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574" r:id="rId5"/>
    <p:sldId id="676" r:id="rId6"/>
    <p:sldId id="697" r:id="rId7"/>
    <p:sldId id="678" r:id="rId8"/>
    <p:sldId id="695" r:id="rId9"/>
    <p:sldId id="694" r:id="rId10"/>
    <p:sldId id="698" r:id="rId11"/>
    <p:sldId id="677" r:id="rId12"/>
    <p:sldId id="696" r:id="rId13"/>
    <p:sldId id="699" r:id="rId14"/>
    <p:sldId id="700" r:id="rId15"/>
    <p:sldId id="701" r:id="rId16"/>
    <p:sldId id="679" r:id="rId17"/>
    <p:sldId id="680" r:id="rId18"/>
    <p:sldId id="681" r:id="rId19"/>
    <p:sldId id="682" r:id="rId20"/>
    <p:sldId id="691" r:id="rId21"/>
    <p:sldId id="693" r:id="rId22"/>
    <p:sldId id="692" r:id="rId23"/>
    <p:sldId id="686" r:id="rId24"/>
    <p:sldId id="687" r:id="rId25"/>
    <p:sldId id="689" r:id="rId26"/>
    <p:sldId id="688" r:id="rId27"/>
    <p:sldId id="684" r:id="rId28"/>
    <p:sldId id="685" r:id="rId29"/>
    <p:sldId id="683" r:id="rId30"/>
  </p:sldIdLst>
  <p:sldSz cx="9144000" cy="5143500" type="screen16x9"/>
  <p:notesSz cx="6743700" cy="98806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169" userDrawn="1">
          <p15:clr>
            <a:srgbClr val="A4A3A4"/>
          </p15:clr>
        </p15:guide>
        <p15:guide id="3" orient="horz" pos="2981" userDrawn="1">
          <p15:clr>
            <a:srgbClr val="A4A3A4"/>
          </p15:clr>
        </p15:guide>
        <p15:guide id="7" pos="431" userDrawn="1">
          <p15:clr>
            <a:srgbClr val="A4A3A4"/>
          </p15:clr>
        </p15:guide>
        <p15:guide id="8" pos="5375" userDrawn="1">
          <p15:clr>
            <a:srgbClr val="A4A3A4"/>
          </p15:clr>
        </p15:guide>
        <p15:guide id="9" orient="horz" pos="3094" userDrawn="1">
          <p15:clr>
            <a:srgbClr val="A4A3A4"/>
          </p15:clr>
        </p15:guide>
        <p15:guide id="10" orient="horz" pos="622" userDrawn="1">
          <p15:clr>
            <a:srgbClr val="A4A3A4"/>
          </p15:clr>
        </p15:guide>
        <p15:guide id="11" orient="horz" pos="836" userDrawn="1">
          <p15:clr>
            <a:srgbClr val="A4A3A4"/>
          </p15:clr>
        </p15:guide>
      </p15:sldGuideLst>
    </p:ext>
    <p:ext uri="{2D200454-40CA-4A62-9FC3-DE9A4176ACB9}">
      <p15:notesGuideLst xmlns="" xmlns:p15="http://schemas.microsoft.com/office/powerpoint/2012/main">
        <p15:guide id="1" orient="horz" pos="3112">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2F5"/>
    <a:srgbClr val="63727C"/>
    <a:srgbClr val="F9E7E7"/>
    <a:srgbClr val="3470B6"/>
    <a:srgbClr val="3E9006"/>
    <a:srgbClr val="BE0F05"/>
    <a:srgbClr val="FFBA00"/>
    <a:srgbClr val="D0D19F"/>
    <a:srgbClr val="FFB900"/>
    <a:srgbClr val="9FA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73" autoAdjust="0"/>
    <p:restoredTop sz="97440" autoAdjust="0"/>
  </p:normalViewPr>
  <p:slideViewPr>
    <p:cSldViewPr snapToGrid="0" snapToObjects="1">
      <p:cViewPr>
        <p:scale>
          <a:sx n="100" d="100"/>
          <a:sy n="100" d="100"/>
        </p:scale>
        <p:origin x="-1236" y="-592"/>
      </p:cViewPr>
      <p:guideLst>
        <p:guide orient="horz" pos="169"/>
        <p:guide orient="horz" pos="2981"/>
        <p:guide orient="horz" pos="3094"/>
        <p:guide orient="horz" pos="622"/>
        <p:guide orient="horz" pos="836"/>
        <p:guide pos="431"/>
        <p:guide pos="5375"/>
      </p:guideLst>
    </p:cSldViewPr>
  </p:slideViewPr>
  <p:outlineViewPr>
    <p:cViewPr>
      <p:scale>
        <a:sx n="33" d="100"/>
        <a:sy n="33" d="100"/>
      </p:scale>
      <p:origin x="0" y="758"/>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85" d="100"/>
          <a:sy n="85" d="100"/>
        </p:scale>
        <p:origin x="3744" y="60"/>
      </p:cViewPr>
      <p:guideLst>
        <p:guide orient="horz" pos="3112"/>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bjurgens\Documents\Dropbox\_arbeit\car-T%20tech%20watch%20shortreport\matheo\evolution%20Pubdate%20all.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bjurgens\Documents\Dropbox\_arbeit\car-T%20tech%20watch%20shortreport\GPI\applicants%20PD%20dat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jurgens\Documents\Dropbox\_arbeit\car-T%20tech%20watch%20shortreport\matheo\patent_lis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disk1:Users:benlogo:Dropbox:_arbeit:car-T%20tech%20watch%20shortreport:matheo:top10%20cited%20p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17283768681916E-2"/>
          <c:y val="0"/>
          <c:w val="0.90116543246263614"/>
          <c:h val="1"/>
        </c:manualLayout>
      </c:layout>
      <c:pieChart>
        <c:varyColors val="1"/>
        <c:ser>
          <c:idx val="0"/>
          <c:order val="0"/>
          <c:tx>
            <c:strRef>
              <c:f>Tabelle1!$B$1</c:f>
              <c:strCache>
                <c:ptCount val="1"/>
                <c:pt idx="0">
                  <c:v>Spalte1</c:v>
                </c:pt>
              </c:strCache>
            </c:strRef>
          </c:tx>
          <c:spPr>
            <a:solidFill>
              <a:schemeClr val="accent2"/>
            </a:solidFill>
            <a:ln w="9525">
              <a:solidFill>
                <a:schemeClr val="bg1"/>
              </a:solidFill>
            </a:ln>
          </c:spPr>
          <c:dPt>
            <c:idx val="0"/>
            <c:bubble3D val="0"/>
            <c:extLst xmlns:c16r2="http://schemas.microsoft.com/office/drawing/2015/06/chart">
              <c:ext xmlns:c16="http://schemas.microsoft.com/office/drawing/2014/chart" uri="{C3380CC4-5D6E-409C-BE32-E72D297353CC}">
                <c16:uniqueId val="{00000000-C794-465D-88D4-3E596DD6C1A4}"/>
              </c:ext>
            </c:extLst>
          </c:dPt>
          <c:dPt>
            <c:idx val="1"/>
            <c:bubble3D val="0"/>
            <c:spPr>
              <a:solidFill>
                <a:schemeClr val="accent6"/>
              </a:solidFill>
              <a:ln w="9525">
                <a:solidFill>
                  <a:schemeClr val="bg1"/>
                </a:solidFill>
                <a:prstDash val="solid"/>
              </a:ln>
            </c:spPr>
            <c:extLst xmlns:c16r2="http://schemas.microsoft.com/office/drawing/2015/06/chart">
              <c:ext xmlns:c16="http://schemas.microsoft.com/office/drawing/2014/chart" uri="{C3380CC4-5D6E-409C-BE32-E72D297353CC}">
                <c16:uniqueId val="{00000002-C794-465D-88D4-3E596DD6C1A4}"/>
              </c:ext>
            </c:extLst>
          </c:dPt>
          <c:dPt>
            <c:idx val="2"/>
            <c:bubble3D val="0"/>
            <c:spPr>
              <a:solidFill>
                <a:schemeClr val="accent3"/>
              </a:solidFill>
              <a:ln w="9525">
                <a:solidFill>
                  <a:schemeClr val="bg1"/>
                </a:solidFill>
              </a:ln>
            </c:spPr>
            <c:extLst xmlns:c16r2="http://schemas.microsoft.com/office/drawing/2015/06/chart">
              <c:ext xmlns:c16="http://schemas.microsoft.com/office/drawing/2014/chart" uri="{C3380CC4-5D6E-409C-BE32-E72D297353CC}">
                <c16:uniqueId val="{00000004-C794-465D-88D4-3E596DD6C1A4}"/>
              </c:ext>
            </c:extLst>
          </c:dPt>
          <c:dPt>
            <c:idx val="3"/>
            <c:bubble3D val="0"/>
            <c:spPr>
              <a:solidFill>
                <a:schemeClr val="accent5"/>
              </a:solidFill>
              <a:ln w="9525">
                <a:solidFill>
                  <a:schemeClr val="bg1"/>
                </a:solidFill>
              </a:ln>
            </c:spPr>
            <c:extLst xmlns:c16r2="http://schemas.microsoft.com/office/drawing/2015/06/chart">
              <c:ext xmlns:c16="http://schemas.microsoft.com/office/drawing/2014/chart" uri="{C3380CC4-5D6E-409C-BE32-E72D297353CC}">
                <c16:uniqueId val="{00000006-C794-465D-88D4-3E596DD6C1A4}"/>
              </c:ext>
            </c:extLst>
          </c:dPt>
          <c:dPt>
            <c:idx val="4"/>
            <c:bubble3D val="0"/>
            <c:spPr>
              <a:solidFill>
                <a:schemeClr val="tx2"/>
              </a:solidFill>
              <a:ln w="9525">
                <a:solidFill>
                  <a:schemeClr val="bg1"/>
                </a:solidFill>
              </a:ln>
            </c:spPr>
            <c:extLst xmlns:c16r2="http://schemas.microsoft.com/office/drawing/2015/06/chart">
              <c:ext xmlns:c16="http://schemas.microsoft.com/office/drawing/2014/chart" uri="{C3380CC4-5D6E-409C-BE32-E72D297353CC}">
                <c16:uniqueId val="{00000008-C794-465D-88D4-3E596DD6C1A4}"/>
              </c:ext>
            </c:extLst>
          </c:dPt>
          <c:dPt>
            <c:idx val="5"/>
            <c:bubble3D val="0"/>
            <c:spPr>
              <a:solidFill>
                <a:schemeClr val="bg1">
                  <a:lumMod val="65000"/>
                </a:schemeClr>
              </a:solidFill>
              <a:ln w="9525">
                <a:solidFill>
                  <a:schemeClr val="bg1"/>
                </a:solidFill>
              </a:ln>
            </c:spPr>
            <c:extLst xmlns:c16r2="http://schemas.microsoft.com/office/drawing/2015/06/chart">
              <c:ext xmlns:c16="http://schemas.microsoft.com/office/drawing/2014/chart" uri="{C3380CC4-5D6E-409C-BE32-E72D297353CC}">
                <c16:uniqueId val="{0000000A-C794-465D-88D4-3E596DD6C1A4}"/>
              </c:ext>
            </c:extLst>
          </c:dPt>
          <c:dPt>
            <c:idx val="6"/>
            <c:bubble3D val="0"/>
            <c:spPr>
              <a:solidFill>
                <a:schemeClr val="bg1">
                  <a:lumMod val="85000"/>
                </a:schemeClr>
              </a:solidFill>
              <a:ln w="9525">
                <a:solidFill>
                  <a:schemeClr val="bg1"/>
                </a:solidFill>
              </a:ln>
            </c:spPr>
            <c:extLst xmlns:c16r2="http://schemas.microsoft.com/office/drawing/2015/06/chart">
              <c:ext xmlns:c16="http://schemas.microsoft.com/office/drawing/2014/chart" uri="{C3380CC4-5D6E-409C-BE32-E72D297353CC}">
                <c16:uniqueId val="{0000000C-C794-465D-88D4-3E596DD6C1A4}"/>
              </c:ext>
            </c:extLst>
          </c:dPt>
          <c:cat>
            <c:strRef>
              <c:f>Tabelle1!$A$2:$A$8</c:f>
              <c:strCache>
                <c:ptCount val="7"/>
                <c:pt idx="0">
                  <c:v>USA</c:v>
                </c:pt>
                <c:pt idx="1">
                  <c:v>China</c:v>
                </c:pt>
                <c:pt idx="2">
                  <c:v>Unied Kingdom</c:v>
                </c:pt>
                <c:pt idx="3">
                  <c:v>Germany</c:v>
                </c:pt>
                <c:pt idx="4">
                  <c:v>Japan</c:v>
                </c:pt>
                <c:pt idx="5">
                  <c:v>France</c:v>
                </c:pt>
                <c:pt idx="6">
                  <c:v>Other</c:v>
                </c:pt>
              </c:strCache>
            </c:strRef>
          </c:cat>
          <c:val>
            <c:numRef>
              <c:f>Tabelle1!$B$2:$B$8</c:f>
              <c:numCache>
                <c:formatCode>0.0%</c:formatCode>
                <c:ptCount val="7"/>
                <c:pt idx="0">
                  <c:v>0.39</c:v>
                </c:pt>
                <c:pt idx="1">
                  <c:v>0.33</c:v>
                </c:pt>
                <c:pt idx="2">
                  <c:v>0.05</c:v>
                </c:pt>
                <c:pt idx="3">
                  <c:v>0.05</c:v>
                </c:pt>
                <c:pt idx="4">
                  <c:v>0.04</c:v>
                </c:pt>
                <c:pt idx="5">
                  <c:v>0.03</c:v>
                </c:pt>
                <c:pt idx="6">
                  <c:v>0.11</c:v>
                </c:pt>
              </c:numCache>
            </c:numRef>
          </c:val>
          <c:extLst xmlns:c16r2="http://schemas.microsoft.com/office/drawing/2015/06/chart">
            <c:ext xmlns:c16="http://schemas.microsoft.com/office/drawing/2014/chart" uri="{C3380CC4-5D6E-409C-BE32-E72D297353CC}">
              <c16:uniqueId val="{0000000D-C794-465D-88D4-3E596DD6C1A4}"/>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970724490442058E-2"/>
          <c:y val="4.1627704103349088E-2"/>
          <c:w val="0.94029275509557941"/>
          <c:h val="0.76634084601543195"/>
        </c:manualLayout>
      </c:layout>
      <c:lineChart>
        <c:grouping val="standard"/>
        <c:varyColors val="0"/>
        <c:ser>
          <c:idx val="0"/>
          <c:order val="0"/>
          <c:tx>
            <c:strRef>
              <c:f>Hoja1!$G$2</c:f>
              <c:strCache>
                <c:ptCount val="1"/>
                <c:pt idx="0">
                  <c:v>patent documents</c:v>
                </c:pt>
              </c:strCache>
            </c:strRef>
          </c:tx>
          <c:spPr>
            <a:ln w="28575">
              <a:solidFill>
                <a:schemeClr val="accent3"/>
              </a:solidFill>
            </a:ln>
          </c:spPr>
          <c:marker>
            <c:symbol val="diamond"/>
            <c:size val="4"/>
            <c:spPr>
              <a:solidFill>
                <a:schemeClr val="accent3"/>
              </a:solidFill>
              <a:ln w="28575">
                <a:solidFill>
                  <a:schemeClr val="accent3"/>
                </a:solidFill>
              </a:ln>
            </c:spPr>
          </c:marker>
          <c:cat>
            <c:numRef>
              <c:f>Hoja1!$O$1:$Y$1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Hoja1!$O$2:$Y$2</c:f>
              <c:numCache>
                <c:formatCode>General</c:formatCode>
                <c:ptCount val="11"/>
                <c:pt idx="0">
                  <c:v>8</c:v>
                </c:pt>
                <c:pt idx="1">
                  <c:v>6</c:v>
                </c:pt>
                <c:pt idx="2">
                  <c:v>4</c:v>
                </c:pt>
                <c:pt idx="3">
                  <c:v>9</c:v>
                </c:pt>
                <c:pt idx="4">
                  <c:v>14</c:v>
                </c:pt>
                <c:pt idx="5">
                  <c:v>28</c:v>
                </c:pt>
                <c:pt idx="6">
                  <c:v>60</c:v>
                </c:pt>
                <c:pt idx="7">
                  <c:v>159</c:v>
                </c:pt>
                <c:pt idx="8">
                  <c:v>290</c:v>
                </c:pt>
                <c:pt idx="9">
                  <c:v>597</c:v>
                </c:pt>
                <c:pt idx="10">
                  <c:v>721</c:v>
                </c:pt>
              </c:numCache>
            </c:numRef>
          </c:val>
          <c:smooth val="0"/>
          <c:extLst xmlns:c16r2="http://schemas.microsoft.com/office/drawing/2015/06/chart">
            <c:ext xmlns:c16="http://schemas.microsoft.com/office/drawing/2014/chart" uri="{C3380CC4-5D6E-409C-BE32-E72D297353CC}">
              <c16:uniqueId val="{00000000-D1CD-4C91-8737-41B3EE513570}"/>
            </c:ext>
          </c:extLst>
        </c:ser>
        <c:ser>
          <c:idx val="1"/>
          <c:order val="1"/>
          <c:tx>
            <c:strRef>
              <c:f>Hoja1!$G$3</c:f>
              <c:strCache>
                <c:ptCount val="1"/>
                <c:pt idx="0">
                  <c:v>patent families</c:v>
                </c:pt>
              </c:strCache>
            </c:strRef>
          </c:tx>
          <c:spPr>
            <a:ln w="28575">
              <a:solidFill>
                <a:schemeClr val="accent5"/>
              </a:solidFill>
            </a:ln>
          </c:spPr>
          <c:marker>
            <c:symbol val="square"/>
            <c:size val="4"/>
            <c:spPr>
              <a:solidFill>
                <a:schemeClr val="accent5"/>
              </a:solidFill>
              <a:ln w="28575">
                <a:solidFill>
                  <a:schemeClr val="accent5"/>
                </a:solidFill>
              </a:ln>
            </c:spPr>
          </c:marker>
          <c:cat>
            <c:numRef>
              <c:f>Hoja1!$O$1:$Y$1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Hoja1!$O$3:$Y$3</c:f>
              <c:numCache>
                <c:formatCode>General</c:formatCode>
                <c:ptCount val="11"/>
                <c:pt idx="0">
                  <c:v>2</c:v>
                </c:pt>
                <c:pt idx="1">
                  <c:v>3</c:v>
                </c:pt>
                <c:pt idx="2">
                  <c:v>2</c:v>
                </c:pt>
                <c:pt idx="3">
                  <c:v>5</c:v>
                </c:pt>
                <c:pt idx="4">
                  <c:v>7</c:v>
                </c:pt>
                <c:pt idx="5">
                  <c:v>11</c:v>
                </c:pt>
                <c:pt idx="6">
                  <c:v>25</c:v>
                </c:pt>
                <c:pt idx="7">
                  <c:v>61</c:v>
                </c:pt>
                <c:pt idx="8">
                  <c:v>114</c:v>
                </c:pt>
                <c:pt idx="9">
                  <c:v>255</c:v>
                </c:pt>
                <c:pt idx="10">
                  <c:v>285</c:v>
                </c:pt>
              </c:numCache>
            </c:numRef>
          </c:val>
          <c:smooth val="0"/>
          <c:extLst xmlns:c16r2="http://schemas.microsoft.com/office/drawing/2015/06/chart">
            <c:ext xmlns:c16="http://schemas.microsoft.com/office/drawing/2014/chart" uri="{C3380CC4-5D6E-409C-BE32-E72D297353CC}">
              <c16:uniqueId val="{00000001-D1CD-4C91-8737-41B3EE513570}"/>
            </c:ext>
          </c:extLst>
        </c:ser>
        <c:dLbls>
          <c:showLegendKey val="0"/>
          <c:showVal val="0"/>
          <c:showCatName val="0"/>
          <c:showSerName val="0"/>
          <c:showPercent val="0"/>
          <c:showBubbleSize val="0"/>
        </c:dLbls>
        <c:marker val="1"/>
        <c:smooth val="0"/>
        <c:axId val="147625856"/>
        <c:axId val="147636224"/>
      </c:lineChart>
      <c:catAx>
        <c:axId val="147625856"/>
        <c:scaling>
          <c:orientation val="minMax"/>
        </c:scaling>
        <c:delete val="0"/>
        <c:axPos val="b"/>
        <c:numFmt formatCode="General" sourceLinked="1"/>
        <c:majorTickMark val="none"/>
        <c:minorTickMark val="none"/>
        <c:tickLblPos val="nextTo"/>
        <c:txPr>
          <a:bodyPr/>
          <a:lstStyle/>
          <a:p>
            <a:pPr>
              <a:defRPr sz="1400">
                <a:solidFill>
                  <a:schemeClr val="tx1"/>
                </a:solidFill>
                <a:latin typeface="+mn-lt"/>
              </a:defRPr>
            </a:pPr>
            <a:endParaRPr lang="en-US"/>
          </a:p>
        </c:txPr>
        <c:crossAx val="147636224"/>
        <c:crosses val="autoZero"/>
        <c:auto val="1"/>
        <c:lblAlgn val="ctr"/>
        <c:lblOffset val="100"/>
        <c:noMultiLvlLbl val="0"/>
      </c:catAx>
      <c:valAx>
        <c:axId val="147636224"/>
        <c:scaling>
          <c:orientation val="minMax"/>
        </c:scaling>
        <c:delete val="0"/>
        <c:axPos val="l"/>
        <c:majorGridlines>
          <c:spPr>
            <a:ln w="6350">
              <a:solidFill>
                <a:schemeClr val="bg1">
                  <a:lumMod val="85000"/>
                </a:schemeClr>
              </a:solidFill>
            </a:ln>
          </c:spPr>
        </c:majorGridlines>
        <c:numFmt formatCode="General" sourceLinked="1"/>
        <c:majorTickMark val="none"/>
        <c:minorTickMark val="none"/>
        <c:tickLblPos val="nextTo"/>
        <c:spPr>
          <a:ln w="9525">
            <a:noFill/>
          </a:ln>
        </c:spPr>
        <c:txPr>
          <a:bodyPr/>
          <a:lstStyle/>
          <a:p>
            <a:pPr>
              <a:defRPr sz="1400">
                <a:solidFill>
                  <a:schemeClr val="tx1"/>
                </a:solidFill>
                <a:latin typeface="+mn-lt"/>
              </a:defRPr>
            </a:pPr>
            <a:endParaRPr lang="en-US"/>
          </a:p>
        </c:txPr>
        <c:crossAx val="147625856"/>
        <c:crosses val="autoZero"/>
        <c:crossBetween val="between"/>
      </c:valAx>
    </c:plotArea>
    <c:legend>
      <c:legendPos val="b"/>
      <c:layout>
        <c:manualLayout>
          <c:xMode val="edge"/>
          <c:yMode val="edge"/>
          <c:x val="0.31082954836610327"/>
          <c:y val="0.92892494434108996"/>
          <c:w val="0.37835287960103009"/>
          <c:h val="7.0903961694470719E-2"/>
        </c:manualLayout>
      </c:layout>
      <c:overlay val="0"/>
      <c:txPr>
        <a:bodyPr/>
        <a:lstStyle/>
        <a:p>
          <a:pPr>
            <a:defRPr sz="1000">
              <a:solidFill>
                <a:schemeClr val="tx1"/>
              </a:solidFill>
              <a:latin typeface="+mn-lt"/>
            </a:defRPr>
          </a:pPr>
          <a:endParaRPr lang="en-US"/>
        </a:p>
      </c:txPr>
    </c:legend>
    <c:plotVisOnly val="1"/>
    <c:dispBlanksAs val="gap"/>
    <c:showDLblsOverMax val="0"/>
  </c:chart>
  <c:txPr>
    <a:bodyPr/>
    <a:lstStyle/>
    <a:p>
      <a:pPr>
        <a:defRPr sz="800">
          <a:latin typeface="Berlin Sans FB"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17283768681916E-2"/>
          <c:y val="0"/>
          <c:w val="0.90116543246263614"/>
          <c:h val="1"/>
        </c:manualLayout>
      </c:layout>
      <c:pieChart>
        <c:varyColors val="1"/>
        <c:ser>
          <c:idx val="0"/>
          <c:order val="0"/>
          <c:tx>
            <c:strRef>
              <c:f>Tabelle1!$B$1</c:f>
              <c:strCache>
                <c:ptCount val="1"/>
                <c:pt idx="0">
                  <c:v>Spalte1</c:v>
                </c:pt>
              </c:strCache>
            </c:strRef>
          </c:tx>
          <c:spPr>
            <a:solidFill>
              <a:schemeClr val="accent3"/>
            </a:solidFill>
            <a:ln w="9525">
              <a:solidFill>
                <a:schemeClr val="bg1"/>
              </a:solidFill>
            </a:ln>
          </c:spPr>
          <c:dPt>
            <c:idx val="0"/>
            <c:bubble3D val="0"/>
            <c:extLst xmlns:c16r2="http://schemas.microsoft.com/office/drawing/2015/06/chart">
              <c:ext xmlns:c16="http://schemas.microsoft.com/office/drawing/2014/chart" uri="{C3380CC4-5D6E-409C-BE32-E72D297353CC}">
                <c16:uniqueId val="{00000000-6CF9-4111-87A1-0B6B37F7BC82}"/>
              </c:ext>
            </c:extLst>
          </c:dPt>
          <c:dPt>
            <c:idx val="1"/>
            <c:bubble3D val="0"/>
            <c:spPr>
              <a:solidFill>
                <a:schemeClr val="accent5"/>
              </a:solidFill>
              <a:ln w="9525">
                <a:solidFill>
                  <a:schemeClr val="bg1"/>
                </a:solidFill>
                <a:prstDash val="solid"/>
              </a:ln>
            </c:spPr>
            <c:extLst xmlns:c16r2="http://schemas.microsoft.com/office/drawing/2015/06/chart">
              <c:ext xmlns:c16="http://schemas.microsoft.com/office/drawing/2014/chart" uri="{C3380CC4-5D6E-409C-BE32-E72D297353CC}">
                <c16:uniqueId val="{00000002-6CF9-4111-87A1-0B6B37F7BC82}"/>
              </c:ext>
            </c:extLst>
          </c:dPt>
          <c:dPt>
            <c:idx val="2"/>
            <c:bubble3D val="0"/>
            <c:spPr>
              <a:solidFill>
                <a:schemeClr val="tx2"/>
              </a:solidFill>
              <a:ln w="9525">
                <a:solidFill>
                  <a:schemeClr val="bg1"/>
                </a:solidFill>
              </a:ln>
            </c:spPr>
            <c:extLst xmlns:c16r2="http://schemas.microsoft.com/office/drawing/2015/06/chart">
              <c:ext xmlns:c16="http://schemas.microsoft.com/office/drawing/2014/chart" uri="{C3380CC4-5D6E-409C-BE32-E72D297353CC}">
                <c16:uniqueId val="{00000004-6CF9-4111-87A1-0B6B37F7BC82}"/>
              </c:ext>
            </c:extLst>
          </c:dPt>
          <c:cat>
            <c:strRef>
              <c:f>Tabelle1!$A$2:$A$4</c:f>
              <c:strCache>
                <c:ptCount val="3"/>
                <c:pt idx="0">
                  <c:v>Company</c:v>
                </c:pt>
                <c:pt idx="1">
                  <c:v>Individual</c:v>
                </c:pt>
                <c:pt idx="2">
                  <c:v>Research Centre</c:v>
                </c:pt>
              </c:strCache>
            </c:strRef>
          </c:cat>
          <c:val>
            <c:numRef>
              <c:f>Tabelle1!$B$2:$B$4</c:f>
              <c:numCache>
                <c:formatCode>0.0%</c:formatCode>
                <c:ptCount val="3"/>
                <c:pt idx="0">
                  <c:v>0.49</c:v>
                </c:pt>
                <c:pt idx="1">
                  <c:v>0.11</c:v>
                </c:pt>
                <c:pt idx="2">
                  <c:v>0.4</c:v>
                </c:pt>
              </c:numCache>
            </c:numRef>
          </c:val>
          <c:extLst xmlns:c16r2="http://schemas.microsoft.com/office/drawing/2015/06/chart">
            <c:ext xmlns:c16="http://schemas.microsoft.com/office/drawing/2014/chart" uri="{C3380CC4-5D6E-409C-BE32-E72D297353CC}">
              <c16:uniqueId val="{00000005-6CF9-4111-87A1-0B6B37F7BC82}"/>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17933787428258E-2"/>
          <c:y val="3.7059550743344119E-2"/>
          <c:w val="0.92058206621257177"/>
          <c:h val="0.84166757156839811"/>
        </c:manualLayout>
      </c:layout>
      <c:lineChart>
        <c:grouping val="standard"/>
        <c:varyColors val="0"/>
        <c:ser>
          <c:idx val="0"/>
          <c:order val="0"/>
          <c:tx>
            <c:strRef>
              <c:f>'top 10 harmonized'!$A$2</c:f>
              <c:strCache>
                <c:ptCount val="1"/>
                <c:pt idx="0">
                  <c:v>UNIV PENNSYLVANIA (US)</c:v>
                </c:pt>
              </c:strCache>
            </c:strRef>
          </c:tx>
          <c:spPr>
            <a:ln w="19050"/>
          </c:spPr>
          <c:marker>
            <c:symbol val="none"/>
          </c:marker>
          <c:cat>
            <c:numRef>
              <c:f>'top 10 harmonized'!$B$1:$I$1</c:f>
              <c:numCache>
                <c:formatCode>General</c:formatCode>
                <c:ptCount val="8"/>
                <c:pt idx="0">
                  <c:v>2009</c:v>
                </c:pt>
                <c:pt idx="1">
                  <c:v>2010</c:v>
                </c:pt>
                <c:pt idx="2">
                  <c:v>2012</c:v>
                </c:pt>
                <c:pt idx="3">
                  <c:v>2013</c:v>
                </c:pt>
                <c:pt idx="4">
                  <c:v>2014</c:v>
                </c:pt>
                <c:pt idx="5">
                  <c:v>2015</c:v>
                </c:pt>
                <c:pt idx="6">
                  <c:v>2016</c:v>
                </c:pt>
                <c:pt idx="7">
                  <c:v>2017</c:v>
                </c:pt>
              </c:numCache>
            </c:numRef>
          </c:cat>
          <c:val>
            <c:numRef>
              <c:f>'top 10 harmonized'!$B$2:$I$2</c:f>
              <c:numCache>
                <c:formatCode>General</c:formatCode>
                <c:ptCount val="8"/>
                <c:pt idx="0">
                  <c:v>0</c:v>
                </c:pt>
                <c:pt idx="1">
                  <c:v>0</c:v>
                </c:pt>
                <c:pt idx="2">
                  <c:v>2</c:v>
                </c:pt>
                <c:pt idx="3">
                  <c:v>4</c:v>
                </c:pt>
                <c:pt idx="4">
                  <c:v>14</c:v>
                </c:pt>
                <c:pt idx="5">
                  <c:v>4</c:v>
                </c:pt>
                <c:pt idx="6">
                  <c:v>20</c:v>
                </c:pt>
                <c:pt idx="7">
                  <c:v>7</c:v>
                </c:pt>
              </c:numCache>
            </c:numRef>
          </c:val>
          <c:smooth val="0"/>
          <c:extLst xmlns:c16r2="http://schemas.microsoft.com/office/drawing/2015/06/chart">
            <c:ext xmlns:c16="http://schemas.microsoft.com/office/drawing/2014/chart" uri="{C3380CC4-5D6E-409C-BE32-E72D297353CC}">
              <c16:uniqueId val="{00000000-401D-48F9-A8C1-11F8EEF249C9}"/>
            </c:ext>
          </c:extLst>
        </c:ser>
        <c:ser>
          <c:idx val="2"/>
          <c:order val="2"/>
          <c:tx>
            <c:strRef>
              <c:f>'top 10 harmonized'!$A$4</c:f>
              <c:strCache>
                <c:ptCount val="1"/>
                <c:pt idx="0">
                  <c:v>CELLECTIS SA (FR)</c:v>
                </c:pt>
              </c:strCache>
            </c:strRef>
          </c:tx>
          <c:spPr>
            <a:ln w="19050"/>
          </c:spPr>
          <c:marker>
            <c:symbol val="none"/>
          </c:marker>
          <c:val>
            <c:numRef>
              <c:f>'top 10 harmonized'!$B$4:$I$4</c:f>
              <c:numCache>
                <c:formatCode>General</c:formatCode>
                <c:ptCount val="8"/>
                <c:pt idx="0">
                  <c:v>0</c:v>
                </c:pt>
                <c:pt idx="1">
                  <c:v>0</c:v>
                </c:pt>
                <c:pt idx="2">
                  <c:v>0</c:v>
                </c:pt>
                <c:pt idx="3">
                  <c:v>0</c:v>
                </c:pt>
                <c:pt idx="4">
                  <c:v>0</c:v>
                </c:pt>
                <c:pt idx="5">
                  <c:v>8</c:v>
                </c:pt>
                <c:pt idx="6">
                  <c:v>10</c:v>
                </c:pt>
                <c:pt idx="7">
                  <c:v>2</c:v>
                </c:pt>
              </c:numCache>
            </c:numRef>
          </c:val>
          <c:smooth val="0"/>
          <c:extLst xmlns:c16r2="http://schemas.microsoft.com/office/drawing/2015/06/chart">
            <c:ext xmlns:c16="http://schemas.microsoft.com/office/drawing/2014/chart" uri="{C3380CC4-5D6E-409C-BE32-E72D297353CC}">
              <c16:uniqueId val="{00000001-401D-48F9-A8C1-11F8EEF249C9}"/>
            </c:ext>
          </c:extLst>
        </c:ser>
        <c:ser>
          <c:idx val="3"/>
          <c:order val="3"/>
          <c:tx>
            <c:strRef>
              <c:f>'top 10 harmonized'!$A$5</c:f>
              <c:strCache>
                <c:ptCount val="1"/>
                <c:pt idx="0">
                  <c:v>UNIV COLLEGE LONDON (GB)</c:v>
                </c:pt>
              </c:strCache>
            </c:strRef>
          </c:tx>
          <c:spPr>
            <a:ln w="19050"/>
          </c:spPr>
          <c:marker>
            <c:symbol val="none"/>
          </c:marker>
          <c:val>
            <c:numRef>
              <c:f>'top 10 harmonized'!$B$5:$I$5</c:f>
              <c:numCache>
                <c:formatCode>General</c:formatCode>
                <c:ptCount val="8"/>
                <c:pt idx="0">
                  <c:v>0</c:v>
                </c:pt>
                <c:pt idx="1">
                  <c:v>0</c:v>
                </c:pt>
                <c:pt idx="2">
                  <c:v>1</c:v>
                </c:pt>
                <c:pt idx="3">
                  <c:v>0</c:v>
                </c:pt>
                <c:pt idx="4">
                  <c:v>0</c:v>
                </c:pt>
                <c:pt idx="5">
                  <c:v>4</c:v>
                </c:pt>
                <c:pt idx="6">
                  <c:v>11</c:v>
                </c:pt>
                <c:pt idx="7">
                  <c:v>3</c:v>
                </c:pt>
              </c:numCache>
            </c:numRef>
          </c:val>
          <c:smooth val="0"/>
          <c:extLst xmlns:c16r2="http://schemas.microsoft.com/office/drawing/2015/06/chart">
            <c:ext xmlns:c16="http://schemas.microsoft.com/office/drawing/2014/chart" uri="{C3380CC4-5D6E-409C-BE32-E72D297353CC}">
              <c16:uniqueId val="{00000002-401D-48F9-A8C1-11F8EEF249C9}"/>
            </c:ext>
          </c:extLst>
        </c:ser>
        <c:ser>
          <c:idx val="4"/>
          <c:order val="4"/>
          <c:tx>
            <c:strRef>
              <c:f>'top 10 harmonized'!$A$6</c:f>
              <c:strCache>
                <c:ptCount val="1"/>
                <c:pt idx="0">
                  <c:v>SUZHOU PULUODA BIOLOGICAL SCIENCE AND TECH CO LTD (CN)</c:v>
                </c:pt>
              </c:strCache>
            </c:strRef>
          </c:tx>
          <c:spPr>
            <a:ln w="19050"/>
          </c:spPr>
          <c:marker>
            <c:symbol val="none"/>
          </c:marker>
          <c:val>
            <c:numRef>
              <c:f>'top 10 harmonized'!$B$6:$I$6</c:f>
              <c:numCache>
                <c:formatCode>General</c:formatCode>
                <c:ptCount val="8"/>
                <c:pt idx="0">
                  <c:v>0</c:v>
                </c:pt>
                <c:pt idx="1">
                  <c:v>0</c:v>
                </c:pt>
                <c:pt idx="2">
                  <c:v>0</c:v>
                </c:pt>
                <c:pt idx="3">
                  <c:v>0</c:v>
                </c:pt>
                <c:pt idx="4">
                  <c:v>0</c:v>
                </c:pt>
                <c:pt idx="5">
                  <c:v>0</c:v>
                </c:pt>
                <c:pt idx="6">
                  <c:v>9</c:v>
                </c:pt>
                <c:pt idx="7">
                  <c:v>8</c:v>
                </c:pt>
              </c:numCache>
            </c:numRef>
          </c:val>
          <c:smooth val="0"/>
          <c:extLst xmlns:c16r2="http://schemas.microsoft.com/office/drawing/2015/06/chart">
            <c:ext xmlns:c16="http://schemas.microsoft.com/office/drawing/2014/chart" uri="{C3380CC4-5D6E-409C-BE32-E72D297353CC}">
              <c16:uniqueId val="{00000003-401D-48F9-A8C1-11F8EEF249C9}"/>
            </c:ext>
          </c:extLst>
        </c:ser>
        <c:ser>
          <c:idx val="5"/>
          <c:order val="5"/>
          <c:tx>
            <c:strRef>
              <c:f>'top 10 harmonized'!$A$7</c:f>
              <c:strCache>
                <c:ptCount val="1"/>
                <c:pt idx="0">
                  <c:v>NATIONAL CANCER INSTITUTE (US HEALTH DEP) (US)</c:v>
                </c:pt>
              </c:strCache>
            </c:strRef>
          </c:tx>
          <c:spPr>
            <a:ln w="19050">
              <a:solidFill>
                <a:schemeClr val="accent6"/>
              </a:solidFill>
            </a:ln>
          </c:spPr>
          <c:marker>
            <c:symbol val="none"/>
          </c:marker>
          <c:val>
            <c:numRef>
              <c:f>'top 10 harmonized'!$B$7:$I$7</c:f>
              <c:numCache>
                <c:formatCode>General</c:formatCode>
                <c:ptCount val="8"/>
                <c:pt idx="0">
                  <c:v>0</c:v>
                </c:pt>
                <c:pt idx="1">
                  <c:v>0</c:v>
                </c:pt>
                <c:pt idx="2">
                  <c:v>0</c:v>
                </c:pt>
                <c:pt idx="3">
                  <c:v>2</c:v>
                </c:pt>
                <c:pt idx="4">
                  <c:v>0</c:v>
                </c:pt>
                <c:pt idx="5">
                  <c:v>6</c:v>
                </c:pt>
                <c:pt idx="6">
                  <c:v>1</c:v>
                </c:pt>
                <c:pt idx="7">
                  <c:v>3</c:v>
                </c:pt>
              </c:numCache>
            </c:numRef>
          </c:val>
          <c:smooth val="0"/>
          <c:extLst xmlns:c16r2="http://schemas.microsoft.com/office/drawing/2015/06/chart">
            <c:ext xmlns:c16="http://schemas.microsoft.com/office/drawing/2014/chart" uri="{C3380CC4-5D6E-409C-BE32-E72D297353CC}">
              <c16:uniqueId val="{00000004-401D-48F9-A8C1-11F8EEF249C9}"/>
            </c:ext>
          </c:extLst>
        </c:ser>
        <c:ser>
          <c:idx val="6"/>
          <c:order val="6"/>
          <c:tx>
            <c:strRef>
              <c:f>'top 10 harmonized'!$A$8</c:f>
              <c:strCache>
                <c:ptCount val="1"/>
                <c:pt idx="0">
                  <c:v>BAYLOR COLLEGE OF MEDICINE (US)</c:v>
                </c:pt>
              </c:strCache>
            </c:strRef>
          </c:tx>
          <c:spPr>
            <a:ln w="19050">
              <a:solidFill>
                <a:schemeClr val="bg1">
                  <a:lumMod val="50000"/>
                </a:schemeClr>
              </a:solidFill>
            </a:ln>
          </c:spPr>
          <c:marker>
            <c:symbol val="none"/>
          </c:marker>
          <c:val>
            <c:numRef>
              <c:f>'top 10 harmonized'!$B$8:$I$8</c:f>
              <c:numCache>
                <c:formatCode>General</c:formatCode>
                <c:ptCount val="8"/>
                <c:pt idx="0">
                  <c:v>0</c:v>
                </c:pt>
                <c:pt idx="1">
                  <c:v>0</c:v>
                </c:pt>
                <c:pt idx="2">
                  <c:v>0</c:v>
                </c:pt>
                <c:pt idx="3">
                  <c:v>1</c:v>
                </c:pt>
                <c:pt idx="4">
                  <c:v>1</c:v>
                </c:pt>
                <c:pt idx="5">
                  <c:v>2</c:v>
                </c:pt>
                <c:pt idx="6">
                  <c:v>5</c:v>
                </c:pt>
                <c:pt idx="7">
                  <c:v>1</c:v>
                </c:pt>
              </c:numCache>
            </c:numRef>
          </c:val>
          <c:smooth val="0"/>
          <c:extLst xmlns:c16r2="http://schemas.microsoft.com/office/drawing/2015/06/chart">
            <c:ext xmlns:c16="http://schemas.microsoft.com/office/drawing/2014/chart" uri="{C3380CC4-5D6E-409C-BE32-E72D297353CC}">
              <c16:uniqueId val="{00000005-401D-48F9-A8C1-11F8EEF249C9}"/>
            </c:ext>
          </c:extLst>
        </c:ser>
        <c:ser>
          <c:idx val="7"/>
          <c:order val="7"/>
          <c:tx>
            <c:strRef>
              <c:f>'top 10 harmonized'!$A$9</c:f>
              <c:strCache>
                <c:ptCount val="1"/>
                <c:pt idx="0">
                  <c:v>BLUEBIRD BIO INC (US)</c:v>
                </c:pt>
              </c:strCache>
            </c:strRef>
          </c:tx>
          <c:spPr>
            <a:ln w="19050">
              <a:solidFill>
                <a:schemeClr val="accent6">
                  <a:lumMod val="75000"/>
                </a:schemeClr>
              </a:solidFill>
            </a:ln>
          </c:spPr>
          <c:marker>
            <c:symbol val="none"/>
          </c:marker>
          <c:val>
            <c:numRef>
              <c:f>'top 10 harmonized'!$B$9:$I$9</c:f>
              <c:numCache>
                <c:formatCode>General</c:formatCode>
                <c:ptCount val="8"/>
                <c:pt idx="0">
                  <c:v>0</c:v>
                </c:pt>
                <c:pt idx="1">
                  <c:v>0</c:v>
                </c:pt>
                <c:pt idx="2">
                  <c:v>0</c:v>
                </c:pt>
                <c:pt idx="3">
                  <c:v>0</c:v>
                </c:pt>
                <c:pt idx="4">
                  <c:v>1</c:v>
                </c:pt>
                <c:pt idx="5">
                  <c:v>3</c:v>
                </c:pt>
                <c:pt idx="6">
                  <c:v>1</c:v>
                </c:pt>
                <c:pt idx="7">
                  <c:v>4</c:v>
                </c:pt>
              </c:numCache>
            </c:numRef>
          </c:val>
          <c:smooth val="0"/>
          <c:extLst xmlns:c16r2="http://schemas.microsoft.com/office/drawing/2015/06/chart">
            <c:ext xmlns:c16="http://schemas.microsoft.com/office/drawing/2014/chart" uri="{C3380CC4-5D6E-409C-BE32-E72D297353CC}">
              <c16:uniqueId val="{00000006-401D-48F9-A8C1-11F8EEF249C9}"/>
            </c:ext>
          </c:extLst>
        </c:ser>
        <c:ser>
          <c:idx val="8"/>
          <c:order val="8"/>
          <c:tx>
            <c:strRef>
              <c:f>'top 10 harmonized'!$A$10</c:f>
              <c:strCache>
                <c:ptCount val="1"/>
                <c:pt idx="0">
                  <c:v>UNIV TEXAS (US)</c:v>
                </c:pt>
              </c:strCache>
            </c:strRef>
          </c:tx>
          <c:spPr>
            <a:ln w="19050">
              <a:solidFill>
                <a:schemeClr val="tx2"/>
              </a:solidFill>
            </a:ln>
          </c:spPr>
          <c:marker>
            <c:symbol val="none"/>
          </c:marker>
          <c:val>
            <c:numRef>
              <c:f>'top 10 harmonized'!$B$10:$I$10</c:f>
              <c:numCache>
                <c:formatCode>General</c:formatCode>
                <c:ptCount val="8"/>
                <c:pt idx="0">
                  <c:v>1</c:v>
                </c:pt>
                <c:pt idx="1">
                  <c:v>0</c:v>
                </c:pt>
                <c:pt idx="2">
                  <c:v>0</c:v>
                </c:pt>
                <c:pt idx="3">
                  <c:v>1</c:v>
                </c:pt>
                <c:pt idx="4">
                  <c:v>1</c:v>
                </c:pt>
                <c:pt idx="5">
                  <c:v>2</c:v>
                </c:pt>
                <c:pt idx="6">
                  <c:v>4</c:v>
                </c:pt>
                <c:pt idx="7">
                  <c:v>0</c:v>
                </c:pt>
              </c:numCache>
            </c:numRef>
          </c:val>
          <c:smooth val="0"/>
          <c:extLst xmlns:c16r2="http://schemas.microsoft.com/office/drawing/2015/06/chart">
            <c:ext xmlns:c16="http://schemas.microsoft.com/office/drawing/2014/chart" uri="{C3380CC4-5D6E-409C-BE32-E72D297353CC}">
              <c16:uniqueId val="{00000007-401D-48F9-A8C1-11F8EEF249C9}"/>
            </c:ext>
          </c:extLst>
        </c:ser>
        <c:ser>
          <c:idx val="9"/>
          <c:order val="9"/>
          <c:tx>
            <c:strRef>
              <c:f>'top 10 harmonized'!$A$11</c:f>
              <c:strCache>
                <c:ptCount val="1"/>
                <c:pt idx="0">
                  <c:v>EUREKA THERAPEUTICS INC (US)</c:v>
                </c:pt>
              </c:strCache>
            </c:strRef>
          </c:tx>
          <c:spPr>
            <a:ln w="19050"/>
          </c:spPr>
          <c:marker>
            <c:symbol val="none"/>
          </c:marker>
          <c:val>
            <c:numRef>
              <c:f>'top 10 harmonized'!$B$11:$I$11</c:f>
              <c:numCache>
                <c:formatCode>General</c:formatCode>
                <c:ptCount val="8"/>
                <c:pt idx="0">
                  <c:v>0</c:v>
                </c:pt>
                <c:pt idx="1">
                  <c:v>0</c:v>
                </c:pt>
                <c:pt idx="2">
                  <c:v>0</c:v>
                </c:pt>
                <c:pt idx="3">
                  <c:v>0</c:v>
                </c:pt>
                <c:pt idx="4">
                  <c:v>0</c:v>
                </c:pt>
                <c:pt idx="5">
                  <c:v>0</c:v>
                </c:pt>
                <c:pt idx="6">
                  <c:v>5</c:v>
                </c:pt>
                <c:pt idx="7">
                  <c:v>3</c:v>
                </c:pt>
              </c:numCache>
            </c:numRef>
          </c:val>
          <c:smooth val="0"/>
          <c:extLst xmlns:c16r2="http://schemas.microsoft.com/office/drawing/2015/06/chart">
            <c:ext xmlns:c16="http://schemas.microsoft.com/office/drawing/2014/chart" uri="{C3380CC4-5D6E-409C-BE32-E72D297353CC}">
              <c16:uniqueId val="{00000008-401D-48F9-A8C1-11F8EEF249C9}"/>
            </c:ext>
          </c:extLst>
        </c:ser>
        <c:ser>
          <c:idx val="1"/>
          <c:order val="1"/>
          <c:tx>
            <c:strRef>
              <c:f>'top 10 harmonized'!$A$3</c:f>
              <c:strCache>
                <c:ptCount val="1"/>
                <c:pt idx="0">
                  <c:v>NOVARTIS AG (CH)</c:v>
                </c:pt>
              </c:strCache>
            </c:strRef>
          </c:tx>
          <c:spPr>
            <a:ln w="19050"/>
          </c:spPr>
          <c:marker>
            <c:symbol val="none"/>
          </c:marker>
          <c:val>
            <c:numRef>
              <c:f>'top 10 harmonized'!$B$3:$I$3</c:f>
              <c:numCache>
                <c:formatCode>General</c:formatCode>
                <c:ptCount val="8"/>
                <c:pt idx="0">
                  <c:v>0</c:v>
                </c:pt>
                <c:pt idx="1">
                  <c:v>0</c:v>
                </c:pt>
                <c:pt idx="2">
                  <c:v>0</c:v>
                </c:pt>
                <c:pt idx="3">
                  <c:v>0</c:v>
                </c:pt>
                <c:pt idx="4">
                  <c:v>2</c:v>
                </c:pt>
                <c:pt idx="5">
                  <c:v>4</c:v>
                </c:pt>
                <c:pt idx="6">
                  <c:v>11</c:v>
                </c:pt>
                <c:pt idx="7">
                  <c:v>5</c:v>
                </c:pt>
              </c:numCache>
            </c:numRef>
          </c:val>
          <c:smooth val="0"/>
          <c:extLst xmlns:c16r2="http://schemas.microsoft.com/office/drawing/2015/06/chart">
            <c:ext xmlns:c16="http://schemas.microsoft.com/office/drawing/2014/chart" uri="{C3380CC4-5D6E-409C-BE32-E72D297353CC}">
              <c16:uniqueId val="{00000009-401D-48F9-A8C1-11F8EEF249C9}"/>
            </c:ext>
          </c:extLst>
        </c:ser>
        <c:dLbls>
          <c:showLegendKey val="0"/>
          <c:showVal val="0"/>
          <c:showCatName val="0"/>
          <c:showSerName val="0"/>
          <c:showPercent val="0"/>
          <c:showBubbleSize val="0"/>
        </c:dLbls>
        <c:marker val="1"/>
        <c:smooth val="0"/>
        <c:axId val="160346112"/>
        <c:axId val="160347648"/>
      </c:lineChart>
      <c:catAx>
        <c:axId val="160346112"/>
        <c:scaling>
          <c:orientation val="minMax"/>
        </c:scaling>
        <c:delete val="0"/>
        <c:axPos val="b"/>
        <c:numFmt formatCode="General" sourceLinked="1"/>
        <c:majorTickMark val="none"/>
        <c:minorTickMark val="none"/>
        <c:tickLblPos val="nextTo"/>
        <c:txPr>
          <a:bodyPr/>
          <a:lstStyle/>
          <a:p>
            <a:pPr>
              <a:defRPr sz="1400">
                <a:solidFill>
                  <a:schemeClr val="tx1"/>
                </a:solidFill>
              </a:defRPr>
            </a:pPr>
            <a:endParaRPr lang="en-US"/>
          </a:p>
        </c:txPr>
        <c:crossAx val="160347648"/>
        <c:crosses val="autoZero"/>
        <c:auto val="1"/>
        <c:lblAlgn val="ctr"/>
        <c:lblOffset val="100"/>
        <c:noMultiLvlLbl val="0"/>
      </c:catAx>
      <c:valAx>
        <c:axId val="160347648"/>
        <c:scaling>
          <c:orientation val="minMax"/>
          <c:max val="20"/>
        </c:scaling>
        <c:delete val="0"/>
        <c:axPos val="l"/>
        <c:majorGridlines>
          <c:spPr>
            <a:ln w="6350">
              <a:solidFill>
                <a:schemeClr val="bg1">
                  <a:lumMod val="85000"/>
                </a:schemeClr>
              </a:solidFill>
            </a:ln>
          </c:spPr>
        </c:majorGridlines>
        <c:title>
          <c:tx>
            <c:rich>
              <a:bodyPr/>
              <a:lstStyle/>
              <a:p>
                <a:pPr>
                  <a:defRPr sz="1400" b="1"/>
                </a:pPr>
                <a:r>
                  <a:rPr lang="es-ES" sz="1400" b="1"/>
                  <a:t># patent families</a:t>
                </a:r>
              </a:p>
            </c:rich>
          </c:tx>
          <c:layout/>
          <c:overlay val="0"/>
        </c:title>
        <c:numFmt formatCode="General" sourceLinked="1"/>
        <c:majorTickMark val="none"/>
        <c:minorTickMark val="none"/>
        <c:tickLblPos val="nextTo"/>
        <c:spPr>
          <a:ln>
            <a:noFill/>
          </a:ln>
        </c:spPr>
        <c:txPr>
          <a:bodyPr/>
          <a:lstStyle/>
          <a:p>
            <a:pPr>
              <a:defRPr sz="1400">
                <a:solidFill>
                  <a:schemeClr val="tx1"/>
                </a:solidFill>
                <a:latin typeface="+mn-lt"/>
              </a:defRPr>
            </a:pPr>
            <a:endParaRPr lang="en-US"/>
          </a:p>
        </c:txPr>
        <c:crossAx val="160346112"/>
        <c:crosses val="autoZero"/>
        <c:crossBetween val="between"/>
      </c:valAx>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2.2311341788845335E-2"/>
          <c:y val="0.1303626908855233"/>
          <c:w val="0.41351715390937549"/>
          <c:h val="0.79988319389630136"/>
        </c:manualLayout>
      </c:layout>
      <c:barChart>
        <c:barDir val="bar"/>
        <c:grouping val="clustered"/>
        <c:varyColors val="0"/>
        <c:ser>
          <c:idx val="0"/>
          <c:order val="0"/>
          <c:tx>
            <c:strRef>
              <c:f>'most families'!$C$19</c:f>
              <c:strCache>
                <c:ptCount val="1"/>
                <c:pt idx="0">
                  <c:v># patent family members</c:v>
                </c:pt>
              </c:strCache>
            </c:strRef>
          </c:tx>
          <c:spPr>
            <a:solidFill>
              <a:schemeClr val="accent3"/>
            </a:solidFill>
            <a:ln>
              <a:noFill/>
            </a:ln>
            <a:effectLst/>
          </c:spPr>
          <c:invertIfNegative val="0"/>
          <c:cat>
            <c:strRef>
              <c:f>'most families'!$B$20:$B$24</c:f>
              <c:strCache>
                <c:ptCount val="5"/>
                <c:pt idx="0">
                  <c:v>Use of chimeric antigen receptor-modified t cells to treat cancer (WO2012079000)</c:v>
                </c:pt>
                <c:pt idx="1">
                  <c:v>Production of engineered t-cells by sleeping beauty transposon coupled with methotrexate selection (WO2015157386)</c:v>
                </c:pt>
                <c:pt idx="2">
                  <c:v>Cell (WO2015075468)</c:v>
                </c:pt>
                <c:pt idx="3">
                  <c:v>Use of pre t alpha or functional variant thereof for expanding tcr alpha deficient t cells (WO2013176916)</c:v>
                </c:pt>
                <c:pt idx="4">
                  <c:v>Antibodies to muc16 and methods of use thereof (WO2011119979)</c:v>
                </c:pt>
              </c:strCache>
            </c:strRef>
          </c:cat>
          <c:val>
            <c:numRef>
              <c:f>'most families'!$C$20:$C$24</c:f>
              <c:numCache>
                <c:formatCode>General</c:formatCode>
                <c:ptCount val="5"/>
                <c:pt idx="0">
                  <c:v>62</c:v>
                </c:pt>
                <c:pt idx="1">
                  <c:v>59</c:v>
                </c:pt>
                <c:pt idx="2">
                  <c:v>28</c:v>
                </c:pt>
                <c:pt idx="3">
                  <c:v>25</c:v>
                </c:pt>
                <c:pt idx="4">
                  <c:v>24</c:v>
                </c:pt>
              </c:numCache>
            </c:numRef>
          </c:val>
          <c:extLst xmlns:c16r2="http://schemas.microsoft.com/office/drawing/2015/06/chart">
            <c:ext xmlns:c16="http://schemas.microsoft.com/office/drawing/2014/chart" uri="{C3380CC4-5D6E-409C-BE32-E72D297353CC}">
              <c16:uniqueId val="{00000000-159E-49FD-A58C-59BDA6120311}"/>
            </c:ext>
          </c:extLst>
        </c:ser>
        <c:dLbls>
          <c:showLegendKey val="0"/>
          <c:showVal val="0"/>
          <c:showCatName val="0"/>
          <c:showSerName val="0"/>
          <c:showPercent val="0"/>
          <c:showBubbleSize val="0"/>
        </c:dLbls>
        <c:gapWidth val="40"/>
        <c:axId val="147369984"/>
        <c:axId val="147371520"/>
      </c:barChart>
      <c:catAx>
        <c:axId val="147369984"/>
        <c:scaling>
          <c:orientation val="maxMin"/>
        </c:scaling>
        <c:delete val="0"/>
        <c:axPos val="r"/>
        <c:numFmt formatCode="General" sourceLinked="0"/>
        <c:majorTickMark val="none"/>
        <c:minorTickMark val="none"/>
        <c:tickLblPos val="nextTo"/>
        <c:txPr>
          <a:bodyPr/>
          <a:lstStyle/>
          <a:p>
            <a:pPr algn="l">
              <a:defRPr sz="1150" i="0">
                <a:solidFill>
                  <a:schemeClr val="tx1"/>
                </a:solidFill>
                <a:latin typeface="+mn-lt"/>
              </a:defRPr>
            </a:pPr>
            <a:endParaRPr lang="en-US"/>
          </a:p>
        </c:txPr>
        <c:crossAx val="147371520"/>
        <c:crosses val="autoZero"/>
        <c:auto val="1"/>
        <c:lblAlgn val="ctr"/>
        <c:lblOffset val="100"/>
        <c:noMultiLvlLbl val="0"/>
      </c:catAx>
      <c:valAx>
        <c:axId val="147371520"/>
        <c:scaling>
          <c:orientation val="maxMin"/>
        </c:scaling>
        <c:delete val="0"/>
        <c:axPos val="t"/>
        <c:majorGridlines>
          <c:spPr>
            <a:ln w="6350">
              <a:solidFill>
                <a:schemeClr val="bg1">
                  <a:lumMod val="85000"/>
                </a:schemeClr>
              </a:solidFill>
            </a:ln>
          </c:spPr>
        </c:majorGridlines>
        <c:numFmt formatCode="General" sourceLinked="1"/>
        <c:majorTickMark val="none"/>
        <c:minorTickMark val="none"/>
        <c:tickLblPos val="nextTo"/>
        <c:spPr>
          <a:ln>
            <a:noFill/>
          </a:ln>
        </c:spPr>
        <c:txPr>
          <a:bodyPr/>
          <a:lstStyle/>
          <a:p>
            <a:pPr>
              <a:defRPr sz="1200">
                <a:latin typeface="+mn-lt"/>
              </a:defRPr>
            </a:pPr>
            <a:endParaRPr lang="en-US"/>
          </a:p>
        </c:txPr>
        <c:crossAx val="147369984"/>
        <c:crosses val="autoZero"/>
        <c:crossBetween val="between"/>
      </c:valAx>
      <c:spPr>
        <a:noFill/>
        <a:ln w="25400">
          <a:noFill/>
        </a:ln>
      </c:spPr>
    </c:plotArea>
    <c:plotVisOnly val="1"/>
    <c:dispBlanksAs val="gap"/>
    <c:showDLblsOverMax val="0"/>
  </c:chart>
  <c:txPr>
    <a:bodyPr/>
    <a:lstStyle/>
    <a:p>
      <a:pPr>
        <a:defRPr>
          <a:latin typeface="Berlin Sans FB"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5010712182043453"/>
          <c:y val="0.10597500396997192"/>
          <c:w val="0.47436561934612542"/>
          <c:h val="0.86822471874961304"/>
        </c:manualLayout>
      </c:layout>
      <c:barChart>
        <c:barDir val="bar"/>
        <c:grouping val="clustered"/>
        <c:varyColors val="0"/>
        <c:ser>
          <c:idx val="0"/>
          <c:order val="0"/>
          <c:tx>
            <c:strRef>
              <c:f>graph!$C$1</c:f>
              <c:strCache>
                <c:ptCount val="1"/>
                <c:pt idx="0">
                  <c:v>Citing Doc. #</c:v>
                </c:pt>
              </c:strCache>
            </c:strRef>
          </c:tx>
          <c:spPr>
            <a:solidFill>
              <a:srgbClr val="5F7B8F"/>
            </a:solidFill>
            <a:ln>
              <a:noFill/>
            </a:ln>
            <a:effectLst/>
          </c:spPr>
          <c:invertIfNegative val="1"/>
          <c:cat>
            <c:strRef>
              <c:f>graph!$B$2:$B$6</c:f>
              <c:strCache>
                <c:ptCount val="5"/>
                <c:pt idx="0">
                  <c:v>Use of chimeric antigen receptor-modified T cells to treat cancer (WO2012079000)</c:v>
                </c:pt>
                <c:pt idx="1">
                  <c:v>Method and compositions for cellular immunotherapy (WO2014031687)</c:v>
                </c:pt>
                <c:pt idx="2">
                  <c:v>T cell receptor-deficient T cell compositions (WO2011059836)</c:v>
                </c:pt>
                <c:pt idx="3">
                  <c:v>Treatment of cancer using humanized anti-cd19 chimeric antigen receptor (WO2014153270)</c:v>
                </c:pt>
                <c:pt idx="4">
                  <c:v>Treatment of cancer using chimeric antigen receptor (WO2015142675)</c:v>
                </c:pt>
              </c:strCache>
            </c:strRef>
          </c:cat>
          <c:val>
            <c:numRef>
              <c:f>graph!$C$2:$C$6</c:f>
              <c:numCache>
                <c:formatCode>General</c:formatCode>
                <c:ptCount val="5"/>
                <c:pt idx="0">
                  <c:v>101</c:v>
                </c:pt>
                <c:pt idx="1">
                  <c:v>39</c:v>
                </c:pt>
                <c:pt idx="2">
                  <c:v>36</c:v>
                </c:pt>
                <c:pt idx="3">
                  <c:v>29</c:v>
                </c:pt>
                <c:pt idx="4">
                  <c:v>27</c:v>
                </c:pt>
              </c:numCache>
            </c:numRef>
          </c:val>
          <c:extLst xmlns:c16r2="http://schemas.microsoft.com/office/drawing/2015/06/chart">
            <c:ext xmlns:c16="http://schemas.microsoft.com/office/drawing/2014/chart" uri="{C3380CC4-5D6E-409C-BE32-E72D297353CC}">
              <c16:uniqueId val="{00000000-089A-44AA-B699-B93D90DC8DB5}"/>
            </c:ext>
            <c:ext xmlns:c14="http://schemas.microsoft.com/office/drawing/2007/8/2/chart" uri="{6F2FDCE9-48DA-4B69-8628-5D25D57E5C99}">
              <c14:invertSolidFillFmt>
                <c14:spPr xmlns:c14="http://schemas.microsoft.com/office/drawing/2007/8/2/chart">
                  <a:solidFill>
                    <a:srgbClr val="5F7B8F"/>
                  </a:solidFill>
                  <a:ln>
                    <a:noFill/>
                  </a:ln>
                  <a:effectLst/>
                </c14:spPr>
              </c14:invertSolidFillFmt>
            </c:ext>
          </c:extLst>
        </c:ser>
        <c:dLbls>
          <c:showLegendKey val="0"/>
          <c:showVal val="0"/>
          <c:showCatName val="0"/>
          <c:showSerName val="0"/>
          <c:showPercent val="0"/>
          <c:showBubbleSize val="0"/>
        </c:dLbls>
        <c:gapWidth val="40"/>
        <c:axId val="160783744"/>
        <c:axId val="160789632"/>
      </c:barChart>
      <c:catAx>
        <c:axId val="160783744"/>
        <c:scaling>
          <c:orientation val="maxMin"/>
        </c:scaling>
        <c:delete val="1"/>
        <c:axPos val="l"/>
        <c:numFmt formatCode="General" sourceLinked="0"/>
        <c:majorTickMark val="none"/>
        <c:minorTickMark val="none"/>
        <c:tickLblPos val="nextTo"/>
        <c:crossAx val="160789632"/>
        <c:crosses val="autoZero"/>
        <c:auto val="1"/>
        <c:lblAlgn val="r"/>
        <c:lblOffset val="0"/>
        <c:tickLblSkip val="1"/>
        <c:noMultiLvlLbl val="0"/>
      </c:catAx>
      <c:valAx>
        <c:axId val="160789632"/>
        <c:scaling>
          <c:orientation val="minMax"/>
        </c:scaling>
        <c:delete val="0"/>
        <c:axPos val="t"/>
        <c:majorGridlines>
          <c:spPr>
            <a:ln w="6350">
              <a:solidFill>
                <a:schemeClr val="bg1">
                  <a:lumMod val="85000"/>
                </a:schemeClr>
              </a:solidFill>
            </a:ln>
          </c:spPr>
        </c:majorGridlines>
        <c:numFmt formatCode="General" sourceLinked="1"/>
        <c:majorTickMark val="none"/>
        <c:minorTickMark val="none"/>
        <c:tickLblPos val="nextTo"/>
        <c:spPr>
          <a:ln w="9525">
            <a:noFill/>
          </a:ln>
        </c:spPr>
        <c:txPr>
          <a:bodyPr/>
          <a:lstStyle/>
          <a:p>
            <a:pPr>
              <a:defRPr sz="1100">
                <a:solidFill>
                  <a:schemeClr val="tx1"/>
                </a:solidFill>
              </a:defRPr>
            </a:pPr>
            <a:endParaRPr lang="en-US"/>
          </a:p>
        </c:txPr>
        <c:crossAx val="160783744"/>
        <c:crosses val="autoZero"/>
        <c:crossBetween val="between"/>
        <c:majorUnit val="20"/>
      </c:valAx>
      <c:spPr>
        <a:noFill/>
        <a:ln>
          <a:noFill/>
        </a:ln>
      </c:spPr>
    </c:plotArea>
    <c:plotVisOnly val="1"/>
    <c:dispBlanksAs val="gap"/>
    <c:showDLblsOverMax val="0"/>
  </c:chart>
  <c:txPr>
    <a:bodyPr/>
    <a:lstStyle/>
    <a:p>
      <a:pPr>
        <a:defRPr sz="700">
          <a:latin typeface="+mj-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3713"/>
          </a:xfrm>
          <a:prstGeom prst="rect">
            <a:avLst/>
          </a:prstGeom>
        </p:spPr>
        <p:txBody>
          <a:bodyPr vert="horz" lIns="91426" tIns="45714" rIns="91426" bIns="45714" rtlCol="0"/>
          <a:lstStyle>
            <a:lvl1pPr algn="l">
              <a:defRPr sz="1200"/>
            </a:lvl1pPr>
          </a:lstStyle>
          <a:p>
            <a:endParaRPr lang="en-GB"/>
          </a:p>
        </p:txBody>
      </p:sp>
      <p:sp>
        <p:nvSpPr>
          <p:cNvPr id="3" name="Date Placeholder 2"/>
          <p:cNvSpPr>
            <a:spLocks noGrp="1"/>
          </p:cNvSpPr>
          <p:nvPr>
            <p:ph type="dt" sz="quarter" idx="1"/>
          </p:nvPr>
        </p:nvSpPr>
        <p:spPr>
          <a:xfrm>
            <a:off x="3819525" y="0"/>
            <a:ext cx="2922588" cy="493713"/>
          </a:xfrm>
          <a:prstGeom prst="rect">
            <a:avLst/>
          </a:prstGeom>
        </p:spPr>
        <p:txBody>
          <a:bodyPr vert="horz" lIns="91426" tIns="45714" rIns="91426" bIns="45714" rtlCol="0"/>
          <a:lstStyle>
            <a:lvl1pPr algn="r">
              <a:defRPr sz="1200"/>
            </a:lvl1pPr>
          </a:lstStyle>
          <a:p>
            <a:fld id="{304A7140-0D4F-47D3-BC70-877BB0C15B40}" type="datetimeFigureOut">
              <a:rPr lang="en-GB" smtClean="0"/>
              <a:pPr/>
              <a:t>25-05-2018</a:t>
            </a:fld>
            <a:endParaRPr lang="en-GB"/>
          </a:p>
        </p:txBody>
      </p:sp>
      <p:sp>
        <p:nvSpPr>
          <p:cNvPr id="4" name="Footer Placeholder 3"/>
          <p:cNvSpPr>
            <a:spLocks noGrp="1"/>
          </p:cNvSpPr>
          <p:nvPr>
            <p:ph type="ftr" sz="quarter" idx="2"/>
          </p:nvPr>
        </p:nvSpPr>
        <p:spPr>
          <a:xfrm>
            <a:off x="0" y="9385300"/>
            <a:ext cx="2922588" cy="493713"/>
          </a:xfrm>
          <a:prstGeom prst="rect">
            <a:avLst/>
          </a:prstGeom>
        </p:spPr>
        <p:txBody>
          <a:bodyPr vert="horz" lIns="91426" tIns="45714" rIns="91426" bIns="45714"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85300"/>
            <a:ext cx="2922588" cy="493713"/>
          </a:xfrm>
          <a:prstGeom prst="rect">
            <a:avLst/>
          </a:prstGeom>
        </p:spPr>
        <p:txBody>
          <a:bodyPr vert="horz" lIns="91426" tIns="45714" rIns="91426" bIns="45714" rtlCol="0" anchor="b"/>
          <a:lstStyle>
            <a:lvl1pPr algn="r">
              <a:defRPr sz="1200"/>
            </a:lvl1pPr>
          </a:lstStyle>
          <a:p>
            <a:fld id="{A3507171-5916-4599-B6EB-39A2CB23347B}" type="slidenum">
              <a:rPr lang="en-GB" smtClean="0"/>
              <a:pPr/>
              <a:t>‹#›</a:t>
            </a:fld>
            <a:endParaRPr lang="en-GB"/>
          </a:p>
        </p:txBody>
      </p:sp>
    </p:spTree>
    <p:extLst>
      <p:ext uri="{BB962C8B-B14F-4D97-AF65-F5344CB8AC3E}">
        <p14:creationId xmlns:p14="http://schemas.microsoft.com/office/powerpoint/2010/main" val="387990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4030"/>
          </a:xfrm>
          <a:prstGeom prst="rect">
            <a:avLst/>
          </a:prstGeom>
        </p:spPr>
        <p:txBody>
          <a:bodyPr vert="horz" lIns="91426" tIns="45714" rIns="91426" bIns="45714" rtlCol="0"/>
          <a:lstStyle>
            <a:lvl1pPr algn="l">
              <a:defRPr sz="1200"/>
            </a:lvl1pPr>
          </a:lstStyle>
          <a:p>
            <a:endParaRPr lang="en-GB"/>
          </a:p>
        </p:txBody>
      </p:sp>
      <p:sp>
        <p:nvSpPr>
          <p:cNvPr id="3" name="Date Placeholder 2"/>
          <p:cNvSpPr>
            <a:spLocks noGrp="1"/>
          </p:cNvSpPr>
          <p:nvPr>
            <p:ph type="dt" idx="1"/>
          </p:nvPr>
        </p:nvSpPr>
        <p:spPr>
          <a:xfrm>
            <a:off x="3819870" y="0"/>
            <a:ext cx="2922270" cy="494030"/>
          </a:xfrm>
          <a:prstGeom prst="rect">
            <a:avLst/>
          </a:prstGeom>
        </p:spPr>
        <p:txBody>
          <a:bodyPr vert="horz" lIns="91426" tIns="45714" rIns="91426" bIns="45714" rtlCol="0"/>
          <a:lstStyle>
            <a:lvl1pPr algn="r">
              <a:defRPr sz="1200"/>
            </a:lvl1pPr>
          </a:lstStyle>
          <a:p>
            <a:fld id="{C2A68193-306D-4045-A508-8138E684065E}" type="datetimeFigureOut">
              <a:rPr lang="en-GB" smtClean="0"/>
              <a:pPr/>
              <a:t>25-05-2018</a:t>
            </a:fld>
            <a:endParaRPr lang="en-GB"/>
          </a:p>
        </p:txBody>
      </p:sp>
      <p:sp>
        <p:nvSpPr>
          <p:cNvPr id="4" name="Slide Image Placeholder 3"/>
          <p:cNvSpPr>
            <a:spLocks noGrp="1" noRot="1" noChangeAspect="1"/>
          </p:cNvSpPr>
          <p:nvPr>
            <p:ph type="sldImg" idx="2"/>
          </p:nvPr>
        </p:nvSpPr>
        <p:spPr>
          <a:xfrm>
            <a:off x="79375" y="741363"/>
            <a:ext cx="6584950" cy="3705225"/>
          </a:xfrm>
          <a:prstGeom prst="rect">
            <a:avLst/>
          </a:prstGeom>
          <a:noFill/>
          <a:ln w="12700">
            <a:solidFill>
              <a:prstClr val="black"/>
            </a:solidFill>
          </a:ln>
        </p:spPr>
        <p:txBody>
          <a:bodyPr vert="horz" lIns="91426" tIns="45714" rIns="91426" bIns="45714" rtlCol="0" anchor="ctr"/>
          <a:lstStyle/>
          <a:p>
            <a:endParaRPr lang="en-GB"/>
          </a:p>
        </p:txBody>
      </p:sp>
      <p:sp>
        <p:nvSpPr>
          <p:cNvPr id="5" name="Notes Placeholder 4"/>
          <p:cNvSpPr>
            <a:spLocks noGrp="1"/>
          </p:cNvSpPr>
          <p:nvPr>
            <p:ph type="body" sz="quarter" idx="3"/>
          </p:nvPr>
        </p:nvSpPr>
        <p:spPr>
          <a:xfrm>
            <a:off x="674370" y="4693285"/>
            <a:ext cx="5394960" cy="4446270"/>
          </a:xfrm>
          <a:prstGeom prst="rect">
            <a:avLst/>
          </a:prstGeom>
        </p:spPr>
        <p:txBody>
          <a:bodyPr vert="horz" lIns="91426" tIns="45714" rIns="91426"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4855"/>
            <a:ext cx="2922270" cy="494030"/>
          </a:xfrm>
          <a:prstGeom prst="rect">
            <a:avLst/>
          </a:prstGeom>
        </p:spPr>
        <p:txBody>
          <a:bodyPr vert="horz" lIns="91426" tIns="45714" rIns="91426"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19870" y="9384855"/>
            <a:ext cx="2922270" cy="494030"/>
          </a:xfrm>
          <a:prstGeom prst="rect">
            <a:avLst/>
          </a:prstGeom>
        </p:spPr>
        <p:txBody>
          <a:bodyPr vert="horz" lIns="91426" tIns="45714" rIns="91426" bIns="45714" rtlCol="0" anchor="b"/>
          <a:lstStyle>
            <a:lvl1pPr algn="r">
              <a:defRPr sz="1200"/>
            </a:lvl1pPr>
          </a:lstStyle>
          <a:p>
            <a:fld id="{2822F9FE-7A0B-43DC-9EDC-E9A4F8D397D4}" type="slidenum">
              <a:rPr lang="en-GB" smtClean="0"/>
              <a:pPr/>
              <a:t>‹#›</a:t>
            </a:fld>
            <a:endParaRPr lang="en-GB"/>
          </a:p>
        </p:txBody>
      </p:sp>
    </p:spTree>
    <p:extLst>
      <p:ext uri="{BB962C8B-B14F-4D97-AF65-F5344CB8AC3E}">
        <p14:creationId xmlns:p14="http://schemas.microsoft.com/office/powerpoint/2010/main" val="160399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RF</a:t>
            </a:r>
          </a:p>
        </p:txBody>
      </p:sp>
      <p:sp>
        <p:nvSpPr>
          <p:cNvPr id="4" name="Header Placeholder 3"/>
          <p:cNvSpPr>
            <a:spLocks noGrp="1"/>
          </p:cNvSpPr>
          <p:nvPr>
            <p:ph type="hdr" sz="quarter" idx="10"/>
          </p:nvPr>
        </p:nvSpPr>
        <p:spPr/>
        <p:txBody>
          <a:bodyPr/>
          <a:lstStyle/>
          <a:p>
            <a:r>
              <a:rPr lang="en-GB" altLang="en-US" dirty="0"/>
              <a:t>European Patent Office</a:t>
            </a:r>
          </a:p>
        </p:txBody>
      </p:sp>
      <p:sp>
        <p:nvSpPr>
          <p:cNvPr id="5" name="Date Placeholder 4"/>
          <p:cNvSpPr>
            <a:spLocks noGrp="1"/>
          </p:cNvSpPr>
          <p:nvPr>
            <p:ph type="dt" idx="11"/>
          </p:nvPr>
        </p:nvSpPr>
        <p:spPr/>
        <p:txBody>
          <a:bodyPr/>
          <a:lstStyle/>
          <a:p>
            <a:r>
              <a:rPr lang="en-GB" altLang="en-US" dirty="0"/>
              <a:t>14 February 2018</a:t>
            </a:r>
          </a:p>
        </p:txBody>
      </p:sp>
      <p:sp>
        <p:nvSpPr>
          <p:cNvPr id="6" name="Footer Placeholder 5"/>
          <p:cNvSpPr>
            <a:spLocks noGrp="1"/>
          </p:cNvSpPr>
          <p:nvPr>
            <p:ph type="ftr" sz="quarter" idx="12"/>
          </p:nvPr>
        </p:nvSpPr>
        <p:spPr/>
        <p:txBody>
          <a:bodyPr/>
          <a:lstStyle/>
          <a:p>
            <a:r>
              <a:rPr lang="en-GB" altLang="en-US" dirty="0"/>
              <a:t>R. </a:t>
            </a:r>
            <a:r>
              <a:rPr lang="en-GB" altLang="en-US" dirty="0" err="1"/>
              <a:t>Feinäugle</a:t>
            </a:r>
            <a:endParaRPr lang="en-GB" altLang="en-US" dirty="0"/>
          </a:p>
        </p:txBody>
      </p:sp>
      <p:sp>
        <p:nvSpPr>
          <p:cNvPr id="7" name="Slide Number Placeholder 6"/>
          <p:cNvSpPr>
            <a:spLocks noGrp="1"/>
          </p:cNvSpPr>
          <p:nvPr>
            <p:ph type="sldNum" sz="quarter" idx="13"/>
          </p:nvPr>
        </p:nvSpPr>
        <p:spPr/>
        <p:txBody>
          <a:bodyPr/>
          <a:lstStyle/>
          <a:p>
            <a:fld id="{D31D2BDC-CAD1-4570-ACF3-8D84AD7D04E5}" type="slidenum">
              <a:rPr lang="en-GB" altLang="en-US" smtClean="0"/>
              <a:pPr/>
              <a:t>1</a:t>
            </a:fld>
            <a:endParaRPr lang="en-GB" altLang="en-US" dirty="0"/>
          </a:p>
        </p:txBody>
      </p:sp>
    </p:spTree>
    <p:extLst>
      <p:ext uri="{BB962C8B-B14F-4D97-AF65-F5344CB8AC3E}">
        <p14:creationId xmlns:p14="http://schemas.microsoft.com/office/powerpoint/2010/main" val="3859380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15</a:t>
            </a:fld>
            <a:endParaRPr lang="en-GB" dirty="0"/>
          </a:p>
        </p:txBody>
      </p:sp>
    </p:spTree>
    <p:extLst>
      <p:ext uri="{BB962C8B-B14F-4D97-AF65-F5344CB8AC3E}">
        <p14:creationId xmlns:p14="http://schemas.microsoft.com/office/powerpoint/2010/main" val="169824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16</a:t>
            </a:fld>
            <a:endParaRPr lang="en-GB" dirty="0"/>
          </a:p>
        </p:txBody>
      </p:sp>
    </p:spTree>
    <p:extLst>
      <p:ext uri="{BB962C8B-B14F-4D97-AF65-F5344CB8AC3E}">
        <p14:creationId xmlns:p14="http://schemas.microsoft.com/office/powerpoint/2010/main" val="1913440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17</a:t>
            </a:fld>
            <a:endParaRPr lang="en-GB" dirty="0"/>
          </a:p>
        </p:txBody>
      </p:sp>
    </p:spTree>
    <p:extLst>
      <p:ext uri="{BB962C8B-B14F-4D97-AF65-F5344CB8AC3E}">
        <p14:creationId xmlns:p14="http://schemas.microsoft.com/office/powerpoint/2010/main" val="1558588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18</a:t>
            </a:fld>
            <a:endParaRPr lang="en-GB" dirty="0"/>
          </a:p>
        </p:txBody>
      </p:sp>
    </p:spTree>
    <p:extLst>
      <p:ext uri="{BB962C8B-B14F-4D97-AF65-F5344CB8AC3E}">
        <p14:creationId xmlns:p14="http://schemas.microsoft.com/office/powerpoint/2010/main" val="4207730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19</a:t>
            </a:fld>
            <a:endParaRPr lang="en-GB" dirty="0"/>
          </a:p>
        </p:txBody>
      </p:sp>
    </p:spTree>
    <p:extLst>
      <p:ext uri="{BB962C8B-B14F-4D97-AF65-F5344CB8AC3E}">
        <p14:creationId xmlns:p14="http://schemas.microsoft.com/office/powerpoint/2010/main" val="107404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20</a:t>
            </a:fld>
            <a:endParaRPr lang="en-GB" dirty="0"/>
          </a:p>
        </p:txBody>
      </p:sp>
    </p:spTree>
    <p:extLst>
      <p:ext uri="{BB962C8B-B14F-4D97-AF65-F5344CB8AC3E}">
        <p14:creationId xmlns:p14="http://schemas.microsoft.com/office/powerpoint/2010/main" val="131595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21</a:t>
            </a:fld>
            <a:endParaRPr lang="en-GB" dirty="0"/>
          </a:p>
        </p:txBody>
      </p:sp>
    </p:spTree>
    <p:extLst>
      <p:ext uri="{BB962C8B-B14F-4D97-AF65-F5344CB8AC3E}">
        <p14:creationId xmlns:p14="http://schemas.microsoft.com/office/powerpoint/2010/main" val="232525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22</a:t>
            </a:fld>
            <a:endParaRPr lang="en-GB" dirty="0"/>
          </a:p>
        </p:txBody>
      </p:sp>
    </p:spTree>
    <p:extLst>
      <p:ext uri="{BB962C8B-B14F-4D97-AF65-F5344CB8AC3E}">
        <p14:creationId xmlns:p14="http://schemas.microsoft.com/office/powerpoint/2010/main" val="1187200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23</a:t>
            </a:fld>
            <a:endParaRPr lang="en-GB" dirty="0"/>
          </a:p>
        </p:txBody>
      </p:sp>
    </p:spTree>
    <p:extLst>
      <p:ext uri="{BB962C8B-B14F-4D97-AF65-F5344CB8AC3E}">
        <p14:creationId xmlns:p14="http://schemas.microsoft.com/office/powerpoint/2010/main" val="2255836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24</a:t>
            </a:fld>
            <a:endParaRPr lang="en-GB" dirty="0"/>
          </a:p>
        </p:txBody>
      </p:sp>
    </p:spTree>
    <p:extLst>
      <p:ext uri="{BB962C8B-B14F-4D97-AF65-F5344CB8AC3E}">
        <p14:creationId xmlns:p14="http://schemas.microsoft.com/office/powerpoint/2010/main" val="9465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2</a:t>
            </a:fld>
            <a:endParaRPr lang="en-GB" dirty="0"/>
          </a:p>
        </p:txBody>
      </p:sp>
    </p:spTree>
    <p:extLst>
      <p:ext uri="{BB962C8B-B14F-4D97-AF65-F5344CB8AC3E}">
        <p14:creationId xmlns:p14="http://schemas.microsoft.com/office/powerpoint/2010/main" val="366102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25</a:t>
            </a:fld>
            <a:endParaRPr lang="en-GB" dirty="0"/>
          </a:p>
        </p:txBody>
      </p:sp>
    </p:spTree>
    <p:extLst>
      <p:ext uri="{BB962C8B-B14F-4D97-AF65-F5344CB8AC3E}">
        <p14:creationId xmlns:p14="http://schemas.microsoft.com/office/powerpoint/2010/main" val="2813276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26</a:t>
            </a:fld>
            <a:endParaRPr lang="en-GB" dirty="0"/>
          </a:p>
        </p:txBody>
      </p:sp>
    </p:spTree>
    <p:extLst>
      <p:ext uri="{BB962C8B-B14F-4D97-AF65-F5344CB8AC3E}">
        <p14:creationId xmlns:p14="http://schemas.microsoft.com/office/powerpoint/2010/main" val="251133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4</a:t>
            </a:fld>
            <a:endParaRPr lang="en-GB" dirty="0"/>
          </a:p>
        </p:txBody>
      </p:sp>
    </p:spTree>
    <p:extLst>
      <p:ext uri="{BB962C8B-B14F-4D97-AF65-F5344CB8AC3E}">
        <p14:creationId xmlns:p14="http://schemas.microsoft.com/office/powerpoint/2010/main" val="329614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5</a:t>
            </a:fld>
            <a:endParaRPr lang="en-GB" dirty="0"/>
          </a:p>
        </p:txBody>
      </p:sp>
    </p:spTree>
    <p:extLst>
      <p:ext uri="{BB962C8B-B14F-4D97-AF65-F5344CB8AC3E}">
        <p14:creationId xmlns:p14="http://schemas.microsoft.com/office/powerpoint/2010/main" val="329614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7</a:t>
            </a:fld>
            <a:endParaRPr lang="en-GB" dirty="0"/>
          </a:p>
        </p:txBody>
      </p:sp>
    </p:spTree>
    <p:extLst>
      <p:ext uri="{BB962C8B-B14F-4D97-AF65-F5344CB8AC3E}">
        <p14:creationId xmlns:p14="http://schemas.microsoft.com/office/powerpoint/2010/main" val="79913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8</a:t>
            </a:fld>
            <a:endParaRPr lang="en-GB" dirty="0"/>
          </a:p>
        </p:txBody>
      </p:sp>
    </p:spTree>
    <p:extLst>
      <p:ext uri="{BB962C8B-B14F-4D97-AF65-F5344CB8AC3E}">
        <p14:creationId xmlns:p14="http://schemas.microsoft.com/office/powerpoint/2010/main" val="79913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9</a:t>
            </a:fld>
            <a:endParaRPr lang="en-GB" dirty="0"/>
          </a:p>
        </p:txBody>
      </p:sp>
    </p:spTree>
    <p:extLst>
      <p:ext uri="{BB962C8B-B14F-4D97-AF65-F5344CB8AC3E}">
        <p14:creationId xmlns:p14="http://schemas.microsoft.com/office/powerpoint/2010/main" val="799136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13</a:t>
            </a:fld>
            <a:endParaRPr lang="en-GB" dirty="0"/>
          </a:p>
        </p:txBody>
      </p:sp>
    </p:spTree>
    <p:extLst>
      <p:ext uri="{BB962C8B-B14F-4D97-AF65-F5344CB8AC3E}">
        <p14:creationId xmlns:p14="http://schemas.microsoft.com/office/powerpoint/2010/main" val="65955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822F9FE-7A0B-43DC-9EDC-E9A4F8D397D4}" type="slidenum">
              <a:rPr lang="en-GB" smtClean="0"/>
              <a:pPr/>
              <a:t>14</a:t>
            </a:fld>
            <a:endParaRPr lang="en-GB" dirty="0"/>
          </a:p>
        </p:txBody>
      </p:sp>
    </p:spTree>
    <p:extLst>
      <p:ext uri="{BB962C8B-B14F-4D97-AF65-F5344CB8AC3E}">
        <p14:creationId xmlns:p14="http://schemas.microsoft.com/office/powerpoint/2010/main" val="68596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9"/>
            <a:ext cx="7556400" cy="430887"/>
          </a:xfrm>
        </p:spPr>
        <p:txBody>
          <a:bodyPr wrap="square" lIns="0" tIns="0" rIns="0" bIns="0" anchor="b" anchorCtr="0">
            <a:spAutoFit/>
          </a:bodyPr>
          <a:lstStyle>
            <a:lvl1pPr>
              <a:lnSpc>
                <a:spcPct val="100000"/>
              </a:lnSpc>
              <a:defRPr sz="2800" baseline="0">
                <a:solidFill>
                  <a:schemeClr val="tx1"/>
                </a:solidFill>
              </a:defRPr>
            </a:lvl1pPr>
          </a:lstStyle>
          <a:p>
            <a:r>
              <a:rPr lang="en-GB" dirty="0"/>
              <a:t>Insert here the title of the presentation</a:t>
            </a:r>
          </a:p>
        </p:txBody>
      </p:sp>
      <p:sp>
        <p:nvSpPr>
          <p:cNvPr id="13" name="Subtitle 2"/>
          <p:cNvSpPr>
            <a:spLocks noGrp="1"/>
          </p:cNvSpPr>
          <p:nvPr>
            <p:ph type="subTitle" idx="1" hasCustomPrompt="1"/>
          </p:nvPr>
        </p:nvSpPr>
        <p:spPr>
          <a:xfrm>
            <a:off x="975600" y="2458803"/>
            <a:ext cx="7556400" cy="325377"/>
          </a:xfrm>
        </p:spPr>
        <p:txBody>
          <a:bodyPr wrap="square" lIns="0" tIns="0" rIns="0" bIns="0" anchor="t" anchorCtr="0">
            <a:noAutofit/>
          </a:bodyPr>
          <a:lstStyle>
            <a:lvl1pPr marL="0" indent="0" algn="l">
              <a:lnSpc>
                <a:spcPct val="100000"/>
              </a:lnSpc>
              <a:buNone/>
              <a:defRPr sz="2000" spc="0">
                <a:solidFill>
                  <a:schemeClr val="tx1"/>
                </a:solidFill>
                <a:latin typeface="Arial" pitchFamily="34" charset="0"/>
                <a:cs typeface="Arial" pitchFamily="34" charset="0"/>
              </a:defRPr>
            </a:lvl1pPr>
            <a:lvl2pPr marL="457051" indent="0" algn="ctr">
              <a:buNone/>
              <a:defRPr>
                <a:solidFill>
                  <a:schemeClr val="tx1">
                    <a:tint val="75000"/>
                  </a:schemeClr>
                </a:solidFill>
              </a:defRPr>
            </a:lvl2pPr>
            <a:lvl3pPr marL="914104" indent="0" algn="ctr">
              <a:buNone/>
              <a:defRPr>
                <a:solidFill>
                  <a:schemeClr val="tx1">
                    <a:tint val="75000"/>
                  </a:schemeClr>
                </a:solidFill>
              </a:defRPr>
            </a:lvl3pPr>
            <a:lvl4pPr marL="1371154" indent="0" algn="ctr">
              <a:buNone/>
              <a:defRPr>
                <a:solidFill>
                  <a:schemeClr val="tx1">
                    <a:tint val="75000"/>
                  </a:schemeClr>
                </a:solidFill>
              </a:defRPr>
            </a:lvl4pPr>
            <a:lvl5pPr marL="1828206" indent="0" algn="ctr">
              <a:buNone/>
              <a:defRPr>
                <a:solidFill>
                  <a:schemeClr val="tx1">
                    <a:tint val="75000"/>
                  </a:schemeClr>
                </a:solidFill>
              </a:defRPr>
            </a:lvl5pPr>
            <a:lvl6pPr marL="2285258" indent="0" algn="ctr">
              <a:buNone/>
              <a:defRPr>
                <a:solidFill>
                  <a:schemeClr val="tx1">
                    <a:tint val="75000"/>
                  </a:schemeClr>
                </a:solidFill>
              </a:defRPr>
            </a:lvl6pPr>
            <a:lvl7pPr marL="2742309" indent="0" algn="ctr">
              <a:buNone/>
              <a:defRPr>
                <a:solidFill>
                  <a:schemeClr val="tx1">
                    <a:tint val="75000"/>
                  </a:schemeClr>
                </a:solidFill>
              </a:defRPr>
            </a:lvl7pPr>
            <a:lvl8pPr marL="3199359" indent="0" algn="ctr">
              <a:buNone/>
              <a:defRPr>
                <a:solidFill>
                  <a:schemeClr val="tx1">
                    <a:tint val="75000"/>
                  </a:schemeClr>
                </a:solidFill>
              </a:defRPr>
            </a:lvl8pPr>
            <a:lvl9pPr marL="3656411" indent="0" algn="ctr">
              <a:buNone/>
              <a:defRPr>
                <a:solidFill>
                  <a:schemeClr val="tx1">
                    <a:tint val="75000"/>
                  </a:schemeClr>
                </a:solidFill>
              </a:defRPr>
            </a:lvl9pPr>
          </a:lstStyle>
          <a:p>
            <a:r>
              <a:rPr lang="en-GB" dirty="0"/>
              <a:t>Insert here the subtitle of the presentation</a:t>
            </a:r>
          </a:p>
        </p:txBody>
      </p:sp>
      <p:pic>
        <p:nvPicPr>
          <p:cNvPr id="4" name="Picture 3"/>
          <p:cNvPicPr>
            <a:picLocks/>
          </p:cNvPicPr>
          <p:nvPr/>
        </p:nvPicPr>
        <p:blipFill>
          <a:blip r:embed="rId2" cstate="print">
            <a:extLst>
              <a:ext uri="{28A0092B-C50C-407E-A947-70E740481C1C}">
                <a14:useLocalDpi xmlns:a14="http://schemas.microsoft.com/office/drawing/2010/main"/>
              </a:ext>
            </a:extLst>
          </a:blip>
          <a:stretch>
            <a:fillRect/>
          </a:stretch>
        </p:blipFill>
        <p:spPr>
          <a:xfrm>
            <a:off x="795" y="-2"/>
            <a:ext cx="9142412" cy="968400"/>
          </a:xfrm>
          <a:prstGeom prst="rect">
            <a:avLst/>
          </a:prstGeom>
        </p:spPr>
      </p:pic>
      <p:sp>
        <p:nvSpPr>
          <p:cNvPr id="19" name="Text Placeholder 12"/>
          <p:cNvSpPr>
            <a:spLocks noGrp="1"/>
          </p:cNvSpPr>
          <p:nvPr>
            <p:ph type="body" sz="quarter" idx="13" hasCustomPrompt="1"/>
          </p:nvPr>
        </p:nvSpPr>
        <p:spPr>
          <a:xfrm>
            <a:off x="975600" y="4833516"/>
            <a:ext cx="2520000" cy="216000"/>
          </a:xfrm>
        </p:spPr>
        <p:txBody>
          <a:bodyPr wrap="none" lIns="0" tIns="0" rIns="0" bIns="0" anchor="t" anchorCtr="0">
            <a:noAutofit/>
          </a:bodyPr>
          <a:lstStyle>
            <a:lvl1pPr marL="0" indent="0" algn="l">
              <a:lnSpc>
                <a:spcPct val="150000"/>
              </a:lnSpc>
              <a:buNone/>
              <a:defRPr sz="900" b="0" spc="0">
                <a:solidFill>
                  <a:schemeClr val="tx1"/>
                </a:solidFill>
              </a:defRPr>
            </a:lvl1pPr>
          </a:lstStyle>
          <a:p>
            <a:pPr lvl="0"/>
            <a:r>
              <a:rPr lang="en-GB" dirty="0"/>
              <a:t>Name Surname</a:t>
            </a:r>
          </a:p>
        </p:txBody>
      </p:sp>
      <p:sp>
        <p:nvSpPr>
          <p:cNvPr id="20" name="Text Placeholder 12"/>
          <p:cNvSpPr>
            <a:spLocks noGrp="1"/>
          </p:cNvSpPr>
          <p:nvPr>
            <p:ph type="body" sz="quarter" idx="14" hasCustomPrompt="1"/>
          </p:nvPr>
        </p:nvSpPr>
        <p:spPr>
          <a:xfrm>
            <a:off x="7203600" y="4833516"/>
            <a:ext cx="1334400" cy="216000"/>
          </a:xfrm>
        </p:spPr>
        <p:txBody>
          <a:bodyPr wrap="none" lIns="0" tIns="0" rIns="0" bIns="0" anchor="t" anchorCtr="0">
            <a:noAutofit/>
          </a:bodyPr>
          <a:lstStyle>
            <a:lvl1pPr marL="0" indent="0" algn="r">
              <a:lnSpc>
                <a:spcPct val="150000"/>
              </a:lnSpc>
              <a:buNone/>
              <a:defRPr sz="900" b="0" spc="0" baseline="0">
                <a:solidFill>
                  <a:schemeClr val="tx1"/>
                </a:solidFill>
              </a:defRPr>
            </a:lvl1pPr>
          </a:lstStyle>
          <a:p>
            <a:pPr lvl="0"/>
            <a:r>
              <a:rPr lang="en-GB" dirty="0"/>
              <a:t>Date</a:t>
            </a:r>
          </a:p>
        </p:txBody>
      </p:sp>
      <p:sp>
        <p:nvSpPr>
          <p:cNvPr id="21" name="Text Placeholder 12"/>
          <p:cNvSpPr>
            <a:spLocks noGrp="1"/>
          </p:cNvSpPr>
          <p:nvPr>
            <p:ph type="body" sz="quarter" idx="15" hasCustomPrompt="1"/>
          </p:nvPr>
        </p:nvSpPr>
        <p:spPr>
          <a:xfrm>
            <a:off x="3603600" y="4833516"/>
            <a:ext cx="2880000" cy="216000"/>
          </a:xfrm>
        </p:spPr>
        <p:txBody>
          <a:bodyPr wrap="none" lIns="0" tIns="0" rIns="0" bIns="0" anchor="t" anchorCtr="0">
            <a:noAutofit/>
          </a:bodyPr>
          <a:lstStyle>
            <a:lvl1pPr marL="0" indent="0" algn="l">
              <a:lnSpc>
                <a:spcPct val="150000"/>
              </a:lnSpc>
              <a:buNone/>
              <a:defRPr sz="900" b="0" spc="0" baseline="0">
                <a:solidFill>
                  <a:schemeClr val="tx1"/>
                </a:solidFill>
              </a:defRPr>
            </a:lvl1pPr>
          </a:lstStyle>
          <a:p>
            <a:pPr lvl="0"/>
            <a:r>
              <a:rPr lang="en-GB" dirty="0"/>
              <a:t>Position Department</a:t>
            </a:r>
          </a:p>
        </p:txBody>
      </p:sp>
      <p:pic>
        <p:nvPicPr>
          <p:cNvPr id="16" name="Bild 8" descr="EPO_Internship_3441.tif"/>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00822" y="3219453"/>
            <a:ext cx="1917700" cy="1497013"/>
          </a:xfrm>
          <a:prstGeom prst="rect">
            <a:avLst/>
          </a:prstGeom>
        </p:spPr>
      </p:pic>
      <p:pic>
        <p:nvPicPr>
          <p:cNvPr id="17" name="Bild 16" descr="epo16_Langer-0428.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11804" y="3219453"/>
            <a:ext cx="1814513" cy="1497013"/>
          </a:xfrm>
          <a:prstGeom prst="rect">
            <a:avLst/>
          </a:prstGeom>
        </p:spPr>
      </p:pic>
      <p:pic>
        <p:nvPicPr>
          <p:cNvPr id="18" name="Bild 11" descr="4R5B3832 neu.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3219453"/>
            <a:ext cx="1808163" cy="1497013"/>
          </a:xfrm>
          <a:prstGeom prst="rect">
            <a:avLst/>
          </a:prstGeom>
        </p:spPr>
      </p:pic>
      <p:pic>
        <p:nvPicPr>
          <p:cNvPr id="22" name="Bild 12" descr="ThinkstockPhotos-178506276-3.jpg"/>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5000"/>
                    </a14:imgEffect>
                  </a14:imgLayer>
                </a14:imgProps>
              </a:ext>
              <a:ext uri="{28A0092B-C50C-407E-A947-70E740481C1C}">
                <a14:useLocalDpi xmlns:a14="http://schemas.microsoft.com/office/drawing/2010/main"/>
              </a:ext>
            </a:extLst>
          </a:blip>
          <a:srcRect l="-3"/>
          <a:stretch/>
        </p:blipFill>
        <p:spPr>
          <a:xfrm>
            <a:off x="3706816" y="3219453"/>
            <a:ext cx="1804987" cy="1497013"/>
          </a:xfrm>
          <a:prstGeom prst="rect">
            <a:avLst/>
          </a:prstGeom>
        </p:spPr>
      </p:pic>
      <p:pic>
        <p:nvPicPr>
          <p:cNvPr id="23" name="Bild 6" descr="epo15_van't Veer-0187 neu.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326317" y="3219453"/>
            <a:ext cx="1817687" cy="1497013"/>
          </a:xfrm>
          <a:prstGeom prst="rect">
            <a:avLst/>
          </a:prstGeom>
        </p:spPr>
      </p:pic>
    </p:spTree>
    <p:extLst>
      <p:ext uri="{BB962C8B-B14F-4D97-AF65-F5344CB8AC3E}">
        <p14:creationId xmlns:p14="http://schemas.microsoft.com/office/powerpoint/2010/main" val="342528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4731992"/>
            <a:ext cx="2519563" cy="369829"/>
          </a:xfrm>
        </p:spPr>
        <p:txBody>
          <a:bodyPr wrap="none" lIns="0" tIns="0" rIns="0" bIns="0" anchor="t" anchorCtr="0">
            <a:noAutofit/>
          </a:bodyPr>
          <a:lstStyle>
            <a:lvl1pPr marL="0" indent="0" algn="l">
              <a:buNone/>
              <a:defRPr sz="900" b="0" spc="0">
                <a:solidFill>
                  <a:srgbClr val="3B464D"/>
                </a:solidFill>
              </a:defRPr>
            </a:lvl1pPr>
          </a:lstStyle>
          <a:p>
            <a:pPr lvl="0"/>
            <a:r>
              <a:rPr lang="de-CH" dirty="0"/>
              <a:t>Name </a:t>
            </a:r>
            <a:r>
              <a:rPr lang="de-CH" dirty="0" err="1"/>
              <a:t>Surname</a:t>
            </a:r>
            <a:endParaRPr lang="en-GB" dirty="0"/>
          </a:p>
        </p:txBody>
      </p:sp>
      <p:sp>
        <p:nvSpPr>
          <p:cNvPr id="17" name="Text Placeholder 12"/>
          <p:cNvSpPr>
            <a:spLocks noGrp="1"/>
          </p:cNvSpPr>
          <p:nvPr>
            <p:ph type="body" sz="quarter" idx="14" hasCustomPrompt="1"/>
          </p:nvPr>
        </p:nvSpPr>
        <p:spPr>
          <a:xfrm>
            <a:off x="7198751" y="4731992"/>
            <a:ext cx="1334168" cy="369829"/>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a:t>Date</a:t>
            </a:r>
            <a:endParaRPr lang="en-GB" dirty="0"/>
          </a:p>
        </p:txBody>
      </p:sp>
      <p:sp>
        <p:nvSpPr>
          <p:cNvPr id="18" name="Text Placeholder 12"/>
          <p:cNvSpPr>
            <a:spLocks noGrp="1"/>
          </p:cNvSpPr>
          <p:nvPr>
            <p:ph type="body" sz="quarter" idx="15" hasCustomPrompt="1"/>
          </p:nvPr>
        </p:nvSpPr>
        <p:spPr>
          <a:xfrm>
            <a:off x="3599376" y="4731992"/>
            <a:ext cx="3492905" cy="369829"/>
          </a:xfrm>
        </p:spPr>
        <p:txBody>
          <a:bodyPr wrap="none" lIns="0" tIns="0" rIns="0" bIns="0" anchor="t" anchorCtr="0">
            <a:noAutofit/>
          </a:bodyPr>
          <a:lstStyle>
            <a:lvl1pPr marL="0" indent="0" algn="l">
              <a:buNone/>
              <a:defRPr sz="900" b="0" spc="0" baseline="0">
                <a:solidFill>
                  <a:srgbClr val="3B464D"/>
                </a:solidFill>
              </a:defRPr>
            </a:lvl1pPr>
          </a:lstStyle>
          <a:p>
            <a:pPr lvl="0"/>
            <a:r>
              <a:rPr lang="de-CH" dirty="0"/>
              <a:t>Position Department</a:t>
            </a:r>
            <a:endParaRPr lang="en-GB" dirty="0"/>
          </a:p>
        </p:txBody>
      </p:sp>
      <p:sp>
        <p:nvSpPr>
          <p:cNvPr id="12" name="Title 1"/>
          <p:cNvSpPr>
            <a:spLocks noGrp="1"/>
          </p:cNvSpPr>
          <p:nvPr>
            <p:ph type="ctrTitle" hasCustomPrompt="1"/>
          </p:nvPr>
        </p:nvSpPr>
        <p:spPr>
          <a:xfrm>
            <a:off x="975011" y="1923680"/>
            <a:ext cx="7198751" cy="425243"/>
          </a:xfrm>
        </p:spPr>
        <p:txBody>
          <a:bodyPr wrap="square" lIns="0" tIns="0" rIns="0" bIns="0" anchor="b" anchorCtr="0">
            <a:noAutofit/>
          </a:bodyPr>
          <a:lstStyle>
            <a:lvl1pPr>
              <a:defRPr sz="2800" baseline="0"/>
            </a:lvl1pPr>
          </a:lstStyle>
          <a:p>
            <a:r>
              <a:rPr lang="en-US" dirty="0"/>
              <a:t>Insert here the title of the presentation</a:t>
            </a:r>
            <a:endParaRPr lang="en-GB" dirty="0"/>
          </a:p>
        </p:txBody>
      </p:sp>
      <p:sp>
        <p:nvSpPr>
          <p:cNvPr id="13" name="Subtitle 2"/>
          <p:cNvSpPr>
            <a:spLocks noGrp="1"/>
          </p:cNvSpPr>
          <p:nvPr>
            <p:ph type="subTitle" idx="1" hasCustomPrompt="1"/>
          </p:nvPr>
        </p:nvSpPr>
        <p:spPr>
          <a:xfrm>
            <a:off x="975011" y="2459148"/>
            <a:ext cx="7198751"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098" indent="0" algn="ctr">
              <a:buNone/>
              <a:defRPr>
                <a:solidFill>
                  <a:schemeClr val="tx1">
                    <a:tint val="75000"/>
                  </a:schemeClr>
                </a:solidFill>
              </a:defRPr>
            </a:lvl2pPr>
            <a:lvl3pPr marL="914194" indent="0" algn="ctr">
              <a:buNone/>
              <a:defRPr>
                <a:solidFill>
                  <a:schemeClr val="tx1">
                    <a:tint val="75000"/>
                  </a:schemeClr>
                </a:solidFill>
              </a:defRPr>
            </a:lvl3pPr>
            <a:lvl4pPr marL="1371292" indent="0" algn="ctr">
              <a:buNone/>
              <a:defRPr>
                <a:solidFill>
                  <a:schemeClr val="tx1">
                    <a:tint val="75000"/>
                  </a:schemeClr>
                </a:solidFill>
              </a:defRPr>
            </a:lvl4pPr>
            <a:lvl5pPr marL="1828389" indent="0" algn="ctr">
              <a:buNone/>
              <a:defRPr>
                <a:solidFill>
                  <a:schemeClr val="tx1">
                    <a:tint val="75000"/>
                  </a:schemeClr>
                </a:solidFill>
              </a:defRPr>
            </a:lvl5pPr>
            <a:lvl6pPr marL="2285486" indent="0" algn="ctr">
              <a:buNone/>
              <a:defRPr>
                <a:solidFill>
                  <a:schemeClr val="tx1">
                    <a:tint val="75000"/>
                  </a:schemeClr>
                </a:solidFill>
              </a:defRPr>
            </a:lvl6pPr>
            <a:lvl7pPr marL="2742582"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US" dirty="0"/>
              <a:t>Insert here the subtitle of the presentation</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87" y="0"/>
            <a:ext cx="9144000" cy="969264"/>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a:ext>
            </a:extLst>
          </a:blip>
          <a:srcRect b="-400"/>
          <a:stretch/>
        </p:blipFill>
        <p:spPr>
          <a:xfrm>
            <a:off x="5459731" y="3233737"/>
            <a:ext cx="1880648" cy="150197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3233739"/>
            <a:ext cx="1801368" cy="149599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801369" y="3233739"/>
            <a:ext cx="1873167" cy="1495997"/>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602005" y="3233737"/>
            <a:ext cx="1873164" cy="1495996"/>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a:ext>
            </a:extLst>
          </a:blip>
          <a:srcRect b="-230"/>
          <a:stretch/>
        </p:blipFill>
        <p:spPr>
          <a:xfrm>
            <a:off x="7328537" y="3233737"/>
            <a:ext cx="1815465" cy="1499424"/>
          </a:xfrm>
          <a:prstGeom prst="rect">
            <a:avLst/>
          </a:prstGeom>
        </p:spPr>
      </p:pic>
    </p:spTree>
    <p:extLst>
      <p:ext uri="{BB962C8B-B14F-4D97-AF65-F5344CB8AC3E}">
        <p14:creationId xmlns:p14="http://schemas.microsoft.com/office/powerpoint/2010/main" val="23835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84000" y="268288"/>
            <a:ext cx="7846637" cy="404906"/>
          </a:xfrm>
        </p:spPr>
        <p:txBody>
          <a:bodyPr wrap="square" lIns="0" tIns="0" rIns="0" bIns="0" anchor="t" anchorCtr="0">
            <a:noAutofit/>
          </a:bodyPr>
          <a:lstStyle>
            <a:lvl1pPr marL="0" indent="0">
              <a:lnSpc>
                <a:spcPct val="100000"/>
              </a:lnSpc>
              <a:buNone/>
              <a:defRPr sz="2400" b="1" spc="0">
                <a:solidFill>
                  <a:schemeClr val="tx1"/>
                </a:solidFill>
              </a:defRPr>
            </a:lvl1pPr>
          </a:lstStyle>
          <a:p>
            <a:pPr lvl="0"/>
            <a:r>
              <a:rPr lang="de-CH" dirty="0"/>
              <a:t>Agenda</a:t>
            </a:r>
            <a:endParaRPr lang="en-GB" dirty="0"/>
          </a:p>
        </p:txBody>
      </p:sp>
      <p:sp>
        <p:nvSpPr>
          <p:cNvPr id="20" name="Text Placeholder 19"/>
          <p:cNvSpPr>
            <a:spLocks noGrp="1"/>
          </p:cNvSpPr>
          <p:nvPr>
            <p:ph type="body" sz="quarter" idx="17"/>
          </p:nvPr>
        </p:nvSpPr>
        <p:spPr>
          <a:xfrm>
            <a:off x="684000" y="915988"/>
            <a:ext cx="7846637" cy="3816002"/>
          </a:xfrm>
        </p:spPr>
        <p:txBody>
          <a:bodyPr wrap="square" lIns="0" tIns="0" rIns="0" bIns="0">
            <a:noAutofit/>
          </a:bodyPr>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3" name="Straight Connector 2"/>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4465" y="4944644"/>
            <a:ext cx="1551467" cy="171793"/>
          </a:xfrm>
          <a:prstGeom prst="rect">
            <a:avLst/>
          </a:prstGeom>
          <a:noFill/>
        </p:spPr>
        <p:txBody>
          <a:bodyPr wrap="square" lIns="0" tIns="0" rIns="0" bIns="0" rtlCol="0">
            <a:no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Arial" pitchFamily="34" charset="0"/>
                <a:ea typeface="+mn-ea"/>
                <a:cs typeface="Arial" pitchFamily="34" charset="0"/>
              </a:rPr>
              <a:t>European Patent Office</a:t>
            </a:r>
            <a:endParaRPr lang="en-GB" sz="900" kern="1200" spc="0" baseline="0" dirty="0">
              <a:solidFill>
                <a:schemeClr val="tx1"/>
              </a:solidFill>
              <a:latin typeface="Arial" pitchFamily="34" charset="0"/>
              <a:ea typeface="+mn-ea"/>
              <a:cs typeface="Arial" pitchFamily="34" charset="0"/>
            </a:endParaRPr>
          </a:p>
        </p:txBody>
      </p:sp>
      <p:sp>
        <p:nvSpPr>
          <p:cNvPr id="9" name="Slide Number Placeholder 8"/>
          <p:cNvSpPr>
            <a:spLocks noGrp="1"/>
          </p:cNvSpPr>
          <p:nvPr>
            <p:ph type="sldNum" sz="quarter" idx="20"/>
          </p:nvPr>
        </p:nvSpPr>
        <p:spPr>
          <a:xfrm>
            <a:off x="7953376" y="4944642"/>
            <a:ext cx="579065" cy="172800"/>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spTree>
    <p:extLst>
      <p:ext uri="{BB962C8B-B14F-4D97-AF65-F5344CB8AC3E}">
        <p14:creationId xmlns:p14="http://schemas.microsoft.com/office/powerpoint/2010/main" val="318782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84214" y="268288"/>
            <a:ext cx="7846637" cy="404906"/>
          </a:xfrm>
        </p:spPr>
        <p:txBody>
          <a:bodyPr wrap="square" lIns="0" tIns="0" rIns="0" bIns="0" anchor="t" anchorCtr="0">
            <a:noAutofit/>
          </a:bodyPr>
          <a:lstStyle>
            <a:lvl1pPr marL="0" indent="0">
              <a:lnSpc>
                <a:spcPct val="100000"/>
              </a:lnSpc>
              <a:buNone/>
              <a:defRPr sz="2400" b="1">
                <a:solidFill>
                  <a:schemeClr val="tx1"/>
                </a:solidFill>
              </a:defRPr>
            </a:lvl1pPr>
          </a:lstStyle>
          <a:p>
            <a:pPr lvl="0"/>
            <a:r>
              <a:rPr lang="de-CH" dirty="0"/>
              <a:t>Insert </a:t>
            </a:r>
            <a:r>
              <a:rPr lang="de-CH" dirty="0" err="1"/>
              <a:t>slide</a:t>
            </a:r>
            <a:r>
              <a:rPr lang="de-CH" dirty="0"/>
              <a:t> title </a:t>
            </a:r>
            <a:r>
              <a:rPr lang="de-CH" dirty="0" err="1"/>
              <a:t>here</a:t>
            </a:r>
            <a:endParaRPr lang="en-GB" dirty="0"/>
          </a:p>
        </p:txBody>
      </p:sp>
      <p:sp>
        <p:nvSpPr>
          <p:cNvPr id="15" name="Text Placeholder 19"/>
          <p:cNvSpPr>
            <a:spLocks noGrp="1"/>
          </p:cNvSpPr>
          <p:nvPr>
            <p:ph type="body" sz="quarter" idx="17"/>
          </p:nvPr>
        </p:nvSpPr>
        <p:spPr>
          <a:xfrm>
            <a:off x="684214" y="915988"/>
            <a:ext cx="3833335" cy="3816002"/>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9"/>
          <p:cNvSpPr>
            <a:spLocks noGrp="1"/>
          </p:cNvSpPr>
          <p:nvPr>
            <p:ph type="body" sz="quarter" idx="19"/>
          </p:nvPr>
        </p:nvSpPr>
        <p:spPr>
          <a:xfrm>
            <a:off x="4699479" y="915988"/>
            <a:ext cx="3833335" cy="3816002"/>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chemeClr val="tx1"/>
                </a:solidFill>
              </a:defRPr>
            </a:lvl1pPr>
          </a:lstStyle>
          <a:p>
            <a:fld id="{9DF67F17-3E1A-4193-A15F-15F53DD43041}" type="slidenum">
              <a:rPr lang="en-GB" smtClean="0"/>
              <a:pPr/>
              <a:t>‹#›</a:t>
            </a:fld>
            <a:endParaRPr lang="en-GB"/>
          </a:p>
        </p:txBody>
      </p:sp>
      <p:sp>
        <p:nvSpPr>
          <p:cNvPr id="17" name="TextBox 16"/>
          <p:cNvSpPr txBox="1"/>
          <p:nvPr/>
        </p:nvSpPr>
        <p:spPr>
          <a:xfrm>
            <a:off x="684465" y="4944644"/>
            <a:ext cx="1551467" cy="171793"/>
          </a:xfrm>
          <a:prstGeom prst="rect">
            <a:avLst/>
          </a:prstGeom>
          <a:noFill/>
        </p:spPr>
        <p:txBody>
          <a:bodyPr wrap="square" lIns="0" tIns="0" rIns="0" bIns="0" rtlCol="0">
            <a:no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Arial" pitchFamily="34" charset="0"/>
                <a:ea typeface="+mn-ea"/>
                <a:cs typeface="Arial" pitchFamily="34" charset="0"/>
              </a:rPr>
              <a:t>European Patent Office</a:t>
            </a:r>
            <a:endParaRPr lang="en-GB" sz="900" kern="1200" spc="0" baseline="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296504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84000" y="268288"/>
            <a:ext cx="7846637" cy="404906"/>
          </a:xfrm>
        </p:spPr>
        <p:txBody>
          <a:bodyPr wrap="square" lIns="0" tIns="0" rIns="0" bIns="0" anchor="t" anchorCtr="0">
            <a:noAutofit/>
          </a:bodyPr>
          <a:lstStyle>
            <a:lvl1pPr marL="0" indent="0">
              <a:lnSpc>
                <a:spcPct val="100000"/>
              </a:lnSpc>
              <a:buNone/>
              <a:defRPr sz="2400" b="1">
                <a:solidFill>
                  <a:schemeClr val="tx1"/>
                </a:solidFill>
              </a:defRPr>
            </a:lvl1pPr>
          </a:lstStyle>
          <a:p>
            <a:pPr lvl="0"/>
            <a:r>
              <a:rPr lang="de-CH" dirty="0"/>
              <a:t>Insert </a:t>
            </a:r>
            <a:r>
              <a:rPr lang="de-CH" dirty="0" err="1"/>
              <a:t>slide</a:t>
            </a:r>
            <a:r>
              <a:rPr lang="de-CH" dirty="0"/>
              <a:t> title </a:t>
            </a:r>
            <a:r>
              <a:rPr lang="de-CH" dirty="0" err="1"/>
              <a:t>here</a:t>
            </a:r>
            <a:endParaRPr lang="en-GB" dirty="0"/>
          </a:p>
        </p:txBody>
      </p:sp>
      <p:sp>
        <p:nvSpPr>
          <p:cNvPr id="14" name="Text Placeholder 19"/>
          <p:cNvSpPr>
            <a:spLocks noGrp="1"/>
          </p:cNvSpPr>
          <p:nvPr>
            <p:ph type="body" sz="quarter" idx="17"/>
          </p:nvPr>
        </p:nvSpPr>
        <p:spPr>
          <a:xfrm>
            <a:off x="684002" y="915990"/>
            <a:ext cx="2494367" cy="3779125"/>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7" name="Straight Connector 16"/>
          <p:cNvCxnSpPr/>
          <p:nvPr/>
        </p:nvCxnSpPr>
        <p:spPr>
          <a:xfrm>
            <a:off x="3270228" y="904293"/>
            <a:ext cx="0" cy="37116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62313" y="915990"/>
            <a:ext cx="2494367" cy="3779125"/>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2" name="Straight Connector 21"/>
          <p:cNvCxnSpPr/>
          <p:nvPr/>
        </p:nvCxnSpPr>
        <p:spPr>
          <a:xfrm>
            <a:off x="5946663" y="904293"/>
            <a:ext cx="0" cy="37116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8447" y="915990"/>
            <a:ext cx="2494367" cy="3779125"/>
          </a:xfrm>
        </p:spPr>
        <p:txBody>
          <a:bodyPr lIns="0" tIns="0" rIns="0" bIns="0"/>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chemeClr val="tx1"/>
                </a:solidFill>
              </a:defRPr>
            </a:lvl1pPr>
          </a:lstStyle>
          <a:p>
            <a:fld id="{9DF67F17-3E1A-4193-A15F-15F53DD43041}" type="slidenum">
              <a:rPr lang="en-GB" smtClean="0"/>
              <a:pPr/>
              <a:t>‹#›</a:t>
            </a:fld>
            <a:endParaRPr lang="en-GB"/>
          </a:p>
        </p:txBody>
      </p:sp>
      <p:cxnSp>
        <p:nvCxnSpPr>
          <p:cNvPr id="15" name="Straight Connector 8"/>
          <p:cNvCxnSpPr/>
          <p:nvPr userDrawn="1"/>
        </p:nvCxnSpPr>
        <p:spPr>
          <a:xfrm>
            <a:off x="684466"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6"/>
          <p:cNvSpPr txBox="1"/>
          <p:nvPr userDrawn="1"/>
        </p:nvSpPr>
        <p:spPr>
          <a:xfrm>
            <a:off x="684465" y="4944644"/>
            <a:ext cx="1551467" cy="171793"/>
          </a:xfrm>
          <a:prstGeom prst="rect">
            <a:avLst/>
          </a:prstGeom>
          <a:noFill/>
        </p:spPr>
        <p:txBody>
          <a:bodyPr wrap="square" lIns="0" tIns="0" rIns="0" bIns="0" rtlCol="0">
            <a:no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Arial" pitchFamily="34" charset="0"/>
                <a:ea typeface="+mn-ea"/>
                <a:cs typeface="Arial" pitchFamily="34" charset="0"/>
              </a:rPr>
              <a:t>European Patent Office</a:t>
            </a:r>
            <a:endParaRPr lang="en-GB" sz="900" kern="1200" spc="0" baseline="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271916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Picture and bullet list slide">
    <p:spTree>
      <p:nvGrpSpPr>
        <p:cNvPr id="1" name=""/>
        <p:cNvGrpSpPr/>
        <p:nvPr/>
      </p:nvGrpSpPr>
      <p:grpSpPr>
        <a:xfrm>
          <a:off x="0" y="0"/>
          <a:ext cx="0" cy="0"/>
          <a:chOff x="0" y="0"/>
          <a:chExt cx="0" cy="0"/>
        </a:xfrm>
      </p:grpSpPr>
      <p:sp>
        <p:nvSpPr>
          <p:cNvPr id="9" name="Text Placeholder 17"/>
          <p:cNvSpPr>
            <a:spLocks noGrp="1"/>
          </p:cNvSpPr>
          <p:nvPr>
            <p:ph type="body" sz="quarter" idx="16" hasCustomPrompt="1"/>
          </p:nvPr>
        </p:nvSpPr>
        <p:spPr>
          <a:xfrm>
            <a:off x="684000" y="270000"/>
            <a:ext cx="7846637" cy="404906"/>
          </a:xfrm>
        </p:spPr>
        <p:txBody>
          <a:bodyPr wrap="square" lIns="0" tIns="0" rIns="0" bIns="0" anchor="t" anchorCtr="0">
            <a:noAutofit/>
          </a:bodyPr>
          <a:lstStyle>
            <a:lvl1pPr marL="0" indent="0">
              <a:lnSpc>
                <a:spcPct val="100000"/>
              </a:lnSpc>
              <a:buNone/>
              <a:defRPr sz="2400" b="1" spc="0">
                <a:solidFill>
                  <a:schemeClr val="tx1"/>
                </a:solidFill>
              </a:defRPr>
            </a:lvl1pPr>
          </a:lstStyle>
          <a:p>
            <a:pPr lvl="0"/>
            <a:r>
              <a:rPr lang="de-CH" dirty="0"/>
              <a:t>Insert </a:t>
            </a:r>
            <a:r>
              <a:rPr lang="de-CH" dirty="0" err="1"/>
              <a:t>slide</a:t>
            </a:r>
            <a:r>
              <a:rPr lang="de-CH" dirty="0"/>
              <a:t> title </a:t>
            </a:r>
            <a:r>
              <a:rPr lang="de-CH" dirty="0" err="1"/>
              <a:t>here</a:t>
            </a:r>
            <a:endParaRPr lang="en-GB" dirty="0"/>
          </a:p>
        </p:txBody>
      </p:sp>
      <p:sp>
        <p:nvSpPr>
          <p:cNvPr id="20" name="Picture Placeholder 19"/>
          <p:cNvSpPr>
            <a:spLocks noGrp="1"/>
          </p:cNvSpPr>
          <p:nvPr>
            <p:ph type="pic" sz="quarter" idx="23"/>
          </p:nvPr>
        </p:nvSpPr>
        <p:spPr>
          <a:xfrm>
            <a:off x="684002" y="915988"/>
            <a:ext cx="2456519" cy="3816002"/>
          </a:xfrm>
        </p:spPr>
        <p:txBody>
          <a:bodyPr/>
          <a:lstStyle>
            <a:lvl1pPr>
              <a:defRPr>
                <a:solidFill>
                  <a:schemeClr val="tx1"/>
                </a:solidFill>
              </a:defRPr>
            </a:lvl1pPr>
          </a:lstStyle>
          <a:p>
            <a:r>
              <a:rPr lang="en-US"/>
              <a:t>Click icon to add picture</a:t>
            </a:r>
            <a:endParaRPr lang="en-GB" dirty="0"/>
          </a:p>
        </p:txBody>
      </p:sp>
      <p:sp>
        <p:nvSpPr>
          <p:cNvPr id="4" name="Text Placeholder 3"/>
          <p:cNvSpPr>
            <a:spLocks noGrp="1"/>
          </p:cNvSpPr>
          <p:nvPr>
            <p:ph type="body" sz="quarter" idx="24"/>
          </p:nvPr>
        </p:nvSpPr>
        <p:spPr>
          <a:xfrm>
            <a:off x="3347865" y="915988"/>
            <a:ext cx="5174095" cy="3816002"/>
          </a:xfrm>
        </p:spPr>
        <p:txBody>
          <a:bodyPr/>
          <a:lstStyle>
            <a:lvl1pPr>
              <a:lnSpc>
                <a:spcPts val="2800"/>
              </a:lnSpc>
              <a:spcBef>
                <a:spcPts val="0"/>
              </a:spcBef>
              <a:defRPr>
                <a:solidFill>
                  <a:schemeClr val="tx1"/>
                </a:solidFill>
              </a:defRPr>
            </a:lvl1pPr>
            <a:lvl2pPr>
              <a:lnSpc>
                <a:spcPts val="2800"/>
              </a:lnSpc>
              <a:spcBef>
                <a:spcPts val="0"/>
              </a:spcBef>
              <a:defRPr>
                <a:solidFill>
                  <a:schemeClr val="tx1"/>
                </a:solidFill>
              </a:defRPr>
            </a:lvl2pPr>
            <a:lvl3pPr>
              <a:lnSpc>
                <a:spcPts val="2800"/>
              </a:lnSpc>
              <a:spcBef>
                <a:spcPts val="0"/>
              </a:spcBef>
              <a:defRPr>
                <a:solidFill>
                  <a:schemeClr val="tx1"/>
                </a:solidFill>
              </a:defRPr>
            </a:lvl3pPr>
            <a:lvl4pPr>
              <a:lnSpc>
                <a:spcPts val="2800"/>
              </a:lnSpc>
              <a:spcBef>
                <a:spcPts val="0"/>
              </a:spcBef>
              <a:defRPr>
                <a:solidFill>
                  <a:schemeClr val="tx1"/>
                </a:solidFill>
              </a:defRPr>
            </a:lvl4pPr>
            <a:lvl5pPr>
              <a:lnSpc>
                <a:spcPts val="28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p:nvCxnSpPr>
        <p:spPr>
          <a:xfrm>
            <a:off x="675322" y="4899365"/>
            <a:ext cx="7846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7952400" y="4946400"/>
            <a:ext cx="579600" cy="172800"/>
          </a:xfrm>
          <a:prstGeom prst="rect">
            <a:avLst/>
          </a:prstGeom>
        </p:spPr>
        <p:txBody>
          <a:bodyPr wrap="none" lIns="0" tIns="0" rIns="0" bIns="0" anchor="t" anchorCtr="0"/>
          <a:lstStyle>
            <a:lvl1pPr algn="r">
              <a:defRPr sz="900">
                <a:solidFill>
                  <a:schemeClr val="tx1"/>
                </a:solidFill>
              </a:defRPr>
            </a:lvl1pPr>
          </a:lstStyle>
          <a:p>
            <a:fld id="{9DF67F17-3E1A-4193-A15F-15F53DD43041}" type="slidenum">
              <a:rPr lang="en-GB" smtClean="0"/>
              <a:pPr/>
              <a:t>‹#›</a:t>
            </a:fld>
            <a:endParaRPr lang="en-GB"/>
          </a:p>
        </p:txBody>
      </p:sp>
      <p:sp>
        <p:nvSpPr>
          <p:cNvPr id="13" name="TextBox 12"/>
          <p:cNvSpPr txBox="1"/>
          <p:nvPr/>
        </p:nvSpPr>
        <p:spPr>
          <a:xfrm>
            <a:off x="684465" y="4944644"/>
            <a:ext cx="1551467" cy="171793"/>
          </a:xfrm>
          <a:prstGeom prst="rect">
            <a:avLst/>
          </a:prstGeom>
          <a:noFill/>
        </p:spPr>
        <p:txBody>
          <a:bodyPr wrap="square" lIns="0" tIns="0" rIns="0" bIns="0" rtlCol="0">
            <a:no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lang="de-CH" sz="900" kern="1200" spc="0" baseline="0" dirty="0">
                <a:solidFill>
                  <a:schemeClr val="tx1"/>
                </a:solidFill>
                <a:latin typeface="Arial" pitchFamily="34" charset="0"/>
                <a:ea typeface="+mn-ea"/>
                <a:cs typeface="Arial" pitchFamily="34" charset="0"/>
              </a:rPr>
              <a:t>European Patent Office</a:t>
            </a:r>
            <a:endParaRPr lang="en-GB" sz="900" kern="1200" spc="0" baseline="0" dirty="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215616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d">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6398840" y="4954182"/>
            <a:ext cx="2133600" cy="162254"/>
          </a:xfrm>
          <a:prstGeom prst="rect">
            <a:avLst/>
          </a:prstGeom>
        </p:spPr>
        <p:txBody>
          <a:bodyPr lIns="0" tIns="0" rIns="0" bIns="0"/>
          <a:lstStyle>
            <a:lvl1pPr algn="r">
              <a:defRPr sz="900" baseline="0">
                <a:solidFill>
                  <a:schemeClr val="tx1"/>
                </a:solidFill>
              </a:defRPr>
            </a:lvl1pPr>
          </a:lstStyle>
          <a:p>
            <a:fld id="{9B972B46-F9EF-4F43-A677-DFAED52F6224}" type="slidenum">
              <a:rPr lang="en-GB" smtClean="0"/>
              <a:t>‹#›</a:t>
            </a:fld>
            <a:endParaRPr lang="en-GB"/>
          </a:p>
        </p:txBody>
      </p:sp>
      <p:cxnSp>
        <p:nvCxnSpPr>
          <p:cNvPr id="4" name="Straight Connector 3"/>
          <p:cNvCxnSpPr/>
          <p:nvPr/>
        </p:nvCxnSpPr>
        <p:spPr>
          <a:xfrm>
            <a:off x="684466"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464" y="4944643"/>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211092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D82E499A-E322-49D3-A990-CCFA39782A65}" type="datetimeFigureOut">
              <a:rPr lang="en-GB" smtClean="0"/>
              <a:t>25-05-2018</a:t>
            </a:fld>
            <a:endParaRPr lang="en-GB"/>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EEDF17DF-3A9C-4F35-899C-C06747CB6395}" type="slidenum">
              <a:rPr lang="en-GB" smtClean="0"/>
              <a:t>‹#›</a:t>
            </a:fld>
            <a:endParaRPr lang="en-GB"/>
          </a:p>
        </p:txBody>
      </p:sp>
    </p:spTree>
    <p:extLst>
      <p:ext uri="{BB962C8B-B14F-4D97-AF65-F5344CB8AC3E}">
        <p14:creationId xmlns:p14="http://schemas.microsoft.com/office/powerpoint/2010/main" val="273217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76" y="268290"/>
            <a:ext cx="7846637" cy="520979"/>
          </a:xfrm>
          <a:prstGeom prst="rect">
            <a:avLst/>
          </a:prstGeom>
        </p:spPr>
        <p:txBody>
          <a:bodyPr vert="horz" wrap="non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93610" y="915990"/>
            <a:ext cx="7846637" cy="3640241"/>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8"/>
          <p:cNvSpPr>
            <a:spLocks noGrp="1"/>
          </p:cNvSpPr>
          <p:nvPr>
            <p:ph type="sldNum" sz="quarter" idx="4"/>
          </p:nvPr>
        </p:nvSpPr>
        <p:spPr>
          <a:xfrm>
            <a:off x="6398840" y="4803998"/>
            <a:ext cx="2133600" cy="288032"/>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pPr/>
              <a:t>‹#›</a:t>
            </a:fld>
            <a:endParaRPr lang="en-GB" dirty="0"/>
          </a:p>
        </p:txBody>
      </p:sp>
    </p:spTree>
    <p:extLst>
      <p:ext uri="{BB962C8B-B14F-4D97-AF65-F5344CB8AC3E}">
        <p14:creationId xmlns:p14="http://schemas.microsoft.com/office/powerpoint/2010/main" val="59190392"/>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64" r:id="rId5"/>
    <p:sldLayoutId id="2147483665" r:id="rId6"/>
    <p:sldLayoutId id="2147483670" r:id="rId7"/>
    <p:sldLayoutId id="2147483671" r:id="rId8"/>
  </p:sldLayoutIdLst>
  <p:hf hdr="0" ftr="0" dt="0"/>
  <p:txStyles>
    <p:titleStyle>
      <a:lvl1pPr algn="l" defTabSz="914194" rtl="0" eaLnBrk="1" latinLnBrk="0" hangingPunct="1">
        <a:spcBef>
          <a:spcPct val="0"/>
        </a:spcBef>
        <a:buNone/>
        <a:defRPr sz="2400" b="1" kern="1200" spc="0" baseline="0">
          <a:solidFill>
            <a:schemeClr val="tx1"/>
          </a:solidFill>
          <a:latin typeface="Arial" pitchFamily="34" charset="0"/>
          <a:ea typeface="+mj-ea"/>
          <a:cs typeface="Arial" pitchFamily="34" charset="0"/>
        </a:defRPr>
      </a:lvl1pPr>
    </p:titleStyle>
    <p:bodyStyle>
      <a:lvl1pPr marL="215995" indent="-215995" algn="l" defTabSz="914194" rtl="0" eaLnBrk="1" latinLnBrk="0" hangingPunct="1">
        <a:lnSpc>
          <a:spcPts val="2800"/>
        </a:lnSpc>
        <a:spcBef>
          <a:spcPts val="0"/>
        </a:spcBef>
        <a:buClr>
          <a:schemeClr val="tx1"/>
        </a:buClr>
        <a:buFont typeface="Wingdings" pitchFamily="2" charset="2"/>
        <a:buChar char="§"/>
        <a:tabLst/>
        <a:defRPr sz="1800" kern="1200" spc="0" baseline="0">
          <a:solidFill>
            <a:schemeClr val="tx1"/>
          </a:solidFill>
          <a:latin typeface="Arial" pitchFamily="34" charset="0"/>
          <a:ea typeface="+mn-ea"/>
          <a:cs typeface="Arial" pitchFamily="34" charset="0"/>
        </a:defRPr>
      </a:lvl1pPr>
      <a:lvl2pPr marL="431989"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2pPr>
      <a:lvl3pPr marL="647984"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3pPr>
      <a:lvl4pPr marL="863978"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4pPr>
      <a:lvl5pPr marL="1079973" indent="-215995" algn="l" defTabSz="987203"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5pPr>
      <a:lvl6pPr marL="2514034"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32"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29"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26"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4" rtl="0" eaLnBrk="1" latinLnBrk="0" hangingPunct="1">
        <a:defRPr sz="1800" kern="1200">
          <a:solidFill>
            <a:schemeClr val="tx1"/>
          </a:solidFill>
          <a:latin typeface="+mn-lt"/>
          <a:ea typeface="+mn-ea"/>
          <a:cs typeface="+mn-cs"/>
        </a:defRPr>
      </a:lvl1pPr>
      <a:lvl2pPr marL="457098"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2"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2"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lens.org/le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75600" y="1485872"/>
            <a:ext cx="7556400" cy="861774"/>
          </a:xfrm>
        </p:spPr>
        <p:txBody>
          <a:bodyPr/>
          <a:lstStyle/>
          <a:p>
            <a:r>
              <a:rPr lang="en-GB" dirty="0"/>
              <a:t>Past, present and future of</a:t>
            </a:r>
            <a:br>
              <a:rPr lang="en-GB" dirty="0"/>
            </a:br>
            <a:r>
              <a:rPr lang="en-GB" dirty="0"/>
              <a:t>CAR T-cell technology</a:t>
            </a:r>
          </a:p>
        </p:txBody>
      </p:sp>
      <p:sp>
        <p:nvSpPr>
          <p:cNvPr id="6" name="Subtitle 5"/>
          <p:cNvSpPr>
            <a:spLocks noGrp="1"/>
          </p:cNvSpPr>
          <p:nvPr>
            <p:ph type="subTitle" idx="1"/>
          </p:nvPr>
        </p:nvSpPr>
        <p:spPr/>
        <p:txBody>
          <a:bodyPr/>
          <a:lstStyle/>
          <a:p>
            <a:r>
              <a:rPr lang="en-GB" dirty="0"/>
              <a:t>Evolution of CAR T-cell immunotherapy in terms of</a:t>
            </a:r>
            <a:br>
              <a:rPr lang="en-GB" dirty="0"/>
            </a:br>
            <a:r>
              <a:rPr lang="en-GB" dirty="0"/>
              <a:t>patenting </a:t>
            </a:r>
            <a:r>
              <a:rPr lang="en-GB" dirty="0" smtClean="0"/>
              <a:t>activity</a:t>
            </a:r>
            <a:endParaRPr lang="en-GB" dirty="0"/>
          </a:p>
        </p:txBody>
      </p:sp>
      <p:sp>
        <p:nvSpPr>
          <p:cNvPr id="17" name="Textplatzhalter 16">
            <a:extLst>
              <a:ext uri="{FF2B5EF4-FFF2-40B4-BE49-F238E27FC236}">
                <a16:creationId xmlns="" xmlns:a16="http://schemas.microsoft.com/office/drawing/2014/main" id="{F2813DC2-5488-4AC4-854E-5327A3C25487}"/>
              </a:ext>
            </a:extLst>
          </p:cNvPr>
          <p:cNvSpPr>
            <a:spLocks noGrp="1"/>
          </p:cNvSpPr>
          <p:nvPr>
            <p:ph type="body" sz="quarter" idx="13"/>
          </p:nvPr>
        </p:nvSpPr>
        <p:spPr/>
        <p:txBody>
          <a:bodyPr/>
          <a:lstStyle/>
          <a:p>
            <a:r>
              <a:rPr lang="en-GB" dirty="0"/>
              <a:t>Björn Jürgens (CITIPIA Patlib Centre)</a:t>
            </a:r>
          </a:p>
        </p:txBody>
      </p:sp>
      <p:sp>
        <p:nvSpPr>
          <p:cNvPr id="4" name="Text Placeholder 3"/>
          <p:cNvSpPr>
            <a:spLocks noGrp="1"/>
          </p:cNvSpPr>
          <p:nvPr>
            <p:ph type="body" sz="quarter" idx="14"/>
          </p:nvPr>
        </p:nvSpPr>
        <p:spPr/>
        <p:txBody>
          <a:bodyPr/>
          <a:lstStyle/>
          <a:p>
            <a:r>
              <a:rPr lang="en-GB" dirty="0"/>
              <a:t>14 February 2018</a:t>
            </a:r>
          </a:p>
        </p:txBody>
      </p:sp>
      <p:sp>
        <p:nvSpPr>
          <p:cNvPr id="12" name="Textplatzhalter 11">
            <a:extLst>
              <a:ext uri="{FF2B5EF4-FFF2-40B4-BE49-F238E27FC236}">
                <a16:creationId xmlns="" xmlns:a16="http://schemas.microsoft.com/office/drawing/2014/main" id="{C3C48624-9D7C-443D-B1AA-24180AD46F2E}"/>
              </a:ext>
            </a:extLst>
          </p:cNvPr>
          <p:cNvSpPr>
            <a:spLocks noGrp="1"/>
          </p:cNvSpPr>
          <p:nvPr>
            <p:ph type="body" sz="quarter" idx="15"/>
          </p:nvPr>
        </p:nvSpPr>
        <p:spPr>
          <a:xfrm>
            <a:off x="3603600" y="4833516"/>
            <a:ext cx="3070250" cy="216000"/>
          </a:xfrm>
        </p:spPr>
        <p:txBody>
          <a:bodyPr/>
          <a:lstStyle/>
          <a:p>
            <a:r>
              <a:rPr lang="en-GB" dirty="0" smtClean="0"/>
              <a:t>Nigel Clarke EPO Vienna</a:t>
            </a:r>
            <a:endParaRPr lang="en-GB" dirty="0"/>
          </a:p>
        </p:txBody>
      </p:sp>
      <p:sp>
        <p:nvSpPr>
          <p:cNvPr id="7" name="34 Rectángulo">
            <a:extLst>
              <a:ext uri="{FF2B5EF4-FFF2-40B4-BE49-F238E27FC236}">
                <a16:creationId xmlns="" xmlns:a16="http://schemas.microsoft.com/office/drawing/2014/main" id="{4611BAEC-BF33-4E00-A737-255D13DADAE6}"/>
              </a:ext>
            </a:extLst>
          </p:cNvPr>
          <p:cNvSpPr/>
          <p:nvPr/>
        </p:nvSpPr>
        <p:spPr>
          <a:xfrm>
            <a:off x="7326004" y="1485872"/>
            <a:ext cx="1818000" cy="1738909"/>
          </a:xfrm>
          <a:prstGeom prst="rect">
            <a:avLst/>
          </a:prstGeom>
          <a:solidFill>
            <a:srgbClr val="EEF2F5"/>
          </a:solidFill>
        </p:spPr>
        <p:txBody>
          <a:bodyPr wrap="square" lIns="72000" tIns="36000" rIns="36000" bIns="36000" anchor="ctr" anchorCtr="0">
            <a:noAutofit/>
          </a:bodyPr>
          <a:lstStyle/>
          <a:p>
            <a:r>
              <a:rPr lang="en-GB" sz="1000" b="1" dirty="0">
                <a:latin typeface="+mj-lt"/>
              </a:rPr>
              <a:t>Authors</a:t>
            </a:r>
            <a:endParaRPr lang="en-GB" sz="800" b="1" dirty="0">
              <a:latin typeface="+mj-lt"/>
            </a:endParaRPr>
          </a:p>
          <a:p>
            <a:pPr>
              <a:spcBef>
                <a:spcPts val="300"/>
              </a:spcBef>
            </a:pPr>
            <a:r>
              <a:rPr lang="en-GB" sz="800" b="1" dirty="0">
                <a:latin typeface="+mj-lt"/>
              </a:rPr>
              <a:t>Corresponding Author</a:t>
            </a:r>
            <a:r>
              <a:rPr lang="en-GB" sz="800" dirty="0">
                <a:latin typeface="+mj-lt"/>
              </a:rPr>
              <a:t> </a:t>
            </a:r>
          </a:p>
          <a:p>
            <a:r>
              <a:rPr lang="en-GB" sz="800" dirty="0" err="1">
                <a:latin typeface="+mj-lt"/>
              </a:rPr>
              <a:t>Björn</a:t>
            </a:r>
            <a:r>
              <a:rPr lang="en-GB" sz="800" dirty="0">
                <a:latin typeface="+mj-lt"/>
              </a:rPr>
              <a:t> Jürgens (CITPIA </a:t>
            </a:r>
            <a:r>
              <a:rPr lang="en-GB" sz="800" dirty="0" err="1">
                <a:latin typeface="+mj-lt"/>
              </a:rPr>
              <a:t>Patlib</a:t>
            </a:r>
            <a:r>
              <a:rPr lang="en-GB" sz="800" dirty="0">
                <a:latin typeface="+mj-lt"/>
              </a:rPr>
              <a:t> Centre)</a:t>
            </a:r>
          </a:p>
          <a:p>
            <a:pPr>
              <a:spcBef>
                <a:spcPts val="300"/>
              </a:spcBef>
            </a:pPr>
            <a:r>
              <a:rPr lang="en-GB" sz="800" b="1" dirty="0">
                <a:latin typeface="+mj-lt"/>
              </a:rPr>
              <a:t>Support on search strategy</a:t>
            </a:r>
            <a:r>
              <a:rPr lang="en-GB" sz="800" dirty="0">
                <a:latin typeface="+mj-lt"/>
              </a:rPr>
              <a:t> </a:t>
            </a:r>
          </a:p>
          <a:p>
            <a:r>
              <a:rPr lang="en-GB" sz="800" dirty="0">
                <a:latin typeface="+mj-lt"/>
              </a:rPr>
              <a:t>Fredrik Aslund (EPO) </a:t>
            </a:r>
            <a:br>
              <a:rPr lang="en-GB" sz="800" dirty="0">
                <a:latin typeface="+mj-lt"/>
              </a:rPr>
            </a:br>
            <a:r>
              <a:rPr lang="en-GB" sz="800" dirty="0">
                <a:latin typeface="+mj-lt"/>
              </a:rPr>
              <a:t>Peter </a:t>
            </a:r>
            <a:r>
              <a:rPr lang="en-GB" sz="800" dirty="0" err="1">
                <a:latin typeface="+mj-lt"/>
              </a:rPr>
              <a:t>Bumb</a:t>
            </a:r>
            <a:r>
              <a:rPr lang="en-GB" sz="800" dirty="0">
                <a:latin typeface="+mj-lt"/>
              </a:rPr>
              <a:t> (EPO)</a:t>
            </a:r>
            <a:br>
              <a:rPr lang="en-GB" sz="800" dirty="0">
                <a:latin typeface="+mj-lt"/>
              </a:rPr>
            </a:br>
            <a:r>
              <a:rPr lang="en-GB" sz="800" dirty="0">
                <a:latin typeface="+mj-lt"/>
              </a:rPr>
              <a:t>Dominique Manu (EPO)</a:t>
            </a:r>
          </a:p>
          <a:p>
            <a:pPr>
              <a:spcBef>
                <a:spcPts val="300"/>
              </a:spcBef>
            </a:pPr>
            <a:r>
              <a:rPr lang="en-GB" sz="800" b="1" dirty="0">
                <a:latin typeface="+mj-lt"/>
              </a:rPr>
              <a:t>Project coordination</a:t>
            </a:r>
            <a:r>
              <a:rPr lang="en-GB" sz="800" dirty="0">
                <a:latin typeface="+mj-lt"/>
              </a:rPr>
              <a:t> </a:t>
            </a:r>
          </a:p>
          <a:p>
            <a:r>
              <a:rPr lang="en-GB" sz="800" dirty="0">
                <a:latin typeface="+mj-lt"/>
              </a:rPr>
              <a:t>Nigel Clarke (EPO)</a:t>
            </a:r>
          </a:p>
          <a:p>
            <a:pPr>
              <a:spcBef>
                <a:spcPts val="600"/>
              </a:spcBef>
            </a:pPr>
            <a:r>
              <a:rPr lang="en-GB" sz="800" dirty="0">
                <a:latin typeface="+mj-lt"/>
              </a:rPr>
              <a:t>The research was completed</a:t>
            </a:r>
            <a:br>
              <a:rPr lang="en-GB" sz="800" dirty="0">
                <a:latin typeface="+mj-lt"/>
              </a:rPr>
            </a:br>
            <a:r>
              <a:rPr lang="en-GB" sz="800" dirty="0">
                <a:latin typeface="+mj-lt"/>
              </a:rPr>
              <a:t>in December 2017</a:t>
            </a:r>
          </a:p>
        </p:txBody>
      </p:sp>
    </p:spTree>
    <p:extLst>
      <p:ext uri="{BB962C8B-B14F-4D97-AF65-F5344CB8AC3E}">
        <p14:creationId xmlns:p14="http://schemas.microsoft.com/office/powerpoint/2010/main" val="1559124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89269"/>
            <a:ext cx="4521200" cy="403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Method – Classification and keyword</a:t>
            </a:r>
            <a:endParaRPr lang="en-GB" dirty="0"/>
          </a:p>
        </p:txBody>
      </p:sp>
    </p:spTree>
    <p:extLst>
      <p:ext uri="{BB962C8B-B14F-4D97-AF65-F5344CB8AC3E}">
        <p14:creationId xmlns:p14="http://schemas.microsoft.com/office/powerpoint/2010/main" val="2424778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026" y="959483"/>
            <a:ext cx="7704856" cy="3785652"/>
          </a:xfrm>
          <a:prstGeom prst="rect">
            <a:avLst/>
          </a:prstGeom>
        </p:spPr>
        <p:txBody>
          <a:bodyPr wrap="square">
            <a:spAutoFit/>
          </a:bodyPr>
          <a:lstStyle/>
          <a:p>
            <a:r>
              <a:rPr lang="en-GB" sz="1600" dirty="0" smtClean="0"/>
              <a:t>GPI </a:t>
            </a:r>
          </a:p>
          <a:p>
            <a:r>
              <a:rPr lang="en-GB" sz="1600" i="1" dirty="0" smtClean="0"/>
              <a:t>(CLAS=C07K2319/03 AND (CLAS=C07K2317/622 OR CLAS=C07K2317/55)) OR ((WORD="CAR-T" OR WORD="chimeric antigen receptor") AND (CLAS=C07K14/705 OR CLAS=A61K35/17))</a:t>
            </a:r>
            <a:endParaRPr lang="en-GB" sz="1600" dirty="0" smtClean="0"/>
          </a:p>
          <a:p>
            <a:r>
              <a:rPr lang="en-GB" sz="1600" dirty="0" smtClean="0"/>
              <a:t> </a:t>
            </a:r>
          </a:p>
          <a:p>
            <a:r>
              <a:rPr lang="en-GB" sz="1600" dirty="0" smtClean="0"/>
              <a:t>MATHEO PATENT (Espacenet) </a:t>
            </a:r>
          </a:p>
          <a:p>
            <a:r>
              <a:rPr lang="en-GB" sz="1600" i="1" dirty="0" smtClean="0"/>
              <a:t>CPC:(C07K2319/03 AND (C07K2317/622 OR C07K2317/55)) </a:t>
            </a:r>
            <a:endParaRPr lang="en-GB" sz="1600" dirty="0" smtClean="0"/>
          </a:p>
          <a:p>
            <a:r>
              <a:rPr lang="en-GB" sz="1600" i="1" dirty="0" smtClean="0"/>
              <a:t>TA:("CAR-T" OR  "chimeric antigen receptor") AND (IPC:C07K14/705 OR IPC:A61K35/17)</a:t>
            </a:r>
            <a:endParaRPr lang="en-GB" sz="1600" dirty="0" smtClean="0"/>
          </a:p>
          <a:p>
            <a:r>
              <a:rPr lang="en-GB" sz="1600" dirty="0" smtClean="0"/>
              <a:t> </a:t>
            </a:r>
          </a:p>
          <a:p>
            <a:r>
              <a:rPr lang="en-GB" sz="1600" dirty="0" smtClean="0"/>
              <a:t>LENS </a:t>
            </a:r>
          </a:p>
          <a:p>
            <a:r>
              <a:rPr lang="en-GB" sz="1600" i="1" dirty="0" smtClean="0"/>
              <a:t>((title:("CAR-T" OR "chimeric antigen receptor") || abstract:("CAR-T" OR "chimeric antigen receptor") || claims:("CAR-T" OR "chimeric antigen receptor")) &amp;&amp; </a:t>
            </a:r>
            <a:r>
              <a:rPr lang="en-GB" sz="1600" i="1" dirty="0" err="1" smtClean="0"/>
              <a:t>classification_ipcr</a:t>
            </a:r>
            <a:r>
              <a:rPr lang="en-GB" sz="1600" i="1" dirty="0" smtClean="0"/>
              <a:t>:(C07K14\/705 OR A61K35\/17)) || </a:t>
            </a:r>
            <a:r>
              <a:rPr lang="en-GB" sz="1600" i="1" dirty="0" err="1" smtClean="0"/>
              <a:t>classification_cpc</a:t>
            </a:r>
            <a:r>
              <a:rPr lang="en-GB" sz="1600" i="1" dirty="0" smtClean="0"/>
              <a:t>:(C07K2319\/03 AND (C07K2317\/622 OR C07K2317\/55))</a:t>
            </a:r>
            <a:endParaRPr lang="en-GB" sz="1600" dirty="0"/>
          </a:p>
        </p:txBody>
      </p:sp>
      <p:sp>
        <p:nvSpPr>
          <p:cNvPr id="3" name="Title 2"/>
          <p:cNvSpPr>
            <a:spLocks noGrp="1"/>
          </p:cNvSpPr>
          <p:nvPr>
            <p:ph type="title"/>
          </p:nvPr>
        </p:nvSpPr>
        <p:spPr/>
        <p:txBody>
          <a:bodyPr/>
          <a:lstStyle/>
          <a:p>
            <a:r>
              <a:rPr lang="en-GB" dirty="0" smtClean="0"/>
              <a:t>Method - Search queries</a:t>
            </a:r>
            <a:endParaRPr lang="en-GB" dirty="0"/>
          </a:p>
        </p:txBody>
      </p:sp>
    </p:spTree>
    <p:extLst>
      <p:ext uri="{BB962C8B-B14F-4D97-AF65-F5344CB8AC3E}">
        <p14:creationId xmlns:p14="http://schemas.microsoft.com/office/powerpoint/2010/main" val="1828557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098550"/>
            <a:ext cx="7920806" cy="4062651"/>
          </a:xfrm>
          <a:prstGeom prst="rect">
            <a:avLst/>
          </a:prstGeom>
        </p:spPr>
        <p:txBody>
          <a:bodyPr wrap="square">
            <a:spAutoFit/>
          </a:bodyPr>
          <a:lstStyle/>
          <a:p>
            <a:pPr lvl="0"/>
            <a:r>
              <a:rPr lang="en-GB" sz="1600" dirty="0" smtClean="0"/>
              <a:t>The </a:t>
            </a:r>
            <a:r>
              <a:rPr lang="en-GB" sz="1600" dirty="0"/>
              <a:t>GPI meta field identifier CLAS was used in both </a:t>
            </a:r>
            <a:r>
              <a:rPr lang="en-GB" sz="1600" dirty="0" smtClean="0"/>
              <a:t>IPC and CPC searches </a:t>
            </a:r>
            <a:r>
              <a:rPr lang="en-GB" sz="1600" dirty="0"/>
              <a:t>since it searches in all available classifications e.g. it was used in order to include in the search also patents classified with CPC from national offices (invention and additional information). </a:t>
            </a:r>
            <a:endParaRPr lang="en-GB" sz="1600" dirty="0" smtClean="0"/>
          </a:p>
          <a:p>
            <a:pPr lvl="0"/>
            <a:endParaRPr lang="en-GB" sz="1600" dirty="0"/>
          </a:p>
          <a:p>
            <a:pPr lvl="0"/>
            <a:r>
              <a:rPr lang="en-GB" sz="1600" dirty="0"/>
              <a:t>For the keyword search the GPI field identifier WORD was used since it searches in both Title and Abstract fields in all languages. </a:t>
            </a:r>
          </a:p>
          <a:p>
            <a:r>
              <a:rPr lang="en-GB" sz="1600" dirty="0"/>
              <a:t>  </a:t>
            </a:r>
          </a:p>
          <a:p>
            <a:r>
              <a:rPr lang="en-GB" sz="1600" dirty="0" smtClean="0"/>
              <a:t>Third party tools </a:t>
            </a:r>
            <a:r>
              <a:rPr lang="en-GB" sz="1600" dirty="0"/>
              <a:t>were used for specific tasks: </a:t>
            </a:r>
          </a:p>
          <a:p>
            <a:r>
              <a:rPr lang="en-GB" sz="1600" dirty="0"/>
              <a:t> </a:t>
            </a:r>
          </a:p>
          <a:p>
            <a:pPr lvl="0"/>
            <a:r>
              <a:rPr lang="en-GB" sz="1600" dirty="0" err="1"/>
              <a:t>Matheo</a:t>
            </a:r>
            <a:r>
              <a:rPr lang="en-GB" sz="1600" dirty="0"/>
              <a:t> Patent was used for </a:t>
            </a:r>
            <a:r>
              <a:rPr lang="en-GB" sz="1600" dirty="0" smtClean="0"/>
              <a:t>data harmonisation </a:t>
            </a:r>
            <a:r>
              <a:rPr lang="en-GB" sz="1600" dirty="0"/>
              <a:t>of the data set and the generation of network node maps. </a:t>
            </a:r>
          </a:p>
          <a:p>
            <a:r>
              <a:rPr lang="en-GB" sz="1600" dirty="0"/>
              <a:t> </a:t>
            </a:r>
          </a:p>
          <a:p>
            <a:pPr lvl="0"/>
            <a:r>
              <a:rPr lang="en-GB" sz="1600" dirty="0"/>
              <a:t>Lens was used for the Tag map generation. </a:t>
            </a:r>
          </a:p>
          <a:p>
            <a:r>
              <a:rPr lang="en-GB" sz="1600" dirty="0"/>
              <a:t> </a:t>
            </a:r>
          </a:p>
          <a:p>
            <a:r>
              <a:rPr lang="en-GB" dirty="0"/>
              <a:t> </a:t>
            </a:r>
          </a:p>
        </p:txBody>
      </p:sp>
      <p:sp>
        <p:nvSpPr>
          <p:cNvPr id="3" name="Title 2"/>
          <p:cNvSpPr>
            <a:spLocks noGrp="1"/>
          </p:cNvSpPr>
          <p:nvPr>
            <p:ph type="title"/>
          </p:nvPr>
        </p:nvSpPr>
        <p:spPr/>
        <p:txBody>
          <a:bodyPr/>
          <a:lstStyle/>
          <a:p>
            <a:r>
              <a:rPr lang="en-GB" dirty="0" smtClean="0"/>
              <a:t>Search tools</a:t>
            </a:r>
            <a:endParaRPr lang="en-GB" dirty="0"/>
          </a:p>
        </p:txBody>
      </p:sp>
    </p:spTree>
    <p:extLst>
      <p:ext uri="{BB962C8B-B14F-4D97-AF65-F5344CB8AC3E}">
        <p14:creationId xmlns:p14="http://schemas.microsoft.com/office/powerpoint/2010/main" val="1457803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191E1675-B8F2-4DB5-BC6C-E6441656A953}"/>
              </a:ext>
            </a:extLst>
          </p:cNvPr>
          <p:cNvSpPr>
            <a:spLocks noGrp="1"/>
          </p:cNvSpPr>
          <p:nvPr>
            <p:ph type="body" sz="quarter" idx="16"/>
          </p:nvPr>
        </p:nvSpPr>
        <p:spPr>
          <a:xfrm>
            <a:off x="684000" y="268288"/>
            <a:ext cx="7846637" cy="404906"/>
          </a:xfrm>
        </p:spPr>
        <p:txBody>
          <a:bodyPr/>
          <a:lstStyle/>
          <a:p>
            <a:r>
              <a:rPr lang="en-GB" dirty="0"/>
              <a:t>Where do </a:t>
            </a:r>
            <a:r>
              <a:rPr lang="en-GB" dirty="0" smtClean="0"/>
              <a:t>CAR T-cell applicants </a:t>
            </a:r>
            <a:r>
              <a:rPr lang="en-GB" dirty="0"/>
              <a:t>come from?</a:t>
            </a:r>
          </a:p>
        </p:txBody>
      </p:sp>
      <p:sp>
        <p:nvSpPr>
          <p:cNvPr id="4" name="Foliennummernplatzhalter 3">
            <a:extLst>
              <a:ext uri="{FF2B5EF4-FFF2-40B4-BE49-F238E27FC236}">
                <a16:creationId xmlns="" xmlns:a16="http://schemas.microsoft.com/office/drawing/2014/main" id="{5C136548-FA4A-4547-AB8C-F0C91F7AA37C}"/>
              </a:ext>
            </a:extLst>
          </p:cNvPr>
          <p:cNvSpPr>
            <a:spLocks noGrp="1"/>
          </p:cNvSpPr>
          <p:nvPr>
            <p:ph type="sldNum" sz="quarter" idx="20"/>
          </p:nvPr>
        </p:nvSpPr>
        <p:spPr/>
        <p:txBody>
          <a:bodyPr/>
          <a:lstStyle/>
          <a:p>
            <a:fld id="{9DF67F17-3E1A-4193-A15F-15F53DD43041}" type="slidenum">
              <a:rPr lang="en-GB" smtClean="0"/>
              <a:pPr/>
              <a:t>13</a:t>
            </a:fld>
            <a:endParaRPr lang="en-GB" dirty="0"/>
          </a:p>
        </p:txBody>
      </p:sp>
      <p:grpSp>
        <p:nvGrpSpPr>
          <p:cNvPr id="5" name="Gruppieren 4">
            <a:extLst>
              <a:ext uri="{FF2B5EF4-FFF2-40B4-BE49-F238E27FC236}">
                <a16:creationId xmlns="" xmlns:a16="http://schemas.microsoft.com/office/drawing/2014/main" id="{EBFB6518-6419-411C-9359-2DC1987FF7C9}"/>
              </a:ext>
            </a:extLst>
          </p:cNvPr>
          <p:cNvGrpSpPr>
            <a:grpSpLocks noChangeAspect="1"/>
          </p:cNvGrpSpPr>
          <p:nvPr/>
        </p:nvGrpSpPr>
        <p:grpSpPr>
          <a:xfrm>
            <a:off x="7996987" y="268288"/>
            <a:ext cx="540000" cy="540000"/>
            <a:chOff x="-1315936" y="1275284"/>
            <a:chExt cx="576000" cy="576000"/>
          </a:xfrm>
        </p:grpSpPr>
        <p:sp>
          <p:nvSpPr>
            <p:cNvPr id="6" name="Freeform 34">
              <a:extLst>
                <a:ext uri="{FF2B5EF4-FFF2-40B4-BE49-F238E27FC236}">
                  <a16:creationId xmlns="" xmlns:a16="http://schemas.microsoft.com/office/drawing/2014/main" id="{A7ACD260-8F4F-48A5-9E4A-E76C01282631}"/>
                </a:ext>
              </a:extLst>
            </p:cNvPr>
            <p:cNvSpPr>
              <a:spLocks/>
            </p:cNvSpPr>
            <p:nvPr/>
          </p:nvSpPr>
          <p:spPr bwMode="auto">
            <a:xfrm>
              <a:off x="-1315936" y="1275284"/>
              <a:ext cx="576000" cy="576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3B464D"/>
                </a:solidFill>
                <a:latin typeface="Arial"/>
              </a:endParaRPr>
            </a:p>
          </p:txBody>
        </p:sp>
        <p:pic>
          <p:nvPicPr>
            <p:cNvPr id="7" name="Grafik 6">
              <a:extLst>
                <a:ext uri="{FF2B5EF4-FFF2-40B4-BE49-F238E27FC236}">
                  <a16:creationId xmlns="" xmlns:a16="http://schemas.microsoft.com/office/drawing/2014/main" id="{51D6D1FA-CD37-43BB-A63A-D0F37B6C759C}"/>
                </a:ext>
              </a:extLst>
            </p:cNvPr>
            <p:cNvPicPr>
              <a:picLocks noChangeAspect="1"/>
            </p:cNvPicPr>
            <p:nvPr/>
          </p:nvPicPr>
          <p:blipFill>
            <a:blip r:embed="rId3"/>
            <a:stretch>
              <a:fillRect/>
            </a:stretch>
          </p:blipFill>
          <p:spPr>
            <a:xfrm>
              <a:off x="-1299983" y="1387418"/>
              <a:ext cx="544094" cy="351732"/>
            </a:xfrm>
            <a:prstGeom prst="rect">
              <a:avLst/>
            </a:prstGeom>
          </p:spPr>
        </p:pic>
      </p:grpSp>
      <p:sp>
        <p:nvSpPr>
          <p:cNvPr id="10" name="Textplatzhalter 39">
            <a:extLst>
              <a:ext uri="{FF2B5EF4-FFF2-40B4-BE49-F238E27FC236}">
                <a16:creationId xmlns="" xmlns:a16="http://schemas.microsoft.com/office/drawing/2014/main" id="{33657445-F5E1-4567-9099-1A2DF13B4B30}"/>
              </a:ext>
            </a:extLst>
          </p:cNvPr>
          <p:cNvSpPr txBox="1">
            <a:spLocks/>
          </p:cNvSpPr>
          <p:nvPr/>
        </p:nvSpPr>
        <p:spPr>
          <a:xfrm>
            <a:off x="684000" y="4559309"/>
            <a:ext cx="7846637" cy="169277"/>
          </a:xfrm>
          <a:prstGeom prst="rect">
            <a:avLst/>
          </a:prstGeom>
        </p:spPr>
        <p:txBody>
          <a:bodyPr vert="horz" wrap="square" lIns="0" tIns="0" rIns="0" bIns="0" rtlCol="0" anchor="b">
            <a:spAutoFit/>
          </a:bodyPr>
          <a:lstStyle>
            <a:lvl1pPr marL="215995" indent="-215995" algn="l" defTabSz="914194" rtl="0" eaLnBrk="1" latinLnBrk="0" hangingPunct="1">
              <a:lnSpc>
                <a:spcPts val="2800"/>
              </a:lnSpc>
              <a:spcBef>
                <a:spcPts val="0"/>
              </a:spcBef>
              <a:buClr>
                <a:schemeClr val="tx1"/>
              </a:buClr>
              <a:buFont typeface="Wingdings" pitchFamily="2" charset="2"/>
              <a:buChar char="§"/>
              <a:tabLst/>
              <a:defRPr sz="1800" kern="1200" spc="0" baseline="0">
                <a:solidFill>
                  <a:schemeClr val="tx1"/>
                </a:solidFill>
                <a:latin typeface="Arial" pitchFamily="34" charset="0"/>
                <a:ea typeface="+mn-ea"/>
                <a:cs typeface="Arial" pitchFamily="34" charset="0"/>
              </a:defRPr>
            </a:lvl1pPr>
            <a:lvl2pPr marL="431989"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2pPr>
            <a:lvl3pPr marL="647984"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3pPr>
            <a:lvl4pPr marL="863978"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4pPr>
            <a:lvl5pPr marL="1079973" indent="-215995" algn="l" defTabSz="987203"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5pPr>
            <a:lvl6pPr marL="2514034"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32"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29"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26"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GB" sz="1100"/>
              <a:t>Most CAR-T patent applicants have their headquarters in the US and China, followed by the UK, Germany, Japan and France. </a:t>
            </a:r>
            <a:endParaRPr lang="en-GB" sz="1100" dirty="0"/>
          </a:p>
        </p:txBody>
      </p:sp>
      <p:graphicFrame>
        <p:nvGraphicFramePr>
          <p:cNvPr id="21" name="Diagramm 20">
            <a:extLst>
              <a:ext uri="{FF2B5EF4-FFF2-40B4-BE49-F238E27FC236}">
                <a16:creationId xmlns="" xmlns:a16="http://schemas.microsoft.com/office/drawing/2014/main" id="{5429D277-1352-4DAB-8DDC-C8798643314E}"/>
              </a:ext>
            </a:extLst>
          </p:cNvPr>
          <p:cNvGraphicFramePr/>
          <p:nvPr>
            <p:extLst>
              <p:ext uri="{D42A27DB-BD31-4B8C-83A1-F6EECF244321}">
                <p14:modId xmlns:p14="http://schemas.microsoft.com/office/powerpoint/2010/main" val="500990020"/>
              </p:ext>
            </p:extLst>
          </p:nvPr>
        </p:nvGraphicFramePr>
        <p:xfrm>
          <a:off x="3379037" y="1520350"/>
          <a:ext cx="2456564" cy="221377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feld 21">
            <a:extLst>
              <a:ext uri="{FF2B5EF4-FFF2-40B4-BE49-F238E27FC236}">
                <a16:creationId xmlns="" xmlns:a16="http://schemas.microsoft.com/office/drawing/2014/main" id="{8881F795-7353-4B2B-9167-BA4BD43EED96}"/>
              </a:ext>
            </a:extLst>
          </p:cNvPr>
          <p:cNvSpPr txBox="1"/>
          <p:nvPr/>
        </p:nvSpPr>
        <p:spPr>
          <a:xfrm>
            <a:off x="5923132" y="2409893"/>
            <a:ext cx="888064" cy="246221"/>
          </a:xfrm>
          <a:prstGeom prst="rect">
            <a:avLst/>
          </a:prstGeom>
          <a:noFill/>
        </p:spPr>
        <p:txBody>
          <a:bodyPr wrap="none" lIns="0" tIns="0" rIns="0" bIns="0" rtlCol="0" anchor="ctr">
            <a:spAutoFit/>
          </a:bodyPr>
          <a:lstStyle/>
          <a:p>
            <a:r>
              <a:rPr lang="en-GB" sz="1600" b="1" dirty="0"/>
              <a:t>39% </a:t>
            </a:r>
            <a:r>
              <a:rPr lang="en-GB" sz="1600" dirty="0"/>
              <a:t>USA</a:t>
            </a:r>
            <a:endParaRPr lang="en-GB" sz="1600" b="1" dirty="0"/>
          </a:p>
        </p:txBody>
      </p:sp>
      <p:sp>
        <p:nvSpPr>
          <p:cNvPr id="23" name="Textfeld 22">
            <a:extLst>
              <a:ext uri="{FF2B5EF4-FFF2-40B4-BE49-F238E27FC236}">
                <a16:creationId xmlns="" xmlns:a16="http://schemas.microsoft.com/office/drawing/2014/main" id="{62737481-B2D9-4AE7-8C48-2249A3A88E2A}"/>
              </a:ext>
            </a:extLst>
          </p:cNvPr>
          <p:cNvSpPr txBox="1"/>
          <p:nvPr/>
        </p:nvSpPr>
        <p:spPr>
          <a:xfrm>
            <a:off x="3204182" y="3752708"/>
            <a:ext cx="1001877" cy="246221"/>
          </a:xfrm>
          <a:prstGeom prst="rect">
            <a:avLst/>
          </a:prstGeom>
          <a:noFill/>
        </p:spPr>
        <p:txBody>
          <a:bodyPr wrap="none" lIns="0" tIns="0" rIns="0" bIns="0" rtlCol="0" anchor="ctr">
            <a:spAutoFit/>
          </a:bodyPr>
          <a:lstStyle/>
          <a:p>
            <a:pPr algn="r"/>
            <a:r>
              <a:rPr lang="en-GB" sz="1600" dirty="0"/>
              <a:t>China </a:t>
            </a:r>
            <a:r>
              <a:rPr lang="en-GB" sz="1600" b="1" dirty="0"/>
              <a:t>33%</a:t>
            </a:r>
          </a:p>
        </p:txBody>
      </p:sp>
      <p:sp>
        <p:nvSpPr>
          <p:cNvPr id="24" name="Textfeld 23">
            <a:extLst>
              <a:ext uri="{FF2B5EF4-FFF2-40B4-BE49-F238E27FC236}">
                <a16:creationId xmlns="" xmlns:a16="http://schemas.microsoft.com/office/drawing/2014/main" id="{E6633944-8E07-431A-8D65-EB22317A10BD}"/>
              </a:ext>
            </a:extLst>
          </p:cNvPr>
          <p:cNvSpPr txBox="1"/>
          <p:nvPr/>
        </p:nvSpPr>
        <p:spPr>
          <a:xfrm>
            <a:off x="1567643" y="2543506"/>
            <a:ext cx="1811394" cy="246221"/>
          </a:xfrm>
          <a:prstGeom prst="rect">
            <a:avLst/>
          </a:prstGeom>
          <a:noFill/>
        </p:spPr>
        <p:txBody>
          <a:bodyPr wrap="none" lIns="0" tIns="0" rIns="0" bIns="0" rtlCol="0" anchor="ctr">
            <a:spAutoFit/>
          </a:bodyPr>
          <a:lstStyle/>
          <a:p>
            <a:pPr algn="r"/>
            <a:r>
              <a:rPr lang="en-GB" sz="1600" dirty="0"/>
              <a:t>United Kingdom </a:t>
            </a:r>
            <a:r>
              <a:rPr lang="en-GB" sz="1600" b="1" dirty="0"/>
              <a:t>5%</a:t>
            </a:r>
          </a:p>
        </p:txBody>
      </p:sp>
      <p:sp>
        <p:nvSpPr>
          <p:cNvPr id="25" name="Textfeld 24">
            <a:extLst>
              <a:ext uri="{FF2B5EF4-FFF2-40B4-BE49-F238E27FC236}">
                <a16:creationId xmlns="" xmlns:a16="http://schemas.microsoft.com/office/drawing/2014/main" id="{AA80CD6F-69AA-4E3C-9159-6A56F3E211D9}"/>
              </a:ext>
            </a:extLst>
          </p:cNvPr>
          <p:cNvSpPr txBox="1"/>
          <p:nvPr/>
        </p:nvSpPr>
        <p:spPr>
          <a:xfrm>
            <a:off x="2179991" y="2191462"/>
            <a:ext cx="1199046" cy="246221"/>
          </a:xfrm>
          <a:prstGeom prst="rect">
            <a:avLst/>
          </a:prstGeom>
          <a:noFill/>
        </p:spPr>
        <p:txBody>
          <a:bodyPr wrap="none" lIns="0" tIns="0" rIns="0" bIns="0" rtlCol="0" anchor="ctr">
            <a:spAutoFit/>
          </a:bodyPr>
          <a:lstStyle/>
          <a:p>
            <a:pPr algn="r"/>
            <a:r>
              <a:rPr lang="en-GB" sz="1600" dirty="0"/>
              <a:t>Germany </a:t>
            </a:r>
            <a:r>
              <a:rPr lang="en-GB" sz="1600" b="1" dirty="0"/>
              <a:t>5%</a:t>
            </a:r>
          </a:p>
        </p:txBody>
      </p:sp>
      <p:sp>
        <p:nvSpPr>
          <p:cNvPr id="26" name="Textfeld 25">
            <a:extLst>
              <a:ext uri="{FF2B5EF4-FFF2-40B4-BE49-F238E27FC236}">
                <a16:creationId xmlns="" xmlns:a16="http://schemas.microsoft.com/office/drawing/2014/main" id="{04A0FBA8-CD98-4EBB-9011-E2D1583172CD}"/>
              </a:ext>
            </a:extLst>
          </p:cNvPr>
          <p:cNvSpPr txBox="1"/>
          <p:nvPr/>
        </p:nvSpPr>
        <p:spPr>
          <a:xfrm>
            <a:off x="2611353" y="1914394"/>
            <a:ext cx="912109" cy="246221"/>
          </a:xfrm>
          <a:prstGeom prst="rect">
            <a:avLst/>
          </a:prstGeom>
          <a:noFill/>
        </p:spPr>
        <p:txBody>
          <a:bodyPr wrap="none" lIns="0" tIns="0" rIns="0" bIns="0" rtlCol="0" anchor="ctr">
            <a:spAutoFit/>
          </a:bodyPr>
          <a:lstStyle/>
          <a:p>
            <a:pPr algn="r"/>
            <a:r>
              <a:rPr lang="en-GB" sz="1600" dirty="0"/>
              <a:t>Japan </a:t>
            </a:r>
            <a:r>
              <a:rPr lang="en-GB" sz="1600" b="1" dirty="0"/>
              <a:t>4%</a:t>
            </a:r>
          </a:p>
        </p:txBody>
      </p:sp>
      <p:sp>
        <p:nvSpPr>
          <p:cNvPr id="27" name="Textfeld 26">
            <a:extLst>
              <a:ext uri="{FF2B5EF4-FFF2-40B4-BE49-F238E27FC236}">
                <a16:creationId xmlns="" xmlns:a16="http://schemas.microsoft.com/office/drawing/2014/main" id="{D291D60C-C342-41A8-9D77-673B29BC146D}"/>
              </a:ext>
            </a:extLst>
          </p:cNvPr>
          <p:cNvSpPr txBox="1"/>
          <p:nvPr/>
        </p:nvSpPr>
        <p:spPr>
          <a:xfrm>
            <a:off x="2712862" y="1637326"/>
            <a:ext cx="992259" cy="246221"/>
          </a:xfrm>
          <a:prstGeom prst="rect">
            <a:avLst/>
          </a:prstGeom>
          <a:noFill/>
        </p:spPr>
        <p:txBody>
          <a:bodyPr wrap="none" lIns="0" tIns="0" rIns="0" bIns="0" rtlCol="0" anchor="ctr">
            <a:spAutoFit/>
          </a:bodyPr>
          <a:lstStyle/>
          <a:p>
            <a:pPr algn="r"/>
            <a:r>
              <a:rPr lang="en-GB" sz="1600" dirty="0"/>
              <a:t>France </a:t>
            </a:r>
            <a:r>
              <a:rPr lang="en-GB" sz="1600" b="1" dirty="0"/>
              <a:t>3%</a:t>
            </a:r>
          </a:p>
        </p:txBody>
      </p:sp>
      <p:sp>
        <p:nvSpPr>
          <p:cNvPr id="28" name="Textfeld 27">
            <a:extLst>
              <a:ext uri="{FF2B5EF4-FFF2-40B4-BE49-F238E27FC236}">
                <a16:creationId xmlns="" xmlns:a16="http://schemas.microsoft.com/office/drawing/2014/main" id="{B95FA49A-4858-454D-BB3E-0AE91843BCE1}"/>
              </a:ext>
            </a:extLst>
          </p:cNvPr>
          <p:cNvSpPr txBox="1"/>
          <p:nvPr/>
        </p:nvSpPr>
        <p:spPr>
          <a:xfrm>
            <a:off x="3137257" y="1361363"/>
            <a:ext cx="971293" cy="246221"/>
          </a:xfrm>
          <a:prstGeom prst="rect">
            <a:avLst/>
          </a:prstGeom>
          <a:noFill/>
        </p:spPr>
        <p:txBody>
          <a:bodyPr wrap="none" lIns="0" tIns="0" rIns="0" bIns="0" rtlCol="0" anchor="ctr">
            <a:spAutoFit/>
          </a:bodyPr>
          <a:lstStyle/>
          <a:p>
            <a:pPr algn="r"/>
            <a:r>
              <a:rPr lang="en-GB" sz="1600" dirty="0"/>
              <a:t>Other </a:t>
            </a:r>
            <a:r>
              <a:rPr lang="en-GB" sz="1600" b="1" dirty="0"/>
              <a:t>11%</a:t>
            </a:r>
          </a:p>
        </p:txBody>
      </p:sp>
    </p:spTree>
    <p:extLst>
      <p:ext uri="{BB962C8B-B14F-4D97-AF65-F5344CB8AC3E}">
        <p14:creationId xmlns:p14="http://schemas.microsoft.com/office/powerpoint/2010/main" val="752889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31E85C79-9BE3-418C-A040-73CC7F65A0AA}"/>
              </a:ext>
            </a:extLst>
          </p:cNvPr>
          <p:cNvSpPr>
            <a:spLocks noGrp="1"/>
          </p:cNvSpPr>
          <p:nvPr>
            <p:ph type="body" sz="quarter" idx="16"/>
          </p:nvPr>
        </p:nvSpPr>
        <p:spPr>
          <a:xfrm>
            <a:off x="684000" y="268288"/>
            <a:ext cx="7846637" cy="404906"/>
          </a:xfrm>
        </p:spPr>
        <p:txBody>
          <a:bodyPr/>
          <a:lstStyle/>
          <a:p>
            <a:r>
              <a:rPr lang="en-GB" dirty="0" smtClean="0"/>
              <a:t>CAR T-cell </a:t>
            </a:r>
            <a:r>
              <a:rPr lang="en-GB" dirty="0"/>
              <a:t>patenting evolution</a:t>
            </a:r>
          </a:p>
        </p:txBody>
      </p:sp>
      <p:sp>
        <p:nvSpPr>
          <p:cNvPr id="4" name="Foliennummernplatzhalter 3">
            <a:extLst>
              <a:ext uri="{FF2B5EF4-FFF2-40B4-BE49-F238E27FC236}">
                <a16:creationId xmlns="" xmlns:a16="http://schemas.microsoft.com/office/drawing/2014/main" id="{7949A21B-DB47-4867-A1BD-512C6E649D00}"/>
              </a:ext>
            </a:extLst>
          </p:cNvPr>
          <p:cNvSpPr>
            <a:spLocks noGrp="1"/>
          </p:cNvSpPr>
          <p:nvPr>
            <p:ph type="sldNum" sz="quarter" idx="20"/>
          </p:nvPr>
        </p:nvSpPr>
        <p:spPr/>
        <p:txBody>
          <a:bodyPr/>
          <a:lstStyle/>
          <a:p>
            <a:fld id="{9DF67F17-3E1A-4193-A15F-15F53DD43041}" type="slidenum">
              <a:rPr lang="en-GB" smtClean="0"/>
              <a:pPr/>
              <a:t>14</a:t>
            </a:fld>
            <a:endParaRPr lang="en-GB" dirty="0"/>
          </a:p>
        </p:txBody>
      </p:sp>
      <p:grpSp>
        <p:nvGrpSpPr>
          <p:cNvPr id="5" name="Gruppieren 4">
            <a:extLst>
              <a:ext uri="{FF2B5EF4-FFF2-40B4-BE49-F238E27FC236}">
                <a16:creationId xmlns="" xmlns:a16="http://schemas.microsoft.com/office/drawing/2014/main" id="{09C2F081-0C6E-4DD7-81FE-72F9E1217BE9}"/>
              </a:ext>
            </a:extLst>
          </p:cNvPr>
          <p:cNvGrpSpPr>
            <a:grpSpLocks noChangeAspect="1"/>
          </p:cNvGrpSpPr>
          <p:nvPr/>
        </p:nvGrpSpPr>
        <p:grpSpPr>
          <a:xfrm>
            <a:off x="7996987" y="268288"/>
            <a:ext cx="540000" cy="540000"/>
            <a:chOff x="4168966" y="1957331"/>
            <a:chExt cx="288000" cy="288000"/>
          </a:xfrm>
        </p:grpSpPr>
        <p:sp>
          <p:nvSpPr>
            <p:cNvPr id="6" name="Freeform 71">
              <a:extLst>
                <a:ext uri="{FF2B5EF4-FFF2-40B4-BE49-F238E27FC236}">
                  <a16:creationId xmlns="" xmlns:a16="http://schemas.microsoft.com/office/drawing/2014/main" id="{8B1100CE-0213-4203-A44B-FAC3D59C5DAA}"/>
                </a:ext>
              </a:extLst>
            </p:cNvPr>
            <p:cNvSpPr>
              <a:spLocks/>
            </p:cNvSpPr>
            <p:nvPr/>
          </p:nvSpPr>
          <p:spPr bwMode="auto">
            <a:xfrm>
              <a:off x="4168966" y="1957331"/>
              <a:ext cx="288000" cy="288000"/>
            </a:xfrm>
            <a:custGeom>
              <a:avLst/>
              <a:gdLst>
                <a:gd name="T0" fmla="*/ 45 w 363"/>
                <a:gd name="T1" fmla="*/ 0 h 362"/>
                <a:gd name="T2" fmla="*/ 0 w 363"/>
                <a:gd name="T3" fmla="*/ 45 h 362"/>
                <a:gd name="T4" fmla="*/ 0 w 363"/>
                <a:gd name="T5" fmla="*/ 317 h 362"/>
                <a:gd name="T6" fmla="*/ 45 w 363"/>
                <a:gd name="T7" fmla="*/ 362 h 362"/>
                <a:gd name="T8" fmla="*/ 317 w 363"/>
                <a:gd name="T9" fmla="*/ 362 h 362"/>
                <a:gd name="T10" fmla="*/ 363 w 363"/>
                <a:gd name="T11" fmla="*/ 317 h 362"/>
                <a:gd name="T12" fmla="*/ 363 w 363"/>
                <a:gd name="T13" fmla="*/ 45 h 362"/>
                <a:gd name="T14" fmla="*/ 317 w 363"/>
                <a:gd name="T15" fmla="*/ 0 h 362"/>
                <a:gd name="T16" fmla="*/ 45 w 363"/>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2">
                  <a:moveTo>
                    <a:pt x="45" y="0"/>
                  </a:moveTo>
                  <a:cubicBezTo>
                    <a:pt x="45" y="0"/>
                    <a:pt x="0" y="0"/>
                    <a:pt x="0" y="45"/>
                  </a:cubicBezTo>
                  <a:cubicBezTo>
                    <a:pt x="0" y="317"/>
                    <a:pt x="0" y="317"/>
                    <a:pt x="0" y="317"/>
                  </a:cubicBezTo>
                  <a:cubicBezTo>
                    <a:pt x="0" y="317"/>
                    <a:pt x="0" y="362"/>
                    <a:pt x="45" y="362"/>
                  </a:cubicBezTo>
                  <a:cubicBezTo>
                    <a:pt x="317" y="362"/>
                    <a:pt x="317" y="362"/>
                    <a:pt x="317" y="362"/>
                  </a:cubicBezTo>
                  <a:cubicBezTo>
                    <a:pt x="317" y="362"/>
                    <a:pt x="363" y="362"/>
                    <a:pt x="363" y="317"/>
                  </a:cubicBezTo>
                  <a:cubicBezTo>
                    <a:pt x="363" y="45"/>
                    <a:pt x="363" y="45"/>
                    <a:pt x="363" y="45"/>
                  </a:cubicBezTo>
                  <a:cubicBezTo>
                    <a:pt x="363" y="45"/>
                    <a:pt x="363" y="0"/>
                    <a:pt x="317" y="0"/>
                  </a:cubicBezTo>
                  <a:lnTo>
                    <a:pt x="45" y="0"/>
                  </a:lnTo>
                  <a:close/>
                </a:path>
              </a:pathLst>
            </a:custGeom>
            <a:solidFill>
              <a:srgbClr val="404955"/>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404955"/>
                </a:solidFill>
                <a:latin typeface="Arial"/>
              </a:endParaRPr>
            </a:p>
          </p:txBody>
        </p:sp>
        <p:grpSp>
          <p:nvGrpSpPr>
            <p:cNvPr id="7" name="Gruppieren 6">
              <a:extLst>
                <a:ext uri="{FF2B5EF4-FFF2-40B4-BE49-F238E27FC236}">
                  <a16:creationId xmlns="" xmlns:a16="http://schemas.microsoft.com/office/drawing/2014/main" id="{662936DD-8370-4196-87C8-4D855D8042F0}"/>
                </a:ext>
              </a:extLst>
            </p:cNvPr>
            <p:cNvGrpSpPr/>
            <p:nvPr/>
          </p:nvGrpSpPr>
          <p:grpSpPr>
            <a:xfrm>
              <a:off x="4291581" y="2008453"/>
              <a:ext cx="114705" cy="154001"/>
              <a:chOff x="734527" y="1052920"/>
              <a:chExt cx="227770" cy="337010"/>
            </a:xfrm>
          </p:grpSpPr>
          <p:sp>
            <p:nvSpPr>
              <p:cNvPr id="16" name="AutoShape 1420">
                <a:extLst>
                  <a:ext uri="{FF2B5EF4-FFF2-40B4-BE49-F238E27FC236}">
                    <a16:creationId xmlns="" xmlns:a16="http://schemas.microsoft.com/office/drawing/2014/main" id="{76A38EC5-266C-402A-B858-7FD7754167FD}"/>
                  </a:ext>
                </a:extLst>
              </p:cNvPr>
              <p:cNvSpPr>
                <a:spLocks noChangeArrowheads="1"/>
              </p:cNvSpPr>
              <p:nvPr/>
            </p:nvSpPr>
            <p:spPr bwMode="auto">
              <a:xfrm flipV="1">
                <a:off x="734527" y="1052920"/>
                <a:ext cx="227770" cy="337010"/>
              </a:xfrm>
              <a:prstGeom prst="foldedCorner">
                <a:avLst/>
              </a:prstGeom>
              <a:solidFill>
                <a:srgbClr val="404955"/>
              </a:solidFill>
              <a:ln w="6350">
                <a:solidFill>
                  <a:srgbClr val="FFFFFF"/>
                </a:solidFill>
                <a:round/>
                <a:headEnd/>
                <a:tailEnd/>
              </a:ln>
            </p:spPr>
            <p:txBody>
              <a:bodyPr anchor="ctr">
                <a:noAutofit/>
              </a:bodyPr>
              <a:lstStyle/>
              <a:p>
                <a:pPr algn="ctr">
                  <a:defRPr/>
                </a:pPr>
                <a:endParaRPr lang="en-GB" altLang="de-DE" sz="1500" kern="0" dirty="0">
                  <a:solidFill>
                    <a:srgbClr val="404955"/>
                  </a:solidFill>
                  <a:latin typeface="Arial"/>
                </a:endParaRPr>
              </a:p>
            </p:txBody>
          </p:sp>
          <p:sp>
            <p:nvSpPr>
              <p:cNvPr id="17" name="Line 1422">
                <a:extLst>
                  <a:ext uri="{FF2B5EF4-FFF2-40B4-BE49-F238E27FC236}">
                    <a16:creationId xmlns="" xmlns:a16="http://schemas.microsoft.com/office/drawing/2014/main" id="{B621F383-EB0F-4ADC-8F39-E78DED0E976B}"/>
                  </a:ext>
                </a:extLst>
              </p:cNvPr>
              <p:cNvSpPr>
                <a:spLocks noChangeShapeType="1"/>
              </p:cNvSpPr>
              <p:nvPr/>
            </p:nvSpPr>
            <p:spPr bwMode="auto">
              <a:xfrm>
                <a:off x="757773" y="1130053"/>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8" name="Line 1422">
                <a:extLst>
                  <a:ext uri="{FF2B5EF4-FFF2-40B4-BE49-F238E27FC236}">
                    <a16:creationId xmlns="" xmlns:a16="http://schemas.microsoft.com/office/drawing/2014/main" id="{FAE02478-CC07-4199-88F1-A3C48CA78F0C}"/>
                  </a:ext>
                </a:extLst>
              </p:cNvPr>
              <p:cNvSpPr>
                <a:spLocks noChangeShapeType="1"/>
              </p:cNvSpPr>
              <p:nvPr/>
            </p:nvSpPr>
            <p:spPr bwMode="auto">
              <a:xfrm>
                <a:off x="757773" y="1181781"/>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9" name="Line 1422">
                <a:extLst>
                  <a:ext uri="{FF2B5EF4-FFF2-40B4-BE49-F238E27FC236}">
                    <a16:creationId xmlns="" xmlns:a16="http://schemas.microsoft.com/office/drawing/2014/main" id="{E19CC098-19CC-453E-80B4-773DB4B09FF8}"/>
                  </a:ext>
                </a:extLst>
              </p:cNvPr>
              <p:cNvSpPr>
                <a:spLocks noChangeShapeType="1"/>
              </p:cNvSpPr>
              <p:nvPr/>
            </p:nvSpPr>
            <p:spPr bwMode="auto">
              <a:xfrm>
                <a:off x="757773" y="1233509"/>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20" name="Line 1422">
                <a:extLst>
                  <a:ext uri="{FF2B5EF4-FFF2-40B4-BE49-F238E27FC236}">
                    <a16:creationId xmlns="" xmlns:a16="http://schemas.microsoft.com/office/drawing/2014/main" id="{A67094F0-1937-42D3-BBD8-7F7256CD0045}"/>
                  </a:ext>
                </a:extLst>
              </p:cNvPr>
              <p:cNvSpPr>
                <a:spLocks noChangeShapeType="1"/>
              </p:cNvSpPr>
              <p:nvPr/>
            </p:nvSpPr>
            <p:spPr bwMode="auto">
              <a:xfrm>
                <a:off x="757773" y="1285237"/>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21" name="Line 1422">
                <a:extLst>
                  <a:ext uri="{FF2B5EF4-FFF2-40B4-BE49-F238E27FC236}">
                    <a16:creationId xmlns="" xmlns:a16="http://schemas.microsoft.com/office/drawing/2014/main" id="{FDA741AE-3D29-4769-BE45-9B319CC5F3AD}"/>
                  </a:ext>
                </a:extLst>
              </p:cNvPr>
              <p:cNvSpPr>
                <a:spLocks noChangeShapeType="1"/>
              </p:cNvSpPr>
              <p:nvPr/>
            </p:nvSpPr>
            <p:spPr bwMode="auto">
              <a:xfrm>
                <a:off x="757773" y="1336964"/>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grpSp>
        <p:grpSp>
          <p:nvGrpSpPr>
            <p:cNvPr id="8" name="Gruppieren 7">
              <a:extLst>
                <a:ext uri="{FF2B5EF4-FFF2-40B4-BE49-F238E27FC236}">
                  <a16:creationId xmlns="" xmlns:a16="http://schemas.microsoft.com/office/drawing/2014/main" id="{A76449B7-B775-4416-ABB0-BBFA63437C99}"/>
                </a:ext>
              </a:extLst>
            </p:cNvPr>
            <p:cNvGrpSpPr/>
            <p:nvPr/>
          </p:nvGrpSpPr>
          <p:grpSpPr>
            <a:xfrm>
              <a:off x="4218988" y="2044752"/>
              <a:ext cx="114705" cy="154001"/>
              <a:chOff x="734527" y="1052920"/>
              <a:chExt cx="227770" cy="337010"/>
            </a:xfrm>
          </p:grpSpPr>
          <p:sp>
            <p:nvSpPr>
              <p:cNvPr id="10" name="AutoShape 1420">
                <a:extLst>
                  <a:ext uri="{FF2B5EF4-FFF2-40B4-BE49-F238E27FC236}">
                    <a16:creationId xmlns="" xmlns:a16="http://schemas.microsoft.com/office/drawing/2014/main" id="{51CA1DC2-EFD5-42C5-B59F-4521141C8E3C}"/>
                  </a:ext>
                </a:extLst>
              </p:cNvPr>
              <p:cNvSpPr>
                <a:spLocks noChangeArrowheads="1"/>
              </p:cNvSpPr>
              <p:nvPr/>
            </p:nvSpPr>
            <p:spPr bwMode="auto">
              <a:xfrm flipV="1">
                <a:off x="734527" y="1052920"/>
                <a:ext cx="227770" cy="337010"/>
              </a:xfrm>
              <a:prstGeom prst="foldedCorner">
                <a:avLst/>
              </a:prstGeom>
              <a:solidFill>
                <a:srgbClr val="404955"/>
              </a:solidFill>
              <a:ln w="6350">
                <a:solidFill>
                  <a:srgbClr val="FFFFFF"/>
                </a:solidFill>
                <a:round/>
                <a:headEnd/>
                <a:tailEnd/>
              </a:ln>
            </p:spPr>
            <p:txBody>
              <a:bodyPr anchor="ctr">
                <a:noAutofit/>
              </a:bodyPr>
              <a:lstStyle/>
              <a:p>
                <a:pPr algn="ctr">
                  <a:defRPr/>
                </a:pPr>
                <a:endParaRPr lang="en-GB" altLang="de-DE" sz="1500" kern="0" dirty="0">
                  <a:solidFill>
                    <a:srgbClr val="404955"/>
                  </a:solidFill>
                  <a:latin typeface="Arial"/>
                </a:endParaRPr>
              </a:p>
            </p:txBody>
          </p:sp>
          <p:sp>
            <p:nvSpPr>
              <p:cNvPr id="11" name="Line 1422">
                <a:extLst>
                  <a:ext uri="{FF2B5EF4-FFF2-40B4-BE49-F238E27FC236}">
                    <a16:creationId xmlns="" xmlns:a16="http://schemas.microsoft.com/office/drawing/2014/main" id="{CCED8C67-851A-43A6-9D0A-6BB73035F612}"/>
                  </a:ext>
                </a:extLst>
              </p:cNvPr>
              <p:cNvSpPr>
                <a:spLocks noChangeShapeType="1"/>
              </p:cNvSpPr>
              <p:nvPr/>
            </p:nvSpPr>
            <p:spPr bwMode="auto">
              <a:xfrm>
                <a:off x="757773" y="1130053"/>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2" name="Line 1422">
                <a:extLst>
                  <a:ext uri="{FF2B5EF4-FFF2-40B4-BE49-F238E27FC236}">
                    <a16:creationId xmlns="" xmlns:a16="http://schemas.microsoft.com/office/drawing/2014/main" id="{61E0A218-035F-487D-B319-8E9D3689202C}"/>
                  </a:ext>
                </a:extLst>
              </p:cNvPr>
              <p:cNvSpPr>
                <a:spLocks noChangeShapeType="1"/>
              </p:cNvSpPr>
              <p:nvPr/>
            </p:nvSpPr>
            <p:spPr bwMode="auto">
              <a:xfrm>
                <a:off x="757773" y="1181781"/>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3" name="Line 1422">
                <a:extLst>
                  <a:ext uri="{FF2B5EF4-FFF2-40B4-BE49-F238E27FC236}">
                    <a16:creationId xmlns="" xmlns:a16="http://schemas.microsoft.com/office/drawing/2014/main" id="{A5AA49D5-BD23-421A-A137-B445527C1448}"/>
                  </a:ext>
                </a:extLst>
              </p:cNvPr>
              <p:cNvSpPr>
                <a:spLocks noChangeShapeType="1"/>
              </p:cNvSpPr>
              <p:nvPr/>
            </p:nvSpPr>
            <p:spPr bwMode="auto">
              <a:xfrm>
                <a:off x="757773" y="1233509"/>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4" name="Line 1422">
                <a:extLst>
                  <a:ext uri="{FF2B5EF4-FFF2-40B4-BE49-F238E27FC236}">
                    <a16:creationId xmlns="" xmlns:a16="http://schemas.microsoft.com/office/drawing/2014/main" id="{C6C3885E-9B39-4A9D-A93B-BBA0DF1D5635}"/>
                  </a:ext>
                </a:extLst>
              </p:cNvPr>
              <p:cNvSpPr>
                <a:spLocks noChangeShapeType="1"/>
              </p:cNvSpPr>
              <p:nvPr/>
            </p:nvSpPr>
            <p:spPr bwMode="auto">
              <a:xfrm>
                <a:off x="757773" y="1285237"/>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5" name="Line 1422">
                <a:extLst>
                  <a:ext uri="{FF2B5EF4-FFF2-40B4-BE49-F238E27FC236}">
                    <a16:creationId xmlns="" xmlns:a16="http://schemas.microsoft.com/office/drawing/2014/main" id="{66E6B7C7-C237-4AE2-82A6-87CB62AAC447}"/>
                  </a:ext>
                </a:extLst>
              </p:cNvPr>
              <p:cNvSpPr>
                <a:spLocks noChangeShapeType="1"/>
              </p:cNvSpPr>
              <p:nvPr/>
            </p:nvSpPr>
            <p:spPr bwMode="auto">
              <a:xfrm>
                <a:off x="757773" y="1336964"/>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grpSp>
        <p:sp>
          <p:nvSpPr>
            <p:cNvPr id="9" name="Freeform 131">
              <a:extLst>
                <a:ext uri="{FF2B5EF4-FFF2-40B4-BE49-F238E27FC236}">
                  <a16:creationId xmlns="" xmlns:a16="http://schemas.microsoft.com/office/drawing/2014/main" id="{7A5B39DB-A887-4851-9CDF-273B545DDCA9}"/>
                </a:ext>
              </a:extLst>
            </p:cNvPr>
            <p:cNvSpPr>
              <a:spLocks/>
            </p:cNvSpPr>
            <p:nvPr/>
          </p:nvSpPr>
          <p:spPr bwMode="auto">
            <a:xfrm>
              <a:off x="4196019" y="2004108"/>
              <a:ext cx="233895" cy="194446"/>
            </a:xfrm>
            <a:custGeom>
              <a:avLst/>
              <a:gdLst>
                <a:gd name="T0" fmla="*/ 9 w 215"/>
                <a:gd name="T1" fmla="*/ 176 h 176"/>
                <a:gd name="T2" fmla="*/ 5 w 215"/>
                <a:gd name="T3" fmla="*/ 174 h 176"/>
                <a:gd name="T4" fmla="*/ 2 w 215"/>
                <a:gd name="T5" fmla="*/ 163 h 176"/>
                <a:gd name="T6" fmla="*/ 52 w 215"/>
                <a:gd name="T7" fmla="*/ 90 h 176"/>
                <a:gd name="T8" fmla="*/ 87 w 215"/>
                <a:gd name="T9" fmla="*/ 110 h 176"/>
                <a:gd name="T10" fmla="*/ 128 w 215"/>
                <a:gd name="T11" fmla="*/ 51 h 176"/>
                <a:gd name="T12" fmla="*/ 162 w 215"/>
                <a:gd name="T13" fmla="*/ 85 h 176"/>
                <a:gd name="T14" fmla="*/ 199 w 215"/>
                <a:gd name="T15" fmla="*/ 5 h 176"/>
                <a:gd name="T16" fmla="*/ 210 w 215"/>
                <a:gd name="T17" fmla="*/ 2 h 176"/>
                <a:gd name="T18" fmla="*/ 214 w 215"/>
                <a:gd name="T19" fmla="*/ 12 h 176"/>
                <a:gd name="T20" fmla="*/ 166 w 215"/>
                <a:gd name="T21" fmla="*/ 113 h 176"/>
                <a:gd name="T22" fmla="*/ 130 w 215"/>
                <a:gd name="T23" fmla="*/ 76 h 176"/>
                <a:gd name="T24" fmla="*/ 92 w 215"/>
                <a:gd name="T25" fmla="*/ 131 h 176"/>
                <a:gd name="T26" fmla="*/ 57 w 215"/>
                <a:gd name="T27" fmla="*/ 111 h 176"/>
                <a:gd name="T28" fmla="*/ 16 w 215"/>
                <a:gd name="T29" fmla="*/ 172 h 176"/>
                <a:gd name="T30" fmla="*/ 9 w 215"/>
                <a:gd name="T3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176">
                  <a:moveTo>
                    <a:pt x="9" y="176"/>
                  </a:moveTo>
                  <a:cubicBezTo>
                    <a:pt x="7" y="176"/>
                    <a:pt x="6" y="175"/>
                    <a:pt x="5" y="174"/>
                  </a:cubicBezTo>
                  <a:cubicBezTo>
                    <a:pt x="1" y="172"/>
                    <a:pt x="0" y="167"/>
                    <a:pt x="2" y="163"/>
                  </a:cubicBezTo>
                  <a:cubicBezTo>
                    <a:pt x="52" y="90"/>
                    <a:pt x="52" y="90"/>
                    <a:pt x="52" y="90"/>
                  </a:cubicBezTo>
                  <a:cubicBezTo>
                    <a:pt x="87" y="110"/>
                    <a:pt x="87" y="110"/>
                    <a:pt x="87" y="110"/>
                  </a:cubicBezTo>
                  <a:cubicBezTo>
                    <a:pt x="128" y="51"/>
                    <a:pt x="128" y="51"/>
                    <a:pt x="128" y="51"/>
                  </a:cubicBezTo>
                  <a:cubicBezTo>
                    <a:pt x="162" y="85"/>
                    <a:pt x="162" y="85"/>
                    <a:pt x="162" y="85"/>
                  </a:cubicBezTo>
                  <a:cubicBezTo>
                    <a:pt x="199" y="5"/>
                    <a:pt x="199" y="5"/>
                    <a:pt x="199" y="5"/>
                  </a:cubicBezTo>
                  <a:cubicBezTo>
                    <a:pt x="201" y="1"/>
                    <a:pt x="206" y="0"/>
                    <a:pt x="210" y="2"/>
                  </a:cubicBezTo>
                  <a:cubicBezTo>
                    <a:pt x="214" y="3"/>
                    <a:pt x="215" y="8"/>
                    <a:pt x="214" y="12"/>
                  </a:cubicBezTo>
                  <a:cubicBezTo>
                    <a:pt x="166" y="113"/>
                    <a:pt x="166" y="113"/>
                    <a:pt x="166" y="113"/>
                  </a:cubicBezTo>
                  <a:cubicBezTo>
                    <a:pt x="130" y="76"/>
                    <a:pt x="130" y="76"/>
                    <a:pt x="130" y="76"/>
                  </a:cubicBezTo>
                  <a:cubicBezTo>
                    <a:pt x="92" y="131"/>
                    <a:pt x="92" y="131"/>
                    <a:pt x="92" y="131"/>
                  </a:cubicBezTo>
                  <a:cubicBezTo>
                    <a:pt x="57" y="111"/>
                    <a:pt x="57" y="111"/>
                    <a:pt x="57" y="111"/>
                  </a:cubicBezTo>
                  <a:cubicBezTo>
                    <a:pt x="16" y="172"/>
                    <a:pt x="16" y="172"/>
                    <a:pt x="16" y="172"/>
                  </a:cubicBezTo>
                  <a:cubicBezTo>
                    <a:pt x="14" y="175"/>
                    <a:pt x="12" y="176"/>
                    <a:pt x="9" y="176"/>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GB" dirty="0">
                <a:solidFill>
                  <a:srgbClr val="3B464D"/>
                </a:solidFill>
                <a:latin typeface="Arial"/>
              </a:endParaRPr>
            </a:p>
          </p:txBody>
        </p:sp>
      </p:grpSp>
      <p:graphicFrame>
        <p:nvGraphicFramePr>
          <p:cNvPr id="23" name="4 Gráfico">
            <a:extLst>
              <a:ext uri="{FF2B5EF4-FFF2-40B4-BE49-F238E27FC236}">
                <a16:creationId xmlns="" xmlns:a16="http://schemas.microsoft.com/office/drawing/2014/main" id="{26AA4EC1-9347-4789-97CC-CA77732BBD02}"/>
              </a:ext>
            </a:extLst>
          </p:cNvPr>
          <p:cNvGraphicFramePr/>
          <p:nvPr>
            <p:extLst>
              <p:ext uri="{D42A27DB-BD31-4B8C-83A1-F6EECF244321}">
                <p14:modId xmlns:p14="http://schemas.microsoft.com/office/powerpoint/2010/main" val="453006963"/>
              </p:ext>
            </p:extLst>
          </p:nvPr>
        </p:nvGraphicFramePr>
        <p:xfrm>
          <a:off x="683999" y="1001969"/>
          <a:ext cx="7848813" cy="327890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platzhalter 39">
            <a:extLst>
              <a:ext uri="{FF2B5EF4-FFF2-40B4-BE49-F238E27FC236}">
                <a16:creationId xmlns="" xmlns:a16="http://schemas.microsoft.com/office/drawing/2014/main" id="{62256FA1-B606-4476-872D-B39510821A72}"/>
              </a:ext>
            </a:extLst>
          </p:cNvPr>
          <p:cNvSpPr txBox="1">
            <a:spLocks/>
          </p:cNvSpPr>
          <p:nvPr/>
        </p:nvSpPr>
        <p:spPr>
          <a:xfrm>
            <a:off x="684000" y="4390870"/>
            <a:ext cx="7846637" cy="338554"/>
          </a:xfrm>
          <a:prstGeom prst="rect">
            <a:avLst/>
          </a:prstGeom>
        </p:spPr>
        <p:txBody>
          <a:bodyPr vert="horz" wrap="square" lIns="0" tIns="0" rIns="0" bIns="0" rtlCol="0" anchor="b">
            <a:spAutoFit/>
          </a:bodyPr>
          <a:lstStyle>
            <a:defPPr>
              <a:defRPr lang="en-US"/>
            </a:defPPr>
            <a:lvl1pPr indent="0" defTabSz="914194">
              <a:lnSpc>
                <a:spcPct val="100000"/>
              </a:lnSpc>
              <a:spcBef>
                <a:spcPts val="0"/>
              </a:spcBef>
              <a:buClr>
                <a:schemeClr val="tx1"/>
              </a:buClr>
              <a:buFont typeface="Wingdings" pitchFamily="2" charset="2"/>
              <a:buNone/>
              <a:tabLst/>
              <a:defRPr sz="1400" spc="0" baseline="0">
                <a:latin typeface="Arial" pitchFamily="34" charset="0"/>
                <a:cs typeface="Arial" pitchFamily="34" charset="0"/>
              </a:defRPr>
            </a:lvl1pPr>
            <a:lvl2pPr marL="431989"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2pPr>
            <a:lvl3pPr marL="647984"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3pPr>
            <a:lvl4pPr marL="863978"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4pPr>
            <a:lvl5pPr marL="1079973" indent="-215995" defTabSz="987203">
              <a:lnSpc>
                <a:spcPts val="2800"/>
              </a:lnSpc>
              <a:spcBef>
                <a:spcPts val="0"/>
              </a:spcBef>
              <a:buClr>
                <a:schemeClr val="tx1"/>
              </a:buClr>
              <a:buFont typeface="Arial" pitchFamily="34" charset="0"/>
              <a:buChar char="−"/>
              <a:defRPr spc="0" baseline="0">
                <a:latin typeface="Arial" pitchFamily="34" charset="0"/>
                <a:cs typeface="Arial" pitchFamily="34" charset="0"/>
              </a:defRPr>
            </a:lvl5pPr>
            <a:lvl6pPr marL="2514034" indent="-228549" defTabSz="914194">
              <a:spcBef>
                <a:spcPct val="20000"/>
              </a:spcBef>
              <a:buFont typeface="Arial" pitchFamily="34" charset="0"/>
              <a:buChar char="•"/>
              <a:defRPr sz="2000"/>
            </a:lvl6pPr>
            <a:lvl7pPr marL="2971132" indent="-228549" defTabSz="914194">
              <a:spcBef>
                <a:spcPct val="20000"/>
              </a:spcBef>
              <a:buFont typeface="Arial" pitchFamily="34" charset="0"/>
              <a:buChar char="•"/>
              <a:defRPr sz="2000"/>
            </a:lvl7pPr>
            <a:lvl8pPr marL="3428229" indent="-228549" defTabSz="914194">
              <a:spcBef>
                <a:spcPct val="20000"/>
              </a:spcBef>
              <a:buFont typeface="Arial" pitchFamily="34" charset="0"/>
              <a:buChar char="•"/>
              <a:defRPr sz="2000"/>
            </a:lvl8pPr>
            <a:lvl9pPr marL="3885326" indent="-228549" defTabSz="914194">
              <a:spcBef>
                <a:spcPct val="20000"/>
              </a:spcBef>
              <a:buFont typeface="Arial" pitchFamily="34" charset="0"/>
              <a:buChar char="•"/>
              <a:defRPr sz="2000"/>
            </a:lvl9pPr>
          </a:lstStyle>
          <a:p>
            <a:r>
              <a:rPr lang="en-GB" sz="1100"/>
              <a:t>CAR-T patenting took off from 2013 with a significant increase in published patent filings in multiple countries (patent documents), but also the publication of CAR-T related inventions (patent families) from 61 in 2014 to 285 inventions in 2017. </a:t>
            </a:r>
            <a:endParaRPr lang="en-GB" sz="1100" dirty="0"/>
          </a:p>
        </p:txBody>
      </p:sp>
    </p:spTree>
    <p:extLst>
      <p:ext uri="{BB962C8B-B14F-4D97-AF65-F5344CB8AC3E}">
        <p14:creationId xmlns:p14="http://schemas.microsoft.com/office/powerpoint/2010/main" val="3550191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DB8D5C4B-790D-4270-A5D2-D49395D9705C}"/>
              </a:ext>
            </a:extLst>
          </p:cNvPr>
          <p:cNvSpPr>
            <a:spLocks noGrp="1"/>
          </p:cNvSpPr>
          <p:nvPr>
            <p:ph type="body" sz="quarter" idx="16"/>
          </p:nvPr>
        </p:nvSpPr>
        <p:spPr>
          <a:xfrm>
            <a:off x="684000" y="268288"/>
            <a:ext cx="7846637" cy="404906"/>
          </a:xfrm>
        </p:spPr>
        <p:txBody>
          <a:bodyPr/>
          <a:lstStyle/>
          <a:p>
            <a:r>
              <a:rPr lang="en-GB" dirty="0"/>
              <a:t>Type of </a:t>
            </a:r>
            <a:r>
              <a:rPr lang="en-GB" dirty="0" smtClean="0"/>
              <a:t>CAR T-cell </a:t>
            </a:r>
            <a:r>
              <a:rPr lang="en-GB" dirty="0"/>
              <a:t>applicants</a:t>
            </a:r>
          </a:p>
        </p:txBody>
      </p:sp>
      <p:sp>
        <p:nvSpPr>
          <p:cNvPr id="40" name="Textplatzhalter 39">
            <a:extLst>
              <a:ext uri="{FF2B5EF4-FFF2-40B4-BE49-F238E27FC236}">
                <a16:creationId xmlns="" xmlns:a16="http://schemas.microsoft.com/office/drawing/2014/main" id="{F2BAA325-31F2-40BD-9725-7C3CAE8CC26E}"/>
              </a:ext>
            </a:extLst>
          </p:cNvPr>
          <p:cNvSpPr>
            <a:spLocks noGrp="1"/>
          </p:cNvSpPr>
          <p:nvPr>
            <p:ph type="body" sz="quarter" idx="17"/>
          </p:nvPr>
        </p:nvSpPr>
        <p:spPr>
          <a:xfrm>
            <a:off x="684000" y="4222187"/>
            <a:ext cx="7846637" cy="507831"/>
          </a:xfrm>
        </p:spPr>
        <p:txBody>
          <a:bodyPr vert="horz" wrap="square" lIns="0" tIns="0" rIns="0" bIns="0" rtlCol="0" anchor="b">
            <a:spAutoFit/>
          </a:bodyPr>
          <a:lstStyle/>
          <a:p>
            <a:pPr marL="0" indent="0">
              <a:lnSpc>
                <a:spcPct val="100000"/>
              </a:lnSpc>
              <a:buNone/>
            </a:pPr>
            <a:r>
              <a:rPr lang="en-GB" sz="1100" dirty="0"/>
              <a:t>Nearly half of all CAR-T related patents are filed by </a:t>
            </a:r>
            <a:r>
              <a:rPr lang="en-GB" sz="1100" dirty="0" smtClean="0"/>
              <a:t>industry, </a:t>
            </a:r>
            <a:r>
              <a:rPr lang="en-GB" sz="1100" dirty="0"/>
              <a:t>followed by research centres, most of them universities, research institutes and hospitals. Some patents are filed by individuals which in most cases are affiliated researchers but have 100% ownership of the patent.</a:t>
            </a:r>
          </a:p>
        </p:txBody>
      </p:sp>
      <p:sp>
        <p:nvSpPr>
          <p:cNvPr id="4" name="Foliennummernplatzhalter 3">
            <a:extLst>
              <a:ext uri="{FF2B5EF4-FFF2-40B4-BE49-F238E27FC236}">
                <a16:creationId xmlns="" xmlns:a16="http://schemas.microsoft.com/office/drawing/2014/main" id="{C0916FFC-16CE-46CF-81BD-DA28AE2466BE}"/>
              </a:ext>
            </a:extLst>
          </p:cNvPr>
          <p:cNvSpPr>
            <a:spLocks noGrp="1"/>
          </p:cNvSpPr>
          <p:nvPr>
            <p:ph type="sldNum" sz="quarter" idx="20"/>
          </p:nvPr>
        </p:nvSpPr>
        <p:spPr/>
        <p:txBody>
          <a:bodyPr/>
          <a:lstStyle/>
          <a:p>
            <a:fld id="{9DF67F17-3E1A-4193-A15F-15F53DD43041}" type="slidenum">
              <a:rPr lang="en-GB" smtClean="0"/>
              <a:pPr/>
              <a:t>15</a:t>
            </a:fld>
            <a:endParaRPr lang="en-GB" dirty="0"/>
          </a:p>
        </p:txBody>
      </p:sp>
      <p:grpSp>
        <p:nvGrpSpPr>
          <p:cNvPr id="5" name="Gruppieren 4">
            <a:extLst>
              <a:ext uri="{FF2B5EF4-FFF2-40B4-BE49-F238E27FC236}">
                <a16:creationId xmlns="" xmlns:a16="http://schemas.microsoft.com/office/drawing/2014/main" id="{3851FC91-17E4-4570-A674-BD6AC95663E7}"/>
              </a:ext>
            </a:extLst>
          </p:cNvPr>
          <p:cNvGrpSpPr>
            <a:grpSpLocks noChangeAspect="1"/>
          </p:cNvGrpSpPr>
          <p:nvPr/>
        </p:nvGrpSpPr>
        <p:grpSpPr>
          <a:xfrm>
            <a:off x="7996987" y="268288"/>
            <a:ext cx="540000" cy="540000"/>
            <a:chOff x="8244440" y="169603"/>
            <a:chExt cx="288000" cy="288000"/>
          </a:xfrm>
        </p:grpSpPr>
        <p:sp>
          <p:nvSpPr>
            <p:cNvPr id="6" name="Freeform 34">
              <a:extLst>
                <a:ext uri="{FF2B5EF4-FFF2-40B4-BE49-F238E27FC236}">
                  <a16:creationId xmlns="" xmlns:a16="http://schemas.microsoft.com/office/drawing/2014/main" id="{609D10DF-2CE2-4A14-9C4C-6EA63B347B03}"/>
                </a:ext>
              </a:extLst>
            </p:cNvPr>
            <p:cNvSpPr>
              <a:spLocks noChangeAspect="1"/>
            </p:cNvSpPr>
            <p:nvPr/>
          </p:nvSpPr>
          <p:spPr bwMode="auto">
            <a:xfrm>
              <a:off x="8244440" y="169603"/>
              <a:ext cx="288000" cy="288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grpSp>
          <p:nvGrpSpPr>
            <p:cNvPr id="7" name="Gruppieren 6">
              <a:extLst>
                <a:ext uri="{FF2B5EF4-FFF2-40B4-BE49-F238E27FC236}">
                  <a16:creationId xmlns="" xmlns:a16="http://schemas.microsoft.com/office/drawing/2014/main" id="{4765C87C-25C9-4707-A97B-B3FA850D931F}"/>
                </a:ext>
              </a:extLst>
            </p:cNvPr>
            <p:cNvGrpSpPr/>
            <p:nvPr/>
          </p:nvGrpSpPr>
          <p:grpSpPr>
            <a:xfrm>
              <a:off x="8286281" y="200281"/>
              <a:ext cx="204319" cy="226645"/>
              <a:chOff x="750923" y="1105920"/>
              <a:chExt cx="444394" cy="492953"/>
            </a:xfrm>
          </p:grpSpPr>
          <p:grpSp>
            <p:nvGrpSpPr>
              <p:cNvPr id="8" name="Gruppieren 7">
                <a:extLst>
                  <a:ext uri="{FF2B5EF4-FFF2-40B4-BE49-F238E27FC236}">
                    <a16:creationId xmlns="" xmlns:a16="http://schemas.microsoft.com/office/drawing/2014/main" id="{DCA92203-3029-4831-9E9B-01C29E425D99}"/>
                  </a:ext>
                </a:extLst>
              </p:cNvPr>
              <p:cNvGrpSpPr/>
              <p:nvPr/>
            </p:nvGrpSpPr>
            <p:grpSpPr>
              <a:xfrm>
                <a:off x="750923" y="1316022"/>
                <a:ext cx="124562" cy="230526"/>
                <a:chOff x="5772055" y="4428873"/>
                <a:chExt cx="230251" cy="426126"/>
              </a:xfrm>
              <a:solidFill>
                <a:srgbClr val="FFFFFF"/>
              </a:solidFill>
            </p:grpSpPr>
            <p:sp>
              <p:nvSpPr>
                <p:cNvPr id="24" name="Freihandform 283">
                  <a:extLst>
                    <a:ext uri="{FF2B5EF4-FFF2-40B4-BE49-F238E27FC236}">
                      <a16:creationId xmlns="" xmlns:a16="http://schemas.microsoft.com/office/drawing/2014/main" id="{5A8D9CA7-2D09-43AC-B56E-9359E6250EAA}"/>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25" name="Ellipse 24">
                  <a:extLst>
                    <a:ext uri="{FF2B5EF4-FFF2-40B4-BE49-F238E27FC236}">
                      <a16:creationId xmlns="" xmlns:a16="http://schemas.microsoft.com/office/drawing/2014/main" id="{FD66A473-2190-4A76-8734-5CD294363111}"/>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9" name="Gruppieren 8">
                <a:extLst>
                  <a:ext uri="{FF2B5EF4-FFF2-40B4-BE49-F238E27FC236}">
                    <a16:creationId xmlns="" xmlns:a16="http://schemas.microsoft.com/office/drawing/2014/main" id="{336215BC-6FF5-430C-A7DB-3B99A68259ED}"/>
                  </a:ext>
                </a:extLst>
              </p:cNvPr>
              <p:cNvGrpSpPr/>
              <p:nvPr/>
            </p:nvGrpSpPr>
            <p:grpSpPr>
              <a:xfrm>
                <a:off x="850272" y="1133728"/>
                <a:ext cx="124562" cy="230526"/>
                <a:chOff x="5772055" y="4428873"/>
                <a:chExt cx="230251" cy="426126"/>
              </a:xfrm>
              <a:solidFill>
                <a:srgbClr val="FFFFFF"/>
              </a:solidFill>
            </p:grpSpPr>
            <p:sp>
              <p:nvSpPr>
                <p:cNvPr id="22" name="Freihandform 281">
                  <a:extLst>
                    <a:ext uri="{FF2B5EF4-FFF2-40B4-BE49-F238E27FC236}">
                      <a16:creationId xmlns="" xmlns:a16="http://schemas.microsoft.com/office/drawing/2014/main" id="{4512AB71-6EA9-4618-9C5D-0DED2E6FAF66}"/>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23" name="Ellipse 22">
                  <a:extLst>
                    <a:ext uri="{FF2B5EF4-FFF2-40B4-BE49-F238E27FC236}">
                      <a16:creationId xmlns="" xmlns:a16="http://schemas.microsoft.com/office/drawing/2014/main" id="{CFF528FA-9740-49C0-A4F9-1D2B447B9773}"/>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10" name="Gruppieren 9">
                <a:extLst>
                  <a:ext uri="{FF2B5EF4-FFF2-40B4-BE49-F238E27FC236}">
                    <a16:creationId xmlns="" xmlns:a16="http://schemas.microsoft.com/office/drawing/2014/main" id="{5622D65E-3E0A-4ED6-B498-CBD8B889A0FE}"/>
                  </a:ext>
                </a:extLst>
              </p:cNvPr>
              <p:cNvGrpSpPr/>
              <p:nvPr/>
            </p:nvGrpSpPr>
            <p:grpSpPr>
              <a:xfrm>
                <a:off x="1099427" y="1105920"/>
                <a:ext cx="95890" cy="177464"/>
                <a:chOff x="5772055" y="4428873"/>
                <a:chExt cx="230251" cy="426126"/>
              </a:xfrm>
              <a:solidFill>
                <a:srgbClr val="FFFFFF"/>
              </a:solidFill>
            </p:grpSpPr>
            <p:sp>
              <p:nvSpPr>
                <p:cNvPr id="20" name="Freihandform 279">
                  <a:extLst>
                    <a:ext uri="{FF2B5EF4-FFF2-40B4-BE49-F238E27FC236}">
                      <a16:creationId xmlns="" xmlns:a16="http://schemas.microsoft.com/office/drawing/2014/main" id="{D9CD97D0-B660-4534-8618-90A376B0EF95}"/>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21" name="Ellipse 20">
                  <a:extLst>
                    <a:ext uri="{FF2B5EF4-FFF2-40B4-BE49-F238E27FC236}">
                      <a16:creationId xmlns="" xmlns:a16="http://schemas.microsoft.com/office/drawing/2014/main" id="{CB524B02-0694-458C-AB09-5F8BA1C95E96}"/>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11" name="Gruppieren 10">
                <a:extLst>
                  <a:ext uri="{FF2B5EF4-FFF2-40B4-BE49-F238E27FC236}">
                    <a16:creationId xmlns="" xmlns:a16="http://schemas.microsoft.com/office/drawing/2014/main" id="{DC108A4F-E573-491E-B4AD-105C0E1FE2E6}"/>
                  </a:ext>
                </a:extLst>
              </p:cNvPr>
              <p:cNvGrpSpPr/>
              <p:nvPr/>
            </p:nvGrpSpPr>
            <p:grpSpPr>
              <a:xfrm>
                <a:off x="1006547" y="1162896"/>
                <a:ext cx="124562" cy="230526"/>
                <a:chOff x="5772055" y="4428873"/>
                <a:chExt cx="230251" cy="426126"/>
              </a:xfrm>
              <a:solidFill>
                <a:srgbClr val="FFFFFF"/>
              </a:solidFill>
            </p:grpSpPr>
            <p:sp>
              <p:nvSpPr>
                <p:cNvPr id="18" name="Freihandform 277">
                  <a:extLst>
                    <a:ext uri="{FF2B5EF4-FFF2-40B4-BE49-F238E27FC236}">
                      <a16:creationId xmlns="" xmlns:a16="http://schemas.microsoft.com/office/drawing/2014/main" id="{D360B590-E4BE-44AA-8DB4-21F49094C799}"/>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19" name="Ellipse 18">
                  <a:extLst>
                    <a:ext uri="{FF2B5EF4-FFF2-40B4-BE49-F238E27FC236}">
                      <a16:creationId xmlns="" xmlns:a16="http://schemas.microsoft.com/office/drawing/2014/main" id="{D629E472-E6C0-49A4-84C9-A5ECCE6E6F1F}"/>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12" name="Gruppieren 11">
                <a:extLst>
                  <a:ext uri="{FF2B5EF4-FFF2-40B4-BE49-F238E27FC236}">
                    <a16:creationId xmlns="" xmlns:a16="http://schemas.microsoft.com/office/drawing/2014/main" id="{F96C3C71-C241-4CFB-AA0B-2E784271D859}"/>
                  </a:ext>
                </a:extLst>
              </p:cNvPr>
              <p:cNvGrpSpPr/>
              <p:nvPr/>
            </p:nvGrpSpPr>
            <p:grpSpPr>
              <a:xfrm>
                <a:off x="1035928" y="1316022"/>
                <a:ext cx="124562" cy="230526"/>
                <a:chOff x="5772055" y="4428873"/>
                <a:chExt cx="230251" cy="426126"/>
              </a:xfrm>
              <a:solidFill>
                <a:srgbClr val="FFFFFF"/>
              </a:solidFill>
            </p:grpSpPr>
            <p:sp>
              <p:nvSpPr>
                <p:cNvPr id="16" name="Freihandform 275">
                  <a:extLst>
                    <a:ext uri="{FF2B5EF4-FFF2-40B4-BE49-F238E27FC236}">
                      <a16:creationId xmlns="" xmlns:a16="http://schemas.microsoft.com/office/drawing/2014/main" id="{A209C28B-AE2E-44BA-A29F-6D314478F01E}"/>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17" name="Ellipse 16">
                  <a:extLst>
                    <a:ext uri="{FF2B5EF4-FFF2-40B4-BE49-F238E27FC236}">
                      <a16:creationId xmlns="" xmlns:a16="http://schemas.microsoft.com/office/drawing/2014/main" id="{269FBD33-45C7-49E9-BDF8-436B37AE9165}"/>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13" name="Gruppieren 12">
                <a:extLst>
                  <a:ext uri="{FF2B5EF4-FFF2-40B4-BE49-F238E27FC236}">
                    <a16:creationId xmlns="" xmlns:a16="http://schemas.microsoft.com/office/drawing/2014/main" id="{365D9782-2D6C-44FA-B19E-9CFFBB5F748B}"/>
                  </a:ext>
                </a:extLst>
              </p:cNvPr>
              <p:cNvGrpSpPr/>
              <p:nvPr/>
            </p:nvGrpSpPr>
            <p:grpSpPr>
              <a:xfrm>
                <a:off x="860626" y="1263697"/>
                <a:ext cx="181108" cy="335176"/>
                <a:chOff x="5772055" y="4428873"/>
                <a:chExt cx="230251" cy="426126"/>
              </a:xfrm>
              <a:solidFill>
                <a:srgbClr val="FFFFFF"/>
              </a:solidFill>
            </p:grpSpPr>
            <p:sp>
              <p:nvSpPr>
                <p:cNvPr id="14" name="Freihandform 273">
                  <a:extLst>
                    <a:ext uri="{FF2B5EF4-FFF2-40B4-BE49-F238E27FC236}">
                      <a16:creationId xmlns="" xmlns:a16="http://schemas.microsoft.com/office/drawing/2014/main" id="{9448240F-E9F2-433B-A11D-730116DED6FD}"/>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15" name="Ellipse 14">
                  <a:extLst>
                    <a:ext uri="{FF2B5EF4-FFF2-40B4-BE49-F238E27FC236}">
                      <a16:creationId xmlns="" xmlns:a16="http://schemas.microsoft.com/office/drawing/2014/main" id="{4E574234-2239-4ED5-B00A-19F024BA22B2}"/>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grpSp>
      <p:graphicFrame>
        <p:nvGraphicFramePr>
          <p:cNvPr id="27" name="Diagramm 26">
            <a:extLst>
              <a:ext uri="{FF2B5EF4-FFF2-40B4-BE49-F238E27FC236}">
                <a16:creationId xmlns="" xmlns:a16="http://schemas.microsoft.com/office/drawing/2014/main" id="{8B15BEEC-D7F2-48E5-82F0-83B4669C4AB9}"/>
              </a:ext>
            </a:extLst>
          </p:cNvPr>
          <p:cNvGraphicFramePr/>
          <p:nvPr>
            <p:extLst>
              <p:ext uri="{D42A27DB-BD31-4B8C-83A1-F6EECF244321}">
                <p14:modId xmlns:p14="http://schemas.microsoft.com/office/powerpoint/2010/main" val="2723334561"/>
              </p:ext>
            </p:extLst>
          </p:nvPr>
        </p:nvGraphicFramePr>
        <p:xfrm>
          <a:off x="3380401" y="1312759"/>
          <a:ext cx="2455200" cy="221400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feld 27">
            <a:extLst>
              <a:ext uri="{FF2B5EF4-FFF2-40B4-BE49-F238E27FC236}">
                <a16:creationId xmlns="" xmlns:a16="http://schemas.microsoft.com/office/drawing/2014/main" id="{F7D6DDD1-D534-4D17-8DE5-471D2052DEDD}"/>
              </a:ext>
            </a:extLst>
          </p:cNvPr>
          <p:cNvSpPr txBox="1"/>
          <p:nvPr/>
        </p:nvSpPr>
        <p:spPr>
          <a:xfrm>
            <a:off x="5835601" y="2173538"/>
            <a:ext cx="730969" cy="492443"/>
          </a:xfrm>
          <a:prstGeom prst="rect">
            <a:avLst/>
          </a:prstGeom>
          <a:noFill/>
        </p:spPr>
        <p:txBody>
          <a:bodyPr wrap="none" lIns="0" tIns="0" rIns="0" bIns="0" rtlCol="0">
            <a:spAutoFit/>
          </a:bodyPr>
          <a:lstStyle/>
          <a:p>
            <a:r>
              <a:rPr lang="en-GB" sz="1600" dirty="0" smtClean="0"/>
              <a:t>Industry</a:t>
            </a:r>
            <a:r>
              <a:rPr lang="en-GB" sz="1600" dirty="0"/>
              <a:t/>
            </a:r>
            <a:br>
              <a:rPr lang="en-GB" sz="1600" dirty="0"/>
            </a:br>
            <a:r>
              <a:rPr lang="en-GB" sz="1600" b="1" dirty="0"/>
              <a:t>49%</a:t>
            </a:r>
          </a:p>
        </p:txBody>
      </p:sp>
      <p:sp>
        <p:nvSpPr>
          <p:cNvPr id="29" name="Textfeld 28">
            <a:extLst>
              <a:ext uri="{FF2B5EF4-FFF2-40B4-BE49-F238E27FC236}">
                <a16:creationId xmlns="" xmlns:a16="http://schemas.microsoft.com/office/drawing/2014/main" id="{B8353DD9-6581-48FD-AB93-3B73B7018206}"/>
              </a:ext>
            </a:extLst>
          </p:cNvPr>
          <p:cNvSpPr txBox="1"/>
          <p:nvPr/>
        </p:nvSpPr>
        <p:spPr>
          <a:xfrm>
            <a:off x="2847726" y="3585892"/>
            <a:ext cx="1320747" cy="246221"/>
          </a:xfrm>
          <a:prstGeom prst="rect">
            <a:avLst/>
          </a:prstGeom>
          <a:noFill/>
        </p:spPr>
        <p:txBody>
          <a:bodyPr wrap="none" lIns="0" tIns="0" rIns="0" bIns="0" rtlCol="0">
            <a:spAutoFit/>
          </a:bodyPr>
          <a:lstStyle/>
          <a:p>
            <a:pPr algn="r"/>
            <a:r>
              <a:rPr lang="en-GB" sz="1600" dirty="0"/>
              <a:t>Individual </a:t>
            </a:r>
            <a:r>
              <a:rPr lang="en-GB" sz="1600" b="1" dirty="0"/>
              <a:t>11%</a:t>
            </a:r>
          </a:p>
        </p:txBody>
      </p:sp>
      <p:sp>
        <p:nvSpPr>
          <p:cNvPr id="30" name="Textfeld 29">
            <a:extLst>
              <a:ext uri="{FF2B5EF4-FFF2-40B4-BE49-F238E27FC236}">
                <a16:creationId xmlns="" xmlns:a16="http://schemas.microsoft.com/office/drawing/2014/main" id="{54FB5698-ED18-45C6-849A-50242CC4D2A6}"/>
              </a:ext>
            </a:extLst>
          </p:cNvPr>
          <p:cNvSpPr txBox="1"/>
          <p:nvPr/>
        </p:nvSpPr>
        <p:spPr>
          <a:xfrm>
            <a:off x="1866523" y="1576722"/>
            <a:ext cx="1550104" cy="492443"/>
          </a:xfrm>
          <a:prstGeom prst="rect">
            <a:avLst/>
          </a:prstGeom>
          <a:noFill/>
        </p:spPr>
        <p:txBody>
          <a:bodyPr wrap="none" lIns="0" tIns="0" rIns="0" bIns="0" rtlCol="0">
            <a:spAutoFit/>
          </a:bodyPr>
          <a:lstStyle/>
          <a:p>
            <a:pPr algn="r"/>
            <a:r>
              <a:rPr lang="en-GB" sz="1600" dirty="0"/>
              <a:t>Research Centre</a:t>
            </a:r>
            <a:br>
              <a:rPr lang="en-GB" sz="1600" dirty="0"/>
            </a:br>
            <a:r>
              <a:rPr lang="en-GB" sz="1600" b="1" dirty="0"/>
              <a:t>40%</a:t>
            </a:r>
          </a:p>
        </p:txBody>
      </p:sp>
      <p:grpSp>
        <p:nvGrpSpPr>
          <p:cNvPr id="31" name="Gruppieren 30">
            <a:extLst>
              <a:ext uri="{FF2B5EF4-FFF2-40B4-BE49-F238E27FC236}">
                <a16:creationId xmlns="" xmlns:a16="http://schemas.microsoft.com/office/drawing/2014/main" id="{D0F0149C-F18A-4433-BADE-B9BE7F6352C4}"/>
              </a:ext>
            </a:extLst>
          </p:cNvPr>
          <p:cNvGrpSpPr/>
          <p:nvPr/>
        </p:nvGrpSpPr>
        <p:grpSpPr>
          <a:xfrm flipH="1">
            <a:off x="6863423" y="1838749"/>
            <a:ext cx="779087" cy="971520"/>
            <a:chOff x="8124130" y="555398"/>
            <a:chExt cx="925513" cy="1154113"/>
          </a:xfrm>
        </p:grpSpPr>
        <p:sp>
          <p:nvSpPr>
            <p:cNvPr id="32" name="Freeform 25">
              <a:extLst>
                <a:ext uri="{FF2B5EF4-FFF2-40B4-BE49-F238E27FC236}">
                  <a16:creationId xmlns="" xmlns:a16="http://schemas.microsoft.com/office/drawing/2014/main" id="{00BD79EA-D12B-49D2-920B-49A304D2FC3D}"/>
                </a:ext>
              </a:extLst>
            </p:cNvPr>
            <p:cNvSpPr>
              <a:spLocks/>
            </p:cNvSpPr>
            <p:nvPr/>
          </p:nvSpPr>
          <p:spPr bwMode="auto">
            <a:xfrm>
              <a:off x="8813105" y="817336"/>
              <a:ext cx="142875" cy="360363"/>
            </a:xfrm>
            <a:custGeom>
              <a:avLst/>
              <a:gdLst>
                <a:gd name="T0" fmla="*/ 90 w 90"/>
                <a:gd name="T1" fmla="*/ 0 h 227"/>
                <a:gd name="T2" fmla="*/ 0 w 90"/>
                <a:gd name="T3" fmla="*/ 0 h 227"/>
                <a:gd name="T4" fmla="*/ 0 w 90"/>
                <a:gd name="T5" fmla="*/ 227 h 227"/>
                <a:gd name="T6" fmla="*/ 90 w 90"/>
                <a:gd name="T7" fmla="*/ 130 h 227"/>
                <a:gd name="T8" fmla="*/ 90 w 90"/>
                <a:gd name="T9" fmla="*/ 0 h 227"/>
              </a:gdLst>
              <a:ahLst/>
              <a:cxnLst>
                <a:cxn ang="0">
                  <a:pos x="T0" y="T1"/>
                </a:cxn>
                <a:cxn ang="0">
                  <a:pos x="T2" y="T3"/>
                </a:cxn>
                <a:cxn ang="0">
                  <a:pos x="T4" y="T5"/>
                </a:cxn>
                <a:cxn ang="0">
                  <a:pos x="T6" y="T7"/>
                </a:cxn>
                <a:cxn ang="0">
                  <a:pos x="T8" y="T9"/>
                </a:cxn>
              </a:cxnLst>
              <a:rect l="0" t="0" r="r" b="b"/>
              <a:pathLst>
                <a:path w="90" h="227">
                  <a:moveTo>
                    <a:pt x="90" y="0"/>
                  </a:moveTo>
                  <a:lnTo>
                    <a:pt x="0" y="0"/>
                  </a:lnTo>
                  <a:lnTo>
                    <a:pt x="0" y="227"/>
                  </a:lnTo>
                  <a:lnTo>
                    <a:pt x="90" y="130"/>
                  </a:lnTo>
                  <a:lnTo>
                    <a:pt x="9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33" name="Freeform 26">
              <a:extLst>
                <a:ext uri="{FF2B5EF4-FFF2-40B4-BE49-F238E27FC236}">
                  <a16:creationId xmlns="" xmlns:a16="http://schemas.microsoft.com/office/drawing/2014/main" id="{15B2FAB9-29AC-46F9-A285-E005F955253A}"/>
                </a:ext>
              </a:extLst>
            </p:cNvPr>
            <p:cNvSpPr>
              <a:spLocks noEditPoints="1"/>
            </p:cNvSpPr>
            <p:nvPr/>
          </p:nvSpPr>
          <p:spPr bwMode="auto">
            <a:xfrm>
              <a:off x="8124130" y="1015773"/>
              <a:ext cx="831850" cy="693738"/>
            </a:xfrm>
            <a:custGeom>
              <a:avLst/>
              <a:gdLst>
                <a:gd name="T0" fmla="*/ 137 w 524"/>
                <a:gd name="T1" fmla="*/ 199 h 437"/>
                <a:gd name="T2" fmla="*/ 49 w 524"/>
                <a:gd name="T3" fmla="*/ 237 h 437"/>
                <a:gd name="T4" fmla="*/ 49 w 524"/>
                <a:gd name="T5" fmla="*/ 263 h 437"/>
                <a:gd name="T6" fmla="*/ 137 w 524"/>
                <a:gd name="T7" fmla="*/ 300 h 437"/>
                <a:gd name="T8" fmla="*/ 49 w 524"/>
                <a:gd name="T9" fmla="*/ 263 h 437"/>
                <a:gd name="T10" fmla="*/ 137 w 524"/>
                <a:gd name="T11" fmla="*/ 312 h 437"/>
                <a:gd name="T12" fmla="*/ 49 w 524"/>
                <a:gd name="T13" fmla="*/ 350 h 437"/>
                <a:gd name="T14" fmla="*/ 174 w 524"/>
                <a:gd name="T15" fmla="*/ 199 h 437"/>
                <a:gd name="T16" fmla="*/ 262 w 524"/>
                <a:gd name="T17" fmla="*/ 237 h 437"/>
                <a:gd name="T18" fmla="*/ 174 w 524"/>
                <a:gd name="T19" fmla="*/ 199 h 437"/>
                <a:gd name="T20" fmla="*/ 262 w 524"/>
                <a:gd name="T21" fmla="*/ 263 h 437"/>
                <a:gd name="T22" fmla="*/ 174 w 524"/>
                <a:gd name="T23" fmla="*/ 300 h 437"/>
                <a:gd name="T24" fmla="*/ 174 w 524"/>
                <a:gd name="T25" fmla="*/ 312 h 437"/>
                <a:gd name="T26" fmla="*/ 262 w 524"/>
                <a:gd name="T27" fmla="*/ 350 h 437"/>
                <a:gd name="T28" fmla="*/ 174 w 524"/>
                <a:gd name="T29" fmla="*/ 312 h 437"/>
                <a:gd name="T30" fmla="*/ 375 w 524"/>
                <a:gd name="T31" fmla="*/ 199 h 437"/>
                <a:gd name="T32" fmla="*/ 300 w 524"/>
                <a:gd name="T33" fmla="*/ 237 h 437"/>
                <a:gd name="T34" fmla="*/ 300 w 524"/>
                <a:gd name="T35" fmla="*/ 263 h 437"/>
                <a:gd name="T36" fmla="*/ 375 w 524"/>
                <a:gd name="T37" fmla="*/ 300 h 437"/>
                <a:gd name="T38" fmla="*/ 300 w 524"/>
                <a:gd name="T39" fmla="*/ 263 h 437"/>
                <a:gd name="T40" fmla="*/ 375 w 524"/>
                <a:gd name="T41" fmla="*/ 312 h 437"/>
                <a:gd name="T42" fmla="*/ 300 w 524"/>
                <a:gd name="T43" fmla="*/ 350 h 437"/>
                <a:gd name="T44" fmla="*/ 425 w 524"/>
                <a:gd name="T45" fmla="*/ 199 h 437"/>
                <a:gd name="T46" fmla="*/ 498 w 524"/>
                <a:gd name="T47" fmla="*/ 237 h 437"/>
                <a:gd name="T48" fmla="*/ 425 w 524"/>
                <a:gd name="T49" fmla="*/ 199 h 437"/>
                <a:gd name="T50" fmla="*/ 498 w 524"/>
                <a:gd name="T51" fmla="*/ 263 h 437"/>
                <a:gd name="T52" fmla="*/ 425 w 524"/>
                <a:gd name="T53" fmla="*/ 300 h 437"/>
                <a:gd name="T54" fmla="*/ 425 w 524"/>
                <a:gd name="T55" fmla="*/ 312 h 437"/>
                <a:gd name="T56" fmla="*/ 498 w 524"/>
                <a:gd name="T57" fmla="*/ 350 h 437"/>
                <a:gd name="T58" fmla="*/ 425 w 524"/>
                <a:gd name="T59" fmla="*/ 312 h 437"/>
                <a:gd name="T60" fmla="*/ 0 w 524"/>
                <a:gd name="T61" fmla="*/ 437 h 437"/>
                <a:gd name="T62" fmla="*/ 163 w 524"/>
                <a:gd name="T63" fmla="*/ 437 h 437"/>
                <a:gd name="T64" fmla="*/ 288 w 524"/>
                <a:gd name="T65" fmla="*/ 437 h 437"/>
                <a:gd name="T66" fmla="*/ 415 w 524"/>
                <a:gd name="T67" fmla="*/ 437 h 437"/>
                <a:gd name="T68" fmla="*/ 524 w 524"/>
                <a:gd name="T69" fmla="*/ 0 h 437"/>
                <a:gd name="T70" fmla="*/ 399 w 524"/>
                <a:gd name="T71" fmla="*/ 0 h 437"/>
                <a:gd name="T72" fmla="*/ 274 w 524"/>
                <a:gd name="T73" fmla="*/ 0 h 437"/>
                <a:gd name="T74" fmla="*/ 148 w 524"/>
                <a:gd name="T7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437">
                  <a:moveTo>
                    <a:pt x="49" y="199"/>
                  </a:moveTo>
                  <a:lnTo>
                    <a:pt x="137" y="199"/>
                  </a:lnTo>
                  <a:lnTo>
                    <a:pt x="137" y="237"/>
                  </a:lnTo>
                  <a:lnTo>
                    <a:pt x="49" y="237"/>
                  </a:lnTo>
                  <a:lnTo>
                    <a:pt x="49" y="199"/>
                  </a:lnTo>
                  <a:close/>
                  <a:moveTo>
                    <a:pt x="49" y="263"/>
                  </a:moveTo>
                  <a:lnTo>
                    <a:pt x="137" y="263"/>
                  </a:lnTo>
                  <a:lnTo>
                    <a:pt x="137" y="300"/>
                  </a:lnTo>
                  <a:lnTo>
                    <a:pt x="49" y="300"/>
                  </a:lnTo>
                  <a:lnTo>
                    <a:pt x="49" y="263"/>
                  </a:lnTo>
                  <a:close/>
                  <a:moveTo>
                    <a:pt x="49" y="312"/>
                  </a:moveTo>
                  <a:lnTo>
                    <a:pt x="137" y="312"/>
                  </a:lnTo>
                  <a:lnTo>
                    <a:pt x="137" y="350"/>
                  </a:lnTo>
                  <a:lnTo>
                    <a:pt x="49" y="350"/>
                  </a:lnTo>
                  <a:lnTo>
                    <a:pt x="49" y="312"/>
                  </a:lnTo>
                  <a:close/>
                  <a:moveTo>
                    <a:pt x="174" y="199"/>
                  </a:moveTo>
                  <a:lnTo>
                    <a:pt x="262" y="199"/>
                  </a:lnTo>
                  <a:lnTo>
                    <a:pt x="262" y="237"/>
                  </a:lnTo>
                  <a:lnTo>
                    <a:pt x="174" y="237"/>
                  </a:lnTo>
                  <a:lnTo>
                    <a:pt x="174" y="199"/>
                  </a:lnTo>
                  <a:close/>
                  <a:moveTo>
                    <a:pt x="174" y="263"/>
                  </a:moveTo>
                  <a:lnTo>
                    <a:pt x="262" y="263"/>
                  </a:lnTo>
                  <a:lnTo>
                    <a:pt x="262" y="300"/>
                  </a:lnTo>
                  <a:lnTo>
                    <a:pt x="174" y="300"/>
                  </a:lnTo>
                  <a:lnTo>
                    <a:pt x="174" y="263"/>
                  </a:lnTo>
                  <a:close/>
                  <a:moveTo>
                    <a:pt x="174" y="312"/>
                  </a:moveTo>
                  <a:lnTo>
                    <a:pt x="262" y="312"/>
                  </a:lnTo>
                  <a:lnTo>
                    <a:pt x="262" y="350"/>
                  </a:lnTo>
                  <a:lnTo>
                    <a:pt x="174" y="350"/>
                  </a:lnTo>
                  <a:lnTo>
                    <a:pt x="174" y="312"/>
                  </a:lnTo>
                  <a:close/>
                  <a:moveTo>
                    <a:pt x="300" y="199"/>
                  </a:moveTo>
                  <a:lnTo>
                    <a:pt x="375" y="199"/>
                  </a:lnTo>
                  <a:lnTo>
                    <a:pt x="375" y="237"/>
                  </a:lnTo>
                  <a:lnTo>
                    <a:pt x="300" y="237"/>
                  </a:lnTo>
                  <a:lnTo>
                    <a:pt x="300" y="199"/>
                  </a:lnTo>
                  <a:close/>
                  <a:moveTo>
                    <a:pt x="300" y="263"/>
                  </a:moveTo>
                  <a:lnTo>
                    <a:pt x="375" y="263"/>
                  </a:lnTo>
                  <a:lnTo>
                    <a:pt x="375" y="300"/>
                  </a:lnTo>
                  <a:lnTo>
                    <a:pt x="300" y="300"/>
                  </a:lnTo>
                  <a:lnTo>
                    <a:pt x="300" y="263"/>
                  </a:lnTo>
                  <a:close/>
                  <a:moveTo>
                    <a:pt x="300" y="312"/>
                  </a:moveTo>
                  <a:lnTo>
                    <a:pt x="375" y="312"/>
                  </a:lnTo>
                  <a:lnTo>
                    <a:pt x="375" y="350"/>
                  </a:lnTo>
                  <a:lnTo>
                    <a:pt x="300" y="350"/>
                  </a:lnTo>
                  <a:lnTo>
                    <a:pt x="300" y="312"/>
                  </a:lnTo>
                  <a:close/>
                  <a:moveTo>
                    <a:pt x="425" y="199"/>
                  </a:moveTo>
                  <a:lnTo>
                    <a:pt x="498" y="199"/>
                  </a:lnTo>
                  <a:lnTo>
                    <a:pt x="498" y="237"/>
                  </a:lnTo>
                  <a:lnTo>
                    <a:pt x="425" y="237"/>
                  </a:lnTo>
                  <a:lnTo>
                    <a:pt x="425" y="199"/>
                  </a:lnTo>
                  <a:close/>
                  <a:moveTo>
                    <a:pt x="425" y="263"/>
                  </a:moveTo>
                  <a:lnTo>
                    <a:pt x="498" y="263"/>
                  </a:lnTo>
                  <a:lnTo>
                    <a:pt x="498" y="300"/>
                  </a:lnTo>
                  <a:lnTo>
                    <a:pt x="425" y="300"/>
                  </a:lnTo>
                  <a:lnTo>
                    <a:pt x="425" y="263"/>
                  </a:lnTo>
                  <a:close/>
                  <a:moveTo>
                    <a:pt x="425" y="312"/>
                  </a:moveTo>
                  <a:lnTo>
                    <a:pt x="498" y="312"/>
                  </a:lnTo>
                  <a:lnTo>
                    <a:pt x="498" y="350"/>
                  </a:lnTo>
                  <a:lnTo>
                    <a:pt x="425" y="350"/>
                  </a:lnTo>
                  <a:lnTo>
                    <a:pt x="425" y="312"/>
                  </a:lnTo>
                  <a:close/>
                  <a:moveTo>
                    <a:pt x="0" y="161"/>
                  </a:moveTo>
                  <a:lnTo>
                    <a:pt x="0" y="437"/>
                  </a:lnTo>
                  <a:lnTo>
                    <a:pt x="139" y="437"/>
                  </a:lnTo>
                  <a:lnTo>
                    <a:pt x="163" y="437"/>
                  </a:lnTo>
                  <a:lnTo>
                    <a:pt x="264" y="437"/>
                  </a:lnTo>
                  <a:lnTo>
                    <a:pt x="288" y="437"/>
                  </a:lnTo>
                  <a:lnTo>
                    <a:pt x="389" y="437"/>
                  </a:lnTo>
                  <a:lnTo>
                    <a:pt x="415" y="437"/>
                  </a:lnTo>
                  <a:lnTo>
                    <a:pt x="524" y="437"/>
                  </a:lnTo>
                  <a:lnTo>
                    <a:pt x="524" y="0"/>
                  </a:lnTo>
                  <a:lnTo>
                    <a:pt x="399" y="135"/>
                  </a:lnTo>
                  <a:lnTo>
                    <a:pt x="399" y="0"/>
                  </a:lnTo>
                  <a:lnTo>
                    <a:pt x="274" y="135"/>
                  </a:lnTo>
                  <a:lnTo>
                    <a:pt x="274" y="0"/>
                  </a:lnTo>
                  <a:lnTo>
                    <a:pt x="148" y="135"/>
                  </a:lnTo>
                  <a:lnTo>
                    <a:pt x="148" y="0"/>
                  </a:lnTo>
                  <a:lnTo>
                    <a:pt x="0" y="161"/>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34" name="Freeform 27">
              <a:extLst>
                <a:ext uri="{FF2B5EF4-FFF2-40B4-BE49-F238E27FC236}">
                  <a16:creationId xmlns="" xmlns:a16="http://schemas.microsoft.com/office/drawing/2014/main" id="{B77488D6-BF12-4244-9693-57B94E67F98B}"/>
                </a:ext>
              </a:extLst>
            </p:cNvPr>
            <p:cNvSpPr>
              <a:spLocks/>
            </p:cNvSpPr>
            <p:nvPr/>
          </p:nvSpPr>
          <p:spPr bwMode="auto">
            <a:xfrm>
              <a:off x="8801993" y="555398"/>
              <a:ext cx="247650" cy="220663"/>
            </a:xfrm>
            <a:custGeom>
              <a:avLst/>
              <a:gdLst>
                <a:gd name="T0" fmla="*/ 66 w 66"/>
                <a:gd name="T1" fmla="*/ 13 h 59"/>
                <a:gd name="T2" fmla="*/ 54 w 66"/>
                <a:gd name="T3" fmla="*/ 0 h 59"/>
                <a:gd name="T4" fmla="*/ 42 w 66"/>
                <a:gd name="T5" fmla="*/ 13 h 59"/>
                <a:gd name="T6" fmla="*/ 42 w 66"/>
                <a:gd name="T7" fmla="*/ 13 h 59"/>
                <a:gd name="T8" fmla="*/ 36 w 66"/>
                <a:gd name="T9" fmla="*/ 11 h 59"/>
                <a:gd name="T10" fmla="*/ 34 w 66"/>
                <a:gd name="T11" fmla="*/ 12 h 59"/>
                <a:gd name="T12" fmla="*/ 27 w 66"/>
                <a:gd name="T13" fmla="*/ 9 h 59"/>
                <a:gd name="T14" fmla="*/ 17 w 66"/>
                <a:gd name="T15" fmla="*/ 20 h 59"/>
                <a:gd name="T16" fmla="*/ 18 w 66"/>
                <a:gd name="T17" fmla="*/ 24 h 59"/>
                <a:gd name="T18" fmla="*/ 0 w 66"/>
                <a:gd name="T19" fmla="*/ 41 h 59"/>
                <a:gd name="T20" fmla="*/ 18 w 66"/>
                <a:gd name="T21" fmla="*/ 59 h 59"/>
                <a:gd name="T22" fmla="*/ 29 w 66"/>
                <a:gd name="T23" fmla="*/ 56 h 59"/>
                <a:gd name="T24" fmla="*/ 35 w 66"/>
                <a:gd name="T25" fmla="*/ 58 h 59"/>
                <a:gd name="T26" fmla="*/ 46 w 66"/>
                <a:gd name="T27" fmla="*/ 52 h 59"/>
                <a:gd name="T28" fmla="*/ 48 w 66"/>
                <a:gd name="T29" fmla="*/ 52 h 59"/>
                <a:gd name="T30" fmla="*/ 56 w 66"/>
                <a:gd name="T31" fmla="*/ 44 h 59"/>
                <a:gd name="T32" fmla="*/ 55 w 66"/>
                <a:gd name="T33" fmla="*/ 40 h 59"/>
                <a:gd name="T34" fmla="*/ 57 w 66"/>
                <a:gd name="T35" fmla="*/ 33 h 59"/>
                <a:gd name="T36" fmla="*/ 57 w 66"/>
                <a:gd name="T37" fmla="*/ 31 h 59"/>
                <a:gd name="T38" fmla="*/ 64 w 66"/>
                <a:gd name="T39" fmla="*/ 22 h 59"/>
                <a:gd name="T40" fmla="*/ 63 w 66"/>
                <a:gd name="T41" fmla="*/ 21 h 59"/>
                <a:gd name="T42" fmla="*/ 66 w 66"/>
                <a:gd name="T43"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59">
                  <a:moveTo>
                    <a:pt x="66" y="13"/>
                  </a:moveTo>
                  <a:cubicBezTo>
                    <a:pt x="66" y="6"/>
                    <a:pt x="61" y="0"/>
                    <a:pt x="54" y="0"/>
                  </a:cubicBezTo>
                  <a:cubicBezTo>
                    <a:pt x="47" y="0"/>
                    <a:pt x="42" y="6"/>
                    <a:pt x="42" y="13"/>
                  </a:cubicBezTo>
                  <a:cubicBezTo>
                    <a:pt x="42" y="13"/>
                    <a:pt x="42" y="13"/>
                    <a:pt x="42" y="13"/>
                  </a:cubicBezTo>
                  <a:cubicBezTo>
                    <a:pt x="40" y="12"/>
                    <a:pt x="38" y="11"/>
                    <a:pt x="36" y="11"/>
                  </a:cubicBezTo>
                  <a:cubicBezTo>
                    <a:pt x="35" y="11"/>
                    <a:pt x="35" y="11"/>
                    <a:pt x="34" y="12"/>
                  </a:cubicBezTo>
                  <a:cubicBezTo>
                    <a:pt x="32" y="10"/>
                    <a:pt x="30" y="9"/>
                    <a:pt x="27" y="9"/>
                  </a:cubicBezTo>
                  <a:cubicBezTo>
                    <a:pt x="22" y="9"/>
                    <a:pt x="17" y="14"/>
                    <a:pt x="17" y="20"/>
                  </a:cubicBezTo>
                  <a:cubicBezTo>
                    <a:pt x="17" y="21"/>
                    <a:pt x="17" y="22"/>
                    <a:pt x="18" y="24"/>
                  </a:cubicBezTo>
                  <a:cubicBezTo>
                    <a:pt x="8" y="24"/>
                    <a:pt x="0" y="32"/>
                    <a:pt x="0" y="41"/>
                  </a:cubicBezTo>
                  <a:cubicBezTo>
                    <a:pt x="0" y="51"/>
                    <a:pt x="8" y="59"/>
                    <a:pt x="18" y="59"/>
                  </a:cubicBezTo>
                  <a:cubicBezTo>
                    <a:pt x="22" y="59"/>
                    <a:pt x="26" y="58"/>
                    <a:pt x="29" y="56"/>
                  </a:cubicBezTo>
                  <a:cubicBezTo>
                    <a:pt x="31" y="57"/>
                    <a:pt x="33" y="58"/>
                    <a:pt x="35" y="58"/>
                  </a:cubicBezTo>
                  <a:cubicBezTo>
                    <a:pt x="40" y="58"/>
                    <a:pt x="44" y="56"/>
                    <a:pt x="46" y="52"/>
                  </a:cubicBezTo>
                  <a:cubicBezTo>
                    <a:pt x="47" y="52"/>
                    <a:pt x="47" y="52"/>
                    <a:pt x="48" y="52"/>
                  </a:cubicBezTo>
                  <a:cubicBezTo>
                    <a:pt x="52" y="52"/>
                    <a:pt x="56" y="49"/>
                    <a:pt x="56" y="44"/>
                  </a:cubicBezTo>
                  <a:cubicBezTo>
                    <a:pt x="56" y="43"/>
                    <a:pt x="56" y="41"/>
                    <a:pt x="55" y="40"/>
                  </a:cubicBezTo>
                  <a:cubicBezTo>
                    <a:pt x="57" y="38"/>
                    <a:pt x="57" y="36"/>
                    <a:pt x="57" y="33"/>
                  </a:cubicBezTo>
                  <a:cubicBezTo>
                    <a:pt x="57" y="32"/>
                    <a:pt x="57" y="32"/>
                    <a:pt x="57" y="31"/>
                  </a:cubicBezTo>
                  <a:cubicBezTo>
                    <a:pt x="61" y="30"/>
                    <a:pt x="64" y="26"/>
                    <a:pt x="64" y="22"/>
                  </a:cubicBezTo>
                  <a:cubicBezTo>
                    <a:pt x="64" y="22"/>
                    <a:pt x="64" y="21"/>
                    <a:pt x="63" y="21"/>
                  </a:cubicBezTo>
                  <a:cubicBezTo>
                    <a:pt x="65" y="18"/>
                    <a:pt x="66" y="16"/>
                    <a:pt x="66" y="13"/>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35" name="Gruppieren 34">
            <a:extLst>
              <a:ext uri="{FF2B5EF4-FFF2-40B4-BE49-F238E27FC236}">
                <a16:creationId xmlns="" xmlns:a16="http://schemas.microsoft.com/office/drawing/2014/main" id="{E2B2BAF6-E691-47DD-A205-7261004A137F}"/>
              </a:ext>
            </a:extLst>
          </p:cNvPr>
          <p:cNvGrpSpPr/>
          <p:nvPr/>
        </p:nvGrpSpPr>
        <p:grpSpPr>
          <a:xfrm>
            <a:off x="2319558" y="3062797"/>
            <a:ext cx="377572" cy="737417"/>
            <a:chOff x="5227637" y="4191000"/>
            <a:chExt cx="338138" cy="660401"/>
          </a:xfrm>
        </p:grpSpPr>
        <p:sp>
          <p:nvSpPr>
            <p:cNvPr id="36" name="Freeform 76">
              <a:extLst>
                <a:ext uri="{FF2B5EF4-FFF2-40B4-BE49-F238E27FC236}">
                  <a16:creationId xmlns="" xmlns:a16="http://schemas.microsoft.com/office/drawing/2014/main" id="{9DD76C24-F4FB-45A3-85BB-6590E5EAAB53}"/>
                </a:ext>
              </a:extLst>
            </p:cNvPr>
            <p:cNvSpPr>
              <a:spLocks/>
            </p:cNvSpPr>
            <p:nvPr/>
          </p:nvSpPr>
          <p:spPr bwMode="auto">
            <a:xfrm>
              <a:off x="5227637" y="4449763"/>
              <a:ext cx="338138" cy="401638"/>
            </a:xfrm>
            <a:custGeom>
              <a:avLst/>
              <a:gdLst>
                <a:gd name="T0" fmla="*/ 90 w 90"/>
                <a:gd name="T1" fmla="*/ 79 h 107"/>
                <a:gd name="T2" fmla="*/ 90 w 90"/>
                <a:gd name="T3" fmla="*/ 11 h 107"/>
                <a:gd name="T4" fmla="*/ 79 w 90"/>
                <a:gd name="T5" fmla="*/ 0 h 107"/>
                <a:gd name="T6" fmla="*/ 11 w 90"/>
                <a:gd name="T7" fmla="*/ 0 h 107"/>
                <a:gd name="T8" fmla="*/ 0 w 90"/>
                <a:gd name="T9" fmla="*/ 11 h 107"/>
                <a:gd name="T10" fmla="*/ 0 w 90"/>
                <a:gd name="T11" fmla="*/ 79 h 107"/>
                <a:gd name="T12" fmla="*/ 11 w 90"/>
                <a:gd name="T13" fmla="*/ 90 h 107"/>
                <a:gd name="T14" fmla="*/ 17 w 90"/>
                <a:gd name="T15" fmla="*/ 90 h 107"/>
                <a:gd name="T16" fmla="*/ 17 w 90"/>
                <a:gd name="T17" fmla="*/ 27 h 107"/>
                <a:gd name="T18" fmla="*/ 28 w 90"/>
                <a:gd name="T19" fmla="*/ 27 h 107"/>
                <a:gd name="T20" fmla="*/ 28 w 90"/>
                <a:gd name="T21" fmla="*/ 107 h 107"/>
                <a:gd name="T22" fmla="*/ 63 w 90"/>
                <a:gd name="T23" fmla="*/ 107 h 107"/>
                <a:gd name="T24" fmla="*/ 63 w 90"/>
                <a:gd name="T25" fmla="*/ 27 h 107"/>
                <a:gd name="T26" fmla="*/ 75 w 90"/>
                <a:gd name="T27" fmla="*/ 27 h 107"/>
                <a:gd name="T28" fmla="*/ 75 w 90"/>
                <a:gd name="T29" fmla="*/ 90 h 107"/>
                <a:gd name="T30" fmla="*/ 79 w 90"/>
                <a:gd name="T31" fmla="*/ 90 h 107"/>
                <a:gd name="T32" fmla="*/ 90 w 90"/>
                <a:gd name="T33"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7">
                  <a:moveTo>
                    <a:pt x="90" y="79"/>
                  </a:moveTo>
                  <a:cubicBezTo>
                    <a:pt x="90" y="11"/>
                    <a:pt x="90" y="11"/>
                    <a:pt x="90" y="11"/>
                  </a:cubicBezTo>
                  <a:cubicBezTo>
                    <a:pt x="90" y="11"/>
                    <a:pt x="90" y="0"/>
                    <a:pt x="79" y="0"/>
                  </a:cubicBezTo>
                  <a:cubicBezTo>
                    <a:pt x="11" y="0"/>
                    <a:pt x="11" y="0"/>
                    <a:pt x="11" y="0"/>
                  </a:cubicBezTo>
                  <a:cubicBezTo>
                    <a:pt x="11" y="0"/>
                    <a:pt x="0" y="0"/>
                    <a:pt x="0" y="11"/>
                  </a:cubicBezTo>
                  <a:cubicBezTo>
                    <a:pt x="0" y="79"/>
                    <a:pt x="0" y="79"/>
                    <a:pt x="0" y="79"/>
                  </a:cubicBezTo>
                  <a:cubicBezTo>
                    <a:pt x="0" y="79"/>
                    <a:pt x="0" y="90"/>
                    <a:pt x="11" y="90"/>
                  </a:cubicBezTo>
                  <a:cubicBezTo>
                    <a:pt x="17" y="90"/>
                    <a:pt x="17" y="90"/>
                    <a:pt x="17" y="90"/>
                  </a:cubicBezTo>
                  <a:cubicBezTo>
                    <a:pt x="17" y="27"/>
                    <a:pt x="17" y="27"/>
                    <a:pt x="17" y="27"/>
                  </a:cubicBezTo>
                  <a:cubicBezTo>
                    <a:pt x="28" y="27"/>
                    <a:pt x="28" y="27"/>
                    <a:pt x="28" y="27"/>
                  </a:cubicBezTo>
                  <a:cubicBezTo>
                    <a:pt x="28" y="107"/>
                    <a:pt x="28" y="107"/>
                    <a:pt x="28" y="107"/>
                  </a:cubicBezTo>
                  <a:cubicBezTo>
                    <a:pt x="63" y="107"/>
                    <a:pt x="63" y="107"/>
                    <a:pt x="63" y="107"/>
                  </a:cubicBezTo>
                  <a:cubicBezTo>
                    <a:pt x="63" y="27"/>
                    <a:pt x="63" y="27"/>
                    <a:pt x="63" y="27"/>
                  </a:cubicBezTo>
                  <a:cubicBezTo>
                    <a:pt x="75" y="27"/>
                    <a:pt x="75" y="27"/>
                    <a:pt x="75" y="27"/>
                  </a:cubicBezTo>
                  <a:cubicBezTo>
                    <a:pt x="75" y="90"/>
                    <a:pt x="75" y="90"/>
                    <a:pt x="75" y="90"/>
                  </a:cubicBezTo>
                  <a:cubicBezTo>
                    <a:pt x="79" y="90"/>
                    <a:pt x="79" y="90"/>
                    <a:pt x="79" y="90"/>
                  </a:cubicBezTo>
                  <a:cubicBezTo>
                    <a:pt x="79" y="90"/>
                    <a:pt x="90" y="90"/>
                    <a:pt x="90" y="79"/>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37" name="Oval 77">
              <a:extLst>
                <a:ext uri="{FF2B5EF4-FFF2-40B4-BE49-F238E27FC236}">
                  <a16:creationId xmlns="" xmlns:a16="http://schemas.microsoft.com/office/drawing/2014/main" id="{DC65C94B-A862-4C2F-85B5-F188ECFFF34A}"/>
                </a:ext>
              </a:extLst>
            </p:cNvPr>
            <p:cNvSpPr>
              <a:spLocks noChangeArrowheads="1"/>
            </p:cNvSpPr>
            <p:nvPr/>
          </p:nvSpPr>
          <p:spPr bwMode="auto">
            <a:xfrm>
              <a:off x="5291137" y="4191000"/>
              <a:ext cx="211138" cy="214313"/>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dirty="0"/>
            </a:p>
          </p:txBody>
        </p:sp>
      </p:grpSp>
      <p:sp>
        <p:nvSpPr>
          <p:cNvPr id="38" name="Freeform 17">
            <a:extLst>
              <a:ext uri="{FF2B5EF4-FFF2-40B4-BE49-F238E27FC236}">
                <a16:creationId xmlns="" xmlns:a16="http://schemas.microsoft.com/office/drawing/2014/main" id="{BF66E94D-D6A0-4973-8118-F9E8D55E70AE}"/>
              </a:ext>
            </a:extLst>
          </p:cNvPr>
          <p:cNvSpPr>
            <a:spLocks/>
          </p:cNvSpPr>
          <p:nvPr/>
        </p:nvSpPr>
        <p:spPr bwMode="auto">
          <a:xfrm flipH="1">
            <a:off x="1917729" y="1914137"/>
            <a:ext cx="470145" cy="697977"/>
          </a:xfrm>
          <a:custGeom>
            <a:avLst/>
            <a:gdLst>
              <a:gd name="T0" fmla="*/ 160 w 221"/>
              <a:gd name="T1" fmla="*/ 0 h 311"/>
              <a:gd name="T2" fmla="*/ 174 w 221"/>
              <a:gd name="T3" fmla="*/ 9 h 311"/>
              <a:gd name="T4" fmla="*/ 179 w 221"/>
              <a:gd name="T5" fmla="*/ 12 h 311"/>
              <a:gd name="T6" fmla="*/ 161 w 221"/>
              <a:gd name="T7" fmla="*/ 43 h 311"/>
              <a:gd name="T8" fmla="*/ 165 w 221"/>
              <a:gd name="T9" fmla="*/ 47 h 311"/>
              <a:gd name="T10" fmla="*/ 165 w 221"/>
              <a:gd name="T11" fmla="*/ 62 h 311"/>
              <a:gd name="T12" fmla="*/ 155 w 221"/>
              <a:gd name="T13" fmla="*/ 78 h 311"/>
              <a:gd name="T14" fmla="*/ 177 w 221"/>
              <a:gd name="T15" fmla="*/ 88 h 311"/>
              <a:gd name="T16" fmla="*/ 188 w 221"/>
              <a:gd name="T17" fmla="*/ 130 h 311"/>
              <a:gd name="T18" fmla="*/ 189 w 221"/>
              <a:gd name="T19" fmla="*/ 136 h 311"/>
              <a:gd name="T20" fmla="*/ 154 w 221"/>
              <a:gd name="T21" fmla="*/ 266 h 311"/>
              <a:gd name="T22" fmla="*/ 151 w 221"/>
              <a:gd name="T23" fmla="*/ 268 h 311"/>
              <a:gd name="T24" fmla="*/ 154 w 221"/>
              <a:gd name="T25" fmla="*/ 268 h 311"/>
              <a:gd name="T26" fmla="*/ 204 w 221"/>
              <a:gd name="T27" fmla="*/ 268 h 311"/>
              <a:gd name="T28" fmla="*/ 220 w 221"/>
              <a:gd name="T29" fmla="*/ 284 h 311"/>
              <a:gd name="T30" fmla="*/ 220 w 221"/>
              <a:gd name="T31" fmla="*/ 297 h 311"/>
              <a:gd name="T32" fmla="*/ 205 w 221"/>
              <a:gd name="T33" fmla="*/ 311 h 311"/>
              <a:gd name="T34" fmla="*/ 20 w 221"/>
              <a:gd name="T35" fmla="*/ 311 h 311"/>
              <a:gd name="T36" fmla="*/ 5 w 221"/>
              <a:gd name="T37" fmla="*/ 296 h 311"/>
              <a:gd name="T38" fmla="*/ 5 w 221"/>
              <a:gd name="T39" fmla="*/ 283 h 311"/>
              <a:gd name="T40" fmla="*/ 20 w 221"/>
              <a:gd name="T41" fmla="*/ 268 h 311"/>
              <a:gd name="T42" fmla="*/ 78 w 221"/>
              <a:gd name="T43" fmla="*/ 268 h 311"/>
              <a:gd name="T44" fmla="*/ 82 w 221"/>
              <a:gd name="T45" fmla="*/ 267 h 311"/>
              <a:gd name="T46" fmla="*/ 78 w 221"/>
              <a:gd name="T47" fmla="*/ 266 h 311"/>
              <a:gd name="T48" fmla="*/ 44 w 221"/>
              <a:gd name="T49" fmla="*/ 237 h 311"/>
              <a:gd name="T50" fmla="*/ 40 w 221"/>
              <a:gd name="T51" fmla="*/ 234 h 311"/>
              <a:gd name="T52" fmla="*/ 3 w 221"/>
              <a:gd name="T53" fmla="*/ 234 h 311"/>
              <a:gd name="T54" fmla="*/ 0 w 221"/>
              <a:gd name="T55" fmla="*/ 234 h 311"/>
              <a:gd name="T56" fmla="*/ 0 w 221"/>
              <a:gd name="T57" fmla="*/ 215 h 311"/>
              <a:gd name="T58" fmla="*/ 3 w 221"/>
              <a:gd name="T59" fmla="*/ 213 h 311"/>
              <a:gd name="T60" fmla="*/ 33 w 221"/>
              <a:gd name="T61" fmla="*/ 213 h 311"/>
              <a:gd name="T62" fmla="*/ 103 w 221"/>
              <a:gd name="T63" fmla="*/ 213 h 311"/>
              <a:gd name="T64" fmla="*/ 106 w 221"/>
              <a:gd name="T65" fmla="*/ 213 h 311"/>
              <a:gd name="T66" fmla="*/ 106 w 221"/>
              <a:gd name="T67" fmla="*/ 234 h 311"/>
              <a:gd name="T68" fmla="*/ 93 w 221"/>
              <a:gd name="T69" fmla="*/ 234 h 311"/>
              <a:gd name="T70" fmla="*/ 114 w 221"/>
              <a:gd name="T71" fmla="*/ 240 h 311"/>
              <a:gd name="T72" fmla="*/ 169 w 221"/>
              <a:gd name="T73" fmla="*/ 196 h 311"/>
              <a:gd name="T74" fmla="*/ 162 w 221"/>
              <a:gd name="T75" fmla="*/ 157 h 311"/>
              <a:gd name="T76" fmla="*/ 159 w 221"/>
              <a:gd name="T77" fmla="*/ 155 h 311"/>
              <a:gd name="T78" fmla="*/ 119 w 221"/>
              <a:gd name="T79" fmla="*/ 139 h 311"/>
              <a:gd name="T80" fmla="*/ 118 w 221"/>
              <a:gd name="T81" fmla="*/ 138 h 311"/>
              <a:gd name="T82" fmla="*/ 103 w 221"/>
              <a:gd name="T83" fmla="*/ 164 h 311"/>
              <a:gd name="T84" fmla="*/ 114 w 221"/>
              <a:gd name="T85" fmla="*/ 170 h 311"/>
              <a:gd name="T86" fmla="*/ 98 w 221"/>
              <a:gd name="T87" fmla="*/ 196 h 311"/>
              <a:gd name="T88" fmla="*/ 32 w 221"/>
              <a:gd name="T89" fmla="*/ 155 h 311"/>
              <a:gd name="T90" fmla="*/ 48 w 221"/>
              <a:gd name="T91" fmla="*/ 130 h 311"/>
              <a:gd name="T92" fmla="*/ 59 w 221"/>
              <a:gd name="T93" fmla="*/ 137 h 311"/>
              <a:gd name="T94" fmla="*/ 72 w 221"/>
              <a:gd name="T95" fmla="*/ 116 h 311"/>
              <a:gd name="T96" fmla="*/ 121 w 221"/>
              <a:gd name="T97" fmla="*/ 36 h 311"/>
              <a:gd name="T98" fmla="*/ 139 w 221"/>
              <a:gd name="T99" fmla="*/ 29 h 311"/>
              <a:gd name="T100" fmla="*/ 141 w 221"/>
              <a:gd name="T101" fmla="*/ 29 h 311"/>
              <a:gd name="T102" fmla="*/ 159 w 221"/>
              <a:gd name="T103" fmla="*/ 0 h 311"/>
              <a:gd name="T104" fmla="*/ 160 w 221"/>
              <a:gd name="T10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 h="311">
                <a:moveTo>
                  <a:pt x="160" y="0"/>
                </a:moveTo>
                <a:cubicBezTo>
                  <a:pt x="165" y="3"/>
                  <a:pt x="169" y="6"/>
                  <a:pt x="174" y="9"/>
                </a:cubicBezTo>
                <a:cubicBezTo>
                  <a:pt x="176" y="10"/>
                  <a:pt x="178" y="11"/>
                  <a:pt x="179" y="12"/>
                </a:cubicBezTo>
                <a:cubicBezTo>
                  <a:pt x="173" y="23"/>
                  <a:pt x="167" y="33"/>
                  <a:pt x="161" y="43"/>
                </a:cubicBezTo>
                <a:cubicBezTo>
                  <a:pt x="162" y="44"/>
                  <a:pt x="164" y="45"/>
                  <a:pt x="165" y="47"/>
                </a:cubicBezTo>
                <a:cubicBezTo>
                  <a:pt x="168" y="52"/>
                  <a:pt x="168" y="57"/>
                  <a:pt x="165" y="62"/>
                </a:cubicBezTo>
                <a:cubicBezTo>
                  <a:pt x="162" y="68"/>
                  <a:pt x="159" y="73"/>
                  <a:pt x="155" y="78"/>
                </a:cubicBezTo>
                <a:cubicBezTo>
                  <a:pt x="164" y="80"/>
                  <a:pt x="171" y="82"/>
                  <a:pt x="177" y="88"/>
                </a:cubicBezTo>
                <a:cubicBezTo>
                  <a:pt x="189" y="99"/>
                  <a:pt x="194" y="115"/>
                  <a:pt x="188" y="130"/>
                </a:cubicBezTo>
                <a:cubicBezTo>
                  <a:pt x="187" y="133"/>
                  <a:pt x="187" y="134"/>
                  <a:pt x="189" y="136"/>
                </a:cubicBezTo>
                <a:cubicBezTo>
                  <a:pt x="220" y="181"/>
                  <a:pt x="203" y="242"/>
                  <a:pt x="154" y="266"/>
                </a:cubicBezTo>
                <a:cubicBezTo>
                  <a:pt x="153" y="266"/>
                  <a:pt x="152" y="267"/>
                  <a:pt x="151" y="268"/>
                </a:cubicBezTo>
                <a:cubicBezTo>
                  <a:pt x="154" y="268"/>
                  <a:pt x="154" y="268"/>
                  <a:pt x="154" y="268"/>
                </a:cubicBezTo>
                <a:cubicBezTo>
                  <a:pt x="171" y="268"/>
                  <a:pt x="188" y="268"/>
                  <a:pt x="204" y="268"/>
                </a:cubicBezTo>
                <a:cubicBezTo>
                  <a:pt x="215" y="268"/>
                  <a:pt x="220" y="274"/>
                  <a:pt x="220" y="284"/>
                </a:cubicBezTo>
                <a:cubicBezTo>
                  <a:pt x="220" y="288"/>
                  <a:pt x="221" y="293"/>
                  <a:pt x="220" y="297"/>
                </a:cubicBezTo>
                <a:cubicBezTo>
                  <a:pt x="220" y="306"/>
                  <a:pt x="214" y="311"/>
                  <a:pt x="205" y="311"/>
                </a:cubicBezTo>
                <a:cubicBezTo>
                  <a:pt x="143" y="311"/>
                  <a:pt x="82" y="311"/>
                  <a:pt x="20" y="311"/>
                </a:cubicBezTo>
                <a:cubicBezTo>
                  <a:pt x="11" y="311"/>
                  <a:pt x="5" y="306"/>
                  <a:pt x="5" y="296"/>
                </a:cubicBezTo>
                <a:cubicBezTo>
                  <a:pt x="5" y="292"/>
                  <a:pt x="5" y="287"/>
                  <a:pt x="5" y="283"/>
                </a:cubicBezTo>
                <a:cubicBezTo>
                  <a:pt x="5" y="274"/>
                  <a:pt x="11" y="268"/>
                  <a:pt x="20" y="268"/>
                </a:cubicBezTo>
                <a:cubicBezTo>
                  <a:pt x="39" y="268"/>
                  <a:pt x="59" y="268"/>
                  <a:pt x="78" y="268"/>
                </a:cubicBezTo>
                <a:cubicBezTo>
                  <a:pt x="79" y="268"/>
                  <a:pt x="80" y="268"/>
                  <a:pt x="82" y="267"/>
                </a:cubicBezTo>
                <a:cubicBezTo>
                  <a:pt x="80" y="267"/>
                  <a:pt x="79" y="266"/>
                  <a:pt x="78" y="266"/>
                </a:cubicBezTo>
                <a:cubicBezTo>
                  <a:pt x="64" y="259"/>
                  <a:pt x="53" y="249"/>
                  <a:pt x="44" y="237"/>
                </a:cubicBezTo>
                <a:cubicBezTo>
                  <a:pt x="43" y="235"/>
                  <a:pt x="42" y="234"/>
                  <a:pt x="40" y="234"/>
                </a:cubicBezTo>
                <a:cubicBezTo>
                  <a:pt x="27" y="234"/>
                  <a:pt x="15" y="234"/>
                  <a:pt x="3" y="234"/>
                </a:cubicBezTo>
                <a:cubicBezTo>
                  <a:pt x="0" y="234"/>
                  <a:pt x="0" y="234"/>
                  <a:pt x="0" y="234"/>
                </a:cubicBezTo>
                <a:cubicBezTo>
                  <a:pt x="0" y="227"/>
                  <a:pt x="0" y="221"/>
                  <a:pt x="0" y="215"/>
                </a:cubicBezTo>
                <a:cubicBezTo>
                  <a:pt x="0" y="213"/>
                  <a:pt x="1" y="213"/>
                  <a:pt x="3" y="213"/>
                </a:cubicBezTo>
                <a:cubicBezTo>
                  <a:pt x="13" y="213"/>
                  <a:pt x="23" y="213"/>
                  <a:pt x="33" y="213"/>
                </a:cubicBezTo>
                <a:cubicBezTo>
                  <a:pt x="56" y="213"/>
                  <a:pt x="80" y="213"/>
                  <a:pt x="103" y="213"/>
                </a:cubicBezTo>
                <a:cubicBezTo>
                  <a:pt x="104" y="213"/>
                  <a:pt x="105" y="213"/>
                  <a:pt x="106" y="213"/>
                </a:cubicBezTo>
                <a:cubicBezTo>
                  <a:pt x="106" y="234"/>
                  <a:pt x="106" y="234"/>
                  <a:pt x="106" y="234"/>
                </a:cubicBezTo>
                <a:cubicBezTo>
                  <a:pt x="93" y="234"/>
                  <a:pt x="93" y="234"/>
                  <a:pt x="93" y="234"/>
                </a:cubicBezTo>
                <a:cubicBezTo>
                  <a:pt x="99" y="238"/>
                  <a:pt x="107" y="240"/>
                  <a:pt x="114" y="240"/>
                </a:cubicBezTo>
                <a:cubicBezTo>
                  <a:pt x="141" y="241"/>
                  <a:pt x="164" y="223"/>
                  <a:pt x="169" y="196"/>
                </a:cubicBezTo>
                <a:cubicBezTo>
                  <a:pt x="172" y="182"/>
                  <a:pt x="170" y="169"/>
                  <a:pt x="162" y="157"/>
                </a:cubicBezTo>
                <a:cubicBezTo>
                  <a:pt x="161" y="156"/>
                  <a:pt x="160" y="155"/>
                  <a:pt x="159" y="155"/>
                </a:cubicBezTo>
                <a:cubicBezTo>
                  <a:pt x="142" y="158"/>
                  <a:pt x="129" y="152"/>
                  <a:pt x="119" y="139"/>
                </a:cubicBezTo>
                <a:cubicBezTo>
                  <a:pt x="119" y="139"/>
                  <a:pt x="119" y="139"/>
                  <a:pt x="118" y="138"/>
                </a:cubicBezTo>
                <a:cubicBezTo>
                  <a:pt x="113" y="147"/>
                  <a:pt x="108" y="155"/>
                  <a:pt x="103" y="164"/>
                </a:cubicBezTo>
                <a:cubicBezTo>
                  <a:pt x="107" y="166"/>
                  <a:pt x="110" y="168"/>
                  <a:pt x="114" y="170"/>
                </a:cubicBezTo>
                <a:cubicBezTo>
                  <a:pt x="109" y="179"/>
                  <a:pt x="104" y="187"/>
                  <a:pt x="98" y="196"/>
                </a:cubicBezTo>
                <a:cubicBezTo>
                  <a:pt x="76" y="182"/>
                  <a:pt x="55" y="169"/>
                  <a:pt x="32" y="155"/>
                </a:cubicBezTo>
                <a:cubicBezTo>
                  <a:pt x="38" y="147"/>
                  <a:pt x="43" y="139"/>
                  <a:pt x="48" y="130"/>
                </a:cubicBezTo>
                <a:cubicBezTo>
                  <a:pt x="52" y="132"/>
                  <a:pt x="55" y="134"/>
                  <a:pt x="59" y="137"/>
                </a:cubicBezTo>
                <a:cubicBezTo>
                  <a:pt x="63" y="130"/>
                  <a:pt x="68" y="123"/>
                  <a:pt x="72" y="116"/>
                </a:cubicBezTo>
                <a:cubicBezTo>
                  <a:pt x="88" y="89"/>
                  <a:pt x="104" y="63"/>
                  <a:pt x="121" y="36"/>
                </a:cubicBezTo>
                <a:cubicBezTo>
                  <a:pt x="125" y="29"/>
                  <a:pt x="131" y="27"/>
                  <a:pt x="139" y="29"/>
                </a:cubicBezTo>
                <a:cubicBezTo>
                  <a:pt x="140" y="30"/>
                  <a:pt x="141" y="29"/>
                  <a:pt x="141" y="29"/>
                </a:cubicBezTo>
                <a:cubicBezTo>
                  <a:pt x="147" y="19"/>
                  <a:pt x="153" y="10"/>
                  <a:pt x="159" y="0"/>
                </a:cubicBezTo>
                <a:lnTo>
                  <a:pt x="16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02397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3D7EB490-8E05-4BE0-AA11-C6C89A21C971}"/>
              </a:ext>
            </a:extLst>
          </p:cNvPr>
          <p:cNvSpPr>
            <a:spLocks noGrp="1"/>
          </p:cNvSpPr>
          <p:nvPr>
            <p:ph type="body" sz="quarter" idx="16"/>
          </p:nvPr>
        </p:nvSpPr>
        <p:spPr>
          <a:xfrm>
            <a:off x="684000" y="268288"/>
            <a:ext cx="7846637" cy="404906"/>
          </a:xfrm>
        </p:spPr>
        <p:txBody>
          <a:bodyPr/>
          <a:lstStyle/>
          <a:p>
            <a:r>
              <a:rPr lang="en-GB" dirty="0"/>
              <a:t>Top 20 </a:t>
            </a:r>
            <a:r>
              <a:rPr lang="en-GB" dirty="0" smtClean="0"/>
              <a:t>CAR T-cell </a:t>
            </a:r>
            <a:r>
              <a:rPr lang="en-GB" dirty="0"/>
              <a:t>inventors</a:t>
            </a:r>
          </a:p>
          <a:p>
            <a:endParaRPr lang="en-GB" dirty="0"/>
          </a:p>
        </p:txBody>
      </p:sp>
      <p:sp>
        <p:nvSpPr>
          <p:cNvPr id="47" name="Textplatzhalter 46">
            <a:extLst>
              <a:ext uri="{FF2B5EF4-FFF2-40B4-BE49-F238E27FC236}">
                <a16:creationId xmlns="" xmlns:a16="http://schemas.microsoft.com/office/drawing/2014/main" id="{5BC0CD4F-E29E-40C1-89F8-7D0AFF89D78F}"/>
              </a:ext>
            </a:extLst>
          </p:cNvPr>
          <p:cNvSpPr>
            <a:spLocks noGrp="1"/>
          </p:cNvSpPr>
          <p:nvPr>
            <p:ph type="body" sz="quarter" idx="17"/>
          </p:nvPr>
        </p:nvSpPr>
        <p:spPr>
          <a:xfrm>
            <a:off x="686176" y="4397143"/>
            <a:ext cx="7846637" cy="338554"/>
          </a:xfrm>
        </p:spPr>
        <p:txBody>
          <a:bodyPr vert="horz" wrap="square" lIns="0" tIns="0" rIns="0" bIns="0" rtlCol="0" anchor="b">
            <a:spAutoFit/>
          </a:bodyPr>
          <a:lstStyle/>
          <a:p>
            <a:pPr marL="0" indent="0">
              <a:lnSpc>
                <a:spcPct val="100000"/>
              </a:lnSpc>
              <a:buNone/>
            </a:pPr>
            <a:r>
              <a:rPr lang="en-GB" sz="1100" dirty="0"/>
              <a:t>The most productive CAR-T inventor is the American researcher Carl June. He is one of the CAR-T pioneers working at the University of Pennsylvania.</a:t>
            </a:r>
          </a:p>
        </p:txBody>
      </p:sp>
      <p:sp>
        <p:nvSpPr>
          <p:cNvPr id="4" name="Foliennummernplatzhalter 3">
            <a:extLst>
              <a:ext uri="{FF2B5EF4-FFF2-40B4-BE49-F238E27FC236}">
                <a16:creationId xmlns="" xmlns:a16="http://schemas.microsoft.com/office/drawing/2014/main" id="{BA39C9A9-557D-4BC5-A0CF-53FF84A625A6}"/>
              </a:ext>
            </a:extLst>
          </p:cNvPr>
          <p:cNvSpPr>
            <a:spLocks noGrp="1"/>
          </p:cNvSpPr>
          <p:nvPr>
            <p:ph type="sldNum" sz="quarter" idx="20"/>
          </p:nvPr>
        </p:nvSpPr>
        <p:spPr/>
        <p:txBody>
          <a:bodyPr/>
          <a:lstStyle/>
          <a:p>
            <a:fld id="{9DF67F17-3E1A-4193-A15F-15F53DD43041}" type="slidenum">
              <a:rPr lang="en-GB" smtClean="0"/>
              <a:pPr/>
              <a:t>16</a:t>
            </a:fld>
            <a:endParaRPr lang="en-GB" dirty="0"/>
          </a:p>
        </p:txBody>
      </p:sp>
      <p:grpSp>
        <p:nvGrpSpPr>
          <p:cNvPr id="26" name="Gruppieren 25">
            <a:extLst>
              <a:ext uri="{FF2B5EF4-FFF2-40B4-BE49-F238E27FC236}">
                <a16:creationId xmlns="" xmlns:a16="http://schemas.microsoft.com/office/drawing/2014/main" id="{AB5E1578-58A8-42CA-8270-E46EE902D311}"/>
              </a:ext>
            </a:extLst>
          </p:cNvPr>
          <p:cNvGrpSpPr/>
          <p:nvPr/>
        </p:nvGrpSpPr>
        <p:grpSpPr>
          <a:xfrm>
            <a:off x="7996987" y="268288"/>
            <a:ext cx="540000" cy="540000"/>
            <a:chOff x="8244440" y="1957331"/>
            <a:chExt cx="288000" cy="288000"/>
          </a:xfrm>
        </p:grpSpPr>
        <p:sp>
          <p:nvSpPr>
            <p:cNvPr id="27" name="Freeform 71">
              <a:extLst>
                <a:ext uri="{FF2B5EF4-FFF2-40B4-BE49-F238E27FC236}">
                  <a16:creationId xmlns="" xmlns:a16="http://schemas.microsoft.com/office/drawing/2014/main" id="{D8C427F3-E973-4DC7-8CB3-1F5C3E0470DB}"/>
                </a:ext>
              </a:extLst>
            </p:cNvPr>
            <p:cNvSpPr>
              <a:spLocks/>
            </p:cNvSpPr>
            <p:nvPr/>
          </p:nvSpPr>
          <p:spPr bwMode="auto">
            <a:xfrm>
              <a:off x="8244440" y="1957331"/>
              <a:ext cx="288000" cy="288000"/>
            </a:xfrm>
            <a:custGeom>
              <a:avLst/>
              <a:gdLst>
                <a:gd name="T0" fmla="*/ 45 w 363"/>
                <a:gd name="T1" fmla="*/ 0 h 362"/>
                <a:gd name="T2" fmla="*/ 0 w 363"/>
                <a:gd name="T3" fmla="*/ 45 h 362"/>
                <a:gd name="T4" fmla="*/ 0 w 363"/>
                <a:gd name="T5" fmla="*/ 317 h 362"/>
                <a:gd name="T6" fmla="*/ 45 w 363"/>
                <a:gd name="T7" fmla="*/ 362 h 362"/>
                <a:gd name="T8" fmla="*/ 317 w 363"/>
                <a:gd name="T9" fmla="*/ 362 h 362"/>
                <a:gd name="T10" fmla="*/ 363 w 363"/>
                <a:gd name="T11" fmla="*/ 317 h 362"/>
                <a:gd name="T12" fmla="*/ 363 w 363"/>
                <a:gd name="T13" fmla="*/ 45 h 362"/>
                <a:gd name="T14" fmla="*/ 317 w 363"/>
                <a:gd name="T15" fmla="*/ 0 h 362"/>
                <a:gd name="T16" fmla="*/ 45 w 363"/>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2">
                  <a:moveTo>
                    <a:pt x="45" y="0"/>
                  </a:moveTo>
                  <a:cubicBezTo>
                    <a:pt x="45" y="0"/>
                    <a:pt x="0" y="0"/>
                    <a:pt x="0" y="45"/>
                  </a:cubicBezTo>
                  <a:cubicBezTo>
                    <a:pt x="0" y="317"/>
                    <a:pt x="0" y="317"/>
                    <a:pt x="0" y="317"/>
                  </a:cubicBezTo>
                  <a:cubicBezTo>
                    <a:pt x="0" y="317"/>
                    <a:pt x="0" y="362"/>
                    <a:pt x="45" y="362"/>
                  </a:cubicBezTo>
                  <a:cubicBezTo>
                    <a:pt x="317" y="362"/>
                    <a:pt x="317" y="362"/>
                    <a:pt x="317" y="362"/>
                  </a:cubicBezTo>
                  <a:cubicBezTo>
                    <a:pt x="317" y="362"/>
                    <a:pt x="363" y="362"/>
                    <a:pt x="363" y="317"/>
                  </a:cubicBezTo>
                  <a:cubicBezTo>
                    <a:pt x="363" y="45"/>
                    <a:pt x="363" y="45"/>
                    <a:pt x="363" y="45"/>
                  </a:cubicBezTo>
                  <a:cubicBezTo>
                    <a:pt x="363" y="45"/>
                    <a:pt x="363" y="0"/>
                    <a:pt x="317" y="0"/>
                  </a:cubicBezTo>
                  <a:lnTo>
                    <a:pt x="45" y="0"/>
                  </a:lnTo>
                  <a:close/>
                </a:path>
              </a:pathLst>
            </a:custGeom>
            <a:solidFill>
              <a:srgbClr val="404955"/>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404955"/>
                </a:solidFill>
                <a:latin typeface="Arial"/>
              </a:endParaRPr>
            </a:p>
          </p:txBody>
        </p:sp>
        <p:grpSp>
          <p:nvGrpSpPr>
            <p:cNvPr id="28" name="Gruppieren 27">
              <a:extLst>
                <a:ext uri="{FF2B5EF4-FFF2-40B4-BE49-F238E27FC236}">
                  <a16:creationId xmlns="" xmlns:a16="http://schemas.microsoft.com/office/drawing/2014/main" id="{11E4F84A-1E1B-4AEB-A404-9390BF505604}"/>
                </a:ext>
              </a:extLst>
            </p:cNvPr>
            <p:cNvGrpSpPr/>
            <p:nvPr/>
          </p:nvGrpSpPr>
          <p:grpSpPr>
            <a:xfrm>
              <a:off x="8296654" y="1995544"/>
              <a:ext cx="183573" cy="211574"/>
              <a:chOff x="8305685" y="1995454"/>
              <a:chExt cx="183573" cy="211574"/>
            </a:xfrm>
          </p:grpSpPr>
          <p:grpSp>
            <p:nvGrpSpPr>
              <p:cNvPr id="29" name="Gruppieren 28">
                <a:extLst>
                  <a:ext uri="{FF2B5EF4-FFF2-40B4-BE49-F238E27FC236}">
                    <a16:creationId xmlns="" xmlns:a16="http://schemas.microsoft.com/office/drawing/2014/main" id="{F338ED14-F8C7-4F4C-BCE4-E2AF5A4DB810}"/>
                  </a:ext>
                </a:extLst>
              </p:cNvPr>
              <p:cNvGrpSpPr/>
              <p:nvPr/>
            </p:nvGrpSpPr>
            <p:grpSpPr>
              <a:xfrm>
                <a:off x="8413432" y="1995454"/>
                <a:ext cx="75826" cy="131820"/>
                <a:chOff x="6796279" y="1849749"/>
                <a:chExt cx="619125" cy="1076325"/>
              </a:xfrm>
            </p:grpSpPr>
            <p:sp>
              <p:nvSpPr>
                <p:cNvPr id="33" name="Oval 149">
                  <a:extLst>
                    <a:ext uri="{FF2B5EF4-FFF2-40B4-BE49-F238E27FC236}">
                      <a16:creationId xmlns="" xmlns:a16="http://schemas.microsoft.com/office/drawing/2014/main" id="{B6489AD6-9445-4C67-A779-69CD95A94365}"/>
                    </a:ext>
                  </a:extLst>
                </p:cNvPr>
                <p:cNvSpPr>
                  <a:spLocks noChangeArrowheads="1"/>
                </p:cNvSpPr>
                <p:nvPr/>
              </p:nvSpPr>
              <p:spPr bwMode="auto">
                <a:xfrm>
                  <a:off x="6796279" y="1849749"/>
                  <a:ext cx="619125" cy="6159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50">
                  <a:extLst>
                    <a:ext uri="{FF2B5EF4-FFF2-40B4-BE49-F238E27FC236}">
                      <a16:creationId xmlns="" xmlns:a16="http://schemas.microsoft.com/office/drawing/2014/main" id="{76AF1B7A-7800-417E-9983-758DDF3E55AC}"/>
                    </a:ext>
                  </a:extLst>
                </p:cNvPr>
                <p:cNvSpPr>
                  <a:spLocks/>
                </p:cNvSpPr>
                <p:nvPr/>
              </p:nvSpPr>
              <p:spPr bwMode="auto">
                <a:xfrm>
                  <a:off x="6935979" y="2506974"/>
                  <a:ext cx="352425" cy="96838"/>
                </a:xfrm>
                <a:custGeom>
                  <a:avLst/>
                  <a:gdLst>
                    <a:gd name="T0" fmla="*/ 10 w 94"/>
                    <a:gd name="T1" fmla="*/ 26 h 26"/>
                    <a:gd name="T2" fmla="*/ 0 w 94"/>
                    <a:gd name="T3" fmla="*/ 17 h 26"/>
                    <a:gd name="T4" fmla="*/ 9 w 94"/>
                    <a:gd name="T5" fmla="*/ 7 h 26"/>
                    <a:gd name="T6" fmla="*/ 83 w 94"/>
                    <a:gd name="T7" fmla="*/ 0 h 26"/>
                    <a:gd name="T8" fmla="*/ 94 w 94"/>
                    <a:gd name="T9" fmla="*/ 9 h 26"/>
                    <a:gd name="T10" fmla="*/ 85 w 94"/>
                    <a:gd name="T11" fmla="*/ 20 h 26"/>
                    <a:gd name="T12" fmla="*/ 11 w 94"/>
                    <a:gd name="T13" fmla="*/ 26 h 26"/>
                    <a:gd name="T14" fmla="*/ 10 w 9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6">
                      <a:moveTo>
                        <a:pt x="10" y="26"/>
                      </a:moveTo>
                      <a:cubicBezTo>
                        <a:pt x="5" y="26"/>
                        <a:pt x="0" y="23"/>
                        <a:pt x="0" y="17"/>
                      </a:cubicBezTo>
                      <a:cubicBezTo>
                        <a:pt x="0" y="12"/>
                        <a:pt x="4" y="7"/>
                        <a:pt x="9" y="7"/>
                      </a:cubicBezTo>
                      <a:cubicBezTo>
                        <a:pt x="83" y="0"/>
                        <a:pt x="83" y="0"/>
                        <a:pt x="83" y="0"/>
                      </a:cubicBezTo>
                      <a:cubicBezTo>
                        <a:pt x="89" y="0"/>
                        <a:pt x="93" y="4"/>
                        <a:pt x="94" y="9"/>
                      </a:cubicBezTo>
                      <a:cubicBezTo>
                        <a:pt x="94" y="15"/>
                        <a:pt x="90" y="19"/>
                        <a:pt x="85" y="20"/>
                      </a:cubicBezTo>
                      <a:cubicBezTo>
                        <a:pt x="11" y="26"/>
                        <a:pt x="11" y="26"/>
                        <a:pt x="11" y="26"/>
                      </a:cubicBezTo>
                      <a:cubicBezTo>
                        <a:pt x="10" y="26"/>
                        <a:pt x="10" y="26"/>
                        <a:pt x="1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51">
                  <a:extLst>
                    <a:ext uri="{FF2B5EF4-FFF2-40B4-BE49-F238E27FC236}">
                      <a16:creationId xmlns="" xmlns:a16="http://schemas.microsoft.com/office/drawing/2014/main" id="{88228896-F831-4840-AD01-0D50B710FE88}"/>
                    </a:ext>
                  </a:extLst>
                </p:cNvPr>
                <p:cNvSpPr>
                  <a:spLocks/>
                </p:cNvSpPr>
                <p:nvPr/>
              </p:nvSpPr>
              <p:spPr bwMode="auto">
                <a:xfrm>
                  <a:off x="6935979" y="2603811"/>
                  <a:ext cx="352425" cy="101600"/>
                </a:xfrm>
                <a:custGeom>
                  <a:avLst/>
                  <a:gdLst>
                    <a:gd name="T0" fmla="*/ 10 w 94"/>
                    <a:gd name="T1" fmla="*/ 27 h 27"/>
                    <a:gd name="T2" fmla="*/ 0 w 94"/>
                    <a:gd name="T3" fmla="*/ 18 h 27"/>
                    <a:gd name="T4" fmla="*/ 9 w 94"/>
                    <a:gd name="T5" fmla="*/ 7 h 27"/>
                    <a:gd name="T6" fmla="*/ 83 w 94"/>
                    <a:gd name="T7" fmla="*/ 1 h 27"/>
                    <a:gd name="T8" fmla="*/ 94 w 94"/>
                    <a:gd name="T9" fmla="*/ 10 h 27"/>
                    <a:gd name="T10" fmla="*/ 85 w 94"/>
                    <a:gd name="T11" fmla="*/ 21 h 27"/>
                    <a:gd name="T12" fmla="*/ 11 w 94"/>
                    <a:gd name="T13" fmla="*/ 27 h 27"/>
                    <a:gd name="T14" fmla="*/ 10 w 9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7">
                      <a:moveTo>
                        <a:pt x="10" y="27"/>
                      </a:moveTo>
                      <a:cubicBezTo>
                        <a:pt x="5" y="27"/>
                        <a:pt x="0" y="23"/>
                        <a:pt x="0" y="18"/>
                      </a:cubicBezTo>
                      <a:cubicBezTo>
                        <a:pt x="0" y="13"/>
                        <a:pt x="4" y="8"/>
                        <a:pt x="9" y="7"/>
                      </a:cubicBezTo>
                      <a:cubicBezTo>
                        <a:pt x="83" y="1"/>
                        <a:pt x="83" y="1"/>
                        <a:pt x="83" y="1"/>
                      </a:cubicBezTo>
                      <a:cubicBezTo>
                        <a:pt x="89" y="0"/>
                        <a:pt x="93" y="5"/>
                        <a:pt x="94" y="10"/>
                      </a:cubicBezTo>
                      <a:cubicBezTo>
                        <a:pt x="94" y="15"/>
                        <a:pt x="90" y="20"/>
                        <a:pt x="85" y="21"/>
                      </a:cubicBezTo>
                      <a:cubicBezTo>
                        <a:pt x="11" y="27"/>
                        <a:pt x="11" y="27"/>
                        <a:pt x="11" y="27"/>
                      </a:cubicBezTo>
                      <a:cubicBezTo>
                        <a:pt x="10" y="27"/>
                        <a:pt x="10" y="27"/>
                        <a:pt x="1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52">
                  <a:extLst>
                    <a:ext uri="{FF2B5EF4-FFF2-40B4-BE49-F238E27FC236}">
                      <a16:creationId xmlns="" xmlns:a16="http://schemas.microsoft.com/office/drawing/2014/main" id="{7E585CD4-E05C-4B92-86FE-F5431616086A}"/>
                    </a:ext>
                  </a:extLst>
                </p:cNvPr>
                <p:cNvSpPr>
                  <a:spLocks/>
                </p:cNvSpPr>
                <p:nvPr/>
              </p:nvSpPr>
              <p:spPr bwMode="auto">
                <a:xfrm>
                  <a:off x="6935979" y="2705411"/>
                  <a:ext cx="352425" cy="101600"/>
                </a:xfrm>
                <a:custGeom>
                  <a:avLst/>
                  <a:gdLst>
                    <a:gd name="T0" fmla="*/ 10 w 94"/>
                    <a:gd name="T1" fmla="*/ 27 h 27"/>
                    <a:gd name="T2" fmla="*/ 0 w 94"/>
                    <a:gd name="T3" fmla="*/ 18 h 27"/>
                    <a:gd name="T4" fmla="*/ 9 w 94"/>
                    <a:gd name="T5" fmla="*/ 7 h 27"/>
                    <a:gd name="T6" fmla="*/ 83 w 94"/>
                    <a:gd name="T7" fmla="*/ 0 h 27"/>
                    <a:gd name="T8" fmla="*/ 94 w 94"/>
                    <a:gd name="T9" fmla="*/ 9 h 27"/>
                    <a:gd name="T10" fmla="*/ 85 w 94"/>
                    <a:gd name="T11" fmla="*/ 20 h 27"/>
                    <a:gd name="T12" fmla="*/ 11 w 94"/>
                    <a:gd name="T13" fmla="*/ 27 h 27"/>
                    <a:gd name="T14" fmla="*/ 10 w 9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7">
                      <a:moveTo>
                        <a:pt x="10" y="27"/>
                      </a:moveTo>
                      <a:cubicBezTo>
                        <a:pt x="5" y="27"/>
                        <a:pt x="0" y="23"/>
                        <a:pt x="0" y="18"/>
                      </a:cubicBezTo>
                      <a:cubicBezTo>
                        <a:pt x="0" y="12"/>
                        <a:pt x="4" y="7"/>
                        <a:pt x="9" y="7"/>
                      </a:cubicBezTo>
                      <a:cubicBezTo>
                        <a:pt x="83" y="0"/>
                        <a:pt x="83" y="0"/>
                        <a:pt x="83" y="0"/>
                      </a:cubicBezTo>
                      <a:cubicBezTo>
                        <a:pt x="89" y="0"/>
                        <a:pt x="93" y="4"/>
                        <a:pt x="94" y="9"/>
                      </a:cubicBezTo>
                      <a:cubicBezTo>
                        <a:pt x="94" y="15"/>
                        <a:pt x="90" y="20"/>
                        <a:pt x="85" y="20"/>
                      </a:cubicBezTo>
                      <a:cubicBezTo>
                        <a:pt x="11" y="27"/>
                        <a:pt x="11" y="27"/>
                        <a:pt x="11" y="27"/>
                      </a:cubicBezTo>
                      <a:cubicBezTo>
                        <a:pt x="10" y="27"/>
                        <a:pt x="10" y="27"/>
                        <a:pt x="1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53">
                  <a:extLst>
                    <a:ext uri="{FF2B5EF4-FFF2-40B4-BE49-F238E27FC236}">
                      <a16:creationId xmlns="" xmlns:a16="http://schemas.microsoft.com/office/drawing/2014/main" id="{FC71B5C0-516A-4FF8-AF5F-2E9133BCE2C0}"/>
                    </a:ext>
                  </a:extLst>
                </p:cNvPr>
                <p:cNvSpPr>
                  <a:spLocks/>
                </p:cNvSpPr>
                <p:nvPr/>
              </p:nvSpPr>
              <p:spPr bwMode="auto">
                <a:xfrm>
                  <a:off x="7035991" y="2821299"/>
                  <a:ext cx="153988" cy="104775"/>
                </a:xfrm>
                <a:custGeom>
                  <a:avLst/>
                  <a:gdLst>
                    <a:gd name="T0" fmla="*/ 27 w 41"/>
                    <a:gd name="T1" fmla="*/ 28 h 28"/>
                    <a:gd name="T2" fmla="*/ 14 w 41"/>
                    <a:gd name="T3" fmla="*/ 28 h 28"/>
                    <a:gd name="T4" fmla="*/ 0 w 41"/>
                    <a:gd name="T5" fmla="*/ 14 h 28"/>
                    <a:gd name="T6" fmla="*/ 14 w 41"/>
                    <a:gd name="T7" fmla="*/ 0 h 28"/>
                    <a:gd name="T8" fmla="*/ 27 w 41"/>
                    <a:gd name="T9" fmla="*/ 0 h 28"/>
                    <a:gd name="T10" fmla="*/ 41 w 41"/>
                    <a:gd name="T11" fmla="*/ 14 h 28"/>
                    <a:gd name="T12" fmla="*/ 27 w 4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41" h="28">
                      <a:moveTo>
                        <a:pt x="27" y="28"/>
                      </a:moveTo>
                      <a:cubicBezTo>
                        <a:pt x="14" y="28"/>
                        <a:pt x="14" y="28"/>
                        <a:pt x="14" y="28"/>
                      </a:cubicBezTo>
                      <a:cubicBezTo>
                        <a:pt x="7" y="28"/>
                        <a:pt x="0" y="22"/>
                        <a:pt x="0" y="14"/>
                      </a:cubicBezTo>
                      <a:cubicBezTo>
                        <a:pt x="0" y="7"/>
                        <a:pt x="7" y="0"/>
                        <a:pt x="14" y="0"/>
                      </a:cubicBezTo>
                      <a:cubicBezTo>
                        <a:pt x="27" y="0"/>
                        <a:pt x="27" y="0"/>
                        <a:pt x="27" y="0"/>
                      </a:cubicBezTo>
                      <a:cubicBezTo>
                        <a:pt x="35" y="0"/>
                        <a:pt x="41" y="7"/>
                        <a:pt x="41" y="14"/>
                      </a:cubicBezTo>
                      <a:cubicBezTo>
                        <a:pt x="41" y="22"/>
                        <a:pt x="3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154">
                  <a:extLst>
                    <a:ext uri="{FF2B5EF4-FFF2-40B4-BE49-F238E27FC236}">
                      <a16:creationId xmlns="" xmlns:a16="http://schemas.microsoft.com/office/drawing/2014/main" id="{EAC68FC0-A2C8-4852-A478-57132FD17189}"/>
                    </a:ext>
                  </a:extLst>
                </p:cNvPr>
                <p:cNvSpPr>
                  <a:spLocks noEditPoints="1"/>
                </p:cNvSpPr>
                <p:nvPr/>
              </p:nvSpPr>
              <p:spPr bwMode="auto">
                <a:xfrm>
                  <a:off x="6980429" y="2091049"/>
                  <a:ext cx="261938" cy="269875"/>
                </a:xfrm>
                <a:custGeom>
                  <a:avLst/>
                  <a:gdLst>
                    <a:gd name="T0" fmla="*/ 70 w 70"/>
                    <a:gd name="T1" fmla="*/ 72 h 72"/>
                    <a:gd name="T2" fmla="*/ 0 w 70"/>
                    <a:gd name="T3" fmla="*/ 72 h 72"/>
                    <a:gd name="T4" fmla="*/ 0 w 70"/>
                    <a:gd name="T5" fmla="*/ 28 h 72"/>
                    <a:gd name="T6" fmla="*/ 28 w 70"/>
                    <a:gd name="T7" fmla="*/ 0 h 72"/>
                    <a:gd name="T8" fmla="*/ 42 w 70"/>
                    <a:gd name="T9" fmla="*/ 0 h 72"/>
                    <a:gd name="T10" fmla="*/ 70 w 70"/>
                    <a:gd name="T11" fmla="*/ 28 h 72"/>
                    <a:gd name="T12" fmla="*/ 70 w 70"/>
                    <a:gd name="T13" fmla="*/ 72 h 72"/>
                    <a:gd name="T14" fmla="*/ 16 w 70"/>
                    <a:gd name="T15" fmla="*/ 56 h 72"/>
                    <a:gd name="T16" fmla="*/ 54 w 70"/>
                    <a:gd name="T17" fmla="*/ 56 h 72"/>
                    <a:gd name="T18" fmla="*/ 54 w 70"/>
                    <a:gd name="T19" fmla="*/ 28 h 72"/>
                    <a:gd name="T20" fmla="*/ 42 w 70"/>
                    <a:gd name="T21" fmla="*/ 16 h 72"/>
                    <a:gd name="T22" fmla="*/ 28 w 70"/>
                    <a:gd name="T23" fmla="*/ 16 h 72"/>
                    <a:gd name="T24" fmla="*/ 16 w 70"/>
                    <a:gd name="T25" fmla="*/ 28 h 72"/>
                    <a:gd name="T26" fmla="*/ 16 w 70"/>
                    <a:gd name="T27"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70" y="72"/>
                      </a:moveTo>
                      <a:cubicBezTo>
                        <a:pt x="0" y="72"/>
                        <a:pt x="0" y="72"/>
                        <a:pt x="0" y="72"/>
                      </a:cubicBezTo>
                      <a:cubicBezTo>
                        <a:pt x="0" y="28"/>
                        <a:pt x="0" y="28"/>
                        <a:pt x="0" y="28"/>
                      </a:cubicBezTo>
                      <a:cubicBezTo>
                        <a:pt x="0" y="8"/>
                        <a:pt x="17" y="0"/>
                        <a:pt x="28" y="0"/>
                      </a:cubicBezTo>
                      <a:cubicBezTo>
                        <a:pt x="42" y="0"/>
                        <a:pt x="42" y="0"/>
                        <a:pt x="42" y="0"/>
                      </a:cubicBezTo>
                      <a:cubicBezTo>
                        <a:pt x="63" y="0"/>
                        <a:pt x="70" y="17"/>
                        <a:pt x="70" y="28"/>
                      </a:cubicBezTo>
                      <a:lnTo>
                        <a:pt x="70" y="72"/>
                      </a:lnTo>
                      <a:close/>
                      <a:moveTo>
                        <a:pt x="16" y="56"/>
                      </a:moveTo>
                      <a:cubicBezTo>
                        <a:pt x="54" y="56"/>
                        <a:pt x="54" y="56"/>
                        <a:pt x="54" y="56"/>
                      </a:cubicBezTo>
                      <a:cubicBezTo>
                        <a:pt x="54" y="28"/>
                        <a:pt x="54" y="28"/>
                        <a:pt x="54" y="28"/>
                      </a:cubicBezTo>
                      <a:cubicBezTo>
                        <a:pt x="54" y="25"/>
                        <a:pt x="53" y="16"/>
                        <a:pt x="42" y="16"/>
                      </a:cubicBezTo>
                      <a:cubicBezTo>
                        <a:pt x="28" y="16"/>
                        <a:pt x="28" y="16"/>
                        <a:pt x="28" y="16"/>
                      </a:cubicBezTo>
                      <a:cubicBezTo>
                        <a:pt x="24" y="16"/>
                        <a:pt x="16" y="18"/>
                        <a:pt x="16" y="28"/>
                      </a:cubicBezTo>
                      <a:lnTo>
                        <a:pt x="16" y="56"/>
                      </a:lnTo>
                      <a:close/>
                    </a:path>
                  </a:pathLst>
                </a:custGeom>
                <a:solidFill>
                  <a:srgbClr val="969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Rectangle 155">
                  <a:extLst>
                    <a:ext uri="{FF2B5EF4-FFF2-40B4-BE49-F238E27FC236}">
                      <a16:creationId xmlns="" xmlns:a16="http://schemas.microsoft.com/office/drawing/2014/main" id="{0187E79F-5588-40B6-B6EC-ADE222C855F8}"/>
                    </a:ext>
                  </a:extLst>
                </p:cNvPr>
                <p:cNvSpPr>
                  <a:spLocks noChangeArrowheads="1"/>
                </p:cNvSpPr>
                <p:nvPr/>
              </p:nvSpPr>
              <p:spPr bwMode="auto">
                <a:xfrm>
                  <a:off x="7040754" y="2262499"/>
                  <a:ext cx="142875" cy="117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0" name="Gruppieren 29">
                <a:extLst>
                  <a:ext uri="{FF2B5EF4-FFF2-40B4-BE49-F238E27FC236}">
                    <a16:creationId xmlns="" xmlns:a16="http://schemas.microsoft.com/office/drawing/2014/main" id="{371F8AE6-7D3C-4C0C-A223-D9F9270D45E6}"/>
                  </a:ext>
                </a:extLst>
              </p:cNvPr>
              <p:cNvGrpSpPr/>
              <p:nvPr/>
            </p:nvGrpSpPr>
            <p:grpSpPr>
              <a:xfrm>
                <a:off x="8305685" y="2016246"/>
                <a:ext cx="97670" cy="190782"/>
                <a:chOff x="4367883" y="2339631"/>
                <a:chExt cx="438741" cy="857008"/>
              </a:xfrm>
              <a:solidFill>
                <a:schemeClr val="bg1"/>
              </a:solidFill>
            </p:grpSpPr>
            <p:sp>
              <p:nvSpPr>
                <p:cNvPr id="31" name="Freeform 76">
                  <a:extLst>
                    <a:ext uri="{FF2B5EF4-FFF2-40B4-BE49-F238E27FC236}">
                      <a16:creationId xmlns="" xmlns:a16="http://schemas.microsoft.com/office/drawing/2014/main" id="{7607ED2F-4376-4FF1-B465-A2918B175894}"/>
                    </a:ext>
                  </a:extLst>
                </p:cNvPr>
                <p:cNvSpPr>
                  <a:spLocks/>
                </p:cNvSpPr>
                <p:nvPr/>
              </p:nvSpPr>
              <p:spPr bwMode="auto">
                <a:xfrm>
                  <a:off x="4367883" y="2675429"/>
                  <a:ext cx="438741" cy="521210"/>
                </a:xfrm>
                <a:custGeom>
                  <a:avLst/>
                  <a:gdLst>
                    <a:gd name="T0" fmla="*/ 90 w 90"/>
                    <a:gd name="T1" fmla="*/ 79 h 107"/>
                    <a:gd name="T2" fmla="*/ 90 w 90"/>
                    <a:gd name="T3" fmla="*/ 11 h 107"/>
                    <a:gd name="T4" fmla="*/ 79 w 90"/>
                    <a:gd name="T5" fmla="*/ 0 h 107"/>
                    <a:gd name="T6" fmla="*/ 11 w 90"/>
                    <a:gd name="T7" fmla="*/ 0 h 107"/>
                    <a:gd name="T8" fmla="*/ 0 w 90"/>
                    <a:gd name="T9" fmla="*/ 11 h 107"/>
                    <a:gd name="T10" fmla="*/ 0 w 90"/>
                    <a:gd name="T11" fmla="*/ 79 h 107"/>
                    <a:gd name="T12" fmla="*/ 11 w 90"/>
                    <a:gd name="T13" fmla="*/ 90 h 107"/>
                    <a:gd name="T14" fmla="*/ 17 w 90"/>
                    <a:gd name="T15" fmla="*/ 90 h 107"/>
                    <a:gd name="T16" fmla="*/ 17 w 90"/>
                    <a:gd name="T17" fmla="*/ 27 h 107"/>
                    <a:gd name="T18" fmla="*/ 28 w 90"/>
                    <a:gd name="T19" fmla="*/ 27 h 107"/>
                    <a:gd name="T20" fmla="*/ 28 w 90"/>
                    <a:gd name="T21" fmla="*/ 107 h 107"/>
                    <a:gd name="T22" fmla="*/ 63 w 90"/>
                    <a:gd name="T23" fmla="*/ 107 h 107"/>
                    <a:gd name="T24" fmla="*/ 63 w 90"/>
                    <a:gd name="T25" fmla="*/ 27 h 107"/>
                    <a:gd name="T26" fmla="*/ 75 w 90"/>
                    <a:gd name="T27" fmla="*/ 27 h 107"/>
                    <a:gd name="T28" fmla="*/ 75 w 90"/>
                    <a:gd name="T29" fmla="*/ 90 h 107"/>
                    <a:gd name="T30" fmla="*/ 79 w 90"/>
                    <a:gd name="T31" fmla="*/ 90 h 107"/>
                    <a:gd name="T32" fmla="*/ 90 w 90"/>
                    <a:gd name="T33"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7">
                      <a:moveTo>
                        <a:pt x="90" y="79"/>
                      </a:moveTo>
                      <a:cubicBezTo>
                        <a:pt x="90" y="11"/>
                        <a:pt x="90" y="11"/>
                        <a:pt x="90" y="11"/>
                      </a:cubicBezTo>
                      <a:cubicBezTo>
                        <a:pt x="90" y="11"/>
                        <a:pt x="90" y="0"/>
                        <a:pt x="79" y="0"/>
                      </a:cubicBezTo>
                      <a:cubicBezTo>
                        <a:pt x="11" y="0"/>
                        <a:pt x="11" y="0"/>
                        <a:pt x="11" y="0"/>
                      </a:cubicBezTo>
                      <a:cubicBezTo>
                        <a:pt x="11" y="0"/>
                        <a:pt x="0" y="0"/>
                        <a:pt x="0" y="11"/>
                      </a:cubicBezTo>
                      <a:cubicBezTo>
                        <a:pt x="0" y="79"/>
                        <a:pt x="0" y="79"/>
                        <a:pt x="0" y="79"/>
                      </a:cubicBezTo>
                      <a:cubicBezTo>
                        <a:pt x="0" y="79"/>
                        <a:pt x="0" y="90"/>
                        <a:pt x="11" y="90"/>
                      </a:cubicBezTo>
                      <a:cubicBezTo>
                        <a:pt x="17" y="90"/>
                        <a:pt x="17" y="90"/>
                        <a:pt x="17" y="90"/>
                      </a:cubicBezTo>
                      <a:cubicBezTo>
                        <a:pt x="17" y="27"/>
                        <a:pt x="17" y="27"/>
                        <a:pt x="17" y="27"/>
                      </a:cubicBezTo>
                      <a:cubicBezTo>
                        <a:pt x="28" y="27"/>
                        <a:pt x="28" y="27"/>
                        <a:pt x="28" y="27"/>
                      </a:cubicBezTo>
                      <a:cubicBezTo>
                        <a:pt x="28" y="107"/>
                        <a:pt x="28" y="107"/>
                        <a:pt x="28" y="107"/>
                      </a:cubicBezTo>
                      <a:cubicBezTo>
                        <a:pt x="63" y="107"/>
                        <a:pt x="63" y="107"/>
                        <a:pt x="63" y="107"/>
                      </a:cubicBezTo>
                      <a:cubicBezTo>
                        <a:pt x="63" y="27"/>
                        <a:pt x="63" y="27"/>
                        <a:pt x="63" y="27"/>
                      </a:cubicBezTo>
                      <a:cubicBezTo>
                        <a:pt x="75" y="27"/>
                        <a:pt x="75" y="27"/>
                        <a:pt x="75" y="27"/>
                      </a:cubicBezTo>
                      <a:cubicBezTo>
                        <a:pt x="75" y="90"/>
                        <a:pt x="75" y="90"/>
                        <a:pt x="75" y="90"/>
                      </a:cubicBezTo>
                      <a:cubicBezTo>
                        <a:pt x="79" y="90"/>
                        <a:pt x="79" y="90"/>
                        <a:pt x="79" y="90"/>
                      </a:cubicBezTo>
                      <a:cubicBezTo>
                        <a:pt x="79" y="90"/>
                        <a:pt x="90" y="90"/>
                        <a:pt x="90"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Oval 77">
                  <a:extLst>
                    <a:ext uri="{FF2B5EF4-FFF2-40B4-BE49-F238E27FC236}">
                      <a16:creationId xmlns="" xmlns:a16="http://schemas.microsoft.com/office/drawing/2014/main" id="{26ACEAD7-815E-4113-B56D-D877AD1FF2BA}"/>
                    </a:ext>
                  </a:extLst>
                </p:cNvPr>
                <p:cNvSpPr>
                  <a:spLocks noChangeArrowheads="1"/>
                </p:cNvSpPr>
                <p:nvPr/>
              </p:nvSpPr>
              <p:spPr bwMode="auto">
                <a:xfrm>
                  <a:off x="4450275" y="2339631"/>
                  <a:ext cx="273957" cy="2781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43" name="Table 3">
            <a:extLst>
              <a:ext uri="{FF2B5EF4-FFF2-40B4-BE49-F238E27FC236}">
                <a16:creationId xmlns="" xmlns:a16="http://schemas.microsoft.com/office/drawing/2014/main" id="{F7A9638B-E3C2-4CF7-BDD0-39591DAF440F}"/>
              </a:ext>
            </a:extLst>
          </p:cNvPr>
          <p:cNvGraphicFramePr>
            <a:graphicFrameLocks noGrp="1"/>
          </p:cNvGraphicFramePr>
          <p:nvPr>
            <p:extLst>
              <p:ext uri="{D42A27DB-BD31-4B8C-83A1-F6EECF244321}">
                <p14:modId xmlns:p14="http://schemas.microsoft.com/office/powerpoint/2010/main" val="1561214302"/>
              </p:ext>
            </p:extLst>
          </p:nvPr>
        </p:nvGraphicFramePr>
        <p:xfrm>
          <a:off x="683999" y="1002545"/>
          <a:ext cx="3817514" cy="3117978"/>
        </p:xfrm>
        <a:graphic>
          <a:graphicData uri="http://schemas.openxmlformats.org/drawingml/2006/table">
            <a:tbl>
              <a:tblPr>
                <a:effectLst/>
                <a:tableStyleId>{3C2FFA5D-87B4-456A-9821-1D502468CF0F}</a:tableStyleId>
              </a:tblPr>
              <a:tblGrid>
                <a:gridCol w="424168">
                  <a:extLst>
                    <a:ext uri="{9D8B030D-6E8A-4147-A177-3AD203B41FA5}">
                      <a16:colId xmlns="" xmlns:a16="http://schemas.microsoft.com/office/drawing/2014/main" val="20000"/>
                    </a:ext>
                  </a:extLst>
                </a:gridCol>
                <a:gridCol w="1802715">
                  <a:extLst>
                    <a:ext uri="{9D8B030D-6E8A-4147-A177-3AD203B41FA5}">
                      <a16:colId xmlns="" xmlns:a16="http://schemas.microsoft.com/office/drawing/2014/main" val="20001"/>
                    </a:ext>
                  </a:extLst>
                </a:gridCol>
                <a:gridCol w="919031">
                  <a:extLst>
                    <a:ext uri="{9D8B030D-6E8A-4147-A177-3AD203B41FA5}">
                      <a16:colId xmlns="" xmlns:a16="http://schemas.microsoft.com/office/drawing/2014/main" val="20002"/>
                    </a:ext>
                  </a:extLst>
                </a:gridCol>
                <a:gridCol w="671600">
                  <a:extLst>
                    <a:ext uri="{9D8B030D-6E8A-4147-A177-3AD203B41FA5}">
                      <a16:colId xmlns="" xmlns:a16="http://schemas.microsoft.com/office/drawing/2014/main" val="20003"/>
                    </a:ext>
                  </a:extLst>
                </a:gridCol>
              </a:tblGrid>
              <a:tr h="307549">
                <a:tc>
                  <a:txBody>
                    <a:bodyPr/>
                    <a:lstStyle/>
                    <a:p>
                      <a:pPr algn="ctr" fontAlgn="b"/>
                      <a:r>
                        <a:rPr lang="en-GB" sz="1200" b="1" u="none" strike="noStrike" dirty="0">
                          <a:solidFill>
                            <a:schemeClr val="tx1"/>
                          </a:solidFill>
                          <a:effectLst/>
                          <a:latin typeface="+mn-lt"/>
                        </a:rPr>
                        <a:t>Rank</a:t>
                      </a:r>
                      <a:endParaRPr lang="en-GB" sz="1200" b="1" i="0" u="none" strike="noStrike" dirty="0">
                        <a:solidFill>
                          <a:schemeClr val="tx1"/>
                        </a:solidFill>
                        <a:effectLst/>
                        <a:latin typeface="+mn-lt"/>
                      </a:endParaRPr>
                    </a:p>
                  </a:txBody>
                  <a:tcPr marL="0" marR="0" marT="0" marB="27242"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200" b="1" u="none" strike="noStrike" dirty="0">
                          <a:solidFill>
                            <a:schemeClr val="tx1"/>
                          </a:solidFill>
                          <a:effectLst/>
                          <a:latin typeface="+mn-lt"/>
                        </a:rPr>
                        <a:t>Inventor</a:t>
                      </a:r>
                      <a:endParaRPr lang="en-GB" sz="1200" b="1" i="0" u="none" strike="noStrike" dirty="0">
                        <a:solidFill>
                          <a:schemeClr val="tx1"/>
                        </a:solidFill>
                        <a:effectLst/>
                        <a:latin typeface="+mn-lt"/>
                      </a:endParaRPr>
                    </a:p>
                  </a:txBody>
                  <a:tcPr marL="36000" marR="36000" marT="0" marB="27242"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1" u="none" strike="noStrike" dirty="0">
                          <a:solidFill>
                            <a:schemeClr val="tx1"/>
                          </a:solidFill>
                          <a:effectLst/>
                          <a:latin typeface="+mn-lt"/>
                        </a:rPr>
                        <a:t>Inventions </a:t>
                      </a:r>
                      <a:br>
                        <a:rPr lang="en-GB" sz="1200" b="1" u="none" strike="noStrike" dirty="0">
                          <a:solidFill>
                            <a:schemeClr val="tx1"/>
                          </a:solidFill>
                          <a:effectLst/>
                          <a:latin typeface="+mn-lt"/>
                        </a:rPr>
                      </a:br>
                      <a:r>
                        <a:rPr lang="en-GB" sz="1200" b="1" u="none" strike="noStrike" dirty="0">
                          <a:solidFill>
                            <a:schemeClr val="tx1"/>
                          </a:solidFill>
                          <a:effectLst/>
                          <a:latin typeface="+mn-lt"/>
                        </a:rPr>
                        <a:t>(# patent families)</a:t>
                      </a:r>
                      <a:endParaRPr lang="en-GB" sz="1200" b="1" i="0" u="none" strike="noStrike" dirty="0">
                        <a:solidFill>
                          <a:schemeClr val="tx1"/>
                        </a:solidFill>
                        <a:effectLst/>
                        <a:latin typeface="+mn-lt"/>
                      </a:endParaRPr>
                    </a:p>
                  </a:txBody>
                  <a:tcPr marL="0" marR="0" marT="0" marB="27242"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1" u="none" strike="noStrike" dirty="0">
                          <a:solidFill>
                            <a:schemeClr val="tx1"/>
                          </a:solidFill>
                          <a:effectLst/>
                          <a:latin typeface="+mn-lt"/>
                        </a:rPr>
                        <a:t>Patents </a:t>
                      </a:r>
                      <a:br>
                        <a:rPr lang="en-GB" sz="1200" b="1" u="none" strike="noStrike" dirty="0">
                          <a:solidFill>
                            <a:schemeClr val="tx1"/>
                          </a:solidFill>
                          <a:effectLst/>
                          <a:latin typeface="+mn-lt"/>
                        </a:rPr>
                      </a:br>
                      <a:r>
                        <a:rPr lang="en-GB" sz="1200" b="1" u="none" strike="noStrike" dirty="0">
                          <a:solidFill>
                            <a:schemeClr val="tx1"/>
                          </a:solidFill>
                          <a:effectLst/>
                          <a:latin typeface="+mn-lt"/>
                        </a:rPr>
                        <a:t>(# filed)</a:t>
                      </a:r>
                      <a:endParaRPr lang="en-GB" sz="1200" b="1" i="0" u="none" strike="noStrike" dirty="0">
                        <a:solidFill>
                          <a:schemeClr val="tx1"/>
                        </a:solidFill>
                        <a:effectLst/>
                        <a:latin typeface="+mn-lt"/>
                      </a:endParaRPr>
                    </a:p>
                  </a:txBody>
                  <a:tcPr marL="0" marR="0" marT="0" marB="27242" anchor="b">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52000">
                <a:tc>
                  <a:txBody>
                    <a:bodyPr/>
                    <a:lstStyle/>
                    <a:p>
                      <a:pPr algn="r" fontAlgn="ctr"/>
                      <a:r>
                        <a:rPr lang="en-GB" sz="1200" b="0" i="0" u="none" strike="noStrike" dirty="0">
                          <a:solidFill>
                            <a:schemeClr val="tx1"/>
                          </a:solidFill>
                          <a:latin typeface="+mn-lt"/>
                        </a:rPr>
                        <a:t>1</a:t>
                      </a:r>
                    </a:p>
                  </a:txBody>
                  <a:tcPr marL="16345" marR="108967" marT="5448" marB="5448"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June Carl (US)</a:t>
                      </a:r>
                    </a:p>
                  </a:txBody>
                  <a:tcPr marL="16345" marR="16345" marT="5448" marB="5448"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31</a:t>
                      </a:r>
                    </a:p>
                  </a:txBody>
                  <a:tcPr marL="36000" marR="36000" marT="0" marB="0"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315</a:t>
                      </a:r>
                    </a:p>
                  </a:txBody>
                  <a:tcPr marL="36000" marR="36000" marT="0" marB="0" anchor="ctr">
                    <a:lnL w="9525" cap="flat" cmpd="sng" algn="ctr">
                      <a:noFill/>
                      <a:prstDash val="soli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52000">
                <a:tc>
                  <a:txBody>
                    <a:bodyPr/>
                    <a:lstStyle/>
                    <a:p>
                      <a:pPr algn="r" fontAlgn="ctr"/>
                      <a:r>
                        <a:rPr lang="en-GB" sz="1200" b="0" i="0" u="none" strike="noStrike" dirty="0">
                          <a:solidFill>
                            <a:schemeClr val="tx1"/>
                          </a:solidFill>
                          <a:latin typeface="+mn-lt"/>
                        </a:rPr>
                        <a:t>2</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Milone Michael (US)</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19</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168</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52000">
                <a:tc>
                  <a:txBody>
                    <a:bodyPr/>
                    <a:lstStyle/>
                    <a:p>
                      <a:pPr algn="r" fontAlgn="ctr"/>
                      <a:r>
                        <a:rPr lang="en-GB" sz="1200" b="0" i="0" u="none" strike="noStrike" dirty="0">
                          <a:solidFill>
                            <a:schemeClr val="tx1"/>
                          </a:solidFill>
                          <a:latin typeface="+mn-lt"/>
                        </a:rPr>
                        <a:t>3</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Pule Martin (GB)</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17</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119</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52000">
                <a:tc>
                  <a:txBody>
                    <a:bodyPr/>
                    <a:lstStyle/>
                    <a:p>
                      <a:pPr algn="r" fontAlgn="ctr"/>
                      <a:r>
                        <a:rPr lang="en-GB" sz="1200" b="0" i="0" u="none" strike="noStrike" dirty="0">
                          <a:solidFill>
                            <a:schemeClr val="tx1"/>
                          </a:solidFill>
                          <a:latin typeface="+mn-lt"/>
                        </a:rPr>
                        <a:t>4</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Brogdon Jennifer (US)</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14</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118</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52000">
                <a:tc>
                  <a:txBody>
                    <a:bodyPr/>
                    <a:lstStyle/>
                    <a:p>
                      <a:pPr algn="r" fontAlgn="ctr"/>
                      <a:r>
                        <a:rPr lang="en-GB" sz="1200" b="0" i="0" u="none" strike="noStrike" dirty="0">
                          <a:solidFill>
                            <a:schemeClr val="tx1"/>
                          </a:solidFill>
                          <a:latin typeface="+mn-lt"/>
                        </a:rPr>
                        <a:t>5</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Loew Andreas (US)</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12</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92</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52000">
                <a:tc>
                  <a:txBody>
                    <a:bodyPr/>
                    <a:lstStyle/>
                    <a:p>
                      <a:pPr algn="r" fontAlgn="ctr"/>
                      <a:r>
                        <a:rPr lang="en-GB" sz="1200" b="0" i="0" u="none" strike="noStrike" dirty="0">
                          <a:solidFill>
                            <a:schemeClr val="tx1"/>
                          </a:solidFill>
                          <a:latin typeface="+mn-lt"/>
                        </a:rPr>
                        <a:t>6</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Luo Ruixue (CN)</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12</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15</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274096">
                <a:tc>
                  <a:txBody>
                    <a:bodyPr/>
                    <a:lstStyle/>
                    <a:p>
                      <a:pPr algn="r" fontAlgn="ctr"/>
                      <a:r>
                        <a:rPr lang="en-GB" sz="1200" b="0" i="0" u="none" strike="noStrike" dirty="0">
                          <a:solidFill>
                            <a:schemeClr val="tx1"/>
                          </a:solidFill>
                          <a:latin typeface="+mn-lt"/>
                        </a:rPr>
                        <a:t>7</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Zhao Yangbing (US)</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11</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91</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252000">
                <a:tc>
                  <a:txBody>
                    <a:bodyPr/>
                    <a:lstStyle/>
                    <a:p>
                      <a:pPr algn="r" fontAlgn="ctr"/>
                      <a:r>
                        <a:rPr lang="en-GB" sz="1200" b="0" i="0" u="none" strike="noStrike" dirty="0">
                          <a:solidFill>
                            <a:schemeClr val="tx1"/>
                          </a:solidFill>
                          <a:latin typeface="+mn-lt"/>
                        </a:rPr>
                        <a:t>8</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Cordoba Shaun-</a:t>
                      </a:r>
                      <a:r>
                        <a:rPr lang="en-GB" sz="1200" b="0" i="0" u="none" strike="noStrike" dirty="0" err="1">
                          <a:solidFill>
                            <a:schemeClr val="tx1"/>
                          </a:solidFill>
                          <a:latin typeface="+mn-lt"/>
                        </a:rPr>
                        <a:t>paul</a:t>
                      </a:r>
                      <a:r>
                        <a:rPr lang="en-GB" sz="1200" b="0" i="0" u="none" strike="noStrike" dirty="0">
                          <a:solidFill>
                            <a:schemeClr val="tx1"/>
                          </a:solidFill>
                          <a:latin typeface="+mn-lt"/>
                        </a:rPr>
                        <a:t> (GB)</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11</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71</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252000">
                <a:tc>
                  <a:txBody>
                    <a:bodyPr/>
                    <a:lstStyle/>
                    <a:p>
                      <a:pPr algn="r" fontAlgn="ctr"/>
                      <a:r>
                        <a:rPr lang="en-GB" sz="1200" b="0" i="0" u="none" strike="noStrike" dirty="0">
                          <a:solidFill>
                            <a:schemeClr val="tx1"/>
                          </a:solidFill>
                          <a:latin typeface="+mn-lt"/>
                        </a:rPr>
                        <a:t>9</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Wu Qilong (US)</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10</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76</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252000">
                <a:tc>
                  <a:txBody>
                    <a:bodyPr/>
                    <a:lstStyle/>
                    <a:p>
                      <a:pPr algn="r" fontAlgn="ctr"/>
                      <a:r>
                        <a:rPr lang="en-GB" sz="1200" b="0" i="0" u="none" strike="noStrike" dirty="0">
                          <a:solidFill>
                            <a:schemeClr val="tx1"/>
                          </a:solidFill>
                          <a:latin typeface="+mn-lt"/>
                        </a:rPr>
                        <a:t>10</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Mannick Joan (US)</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10</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74</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bl>
          </a:graphicData>
        </a:graphic>
      </p:graphicFrame>
      <p:graphicFrame>
        <p:nvGraphicFramePr>
          <p:cNvPr id="56" name="Table 3">
            <a:extLst>
              <a:ext uri="{FF2B5EF4-FFF2-40B4-BE49-F238E27FC236}">
                <a16:creationId xmlns="" xmlns:a16="http://schemas.microsoft.com/office/drawing/2014/main" id="{32FDFB10-130D-4121-ACD0-225EBD60F2CC}"/>
              </a:ext>
            </a:extLst>
          </p:cNvPr>
          <p:cNvGraphicFramePr>
            <a:graphicFrameLocks noGrp="1"/>
          </p:cNvGraphicFramePr>
          <p:nvPr>
            <p:extLst>
              <p:ext uri="{D42A27DB-BD31-4B8C-83A1-F6EECF244321}">
                <p14:modId xmlns:p14="http://schemas.microsoft.com/office/powerpoint/2010/main" val="2630938231"/>
              </p:ext>
            </p:extLst>
          </p:nvPr>
        </p:nvGraphicFramePr>
        <p:xfrm>
          <a:off x="4713123" y="1002545"/>
          <a:ext cx="3817514" cy="3117978"/>
        </p:xfrm>
        <a:graphic>
          <a:graphicData uri="http://schemas.openxmlformats.org/drawingml/2006/table">
            <a:tbl>
              <a:tblPr>
                <a:effectLst/>
                <a:tableStyleId>{3C2FFA5D-87B4-456A-9821-1D502468CF0F}</a:tableStyleId>
              </a:tblPr>
              <a:tblGrid>
                <a:gridCol w="424168">
                  <a:extLst>
                    <a:ext uri="{9D8B030D-6E8A-4147-A177-3AD203B41FA5}">
                      <a16:colId xmlns="" xmlns:a16="http://schemas.microsoft.com/office/drawing/2014/main" val="20000"/>
                    </a:ext>
                  </a:extLst>
                </a:gridCol>
                <a:gridCol w="1802715">
                  <a:extLst>
                    <a:ext uri="{9D8B030D-6E8A-4147-A177-3AD203B41FA5}">
                      <a16:colId xmlns="" xmlns:a16="http://schemas.microsoft.com/office/drawing/2014/main" val="20001"/>
                    </a:ext>
                  </a:extLst>
                </a:gridCol>
                <a:gridCol w="919031">
                  <a:extLst>
                    <a:ext uri="{9D8B030D-6E8A-4147-A177-3AD203B41FA5}">
                      <a16:colId xmlns="" xmlns:a16="http://schemas.microsoft.com/office/drawing/2014/main" val="20002"/>
                    </a:ext>
                  </a:extLst>
                </a:gridCol>
                <a:gridCol w="671600">
                  <a:extLst>
                    <a:ext uri="{9D8B030D-6E8A-4147-A177-3AD203B41FA5}">
                      <a16:colId xmlns="" xmlns:a16="http://schemas.microsoft.com/office/drawing/2014/main" val="20003"/>
                    </a:ext>
                  </a:extLst>
                </a:gridCol>
              </a:tblGrid>
              <a:tr h="307549">
                <a:tc>
                  <a:txBody>
                    <a:bodyPr/>
                    <a:lstStyle/>
                    <a:p>
                      <a:pPr algn="ctr" fontAlgn="b"/>
                      <a:r>
                        <a:rPr lang="en-GB" sz="1200" b="1" u="none" strike="noStrike" dirty="0">
                          <a:solidFill>
                            <a:schemeClr val="tx1"/>
                          </a:solidFill>
                          <a:effectLst/>
                          <a:latin typeface="+mn-lt"/>
                        </a:rPr>
                        <a:t>Rank</a:t>
                      </a:r>
                      <a:endParaRPr lang="en-GB" sz="1200" b="1" i="0" u="none" strike="noStrike" dirty="0">
                        <a:solidFill>
                          <a:schemeClr val="tx1"/>
                        </a:solidFill>
                        <a:effectLst/>
                        <a:latin typeface="+mn-lt"/>
                      </a:endParaRPr>
                    </a:p>
                  </a:txBody>
                  <a:tcPr marL="0" marR="0" marT="0" marB="27242"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200" b="1" u="none" strike="noStrike" dirty="0">
                          <a:solidFill>
                            <a:schemeClr val="tx1"/>
                          </a:solidFill>
                          <a:effectLst/>
                          <a:latin typeface="+mn-lt"/>
                        </a:rPr>
                        <a:t>Inventor</a:t>
                      </a:r>
                      <a:endParaRPr lang="en-GB" sz="1200" b="1" i="0" u="none" strike="noStrike" dirty="0">
                        <a:solidFill>
                          <a:schemeClr val="tx1"/>
                        </a:solidFill>
                        <a:effectLst/>
                        <a:latin typeface="+mn-lt"/>
                      </a:endParaRPr>
                    </a:p>
                  </a:txBody>
                  <a:tcPr marL="36000" marR="36000" marT="0" marB="27242"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1" u="none" strike="noStrike" dirty="0">
                          <a:solidFill>
                            <a:schemeClr val="tx1"/>
                          </a:solidFill>
                          <a:effectLst/>
                          <a:latin typeface="+mn-lt"/>
                        </a:rPr>
                        <a:t>Inventions </a:t>
                      </a:r>
                      <a:br>
                        <a:rPr lang="en-GB" sz="1200" b="1" u="none" strike="noStrike" dirty="0">
                          <a:solidFill>
                            <a:schemeClr val="tx1"/>
                          </a:solidFill>
                          <a:effectLst/>
                          <a:latin typeface="+mn-lt"/>
                        </a:rPr>
                      </a:br>
                      <a:r>
                        <a:rPr lang="en-GB" sz="1200" b="1" u="none" strike="noStrike" dirty="0">
                          <a:solidFill>
                            <a:schemeClr val="tx1"/>
                          </a:solidFill>
                          <a:effectLst/>
                          <a:latin typeface="+mn-lt"/>
                        </a:rPr>
                        <a:t>(# patent families)</a:t>
                      </a:r>
                      <a:endParaRPr lang="en-GB" sz="1200" b="1" i="0" u="none" strike="noStrike" dirty="0">
                        <a:solidFill>
                          <a:schemeClr val="tx1"/>
                        </a:solidFill>
                        <a:effectLst/>
                        <a:latin typeface="+mn-lt"/>
                      </a:endParaRPr>
                    </a:p>
                  </a:txBody>
                  <a:tcPr marL="0" marR="0" marT="0" marB="27242"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200" b="1" u="none" strike="noStrike" dirty="0">
                          <a:solidFill>
                            <a:schemeClr val="tx1"/>
                          </a:solidFill>
                          <a:effectLst/>
                          <a:latin typeface="+mn-lt"/>
                        </a:rPr>
                        <a:t>Patents </a:t>
                      </a:r>
                      <a:br>
                        <a:rPr lang="en-GB" sz="1200" b="1" u="none" strike="noStrike" dirty="0">
                          <a:solidFill>
                            <a:schemeClr val="tx1"/>
                          </a:solidFill>
                          <a:effectLst/>
                          <a:latin typeface="+mn-lt"/>
                        </a:rPr>
                      </a:br>
                      <a:r>
                        <a:rPr lang="en-GB" sz="1200" b="1" u="none" strike="noStrike" dirty="0">
                          <a:solidFill>
                            <a:schemeClr val="tx1"/>
                          </a:solidFill>
                          <a:effectLst/>
                          <a:latin typeface="+mn-lt"/>
                        </a:rPr>
                        <a:t>(# filed)</a:t>
                      </a:r>
                      <a:endParaRPr lang="en-GB" sz="1200" b="1" i="0" u="none" strike="noStrike" dirty="0">
                        <a:solidFill>
                          <a:schemeClr val="tx1"/>
                        </a:solidFill>
                        <a:effectLst/>
                        <a:latin typeface="+mn-lt"/>
                      </a:endParaRPr>
                    </a:p>
                  </a:txBody>
                  <a:tcPr marL="0" marR="0" marT="0" marB="27242" anchor="b">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52000">
                <a:tc>
                  <a:txBody>
                    <a:bodyPr/>
                    <a:lstStyle/>
                    <a:p>
                      <a:pPr algn="r" fontAlgn="ctr"/>
                      <a:r>
                        <a:rPr lang="en-GB" sz="1200" b="0" i="0" u="none" strike="noStrike" dirty="0">
                          <a:solidFill>
                            <a:schemeClr val="tx1"/>
                          </a:solidFill>
                          <a:latin typeface="+mn-lt"/>
                        </a:rPr>
                        <a:t>1</a:t>
                      </a:r>
                    </a:p>
                  </a:txBody>
                  <a:tcPr marL="16345" marR="108967" marT="5448" marB="5448"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Murphy Leon (US)</a:t>
                      </a:r>
                    </a:p>
                  </a:txBody>
                  <a:tcPr marL="16345" marR="16345" marT="5448" marB="5448"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10</a:t>
                      </a:r>
                    </a:p>
                  </a:txBody>
                  <a:tcPr marL="36000" marR="36000" marT="0" marB="0"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74</a:t>
                      </a:r>
                    </a:p>
                  </a:txBody>
                  <a:tcPr marL="36000" marR="36000" marT="0" marB="0" anchor="ctr">
                    <a:lnL w="9525" cap="flat" cmpd="sng" algn="ctr">
                      <a:noFill/>
                      <a:prstDash val="soli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52000">
                <a:tc>
                  <a:txBody>
                    <a:bodyPr/>
                    <a:lstStyle/>
                    <a:p>
                      <a:pPr algn="r" fontAlgn="ctr"/>
                      <a:r>
                        <a:rPr lang="en-GB" sz="1200" b="0" i="0" u="none" strike="noStrike" dirty="0">
                          <a:solidFill>
                            <a:schemeClr val="tx1"/>
                          </a:solidFill>
                          <a:latin typeface="+mn-lt"/>
                        </a:rPr>
                        <a:t>2</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Powell Daniel (US)</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10</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56</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52000">
                <a:tc>
                  <a:txBody>
                    <a:bodyPr/>
                    <a:lstStyle/>
                    <a:p>
                      <a:pPr algn="r" fontAlgn="ctr"/>
                      <a:r>
                        <a:rPr lang="en-GB" sz="1200" b="0" i="0" u="none" strike="noStrike" dirty="0">
                          <a:solidFill>
                            <a:schemeClr val="tx1"/>
                          </a:solidFill>
                          <a:latin typeface="+mn-lt"/>
                        </a:rPr>
                        <a:t>3</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Galetto Roman (FR)</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9</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85</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52000">
                <a:tc>
                  <a:txBody>
                    <a:bodyPr/>
                    <a:lstStyle/>
                    <a:p>
                      <a:pPr algn="r" fontAlgn="ctr"/>
                      <a:r>
                        <a:rPr lang="en-GB" sz="1200" b="0" i="0" u="none" strike="noStrike" dirty="0">
                          <a:solidFill>
                            <a:schemeClr val="tx1"/>
                          </a:solidFill>
                          <a:latin typeface="+mn-lt"/>
                        </a:rPr>
                        <a:t>4</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Glass David (US)</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9</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70</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52000">
                <a:tc>
                  <a:txBody>
                    <a:bodyPr/>
                    <a:lstStyle/>
                    <a:p>
                      <a:pPr algn="r" fontAlgn="ctr"/>
                      <a:r>
                        <a:rPr lang="en-GB" sz="1200" b="0" i="0" u="none" strike="noStrike" dirty="0">
                          <a:solidFill>
                            <a:schemeClr val="tx1"/>
                          </a:solidFill>
                          <a:latin typeface="+mn-lt"/>
                        </a:rPr>
                        <a:t>5</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John Scholler (US)</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8</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81</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52000">
                <a:tc>
                  <a:txBody>
                    <a:bodyPr/>
                    <a:lstStyle/>
                    <a:p>
                      <a:pPr algn="r" fontAlgn="ctr"/>
                      <a:r>
                        <a:rPr lang="en-GB" sz="1200" b="0" i="0" u="none" strike="noStrike" dirty="0">
                          <a:solidFill>
                            <a:schemeClr val="tx1"/>
                          </a:solidFill>
                          <a:latin typeface="+mn-lt"/>
                        </a:rPr>
                        <a:t>6</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Duchateau Philippe (FR)</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8</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56</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274096">
                <a:tc>
                  <a:txBody>
                    <a:bodyPr/>
                    <a:lstStyle/>
                    <a:p>
                      <a:pPr algn="r" fontAlgn="ctr"/>
                      <a:r>
                        <a:rPr lang="en-GB" sz="1200" b="0" i="0" u="none" strike="noStrike" dirty="0">
                          <a:solidFill>
                            <a:schemeClr val="tx1"/>
                          </a:solidFill>
                          <a:latin typeface="+mn-lt"/>
                        </a:rPr>
                        <a:t>7</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Qi Wei (CN)</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8</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8</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252000">
                <a:tc>
                  <a:txBody>
                    <a:bodyPr/>
                    <a:lstStyle/>
                    <a:p>
                      <a:pPr algn="r" fontAlgn="ctr"/>
                      <a:r>
                        <a:rPr lang="en-GB" sz="1200" b="0" i="0" u="none" strike="noStrike" dirty="0">
                          <a:solidFill>
                            <a:schemeClr val="tx1"/>
                          </a:solidFill>
                          <a:latin typeface="+mn-lt"/>
                        </a:rPr>
                        <a:t>8</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Yu Lei (CN)</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8</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8</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252000">
                <a:tc>
                  <a:txBody>
                    <a:bodyPr/>
                    <a:lstStyle/>
                    <a:p>
                      <a:pPr algn="r" fontAlgn="ctr"/>
                      <a:r>
                        <a:rPr lang="en-GB" sz="1200" b="0" i="0" u="none" strike="noStrike" dirty="0">
                          <a:solidFill>
                            <a:schemeClr val="tx1"/>
                          </a:solidFill>
                          <a:latin typeface="+mn-lt"/>
                        </a:rPr>
                        <a:t>9</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Gill Saar (US)</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7</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61</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252000">
                <a:tc>
                  <a:txBody>
                    <a:bodyPr/>
                    <a:lstStyle/>
                    <a:p>
                      <a:pPr algn="r" fontAlgn="ctr"/>
                      <a:r>
                        <a:rPr lang="en-GB" sz="1200" b="0" i="0" u="none" strike="noStrike" dirty="0">
                          <a:solidFill>
                            <a:schemeClr val="tx1"/>
                          </a:solidFill>
                          <a:latin typeface="+mn-lt"/>
                        </a:rPr>
                        <a:t>10</a:t>
                      </a:r>
                    </a:p>
                  </a:txBody>
                  <a:tcPr marL="16345" marR="108967"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chemeClr val="tx1"/>
                          </a:solidFill>
                          <a:latin typeface="+mn-lt"/>
                        </a:rPr>
                        <a:t>Forman Stephen (US)</a:t>
                      </a:r>
                    </a:p>
                  </a:txBody>
                  <a:tcPr marL="16345" marR="16345" marT="5448" marB="5448"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1" i="0" u="none" strike="noStrike" dirty="0">
                          <a:solidFill>
                            <a:schemeClr val="tx1"/>
                          </a:solidFill>
                          <a:latin typeface="+mn-lt"/>
                        </a:rPr>
                        <a:t>7</a:t>
                      </a:r>
                    </a:p>
                  </a:txBody>
                  <a:tcPr marL="36000" marR="36000" marT="0" marB="0"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200" b="0" i="0" u="none" strike="noStrike" dirty="0">
                          <a:solidFill>
                            <a:schemeClr val="tx1"/>
                          </a:solidFill>
                          <a:latin typeface="+mn-lt"/>
                        </a:rPr>
                        <a:t>45</a:t>
                      </a:r>
                    </a:p>
                  </a:txBody>
                  <a:tcPr marL="36000" marR="36000"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719688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2D11F985-E3C7-486D-B13B-4FBB8AFF2D90}"/>
              </a:ext>
            </a:extLst>
          </p:cNvPr>
          <p:cNvSpPr>
            <a:spLocks noGrp="1"/>
          </p:cNvSpPr>
          <p:nvPr>
            <p:ph type="body" sz="quarter" idx="16"/>
          </p:nvPr>
        </p:nvSpPr>
        <p:spPr>
          <a:xfrm>
            <a:off x="684000" y="268288"/>
            <a:ext cx="7846637" cy="404906"/>
          </a:xfrm>
        </p:spPr>
        <p:txBody>
          <a:bodyPr/>
          <a:lstStyle/>
          <a:p>
            <a:r>
              <a:rPr lang="en-GB" dirty="0"/>
              <a:t>Top 20 </a:t>
            </a:r>
            <a:r>
              <a:rPr lang="en-GB" dirty="0" smtClean="0"/>
              <a:t>CAR T </a:t>
            </a:r>
            <a:r>
              <a:rPr lang="en-GB" dirty="0"/>
              <a:t>applicants </a:t>
            </a:r>
            <a:r>
              <a:rPr lang="en-GB" dirty="0" smtClean="0"/>
              <a:t>(industry)</a:t>
            </a:r>
            <a:endParaRPr lang="en-GB" dirty="0"/>
          </a:p>
          <a:p>
            <a:endParaRPr lang="en-GB" dirty="0"/>
          </a:p>
        </p:txBody>
      </p:sp>
      <p:sp>
        <p:nvSpPr>
          <p:cNvPr id="4" name="Foliennummernplatzhalter 3">
            <a:extLst>
              <a:ext uri="{FF2B5EF4-FFF2-40B4-BE49-F238E27FC236}">
                <a16:creationId xmlns="" xmlns:a16="http://schemas.microsoft.com/office/drawing/2014/main" id="{277694FB-F5A8-4149-B183-3C6E283B53C1}"/>
              </a:ext>
            </a:extLst>
          </p:cNvPr>
          <p:cNvSpPr>
            <a:spLocks noGrp="1"/>
          </p:cNvSpPr>
          <p:nvPr>
            <p:ph type="sldNum" sz="quarter" idx="20"/>
          </p:nvPr>
        </p:nvSpPr>
        <p:spPr/>
        <p:txBody>
          <a:bodyPr/>
          <a:lstStyle/>
          <a:p>
            <a:fld id="{9DF67F17-3E1A-4193-A15F-15F53DD43041}" type="slidenum">
              <a:rPr lang="en-GB" smtClean="0"/>
              <a:pPr/>
              <a:t>17</a:t>
            </a:fld>
            <a:endParaRPr lang="en-GB" dirty="0"/>
          </a:p>
        </p:txBody>
      </p:sp>
      <p:grpSp>
        <p:nvGrpSpPr>
          <p:cNvPr id="8" name="Gruppieren 7">
            <a:extLst>
              <a:ext uri="{FF2B5EF4-FFF2-40B4-BE49-F238E27FC236}">
                <a16:creationId xmlns="" xmlns:a16="http://schemas.microsoft.com/office/drawing/2014/main" id="{D20183BB-4320-48B2-BDA6-C217CC38315C}"/>
              </a:ext>
            </a:extLst>
          </p:cNvPr>
          <p:cNvGrpSpPr>
            <a:grpSpLocks noChangeAspect="1"/>
          </p:cNvGrpSpPr>
          <p:nvPr/>
        </p:nvGrpSpPr>
        <p:grpSpPr>
          <a:xfrm>
            <a:off x="7996987" y="268288"/>
            <a:ext cx="540000" cy="540000"/>
            <a:chOff x="4168966" y="188954"/>
            <a:chExt cx="288000" cy="288000"/>
          </a:xfrm>
        </p:grpSpPr>
        <p:sp>
          <p:nvSpPr>
            <p:cNvPr id="9" name="Freeform 34">
              <a:extLst>
                <a:ext uri="{FF2B5EF4-FFF2-40B4-BE49-F238E27FC236}">
                  <a16:creationId xmlns="" xmlns:a16="http://schemas.microsoft.com/office/drawing/2014/main" id="{142ECDE8-CCD6-477A-AFC4-6A19B1B79B27}"/>
                </a:ext>
              </a:extLst>
            </p:cNvPr>
            <p:cNvSpPr>
              <a:spLocks/>
            </p:cNvSpPr>
            <p:nvPr/>
          </p:nvSpPr>
          <p:spPr bwMode="auto">
            <a:xfrm>
              <a:off x="4168966" y="188954"/>
              <a:ext cx="288000" cy="288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3B464D"/>
                </a:solidFill>
                <a:latin typeface="Arial"/>
              </a:endParaRPr>
            </a:p>
          </p:txBody>
        </p:sp>
        <p:grpSp>
          <p:nvGrpSpPr>
            <p:cNvPr id="10" name="Gruppieren 9">
              <a:extLst>
                <a:ext uri="{FF2B5EF4-FFF2-40B4-BE49-F238E27FC236}">
                  <a16:creationId xmlns="" xmlns:a16="http://schemas.microsoft.com/office/drawing/2014/main" id="{3A05A253-F90D-4272-8D86-38494F9A3001}"/>
                </a:ext>
              </a:extLst>
            </p:cNvPr>
            <p:cNvGrpSpPr>
              <a:grpSpLocks noChangeAspect="1"/>
            </p:cNvGrpSpPr>
            <p:nvPr/>
          </p:nvGrpSpPr>
          <p:grpSpPr>
            <a:xfrm flipH="1">
              <a:off x="4226358" y="224954"/>
              <a:ext cx="173216" cy="216000"/>
              <a:chOff x="2537191" y="500686"/>
              <a:chExt cx="925513" cy="1154113"/>
            </a:xfrm>
          </p:grpSpPr>
          <p:sp>
            <p:nvSpPr>
              <p:cNvPr id="11" name="Freeform 25">
                <a:extLst>
                  <a:ext uri="{FF2B5EF4-FFF2-40B4-BE49-F238E27FC236}">
                    <a16:creationId xmlns="" xmlns:a16="http://schemas.microsoft.com/office/drawing/2014/main" id="{82B21247-4E05-4967-A673-B554DE473BE1}"/>
                  </a:ext>
                </a:extLst>
              </p:cNvPr>
              <p:cNvSpPr>
                <a:spLocks/>
              </p:cNvSpPr>
              <p:nvPr/>
            </p:nvSpPr>
            <p:spPr bwMode="auto">
              <a:xfrm>
                <a:off x="3226166" y="762624"/>
                <a:ext cx="142875" cy="360363"/>
              </a:xfrm>
              <a:custGeom>
                <a:avLst/>
                <a:gdLst>
                  <a:gd name="T0" fmla="*/ 90 w 90"/>
                  <a:gd name="T1" fmla="*/ 0 h 227"/>
                  <a:gd name="T2" fmla="*/ 0 w 90"/>
                  <a:gd name="T3" fmla="*/ 0 h 227"/>
                  <a:gd name="T4" fmla="*/ 0 w 90"/>
                  <a:gd name="T5" fmla="*/ 227 h 227"/>
                  <a:gd name="T6" fmla="*/ 90 w 90"/>
                  <a:gd name="T7" fmla="*/ 130 h 227"/>
                  <a:gd name="T8" fmla="*/ 90 w 90"/>
                  <a:gd name="T9" fmla="*/ 0 h 227"/>
                </a:gdLst>
                <a:ahLst/>
                <a:cxnLst>
                  <a:cxn ang="0">
                    <a:pos x="T0" y="T1"/>
                  </a:cxn>
                  <a:cxn ang="0">
                    <a:pos x="T2" y="T3"/>
                  </a:cxn>
                  <a:cxn ang="0">
                    <a:pos x="T4" y="T5"/>
                  </a:cxn>
                  <a:cxn ang="0">
                    <a:pos x="T6" y="T7"/>
                  </a:cxn>
                  <a:cxn ang="0">
                    <a:pos x="T8" y="T9"/>
                  </a:cxn>
                </a:cxnLst>
                <a:rect l="0" t="0" r="r" b="b"/>
                <a:pathLst>
                  <a:path w="90" h="227">
                    <a:moveTo>
                      <a:pt x="90" y="0"/>
                    </a:moveTo>
                    <a:lnTo>
                      <a:pt x="0" y="0"/>
                    </a:lnTo>
                    <a:lnTo>
                      <a:pt x="0" y="227"/>
                    </a:lnTo>
                    <a:lnTo>
                      <a:pt x="90" y="130"/>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26">
                <a:extLst>
                  <a:ext uri="{FF2B5EF4-FFF2-40B4-BE49-F238E27FC236}">
                    <a16:creationId xmlns="" xmlns:a16="http://schemas.microsoft.com/office/drawing/2014/main" id="{02723E6C-9ADC-4ACF-A01A-1B34DFDF2C84}"/>
                  </a:ext>
                </a:extLst>
              </p:cNvPr>
              <p:cNvSpPr>
                <a:spLocks noEditPoints="1"/>
              </p:cNvSpPr>
              <p:nvPr/>
            </p:nvSpPr>
            <p:spPr bwMode="auto">
              <a:xfrm>
                <a:off x="2537191" y="961061"/>
                <a:ext cx="831850" cy="693738"/>
              </a:xfrm>
              <a:custGeom>
                <a:avLst/>
                <a:gdLst>
                  <a:gd name="T0" fmla="*/ 137 w 524"/>
                  <a:gd name="T1" fmla="*/ 199 h 437"/>
                  <a:gd name="T2" fmla="*/ 49 w 524"/>
                  <a:gd name="T3" fmla="*/ 237 h 437"/>
                  <a:gd name="T4" fmla="*/ 49 w 524"/>
                  <a:gd name="T5" fmla="*/ 263 h 437"/>
                  <a:gd name="T6" fmla="*/ 137 w 524"/>
                  <a:gd name="T7" fmla="*/ 300 h 437"/>
                  <a:gd name="T8" fmla="*/ 49 w 524"/>
                  <a:gd name="T9" fmla="*/ 263 h 437"/>
                  <a:gd name="T10" fmla="*/ 137 w 524"/>
                  <a:gd name="T11" fmla="*/ 312 h 437"/>
                  <a:gd name="T12" fmla="*/ 49 w 524"/>
                  <a:gd name="T13" fmla="*/ 350 h 437"/>
                  <a:gd name="T14" fmla="*/ 174 w 524"/>
                  <a:gd name="T15" fmla="*/ 199 h 437"/>
                  <a:gd name="T16" fmla="*/ 262 w 524"/>
                  <a:gd name="T17" fmla="*/ 237 h 437"/>
                  <a:gd name="T18" fmla="*/ 174 w 524"/>
                  <a:gd name="T19" fmla="*/ 199 h 437"/>
                  <a:gd name="T20" fmla="*/ 262 w 524"/>
                  <a:gd name="T21" fmla="*/ 263 h 437"/>
                  <a:gd name="T22" fmla="*/ 174 w 524"/>
                  <a:gd name="T23" fmla="*/ 300 h 437"/>
                  <a:gd name="T24" fmla="*/ 174 w 524"/>
                  <a:gd name="T25" fmla="*/ 312 h 437"/>
                  <a:gd name="T26" fmla="*/ 262 w 524"/>
                  <a:gd name="T27" fmla="*/ 350 h 437"/>
                  <a:gd name="T28" fmla="*/ 174 w 524"/>
                  <a:gd name="T29" fmla="*/ 312 h 437"/>
                  <a:gd name="T30" fmla="*/ 375 w 524"/>
                  <a:gd name="T31" fmla="*/ 199 h 437"/>
                  <a:gd name="T32" fmla="*/ 300 w 524"/>
                  <a:gd name="T33" fmla="*/ 237 h 437"/>
                  <a:gd name="T34" fmla="*/ 300 w 524"/>
                  <a:gd name="T35" fmla="*/ 263 h 437"/>
                  <a:gd name="T36" fmla="*/ 375 w 524"/>
                  <a:gd name="T37" fmla="*/ 300 h 437"/>
                  <a:gd name="T38" fmla="*/ 300 w 524"/>
                  <a:gd name="T39" fmla="*/ 263 h 437"/>
                  <a:gd name="T40" fmla="*/ 375 w 524"/>
                  <a:gd name="T41" fmla="*/ 312 h 437"/>
                  <a:gd name="T42" fmla="*/ 300 w 524"/>
                  <a:gd name="T43" fmla="*/ 350 h 437"/>
                  <a:gd name="T44" fmla="*/ 425 w 524"/>
                  <a:gd name="T45" fmla="*/ 199 h 437"/>
                  <a:gd name="T46" fmla="*/ 498 w 524"/>
                  <a:gd name="T47" fmla="*/ 237 h 437"/>
                  <a:gd name="T48" fmla="*/ 425 w 524"/>
                  <a:gd name="T49" fmla="*/ 199 h 437"/>
                  <a:gd name="T50" fmla="*/ 498 w 524"/>
                  <a:gd name="T51" fmla="*/ 263 h 437"/>
                  <a:gd name="T52" fmla="*/ 425 w 524"/>
                  <a:gd name="T53" fmla="*/ 300 h 437"/>
                  <a:gd name="T54" fmla="*/ 425 w 524"/>
                  <a:gd name="T55" fmla="*/ 312 h 437"/>
                  <a:gd name="T56" fmla="*/ 498 w 524"/>
                  <a:gd name="T57" fmla="*/ 350 h 437"/>
                  <a:gd name="T58" fmla="*/ 425 w 524"/>
                  <a:gd name="T59" fmla="*/ 312 h 437"/>
                  <a:gd name="T60" fmla="*/ 0 w 524"/>
                  <a:gd name="T61" fmla="*/ 437 h 437"/>
                  <a:gd name="T62" fmla="*/ 163 w 524"/>
                  <a:gd name="T63" fmla="*/ 437 h 437"/>
                  <a:gd name="T64" fmla="*/ 288 w 524"/>
                  <a:gd name="T65" fmla="*/ 437 h 437"/>
                  <a:gd name="T66" fmla="*/ 415 w 524"/>
                  <a:gd name="T67" fmla="*/ 437 h 437"/>
                  <a:gd name="T68" fmla="*/ 524 w 524"/>
                  <a:gd name="T69" fmla="*/ 0 h 437"/>
                  <a:gd name="T70" fmla="*/ 399 w 524"/>
                  <a:gd name="T71" fmla="*/ 0 h 437"/>
                  <a:gd name="T72" fmla="*/ 274 w 524"/>
                  <a:gd name="T73" fmla="*/ 0 h 437"/>
                  <a:gd name="T74" fmla="*/ 148 w 524"/>
                  <a:gd name="T7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437">
                    <a:moveTo>
                      <a:pt x="49" y="199"/>
                    </a:moveTo>
                    <a:lnTo>
                      <a:pt x="137" y="199"/>
                    </a:lnTo>
                    <a:lnTo>
                      <a:pt x="137" y="237"/>
                    </a:lnTo>
                    <a:lnTo>
                      <a:pt x="49" y="237"/>
                    </a:lnTo>
                    <a:lnTo>
                      <a:pt x="49" y="199"/>
                    </a:lnTo>
                    <a:close/>
                    <a:moveTo>
                      <a:pt x="49" y="263"/>
                    </a:moveTo>
                    <a:lnTo>
                      <a:pt x="137" y="263"/>
                    </a:lnTo>
                    <a:lnTo>
                      <a:pt x="137" y="300"/>
                    </a:lnTo>
                    <a:lnTo>
                      <a:pt x="49" y="300"/>
                    </a:lnTo>
                    <a:lnTo>
                      <a:pt x="49" y="263"/>
                    </a:lnTo>
                    <a:close/>
                    <a:moveTo>
                      <a:pt x="49" y="312"/>
                    </a:moveTo>
                    <a:lnTo>
                      <a:pt x="137" y="312"/>
                    </a:lnTo>
                    <a:lnTo>
                      <a:pt x="137" y="350"/>
                    </a:lnTo>
                    <a:lnTo>
                      <a:pt x="49" y="350"/>
                    </a:lnTo>
                    <a:lnTo>
                      <a:pt x="49" y="312"/>
                    </a:lnTo>
                    <a:close/>
                    <a:moveTo>
                      <a:pt x="174" y="199"/>
                    </a:moveTo>
                    <a:lnTo>
                      <a:pt x="262" y="199"/>
                    </a:lnTo>
                    <a:lnTo>
                      <a:pt x="262" y="237"/>
                    </a:lnTo>
                    <a:lnTo>
                      <a:pt x="174" y="237"/>
                    </a:lnTo>
                    <a:lnTo>
                      <a:pt x="174" y="199"/>
                    </a:lnTo>
                    <a:close/>
                    <a:moveTo>
                      <a:pt x="174" y="263"/>
                    </a:moveTo>
                    <a:lnTo>
                      <a:pt x="262" y="263"/>
                    </a:lnTo>
                    <a:lnTo>
                      <a:pt x="262" y="300"/>
                    </a:lnTo>
                    <a:lnTo>
                      <a:pt x="174" y="300"/>
                    </a:lnTo>
                    <a:lnTo>
                      <a:pt x="174" y="263"/>
                    </a:lnTo>
                    <a:close/>
                    <a:moveTo>
                      <a:pt x="174" y="312"/>
                    </a:moveTo>
                    <a:lnTo>
                      <a:pt x="262" y="312"/>
                    </a:lnTo>
                    <a:lnTo>
                      <a:pt x="262" y="350"/>
                    </a:lnTo>
                    <a:lnTo>
                      <a:pt x="174" y="350"/>
                    </a:lnTo>
                    <a:lnTo>
                      <a:pt x="174" y="312"/>
                    </a:lnTo>
                    <a:close/>
                    <a:moveTo>
                      <a:pt x="300" y="199"/>
                    </a:moveTo>
                    <a:lnTo>
                      <a:pt x="375" y="199"/>
                    </a:lnTo>
                    <a:lnTo>
                      <a:pt x="375" y="237"/>
                    </a:lnTo>
                    <a:lnTo>
                      <a:pt x="300" y="237"/>
                    </a:lnTo>
                    <a:lnTo>
                      <a:pt x="300" y="199"/>
                    </a:lnTo>
                    <a:close/>
                    <a:moveTo>
                      <a:pt x="300" y="263"/>
                    </a:moveTo>
                    <a:lnTo>
                      <a:pt x="375" y="263"/>
                    </a:lnTo>
                    <a:lnTo>
                      <a:pt x="375" y="300"/>
                    </a:lnTo>
                    <a:lnTo>
                      <a:pt x="300" y="300"/>
                    </a:lnTo>
                    <a:lnTo>
                      <a:pt x="300" y="263"/>
                    </a:lnTo>
                    <a:close/>
                    <a:moveTo>
                      <a:pt x="300" y="312"/>
                    </a:moveTo>
                    <a:lnTo>
                      <a:pt x="375" y="312"/>
                    </a:lnTo>
                    <a:lnTo>
                      <a:pt x="375" y="350"/>
                    </a:lnTo>
                    <a:lnTo>
                      <a:pt x="300" y="350"/>
                    </a:lnTo>
                    <a:lnTo>
                      <a:pt x="300" y="312"/>
                    </a:lnTo>
                    <a:close/>
                    <a:moveTo>
                      <a:pt x="425" y="199"/>
                    </a:moveTo>
                    <a:lnTo>
                      <a:pt x="498" y="199"/>
                    </a:lnTo>
                    <a:lnTo>
                      <a:pt x="498" y="237"/>
                    </a:lnTo>
                    <a:lnTo>
                      <a:pt x="425" y="237"/>
                    </a:lnTo>
                    <a:lnTo>
                      <a:pt x="425" y="199"/>
                    </a:lnTo>
                    <a:close/>
                    <a:moveTo>
                      <a:pt x="425" y="263"/>
                    </a:moveTo>
                    <a:lnTo>
                      <a:pt x="498" y="263"/>
                    </a:lnTo>
                    <a:lnTo>
                      <a:pt x="498" y="300"/>
                    </a:lnTo>
                    <a:lnTo>
                      <a:pt x="425" y="300"/>
                    </a:lnTo>
                    <a:lnTo>
                      <a:pt x="425" y="263"/>
                    </a:lnTo>
                    <a:close/>
                    <a:moveTo>
                      <a:pt x="425" y="312"/>
                    </a:moveTo>
                    <a:lnTo>
                      <a:pt x="498" y="312"/>
                    </a:lnTo>
                    <a:lnTo>
                      <a:pt x="498" y="350"/>
                    </a:lnTo>
                    <a:lnTo>
                      <a:pt x="425" y="350"/>
                    </a:lnTo>
                    <a:lnTo>
                      <a:pt x="425" y="312"/>
                    </a:lnTo>
                    <a:close/>
                    <a:moveTo>
                      <a:pt x="0" y="161"/>
                    </a:moveTo>
                    <a:lnTo>
                      <a:pt x="0" y="437"/>
                    </a:lnTo>
                    <a:lnTo>
                      <a:pt x="139" y="437"/>
                    </a:lnTo>
                    <a:lnTo>
                      <a:pt x="163" y="437"/>
                    </a:lnTo>
                    <a:lnTo>
                      <a:pt x="264" y="437"/>
                    </a:lnTo>
                    <a:lnTo>
                      <a:pt x="288" y="437"/>
                    </a:lnTo>
                    <a:lnTo>
                      <a:pt x="389" y="437"/>
                    </a:lnTo>
                    <a:lnTo>
                      <a:pt x="415" y="437"/>
                    </a:lnTo>
                    <a:lnTo>
                      <a:pt x="524" y="437"/>
                    </a:lnTo>
                    <a:lnTo>
                      <a:pt x="524" y="0"/>
                    </a:lnTo>
                    <a:lnTo>
                      <a:pt x="399" y="135"/>
                    </a:lnTo>
                    <a:lnTo>
                      <a:pt x="399" y="0"/>
                    </a:lnTo>
                    <a:lnTo>
                      <a:pt x="274" y="135"/>
                    </a:lnTo>
                    <a:lnTo>
                      <a:pt x="274" y="0"/>
                    </a:lnTo>
                    <a:lnTo>
                      <a:pt x="148" y="135"/>
                    </a:lnTo>
                    <a:lnTo>
                      <a:pt x="148" y="0"/>
                    </a:lnTo>
                    <a:lnTo>
                      <a:pt x="0"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27">
                <a:extLst>
                  <a:ext uri="{FF2B5EF4-FFF2-40B4-BE49-F238E27FC236}">
                    <a16:creationId xmlns="" xmlns:a16="http://schemas.microsoft.com/office/drawing/2014/main" id="{6B2A1FD3-9479-4317-967E-4299F72C9DA2}"/>
                  </a:ext>
                </a:extLst>
              </p:cNvPr>
              <p:cNvSpPr>
                <a:spLocks/>
              </p:cNvSpPr>
              <p:nvPr/>
            </p:nvSpPr>
            <p:spPr bwMode="auto">
              <a:xfrm>
                <a:off x="3215054" y="500686"/>
                <a:ext cx="247650" cy="220663"/>
              </a:xfrm>
              <a:custGeom>
                <a:avLst/>
                <a:gdLst>
                  <a:gd name="T0" fmla="*/ 66 w 66"/>
                  <a:gd name="T1" fmla="*/ 13 h 59"/>
                  <a:gd name="T2" fmla="*/ 54 w 66"/>
                  <a:gd name="T3" fmla="*/ 0 h 59"/>
                  <a:gd name="T4" fmla="*/ 42 w 66"/>
                  <a:gd name="T5" fmla="*/ 13 h 59"/>
                  <a:gd name="T6" fmla="*/ 42 w 66"/>
                  <a:gd name="T7" fmla="*/ 13 h 59"/>
                  <a:gd name="T8" fmla="*/ 36 w 66"/>
                  <a:gd name="T9" fmla="*/ 11 h 59"/>
                  <a:gd name="T10" fmla="*/ 34 w 66"/>
                  <a:gd name="T11" fmla="*/ 12 h 59"/>
                  <a:gd name="T12" fmla="*/ 27 w 66"/>
                  <a:gd name="T13" fmla="*/ 9 h 59"/>
                  <a:gd name="T14" fmla="*/ 17 w 66"/>
                  <a:gd name="T15" fmla="*/ 20 h 59"/>
                  <a:gd name="T16" fmla="*/ 18 w 66"/>
                  <a:gd name="T17" fmla="*/ 24 h 59"/>
                  <a:gd name="T18" fmla="*/ 0 w 66"/>
                  <a:gd name="T19" fmla="*/ 41 h 59"/>
                  <a:gd name="T20" fmla="*/ 18 w 66"/>
                  <a:gd name="T21" fmla="*/ 59 h 59"/>
                  <a:gd name="T22" fmla="*/ 29 w 66"/>
                  <a:gd name="T23" fmla="*/ 56 h 59"/>
                  <a:gd name="T24" fmla="*/ 35 w 66"/>
                  <a:gd name="T25" fmla="*/ 58 h 59"/>
                  <a:gd name="T26" fmla="*/ 46 w 66"/>
                  <a:gd name="T27" fmla="*/ 52 h 59"/>
                  <a:gd name="T28" fmla="*/ 48 w 66"/>
                  <a:gd name="T29" fmla="*/ 52 h 59"/>
                  <a:gd name="T30" fmla="*/ 56 w 66"/>
                  <a:gd name="T31" fmla="*/ 44 h 59"/>
                  <a:gd name="T32" fmla="*/ 55 w 66"/>
                  <a:gd name="T33" fmla="*/ 40 h 59"/>
                  <a:gd name="T34" fmla="*/ 57 w 66"/>
                  <a:gd name="T35" fmla="*/ 33 h 59"/>
                  <a:gd name="T36" fmla="*/ 57 w 66"/>
                  <a:gd name="T37" fmla="*/ 31 h 59"/>
                  <a:gd name="T38" fmla="*/ 64 w 66"/>
                  <a:gd name="T39" fmla="*/ 22 h 59"/>
                  <a:gd name="T40" fmla="*/ 63 w 66"/>
                  <a:gd name="T41" fmla="*/ 21 h 59"/>
                  <a:gd name="T42" fmla="*/ 66 w 66"/>
                  <a:gd name="T43"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59">
                    <a:moveTo>
                      <a:pt x="66" y="13"/>
                    </a:moveTo>
                    <a:cubicBezTo>
                      <a:pt x="66" y="6"/>
                      <a:pt x="61" y="0"/>
                      <a:pt x="54" y="0"/>
                    </a:cubicBezTo>
                    <a:cubicBezTo>
                      <a:pt x="47" y="0"/>
                      <a:pt x="42" y="6"/>
                      <a:pt x="42" y="13"/>
                    </a:cubicBezTo>
                    <a:cubicBezTo>
                      <a:pt x="42" y="13"/>
                      <a:pt x="42" y="13"/>
                      <a:pt x="42" y="13"/>
                    </a:cubicBezTo>
                    <a:cubicBezTo>
                      <a:pt x="40" y="12"/>
                      <a:pt x="38" y="11"/>
                      <a:pt x="36" y="11"/>
                    </a:cubicBezTo>
                    <a:cubicBezTo>
                      <a:pt x="35" y="11"/>
                      <a:pt x="35" y="11"/>
                      <a:pt x="34" y="12"/>
                    </a:cubicBezTo>
                    <a:cubicBezTo>
                      <a:pt x="32" y="10"/>
                      <a:pt x="30" y="9"/>
                      <a:pt x="27" y="9"/>
                    </a:cubicBezTo>
                    <a:cubicBezTo>
                      <a:pt x="22" y="9"/>
                      <a:pt x="17" y="14"/>
                      <a:pt x="17" y="20"/>
                    </a:cubicBezTo>
                    <a:cubicBezTo>
                      <a:pt x="17" y="21"/>
                      <a:pt x="17" y="22"/>
                      <a:pt x="18" y="24"/>
                    </a:cubicBezTo>
                    <a:cubicBezTo>
                      <a:pt x="8" y="24"/>
                      <a:pt x="0" y="32"/>
                      <a:pt x="0" y="41"/>
                    </a:cubicBezTo>
                    <a:cubicBezTo>
                      <a:pt x="0" y="51"/>
                      <a:pt x="8" y="59"/>
                      <a:pt x="18" y="59"/>
                    </a:cubicBezTo>
                    <a:cubicBezTo>
                      <a:pt x="22" y="59"/>
                      <a:pt x="26" y="58"/>
                      <a:pt x="29" y="56"/>
                    </a:cubicBezTo>
                    <a:cubicBezTo>
                      <a:pt x="31" y="57"/>
                      <a:pt x="33" y="58"/>
                      <a:pt x="35" y="58"/>
                    </a:cubicBezTo>
                    <a:cubicBezTo>
                      <a:pt x="40" y="58"/>
                      <a:pt x="44" y="56"/>
                      <a:pt x="46" y="52"/>
                    </a:cubicBezTo>
                    <a:cubicBezTo>
                      <a:pt x="47" y="52"/>
                      <a:pt x="47" y="52"/>
                      <a:pt x="48" y="52"/>
                    </a:cubicBezTo>
                    <a:cubicBezTo>
                      <a:pt x="52" y="52"/>
                      <a:pt x="56" y="49"/>
                      <a:pt x="56" y="44"/>
                    </a:cubicBezTo>
                    <a:cubicBezTo>
                      <a:pt x="56" y="43"/>
                      <a:pt x="56" y="41"/>
                      <a:pt x="55" y="40"/>
                    </a:cubicBezTo>
                    <a:cubicBezTo>
                      <a:pt x="57" y="38"/>
                      <a:pt x="57" y="36"/>
                      <a:pt x="57" y="33"/>
                    </a:cubicBezTo>
                    <a:cubicBezTo>
                      <a:pt x="57" y="32"/>
                      <a:pt x="57" y="32"/>
                      <a:pt x="57" y="31"/>
                    </a:cubicBezTo>
                    <a:cubicBezTo>
                      <a:pt x="61" y="30"/>
                      <a:pt x="64" y="26"/>
                      <a:pt x="64" y="22"/>
                    </a:cubicBezTo>
                    <a:cubicBezTo>
                      <a:pt x="64" y="22"/>
                      <a:pt x="64" y="21"/>
                      <a:pt x="63" y="21"/>
                    </a:cubicBezTo>
                    <a:cubicBezTo>
                      <a:pt x="65" y="18"/>
                      <a:pt x="66" y="16"/>
                      <a:pt x="66"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aphicFrame>
        <p:nvGraphicFramePr>
          <p:cNvPr id="14" name="Table 3">
            <a:extLst>
              <a:ext uri="{FF2B5EF4-FFF2-40B4-BE49-F238E27FC236}">
                <a16:creationId xmlns="" xmlns:a16="http://schemas.microsoft.com/office/drawing/2014/main" id="{EC1110BD-AEFE-4300-8E75-60516DAAD16D}"/>
              </a:ext>
            </a:extLst>
          </p:cNvPr>
          <p:cNvGraphicFramePr>
            <a:graphicFrameLocks noGrp="1"/>
          </p:cNvGraphicFramePr>
          <p:nvPr>
            <p:extLst>
              <p:ext uri="{D42A27DB-BD31-4B8C-83A1-F6EECF244321}">
                <p14:modId xmlns:p14="http://schemas.microsoft.com/office/powerpoint/2010/main" val="2311720348"/>
              </p:ext>
            </p:extLst>
          </p:nvPr>
        </p:nvGraphicFramePr>
        <p:xfrm>
          <a:off x="684000" y="986532"/>
          <a:ext cx="7848813" cy="3739944"/>
        </p:xfrm>
        <a:graphic>
          <a:graphicData uri="http://schemas.openxmlformats.org/drawingml/2006/table">
            <a:tbl>
              <a:tblPr>
                <a:effectLst/>
                <a:tableStyleId>{3C2FFA5D-87B4-456A-9821-1D502468CF0F}</a:tableStyleId>
              </a:tblPr>
              <a:tblGrid>
                <a:gridCol w="359606">
                  <a:extLst>
                    <a:ext uri="{9D8B030D-6E8A-4147-A177-3AD203B41FA5}">
                      <a16:colId xmlns="" xmlns:a16="http://schemas.microsoft.com/office/drawing/2014/main" val="20000"/>
                    </a:ext>
                  </a:extLst>
                </a:gridCol>
                <a:gridCol w="4989179">
                  <a:extLst>
                    <a:ext uri="{9D8B030D-6E8A-4147-A177-3AD203B41FA5}">
                      <a16:colId xmlns="" xmlns:a16="http://schemas.microsoft.com/office/drawing/2014/main" val="20001"/>
                    </a:ext>
                  </a:extLst>
                </a:gridCol>
                <a:gridCol w="1486171">
                  <a:extLst>
                    <a:ext uri="{9D8B030D-6E8A-4147-A177-3AD203B41FA5}">
                      <a16:colId xmlns="" xmlns:a16="http://schemas.microsoft.com/office/drawing/2014/main" val="20002"/>
                    </a:ext>
                  </a:extLst>
                </a:gridCol>
                <a:gridCol w="1013857">
                  <a:extLst>
                    <a:ext uri="{9D8B030D-6E8A-4147-A177-3AD203B41FA5}">
                      <a16:colId xmlns="" xmlns:a16="http://schemas.microsoft.com/office/drawing/2014/main" val="20003"/>
                    </a:ext>
                  </a:extLst>
                </a:gridCol>
              </a:tblGrid>
              <a:tr h="345304">
                <a:tc>
                  <a:txBody>
                    <a:bodyPr/>
                    <a:lstStyle/>
                    <a:p>
                      <a:pPr algn="ctr" fontAlgn="b"/>
                      <a:r>
                        <a:rPr lang="en-GB" sz="1000" b="1" u="none" strike="noStrike" dirty="0">
                          <a:solidFill>
                            <a:schemeClr val="tx1"/>
                          </a:solidFill>
                          <a:effectLst/>
                          <a:latin typeface="+mn-lt"/>
                        </a:rPr>
                        <a:t>Rank</a:t>
                      </a:r>
                      <a:endParaRPr lang="en-GB" sz="1000" b="1" i="0" u="none" strike="noStrike" dirty="0">
                        <a:solidFill>
                          <a:schemeClr val="tx1"/>
                        </a:solidFill>
                        <a:effectLst/>
                        <a:latin typeface="+mn-lt"/>
                      </a:endParaRPr>
                    </a:p>
                  </a:txBody>
                  <a:tcPr marL="0" marR="0" marT="0" marB="3097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1" u="none" strike="noStrike" dirty="0">
                          <a:solidFill>
                            <a:schemeClr val="tx1"/>
                          </a:solidFill>
                          <a:effectLst/>
                          <a:latin typeface="+mn-lt"/>
                        </a:rPr>
                        <a:t>Applicant</a:t>
                      </a:r>
                      <a:endParaRPr lang="en-GB" sz="1000" b="1" i="0" u="none" strike="noStrike" dirty="0">
                        <a:solidFill>
                          <a:schemeClr val="tx1"/>
                        </a:solidFill>
                        <a:effectLst/>
                        <a:latin typeface="+mn-lt"/>
                      </a:endParaRPr>
                    </a:p>
                  </a:txBody>
                  <a:tcPr marL="72000" marR="0" marT="0" marB="3097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u="none" strike="noStrike" dirty="0">
                          <a:solidFill>
                            <a:schemeClr val="tx1"/>
                          </a:solidFill>
                          <a:effectLst/>
                          <a:latin typeface="+mn-lt"/>
                        </a:rPr>
                        <a:t>Inventions </a:t>
                      </a:r>
                      <a:br>
                        <a:rPr lang="en-GB" sz="1000" b="1" u="none" strike="noStrike" dirty="0">
                          <a:solidFill>
                            <a:schemeClr val="tx1"/>
                          </a:solidFill>
                          <a:effectLst/>
                          <a:latin typeface="+mn-lt"/>
                        </a:rPr>
                      </a:br>
                      <a:r>
                        <a:rPr lang="en-GB" sz="1000" b="1" u="none" strike="noStrike" dirty="0">
                          <a:solidFill>
                            <a:schemeClr val="tx1"/>
                          </a:solidFill>
                          <a:effectLst/>
                          <a:latin typeface="+mn-lt"/>
                        </a:rPr>
                        <a:t>(# patent families)</a:t>
                      </a:r>
                      <a:endParaRPr lang="en-GB" sz="1000" b="1" i="0" u="none" strike="noStrike" dirty="0">
                        <a:solidFill>
                          <a:schemeClr val="tx1"/>
                        </a:solidFill>
                        <a:effectLst/>
                        <a:latin typeface="+mn-lt"/>
                      </a:endParaRPr>
                    </a:p>
                  </a:txBody>
                  <a:tcPr marL="0" marR="0" marT="0" marB="3097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u="none" strike="noStrike" dirty="0">
                          <a:solidFill>
                            <a:schemeClr val="tx1"/>
                          </a:solidFill>
                          <a:effectLst/>
                          <a:latin typeface="+mn-lt"/>
                        </a:rPr>
                        <a:t>Patents </a:t>
                      </a:r>
                      <a:br>
                        <a:rPr lang="en-GB" sz="1000" b="1" u="none" strike="noStrike" dirty="0">
                          <a:solidFill>
                            <a:schemeClr val="tx1"/>
                          </a:solidFill>
                          <a:effectLst/>
                          <a:latin typeface="+mn-lt"/>
                        </a:rPr>
                      </a:br>
                      <a:r>
                        <a:rPr lang="en-GB" sz="1000" b="1" u="none" strike="noStrike" dirty="0">
                          <a:solidFill>
                            <a:schemeClr val="tx1"/>
                          </a:solidFill>
                          <a:effectLst/>
                          <a:latin typeface="+mn-lt"/>
                        </a:rPr>
                        <a:t>(# filed)</a:t>
                      </a:r>
                      <a:endParaRPr lang="en-GB" sz="1000" b="1" i="0" u="none" strike="noStrike" dirty="0">
                        <a:solidFill>
                          <a:schemeClr val="tx1"/>
                        </a:solidFill>
                        <a:effectLst/>
                        <a:latin typeface="+mn-lt"/>
                      </a:endParaRPr>
                    </a:p>
                  </a:txBody>
                  <a:tcPr marL="0" marR="0" marT="0" marB="3097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69732">
                <a:tc>
                  <a:txBody>
                    <a:bodyPr/>
                    <a:lstStyle/>
                    <a:p>
                      <a:pPr algn="r" fontAlgn="ctr"/>
                      <a:r>
                        <a:rPr lang="en-GB" sz="1000" b="0" i="0" u="none" strike="noStrike" dirty="0">
                          <a:solidFill>
                            <a:schemeClr val="tx1"/>
                          </a:solidFill>
                          <a:latin typeface="+mn-lt"/>
                        </a:rPr>
                        <a:t>1</a:t>
                      </a:r>
                    </a:p>
                  </a:txBody>
                  <a:tcPr marL="18582" marR="90000" marT="6194" marB="6194"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Novartis AG (CH)</a:t>
                      </a:r>
                    </a:p>
                  </a:txBody>
                  <a:tcPr marL="72000" marR="30970" marT="6194" marB="6194"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29</a:t>
                      </a:r>
                    </a:p>
                  </a:txBody>
                  <a:tcPr marL="30970" marR="526490" marT="6194" marB="6194"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178</a:t>
                      </a:r>
                    </a:p>
                  </a:txBody>
                  <a:tcPr marL="30970" marR="278730" marT="6194" marB="6194"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9732">
                <a:tc>
                  <a:txBody>
                    <a:bodyPr/>
                    <a:lstStyle/>
                    <a:p>
                      <a:pPr algn="r" fontAlgn="ctr"/>
                      <a:r>
                        <a:rPr lang="en-GB" sz="1000" b="0" i="0" u="none" strike="noStrike" dirty="0">
                          <a:solidFill>
                            <a:schemeClr val="tx1"/>
                          </a:solidFill>
                          <a:latin typeface="+mn-lt"/>
                        </a:rPr>
                        <a:t>2</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Cellectis SA (FR)</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21</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165</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9732">
                <a:tc>
                  <a:txBody>
                    <a:bodyPr/>
                    <a:lstStyle/>
                    <a:p>
                      <a:pPr algn="r" fontAlgn="ctr"/>
                      <a:r>
                        <a:rPr lang="en-GB" sz="1000" b="0" i="0" u="none" strike="noStrike" dirty="0">
                          <a:solidFill>
                            <a:schemeClr val="tx1"/>
                          </a:solidFill>
                          <a:latin typeface="+mn-lt"/>
                        </a:rPr>
                        <a:t>3</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Suzhou Puluoda Biological Science and Tech Co. Ltd. (CN)</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12</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15</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169732">
                <a:tc>
                  <a:txBody>
                    <a:bodyPr/>
                    <a:lstStyle/>
                    <a:p>
                      <a:pPr algn="r" fontAlgn="ctr"/>
                      <a:r>
                        <a:rPr lang="en-GB" sz="1000" b="0" i="0" u="none" strike="noStrike" dirty="0">
                          <a:solidFill>
                            <a:schemeClr val="tx1"/>
                          </a:solidFill>
                          <a:latin typeface="+mn-lt"/>
                        </a:rPr>
                        <a:t>4</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Bluebird Bio Inc. (US)</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9</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31</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169732">
                <a:tc>
                  <a:txBody>
                    <a:bodyPr/>
                    <a:lstStyle/>
                    <a:p>
                      <a:pPr algn="r" fontAlgn="ctr"/>
                      <a:r>
                        <a:rPr lang="en-GB" sz="1000" b="0" i="0" u="none" strike="noStrike" dirty="0">
                          <a:solidFill>
                            <a:schemeClr val="tx1"/>
                          </a:solidFill>
                          <a:latin typeface="+mn-lt"/>
                        </a:rPr>
                        <a:t>5</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Eureka Therapeutics Inc. (US)</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7</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27</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169732">
                <a:tc>
                  <a:txBody>
                    <a:bodyPr/>
                    <a:lstStyle/>
                    <a:p>
                      <a:pPr algn="r" fontAlgn="ctr"/>
                      <a:r>
                        <a:rPr lang="en-GB" sz="1000" b="0" i="0" u="none" strike="noStrike" dirty="0">
                          <a:solidFill>
                            <a:schemeClr val="tx1"/>
                          </a:solidFill>
                          <a:latin typeface="+mn-lt"/>
                        </a:rPr>
                        <a:t>6</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Sinobioway Bioeconomy Group Co. Ltd. (CN)</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7</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7</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169732">
                <a:tc>
                  <a:txBody>
                    <a:bodyPr/>
                    <a:lstStyle/>
                    <a:p>
                      <a:pPr algn="r" fontAlgn="ctr"/>
                      <a:r>
                        <a:rPr lang="en-GB" sz="1000" b="0" i="0" u="none" strike="noStrike" dirty="0">
                          <a:solidFill>
                            <a:schemeClr val="tx1"/>
                          </a:solidFill>
                          <a:latin typeface="+mn-lt"/>
                        </a:rPr>
                        <a:t>7</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Shanghai Youkadi Biological Pharmaceutical Tech Co. Ltd. (CN)</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6</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6</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169732">
                <a:tc>
                  <a:txBody>
                    <a:bodyPr/>
                    <a:lstStyle/>
                    <a:p>
                      <a:pPr algn="r" fontAlgn="ctr"/>
                      <a:r>
                        <a:rPr lang="en-GB" sz="1000" b="0" i="0" u="none" strike="noStrike" dirty="0">
                          <a:solidFill>
                            <a:schemeClr val="tx1"/>
                          </a:solidFill>
                          <a:latin typeface="+mn-lt"/>
                        </a:rPr>
                        <a:t>8</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Carsgen Therapeutics Ltd. (CN)</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5</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21</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169732">
                <a:tc>
                  <a:txBody>
                    <a:bodyPr/>
                    <a:lstStyle/>
                    <a:p>
                      <a:pPr algn="r" fontAlgn="ctr"/>
                      <a:r>
                        <a:rPr lang="en-GB" sz="1000" b="0" i="0" u="none" strike="noStrike" dirty="0">
                          <a:solidFill>
                            <a:schemeClr val="tx1"/>
                          </a:solidFill>
                          <a:latin typeface="+mn-lt"/>
                        </a:rPr>
                        <a:t>9</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Beijing Marino Biotechnology Co. Ltd. (CN)</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5</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10</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169732">
                <a:tc>
                  <a:txBody>
                    <a:bodyPr/>
                    <a:lstStyle/>
                    <a:p>
                      <a:pPr algn="r" fontAlgn="ctr"/>
                      <a:r>
                        <a:rPr lang="en-GB" sz="1000" b="0" i="0" u="none" strike="noStrike" dirty="0">
                          <a:solidFill>
                            <a:schemeClr val="tx1"/>
                          </a:solidFill>
                          <a:latin typeface="+mn-lt"/>
                        </a:rPr>
                        <a:t>10</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Autolus Ltd. (GB)</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4</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13</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169732">
                <a:tc>
                  <a:txBody>
                    <a:bodyPr/>
                    <a:lstStyle/>
                    <a:p>
                      <a:pPr algn="r" fontAlgn="ctr"/>
                      <a:r>
                        <a:rPr lang="en-GB" sz="1000" b="0" i="0" u="none" strike="noStrike" dirty="0">
                          <a:solidFill>
                            <a:schemeClr val="tx1"/>
                          </a:solidFill>
                          <a:latin typeface="+mn-lt"/>
                        </a:rPr>
                        <a:t>11</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Shanghai </a:t>
                      </a:r>
                      <a:r>
                        <a:rPr lang="en-GB" sz="1000" b="0" i="0" u="none" strike="noStrike" dirty="0" err="1">
                          <a:solidFill>
                            <a:schemeClr val="tx1"/>
                          </a:solidFill>
                          <a:effectLst/>
                          <a:latin typeface="+mn-lt"/>
                        </a:rPr>
                        <a:t>Unicar</a:t>
                      </a:r>
                      <a:r>
                        <a:rPr lang="en-GB" sz="1000" b="0" i="0" u="none" strike="noStrike" dirty="0">
                          <a:solidFill>
                            <a:schemeClr val="tx1"/>
                          </a:solidFill>
                          <a:effectLst/>
                          <a:latin typeface="+mn-lt"/>
                        </a:rPr>
                        <a:t>-therapy Bio-medicine Tech Co. Ltd. (CN)</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4</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4</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r h="169732">
                <a:tc>
                  <a:txBody>
                    <a:bodyPr/>
                    <a:lstStyle/>
                    <a:p>
                      <a:pPr algn="r" fontAlgn="ctr"/>
                      <a:r>
                        <a:rPr lang="en-GB" sz="1000" b="0" i="0" u="none" strike="noStrike" dirty="0">
                          <a:solidFill>
                            <a:schemeClr val="tx1"/>
                          </a:solidFill>
                          <a:latin typeface="+mn-lt"/>
                        </a:rPr>
                        <a:t>12</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Celgene Corp. (US)</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34</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169732">
                <a:tc>
                  <a:txBody>
                    <a:bodyPr/>
                    <a:lstStyle/>
                    <a:p>
                      <a:pPr algn="r" fontAlgn="ctr"/>
                      <a:r>
                        <a:rPr lang="en-GB" sz="1000" b="0" i="0" u="none" strike="noStrike" dirty="0">
                          <a:solidFill>
                            <a:schemeClr val="tx1"/>
                          </a:solidFill>
                          <a:latin typeface="+mn-lt"/>
                        </a:rPr>
                        <a:t>13</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Pfizer Inc. (US)</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18</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3"/>
                  </a:ext>
                </a:extLst>
              </a:tr>
              <a:tr h="169732">
                <a:tc>
                  <a:txBody>
                    <a:bodyPr/>
                    <a:lstStyle/>
                    <a:p>
                      <a:pPr algn="r" fontAlgn="ctr"/>
                      <a:r>
                        <a:rPr lang="en-GB" sz="1000" b="0" i="0" u="none" strike="noStrike" dirty="0">
                          <a:solidFill>
                            <a:schemeClr val="tx1"/>
                          </a:solidFill>
                          <a:latin typeface="+mn-lt"/>
                        </a:rPr>
                        <a:t>14</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Miltenyi Biotec GmbH (DE)</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11</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4"/>
                  </a:ext>
                </a:extLst>
              </a:tr>
              <a:tr h="169732">
                <a:tc>
                  <a:txBody>
                    <a:bodyPr/>
                    <a:lstStyle/>
                    <a:p>
                      <a:pPr algn="r" fontAlgn="ctr"/>
                      <a:r>
                        <a:rPr lang="en-GB" sz="1000" b="0" i="0" u="none" strike="noStrike" dirty="0">
                          <a:solidFill>
                            <a:schemeClr val="tx1"/>
                          </a:solidFill>
                          <a:latin typeface="+mn-lt"/>
                        </a:rPr>
                        <a:t>15</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Juno Therapeutics Inc. (US)</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9</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5"/>
                  </a:ext>
                </a:extLst>
              </a:tr>
              <a:tr h="169732">
                <a:tc>
                  <a:txBody>
                    <a:bodyPr/>
                    <a:lstStyle/>
                    <a:p>
                      <a:pPr algn="r" fontAlgn="ctr"/>
                      <a:r>
                        <a:rPr lang="en-GB" sz="1000" b="0" i="0" u="none" strike="noStrike" dirty="0">
                          <a:solidFill>
                            <a:schemeClr val="tx1"/>
                          </a:solidFill>
                          <a:latin typeface="+mn-lt"/>
                        </a:rPr>
                        <a:t>16</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Cellular Biomedicine Group Ltd. (CN)</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6</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6"/>
                  </a:ext>
                </a:extLst>
              </a:tr>
              <a:tr h="169732">
                <a:tc>
                  <a:txBody>
                    <a:bodyPr/>
                    <a:lstStyle/>
                    <a:p>
                      <a:pPr algn="r" fontAlgn="ctr"/>
                      <a:r>
                        <a:rPr lang="en-GB" sz="1000" b="0" i="0" u="none" strike="noStrike" dirty="0">
                          <a:solidFill>
                            <a:schemeClr val="tx1"/>
                          </a:solidFill>
                          <a:latin typeface="+mn-lt"/>
                        </a:rPr>
                        <a:t>17</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Kite Pharma Inc. (US)</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6</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7"/>
                  </a:ext>
                </a:extLst>
              </a:tr>
              <a:tr h="169732">
                <a:tc>
                  <a:txBody>
                    <a:bodyPr/>
                    <a:lstStyle/>
                    <a:p>
                      <a:pPr algn="r" fontAlgn="ctr"/>
                      <a:r>
                        <a:rPr lang="en-GB" sz="1000" b="0" i="0" u="none" strike="noStrike" dirty="0">
                          <a:solidFill>
                            <a:schemeClr val="tx1"/>
                          </a:solidFill>
                          <a:latin typeface="+mn-lt"/>
                        </a:rPr>
                        <a:t>18</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Beijing Immunochina Medical Science &amp; Tech Co. Ltd. (CN)</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4</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8"/>
                  </a:ext>
                </a:extLst>
              </a:tr>
              <a:tr h="169732">
                <a:tc>
                  <a:txBody>
                    <a:bodyPr/>
                    <a:lstStyle/>
                    <a:p>
                      <a:pPr algn="r" fontAlgn="ctr"/>
                      <a:r>
                        <a:rPr lang="en-GB" sz="1000" b="0" i="0" u="none" strike="noStrike" dirty="0">
                          <a:solidFill>
                            <a:schemeClr val="tx1"/>
                          </a:solidFill>
                          <a:latin typeface="+mn-lt"/>
                        </a:rPr>
                        <a:t>19</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Apceth GmbH &amp; Co. KG (DE)</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2</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9</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9"/>
                  </a:ext>
                </a:extLst>
              </a:tr>
              <a:tr h="169732">
                <a:tc>
                  <a:txBody>
                    <a:bodyPr/>
                    <a:lstStyle/>
                    <a:p>
                      <a:pPr algn="r" fontAlgn="ctr"/>
                      <a:r>
                        <a:rPr lang="en-GB" sz="1000" b="0" i="0" u="none" strike="noStrike" dirty="0">
                          <a:solidFill>
                            <a:schemeClr val="tx1"/>
                          </a:solidFill>
                          <a:latin typeface="+mn-lt"/>
                        </a:rPr>
                        <a:t>20</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Aleta Biotherapeutics Inc. (US)</a:t>
                      </a:r>
                    </a:p>
                  </a:txBody>
                  <a:tcPr marL="7200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2</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2</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val="3428575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9B7C454-77DD-4BD7-80AE-28CDD4210D48}"/>
              </a:ext>
            </a:extLst>
          </p:cNvPr>
          <p:cNvSpPr>
            <a:spLocks noGrp="1"/>
          </p:cNvSpPr>
          <p:nvPr>
            <p:ph type="body" sz="quarter" idx="16"/>
          </p:nvPr>
        </p:nvSpPr>
        <p:spPr>
          <a:xfrm>
            <a:off x="684000" y="268288"/>
            <a:ext cx="7846637" cy="404906"/>
          </a:xfrm>
        </p:spPr>
        <p:txBody>
          <a:bodyPr/>
          <a:lstStyle/>
          <a:p>
            <a:r>
              <a:rPr lang="en-GB" dirty="0"/>
              <a:t>Who is patenting when?</a:t>
            </a:r>
          </a:p>
          <a:p>
            <a:endParaRPr lang="en-GB" dirty="0"/>
          </a:p>
        </p:txBody>
      </p:sp>
      <p:sp>
        <p:nvSpPr>
          <p:cNvPr id="4" name="Foliennummernplatzhalter 3">
            <a:extLst>
              <a:ext uri="{FF2B5EF4-FFF2-40B4-BE49-F238E27FC236}">
                <a16:creationId xmlns="" xmlns:a16="http://schemas.microsoft.com/office/drawing/2014/main" id="{0A438DBB-E9AB-42F2-A404-05D4BFF21568}"/>
              </a:ext>
            </a:extLst>
          </p:cNvPr>
          <p:cNvSpPr>
            <a:spLocks noGrp="1"/>
          </p:cNvSpPr>
          <p:nvPr>
            <p:ph type="sldNum" sz="quarter" idx="20"/>
          </p:nvPr>
        </p:nvSpPr>
        <p:spPr/>
        <p:txBody>
          <a:bodyPr/>
          <a:lstStyle/>
          <a:p>
            <a:fld id="{9DF67F17-3E1A-4193-A15F-15F53DD43041}" type="slidenum">
              <a:rPr lang="en-GB" smtClean="0"/>
              <a:pPr/>
              <a:t>18</a:t>
            </a:fld>
            <a:endParaRPr lang="en-GB" dirty="0"/>
          </a:p>
        </p:txBody>
      </p:sp>
      <p:grpSp>
        <p:nvGrpSpPr>
          <p:cNvPr id="8" name="Gruppieren 7">
            <a:extLst>
              <a:ext uri="{FF2B5EF4-FFF2-40B4-BE49-F238E27FC236}">
                <a16:creationId xmlns="" xmlns:a16="http://schemas.microsoft.com/office/drawing/2014/main" id="{041D0604-DB04-4579-AD86-C184DBF51430}"/>
              </a:ext>
            </a:extLst>
          </p:cNvPr>
          <p:cNvGrpSpPr>
            <a:grpSpLocks noChangeAspect="1"/>
          </p:cNvGrpSpPr>
          <p:nvPr/>
        </p:nvGrpSpPr>
        <p:grpSpPr>
          <a:xfrm>
            <a:off x="7996987" y="268288"/>
            <a:ext cx="540000" cy="540000"/>
            <a:chOff x="5429055" y="1970026"/>
            <a:chExt cx="1876880" cy="1876880"/>
          </a:xfrm>
        </p:grpSpPr>
        <p:sp>
          <p:nvSpPr>
            <p:cNvPr id="9" name="Freeform 34">
              <a:extLst>
                <a:ext uri="{FF2B5EF4-FFF2-40B4-BE49-F238E27FC236}">
                  <a16:creationId xmlns="" xmlns:a16="http://schemas.microsoft.com/office/drawing/2014/main" id="{C9069308-8245-4280-9C6C-29F6D10E309F}"/>
                </a:ext>
              </a:extLst>
            </p:cNvPr>
            <p:cNvSpPr>
              <a:spLocks noChangeAspect="1"/>
            </p:cNvSpPr>
            <p:nvPr/>
          </p:nvSpPr>
          <p:spPr bwMode="auto">
            <a:xfrm>
              <a:off x="5429055" y="1970026"/>
              <a:ext cx="1876880" cy="187688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10" name="Freeform 34">
              <a:extLst>
                <a:ext uri="{FF2B5EF4-FFF2-40B4-BE49-F238E27FC236}">
                  <a16:creationId xmlns="" xmlns:a16="http://schemas.microsoft.com/office/drawing/2014/main" id="{54C582D0-5C61-4F3F-B938-CD36E23F830B}"/>
                </a:ext>
              </a:extLst>
            </p:cNvPr>
            <p:cNvSpPr>
              <a:spLocks noChangeAspect="1"/>
            </p:cNvSpPr>
            <p:nvPr/>
          </p:nvSpPr>
          <p:spPr bwMode="auto">
            <a:xfrm>
              <a:off x="5633462" y="2174433"/>
              <a:ext cx="1468066" cy="1468066"/>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cxnSp>
          <p:nvCxnSpPr>
            <p:cNvPr id="11" name="Gerader Verbinder 10">
              <a:extLst>
                <a:ext uri="{FF2B5EF4-FFF2-40B4-BE49-F238E27FC236}">
                  <a16:creationId xmlns="" xmlns:a16="http://schemas.microsoft.com/office/drawing/2014/main" id="{30E7EAE2-F324-46F3-8962-CBBC00C87F69}"/>
                </a:ext>
              </a:extLst>
            </p:cNvPr>
            <p:cNvCxnSpPr/>
            <p:nvPr/>
          </p:nvCxnSpPr>
          <p:spPr>
            <a:xfrm>
              <a:off x="5616911" y="2476500"/>
              <a:ext cx="148461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uppieren 11">
              <a:extLst>
                <a:ext uri="{FF2B5EF4-FFF2-40B4-BE49-F238E27FC236}">
                  <a16:creationId xmlns="" xmlns:a16="http://schemas.microsoft.com/office/drawing/2014/main" id="{4AB80386-F7E2-47F5-9166-60041022800A}"/>
                </a:ext>
              </a:extLst>
            </p:cNvPr>
            <p:cNvGrpSpPr/>
            <p:nvPr/>
          </p:nvGrpSpPr>
          <p:grpSpPr>
            <a:xfrm>
              <a:off x="5841159" y="2070275"/>
              <a:ext cx="1073589" cy="215332"/>
              <a:chOff x="5842685" y="2070275"/>
              <a:chExt cx="1073589" cy="215332"/>
            </a:xfrm>
          </p:grpSpPr>
          <p:sp>
            <p:nvSpPr>
              <p:cNvPr id="32" name="Rechteck: abgerundete Ecken 31">
                <a:extLst>
                  <a:ext uri="{FF2B5EF4-FFF2-40B4-BE49-F238E27FC236}">
                    <a16:creationId xmlns="" xmlns:a16="http://schemas.microsoft.com/office/drawing/2014/main" id="{595CB393-A2C4-4E48-A3EF-56EB194C40D6}"/>
                  </a:ext>
                </a:extLst>
              </p:cNvPr>
              <p:cNvSpPr/>
              <p:nvPr/>
            </p:nvSpPr>
            <p:spPr>
              <a:xfrm flipH="1">
                <a:off x="5842685" y="2070275"/>
                <a:ext cx="113832" cy="215332"/>
              </a:xfrm>
              <a:prstGeom prst="roundRect">
                <a:avLst>
                  <a:gd name="adj" fmla="val 50000"/>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hteck: abgerundete Ecken 32">
                <a:extLst>
                  <a:ext uri="{FF2B5EF4-FFF2-40B4-BE49-F238E27FC236}">
                    <a16:creationId xmlns="" xmlns:a16="http://schemas.microsoft.com/office/drawing/2014/main" id="{85E9A4CC-61A2-421D-8BB8-4F46D5BE55F5}"/>
                  </a:ext>
                </a:extLst>
              </p:cNvPr>
              <p:cNvSpPr/>
              <p:nvPr/>
            </p:nvSpPr>
            <p:spPr>
              <a:xfrm flipH="1">
                <a:off x="6802442" y="2070275"/>
                <a:ext cx="113832" cy="215332"/>
              </a:xfrm>
              <a:prstGeom prst="roundRect">
                <a:avLst>
                  <a:gd name="adj" fmla="val 50000"/>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Gruppieren 12">
              <a:extLst>
                <a:ext uri="{FF2B5EF4-FFF2-40B4-BE49-F238E27FC236}">
                  <a16:creationId xmlns="" xmlns:a16="http://schemas.microsoft.com/office/drawing/2014/main" id="{0955FD6C-0F52-42C2-BD5E-1BFD435EA40C}"/>
                </a:ext>
              </a:extLst>
            </p:cNvPr>
            <p:cNvGrpSpPr/>
            <p:nvPr/>
          </p:nvGrpSpPr>
          <p:grpSpPr>
            <a:xfrm>
              <a:off x="5841159" y="2558538"/>
              <a:ext cx="1052673" cy="189064"/>
              <a:chOff x="5841159" y="2558538"/>
              <a:chExt cx="1052673" cy="189064"/>
            </a:xfrm>
          </p:grpSpPr>
          <p:sp>
            <p:nvSpPr>
              <p:cNvPr id="28" name="Freeform 34">
                <a:extLst>
                  <a:ext uri="{FF2B5EF4-FFF2-40B4-BE49-F238E27FC236}">
                    <a16:creationId xmlns="" xmlns:a16="http://schemas.microsoft.com/office/drawing/2014/main" id="{8BE5E1BE-2C5B-4392-92EC-BA332441C350}"/>
                  </a:ext>
                </a:extLst>
              </p:cNvPr>
              <p:cNvSpPr>
                <a:spLocks noChangeAspect="1"/>
              </p:cNvSpPr>
              <p:nvPr/>
            </p:nvSpPr>
            <p:spPr bwMode="auto">
              <a:xfrm>
                <a:off x="584115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sp>
            <p:nvSpPr>
              <p:cNvPr id="29" name="Freeform 34">
                <a:extLst>
                  <a:ext uri="{FF2B5EF4-FFF2-40B4-BE49-F238E27FC236}">
                    <a16:creationId xmlns="" xmlns:a16="http://schemas.microsoft.com/office/drawing/2014/main" id="{82D2E900-7CF6-4415-AF4F-93F5C7969BC5}"/>
                  </a:ext>
                </a:extLst>
              </p:cNvPr>
              <p:cNvSpPr>
                <a:spLocks noChangeAspect="1"/>
              </p:cNvSpPr>
              <p:nvPr/>
            </p:nvSpPr>
            <p:spPr bwMode="auto">
              <a:xfrm>
                <a:off x="612902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sp>
            <p:nvSpPr>
              <p:cNvPr id="30" name="Freeform 34">
                <a:extLst>
                  <a:ext uri="{FF2B5EF4-FFF2-40B4-BE49-F238E27FC236}">
                    <a16:creationId xmlns="" xmlns:a16="http://schemas.microsoft.com/office/drawing/2014/main" id="{A2F49192-5F56-49B7-8018-9994842FF534}"/>
                  </a:ext>
                </a:extLst>
              </p:cNvPr>
              <p:cNvSpPr>
                <a:spLocks noChangeAspect="1"/>
              </p:cNvSpPr>
              <p:nvPr/>
            </p:nvSpPr>
            <p:spPr bwMode="auto">
              <a:xfrm>
                <a:off x="641689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sp>
            <p:nvSpPr>
              <p:cNvPr id="31" name="Freeform 34">
                <a:extLst>
                  <a:ext uri="{FF2B5EF4-FFF2-40B4-BE49-F238E27FC236}">
                    <a16:creationId xmlns="" xmlns:a16="http://schemas.microsoft.com/office/drawing/2014/main" id="{87BBD55C-81D0-4589-8D51-7F3CE7443FF6}"/>
                  </a:ext>
                </a:extLst>
              </p:cNvPr>
              <p:cNvSpPr>
                <a:spLocks noChangeAspect="1"/>
              </p:cNvSpPr>
              <p:nvPr/>
            </p:nvSpPr>
            <p:spPr bwMode="auto">
              <a:xfrm>
                <a:off x="6704768"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grpSp>
        <p:grpSp>
          <p:nvGrpSpPr>
            <p:cNvPr id="14" name="Gruppieren 13">
              <a:extLst>
                <a:ext uri="{FF2B5EF4-FFF2-40B4-BE49-F238E27FC236}">
                  <a16:creationId xmlns="" xmlns:a16="http://schemas.microsoft.com/office/drawing/2014/main" id="{0E004D69-7B57-4930-BD2E-957B272AAEAD}"/>
                </a:ext>
              </a:extLst>
            </p:cNvPr>
            <p:cNvGrpSpPr/>
            <p:nvPr/>
          </p:nvGrpSpPr>
          <p:grpSpPr>
            <a:xfrm>
              <a:off x="5841159" y="2820291"/>
              <a:ext cx="1052673" cy="189064"/>
              <a:chOff x="5841159" y="2558538"/>
              <a:chExt cx="1052673" cy="189064"/>
            </a:xfrm>
          </p:grpSpPr>
          <p:sp>
            <p:nvSpPr>
              <p:cNvPr id="25" name="Freeform 34">
                <a:extLst>
                  <a:ext uri="{FF2B5EF4-FFF2-40B4-BE49-F238E27FC236}">
                    <a16:creationId xmlns="" xmlns:a16="http://schemas.microsoft.com/office/drawing/2014/main" id="{BE342180-5F5A-493A-9934-4695F62CF0F9}"/>
                  </a:ext>
                </a:extLst>
              </p:cNvPr>
              <p:cNvSpPr>
                <a:spLocks noChangeAspect="1"/>
              </p:cNvSpPr>
              <p:nvPr/>
            </p:nvSpPr>
            <p:spPr bwMode="auto">
              <a:xfrm>
                <a:off x="584115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sp>
            <p:nvSpPr>
              <p:cNvPr id="26" name="Freeform 34">
                <a:extLst>
                  <a:ext uri="{FF2B5EF4-FFF2-40B4-BE49-F238E27FC236}">
                    <a16:creationId xmlns="" xmlns:a16="http://schemas.microsoft.com/office/drawing/2014/main" id="{A7D3C050-B0CF-4750-858A-1E7029EAB593}"/>
                  </a:ext>
                </a:extLst>
              </p:cNvPr>
              <p:cNvSpPr>
                <a:spLocks noChangeAspect="1"/>
              </p:cNvSpPr>
              <p:nvPr/>
            </p:nvSpPr>
            <p:spPr bwMode="auto">
              <a:xfrm>
                <a:off x="641689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sp>
            <p:nvSpPr>
              <p:cNvPr id="27" name="Freeform 34">
                <a:extLst>
                  <a:ext uri="{FF2B5EF4-FFF2-40B4-BE49-F238E27FC236}">
                    <a16:creationId xmlns="" xmlns:a16="http://schemas.microsoft.com/office/drawing/2014/main" id="{0A47681A-93F0-46F7-A35F-10780AB24186}"/>
                  </a:ext>
                </a:extLst>
              </p:cNvPr>
              <p:cNvSpPr>
                <a:spLocks noChangeAspect="1"/>
              </p:cNvSpPr>
              <p:nvPr/>
            </p:nvSpPr>
            <p:spPr bwMode="auto">
              <a:xfrm>
                <a:off x="6704768"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grpSp>
        <p:grpSp>
          <p:nvGrpSpPr>
            <p:cNvPr id="15" name="Gruppieren 14">
              <a:extLst>
                <a:ext uri="{FF2B5EF4-FFF2-40B4-BE49-F238E27FC236}">
                  <a16:creationId xmlns="" xmlns:a16="http://schemas.microsoft.com/office/drawing/2014/main" id="{ECC08759-63EE-43E9-A8D0-8482E4572CCF}"/>
                </a:ext>
              </a:extLst>
            </p:cNvPr>
            <p:cNvGrpSpPr/>
            <p:nvPr/>
          </p:nvGrpSpPr>
          <p:grpSpPr>
            <a:xfrm>
              <a:off x="5841159" y="3082044"/>
              <a:ext cx="1052673" cy="189064"/>
              <a:chOff x="5841159" y="2558538"/>
              <a:chExt cx="1052673" cy="189064"/>
            </a:xfrm>
          </p:grpSpPr>
          <p:sp>
            <p:nvSpPr>
              <p:cNvPr id="21" name="Freeform 34">
                <a:extLst>
                  <a:ext uri="{FF2B5EF4-FFF2-40B4-BE49-F238E27FC236}">
                    <a16:creationId xmlns="" xmlns:a16="http://schemas.microsoft.com/office/drawing/2014/main" id="{6D7E6013-4BF6-4AB4-8056-F4DC1FB78C82}"/>
                  </a:ext>
                </a:extLst>
              </p:cNvPr>
              <p:cNvSpPr>
                <a:spLocks noChangeAspect="1"/>
              </p:cNvSpPr>
              <p:nvPr/>
            </p:nvSpPr>
            <p:spPr bwMode="auto">
              <a:xfrm>
                <a:off x="584115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sp>
            <p:nvSpPr>
              <p:cNvPr id="22" name="Freeform 34">
                <a:extLst>
                  <a:ext uri="{FF2B5EF4-FFF2-40B4-BE49-F238E27FC236}">
                    <a16:creationId xmlns="" xmlns:a16="http://schemas.microsoft.com/office/drawing/2014/main" id="{48DAEB0E-1000-4B48-B6D6-E8AA823BF822}"/>
                  </a:ext>
                </a:extLst>
              </p:cNvPr>
              <p:cNvSpPr>
                <a:spLocks noChangeAspect="1"/>
              </p:cNvSpPr>
              <p:nvPr/>
            </p:nvSpPr>
            <p:spPr bwMode="auto">
              <a:xfrm>
                <a:off x="612902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sp>
            <p:nvSpPr>
              <p:cNvPr id="23" name="Freeform 34">
                <a:extLst>
                  <a:ext uri="{FF2B5EF4-FFF2-40B4-BE49-F238E27FC236}">
                    <a16:creationId xmlns="" xmlns:a16="http://schemas.microsoft.com/office/drawing/2014/main" id="{D3A21D01-9652-41F5-8A44-C07FDEE2838A}"/>
                  </a:ext>
                </a:extLst>
              </p:cNvPr>
              <p:cNvSpPr>
                <a:spLocks noChangeAspect="1"/>
              </p:cNvSpPr>
              <p:nvPr/>
            </p:nvSpPr>
            <p:spPr bwMode="auto">
              <a:xfrm>
                <a:off x="641689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sp>
            <p:nvSpPr>
              <p:cNvPr id="24" name="Freeform 34">
                <a:extLst>
                  <a:ext uri="{FF2B5EF4-FFF2-40B4-BE49-F238E27FC236}">
                    <a16:creationId xmlns="" xmlns:a16="http://schemas.microsoft.com/office/drawing/2014/main" id="{15015B2A-1136-4B2A-9DF8-91546594AC59}"/>
                  </a:ext>
                </a:extLst>
              </p:cNvPr>
              <p:cNvSpPr>
                <a:spLocks noChangeAspect="1"/>
              </p:cNvSpPr>
              <p:nvPr/>
            </p:nvSpPr>
            <p:spPr bwMode="auto">
              <a:xfrm>
                <a:off x="6704768"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grpSp>
        <p:grpSp>
          <p:nvGrpSpPr>
            <p:cNvPr id="16" name="Gruppieren 15">
              <a:extLst>
                <a:ext uri="{FF2B5EF4-FFF2-40B4-BE49-F238E27FC236}">
                  <a16:creationId xmlns="" xmlns:a16="http://schemas.microsoft.com/office/drawing/2014/main" id="{CE4EDBD2-224C-4A68-B0FD-A01812C1B128}"/>
                </a:ext>
              </a:extLst>
            </p:cNvPr>
            <p:cNvGrpSpPr/>
            <p:nvPr/>
          </p:nvGrpSpPr>
          <p:grpSpPr>
            <a:xfrm>
              <a:off x="5841159" y="3343796"/>
              <a:ext cx="1052673" cy="189064"/>
              <a:chOff x="5841159" y="2558538"/>
              <a:chExt cx="1052673" cy="189064"/>
            </a:xfrm>
          </p:grpSpPr>
          <p:sp>
            <p:nvSpPr>
              <p:cNvPr id="17" name="Freeform 34">
                <a:extLst>
                  <a:ext uri="{FF2B5EF4-FFF2-40B4-BE49-F238E27FC236}">
                    <a16:creationId xmlns="" xmlns:a16="http://schemas.microsoft.com/office/drawing/2014/main" id="{840CFB99-02F6-40DD-8B74-514A6B21E99C}"/>
                  </a:ext>
                </a:extLst>
              </p:cNvPr>
              <p:cNvSpPr>
                <a:spLocks noChangeAspect="1"/>
              </p:cNvSpPr>
              <p:nvPr/>
            </p:nvSpPr>
            <p:spPr bwMode="auto">
              <a:xfrm>
                <a:off x="584115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sp>
            <p:nvSpPr>
              <p:cNvPr id="18" name="Freeform 34">
                <a:extLst>
                  <a:ext uri="{FF2B5EF4-FFF2-40B4-BE49-F238E27FC236}">
                    <a16:creationId xmlns="" xmlns:a16="http://schemas.microsoft.com/office/drawing/2014/main" id="{EC16001B-2E28-425B-9E87-A8BAAEFBD965}"/>
                  </a:ext>
                </a:extLst>
              </p:cNvPr>
              <p:cNvSpPr>
                <a:spLocks noChangeAspect="1"/>
              </p:cNvSpPr>
              <p:nvPr/>
            </p:nvSpPr>
            <p:spPr bwMode="auto">
              <a:xfrm>
                <a:off x="612902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sp>
            <p:nvSpPr>
              <p:cNvPr id="19" name="Freeform 34">
                <a:extLst>
                  <a:ext uri="{FF2B5EF4-FFF2-40B4-BE49-F238E27FC236}">
                    <a16:creationId xmlns="" xmlns:a16="http://schemas.microsoft.com/office/drawing/2014/main" id="{EC1457FF-C935-47D3-9C88-8C22492C0A46}"/>
                  </a:ext>
                </a:extLst>
              </p:cNvPr>
              <p:cNvSpPr>
                <a:spLocks noChangeAspect="1"/>
              </p:cNvSpPr>
              <p:nvPr/>
            </p:nvSpPr>
            <p:spPr bwMode="auto">
              <a:xfrm>
                <a:off x="6416899"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sp>
            <p:nvSpPr>
              <p:cNvPr id="20" name="Freeform 34">
                <a:extLst>
                  <a:ext uri="{FF2B5EF4-FFF2-40B4-BE49-F238E27FC236}">
                    <a16:creationId xmlns="" xmlns:a16="http://schemas.microsoft.com/office/drawing/2014/main" id="{A5D70BC9-81D6-4075-9940-039F20AB46FB}"/>
                  </a:ext>
                </a:extLst>
              </p:cNvPr>
              <p:cNvSpPr>
                <a:spLocks noChangeAspect="1"/>
              </p:cNvSpPr>
              <p:nvPr/>
            </p:nvSpPr>
            <p:spPr bwMode="auto">
              <a:xfrm>
                <a:off x="6704768" y="2558538"/>
                <a:ext cx="189064" cy="18906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grpSp>
      </p:grpSp>
      <p:graphicFrame>
        <p:nvGraphicFramePr>
          <p:cNvPr id="65" name="4 Gráfico">
            <a:extLst>
              <a:ext uri="{FF2B5EF4-FFF2-40B4-BE49-F238E27FC236}">
                <a16:creationId xmlns="" xmlns:a16="http://schemas.microsoft.com/office/drawing/2014/main" id="{289281AB-FF74-4F9F-8C13-35C2A780131C}"/>
              </a:ext>
            </a:extLst>
          </p:cNvPr>
          <p:cNvGraphicFramePr/>
          <p:nvPr>
            <p:extLst>
              <p:ext uri="{D42A27DB-BD31-4B8C-83A1-F6EECF244321}">
                <p14:modId xmlns:p14="http://schemas.microsoft.com/office/powerpoint/2010/main" val="1344373117"/>
              </p:ext>
            </p:extLst>
          </p:nvPr>
        </p:nvGraphicFramePr>
        <p:xfrm>
          <a:off x="684000" y="1001197"/>
          <a:ext cx="7854158" cy="2679849"/>
        </p:xfrm>
        <a:graphic>
          <a:graphicData uri="http://schemas.openxmlformats.org/drawingml/2006/chart">
            <c:chart xmlns:c="http://schemas.openxmlformats.org/drawingml/2006/chart" xmlns:r="http://schemas.openxmlformats.org/officeDocument/2006/relationships" r:id="rId3"/>
          </a:graphicData>
        </a:graphic>
      </p:graphicFrame>
      <p:grpSp>
        <p:nvGrpSpPr>
          <p:cNvPr id="66" name="Gruppieren 65">
            <a:extLst>
              <a:ext uri="{FF2B5EF4-FFF2-40B4-BE49-F238E27FC236}">
                <a16:creationId xmlns="" xmlns:a16="http://schemas.microsoft.com/office/drawing/2014/main" id="{96E7BFDF-AE81-4D97-8985-038063E5C3BE}"/>
              </a:ext>
            </a:extLst>
          </p:cNvPr>
          <p:cNvGrpSpPr/>
          <p:nvPr/>
        </p:nvGrpSpPr>
        <p:grpSpPr>
          <a:xfrm>
            <a:off x="5540498" y="3983679"/>
            <a:ext cx="2102795" cy="725290"/>
            <a:chOff x="5370512" y="3813308"/>
            <a:chExt cx="2102795" cy="725290"/>
          </a:xfrm>
        </p:grpSpPr>
        <p:sp>
          <p:nvSpPr>
            <p:cNvPr id="72" name="Textfeld 71">
              <a:extLst>
                <a:ext uri="{FF2B5EF4-FFF2-40B4-BE49-F238E27FC236}">
                  <a16:creationId xmlns="" xmlns:a16="http://schemas.microsoft.com/office/drawing/2014/main" id="{4D73EDE2-AFDB-4F37-A9FC-A5D2DF686429}"/>
                </a:ext>
              </a:extLst>
            </p:cNvPr>
            <p:cNvSpPr txBox="1"/>
            <p:nvPr/>
          </p:nvSpPr>
          <p:spPr>
            <a:xfrm>
              <a:off x="5655502" y="3813308"/>
              <a:ext cx="1817805" cy="153888"/>
            </a:xfrm>
            <a:prstGeom prst="rect">
              <a:avLst/>
            </a:prstGeom>
            <a:noFill/>
          </p:spPr>
          <p:txBody>
            <a:bodyPr wrap="none" lIns="0" tIns="0" rIns="0" bIns="0" rtlCol="0">
              <a:spAutoFit/>
            </a:bodyPr>
            <a:lstStyle/>
            <a:p>
              <a:r>
                <a:rPr lang="en-GB" sz="1000" dirty="0"/>
                <a:t>Baylor College of Medicine (US)</a:t>
              </a:r>
              <a:endParaRPr lang="en-GB" sz="1000" b="1" dirty="0"/>
            </a:p>
          </p:txBody>
        </p:sp>
        <p:cxnSp>
          <p:nvCxnSpPr>
            <p:cNvPr id="78" name="Gerader Verbinder 77">
              <a:extLst>
                <a:ext uri="{FF2B5EF4-FFF2-40B4-BE49-F238E27FC236}">
                  <a16:creationId xmlns="" xmlns:a16="http://schemas.microsoft.com/office/drawing/2014/main" id="{3D30EFD2-3A2F-4C72-8683-9390241AA426}"/>
                </a:ext>
              </a:extLst>
            </p:cNvPr>
            <p:cNvCxnSpPr/>
            <p:nvPr/>
          </p:nvCxnSpPr>
          <p:spPr>
            <a:xfrm>
              <a:off x="5370512" y="3874864"/>
              <a:ext cx="219075" cy="0"/>
            </a:xfrm>
            <a:prstGeom prst="line">
              <a:avLst/>
            </a:prstGeom>
            <a:ln w="190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 xmlns:a16="http://schemas.microsoft.com/office/drawing/2014/main" id="{6A0F423C-54DA-4F1F-BA04-AFACF1AA3D9C}"/>
                </a:ext>
              </a:extLst>
            </p:cNvPr>
            <p:cNvSpPr txBox="1"/>
            <p:nvPr/>
          </p:nvSpPr>
          <p:spPr>
            <a:xfrm>
              <a:off x="5655502" y="3956159"/>
              <a:ext cx="1227900" cy="153888"/>
            </a:xfrm>
            <a:prstGeom prst="rect">
              <a:avLst/>
            </a:prstGeom>
            <a:noFill/>
          </p:spPr>
          <p:txBody>
            <a:bodyPr wrap="none" lIns="0" tIns="0" rIns="0" bIns="0" rtlCol="0">
              <a:spAutoFit/>
            </a:bodyPr>
            <a:lstStyle/>
            <a:p>
              <a:r>
                <a:rPr lang="en-GB" sz="1000" dirty="0"/>
                <a:t>Bluebird Bio Inc. (US)</a:t>
              </a:r>
              <a:endParaRPr lang="en-GB" sz="1000" b="1" dirty="0"/>
            </a:p>
          </p:txBody>
        </p:sp>
        <p:cxnSp>
          <p:nvCxnSpPr>
            <p:cNvPr id="80" name="Gerader Verbinder 79">
              <a:extLst>
                <a:ext uri="{FF2B5EF4-FFF2-40B4-BE49-F238E27FC236}">
                  <a16:creationId xmlns="" xmlns:a16="http://schemas.microsoft.com/office/drawing/2014/main" id="{C1E68BF3-8B49-4DEA-8658-A867B15C6369}"/>
                </a:ext>
              </a:extLst>
            </p:cNvPr>
            <p:cNvCxnSpPr/>
            <p:nvPr/>
          </p:nvCxnSpPr>
          <p:spPr>
            <a:xfrm>
              <a:off x="5370512" y="4017715"/>
              <a:ext cx="219075" cy="0"/>
            </a:xfrm>
            <a:prstGeom prst="line">
              <a:avLst/>
            </a:prstGeom>
            <a:ln w="1905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extfeld 80">
              <a:extLst>
                <a:ext uri="{FF2B5EF4-FFF2-40B4-BE49-F238E27FC236}">
                  <a16:creationId xmlns="" xmlns:a16="http://schemas.microsoft.com/office/drawing/2014/main" id="{474425B6-BB4C-48F5-B734-5F5DD84EA18A}"/>
                </a:ext>
              </a:extLst>
            </p:cNvPr>
            <p:cNvSpPr txBox="1"/>
            <p:nvPr/>
          </p:nvSpPr>
          <p:spPr>
            <a:xfrm>
              <a:off x="5655502" y="4099010"/>
              <a:ext cx="939360" cy="153888"/>
            </a:xfrm>
            <a:prstGeom prst="rect">
              <a:avLst/>
            </a:prstGeom>
            <a:noFill/>
          </p:spPr>
          <p:txBody>
            <a:bodyPr wrap="none" lIns="0" tIns="0" rIns="0" bIns="0" rtlCol="0">
              <a:spAutoFit/>
            </a:bodyPr>
            <a:lstStyle/>
            <a:p>
              <a:r>
                <a:rPr lang="en-GB" sz="1000" dirty="0"/>
                <a:t>Univ Texas (US)</a:t>
              </a:r>
              <a:endParaRPr lang="en-GB" sz="1000" b="1" dirty="0"/>
            </a:p>
          </p:txBody>
        </p:sp>
        <p:cxnSp>
          <p:nvCxnSpPr>
            <p:cNvPr id="82" name="Gerader Verbinder 81">
              <a:extLst>
                <a:ext uri="{FF2B5EF4-FFF2-40B4-BE49-F238E27FC236}">
                  <a16:creationId xmlns="" xmlns:a16="http://schemas.microsoft.com/office/drawing/2014/main" id="{99C323F6-0529-4758-9A15-10F0239A3C92}"/>
                </a:ext>
              </a:extLst>
            </p:cNvPr>
            <p:cNvCxnSpPr/>
            <p:nvPr/>
          </p:nvCxnSpPr>
          <p:spPr>
            <a:xfrm>
              <a:off x="5370512" y="4160566"/>
              <a:ext cx="219075" cy="0"/>
            </a:xfrm>
            <a:prstGeom prst="line">
              <a:avLst/>
            </a:prstGeom>
            <a:ln w="190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 xmlns:a16="http://schemas.microsoft.com/office/drawing/2014/main" id="{EC80AE8C-DD6D-4CBC-BEA1-0A6DE4A236F0}"/>
                </a:ext>
              </a:extLst>
            </p:cNvPr>
            <p:cNvSpPr txBox="1"/>
            <p:nvPr/>
          </p:nvSpPr>
          <p:spPr>
            <a:xfrm>
              <a:off x="5655502" y="4241861"/>
              <a:ext cx="1716817" cy="153888"/>
            </a:xfrm>
            <a:prstGeom prst="rect">
              <a:avLst/>
            </a:prstGeom>
            <a:noFill/>
          </p:spPr>
          <p:txBody>
            <a:bodyPr wrap="none" lIns="0" tIns="0" rIns="0" bIns="0" rtlCol="0">
              <a:spAutoFit/>
            </a:bodyPr>
            <a:lstStyle/>
            <a:p>
              <a:r>
                <a:rPr lang="en-GB" sz="1000" dirty="0"/>
                <a:t>Eureka Therapeutics Inc. (US)</a:t>
              </a:r>
              <a:endParaRPr lang="en-GB" sz="1000" b="1" dirty="0"/>
            </a:p>
          </p:txBody>
        </p:sp>
        <p:cxnSp>
          <p:nvCxnSpPr>
            <p:cNvPr id="84" name="Gerader Verbinder 83">
              <a:extLst>
                <a:ext uri="{FF2B5EF4-FFF2-40B4-BE49-F238E27FC236}">
                  <a16:creationId xmlns="" xmlns:a16="http://schemas.microsoft.com/office/drawing/2014/main" id="{E8F6ED9F-976F-4A93-87F7-C573BE131F13}"/>
                </a:ext>
              </a:extLst>
            </p:cNvPr>
            <p:cNvCxnSpPr/>
            <p:nvPr/>
          </p:nvCxnSpPr>
          <p:spPr>
            <a:xfrm>
              <a:off x="5370512" y="4303417"/>
              <a:ext cx="219075" cy="0"/>
            </a:xfrm>
            <a:prstGeom prst="line">
              <a:avLst/>
            </a:prstGeom>
            <a:ln w="190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 xmlns:a16="http://schemas.microsoft.com/office/drawing/2014/main" id="{0AB1784F-6B2B-4C04-A3E6-98B06F53FA8F}"/>
                </a:ext>
              </a:extLst>
            </p:cNvPr>
            <p:cNvSpPr txBox="1"/>
            <p:nvPr/>
          </p:nvSpPr>
          <p:spPr>
            <a:xfrm>
              <a:off x="5655502" y="4384710"/>
              <a:ext cx="997068" cy="153888"/>
            </a:xfrm>
            <a:prstGeom prst="rect">
              <a:avLst/>
            </a:prstGeom>
            <a:noFill/>
          </p:spPr>
          <p:txBody>
            <a:bodyPr wrap="none" lIns="0" tIns="0" rIns="0" bIns="0" rtlCol="0">
              <a:spAutoFit/>
            </a:bodyPr>
            <a:lstStyle/>
            <a:p>
              <a:r>
                <a:rPr lang="en-GB" sz="1000" dirty="0"/>
                <a:t>Novartis AG (CH)</a:t>
              </a:r>
              <a:endParaRPr lang="en-GB" sz="1000" b="1" dirty="0"/>
            </a:p>
          </p:txBody>
        </p:sp>
        <p:cxnSp>
          <p:nvCxnSpPr>
            <p:cNvPr id="86" name="Gerader Verbinder 85">
              <a:extLst>
                <a:ext uri="{FF2B5EF4-FFF2-40B4-BE49-F238E27FC236}">
                  <a16:creationId xmlns="" xmlns:a16="http://schemas.microsoft.com/office/drawing/2014/main" id="{91031E8F-EC96-40D6-8B14-1E17C5BF6A69}"/>
                </a:ext>
              </a:extLst>
            </p:cNvPr>
            <p:cNvCxnSpPr/>
            <p:nvPr/>
          </p:nvCxnSpPr>
          <p:spPr>
            <a:xfrm>
              <a:off x="5370512" y="4446265"/>
              <a:ext cx="219075"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7" name="Gruppieren 86">
            <a:extLst>
              <a:ext uri="{FF2B5EF4-FFF2-40B4-BE49-F238E27FC236}">
                <a16:creationId xmlns="" xmlns:a16="http://schemas.microsoft.com/office/drawing/2014/main" id="{D3370167-4950-4F3E-8FED-7D6970CE0AF0}"/>
              </a:ext>
            </a:extLst>
          </p:cNvPr>
          <p:cNvGrpSpPr/>
          <p:nvPr/>
        </p:nvGrpSpPr>
        <p:grpSpPr>
          <a:xfrm>
            <a:off x="1698051" y="3983677"/>
            <a:ext cx="3643282" cy="725292"/>
            <a:chOff x="5370512" y="3099053"/>
            <a:chExt cx="3643282" cy="725292"/>
          </a:xfrm>
        </p:grpSpPr>
        <p:sp>
          <p:nvSpPr>
            <p:cNvPr id="88" name="Textfeld 87">
              <a:extLst>
                <a:ext uri="{FF2B5EF4-FFF2-40B4-BE49-F238E27FC236}">
                  <a16:creationId xmlns="" xmlns:a16="http://schemas.microsoft.com/office/drawing/2014/main" id="{0D49BC67-9980-4565-9099-41AEFB642C52}"/>
                </a:ext>
              </a:extLst>
            </p:cNvPr>
            <p:cNvSpPr txBox="1"/>
            <p:nvPr/>
          </p:nvSpPr>
          <p:spPr>
            <a:xfrm>
              <a:off x="5655502" y="3099053"/>
              <a:ext cx="1349728" cy="153888"/>
            </a:xfrm>
            <a:prstGeom prst="rect">
              <a:avLst/>
            </a:prstGeom>
            <a:noFill/>
          </p:spPr>
          <p:txBody>
            <a:bodyPr wrap="none" lIns="0" tIns="0" rIns="0" bIns="0" rtlCol="0">
              <a:spAutoFit/>
            </a:bodyPr>
            <a:lstStyle/>
            <a:p>
              <a:pPr>
                <a:lnSpc>
                  <a:spcPts val="1200"/>
                </a:lnSpc>
                <a:spcBef>
                  <a:spcPts val="1200"/>
                </a:spcBef>
              </a:pPr>
              <a:r>
                <a:rPr lang="en-GB" sz="1000" dirty="0"/>
                <a:t>Univ Pennsylvania (US)</a:t>
              </a:r>
              <a:endParaRPr lang="en-GB" sz="1000" b="1" dirty="0"/>
            </a:p>
          </p:txBody>
        </p:sp>
        <p:sp>
          <p:nvSpPr>
            <p:cNvPr id="89" name="Textfeld 88">
              <a:extLst>
                <a:ext uri="{FF2B5EF4-FFF2-40B4-BE49-F238E27FC236}">
                  <a16:creationId xmlns="" xmlns:a16="http://schemas.microsoft.com/office/drawing/2014/main" id="{11B26265-5547-403D-BDF8-83078D08D499}"/>
                </a:ext>
              </a:extLst>
            </p:cNvPr>
            <p:cNvSpPr txBox="1"/>
            <p:nvPr/>
          </p:nvSpPr>
          <p:spPr>
            <a:xfrm>
              <a:off x="5655502" y="3241904"/>
              <a:ext cx="982641" cy="153888"/>
            </a:xfrm>
            <a:prstGeom prst="rect">
              <a:avLst/>
            </a:prstGeom>
            <a:noFill/>
          </p:spPr>
          <p:txBody>
            <a:bodyPr wrap="none" lIns="0" tIns="0" rIns="0" bIns="0" rtlCol="0">
              <a:spAutoFit/>
            </a:bodyPr>
            <a:lstStyle/>
            <a:p>
              <a:pPr>
                <a:lnSpc>
                  <a:spcPts val="1200"/>
                </a:lnSpc>
                <a:spcBef>
                  <a:spcPts val="1200"/>
                </a:spcBef>
              </a:pPr>
              <a:r>
                <a:rPr lang="en-GB" sz="1000" dirty="0"/>
                <a:t>Cellectis SA (FR)</a:t>
              </a:r>
              <a:endParaRPr lang="en-GB" sz="1000" b="1" dirty="0"/>
            </a:p>
          </p:txBody>
        </p:sp>
        <p:sp>
          <p:nvSpPr>
            <p:cNvPr id="90" name="Textfeld 89">
              <a:extLst>
                <a:ext uri="{FF2B5EF4-FFF2-40B4-BE49-F238E27FC236}">
                  <a16:creationId xmlns="" xmlns:a16="http://schemas.microsoft.com/office/drawing/2014/main" id="{D9D359DA-6961-48C5-A3F0-6E771DA8CE22}"/>
                </a:ext>
              </a:extLst>
            </p:cNvPr>
            <p:cNvSpPr txBox="1"/>
            <p:nvPr/>
          </p:nvSpPr>
          <p:spPr>
            <a:xfrm>
              <a:off x="5655502" y="3384755"/>
              <a:ext cx="1489190" cy="153888"/>
            </a:xfrm>
            <a:prstGeom prst="rect">
              <a:avLst/>
            </a:prstGeom>
            <a:noFill/>
          </p:spPr>
          <p:txBody>
            <a:bodyPr wrap="none" lIns="0" tIns="0" rIns="0" bIns="0" rtlCol="0">
              <a:spAutoFit/>
            </a:bodyPr>
            <a:lstStyle/>
            <a:p>
              <a:pPr>
                <a:lnSpc>
                  <a:spcPts val="1200"/>
                </a:lnSpc>
                <a:spcBef>
                  <a:spcPts val="1200"/>
                </a:spcBef>
              </a:pPr>
              <a:r>
                <a:rPr lang="en-GB" sz="1000" dirty="0"/>
                <a:t>Univ College London (GB)</a:t>
              </a:r>
              <a:endParaRPr lang="en-GB" sz="1000" b="1" dirty="0"/>
            </a:p>
          </p:txBody>
        </p:sp>
        <p:sp>
          <p:nvSpPr>
            <p:cNvPr id="91" name="Textfeld 90">
              <a:extLst>
                <a:ext uri="{FF2B5EF4-FFF2-40B4-BE49-F238E27FC236}">
                  <a16:creationId xmlns="" xmlns:a16="http://schemas.microsoft.com/office/drawing/2014/main" id="{F26BC58D-A63B-47D6-94C6-A71E19649460}"/>
                </a:ext>
              </a:extLst>
            </p:cNvPr>
            <p:cNvSpPr txBox="1"/>
            <p:nvPr/>
          </p:nvSpPr>
          <p:spPr>
            <a:xfrm>
              <a:off x="5655502" y="3527606"/>
              <a:ext cx="3358292" cy="153888"/>
            </a:xfrm>
            <a:prstGeom prst="rect">
              <a:avLst/>
            </a:prstGeom>
            <a:noFill/>
          </p:spPr>
          <p:txBody>
            <a:bodyPr wrap="none" lIns="0" tIns="0" rIns="0" bIns="0" rtlCol="0">
              <a:spAutoFit/>
            </a:bodyPr>
            <a:lstStyle/>
            <a:p>
              <a:pPr>
                <a:lnSpc>
                  <a:spcPts val="1200"/>
                </a:lnSpc>
                <a:spcBef>
                  <a:spcPts val="1200"/>
                </a:spcBef>
              </a:pPr>
              <a:r>
                <a:rPr lang="en-GB" sz="1000" dirty="0"/>
                <a:t>Suzhou Puluoda Biological Science and Tech Co. Ltd. (CN)</a:t>
              </a:r>
              <a:endParaRPr lang="en-GB" sz="1000" b="1" dirty="0"/>
            </a:p>
          </p:txBody>
        </p:sp>
        <p:sp>
          <p:nvSpPr>
            <p:cNvPr id="92" name="Textfeld 91">
              <a:extLst>
                <a:ext uri="{FF2B5EF4-FFF2-40B4-BE49-F238E27FC236}">
                  <a16:creationId xmlns="" xmlns:a16="http://schemas.microsoft.com/office/drawing/2014/main" id="{BADACB96-BAB9-4F70-B292-C778962C8374}"/>
                </a:ext>
              </a:extLst>
            </p:cNvPr>
            <p:cNvSpPr txBox="1"/>
            <p:nvPr/>
          </p:nvSpPr>
          <p:spPr>
            <a:xfrm>
              <a:off x="5655502" y="3670457"/>
              <a:ext cx="2704266" cy="153888"/>
            </a:xfrm>
            <a:prstGeom prst="rect">
              <a:avLst/>
            </a:prstGeom>
            <a:noFill/>
          </p:spPr>
          <p:txBody>
            <a:bodyPr wrap="none" lIns="0" tIns="0" rIns="0" bIns="0" rtlCol="0">
              <a:spAutoFit/>
            </a:bodyPr>
            <a:lstStyle/>
            <a:p>
              <a:pPr>
                <a:lnSpc>
                  <a:spcPts val="1200"/>
                </a:lnSpc>
                <a:spcBef>
                  <a:spcPts val="1200"/>
                </a:spcBef>
              </a:pPr>
              <a:r>
                <a:rPr lang="en-GB" sz="1000" dirty="0"/>
                <a:t>National Cancer Institute (US Health Dep.) (US)</a:t>
              </a:r>
              <a:endParaRPr lang="en-GB" sz="1000" b="1" dirty="0"/>
            </a:p>
          </p:txBody>
        </p:sp>
        <p:cxnSp>
          <p:nvCxnSpPr>
            <p:cNvPr id="94" name="Gerader Verbinder 93">
              <a:extLst>
                <a:ext uri="{FF2B5EF4-FFF2-40B4-BE49-F238E27FC236}">
                  <a16:creationId xmlns="" xmlns:a16="http://schemas.microsoft.com/office/drawing/2014/main" id="{1A464D20-8957-486C-A15E-711D7EF98964}"/>
                </a:ext>
              </a:extLst>
            </p:cNvPr>
            <p:cNvCxnSpPr/>
            <p:nvPr/>
          </p:nvCxnSpPr>
          <p:spPr>
            <a:xfrm>
              <a:off x="5370512" y="3303460"/>
              <a:ext cx="219075" cy="0"/>
            </a:xfrm>
            <a:prstGeom prst="line">
              <a:avLst/>
            </a:prstGeom>
            <a:ln w="190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 xmlns:a16="http://schemas.microsoft.com/office/drawing/2014/main" id="{13289E9F-3D59-4E7B-87C1-CAA68C58D7D3}"/>
                </a:ext>
              </a:extLst>
            </p:cNvPr>
            <p:cNvCxnSpPr/>
            <p:nvPr/>
          </p:nvCxnSpPr>
          <p:spPr>
            <a:xfrm>
              <a:off x="5370512" y="3160609"/>
              <a:ext cx="219075"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 xmlns:a16="http://schemas.microsoft.com/office/drawing/2014/main" id="{AC649482-6AE3-45DF-AD5A-7C177CC03EEA}"/>
                </a:ext>
              </a:extLst>
            </p:cNvPr>
            <p:cNvCxnSpPr/>
            <p:nvPr/>
          </p:nvCxnSpPr>
          <p:spPr>
            <a:xfrm>
              <a:off x="5370512" y="3446311"/>
              <a:ext cx="219075" cy="0"/>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 xmlns:a16="http://schemas.microsoft.com/office/drawing/2014/main" id="{5E3DC096-7BEB-443F-9241-305C38AAC4DE}"/>
                </a:ext>
              </a:extLst>
            </p:cNvPr>
            <p:cNvCxnSpPr/>
            <p:nvPr/>
          </p:nvCxnSpPr>
          <p:spPr>
            <a:xfrm>
              <a:off x="5370512" y="3589162"/>
              <a:ext cx="219075" cy="0"/>
            </a:xfrm>
            <a:prstGeom prst="line">
              <a:avLst/>
            </a:prstGeom>
            <a:ln w="1905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 xmlns:a16="http://schemas.microsoft.com/office/drawing/2014/main" id="{5712599A-0E8B-4647-967A-FC283BB2CF86}"/>
                </a:ext>
              </a:extLst>
            </p:cNvPr>
            <p:cNvCxnSpPr/>
            <p:nvPr/>
          </p:nvCxnSpPr>
          <p:spPr>
            <a:xfrm>
              <a:off x="5370512" y="3732013"/>
              <a:ext cx="219075"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2017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EA561AA0-FDE8-4C81-9413-2B18F0FEE3C7}"/>
              </a:ext>
            </a:extLst>
          </p:cNvPr>
          <p:cNvSpPr>
            <a:spLocks noGrp="1"/>
          </p:cNvSpPr>
          <p:nvPr>
            <p:ph type="body" sz="quarter" idx="16"/>
          </p:nvPr>
        </p:nvSpPr>
        <p:spPr>
          <a:xfrm>
            <a:off x="684000" y="268288"/>
            <a:ext cx="7846637" cy="404906"/>
          </a:xfrm>
        </p:spPr>
        <p:txBody>
          <a:bodyPr/>
          <a:lstStyle/>
          <a:p>
            <a:r>
              <a:rPr lang="en-GB" dirty="0"/>
              <a:t>Top 20 </a:t>
            </a:r>
            <a:r>
              <a:rPr lang="en-GB" dirty="0" smtClean="0"/>
              <a:t>CAR-T </a:t>
            </a:r>
            <a:r>
              <a:rPr lang="en-GB" dirty="0"/>
              <a:t>applicants (Research Centres)</a:t>
            </a:r>
          </a:p>
        </p:txBody>
      </p:sp>
      <p:sp>
        <p:nvSpPr>
          <p:cNvPr id="4" name="Foliennummernplatzhalter 3">
            <a:extLst>
              <a:ext uri="{FF2B5EF4-FFF2-40B4-BE49-F238E27FC236}">
                <a16:creationId xmlns="" xmlns:a16="http://schemas.microsoft.com/office/drawing/2014/main" id="{4E9FAA92-FEE1-41B8-BB8F-239D5A8314D0}"/>
              </a:ext>
            </a:extLst>
          </p:cNvPr>
          <p:cNvSpPr>
            <a:spLocks noGrp="1"/>
          </p:cNvSpPr>
          <p:nvPr>
            <p:ph type="sldNum" sz="quarter" idx="20"/>
          </p:nvPr>
        </p:nvSpPr>
        <p:spPr/>
        <p:txBody>
          <a:bodyPr/>
          <a:lstStyle/>
          <a:p>
            <a:fld id="{9DF67F17-3E1A-4193-A15F-15F53DD43041}" type="slidenum">
              <a:rPr lang="en-GB" smtClean="0"/>
              <a:pPr/>
              <a:t>19</a:t>
            </a:fld>
            <a:endParaRPr lang="en-GB" dirty="0"/>
          </a:p>
        </p:txBody>
      </p:sp>
      <p:grpSp>
        <p:nvGrpSpPr>
          <p:cNvPr id="5" name="Gruppieren 4">
            <a:extLst>
              <a:ext uri="{FF2B5EF4-FFF2-40B4-BE49-F238E27FC236}">
                <a16:creationId xmlns="" xmlns:a16="http://schemas.microsoft.com/office/drawing/2014/main" id="{432BEF39-A241-40AD-8AF2-A0B3FF9BF494}"/>
              </a:ext>
            </a:extLst>
          </p:cNvPr>
          <p:cNvGrpSpPr/>
          <p:nvPr/>
        </p:nvGrpSpPr>
        <p:grpSpPr>
          <a:xfrm>
            <a:off x="7996987" y="268288"/>
            <a:ext cx="540000" cy="540000"/>
            <a:chOff x="8244440" y="188653"/>
            <a:chExt cx="288000" cy="288000"/>
          </a:xfrm>
        </p:grpSpPr>
        <p:sp>
          <p:nvSpPr>
            <p:cNvPr id="6" name="Freeform 34">
              <a:extLst>
                <a:ext uri="{FF2B5EF4-FFF2-40B4-BE49-F238E27FC236}">
                  <a16:creationId xmlns="" xmlns:a16="http://schemas.microsoft.com/office/drawing/2014/main" id="{C761D557-F1B8-43A0-9520-86AF2E66C984}"/>
                </a:ext>
              </a:extLst>
            </p:cNvPr>
            <p:cNvSpPr>
              <a:spLocks noChangeAspect="1"/>
            </p:cNvSpPr>
            <p:nvPr/>
          </p:nvSpPr>
          <p:spPr bwMode="auto">
            <a:xfrm>
              <a:off x="8244440" y="188653"/>
              <a:ext cx="288000" cy="288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7" name="Freeform 17">
              <a:extLst>
                <a:ext uri="{FF2B5EF4-FFF2-40B4-BE49-F238E27FC236}">
                  <a16:creationId xmlns="" xmlns:a16="http://schemas.microsoft.com/office/drawing/2014/main" id="{751FB0EA-02A4-4E93-B6A5-8F78A9601CD7}"/>
                </a:ext>
              </a:extLst>
            </p:cNvPr>
            <p:cNvSpPr>
              <a:spLocks noChangeAspect="1"/>
            </p:cNvSpPr>
            <p:nvPr/>
          </p:nvSpPr>
          <p:spPr bwMode="auto">
            <a:xfrm flipH="1">
              <a:off x="8315693" y="224653"/>
              <a:ext cx="145494" cy="216000"/>
            </a:xfrm>
            <a:custGeom>
              <a:avLst/>
              <a:gdLst>
                <a:gd name="T0" fmla="*/ 160 w 221"/>
                <a:gd name="T1" fmla="*/ 0 h 311"/>
                <a:gd name="T2" fmla="*/ 174 w 221"/>
                <a:gd name="T3" fmla="*/ 9 h 311"/>
                <a:gd name="T4" fmla="*/ 179 w 221"/>
                <a:gd name="T5" fmla="*/ 12 h 311"/>
                <a:gd name="T6" fmla="*/ 161 w 221"/>
                <a:gd name="T7" fmla="*/ 43 h 311"/>
                <a:gd name="T8" fmla="*/ 165 w 221"/>
                <a:gd name="T9" fmla="*/ 47 h 311"/>
                <a:gd name="T10" fmla="*/ 165 w 221"/>
                <a:gd name="T11" fmla="*/ 62 h 311"/>
                <a:gd name="T12" fmla="*/ 155 w 221"/>
                <a:gd name="T13" fmla="*/ 78 h 311"/>
                <a:gd name="T14" fmla="*/ 177 w 221"/>
                <a:gd name="T15" fmla="*/ 88 h 311"/>
                <a:gd name="T16" fmla="*/ 188 w 221"/>
                <a:gd name="T17" fmla="*/ 130 h 311"/>
                <a:gd name="T18" fmla="*/ 189 w 221"/>
                <a:gd name="T19" fmla="*/ 136 h 311"/>
                <a:gd name="T20" fmla="*/ 154 w 221"/>
                <a:gd name="T21" fmla="*/ 266 h 311"/>
                <a:gd name="T22" fmla="*/ 151 w 221"/>
                <a:gd name="T23" fmla="*/ 268 h 311"/>
                <a:gd name="T24" fmla="*/ 154 w 221"/>
                <a:gd name="T25" fmla="*/ 268 h 311"/>
                <a:gd name="T26" fmla="*/ 204 w 221"/>
                <a:gd name="T27" fmla="*/ 268 h 311"/>
                <a:gd name="T28" fmla="*/ 220 w 221"/>
                <a:gd name="T29" fmla="*/ 284 h 311"/>
                <a:gd name="T30" fmla="*/ 220 w 221"/>
                <a:gd name="T31" fmla="*/ 297 h 311"/>
                <a:gd name="T32" fmla="*/ 205 w 221"/>
                <a:gd name="T33" fmla="*/ 311 h 311"/>
                <a:gd name="T34" fmla="*/ 20 w 221"/>
                <a:gd name="T35" fmla="*/ 311 h 311"/>
                <a:gd name="T36" fmla="*/ 5 w 221"/>
                <a:gd name="T37" fmla="*/ 296 h 311"/>
                <a:gd name="T38" fmla="*/ 5 w 221"/>
                <a:gd name="T39" fmla="*/ 283 h 311"/>
                <a:gd name="T40" fmla="*/ 20 w 221"/>
                <a:gd name="T41" fmla="*/ 268 h 311"/>
                <a:gd name="T42" fmla="*/ 78 w 221"/>
                <a:gd name="T43" fmla="*/ 268 h 311"/>
                <a:gd name="T44" fmla="*/ 82 w 221"/>
                <a:gd name="T45" fmla="*/ 267 h 311"/>
                <a:gd name="T46" fmla="*/ 78 w 221"/>
                <a:gd name="T47" fmla="*/ 266 h 311"/>
                <a:gd name="T48" fmla="*/ 44 w 221"/>
                <a:gd name="T49" fmla="*/ 237 h 311"/>
                <a:gd name="T50" fmla="*/ 40 w 221"/>
                <a:gd name="T51" fmla="*/ 234 h 311"/>
                <a:gd name="T52" fmla="*/ 3 w 221"/>
                <a:gd name="T53" fmla="*/ 234 h 311"/>
                <a:gd name="T54" fmla="*/ 0 w 221"/>
                <a:gd name="T55" fmla="*/ 234 h 311"/>
                <a:gd name="T56" fmla="*/ 0 w 221"/>
                <a:gd name="T57" fmla="*/ 215 h 311"/>
                <a:gd name="T58" fmla="*/ 3 w 221"/>
                <a:gd name="T59" fmla="*/ 213 h 311"/>
                <a:gd name="T60" fmla="*/ 33 w 221"/>
                <a:gd name="T61" fmla="*/ 213 h 311"/>
                <a:gd name="T62" fmla="*/ 103 w 221"/>
                <a:gd name="T63" fmla="*/ 213 h 311"/>
                <a:gd name="T64" fmla="*/ 106 w 221"/>
                <a:gd name="T65" fmla="*/ 213 h 311"/>
                <a:gd name="T66" fmla="*/ 106 w 221"/>
                <a:gd name="T67" fmla="*/ 234 h 311"/>
                <a:gd name="T68" fmla="*/ 93 w 221"/>
                <a:gd name="T69" fmla="*/ 234 h 311"/>
                <a:gd name="T70" fmla="*/ 114 w 221"/>
                <a:gd name="T71" fmla="*/ 240 h 311"/>
                <a:gd name="T72" fmla="*/ 169 w 221"/>
                <a:gd name="T73" fmla="*/ 196 h 311"/>
                <a:gd name="T74" fmla="*/ 162 w 221"/>
                <a:gd name="T75" fmla="*/ 157 h 311"/>
                <a:gd name="T76" fmla="*/ 159 w 221"/>
                <a:gd name="T77" fmla="*/ 155 h 311"/>
                <a:gd name="T78" fmla="*/ 119 w 221"/>
                <a:gd name="T79" fmla="*/ 139 h 311"/>
                <a:gd name="T80" fmla="*/ 118 w 221"/>
                <a:gd name="T81" fmla="*/ 138 h 311"/>
                <a:gd name="T82" fmla="*/ 103 w 221"/>
                <a:gd name="T83" fmla="*/ 164 h 311"/>
                <a:gd name="T84" fmla="*/ 114 w 221"/>
                <a:gd name="T85" fmla="*/ 170 h 311"/>
                <a:gd name="T86" fmla="*/ 98 w 221"/>
                <a:gd name="T87" fmla="*/ 196 h 311"/>
                <a:gd name="T88" fmla="*/ 32 w 221"/>
                <a:gd name="T89" fmla="*/ 155 h 311"/>
                <a:gd name="T90" fmla="*/ 48 w 221"/>
                <a:gd name="T91" fmla="*/ 130 h 311"/>
                <a:gd name="T92" fmla="*/ 59 w 221"/>
                <a:gd name="T93" fmla="*/ 137 h 311"/>
                <a:gd name="T94" fmla="*/ 72 w 221"/>
                <a:gd name="T95" fmla="*/ 116 h 311"/>
                <a:gd name="T96" fmla="*/ 121 w 221"/>
                <a:gd name="T97" fmla="*/ 36 h 311"/>
                <a:gd name="T98" fmla="*/ 139 w 221"/>
                <a:gd name="T99" fmla="*/ 29 h 311"/>
                <a:gd name="T100" fmla="*/ 141 w 221"/>
                <a:gd name="T101" fmla="*/ 29 h 311"/>
                <a:gd name="T102" fmla="*/ 159 w 221"/>
                <a:gd name="T103" fmla="*/ 0 h 311"/>
                <a:gd name="T104" fmla="*/ 160 w 221"/>
                <a:gd name="T10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 h="311">
                  <a:moveTo>
                    <a:pt x="160" y="0"/>
                  </a:moveTo>
                  <a:cubicBezTo>
                    <a:pt x="165" y="3"/>
                    <a:pt x="169" y="6"/>
                    <a:pt x="174" y="9"/>
                  </a:cubicBezTo>
                  <a:cubicBezTo>
                    <a:pt x="176" y="10"/>
                    <a:pt x="178" y="11"/>
                    <a:pt x="179" y="12"/>
                  </a:cubicBezTo>
                  <a:cubicBezTo>
                    <a:pt x="173" y="23"/>
                    <a:pt x="167" y="33"/>
                    <a:pt x="161" y="43"/>
                  </a:cubicBezTo>
                  <a:cubicBezTo>
                    <a:pt x="162" y="44"/>
                    <a:pt x="164" y="45"/>
                    <a:pt x="165" y="47"/>
                  </a:cubicBezTo>
                  <a:cubicBezTo>
                    <a:pt x="168" y="52"/>
                    <a:pt x="168" y="57"/>
                    <a:pt x="165" y="62"/>
                  </a:cubicBezTo>
                  <a:cubicBezTo>
                    <a:pt x="162" y="68"/>
                    <a:pt x="159" y="73"/>
                    <a:pt x="155" y="78"/>
                  </a:cubicBezTo>
                  <a:cubicBezTo>
                    <a:pt x="164" y="80"/>
                    <a:pt x="171" y="82"/>
                    <a:pt x="177" y="88"/>
                  </a:cubicBezTo>
                  <a:cubicBezTo>
                    <a:pt x="189" y="99"/>
                    <a:pt x="194" y="115"/>
                    <a:pt x="188" y="130"/>
                  </a:cubicBezTo>
                  <a:cubicBezTo>
                    <a:pt x="187" y="133"/>
                    <a:pt x="187" y="134"/>
                    <a:pt x="189" y="136"/>
                  </a:cubicBezTo>
                  <a:cubicBezTo>
                    <a:pt x="220" y="181"/>
                    <a:pt x="203" y="242"/>
                    <a:pt x="154" y="266"/>
                  </a:cubicBezTo>
                  <a:cubicBezTo>
                    <a:pt x="153" y="266"/>
                    <a:pt x="152" y="267"/>
                    <a:pt x="151" y="268"/>
                  </a:cubicBezTo>
                  <a:cubicBezTo>
                    <a:pt x="154" y="268"/>
                    <a:pt x="154" y="268"/>
                    <a:pt x="154" y="268"/>
                  </a:cubicBezTo>
                  <a:cubicBezTo>
                    <a:pt x="171" y="268"/>
                    <a:pt x="188" y="268"/>
                    <a:pt x="204" y="268"/>
                  </a:cubicBezTo>
                  <a:cubicBezTo>
                    <a:pt x="215" y="268"/>
                    <a:pt x="220" y="274"/>
                    <a:pt x="220" y="284"/>
                  </a:cubicBezTo>
                  <a:cubicBezTo>
                    <a:pt x="220" y="288"/>
                    <a:pt x="221" y="293"/>
                    <a:pt x="220" y="297"/>
                  </a:cubicBezTo>
                  <a:cubicBezTo>
                    <a:pt x="220" y="306"/>
                    <a:pt x="214" y="311"/>
                    <a:pt x="205" y="311"/>
                  </a:cubicBezTo>
                  <a:cubicBezTo>
                    <a:pt x="143" y="311"/>
                    <a:pt x="82" y="311"/>
                    <a:pt x="20" y="311"/>
                  </a:cubicBezTo>
                  <a:cubicBezTo>
                    <a:pt x="11" y="311"/>
                    <a:pt x="5" y="306"/>
                    <a:pt x="5" y="296"/>
                  </a:cubicBezTo>
                  <a:cubicBezTo>
                    <a:pt x="5" y="292"/>
                    <a:pt x="5" y="287"/>
                    <a:pt x="5" y="283"/>
                  </a:cubicBezTo>
                  <a:cubicBezTo>
                    <a:pt x="5" y="274"/>
                    <a:pt x="11" y="268"/>
                    <a:pt x="20" y="268"/>
                  </a:cubicBezTo>
                  <a:cubicBezTo>
                    <a:pt x="39" y="268"/>
                    <a:pt x="59" y="268"/>
                    <a:pt x="78" y="268"/>
                  </a:cubicBezTo>
                  <a:cubicBezTo>
                    <a:pt x="79" y="268"/>
                    <a:pt x="80" y="268"/>
                    <a:pt x="82" y="267"/>
                  </a:cubicBezTo>
                  <a:cubicBezTo>
                    <a:pt x="80" y="267"/>
                    <a:pt x="79" y="266"/>
                    <a:pt x="78" y="266"/>
                  </a:cubicBezTo>
                  <a:cubicBezTo>
                    <a:pt x="64" y="259"/>
                    <a:pt x="53" y="249"/>
                    <a:pt x="44" y="237"/>
                  </a:cubicBezTo>
                  <a:cubicBezTo>
                    <a:pt x="43" y="235"/>
                    <a:pt x="42" y="234"/>
                    <a:pt x="40" y="234"/>
                  </a:cubicBezTo>
                  <a:cubicBezTo>
                    <a:pt x="27" y="234"/>
                    <a:pt x="15" y="234"/>
                    <a:pt x="3" y="234"/>
                  </a:cubicBezTo>
                  <a:cubicBezTo>
                    <a:pt x="0" y="234"/>
                    <a:pt x="0" y="234"/>
                    <a:pt x="0" y="234"/>
                  </a:cubicBezTo>
                  <a:cubicBezTo>
                    <a:pt x="0" y="227"/>
                    <a:pt x="0" y="221"/>
                    <a:pt x="0" y="215"/>
                  </a:cubicBezTo>
                  <a:cubicBezTo>
                    <a:pt x="0" y="213"/>
                    <a:pt x="1" y="213"/>
                    <a:pt x="3" y="213"/>
                  </a:cubicBezTo>
                  <a:cubicBezTo>
                    <a:pt x="13" y="213"/>
                    <a:pt x="23" y="213"/>
                    <a:pt x="33" y="213"/>
                  </a:cubicBezTo>
                  <a:cubicBezTo>
                    <a:pt x="56" y="213"/>
                    <a:pt x="80" y="213"/>
                    <a:pt x="103" y="213"/>
                  </a:cubicBezTo>
                  <a:cubicBezTo>
                    <a:pt x="104" y="213"/>
                    <a:pt x="105" y="213"/>
                    <a:pt x="106" y="213"/>
                  </a:cubicBezTo>
                  <a:cubicBezTo>
                    <a:pt x="106" y="234"/>
                    <a:pt x="106" y="234"/>
                    <a:pt x="106" y="234"/>
                  </a:cubicBezTo>
                  <a:cubicBezTo>
                    <a:pt x="93" y="234"/>
                    <a:pt x="93" y="234"/>
                    <a:pt x="93" y="234"/>
                  </a:cubicBezTo>
                  <a:cubicBezTo>
                    <a:pt x="99" y="238"/>
                    <a:pt x="107" y="240"/>
                    <a:pt x="114" y="240"/>
                  </a:cubicBezTo>
                  <a:cubicBezTo>
                    <a:pt x="141" y="241"/>
                    <a:pt x="164" y="223"/>
                    <a:pt x="169" y="196"/>
                  </a:cubicBezTo>
                  <a:cubicBezTo>
                    <a:pt x="172" y="182"/>
                    <a:pt x="170" y="169"/>
                    <a:pt x="162" y="157"/>
                  </a:cubicBezTo>
                  <a:cubicBezTo>
                    <a:pt x="161" y="156"/>
                    <a:pt x="160" y="155"/>
                    <a:pt x="159" y="155"/>
                  </a:cubicBezTo>
                  <a:cubicBezTo>
                    <a:pt x="142" y="158"/>
                    <a:pt x="129" y="152"/>
                    <a:pt x="119" y="139"/>
                  </a:cubicBezTo>
                  <a:cubicBezTo>
                    <a:pt x="119" y="139"/>
                    <a:pt x="119" y="139"/>
                    <a:pt x="118" y="138"/>
                  </a:cubicBezTo>
                  <a:cubicBezTo>
                    <a:pt x="113" y="147"/>
                    <a:pt x="108" y="155"/>
                    <a:pt x="103" y="164"/>
                  </a:cubicBezTo>
                  <a:cubicBezTo>
                    <a:pt x="107" y="166"/>
                    <a:pt x="110" y="168"/>
                    <a:pt x="114" y="170"/>
                  </a:cubicBezTo>
                  <a:cubicBezTo>
                    <a:pt x="109" y="179"/>
                    <a:pt x="104" y="187"/>
                    <a:pt x="98" y="196"/>
                  </a:cubicBezTo>
                  <a:cubicBezTo>
                    <a:pt x="76" y="182"/>
                    <a:pt x="55" y="169"/>
                    <a:pt x="32" y="155"/>
                  </a:cubicBezTo>
                  <a:cubicBezTo>
                    <a:pt x="38" y="147"/>
                    <a:pt x="43" y="139"/>
                    <a:pt x="48" y="130"/>
                  </a:cubicBezTo>
                  <a:cubicBezTo>
                    <a:pt x="52" y="132"/>
                    <a:pt x="55" y="134"/>
                    <a:pt x="59" y="137"/>
                  </a:cubicBezTo>
                  <a:cubicBezTo>
                    <a:pt x="63" y="130"/>
                    <a:pt x="68" y="123"/>
                    <a:pt x="72" y="116"/>
                  </a:cubicBezTo>
                  <a:cubicBezTo>
                    <a:pt x="88" y="89"/>
                    <a:pt x="104" y="63"/>
                    <a:pt x="121" y="36"/>
                  </a:cubicBezTo>
                  <a:cubicBezTo>
                    <a:pt x="125" y="29"/>
                    <a:pt x="131" y="27"/>
                    <a:pt x="139" y="29"/>
                  </a:cubicBezTo>
                  <a:cubicBezTo>
                    <a:pt x="140" y="30"/>
                    <a:pt x="141" y="29"/>
                    <a:pt x="141" y="29"/>
                  </a:cubicBezTo>
                  <a:cubicBezTo>
                    <a:pt x="147" y="19"/>
                    <a:pt x="153" y="10"/>
                    <a:pt x="159" y="0"/>
                  </a:cubicBezTo>
                  <a:lnTo>
                    <a:pt x="16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9" name="Table 3">
            <a:extLst>
              <a:ext uri="{FF2B5EF4-FFF2-40B4-BE49-F238E27FC236}">
                <a16:creationId xmlns="" xmlns:a16="http://schemas.microsoft.com/office/drawing/2014/main" id="{38144F1E-788F-4FE1-ADDD-D4567EE42846}"/>
              </a:ext>
            </a:extLst>
          </p:cNvPr>
          <p:cNvGraphicFramePr>
            <a:graphicFrameLocks noGrp="1"/>
          </p:cNvGraphicFramePr>
          <p:nvPr>
            <p:extLst>
              <p:ext uri="{D42A27DB-BD31-4B8C-83A1-F6EECF244321}">
                <p14:modId xmlns:p14="http://schemas.microsoft.com/office/powerpoint/2010/main" val="3015677469"/>
              </p:ext>
            </p:extLst>
          </p:nvPr>
        </p:nvGraphicFramePr>
        <p:xfrm>
          <a:off x="684000" y="986532"/>
          <a:ext cx="7848813" cy="3739944"/>
        </p:xfrm>
        <a:graphic>
          <a:graphicData uri="http://schemas.openxmlformats.org/drawingml/2006/table">
            <a:tbl>
              <a:tblPr>
                <a:effectLst/>
                <a:tableStyleId>{3C2FFA5D-87B4-456A-9821-1D502468CF0F}</a:tableStyleId>
              </a:tblPr>
              <a:tblGrid>
                <a:gridCol w="359606">
                  <a:extLst>
                    <a:ext uri="{9D8B030D-6E8A-4147-A177-3AD203B41FA5}">
                      <a16:colId xmlns="" xmlns:a16="http://schemas.microsoft.com/office/drawing/2014/main" val="20000"/>
                    </a:ext>
                  </a:extLst>
                </a:gridCol>
                <a:gridCol w="4989179">
                  <a:extLst>
                    <a:ext uri="{9D8B030D-6E8A-4147-A177-3AD203B41FA5}">
                      <a16:colId xmlns="" xmlns:a16="http://schemas.microsoft.com/office/drawing/2014/main" val="20001"/>
                    </a:ext>
                  </a:extLst>
                </a:gridCol>
                <a:gridCol w="1486171">
                  <a:extLst>
                    <a:ext uri="{9D8B030D-6E8A-4147-A177-3AD203B41FA5}">
                      <a16:colId xmlns="" xmlns:a16="http://schemas.microsoft.com/office/drawing/2014/main" val="20002"/>
                    </a:ext>
                  </a:extLst>
                </a:gridCol>
                <a:gridCol w="1013857">
                  <a:extLst>
                    <a:ext uri="{9D8B030D-6E8A-4147-A177-3AD203B41FA5}">
                      <a16:colId xmlns="" xmlns:a16="http://schemas.microsoft.com/office/drawing/2014/main" val="20003"/>
                    </a:ext>
                  </a:extLst>
                </a:gridCol>
              </a:tblGrid>
              <a:tr h="345304">
                <a:tc>
                  <a:txBody>
                    <a:bodyPr/>
                    <a:lstStyle/>
                    <a:p>
                      <a:pPr algn="ctr" fontAlgn="b"/>
                      <a:r>
                        <a:rPr lang="en-GB" sz="1000" b="1" u="none" strike="noStrike" dirty="0">
                          <a:solidFill>
                            <a:schemeClr val="tx1"/>
                          </a:solidFill>
                          <a:effectLst/>
                          <a:latin typeface="+mn-lt"/>
                        </a:rPr>
                        <a:t>Rank</a:t>
                      </a:r>
                      <a:endParaRPr lang="en-GB" sz="1000" b="1" i="0" u="none" strike="noStrike" dirty="0">
                        <a:solidFill>
                          <a:schemeClr val="tx1"/>
                        </a:solidFill>
                        <a:effectLst/>
                        <a:latin typeface="+mn-lt"/>
                      </a:endParaRPr>
                    </a:p>
                  </a:txBody>
                  <a:tcPr marL="0" marR="0" marT="0" marB="3097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1" u="none" strike="noStrike" dirty="0">
                          <a:solidFill>
                            <a:schemeClr val="tx1"/>
                          </a:solidFill>
                          <a:effectLst/>
                          <a:latin typeface="+mn-lt"/>
                        </a:rPr>
                        <a:t>Applicant</a:t>
                      </a:r>
                      <a:endParaRPr lang="en-GB" sz="1000" b="1" i="0" u="none" strike="noStrike" dirty="0">
                        <a:solidFill>
                          <a:schemeClr val="tx1"/>
                        </a:solidFill>
                        <a:effectLst/>
                        <a:latin typeface="+mn-lt"/>
                      </a:endParaRPr>
                    </a:p>
                  </a:txBody>
                  <a:tcPr marL="72000" marR="0" marT="0" marB="3097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u="none" strike="noStrike" dirty="0">
                          <a:solidFill>
                            <a:schemeClr val="tx1"/>
                          </a:solidFill>
                          <a:effectLst/>
                          <a:latin typeface="+mn-lt"/>
                        </a:rPr>
                        <a:t>Inventions </a:t>
                      </a:r>
                      <a:br>
                        <a:rPr lang="en-GB" sz="1000" b="1" u="none" strike="noStrike" dirty="0">
                          <a:solidFill>
                            <a:schemeClr val="tx1"/>
                          </a:solidFill>
                          <a:effectLst/>
                          <a:latin typeface="+mn-lt"/>
                        </a:rPr>
                      </a:br>
                      <a:r>
                        <a:rPr lang="en-GB" sz="1000" b="1" u="none" strike="noStrike" dirty="0">
                          <a:solidFill>
                            <a:schemeClr val="tx1"/>
                          </a:solidFill>
                          <a:effectLst/>
                          <a:latin typeface="+mn-lt"/>
                        </a:rPr>
                        <a:t>(# patent families)</a:t>
                      </a:r>
                      <a:endParaRPr lang="en-GB" sz="1000" b="1" i="0" u="none" strike="noStrike" dirty="0">
                        <a:solidFill>
                          <a:schemeClr val="tx1"/>
                        </a:solidFill>
                        <a:effectLst/>
                        <a:latin typeface="+mn-lt"/>
                      </a:endParaRPr>
                    </a:p>
                  </a:txBody>
                  <a:tcPr marL="0" marR="0" marT="0" marB="3097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b="1" u="none" strike="noStrike" dirty="0">
                          <a:solidFill>
                            <a:schemeClr val="tx1"/>
                          </a:solidFill>
                          <a:effectLst/>
                          <a:latin typeface="+mn-lt"/>
                        </a:rPr>
                        <a:t>Patents </a:t>
                      </a:r>
                      <a:br>
                        <a:rPr lang="en-GB" sz="1000" b="1" u="none" strike="noStrike" dirty="0">
                          <a:solidFill>
                            <a:schemeClr val="tx1"/>
                          </a:solidFill>
                          <a:effectLst/>
                          <a:latin typeface="+mn-lt"/>
                        </a:rPr>
                      </a:br>
                      <a:r>
                        <a:rPr lang="en-GB" sz="1000" b="1" u="none" strike="noStrike" dirty="0">
                          <a:solidFill>
                            <a:schemeClr val="tx1"/>
                          </a:solidFill>
                          <a:effectLst/>
                          <a:latin typeface="+mn-lt"/>
                        </a:rPr>
                        <a:t>(# filed)</a:t>
                      </a:r>
                      <a:endParaRPr lang="en-GB" sz="1000" b="1" i="0" u="none" strike="noStrike" dirty="0">
                        <a:solidFill>
                          <a:schemeClr val="tx1"/>
                        </a:solidFill>
                        <a:effectLst/>
                        <a:latin typeface="+mn-lt"/>
                      </a:endParaRPr>
                    </a:p>
                  </a:txBody>
                  <a:tcPr marL="0" marR="0" marT="0" marB="30970" anchor="b">
                    <a:lnL w="9525" cap="flat" cmpd="sng" algn="ctr">
                      <a:noFill/>
                      <a:prstDash val="solid"/>
                    </a:lnL>
                    <a:lnR w="9525" cap="flat" cmpd="sng" algn="ctr">
                      <a:noFill/>
                      <a:prstDash val="solid"/>
                    </a:lnR>
                    <a:lnT w="9525" cap="flat" cmpd="sng" algn="ctr">
                      <a:noFill/>
                      <a:prstDash val="soli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69732">
                <a:tc>
                  <a:txBody>
                    <a:bodyPr/>
                    <a:lstStyle/>
                    <a:p>
                      <a:pPr algn="r" fontAlgn="ctr"/>
                      <a:r>
                        <a:rPr lang="en-GB" sz="1000" b="0" i="0" u="none" strike="noStrike" dirty="0">
                          <a:solidFill>
                            <a:schemeClr val="tx1"/>
                          </a:solidFill>
                          <a:latin typeface="+mn-lt"/>
                        </a:rPr>
                        <a:t>1</a:t>
                      </a:r>
                    </a:p>
                  </a:txBody>
                  <a:tcPr marL="18582" marR="90000" marT="6194" marB="6194"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Univ Pennsylvania (US)</a:t>
                      </a:r>
                    </a:p>
                  </a:txBody>
                  <a:tcPr marL="30970" marR="30970" marT="6194" marB="6194"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54</a:t>
                      </a:r>
                    </a:p>
                  </a:txBody>
                  <a:tcPr marL="30970" marR="526490" marT="6194" marB="6194"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428</a:t>
                      </a:r>
                    </a:p>
                  </a:txBody>
                  <a:tcPr marL="30970" marR="278730" marT="6194" marB="6194" anchor="ctr">
                    <a:lnL w="9525" cap="flat" cmpd="sng" algn="ctr">
                      <a:noFill/>
                      <a:prstDash val="solid"/>
                    </a:lnL>
                    <a:lnR w="9525" cap="flat" cmpd="sng" algn="ctr">
                      <a:noFill/>
                      <a:prstDash val="soli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9732">
                <a:tc>
                  <a:txBody>
                    <a:bodyPr/>
                    <a:lstStyle/>
                    <a:p>
                      <a:pPr algn="r" fontAlgn="ctr"/>
                      <a:r>
                        <a:rPr lang="en-GB" sz="1000" b="0" i="0" u="none" strike="noStrike" dirty="0">
                          <a:solidFill>
                            <a:schemeClr val="tx1"/>
                          </a:solidFill>
                          <a:latin typeface="+mn-lt"/>
                        </a:rPr>
                        <a:t>2</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Univ College London (GB)</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15</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117</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169732">
                <a:tc>
                  <a:txBody>
                    <a:bodyPr/>
                    <a:lstStyle/>
                    <a:p>
                      <a:pPr algn="r" fontAlgn="ctr"/>
                      <a:r>
                        <a:rPr lang="en-GB" sz="1000" b="0" i="0" u="none" strike="noStrike" dirty="0">
                          <a:solidFill>
                            <a:schemeClr val="tx1"/>
                          </a:solidFill>
                          <a:latin typeface="+mn-lt"/>
                        </a:rPr>
                        <a:t>3</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National Cancer Institute (US Health Dep)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14</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98</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169732">
                <a:tc>
                  <a:txBody>
                    <a:bodyPr/>
                    <a:lstStyle/>
                    <a:p>
                      <a:pPr algn="r" fontAlgn="ctr"/>
                      <a:r>
                        <a:rPr lang="en-GB" sz="1000" b="0" i="0" u="none" strike="noStrike" dirty="0">
                          <a:solidFill>
                            <a:schemeClr val="tx1"/>
                          </a:solidFill>
                          <a:latin typeface="+mn-lt"/>
                        </a:rPr>
                        <a:t>4</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Memorial Sloan-Kettering Cancer Center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11</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80</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169732">
                <a:tc>
                  <a:txBody>
                    <a:bodyPr/>
                    <a:lstStyle/>
                    <a:p>
                      <a:pPr algn="r" fontAlgn="ctr"/>
                      <a:r>
                        <a:rPr lang="en-GB" sz="1000" b="0" i="0" u="none" strike="noStrike" dirty="0">
                          <a:solidFill>
                            <a:schemeClr val="tx1"/>
                          </a:solidFill>
                          <a:latin typeface="+mn-lt"/>
                        </a:rPr>
                        <a:t>5</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City Of Hope Research Center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8</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59</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169732">
                <a:tc>
                  <a:txBody>
                    <a:bodyPr/>
                    <a:lstStyle/>
                    <a:p>
                      <a:pPr algn="r" fontAlgn="ctr"/>
                      <a:r>
                        <a:rPr lang="en-GB" sz="1000" b="0" i="0" u="none" strike="noStrike" dirty="0">
                          <a:solidFill>
                            <a:schemeClr val="tx1"/>
                          </a:solidFill>
                          <a:latin typeface="+mn-lt"/>
                        </a:rPr>
                        <a:t>6</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Univ Texas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8</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56</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169732">
                <a:tc>
                  <a:txBody>
                    <a:bodyPr/>
                    <a:lstStyle/>
                    <a:p>
                      <a:pPr algn="r" fontAlgn="ctr"/>
                      <a:r>
                        <a:rPr lang="en-GB" sz="1000" b="0" i="0" u="none" strike="noStrike" dirty="0">
                          <a:solidFill>
                            <a:schemeClr val="tx1"/>
                          </a:solidFill>
                          <a:latin typeface="+mn-lt"/>
                        </a:rPr>
                        <a:t>7</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a:solidFill>
                            <a:schemeClr val="tx1"/>
                          </a:solidFill>
                          <a:effectLst/>
                          <a:latin typeface="+mn-lt"/>
                        </a:rPr>
                        <a:t>Baylor College of Medicine (US)</a:t>
                      </a:r>
                      <a:endParaRPr lang="en-GB" sz="1000" b="0" i="0" u="none" strike="noStrike" dirty="0">
                        <a:solidFill>
                          <a:schemeClr val="tx1"/>
                        </a:solidFill>
                        <a:effectLst/>
                        <a:latin typeface="+mn-lt"/>
                      </a:endParaRP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8</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40</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169732">
                <a:tc>
                  <a:txBody>
                    <a:bodyPr/>
                    <a:lstStyle/>
                    <a:p>
                      <a:pPr algn="r" fontAlgn="ctr"/>
                      <a:r>
                        <a:rPr lang="en-GB" sz="1000" b="0" i="0" u="none" strike="noStrike" dirty="0">
                          <a:solidFill>
                            <a:schemeClr val="tx1"/>
                          </a:solidFill>
                          <a:latin typeface="+mn-lt"/>
                        </a:rPr>
                        <a:t>8</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Seattle </a:t>
                      </a:r>
                      <a:r>
                        <a:rPr lang="en-GB" sz="1000" b="0" i="0" u="none" strike="noStrike" dirty="0" err="1">
                          <a:solidFill>
                            <a:schemeClr val="tx1"/>
                          </a:solidFill>
                          <a:effectLst/>
                          <a:latin typeface="+mn-lt"/>
                        </a:rPr>
                        <a:t>Childrens</a:t>
                      </a:r>
                      <a:r>
                        <a:rPr lang="en-GB" sz="1000" b="0" i="0" u="none" strike="noStrike" dirty="0">
                          <a:solidFill>
                            <a:schemeClr val="tx1"/>
                          </a:solidFill>
                          <a:effectLst/>
                          <a:latin typeface="+mn-lt"/>
                        </a:rPr>
                        <a:t> Hospital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6</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90</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169732">
                <a:tc>
                  <a:txBody>
                    <a:bodyPr/>
                    <a:lstStyle/>
                    <a:p>
                      <a:pPr algn="r" fontAlgn="ctr"/>
                      <a:r>
                        <a:rPr lang="en-GB" sz="1000" b="0" i="0" u="none" strike="noStrike" dirty="0">
                          <a:solidFill>
                            <a:schemeClr val="tx1"/>
                          </a:solidFill>
                          <a:latin typeface="+mn-lt"/>
                        </a:rPr>
                        <a:t>9</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Fred Hutchinson Cancer Research Center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6</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40</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169732">
                <a:tc>
                  <a:txBody>
                    <a:bodyPr/>
                    <a:lstStyle/>
                    <a:p>
                      <a:pPr algn="r" fontAlgn="ctr"/>
                      <a:r>
                        <a:rPr lang="en-GB" sz="1000" b="0" i="0" u="none" strike="noStrike" dirty="0">
                          <a:solidFill>
                            <a:schemeClr val="tx1"/>
                          </a:solidFill>
                          <a:latin typeface="+mn-lt"/>
                        </a:rPr>
                        <a:t>10</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Chinese </a:t>
                      </a:r>
                      <a:r>
                        <a:rPr lang="en-GB" sz="1000" b="0" i="0" u="none" strike="noStrike" dirty="0" err="1">
                          <a:solidFill>
                            <a:schemeClr val="tx1"/>
                          </a:solidFill>
                          <a:effectLst/>
                          <a:latin typeface="+mn-lt"/>
                        </a:rPr>
                        <a:t>Pla</a:t>
                      </a:r>
                      <a:r>
                        <a:rPr lang="en-GB" sz="1000" b="0" i="0" u="none" strike="noStrike" dirty="0">
                          <a:solidFill>
                            <a:schemeClr val="tx1"/>
                          </a:solidFill>
                          <a:effectLst/>
                          <a:latin typeface="+mn-lt"/>
                        </a:rPr>
                        <a:t> General Hospital (CN)</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5</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10</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169732">
                <a:tc>
                  <a:txBody>
                    <a:bodyPr/>
                    <a:lstStyle/>
                    <a:p>
                      <a:pPr algn="r" fontAlgn="ctr"/>
                      <a:r>
                        <a:rPr lang="en-GB" sz="1000" b="0" i="0" u="none" strike="noStrike" dirty="0">
                          <a:solidFill>
                            <a:schemeClr val="tx1"/>
                          </a:solidFill>
                          <a:latin typeface="+mn-lt"/>
                        </a:rPr>
                        <a:t>11</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Univ California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4</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32</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r h="169732">
                <a:tc>
                  <a:txBody>
                    <a:bodyPr/>
                    <a:lstStyle/>
                    <a:p>
                      <a:pPr algn="r" fontAlgn="ctr"/>
                      <a:r>
                        <a:rPr lang="en-GB" sz="1000" b="0" i="0" u="none" strike="noStrike" dirty="0">
                          <a:solidFill>
                            <a:schemeClr val="tx1"/>
                          </a:solidFill>
                          <a:latin typeface="+mn-lt"/>
                        </a:rPr>
                        <a:t>12</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Dana-Farber Cancer Institute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4</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17</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169732">
                <a:tc>
                  <a:txBody>
                    <a:bodyPr/>
                    <a:lstStyle/>
                    <a:p>
                      <a:pPr algn="r" fontAlgn="ctr"/>
                      <a:r>
                        <a:rPr lang="en-GB" sz="1000" b="0" i="0" u="none" strike="noStrike" dirty="0">
                          <a:solidFill>
                            <a:schemeClr val="tx1"/>
                          </a:solidFill>
                          <a:latin typeface="+mn-lt"/>
                        </a:rPr>
                        <a:t>13</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Univ Köln (DE)</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10</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3"/>
                  </a:ext>
                </a:extLst>
              </a:tr>
              <a:tr h="169732">
                <a:tc>
                  <a:txBody>
                    <a:bodyPr/>
                    <a:lstStyle/>
                    <a:p>
                      <a:pPr algn="r" fontAlgn="ctr"/>
                      <a:r>
                        <a:rPr lang="en-GB" sz="1000" b="0" i="0" u="none" strike="noStrike" dirty="0">
                          <a:solidFill>
                            <a:schemeClr val="tx1"/>
                          </a:solidFill>
                          <a:latin typeface="+mn-lt"/>
                        </a:rPr>
                        <a:t>14</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Univ Washington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10</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4"/>
                  </a:ext>
                </a:extLst>
              </a:tr>
              <a:tr h="169732">
                <a:tc>
                  <a:txBody>
                    <a:bodyPr/>
                    <a:lstStyle/>
                    <a:p>
                      <a:pPr algn="r" fontAlgn="ctr"/>
                      <a:r>
                        <a:rPr lang="en-GB" sz="1000" b="0" i="0" u="none" strike="noStrike" dirty="0">
                          <a:solidFill>
                            <a:schemeClr val="tx1"/>
                          </a:solidFill>
                          <a:latin typeface="+mn-lt"/>
                        </a:rPr>
                        <a:t>15</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Univ Southern California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4</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5"/>
                  </a:ext>
                </a:extLst>
              </a:tr>
              <a:tr h="169732">
                <a:tc>
                  <a:txBody>
                    <a:bodyPr/>
                    <a:lstStyle/>
                    <a:p>
                      <a:pPr algn="r" fontAlgn="ctr"/>
                      <a:r>
                        <a:rPr lang="en-GB" sz="1000" b="0" i="0" u="none" strike="noStrike" dirty="0">
                          <a:solidFill>
                            <a:schemeClr val="tx1"/>
                          </a:solidFill>
                          <a:latin typeface="+mn-lt"/>
                        </a:rPr>
                        <a:t>16</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Univ Nagoya (JP)</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3</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6"/>
                  </a:ext>
                </a:extLst>
              </a:tr>
              <a:tr h="169732">
                <a:tc>
                  <a:txBody>
                    <a:bodyPr/>
                    <a:lstStyle/>
                    <a:p>
                      <a:pPr algn="r" fontAlgn="ctr"/>
                      <a:r>
                        <a:rPr lang="en-GB" sz="1000" b="0" i="0" u="none" strike="noStrike" dirty="0">
                          <a:solidFill>
                            <a:schemeClr val="tx1"/>
                          </a:solidFill>
                          <a:latin typeface="+mn-lt"/>
                        </a:rPr>
                        <a:t>17</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Univ North Carolina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3</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3</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7"/>
                  </a:ext>
                </a:extLst>
              </a:tr>
              <a:tr h="169732">
                <a:tc>
                  <a:txBody>
                    <a:bodyPr/>
                    <a:lstStyle/>
                    <a:p>
                      <a:pPr algn="r" fontAlgn="ctr"/>
                      <a:r>
                        <a:rPr lang="en-GB" sz="1000" b="0" i="0" u="none" strike="noStrike" dirty="0">
                          <a:solidFill>
                            <a:schemeClr val="tx1"/>
                          </a:solidFill>
                          <a:latin typeface="+mn-lt"/>
                        </a:rPr>
                        <a:t>18</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Roger Williams Medical Center (US)</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2</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16</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8"/>
                  </a:ext>
                </a:extLst>
              </a:tr>
              <a:tr h="169732">
                <a:tc>
                  <a:txBody>
                    <a:bodyPr/>
                    <a:lstStyle/>
                    <a:p>
                      <a:pPr algn="r" fontAlgn="ctr"/>
                      <a:r>
                        <a:rPr lang="en-GB" sz="1000" b="0" i="0" u="none" strike="noStrike" dirty="0">
                          <a:solidFill>
                            <a:schemeClr val="tx1"/>
                          </a:solidFill>
                          <a:latin typeface="+mn-lt"/>
                        </a:rPr>
                        <a:t>19</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a:solidFill>
                            <a:schemeClr val="tx1"/>
                          </a:solidFill>
                          <a:effectLst/>
                          <a:latin typeface="+mn-lt"/>
                        </a:rPr>
                        <a:t>Ohio State Innovation Foundation (US)</a:t>
                      </a:r>
                      <a:endParaRPr lang="en-GB" sz="1000" b="0" i="0" u="none" strike="noStrike" dirty="0">
                        <a:solidFill>
                          <a:schemeClr val="tx1"/>
                        </a:solidFill>
                        <a:effectLst/>
                        <a:latin typeface="+mn-lt"/>
                      </a:endParaRP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2</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14</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9"/>
                  </a:ext>
                </a:extLst>
              </a:tr>
              <a:tr h="169732">
                <a:tc>
                  <a:txBody>
                    <a:bodyPr/>
                    <a:lstStyle/>
                    <a:p>
                      <a:pPr algn="r" fontAlgn="ctr"/>
                      <a:r>
                        <a:rPr lang="en-GB" sz="1000" b="0" i="0" u="none" strike="noStrike" dirty="0">
                          <a:solidFill>
                            <a:schemeClr val="tx1"/>
                          </a:solidFill>
                          <a:latin typeface="+mn-lt"/>
                        </a:rPr>
                        <a:t>20</a:t>
                      </a:r>
                    </a:p>
                  </a:txBody>
                  <a:tcPr marL="18582" marR="9000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000" b="0" i="0" u="none" strike="noStrike" dirty="0">
                          <a:solidFill>
                            <a:schemeClr val="tx1"/>
                          </a:solidFill>
                          <a:effectLst/>
                          <a:latin typeface="+mn-lt"/>
                        </a:rPr>
                        <a:t>Forschungsinstitut Georg-Speyer-Haus (DE)</a:t>
                      </a:r>
                    </a:p>
                  </a:txBody>
                  <a:tcPr marL="30970" marR="3097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chemeClr val="tx1"/>
                          </a:solidFill>
                          <a:effectLst/>
                          <a:latin typeface="+mn-lt"/>
                        </a:rPr>
                        <a:t>2</a:t>
                      </a:r>
                    </a:p>
                  </a:txBody>
                  <a:tcPr marL="30970" marR="52649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0" i="0" u="none" strike="noStrike" dirty="0">
                          <a:solidFill>
                            <a:schemeClr val="tx1"/>
                          </a:solidFill>
                          <a:effectLst/>
                          <a:latin typeface="+mn-lt"/>
                        </a:rPr>
                        <a:t>14</a:t>
                      </a:r>
                    </a:p>
                  </a:txBody>
                  <a:tcPr marL="30970" marR="278730" marT="6194" marB="6194"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val="1956957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 xmlns:a16="http://schemas.microsoft.com/office/drawing/2014/main" id="{467EAD2B-521C-4A5D-A59A-EA933F83F540}"/>
              </a:ext>
            </a:extLst>
          </p:cNvPr>
          <p:cNvSpPr>
            <a:spLocks noGrp="1"/>
          </p:cNvSpPr>
          <p:nvPr>
            <p:ph type="body" sz="quarter" idx="16"/>
          </p:nvPr>
        </p:nvSpPr>
        <p:spPr/>
        <p:txBody>
          <a:bodyPr/>
          <a:lstStyle/>
          <a:p>
            <a:r>
              <a:rPr lang="en-GB" dirty="0"/>
              <a:t>What is patent information?</a:t>
            </a:r>
          </a:p>
          <a:p>
            <a:endParaRPr lang="en-GB" dirty="0"/>
          </a:p>
        </p:txBody>
      </p:sp>
      <p:sp>
        <p:nvSpPr>
          <p:cNvPr id="4" name="Text Placeholder 3"/>
          <p:cNvSpPr>
            <a:spLocks noGrp="1"/>
          </p:cNvSpPr>
          <p:nvPr>
            <p:ph type="body" sz="quarter" idx="17"/>
          </p:nvPr>
        </p:nvSpPr>
        <p:spPr/>
        <p:txBody>
          <a:bodyPr/>
          <a:lstStyle/>
          <a:p>
            <a:r>
              <a:rPr lang="en-US" sz="2400" dirty="0"/>
              <a:t>Patents cover technical inventions, patent publications are a natural source of data regarding technical change</a:t>
            </a:r>
            <a:r>
              <a:rPr lang="en-US" sz="2400" dirty="0" smtClean="0"/>
              <a:t>.</a:t>
            </a:r>
          </a:p>
          <a:p>
            <a:endParaRPr lang="en-US" sz="2400" dirty="0"/>
          </a:p>
          <a:p>
            <a:pPr algn="just"/>
            <a:r>
              <a:rPr lang="en-US" sz="2400" dirty="0"/>
              <a:t>Especially in emerging and research intensive sectors, patent information offers a basis for analysis where other data is scarce. </a:t>
            </a:r>
          </a:p>
          <a:p>
            <a:pPr algn="just"/>
            <a:endParaRPr lang="en-US" sz="2400" dirty="0"/>
          </a:p>
          <a:p>
            <a:pPr marL="0" indent="0">
              <a:buNone/>
            </a:pPr>
            <a:endParaRPr lang="en-US" sz="2400" dirty="0"/>
          </a:p>
          <a:p>
            <a:endParaRPr lang="en-GB" dirty="0"/>
          </a:p>
        </p:txBody>
      </p:sp>
      <p:sp>
        <p:nvSpPr>
          <p:cNvPr id="2" name="Foliennummernplatzhalter 1">
            <a:extLst>
              <a:ext uri="{FF2B5EF4-FFF2-40B4-BE49-F238E27FC236}">
                <a16:creationId xmlns="" xmlns:a16="http://schemas.microsoft.com/office/drawing/2014/main" id="{1C493C8F-1603-479D-B277-C63C2F6B771A}"/>
              </a:ext>
            </a:extLst>
          </p:cNvPr>
          <p:cNvSpPr>
            <a:spLocks noGrp="1"/>
          </p:cNvSpPr>
          <p:nvPr>
            <p:ph type="sldNum" sz="quarter" idx="20"/>
          </p:nvPr>
        </p:nvSpPr>
        <p:spPr/>
        <p:txBody>
          <a:bodyPr/>
          <a:lstStyle/>
          <a:p>
            <a:fld id="{9DF67F17-3E1A-4193-A15F-15F53DD43041}" type="slidenum">
              <a:rPr lang="en-GB" smtClean="0"/>
              <a:pPr/>
              <a:t>2</a:t>
            </a:fld>
            <a:endParaRPr lang="en-GB" dirty="0"/>
          </a:p>
        </p:txBody>
      </p:sp>
      <p:grpSp>
        <p:nvGrpSpPr>
          <p:cNvPr id="11" name="Gruppieren 10">
            <a:extLst>
              <a:ext uri="{FF2B5EF4-FFF2-40B4-BE49-F238E27FC236}">
                <a16:creationId xmlns="" xmlns:a16="http://schemas.microsoft.com/office/drawing/2014/main" id="{6C2BFCE4-97A7-43FE-81C2-8B24F4FED5BE}"/>
              </a:ext>
            </a:extLst>
          </p:cNvPr>
          <p:cNvGrpSpPr>
            <a:grpSpLocks noChangeAspect="1"/>
          </p:cNvGrpSpPr>
          <p:nvPr/>
        </p:nvGrpSpPr>
        <p:grpSpPr>
          <a:xfrm>
            <a:off x="7997032" y="268288"/>
            <a:ext cx="539955" cy="540000"/>
            <a:chOff x="3094037" y="3670300"/>
            <a:chExt cx="1360488" cy="1357313"/>
          </a:xfrm>
        </p:grpSpPr>
        <p:sp>
          <p:nvSpPr>
            <p:cNvPr id="12" name="Freeform 69">
              <a:extLst>
                <a:ext uri="{FF2B5EF4-FFF2-40B4-BE49-F238E27FC236}">
                  <a16:creationId xmlns="" xmlns:a16="http://schemas.microsoft.com/office/drawing/2014/main" id="{F4E4E62B-BE44-4422-98C9-D1C175AA0726}"/>
                </a:ext>
              </a:extLst>
            </p:cNvPr>
            <p:cNvSpPr>
              <a:spLocks/>
            </p:cNvSpPr>
            <p:nvPr/>
          </p:nvSpPr>
          <p:spPr bwMode="auto">
            <a:xfrm>
              <a:off x="3094037" y="3670300"/>
              <a:ext cx="1360488" cy="1357313"/>
            </a:xfrm>
            <a:custGeom>
              <a:avLst/>
              <a:gdLst>
                <a:gd name="T0" fmla="*/ 46 w 363"/>
                <a:gd name="T1" fmla="*/ 0 h 362"/>
                <a:gd name="T2" fmla="*/ 0 w 363"/>
                <a:gd name="T3" fmla="*/ 45 h 362"/>
                <a:gd name="T4" fmla="*/ 0 w 363"/>
                <a:gd name="T5" fmla="*/ 317 h 362"/>
                <a:gd name="T6" fmla="*/ 46 w 363"/>
                <a:gd name="T7" fmla="*/ 362 h 362"/>
                <a:gd name="T8" fmla="*/ 318 w 363"/>
                <a:gd name="T9" fmla="*/ 362 h 362"/>
                <a:gd name="T10" fmla="*/ 363 w 363"/>
                <a:gd name="T11" fmla="*/ 317 h 362"/>
                <a:gd name="T12" fmla="*/ 363 w 363"/>
                <a:gd name="T13" fmla="*/ 45 h 362"/>
                <a:gd name="T14" fmla="*/ 318 w 363"/>
                <a:gd name="T15" fmla="*/ 0 h 362"/>
                <a:gd name="T16" fmla="*/ 46 w 363"/>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2">
                  <a:moveTo>
                    <a:pt x="46" y="0"/>
                  </a:moveTo>
                  <a:cubicBezTo>
                    <a:pt x="46" y="0"/>
                    <a:pt x="0" y="0"/>
                    <a:pt x="0" y="45"/>
                  </a:cubicBezTo>
                  <a:cubicBezTo>
                    <a:pt x="0" y="317"/>
                    <a:pt x="0" y="317"/>
                    <a:pt x="0" y="317"/>
                  </a:cubicBezTo>
                  <a:cubicBezTo>
                    <a:pt x="0" y="317"/>
                    <a:pt x="0" y="362"/>
                    <a:pt x="46" y="362"/>
                  </a:cubicBezTo>
                  <a:cubicBezTo>
                    <a:pt x="318" y="362"/>
                    <a:pt x="318" y="362"/>
                    <a:pt x="318" y="362"/>
                  </a:cubicBezTo>
                  <a:cubicBezTo>
                    <a:pt x="318" y="362"/>
                    <a:pt x="363" y="362"/>
                    <a:pt x="363" y="317"/>
                  </a:cubicBezTo>
                  <a:cubicBezTo>
                    <a:pt x="363" y="45"/>
                    <a:pt x="363" y="45"/>
                    <a:pt x="363" y="45"/>
                  </a:cubicBezTo>
                  <a:cubicBezTo>
                    <a:pt x="363" y="45"/>
                    <a:pt x="363" y="0"/>
                    <a:pt x="318" y="0"/>
                  </a:cubicBezTo>
                  <a:lnTo>
                    <a:pt x="4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70">
              <a:extLst>
                <a:ext uri="{FF2B5EF4-FFF2-40B4-BE49-F238E27FC236}">
                  <a16:creationId xmlns="" xmlns:a16="http://schemas.microsoft.com/office/drawing/2014/main" id="{A52E16A4-BC25-449B-89FE-0BB358212256}"/>
                </a:ext>
              </a:extLst>
            </p:cNvPr>
            <p:cNvSpPr>
              <a:spLocks noEditPoints="1"/>
            </p:cNvSpPr>
            <p:nvPr/>
          </p:nvSpPr>
          <p:spPr bwMode="auto">
            <a:xfrm>
              <a:off x="3686175" y="3876675"/>
              <a:ext cx="180975" cy="944563"/>
            </a:xfrm>
            <a:custGeom>
              <a:avLst/>
              <a:gdLst>
                <a:gd name="T0" fmla="*/ 114 w 114"/>
                <a:gd name="T1" fmla="*/ 165 h 595"/>
                <a:gd name="T2" fmla="*/ 0 w 114"/>
                <a:gd name="T3" fmla="*/ 165 h 595"/>
                <a:gd name="T4" fmla="*/ 0 w 114"/>
                <a:gd name="T5" fmla="*/ 595 h 595"/>
                <a:gd name="T6" fmla="*/ 114 w 114"/>
                <a:gd name="T7" fmla="*/ 595 h 595"/>
                <a:gd name="T8" fmla="*/ 114 w 114"/>
                <a:gd name="T9" fmla="*/ 165 h 595"/>
                <a:gd name="T10" fmla="*/ 114 w 114"/>
                <a:gd name="T11" fmla="*/ 0 h 595"/>
                <a:gd name="T12" fmla="*/ 0 w 114"/>
                <a:gd name="T13" fmla="*/ 0 h 595"/>
                <a:gd name="T14" fmla="*/ 0 w 114"/>
                <a:gd name="T15" fmla="*/ 106 h 595"/>
                <a:gd name="T16" fmla="*/ 114 w 114"/>
                <a:gd name="T17" fmla="*/ 106 h 595"/>
                <a:gd name="T18" fmla="*/ 114 w 114"/>
                <a:gd name="T1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595">
                  <a:moveTo>
                    <a:pt x="114" y="165"/>
                  </a:moveTo>
                  <a:lnTo>
                    <a:pt x="0" y="165"/>
                  </a:lnTo>
                  <a:lnTo>
                    <a:pt x="0" y="595"/>
                  </a:lnTo>
                  <a:lnTo>
                    <a:pt x="114" y="595"/>
                  </a:lnTo>
                  <a:lnTo>
                    <a:pt x="114" y="165"/>
                  </a:lnTo>
                  <a:close/>
                  <a:moveTo>
                    <a:pt x="114" y="0"/>
                  </a:moveTo>
                  <a:lnTo>
                    <a:pt x="0" y="0"/>
                  </a:lnTo>
                  <a:lnTo>
                    <a:pt x="0" y="106"/>
                  </a:lnTo>
                  <a:lnTo>
                    <a:pt x="114" y="106"/>
                  </a:lnTo>
                  <a:lnTo>
                    <a:pt x="1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9" name="19 Rectángulo"/>
          <p:cNvSpPr/>
          <p:nvPr/>
        </p:nvSpPr>
        <p:spPr>
          <a:xfrm>
            <a:off x="1694091" y="1259583"/>
            <a:ext cx="6609777" cy="1200329"/>
          </a:xfrm>
          <a:prstGeom prst="rect">
            <a:avLst/>
          </a:prstGeom>
        </p:spPr>
        <p:txBody>
          <a:bodyPr wrap="square">
            <a:spAutoFit/>
          </a:bodyPr>
          <a:lstStyle/>
          <a:p>
            <a:pPr algn="just"/>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027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4 Gráfico">
            <a:extLst>
              <a:ext uri="{FF2B5EF4-FFF2-40B4-BE49-F238E27FC236}">
                <a16:creationId xmlns="" xmlns:a16="http://schemas.microsoft.com/office/drawing/2014/main" id="{B3815ECE-D24E-467F-8A58-B60C44A18E23}"/>
              </a:ext>
            </a:extLst>
          </p:cNvPr>
          <p:cNvGraphicFramePr/>
          <p:nvPr>
            <p:extLst>
              <p:ext uri="{D42A27DB-BD31-4B8C-83A1-F6EECF244321}">
                <p14:modId xmlns:p14="http://schemas.microsoft.com/office/powerpoint/2010/main" val="2790364070"/>
              </p:ext>
            </p:extLst>
          </p:nvPr>
        </p:nvGraphicFramePr>
        <p:xfrm>
          <a:off x="683999" y="819285"/>
          <a:ext cx="7846637" cy="318219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platzhalter 1">
            <a:extLst>
              <a:ext uri="{FF2B5EF4-FFF2-40B4-BE49-F238E27FC236}">
                <a16:creationId xmlns="" xmlns:a16="http://schemas.microsoft.com/office/drawing/2014/main" id="{63F83250-5E27-4515-831D-E5537A21E813}"/>
              </a:ext>
            </a:extLst>
          </p:cNvPr>
          <p:cNvSpPr>
            <a:spLocks noGrp="1"/>
          </p:cNvSpPr>
          <p:nvPr>
            <p:ph type="body" sz="quarter" idx="16"/>
          </p:nvPr>
        </p:nvSpPr>
        <p:spPr>
          <a:xfrm>
            <a:off x="684000" y="268288"/>
            <a:ext cx="7846637" cy="404906"/>
          </a:xfrm>
        </p:spPr>
        <p:txBody>
          <a:bodyPr/>
          <a:lstStyle/>
          <a:p>
            <a:r>
              <a:rPr lang="en-GB" dirty="0" smtClean="0"/>
              <a:t>CAR T-cell </a:t>
            </a:r>
            <a:r>
              <a:rPr lang="en-GB" dirty="0"/>
              <a:t>patents with most family members</a:t>
            </a:r>
          </a:p>
          <a:p>
            <a:endParaRPr lang="en-GB" dirty="0"/>
          </a:p>
        </p:txBody>
      </p:sp>
      <p:sp>
        <p:nvSpPr>
          <p:cNvPr id="4" name="Foliennummernplatzhalter 3">
            <a:extLst>
              <a:ext uri="{FF2B5EF4-FFF2-40B4-BE49-F238E27FC236}">
                <a16:creationId xmlns="" xmlns:a16="http://schemas.microsoft.com/office/drawing/2014/main" id="{DE7ADD34-E0DF-4BC4-AB27-271F1BC5B805}"/>
              </a:ext>
            </a:extLst>
          </p:cNvPr>
          <p:cNvSpPr>
            <a:spLocks noGrp="1"/>
          </p:cNvSpPr>
          <p:nvPr>
            <p:ph type="sldNum" sz="quarter" idx="20"/>
          </p:nvPr>
        </p:nvSpPr>
        <p:spPr/>
        <p:txBody>
          <a:bodyPr/>
          <a:lstStyle/>
          <a:p>
            <a:fld id="{9DF67F17-3E1A-4193-A15F-15F53DD43041}" type="slidenum">
              <a:rPr lang="en-GB" smtClean="0"/>
              <a:pPr/>
              <a:t>20</a:t>
            </a:fld>
            <a:endParaRPr lang="en-GB" dirty="0"/>
          </a:p>
        </p:txBody>
      </p:sp>
      <p:grpSp>
        <p:nvGrpSpPr>
          <p:cNvPr id="9" name="Gruppieren 8">
            <a:extLst>
              <a:ext uri="{FF2B5EF4-FFF2-40B4-BE49-F238E27FC236}">
                <a16:creationId xmlns="" xmlns:a16="http://schemas.microsoft.com/office/drawing/2014/main" id="{7EE4E8BA-F8D8-4D67-86A8-1624F601E9AD}"/>
              </a:ext>
            </a:extLst>
          </p:cNvPr>
          <p:cNvGrpSpPr>
            <a:grpSpLocks noChangeAspect="1"/>
          </p:cNvGrpSpPr>
          <p:nvPr/>
        </p:nvGrpSpPr>
        <p:grpSpPr>
          <a:xfrm>
            <a:off x="7990637" y="268288"/>
            <a:ext cx="540000" cy="540000"/>
            <a:chOff x="4773516" y="640090"/>
            <a:chExt cx="1424084" cy="1424084"/>
          </a:xfrm>
        </p:grpSpPr>
        <p:sp>
          <p:nvSpPr>
            <p:cNvPr id="10" name="Freeform 34">
              <a:extLst>
                <a:ext uri="{FF2B5EF4-FFF2-40B4-BE49-F238E27FC236}">
                  <a16:creationId xmlns="" xmlns:a16="http://schemas.microsoft.com/office/drawing/2014/main" id="{CC72FA09-890A-48F8-BD8A-35892B23DC61}"/>
                </a:ext>
              </a:extLst>
            </p:cNvPr>
            <p:cNvSpPr>
              <a:spLocks noChangeAspect="1"/>
            </p:cNvSpPr>
            <p:nvPr/>
          </p:nvSpPr>
          <p:spPr bwMode="auto">
            <a:xfrm>
              <a:off x="4773516" y="640090"/>
              <a:ext cx="1424084" cy="1424084"/>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grpSp>
          <p:nvGrpSpPr>
            <p:cNvPr id="11" name="Gruppieren 10">
              <a:extLst>
                <a:ext uri="{FF2B5EF4-FFF2-40B4-BE49-F238E27FC236}">
                  <a16:creationId xmlns="" xmlns:a16="http://schemas.microsoft.com/office/drawing/2014/main" id="{C85F9CCC-3182-4653-9D95-77D67548F628}"/>
                </a:ext>
              </a:extLst>
            </p:cNvPr>
            <p:cNvGrpSpPr/>
            <p:nvPr/>
          </p:nvGrpSpPr>
          <p:grpSpPr>
            <a:xfrm>
              <a:off x="4995585" y="806611"/>
              <a:ext cx="979947" cy="983988"/>
              <a:chOff x="4929365" y="806611"/>
              <a:chExt cx="979947" cy="983988"/>
            </a:xfrm>
          </p:grpSpPr>
          <p:grpSp>
            <p:nvGrpSpPr>
              <p:cNvPr id="12" name="Gruppieren 11">
                <a:extLst>
                  <a:ext uri="{FF2B5EF4-FFF2-40B4-BE49-F238E27FC236}">
                    <a16:creationId xmlns="" xmlns:a16="http://schemas.microsoft.com/office/drawing/2014/main" id="{A2345CB2-03E6-4575-B92D-44B57A3D27B7}"/>
                  </a:ext>
                </a:extLst>
              </p:cNvPr>
              <p:cNvGrpSpPr/>
              <p:nvPr/>
            </p:nvGrpSpPr>
            <p:grpSpPr>
              <a:xfrm>
                <a:off x="4929365" y="806611"/>
                <a:ext cx="531686" cy="983988"/>
                <a:chOff x="5772055" y="4428873"/>
                <a:chExt cx="230251" cy="426126"/>
              </a:xfrm>
              <a:solidFill>
                <a:srgbClr val="FFFFFF"/>
              </a:solidFill>
            </p:grpSpPr>
            <p:sp>
              <p:nvSpPr>
                <p:cNvPr id="19" name="Freihandform 273">
                  <a:extLst>
                    <a:ext uri="{FF2B5EF4-FFF2-40B4-BE49-F238E27FC236}">
                      <a16:creationId xmlns="" xmlns:a16="http://schemas.microsoft.com/office/drawing/2014/main" id="{EEBEE370-F155-4E4A-BD5A-45D183F3CD36}"/>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63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20" name="Ellipse 19">
                  <a:extLst>
                    <a:ext uri="{FF2B5EF4-FFF2-40B4-BE49-F238E27FC236}">
                      <a16:creationId xmlns="" xmlns:a16="http://schemas.microsoft.com/office/drawing/2014/main" id="{DD918027-13BF-4F1F-8CD6-1D98F96F53CE}"/>
                    </a:ext>
                  </a:extLst>
                </p:cNvPr>
                <p:cNvSpPr/>
                <p:nvPr/>
              </p:nvSpPr>
              <p:spPr>
                <a:xfrm flipH="1">
                  <a:off x="5818043" y="4428873"/>
                  <a:ext cx="138274" cy="138274"/>
                </a:xfrm>
                <a:prstGeom prst="ellipse">
                  <a:avLst/>
                </a:prstGeom>
                <a:grpFill/>
                <a:ln w="63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13" name="Gruppieren 12">
                <a:extLst>
                  <a:ext uri="{FF2B5EF4-FFF2-40B4-BE49-F238E27FC236}">
                    <a16:creationId xmlns="" xmlns:a16="http://schemas.microsoft.com/office/drawing/2014/main" id="{BCF90193-CB88-4E23-B76B-3C77946AD7E8}"/>
                  </a:ext>
                </a:extLst>
              </p:cNvPr>
              <p:cNvGrpSpPr/>
              <p:nvPr/>
            </p:nvGrpSpPr>
            <p:grpSpPr>
              <a:xfrm>
                <a:off x="5338830" y="1016091"/>
                <a:ext cx="418496" cy="774508"/>
                <a:chOff x="5772055" y="4428873"/>
                <a:chExt cx="230251" cy="426126"/>
              </a:xfrm>
              <a:solidFill>
                <a:srgbClr val="FFFFFF"/>
              </a:solidFill>
            </p:grpSpPr>
            <p:sp>
              <p:nvSpPr>
                <p:cNvPr id="17" name="Freihandform 273">
                  <a:extLst>
                    <a:ext uri="{FF2B5EF4-FFF2-40B4-BE49-F238E27FC236}">
                      <a16:creationId xmlns="" xmlns:a16="http://schemas.microsoft.com/office/drawing/2014/main" id="{6EE07526-2B51-41B3-AA99-10D1A6B90102}"/>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63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18" name="Ellipse 17">
                  <a:extLst>
                    <a:ext uri="{FF2B5EF4-FFF2-40B4-BE49-F238E27FC236}">
                      <a16:creationId xmlns="" xmlns:a16="http://schemas.microsoft.com/office/drawing/2014/main" id="{EE78528B-A8F3-4CFC-A43A-98841A5BDA0E}"/>
                    </a:ext>
                  </a:extLst>
                </p:cNvPr>
                <p:cNvSpPr/>
                <p:nvPr/>
              </p:nvSpPr>
              <p:spPr>
                <a:xfrm flipH="1">
                  <a:off x="5818043" y="4428873"/>
                  <a:ext cx="138274" cy="138274"/>
                </a:xfrm>
                <a:prstGeom prst="ellipse">
                  <a:avLst/>
                </a:prstGeom>
                <a:grpFill/>
                <a:ln w="63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14" name="Gruppieren 13">
                <a:extLst>
                  <a:ext uri="{FF2B5EF4-FFF2-40B4-BE49-F238E27FC236}">
                    <a16:creationId xmlns="" xmlns:a16="http://schemas.microsoft.com/office/drawing/2014/main" id="{BBDDCAE9-F7FB-40E6-BA6B-ACF4F015B9AE}"/>
                  </a:ext>
                </a:extLst>
              </p:cNvPr>
              <p:cNvGrpSpPr/>
              <p:nvPr/>
            </p:nvGrpSpPr>
            <p:grpSpPr>
              <a:xfrm>
                <a:off x="5635106" y="1283127"/>
                <a:ext cx="274206" cy="507472"/>
                <a:chOff x="5772055" y="4428873"/>
                <a:chExt cx="230251" cy="426126"/>
              </a:xfrm>
              <a:solidFill>
                <a:srgbClr val="FFFFFF"/>
              </a:solidFill>
            </p:grpSpPr>
            <p:sp>
              <p:nvSpPr>
                <p:cNvPr id="15" name="Freihandform 273">
                  <a:extLst>
                    <a:ext uri="{FF2B5EF4-FFF2-40B4-BE49-F238E27FC236}">
                      <a16:creationId xmlns="" xmlns:a16="http://schemas.microsoft.com/office/drawing/2014/main" id="{1DCC847E-2EA1-4B4A-98BA-D76191FBAAC5}"/>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63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16" name="Ellipse 15">
                  <a:extLst>
                    <a:ext uri="{FF2B5EF4-FFF2-40B4-BE49-F238E27FC236}">
                      <a16:creationId xmlns="" xmlns:a16="http://schemas.microsoft.com/office/drawing/2014/main" id="{20C14688-8E3D-4BF2-95BF-A314361F0157}"/>
                    </a:ext>
                  </a:extLst>
                </p:cNvPr>
                <p:cNvSpPr/>
                <p:nvPr/>
              </p:nvSpPr>
              <p:spPr>
                <a:xfrm flipH="1">
                  <a:off x="5818043" y="4428873"/>
                  <a:ext cx="138274" cy="138274"/>
                </a:xfrm>
                <a:prstGeom prst="ellipse">
                  <a:avLst/>
                </a:prstGeom>
                <a:grpFill/>
                <a:ln w="635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grpSp>
      <p:sp>
        <p:nvSpPr>
          <p:cNvPr id="21" name="Textplatzhalter 39">
            <a:extLst>
              <a:ext uri="{FF2B5EF4-FFF2-40B4-BE49-F238E27FC236}">
                <a16:creationId xmlns="" xmlns:a16="http://schemas.microsoft.com/office/drawing/2014/main" id="{79DABC5E-112A-4ED5-AD1C-5D8D4D3B2B6B}"/>
              </a:ext>
            </a:extLst>
          </p:cNvPr>
          <p:cNvSpPr txBox="1">
            <a:spLocks/>
          </p:cNvSpPr>
          <p:nvPr/>
        </p:nvSpPr>
        <p:spPr>
          <a:xfrm>
            <a:off x="684000" y="4224805"/>
            <a:ext cx="7846637" cy="507831"/>
          </a:xfrm>
          <a:prstGeom prst="rect">
            <a:avLst/>
          </a:prstGeom>
        </p:spPr>
        <p:txBody>
          <a:bodyPr vert="horz" wrap="square" lIns="0" tIns="0" rIns="0" bIns="0" rtlCol="0" anchor="b">
            <a:spAutoFit/>
          </a:bodyPr>
          <a:lstStyle>
            <a:lvl1pPr indent="0" defTabSz="914194">
              <a:lnSpc>
                <a:spcPct val="100000"/>
              </a:lnSpc>
              <a:spcBef>
                <a:spcPts val="0"/>
              </a:spcBef>
              <a:buClr>
                <a:schemeClr val="tx1"/>
              </a:buClr>
              <a:buFont typeface="Wingdings" pitchFamily="2" charset="2"/>
              <a:buNone/>
              <a:tabLst/>
              <a:defRPr sz="1400" spc="0" baseline="0">
                <a:latin typeface="Arial" pitchFamily="34" charset="0"/>
                <a:cs typeface="Arial" pitchFamily="34" charset="0"/>
              </a:defRPr>
            </a:lvl1pPr>
            <a:lvl2pPr marL="431989"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2pPr>
            <a:lvl3pPr marL="647984"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3pPr>
            <a:lvl4pPr marL="863978"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4pPr>
            <a:lvl5pPr marL="1079973" indent="-215995" defTabSz="987203">
              <a:lnSpc>
                <a:spcPts val="2800"/>
              </a:lnSpc>
              <a:spcBef>
                <a:spcPts val="0"/>
              </a:spcBef>
              <a:buClr>
                <a:schemeClr val="tx1"/>
              </a:buClr>
              <a:buFont typeface="Arial" pitchFamily="34" charset="0"/>
              <a:buChar char="−"/>
              <a:defRPr spc="0" baseline="0">
                <a:latin typeface="Arial" pitchFamily="34" charset="0"/>
                <a:cs typeface="Arial" pitchFamily="34" charset="0"/>
              </a:defRPr>
            </a:lvl5pPr>
            <a:lvl6pPr marL="2514034" indent="-228549" defTabSz="914194">
              <a:spcBef>
                <a:spcPct val="20000"/>
              </a:spcBef>
              <a:buFont typeface="Arial" pitchFamily="34" charset="0"/>
              <a:buChar char="•"/>
              <a:defRPr sz="2000"/>
            </a:lvl6pPr>
            <a:lvl7pPr marL="2971132" indent="-228549" defTabSz="914194">
              <a:spcBef>
                <a:spcPct val="20000"/>
              </a:spcBef>
              <a:buFont typeface="Arial" pitchFamily="34" charset="0"/>
              <a:buChar char="•"/>
              <a:defRPr sz="2000"/>
            </a:lvl7pPr>
            <a:lvl8pPr marL="3428229" indent="-228549" defTabSz="914194">
              <a:spcBef>
                <a:spcPct val="20000"/>
              </a:spcBef>
              <a:buFont typeface="Arial" pitchFamily="34" charset="0"/>
              <a:buChar char="•"/>
              <a:defRPr sz="2000"/>
            </a:lvl8pPr>
            <a:lvl9pPr marL="3885326" indent="-228549" defTabSz="914194">
              <a:spcBef>
                <a:spcPct val="20000"/>
              </a:spcBef>
              <a:buFont typeface="Arial" pitchFamily="34" charset="0"/>
              <a:buChar char="•"/>
              <a:defRPr sz="2000"/>
            </a:lvl9pPr>
          </a:lstStyle>
          <a:p>
            <a:r>
              <a:rPr lang="en-GB" sz="1100" dirty="0"/>
              <a:t>Top 5 patents with most family members, that means more than one application for the same invention filed with different patent authorities. This is an important indicator for the value of the patent since the applicant is willing to absorb the correspondent high costs of patenting in multiple countries.</a:t>
            </a:r>
          </a:p>
        </p:txBody>
      </p:sp>
      <p:sp>
        <p:nvSpPr>
          <p:cNvPr id="23" name="160 Rectángulo">
            <a:extLst>
              <a:ext uri="{FF2B5EF4-FFF2-40B4-BE49-F238E27FC236}">
                <a16:creationId xmlns="" xmlns:a16="http://schemas.microsoft.com/office/drawing/2014/main" id="{13A6026B-1A75-4789-8C2C-DD870982485A}"/>
              </a:ext>
            </a:extLst>
          </p:cNvPr>
          <p:cNvSpPr/>
          <p:nvPr/>
        </p:nvSpPr>
        <p:spPr>
          <a:xfrm>
            <a:off x="2762250" y="1302784"/>
            <a:ext cx="1905000" cy="370800"/>
          </a:xfrm>
          <a:prstGeom prst="rect">
            <a:avLst/>
          </a:prstGeom>
        </p:spPr>
        <p:txBody>
          <a:bodyPr wrap="square" lIns="0" tIns="0" rIns="0" bIns="0" anchor="ctr" anchorCtr="0">
            <a:noAutofit/>
          </a:bodyPr>
          <a:lstStyle/>
          <a:p>
            <a:pPr algn="r">
              <a:lnSpc>
                <a:spcPct val="90000"/>
              </a:lnSpc>
            </a:pPr>
            <a:r>
              <a:rPr lang="en-GB" sz="1200" dirty="0">
                <a:solidFill>
                  <a:schemeClr val="bg1"/>
                </a:solidFill>
                <a:latin typeface="+mj-lt"/>
              </a:rPr>
              <a:t>Univ Pennsylvania (US)</a:t>
            </a:r>
          </a:p>
        </p:txBody>
      </p:sp>
      <p:sp>
        <p:nvSpPr>
          <p:cNvPr id="24" name="162 Rectángulo">
            <a:extLst>
              <a:ext uri="{FF2B5EF4-FFF2-40B4-BE49-F238E27FC236}">
                <a16:creationId xmlns="" xmlns:a16="http://schemas.microsoft.com/office/drawing/2014/main" id="{8EAC26D4-6B8E-452D-A5D6-C3F2975A4A81}"/>
              </a:ext>
            </a:extLst>
          </p:cNvPr>
          <p:cNvSpPr/>
          <p:nvPr/>
        </p:nvSpPr>
        <p:spPr>
          <a:xfrm>
            <a:off x="2762250" y="1811534"/>
            <a:ext cx="1905000" cy="370800"/>
          </a:xfrm>
          <a:prstGeom prst="rect">
            <a:avLst/>
          </a:prstGeom>
        </p:spPr>
        <p:txBody>
          <a:bodyPr wrap="square" lIns="0" tIns="0" rIns="0" bIns="0" anchor="ctr" anchorCtr="0">
            <a:noAutofit/>
          </a:bodyPr>
          <a:lstStyle/>
          <a:p>
            <a:pPr algn="r">
              <a:lnSpc>
                <a:spcPct val="90000"/>
              </a:lnSpc>
            </a:pPr>
            <a:r>
              <a:rPr lang="en-GB" sz="1200" dirty="0">
                <a:solidFill>
                  <a:schemeClr val="bg1"/>
                </a:solidFill>
                <a:latin typeface="+mj-lt"/>
              </a:rPr>
              <a:t>Univ Washington &amp; Seattle Childrens Hospital (US)</a:t>
            </a:r>
          </a:p>
        </p:txBody>
      </p:sp>
      <p:sp>
        <p:nvSpPr>
          <p:cNvPr id="25" name="163 Rectángulo">
            <a:extLst>
              <a:ext uri="{FF2B5EF4-FFF2-40B4-BE49-F238E27FC236}">
                <a16:creationId xmlns="" xmlns:a16="http://schemas.microsoft.com/office/drawing/2014/main" id="{3AE330DA-C7C6-421C-9E64-6BE56A3003AB}"/>
              </a:ext>
            </a:extLst>
          </p:cNvPr>
          <p:cNvSpPr/>
          <p:nvPr/>
        </p:nvSpPr>
        <p:spPr>
          <a:xfrm>
            <a:off x="2762250" y="2320284"/>
            <a:ext cx="1905000" cy="370800"/>
          </a:xfrm>
          <a:prstGeom prst="rect">
            <a:avLst/>
          </a:prstGeom>
        </p:spPr>
        <p:txBody>
          <a:bodyPr wrap="square" lIns="0" tIns="0" rIns="0" bIns="0" anchor="ctr" anchorCtr="0">
            <a:noAutofit/>
          </a:bodyPr>
          <a:lstStyle/>
          <a:p>
            <a:pPr algn="r">
              <a:lnSpc>
                <a:spcPct val="90000"/>
              </a:lnSpc>
            </a:pPr>
            <a:r>
              <a:rPr lang="en-GB" sz="1200" dirty="0">
                <a:solidFill>
                  <a:schemeClr val="bg1"/>
                </a:solidFill>
                <a:latin typeface="+mj-lt"/>
              </a:rPr>
              <a:t>Univ College</a:t>
            </a:r>
            <a:br>
              <a:rPr lang="en-GB" sz="1200" dirty="0">
                <a:solidFill>
                  <a:schemeClr val="bg1"/>
                </a:solidFill>
                <a:latin typeface="+mj-lt"/>
              </a:rPr>
            </a:br>
            <a:r>
              <a:rPr lang="en-GB" sz="1200" dirty="0">
                <a:solidFill>
                  <a:schemeClr val="bg1"/>
                </a:solidFill>
                <a:latin typeface="+mj-lt"/>
              </a:rPr>
              <a:t>London (GB)</a:t>
            </a:r>
          </a:p>
        </p:txBody>
      </p:sp>
      <p:sp>
        <p:nvSpPr>
          <p:cNvPr id="26" name="164 Rectángulo">
            <a:extLst>
              <a:ext uri="{FF2B5EF4-FFF2-40B4-BE49-F238E27FC236}">
                <a16:creationId xmlns="" xmlns:a16="http://schemas.microsoft.com/office/drawing/2014/main" id="{77AA2D84-23FF-45A4-BBFE-3C337646535C}"/>
              </a:ext>
            </a:extLst>
          </p:cNvPr>
          <p:cNvSpPr/>
          <p:nvPr/>
        </p:nvSpPr>
        <p:spPr>
          <a:xfrm>
            <a:off x="2762250" y="2829034"/>
            <a:ext cx="1905000" cy="370800"/>
          </a:xfrm>
          <a:prstGeom prst="rect">
            <a:avLst/>
          </a:prstGeom>
        </p:spPr>
        <p:txBody>
          <a:bodyPr wrap="square" lIns="0" tIns="0" rIns="0" bIns="0" anchor="ctr" anchorCtr="0">
            <a:noAutofit/>
          </a:bodyPr>
          <a:lstStyle/>
          <a:p>
            <a:pPr algn="r">
              <a:lnSpc>
                <a:spcPct val="90000"/>
              </a:lnSpc>
            </a:pPr>
            <a:r>
              <a:rPr lang="en-GB" sz="1200" dirty="0">
                <a:solidFill>
                  <a:schemeClr val="bg1"/>
                </a:solidFill>
                <a:latin typeface="+mj-lt"/>
              </a:rPr>
              <a:t>Cellectis</a:t>
            </a:r>
          </a:p>
        </p:txBody>
      </p:sp>
      <p:sp>
        <p:nvSpPr>
          <p:cNvPr id="27" name="165 Rectángulo">
            <a:extLst>
              <a:ext uri="{FF2B5EF4-FFF2-40B4-BE49-F238E27FC236}">
                <a16:creationId xmlns="" xmlns:a16="http://schemas.microsoft.com/office/drawing/2014/main" id="{E9C864CA-39BF-42A1-9CEF-12E4C8D13599}"/>
              </a:ext>
            </a:extLst>
          </p:cNvPr>
          <p:cNvSpPr/>
          <p:nvPr/>
        </p:nvSpPr>
        <p:spPr>
          <a:xfrm>
            <a:off x="2762250" y="3337784"/>
            <a:ext cx="1905000" cy="370800"/>
          </a:xfrm>
          <a:prstGeom prst="rect">
            <a:avLst/>
          </a:prstGeom>
        </p:spPr>
        <p:txBody>
          <a:bodyPr wrap="square" lIns="0" tIns="0" rIns="0" bIns="0" anchor="ctr" anchorCtr="0">
            <a:noAutofit/>
          </a:bodyPr>
          <a:lstStyle/>
          <a:p>
            <a:pPr algn="r">
              <a:lnSpc>
                <a:spcPct val="90000"/>
              </a:lnSpc>
            </a:pPr>
            <a:r>
              <a:rPr lang="en-GB" sz="1200" dirty="0">
                <a:solidFill>
                  <a:schemeClr val="bg1"/>
                </a:solidFill>
                <a:latin typeface="+mj-lt"/>
              </a:rPr>
              <a:t>Memorial Sloan-</a:t>
            </a:r>
            <a:br>
              <a:rPr lang="en-GB" sz="1200" dirty="0">
                <a:solidFill>
                  <a:schemeClr val="bg1"/>
                </a:solidFill>
                <a:latin typeface="+mj-lt"/>
              </a:rPr>
            </a:br>
            <a:r>
              <a:rPr lang="en-GB" sz="1200" dirty="0">
                <a:solidFill>
                  <a:schemeClr val="bg1"/>
                </a:solidFill>
                <a:latin typeface="+mj-lt"/>
              </a:rPr>
              <a:t>Kettering (US)  </a:t>
            </a:r>
          </a:p>
        </p:txBody>
      </p:sp>
    </p:spTree>
    <p:extLst>
      <p:ext uri="{BB962C8B-B14F-4D97-AF65-F5344CB8AC3E}">
        <p14:creationId xmlns:p14="http://schemas.microsoft.com/office/powerpoint/2010/main" val="469941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29E41648-FDA9-4D11-AA02-6DB4AD441094}"/>
              </a:ext>
            </a:extLst>
          </p:cNvPr>
          <p:cNvSpPr>
            <a:spLocks noGrp="1"/>
          </p:cNvSpPr>
          <p:nvPr>
            <p:ph type="body" sz="quarter" idx="16"/>
          </p:nvPr>
        </p:nvSpPr>
        <p:spPr>
          <a:xfrm>
            <a:off x="684000" y="268288"/>
            <a:ext cx="7846637" cy="404906"/>
          </a:xfrm>
        </p:spPr>
        <p:txBody>
          <a:bodyPr/>
          <a:lstStyle/>
          <a:p>
            <a:r>
              <a:rPr lang="en-GB" dirty="0" smtClean="0"/>
              <a:t>CAR T-cell </a:t>
            </a:r>
            <a:r>
              <a:rPr lang="en-GB" dirty="0"/>
              <a:t>patents with most inventors</a:t>
            </a:r>
          </a:p>
        </p:txBody>
      </p:sp>
      <p:sp>
        <p:nvSpPr>
          <p:cNvPr id="4" name="Foliennummernplatzhalter 3">
            <a:extLst>
              <a:ext uri="{FF2B5EF4-FFF2-40B4-BE49-F238E27FC236}">
                <a16:creationId xmlns="" xmlns:a16="http://schemas.microsoft.com/office/drawing/2014/main" id="{521C052A-3866-4C75-A2D2-AC40D0362A5F}"/>
              </a:ext>
            </a:extLst>
          </p:cNvPr>
          <p:cNvSpPr>
            <a:spLocks noGrp="1"/>
          </p:cNvSpPr>
          <p:nvPr>
            <p:ph type="sldNum" sz="quarter" idx="20"/>
          </p:nvPr>
        </p:nvSpPr>
        <p:spPr/>
        <p:txBody>
          <a:bodyPr/>
          <a:lstStyle/>
          <a:p>
            <a:fld id="{9DF67F17-3E1A-4193-A15F-15F53DD43041}" type="slidenum">
              <a:rPr lang="en-GB" smtClean="0"/>
              <a:pPr/>
              <a:t>21</a:t>
            </a:fld>
            <a:endParaRPr lang="en-GB" dirty="0"/>
          </a:p>
        </p:txBody>
      </p:sp>
      <p:grpSp>
        <p:nvGrpSpPr>
          <p:cNvPr id="26" name="Gruppieren 25">
            <a:extLst>
              <a:ext uri="{FF2B5EF4-FFF2-40B4-BE49-F238E27FC236}">
                <a16:creationId xmlns="" xmlns:a16="http://schemas.microsoft.com/office/drawing/2014/main" id="{D8563641-0379-4C00-9F23-629A2061FEAE}"/>
              </a:ext>
            </a:extLst>
          </p:cNvPr>
          <p:cNvGrpSpPr>
            <a:grpSpLocks noChangeAspect="1"/>
          </p:cNvGrpSpPr>
          <p:nvPr/>
        </p:nvGrpSpPr>
        <p:grpSpPr>
          <a:xfrm>
            <a:off x="7996987" y="268288"/>
            <a:ext cx="540000" cy="540000"/>
            <a:chOff x="8244440" y="169603"/>
            <a:chExt cx="288000" cy="288000"/>
          </a:xfrm>
        </p:grpSpPr>
        <p:sp>
          <p:nvSpPr>
            <p:cNvPr id="27" name="Freeform 34">
              <a:extLst>
                <a:ext uri="{FF2B5EF4-FFF2-40B4-BE49-F238E27FC236}">
                  <a16:creationId xmlns="" xmlns:a16="http://schemas.microsoft.com/office/drawing/2014/main" id="{73282C27-5EDC-43C3-840F-1D55A0DE5332}"/>
                </a:ext>
              </a:extLst>
            </p:cNvPr>
            <p:cNvSpPr>
              <a:spLocks noChangeAspect="1"/>
            </p:cNvSpPr>
            <p:nvPr/>
          </p:nvSpPr>
          <p:spPr bwMode="auto">
            <a:xfrm>
              <a:off x="8244440" y="169603"/>
              <a:ext cx="288000" cy="288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grpSp>
          <p:nvGrpSpPr>
            <p:cNvPr id="28" name="Gruppieren 27">
              <a:extLst>
                <a:ext uri="{FF2B5EF4-FFF2-40B4-BE49-F238E27FC236}">
                  <a16:creationId xmlns="" xmlns:a16="http://schemas.microsoft.com/office/drawing/2014/main" id="{851CCD41-8473-44D7-AAF8-4949A2149604}"/>
                </a:ext>
              </a:extLst>
            </p:cNvPr>
            <p:cNvGrpSpPr/>
            <p:nvPr/>
          </p:nvGrpSpPr>
          <p:grpSpPr>
            <a:xfrm>
              <a:off x="8286281" y="200281"/>
              <a:ext cx="204319" cy="226645"/>
              <a:chOff x="750923" y="1105920"/>
              <a:chExt cx="444394" cy="492953"/>
            </a:xfrm>
          </p:grpSpPr>
          <p:grpSp>
            <p:nvGrpSpPr>
              <p:cNvPr id="29" name="Gruppieren 28">
                <a:extLst>
                  <a:ext uri="{FF2B5EF4-FFF2-40B4-BE49-F238E27FC236}">
                    <a16:creationId xmlns="" xmlns:a16="http://schemas.microsoft.com/office/drawing/2014/main" id="{EF07C715-EE80-4958-83CB-ECAB6A5B5B6B}"/>
                  </a:ext>
                </a:extLst>
              </p:cNvPr>
              <p:cNvGrpSpPr/>
              <p:nvPr/>
            </p:nvGrpSpPr>
            <p:grpSpPr>
              <a:xfrm>
                <a:off x="750923" y="1316022"/>
                <a:ext cx="124562" cy="230526"/>
                <a:chOff x="5772055" y="4428873"/>
                <a:chExt cx="230251" cy="426126"/>
              </a:xfrm>
              <a:solidFill>
                <a:srgbClr val="FFFFFF"/>
              </a:solidFill>
            </p:grpSpPr>
            <p:sp>
              <p:nvSpPr>
                <p:cNvPr id="45" name="Freihandform 283">
                  <a:extLst>
                    <a:ext uri="{FF2B5EF4-FFF2-40B4-BE49-F238E27FC236}">
                      <a16:creationId xmlns="" xmlns:a16="http://schemas.microsoft.com/office/drawing/2014/main" id="{B6BEBB40-8C19-420B-A499-A7A5041B3119}"/>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46" name="Ellipse 45">
                  <a:extLst>
                    <a:ext uri="{FF2B5EF4-FFF2-40B4-BE49-F238E27FC236}">
                      <a16:creationId xmlns="" xmlns:a16="http://schemas.microsoft.com/office/drawing/2014/main" id="{CE3B83D5-2960-47AB-B5EB-F358AFC24648}"/>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30" name="Gruppieren 29">
                <a:extLst>
                  <a:ext uri="{FF2B5EF4-FFF2-40B4-BE49-F238E27FC236}">
                    <a16:creationId xmlns="" xmlns:a16="http://schemas.microsoft.com/office/drawing/2014/main" id="{3B3CBA72-6485-4DF9-AB9D-74552DF35457}"/>
                  </a:ext>
                </a:extLst>
              </p:cNvPr>
              <p:cNvGrpSpPr/>
              <p:nvPr/>
            </p:nvGrpSpPr>
            <p:grpSpPr>
              <a:xfrm>
                <a:off x="850272" y="1133728"/>
                <a:ext cx="124562" cy="230526"/>
                <a:chOff x="5772055" y="4428873"/>
                <a:chExt cx="230251" cy="426126"/>
              </a:xfrm>
              <a:solidFill>
                <a:srgbClr val="FFFFFF"/>
              </a:solidFill>
            </p:grpSpPr>
            <p:sp>
              <p:nvSpPr>
                <p:cNvPr id="43" name="Freihandform 281">
                  <a:extLst>
                    <a:ext uri="{FF2B5EF4-FFF2-40B4-BE49-F238E27FC236}">
                      <a16:creationId xmlns="" xmlns:a16="http://schemas.microsoft.com/office/drawing/2014/main" id="{4427338D-C72B-47BA-93BD-C0B26D62276D}"/>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44" name="Ellipse 43">
                  <a:extLst>
                    <a:ext uri="{FF2B5EF4-FFF2-40B4-BE49-F238E27FC236}">
                      <a16:creationId xmlns="" xmlns:a16="http://schemas.microsoft.com/office/drawing/2014/main" id="{67D32C89-AC6A-49FF-A12E-800880DEAB1A}"/>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31" name="Gruppieren 30">
                <a:extLst>
                  <a:ext uri="{FF2B5EF4-FFF2-40B4-BE49-F238E27FC236}">
                    <a16:creationId xmlns="" xmlns:a16="http://schemas.microsoft.com/office/drawing/2014/main" id="{A67C9DBC-999D-42D8-A515-B041283920EF}"/>
                  </a:ext>
                </a:extLst>
              </p:cNvPr>
              <p:cNvGrpSpPr/>
              <p:nvPr/>
            </p:nvGrpSpPr>
            <p:grpSpPr>
              <a:xfrm>
                <a:off x="1099427" y="1105920"/>
                <a:ext cx="95890" cy="177464"/>
                <a:chOff x="5772055" y="4428873"/>
                <a:chExt cx="230251" cy="426126"/>
              </a:xfrm>
              <a:solidFill>
                <a:srgbClr val="FFFFFF"/>
              </a:solidFill>
            </p:grpSpPr>
            <p:sp>
              <p:nvSpPr>
                <p:cNvPr id="41" name="Freihandform 279">
                  <a:extLst>
                    <a:ext uri="{FF2B5EF4-FFF2-40B4-BE49-F238E27FC236}">
                      <a16:creationId xmlns="" xmlns:a16="http://schemas.microsoft.com/office/drawing/2014/main" id="{D5FC5D28-7D21-46E4-90EB-8E7E71045D87}"/>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42" name="Ellipse 41">
                  <a:extLst>
                    <a:ext uri="{FF2B5EF4-FFF2-40B4-BE49-F238E27FC236}">
                      <a16:creationId xmlns="" xmlns:a16="http://schemas.microsoft.com/office/drawing/2014/main" id="{D3C6B9D5-370C-4ADA-8703-22D81F773837}"/>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32" name="Gruppieren 31">
                <a:extLst>
                  <a:ext uri="{FF2B5EF4-FFF2-40B4-BE49-F238E27FC236}">
                    <a16:creationId xmlns="" xmlns:a16="http://schemas.microsoft.com/office/drawing/2014/main" id="{D878515B-3810-4628-A068-0F3285C2E61B}"/>
                  </a:ext>
                </a:extLst>
              </p:cNvPr>
              <p:cNvGrpSpPr/>
              <p:nvPr/>
            </p:nvGrpSpPr>
            <p:grpSpPr>
              <a:xfrm>
                <a:off x="1006547" y="1162896"/>
                <a:ext cx="124562" cy="230526"/>
                <a:chOff x="5772055" y="4428873"/>
                <a:chExt cx="230251" cy="426126"/>
              </a:xfrm>
              <a:solidFill>
                <a:srgbClr val="FFFFFF"/>
              </a:solidFill>
            </p:grpSpPr>
            <p:sp>
              <p:nvSpPr>
                <p:cNvPr id="39" name="Freihandform 277">
                  <a:extLst>
                    <a:ext uri="{FF2B5EF4-FFF2-40B4-BE49-F238E27FC236}">
                      <a16:creationId xmlns="" xmlns:a16="http://schemas.microsoft.com/office/drawing/2014/main" id="{2B0169AC-AF89-49EE-AFC3-78363B9AE6C8}"/>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40" name="Ellipse 39">
                  <a:extLst>
                    <a:ext uri="{FF2B5EF4-FFF2-40B4-BE49-F238E27FC236}">
                      <a16:creationId xmlns="" xmlns:a16="http://schemas.microsoft.com/office/drawing/2014/main" id="{2595E700-7574-48B4-A73C-E44567F2DBE4}"/>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33" name="Gruppieren 32">
                <a:extLst>
                  <a:ext uri="{FF2B5EF4-FFF2-40B4-BE49-F238E27FC236}">
                    <a16:creationId xmlns="" xmlns:a16="http://schemas.microsoft.com/office/drawing/2014/main" id="{A04826D9-2271-4239-8C4F-28F0464D7DA8}"/>
                  </a:ext>
                </a:extLst>
              </p:cNvPr>
              <p:cNvGrpSpPr/>
              <p:nvPr/>
            </p:nvGrpSpPr>
            <p:grpSpPr>
              <a:xfrm>
                <a:off x="1035928" y="1316022"/>
                <a:ext cx="124562" cy="230526"/>
                <a:chOff x="5772055" y="4428873"/>
                <a:chExt cx="230251" cy="426126"/>
              </a:xfrm>
              <a:solidFill>
                <a:srgbClr val="FFFFFF"/>
              </a:solidFill>
            </p:grpSpPr>
            <p:sp>
              <p:nvSpPr>
                <p:cNvPr id="37" name="Freihandform 275">
                  <a:extLst>
                    <a:ext uri="{FF2B5EF4-FFF2-40B4-BE49-F238E27FC236}">
                      <a16:creationId xmlns="" xmlns:a16="http://schemas.microsoft.com/office/drawing/2014/main" id="{784E3F0B-0856-44F3-B5CB-F4428E85CCEC}"/>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38" name="Ellipse 37">
                  <a:extLst>
                    <a:ext uri="{FF2B5EF4-FFF2-40B4-BE49-F238E27FC236}">
                      <a16:creationId xmlns="" xmlns:a16="http://schemas.microsoft.com/office/drawing/2014/main" id="{19617FF1-C0A3-4162-9B92-203FE68D346E}"/>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nvGrpSpPr>
              <p:cNvPr id="34" name="Gruppieren 33">
                <a:extLst>
                  <a:ext uri="{FF2B5EF4-FFF2-40B4-BE49-F238E27FC236}">
                    <a16:creationId xmlns="" xmlns:a16="http://schemas.microsoft.com/office/drawing/2014/main" id="{76FA4C8A-6E26-4D34-AB3E-ABD0856000E0}"/>
                  </a:ext>
                </a:extLst>
              </p:cNvPr>
              <p:cNvGrpSpPr/>
              <p:nvPr/>
            </p:nvGrpSpPr>
            <p:grpSpPr>
              <a:xfrm>
                <a:off x="860626" y="1263697"/>
                <a:ext cx="181108" cy="335176"/>
                <a:chOff x="5772055" y="4428873"/>
                <a:chExt cx="230251" cy="426126"/>
              </a:xfrm>
              <a:solidFill>
                <a:srgbClr val="FFFFFF"/>
              </a:solidFill>
            </p:grpSpPr>
            <p:sp>
              <p:nvSpPr>
                <p:cNvPr id="35" name="Freihandform 273">
                  <a:extLst>
                    <a:ext uri="{FF2B5EF4-FFF2-40B4-BE49-F238E27FC236}">
                      <a16:creationId xmlns="" xmlns:a16="http://schemas.microsoft.com/office/drawing/2014/main" id="{53E8D041-48E6-41DB-B9B5-476FD109B609}"/>
                    </a:ext>
                  </a:extLst>
                </p:cNvPr>
                <p:cNvSpPr/>
                <p:nvPr/>
              </p:nvSpPr>
              <p:spPr>
                <a:xfrm rot="16200000">
                  <a:off x="5756581" y="4609274"/>
                  <a:ext cx="261199" cy="230251"/>
                </a:xfrm>
                <a:custGeom>
                  <a:avLst/>
                  <a:gdLst>
                    <a:gd name="connsiteX0" fmla="*/ 777876 w 777876"/>
                    <a:gd name="connsiteY0" fmla="*/ 546894 h 685709"/>
                    <a:gd name="connsiteX1" fmla="*/ 777876 w 777876"/>
                    <a:gd name="connsiteY1" fmla="*/ 474617 h 685709"/>
                    <a:gd name="connsiteX2" fmla="*/ 777876 w 777876"/>
                    <a:gd name="connsiteY2" fmla="*/ 211092 h 685709"/>
                    <a:gd name="connsiteX3" fmla="*/ 777876 w 777876"/>
                    <a:gd name="connsiteY3" fmla="*/ 138814 h 685709"/>
                    <a:gd name="connsiteX4" fmla="*/ 777875 w 777876"/>
                    <a:gd name="connsiteY4" fmla="*/ 138814 h 685709"/>
                    <a:gd name="connsiteX5" fmla="*/ 777875 w 777876"/>
                    <a:gd name="connsiteY5" fmla="*/ 69441 h 685709"/>
                    <a:gd name="connsiteX6" fmla="*/ 708434 w 777876"/>
                    <a:gd name="connsiteY6" fmla="*/ 0 h 685709"/>
                    <a:gd name="connsiteX7" fmla="*/ 196443 w 777876"/>
                    <a:gd name="connsiteY7" fmla="*/ 0 h 685709"/>
                    <a:gd name="connsiteX8" fmla="*/ 127002 w 777876"/>
                    <a:gd name="connsiteY8" fmla="*/ 69441 h 685709"/>
                    <a:gd name="connsiteX9" fmla="*/ 127002 w 777876"/>
                    <a:gd name="connsiteY9" fmla="*/ 138882 h 685709"/>
                    <a:gd name="connsiteX10" fmla="*/ 574676 w 777876"/>
                    <a:gd name="connsiteY10" fmla="*/ 138882 h 685709"/>
                    <a:gd name="connsiteX11" fmla="*/ 574676 w 777876"/>
                    <a:gd name="connsiteY11" fmla="*/ 211092 h 685709"/>
                    <a:gd name="connsiteX12" fmla="*/ 0 w 777876"/>
                    <a:gd name="connsiteY12" fmla="*/ 211092 h 685709"/>
                    <a:gd name="connsiteX13" fmla="*/ 0 w 777876"/>
                    <a:gd name="connsiteY13" fmla="*/ 474617 h 685709"/>
                    <a:gd name="connsiteX14" fmla="*/ 574676 w 777876"/>
                    <a:gd name="connsiteY14" fmla="*/ 474617 h 685709"/>
                    <a:gd name="connsiteX15" fmla="*/ 574676 w 777876"/>
                    <a:gd name="connsiteY15" fmla="*/ 546827 h 685709"/>
                    <a:gd name="connsiteX16" fmla="*/ 127002 w 777876"/>
                    <a:gd name="connsiteY16" fmla="*/ 546827 h 685709"/>
                    <a:gd name="connsiteX17" fmla="*/ 127002 w 777876"/>
                    <a:gd name="connsiteY17" fmla="*/ 616268 h 685709"/>
                    <a:gd name="connsiteX18" fmla="*/ 196443 w 777876"/>
                    <a:gd name="connsiteY18" fmla="*/ 685709 h 685709"/>
                    <a:gd name="connsiteX19" fmla="*/ 708434 w 777876"/>
                    <a:gd name="connsiteY19" fmla="*/ 685709 h 685709"/>
                    <a:gd name="connsiteX20" fmla="*/ 777875 w 777876"/>
                    <a:gd name="connsiteY20" fmla="*/ 616268 h 685709"/>
                    <a:gd name="connsiteX21" fmla="*/ 777875 w 777876"/>
                    <a:gd name="connsiteY21" fmla="*/ 546894 h 68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876" h="685709">
                      <a:moveTo>
                        <a:pt x="777876" y="546894"/>
                      </a:moveTo>
                      <a:lnTo>
                        <a:pt x="777876" y="474617"/>
                      </a:lnTo>
                      <a:lnTo>
                        <a:pt x="777876" y="211092"/>
                      </a:lnTo>
                      <a:lnTo>
                        <a:pt x="777876" y="138814"/>
                      </a:lnTo>
                      <a:lnTo>
                        <a:pt x="777875" y="138814"/>
                      </a:lnTo>
                      <a:lnTo>
                        <a:pt x="777875" y="69441"/>
                      </a:lnTo>
                      <a:cubicBezTo>
                        <a:pt x="777875" y="31090"/>
                        <a:pt x="746785" y="0"/>
                        <a:pt x="708434" y="0"/>
                      </a:cubicBezTo>
                      <a:lnTo>
                        <a:pt x="196443" y="0"/>
                      </a:lnTo>
                      <a:cubicBezTo>
                        <a:pt x="158092" y="0"/>
                        <a:pt x="127002" y="31090"/>
                        <a:pt x="127002" y="69441"/>
                      </a:cubicBezTo>
                      <a:lnTo>
                        <a:pt x="127002" y="138882"/>
                      </a:lnTo>
                      <a:lnTo>
                        <a:pt x="574676" y="138882"/>
                      </a:lnTo>
                      <a:lnTo>
                        <a:pt x="574676" y="211092"/>
                      </a:lnTo>
                      <a:lnTo>
                        <a:pt x="0" y="211092"/>
                      </a:lnTo>
                      <a:lnTo>
                        <a:pt x="0" y="474617"/>
                      </a:lnTo>
                      <a:lnTo>
                        <a:pt x="574676" y="474617"/>
                      </a:lnTo>
                      <a:lnTo>
                        <a:pt x="574676" y="546827"/>
                      </a:lnTo>
                      <a:lnTo>
                        <a:pt x="127002" y="546827"/>
                      </a:lnTo>
                      <a:lnTo>
                        <a:pt x="127002" y="616268"/>
                      </a:lnTo>
                      <a:cubicBezTo>
                        <a:pt x="127002" y="654619"/>
                        <a:pt x="158092" y="685709"/>
                        <a:pt x="196443" y="685709"/>
                      </a:cubicBezTo>
                      <a:lnTo>
                        <a:pt x="708434" y="685709"/>
                      </a:lnTo>
                      <a:cubicBezTo>
                        <a:pt x="746785" y="685709"/>
                        <a:pt x="777875" y="654619"/>
                        <a:pt x="777875" y="616268"/>
                      </a:cubicBezTo>
                      <a:lnTo>
                        <a:pt x="777875" y="546894"/>
                      </a:lnTo>
                      <a:close/>
                    </a:path>
                  </a:pathLst>
                </a:cu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sp>
              <p:nvSpPr>
                <p:cNvPr id="36" name="Ellipse 35">
                  <a:extLst>
                    <a:ext uri="{FF2B5EF4-FFF2-40B4-BE49-F238E27FC236}">
                      <a16:creationId xmlns="" xmlns:a16="http://schemas.microsoft.com/office/drawing/2014/main" id="{9D262AE1-76B8-4ACE-81D9-3329B79807A0}"/>
                    </a:ext>
                  </a:extLst>
                </p:cNvPr>
                <p:cNvSpPr/>
                <p:nvPr/>
              </p:nvSpPr>
              <p:spPr>
                <a:xfrm flipH="1">
                  <a:off x="5818043" y="4428873"/>
                  <a:ext cx="138274" cy="138274"/>
                </a:xfrm>
                <a:prstGeom prst="ellipse">
                  <a:avLst/>
                </a:prstGeom>
                <a:grpFill/>
                <a:ln w="254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grpSp>
      </p:grpSp>
      <p:sp>
        <p:nvSpPr>
          <p:cNvPr id="47" name="Textplatzhalter 39">
            <a:extLst>
              <a:ext uri="{FF2B5EF4-FFF2-40B4-BE49-F238E27FC236}">
                <a16:creationId xmlns="" xmlns:a16="http://schemas.microsoft.com/office/drawing/2014/main" id="{50BF0A47-1823-40C7-9824-354133801704}"/>
              </a:ext>
            </a:extLst>
          </p:cNvPr>
          <p:cNvSpPr txBox="1">
            <a:spLocks/>
          </p:cNvSpPr>
          <p:nvPr/>
        </p:nvSpPr>
        <p:spPr>
          <a:xfrm>
            <a:off x="684000" y="4390870"/>
            <a:ext cx="7846637" cy="338554"/>
          </a:xfrm>
          <a:prstGeom prst="rect">
            <a:avLst/>
          </a:prstGeom>
        </p:spPr>
        <p:txBody>
          <a:bodyPr vert="horz" wrap="square" lIns="0" tIns="0" rIns="0" bIns="0" rtlCol="0" anchor="b">
            <a:spAutoFit/>
          </a:bodyPr>
          <a:lstStyle>
            <a:defPPr>
              <a:defRPr lang="en-US"/>
            </a:defPPr>
            <a:lvl1pPr indent="0" defTabSz="914194">
              <a:lnSpc>
                <a:spcPct val="100000"/>
              </a:lnSpc>
              <a:spcBef>
                <a:spcPts val="0"/>
              </a:spcBef>
              <a:buClr>
                <a:schemeClr val="tx1"/>
              </a:buClr>
              <a:buFont typeface="Wingdings" pitchFamily="2" charset="2"/>
              <a:buNone/>
              <a:tabLst/>
              <a:defRPr sz="1200" spc="0" baseline="0">
                <a:latin typeface="Arial" pitchFamily="34" charset="0"/>
                <a:cs typeface="Arial" pitchFamily="34" charset="0"/>
              </a:defRPr>
            </a:lvl1pPr>
            <a:lvl2pPr marL="431989"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2pPr>
            <a:lvl3pPr marL="647984"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3pPr>
            <a:lvl4pPr marL="863978"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4pPr>
            <a:lvl5pPr marL="1079973" indent="-215995" defTabSz="987203">
              <a:lnSpc>
                <a:spcPts val="2800"/>
              </a:lnSpc>
              <a:spcBef>
                <a:spcPts val="0"/>
              </a:spcBef>
              <a:buClr>
                <a:schemeClr val="tx1"/>
              </a:buClr>
              <a:buFont typeface="Arial" pitchFamily="34" charset="0"/>
              <a:buChar char="−"/>
              <a:defRPr spc="0" baseline="0">
                <a:latin typeface="Arial" pitchFamily="34" charset="0"/>
                <a:cs typeface="Arial" pitchFamily="34" charset="0"/>
              </a:defRPr>
            </a:lvl5pPr>
            <a:lvl6pPr marL="2514034" indent="-228549" defTabSz="914194">
              <a:spcBef>
                <a:spcPct val="20000"/>
              </a:spcBef>
              <a:buFont typeface="Arial" pitchFamily="34" charset="0"/>
              <a:buChar char="•"/>
              <a:defRPr sz="2000"/>
            </a:lvl6pPr>
            <a:lvl7pPr marL="2971132" indent="-228549" defTabSz="914194">
              <a:spcBef>
                <a:spcPct val="20000"/>
              </a:spcBef>
              <a:buFont typeface="Arial" pitchFamily="34" charset="0"/>
              <a:buChar char="•"/>
              <a:defRPr sz="2000"/>
            </a:lvl7pPr>
            <a:lvl8pPr marL="3428229" indent="-228549" defTabSz="914194">
              <a:spcBef>
                <a:spcPct val="20000"/>
              </a:spcBef>
              <a:buFont typeface="Arial" pitchFamily="34" charset="0"/>
              <a:buChar char="•"/>
              <a:defRPr sz="2000"/>
            </a:lvl8pPr>
            <a:lvl9pPr marL="3885326" indent="-228549" defTabSz="914194">
              <a:spcBef>
                <a:spcPct val="20000"/>
              </a:spcBef>
              <a:buFont typeface="Arial" pitchFamily="34" charset="0"/>
              <a:buChar char="•"/>
              <a:defRPr sz="2000"/>
            </a:lvl9pPr>
          </a:lstStyle>
          <a:p>
            <a:r>
              <a:rPr lang="en-GB" sz="1100" dirty="0"/>
              <a:t>Top 5 patents with most inventors in co-authorship, most of them working in the USA and all of these are filed in co-ownership of the Swiss pharmaceutical Novartis and the American University of Pennsylvania.</a:t>
            </a:r>
          </a:p>
        </p:txBody>
      </p:sp>
      <p:graphicFrame>
        <p:nvGraphicFramePr>
          <p:cNvPr id="48" name="9 Tabla">
            <a:extLst>
              <a:ext uri="{FF2B5EF4-FFF2-40B4-BE49-F238E27FC236}">
                <a16:creationId xmlns="" xmlns:a16="http://schemas.microsoft.com/office/drawing/2014/main" id="{52746DC5-17A4-4481-BE9D-2CE082341DBD}"/>
              </a:ext>
            </a:extLst>
          </p:cNvPr>
          <p:cNvGraphicFramePr>
            <a:graphicFrameLocks noGrp="1"/>
          </p:cNvGraphicFramePr>
          <p:nvPr>
            <p:extLst>
              <p:ext uri="{D42A27DB-BD31-4B8C-83A1-F6EECF244321}">
                <p14:modId xmlns:p14="http://schemas.microsoft.com/office/powerpoint/2010/main" val="519743376"/>
              </p:ext>
            </p:extLst>
          </p:nvPr>
        </p:nvGraphicFramePr>
        <p:xfrm>
          <a:off x="690563" y="996950"/>
          <a:ext cx="7848000" cy="3324935"/>
        </p:xfrm>
        <a:graphic>
          <a:graphicData uri="http://schemas.openxmlformats.org/drawingml/2006/table">
            <a:tbl>
              <a:tblPr>
                <a:effectLst/>
                <a:tableStyleId>{3C2FFA5D-87B4-456A-9821-1D502468CF0F}</a:tableStyleId>
              </a:tblPr>
              <a:tblGrid>
                <a:gridCol w="3744000">
                  <a:extLst>
                    <a:ext uri="{9D8B030D-6E8A-4147-A177-3AD203B41FA5}">
                      <a16:colId xmlns="" xmlns:a16="http://schemas.microsoft.com/office/drawing/2014/main" val="20000"/>
                    </a:ext>
                  </a:extLst>
                </a:gridCol>
                <a:gridCol w="4104000">
                  <a:extLst>
                    <a:ext uri="{9D8B030D-6E8A-4147-A177-3AD203B41FA5}">
                      <a16:colId xmlns="" xmlns:a16="http://schemas.microsoft.com/office/drawing/2014/main" val="20001"/>
                    </a:ext>
                  </a:extLst>
                </a:gridCol>
              </a:tblGrid>
              <a:tr h="212403">
                <a:tc>
                  <a:txBody>
                    <a:bodyPr/>
                    <a:lstStyle/>
                    <a:p>
                      <a:pPr algn="l" fontAlgn="b">
                        <a:lnSpc>
                          <a:spcPct val="95000"/>
                        </a:lnSpc>
                      </a:pPr>
                      <a:r>
                        <a:rPr lang="en-GB" sz="1400" b="1" i="0" u="none" strike="noStrike" cap="none" spc="-10" baseline="0" noProof="0" dirty="0">
                          <a:ln>
                            <a:noFill/>
                          </a:ln>
                          <a:solidFill>
                            <a:schemeClr val="tx1"/>
                          </a:solidFill>
                          <a:effectLst/>
                          <a:latin typeface="+mj-lt"/>
                        </a:rPr>
                        <a:t>Patent title and applicant</a:t>
                      </a:r>
                    </a:p>
                  </a:txBody>
                  <a:tcPr marL="35248" marR="35248" marT="7050" marB="35248">
                    <a:lnL w="9525" cap="flat" cmpd="sng" algn="ctr">
                      <a:noFill/>
                      <a:prstDash val="solid"/>
                    </a:lnL>
                    <a:lnR w="9525" cap="flat" cmpd="sng" algn="ctr">
                      <a:noFill/>
                      <a:prstDash val="solid"/>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95000"/>
                        </a:lnSpc>
                      </a:pPr>
                      <a:r>
                        <a:rPr lang="en-GB" sz="1400" b="1" u="none" strike="noStrike" cap="none" spc="0" noProof="0" dirty="0">
                          <a:ln>
                            <a:noFill/>
                          </a:ln>
                          <a:solidFill>
                            <a:schemeClr val="tx1"/>
                          </a:solidFill>
                          <a:effectLst/>
                          <a:latin typeface="+mj-lt"/>
                        </a:rPr>
                        <a:t>  # of inventors and</a:t>
                      </a:r>
                      <a:r>
                        <a:rPr lang="en-GB" sz="1400" b="1" u="none" strike="noStrike" cap="none" spc="0" baseline="0" noProof="0" dirty="0">
                          <a:ln>
                            <a:noFill/>
                          </a:ln>
                          <a:solidFill>
                            <a:schemeClr val="tx1"/>
                          </a:solidFill>
                          <a:effectLst/>
                          <a:latin typeface="+mj-lt"/>
                        </a:rPr>
                        <a:t> their c</a:t>
                      </a:r>
                      <a:r>
                        <a:rPr lang="en-GB" sz="1400" b="1" u="none" strike="noStrike" cap="none" spc="0" noProof="0" dirty="0">
                          <a:ln>
                            <a:noFill/>
                          </a:ln>
                          <a:solidFill>
                            <a:schemeClr val="tx1"/>
                          </a:solidFill>
                          <a:effectLst/>
                          <a:latin typeface="+mj-lt"/>
                        </a:rPr>
                        <a:t>ountry of residence</a:t>
                      </a:r>
                      <a:endParaRPr lang="en-GB" sz="1400" b="1" i="0" u="none" strike="noStrike" cap="none" spc="0" noProof="0" dirty="0">
                        <a:ln>
                          <a:noFill/>
                        </a:ln>
                        <a:solidFill>
                          <a:schemeClr val="tx1"/>
                        </a:solidFill>
                        <a:effectLst/>
                        <a:latin typeface="+mj-lt"/>
                      </a:endParaRPr>
                    </a:p>
                  </a:txBody>
                  <a:tcPr marL="35248" marR="35248" marT="7050" marB="35248">
                    <a:lnL w="9525" cap="flat" cmpd="sng" algn="ctr">
                      <a:noFill/>
                      <a:prstDash val="solid"/>
                    </a:lnL>
                    <a:lnR w="9525" cap="flat" cmpd="sng" algn="ctr">
                      <a:noFill/>
                      <a:prstDash val="solid"/>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736820">
                <a:tc>
                  <a:txBody>
                    <a:bodyPr/>
                    <a:lstStyle/>
                    <a:p>
                      <a:pPr algn="l" fontAlgn="t">
                        <a:lnSpc>
                          <a:spcPct val="95000"/>
                        </a:lnSpc>
                      </a:pPr>
                      <a:r>
                        <a:rPr lang="en-GB" sz="1200" b="1" i="0" u="none" strike="noStrike" cap="none" spc="0" dirty="0">
                          <a:ln>
                            <a:noFill/>
                          </a:ln>
                          <a:solidFill>
                            <a:schemeClr val="tx1"/>
                          </a:solidFill>
                          <a:effectLst/>
                          <a:latin typeface="+mj-lt"/>
                        </a:rPr>
                        <a:t>Cd20 therapies, cd22 therapies, and combination therapies with a cd19 chimeric antigen receptor expressing cell </a:t>
                      </a:r>
                      <a:r>
                        <a:rPr lang="en-GB" sz="1200" b="0" i="0" u="none" strike="noStrike" cap="none" spc="0" dirty="0">
                          <a:ln>
                            <a:noFill/>
                          </a:ln>
                          <a:solidFill>
                            <a:schemeClr val="tx1"/>
                          </a:solidFill>
                          <a:effectLst/>
                          <a:latin typeface="+mj-lt"/>
                        </a:rPr>
                        <a:t/>
                      </a:r>
                      <a:br>
                        <a:rPr lang="en-GB" sz="1200" b="0" i="0" u="none" strike="noStrike" cap="none" spc="0" dirty="0">
                          <a:ln>
                            <a:noFill/>
                          </a:ln>
                          <a:solidFill>
                            <a:schemeClr val="tx1"/>
                          </a:solidFill>
                          <a:effectLst/>
                          <a:latin typeface="+mj-lt"/>
                        </a:rPr>
                      </a:br>
                      <a:r>
                        <a:rPr lang="en-GB" sz="1200" b="0" i="0" u="none" strike="noStrike" cap="none" spc="0" dirty="0">
                          <a:ln>
                            <a:noFill/>
                          </a:ln>
                          <a:solidFill>
                            <a:schemeClr val="tx1"/>
                          </a:solidFill>
                          <a:effectLst/>
                          <a:latin typeface="+mj-lt"/>
                        </a:rPr>
                        <a:t>(Novartis &amp; Univ Pennsylvania)</a:t>
                      </a:r>
                    </a:p>
                  </a:txBody>
                  <a:tcPr marL="35248" marR="35248" marT="35248" marB="21149">
                    <a:lnL w="9525" cap="flat" cmpd="sng" algn="ctr">
                      <a:noFill/>
                      <a:prstDash val="solid"/>
                    </a:lnL>
                    <a:lnR w="9525" cap="flat" cmpd="sng" algn="ctr">
                      <a:noFill/>
                      <a:prstDash val="solid"/>
                    </a:lnR>
                    <a:lnT w="127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95000"/>
                        </a:lnSpc>
                      </a:pPr>
                      <a:r>
                        <a:rPr lang="en-GB" sz="1200" b="0" u="none" strike="noStrike" cap="none" spc="0" dirty="0">
                          <a:ln>
                            <a:noFill/>
                          </a:ln>
                          <a:solidFill>
                            <a:schemeClr val="tx1"/>
                          </a:solidFill>
                          <a:effectLst/>
                          <a:latin typeface="+mj-lt"/>
                        </a:rPr>
                        <a:t> </a:t>
                      </a:r>
                      <a:endParaRPr lang="en-GB" sz="1200" b="0" i="0" u="none" strike="noStrike" cap="none" spc="0" dirty="0">
                        <a:ln>
                          <a:noFill/>
                        </a:ln>
                        <a:solidFill>
                          <a:schemeClr val="tx1"/>
                        </a:solidFill>
                        <a:effectLst/>
                        <a:latin typeface="+mj-lt"/>
                      </a:endParaRPr>
                    </a:p>
                  </a:txBody>
                  <a:tcPr marL="35248" marR="35248" marT="21149" marB="21149" anchor="ctr">
                    <a:lnL w="9525" cap="flat" cmpd="sng" algn="ctr">
                      <a:noFill/>
                      <a:prstDash val="solid"/>
                    </a:lnL>
                    <a:lnR w="9525" cap="flat" cmpd="sng" algn="ctr">
                      <a:noFill/>
                      <a:prstDash val="solid"/>
                    </a:lnR>
                    <a:lnT w="127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582151">
                <a:tc>
                  <a:txBody>
                    <a:bodyPr/>
                    <a:lstStyle/>
                    <a:p>
                      <a:pPr algn="l" fontAlgn="t">
                        <a:lnSpc>
                          <a:spcPct val="95000"/>
                        </a:lnSpc>
                      </a:pPr>
                      <a:r>
                        <a:rPr lang="en-GB" sz="1200" b="1" i="0" u="none" strike="noStrike" cap="none" spc="0" dirty="0">
                          <a:ln>
                            <a:noFill/>
                          </a:ln>
                          <a:solidFill>
                            <a:schemeClr val="tx1"/>
                          </a:solidFill>
                          <a:effectLst/>
                          <a:latin typeface="+mj-lt"/>
                        </a:rPr>
                        <a:t>Treatment of cancer using anti-cd19 chimeric antigen receptor </a:t>
                      </a:r>
                      <a:r>
                        <a:rPr lang="en-GB" sz="1200" b="0" i="0" u="none" strike="noStrike" cap="none" spc="0" dirty="0">
                          <a:ln>
                            <a:noFill/>
                          </a:ln>
                          <a:solidFill>
                            <a:schemeClr val="tx1"/>
                          </a:solidFill>
                          <a:effectLst/>
                          <a:latin typeface="+mj-lt"/>
                        </a:rPr>
                        <a:t/>
                      </a:r>
                      <a:br>
                        <a:rPr lang="en-GB" sz="1200" b="0" i="0" u="none" strike="noStrike" cap="none" spc="0" dirty="0">
                          <a:ln>
                            <a:noFill/>
                          </a:ln>
                          <a:solidFill>
                            <a:schemeClr val="tx1"/>
                          </a:solidFill>
                          <a:effectLst/>
                          <a:latin typeface="+mj-lt"/>
                        </a:rPr>
                      </a:br>
                      <a:r>
                        <a:rPr lang="en-GB" sz="1200" b="0" i="0" u="none" strike="noStrike" cap="none" spc="0" dirty="0">
                          <a:ln>
                            <a:noFill/>
                          </a:ln>
                          <a:solidFill>
                            <a:schemeClr val="tx1"/>
                          </a:solidFill>
                          <a:effectLst/>
                          <a:latin typeface="+mj-lt"/>
                        </a:rPr>
                        <a:t>(Novartis &amp; Univ Pennsylvania)</a:t>
                      </a:r>
                    </a:p>
                  </a:txBody>
                  <a:tcPr marL="35248" marR="35248" marT="35248" marB="21149">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95000"/>
                        </a:lnSpc>
                      </a:pPr>
                      <a:endParaRPr lang="en-GB" sz="1200" b="0" i="0" u="none" strike="noStrike" cap="none" spc="0" dirty="0">
                        <a:ln>
                          <a:noFill/>
                        </a:ln>
                        <a:solidFill>
                          <a:schemeClr val="tx1"/>
                        </a:solidFill>
                        <a:effectLst/>
                        <a:latin typeface="+mj-lt"/>
                      </a:endParaRPr>
                    </a:p>
                  </a:txBody>
                  <a:tcPr marL="35248" marR="35248" marT="21149" marB="21149"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82151">
                <a:tc>
                  <a:txBody>
                    <a:bodyPr/>
                    <a:lstStyle/>
                    <a:p>
                      <a:pPr marL="0" marR="0" indent="0" algn="l" defTabSz="914400" rtl="0" eaLnBrk="1" fontAlgn="t" latinLnBrk="0" hangingPunct="1">
                        <a:lnSpc>
                          <a:spcPct val="95000"/>
                        </a:lnSpc>
                        <a:spcBef>
                          <a:spcPts val="0"/>
                        </a:spcBef>
                        <a:spcAft>
                          <a:spcPts val="0"/>
                        </a:spcAft>
                        <a:buClrTx/>
                        <a:buSzTx/>
                        <a:buFontTx/>
                        <a:buNone/>
                        <a:tabLst/>
                        <a:defRPr/>
                      </a:pPr>
                      <a:r>
                        <a:rPr lang="en-GB" sz="1200" b="1" i="0" u="none" strike="noStrike" cap="none" spc="0" dirty="0">
                          <a:ln>
                            <a:noFill/>
                          </a:ln>
                          <a:solidFill>
                            <a:schemeClr val="tx1"/>
                          </a:solidFill>
                          <a:effectLst/>
                          <a:latin typeface="+mj-lt"/>
                        </a:rPr>
                        <a:t>Phosphoglycerate kinase  promoters and methods of use for expressing chimeric antigen receptor </a:t>
                      </a:r>
                      <a:r>
                        <a:rPr lang="en-GB" sz="1200" b="0" i="0" u="none" strike="noStrike" cap="none" spc="0" dirty="0">
                          <a:ln>
                            <a:noFill/>
                          </a:ln>
                          <a:solidFill>
                            <a:schemeClr val="tx1"/>
                          </a:solidFill>
                          <a:effectLst/>
                          <a:latin typeface="+mj-lt"/>
                        </a:rPr>
                        <a:t/>
                      </a:r>
                      <a:br>
                        <a:rPr lang="en-GB" sz="1200" b="0" i="0" u="none" strike="noStrike" cap="none" spc="0" dirty="0">
                          <a:ln>
                            <a:noFill/>
                          </a:ln>
                          <a:solidFill>
                            <a:schemeClr val="tx1"/>
                          </a:solidFill>
                          <a:effectLst/>
                          <a:latin typeface="+mj-lt"/>
                        </a:rPr>
                      </a:br>
                      <a:r>
                        <a:rPr lang="en-GB" sz="1200" b="0" i="0" u="none" strike="noStrike" cap="none" spc="0" dirty="0">
                          <a:ln>
                            <a:noFill/>
                          </a:ln>
                          <a:solidFill>
                            <a:schemeClr val="tx1"/>
                          </a:solidFill>
                          <a:effectLst/>
                          <a:latin typeface="+mj-lt"/>
                        </a:rPr>
                        <a:t>(Novartis &amp; Novartis China &amp; Univ Pennsylvania) </a:t>
                      </a:r>
                    </a:p>
                  </a:txBody>
                  <a:tcPr marL="35248" marR="35248" marT="35248" marB="21149">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95000"/>
                        </a:lnSpc>
                      </a:pPr>
                      <a:endParaRPr lang="en-GB" sz="1200" b="0" i="0" u="none" strike="noStrike" cap="none" spc="0" dirty="0">
                        <a:ln>
                          <a:noFill/>
                        </a:ln>
                        <a:solidFill>
                          <a:schemeClr val="tx1"/>
                        </a:solidFill>
                        <a:effectLst/>
                        <a:latin typeface="+mj-lt"/>
                      </a:endParaRPr>
                    </a:p>
                  </a:txBody>
                  <a:tcPr marL="35248" marR="35248" marT="21149" marB="21149"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582151">
                <a:tc>
                  <a:txBody>
                    <a:bodyPr/>
                    <a:lstStyle/>
                    <a:p>
                      <a:pPr algn="l" fontAlgn="t">
                        <a:lnSpc>
                          <a:spcPct val="95000"/>
                        </a:lnSpc>
                      </a:pPr>
                      <a:r>
                        <a:rPr lang="en-GB" sz="1200" b="1" i="0" u="none" strike="noStrike" cap="none" spc="0" dirty="0">
                          <a:ln>
                            <a:noFill/>
                          </a:ln>
                          <a:solidFill>
                            <a:schemeClr val="tx1"/>
                          </a:solidFill>
                          <a:effectLst/>
                          <a:latin typeface="+mj-lt"/>
                        </a:rPr>
                        <a:t>Regulatable chimeric antigen receptor</a:t>
                      </a:r>
                      <a:br>
                        <a:rPr lang="en-GB" sz="1200" b="1" i="0" u="none" strike="noStrike" cap="none" spc="0" dirty="0">
                          <a:ln>
                            <a:noFill/>
                          </a:ln>
                          <a:solidFill>
                            <a:schemeClr val="tx1"/>
                          </a:solidFill>
                          <a:effectLst/>
                          <a:latin typeface="+mj-lt"/>
                        </a:rPr>
                      </a:br>
                      <a:r>
                        <a:rPr lang="en-GB" sz="1200" b="0" i="0" u="none" strike="noStrike" cap="none" spc="0" dirty="0">
                          <a:ln>
                            <a:noFill/>
                          </a:ln>
                          <a:solidFill>
                            <a:schemeClr val="tx1"/>
                          </a:solidFill>
                          <a:effectLst/>
                          <a:latin typeface="+mj-lt"/>
                        </a:rPr>
                        <a:t>(Novartis &amp; Univ Pennsylvania) </a:t>
                      </a:r>
                    </a:p>
                  </a:txBody>
                  <a:tcPr marL="35248" marR="35248" marT="35248" marB="21149">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95000"/>
                        </a:lnSpc>
                      </a:pPr>
                      <a:endParaRPr lang="en-GB" sz="1200" b="0" i="0" u="none" strike="noStrike" cap="none" spc="0" dirty="0">
                        <a:ln>
                          <a:noFill/>
                        </a:ln>
                        <a:solidFill>
                          <a:schemeClr val="tx1"/>
                        </a:solidFill>
                        <a:effectLst/>
                        <a:latin typeface="+mj-lt"/>
                      </a:endParaRPr>
                    </a:p>
                  </a:txBody>
                  <a:tcPr marL="35248" marR="35248" marT="21149" marB="21149"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582151">
                <a:tc>
                  <a:txBody>
                    <a:bodyPr/>
                    <a:lstStyle/>
                    <a:p>
                      <a:pPr algn="l" fontAlgn="t">
                        <a:lnSpc>
                          <a:spcPct val="95000"/>
                        </a:lnSpc>
                      </a:pPr>
                      <a:r>
                        <a:rPr lang="en-GB" sz="1200" b="1" i="0" u="none" strike="noStrike" cap="none" spc="0" dirty="0">
                          <a:ln>
                            <a:noFill/>
                          </a:ln>
                          <a:solidFill>
                            <a:schemeClr val="tx1"/>
                          </a:solidFill>
                          <a:effectLst/>
                          <a:latin typeface="+mj-lt"/>
                        </a:rPr>
                        <a:t>Treatment of cancer using a cll-1 chimeric antigen receptor </a:t>
                      </a:r>
                      <a:r>
                        <a:rPr lang="en-GB" sz="1200" b="0" i="0" u="none" strike="noStrike" cap="none" spc="0" dirty="0">
                          <a:ln>
                            <a:noFill/>
                          </a:ln>
                          <a:solidFill>
                            <a:schemeClr val="tx1"/>
                          </a:solidFill>
                          <a:effectLst/>
                          <a:latin typeface="+mj-lt"/>
                        </a:rPr>
                        <a:t/>
                      </a:r>
                      <a:br>
                        <a:rPr lang="en-GB" sz="1200" b="0" i="0" u="none" strike="noStrike" cap="none" spc="0" dirty="0">
                          <a:ln>
                            <a:noFill/>
                          </a:ln>
                          <a:solidFill>
                            <a:schemeClr val="tx1"/>
                          </a:solidFill>
                          <a:effectLst/>
                          <a:latin typeface="+mj-lt"/>
                        </a:rPr>
                      </a:br>
                      <a:r>
                        <a:rPr lang="en-GB" sz="1200" b="0" i="0" u="none" strike="noStrike" cap="none" spc="0" dirty="0">
                          <a:ln>
                            <a:noFill/>
                          </a:ln>
                          <a:solidFill>
                            <a:schemeClr val="tx1"/>
                          </a:solidFill>
                          <a:effectLst/>
                          <a:latin typeface="+mj-lt"/>
                        </a:rPr>
                        <a:t>(Novartis &amp; Univ Pennsylvania) </a:t>
                      </a:r>
                    </a:p>
                  </a:txBody>
                  <a:tcPr marL="35248" marR="35248" marT="35248" marB="21149">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95000"/>
                        </a:lnSpc>
                      </a:pPr>
                      <a:endParaRPr lang="en-GB" sz="1200" b="0" i="0" u="none" strike="noStrike" cap="none" spc="0" dirty="0">
                        <a:ln>
                          <a:noFill/>
                        </a:ln>
                        <a:solidFill>
                          <a:schemeClr val="tx1"/>
                        </a:solidFill>
                        <a:effectLst/>
                        <a:latin typeface="+mj-lt"/>
                      </a:endParaRPr>
                    </a:p>
                  </a:txBody>
                  <a:tcPr marL="35248" marR="35248" marT="21149" marB="21149" anchor="ctr">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pic>
        <p:nvPicPr>
          <p:cNvPr id="192" name="Picture 56" descr="MPj03628600000[1]">
            <a:extLst>
              <a:ext uri="{FF2B5EF4-FFF2-40B4-BE49-F238E27FC236}">
                <a16:creationId xmlns="" xmlns:a16="http://schemas.microsoft.com/office/drawing/2014/main" id="{9201CEF1-CBD7-40DE-AA83-504597EEDA04}"/>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159" y="204790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93" name="Picture 56" descr="MPj03628600000[1]">
            <a:extLst>
              <a:ext uri="{FF2B5EF4-FFF2-40B4-BE49-F238E27FC236}">
                <a16:creationId xmlns="" xmlns:a16="http://schemas.microsoft.com/office/drawing/2014/main" id="{885CC44F-9578-4D28-AC6A-37466BAD9135}"/>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100" y="204790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94" name="Picture 56" descr="MPj03628600000[1]">
            <a:extLst>
              <a:ext uri="{FF2B5EF4-FFF2-40B4-BE49-F238E27FC236}">
                <a16:creationId xmlns="" xmlns:a16="http://schemas.microsoft.com/office/drawing/2014/main" id="{C626FCF3-B4E4-4595-82DF-5ECF3C183647}"/>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041" y="2047902"/>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95" name="Picture 56" descr="MPj03628600000[1]">
            <a:extLst>
              <a:ext uri="{FF2B5EF4-FFF2-40B4-BE49-F238E27FC236}">
                <a16:creationId xmlns="" xmlns:a16="http://schemas.microsoft.com/office/drawing/2014/main" id="{B4FAF751-E9B7-4FD5-8171-A2D401B76B9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981" y="204757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96" name="Picture 56" descr="MPj03628600000[1]">
            <a:extLst>
              <a:ext uri="{FF2B5EF4-FFF2-40B4-BE49-F238E27FC236}">
                <a16:creationId xmlns="" xmlns:a16="http://schemas.microsoft.com/office/drawing/2014/main" id="{C3EA1BC9-E3C7-47AE-8E39-96404CCBEB1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922" y="204790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97" name="Picture 56" descr="MPj03628600000[1]">
            <a:extLst>
              <a:ext uri="{FF2B5EF4-FFF2-40B4-BE49-F238E27FC236}">
                <a16:creationId xmlns="" xmlns:a16="http://schemas.microsoft.com/office/drawing/2014/main" id="{226C539C-3EA8-4FF0-B0DE-C02B78A633E7}"/>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863" y="204790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98" name="Picture 56" descr="MPj03628600000[1]">
            <a:extLst>
              <a:ext uri="{FF2B5EF4-FFF2-40B4-BE49-F238E27FC236}">
                <a16:creationId xmlns="" xmlns:a16="http://schemas.microsoft.com/office/drawing/2014/main" id="{AA49C557-5B8E-48CC-9E2A-4BFE47840EE8}"/>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804" y="204790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99" name="Picture 56" descr="MPj03628600000[1]">
            <a:extLst>
              <a:ext uri="{FF2B5EF4-FFF2-40B4-BE49-F238E27FC236}">
                <a16:creationId xmlns="" xmlns:a16="http://schemas.microsoft.com/office/drawing/2014/main" id="{D3AA432B-F147-48EE-815C-8E03463BDE6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744" y="2047902"/>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00" name="Picture 56" descr="MPj03628600000[1]">
            <a:extLst>
              <a:ext uri="{FF2B5EF4-FFF2-40B4-BE49-F238E27FC236}">
                <a16:creationId xmlns="" xmlns:a16="http://schemas.microsoft.com/office/drawing/2014/main" id="{B5A2CB28-7E9A-4B46-A035-FC4888A529E3}"/>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685" y="204757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01" name="Picture 56" descr="MPj03628600000[1]">
            <a:extLst>
              <a:ext uri="{FF2B5EF4-FFF2-40B4-BE49-F238E27FC236}">
                <a16:creationId xmlns="" xmlns:a16="http://schemas.microsoft.com/office/drawing/2014/main" id="{32F69366-DF01-45B2-B398-6A87FB98949C}"/>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626" y="204790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02" name="Picture 56" descr="MPj03628600000[1]">
            <a:extLst>
              <a:ext uri="{FF2B5EF4-FFF2-40B4-BE49-F238E27FC236}">
                <a16:creationId xmlns="" xmlns:a16="http://schemas.microsoft.com/office/drawing/2014/main" id="{1431F04E-E4A3-4D5C-97CE-AF3A4F826178}"/>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567" y="204790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03" name="Picture 56" descr="MPj03628600000[1]">
            <a:extLst>
              <a:ext uri="{FF2B5EF4-FFF2-40B4-BE49-F238E27FC236}">
                <a16:creationId xmlns="" xmlns:a16="http://schemas.microsoft.com/office/drawing/2014/main" id="{5AE95A0E-7B7A-4B82-A2BE-5E83F35453DD}"/>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07" y="204790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04" name="Picture 56" descr="MPj03628600000[1]">
            <a:extLst>
              <a:ext uri="{FF2B5EF4-FFF2-40B4-BE49-F238E27FC236}">
                <a16:creationId xmlns="" xmlns:a16="http://schemas.microsoft.com/office/drawing/2014/main" id="{9A651D8F-DF65-45C5-AE6C-1990FAB9AFE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448" y="2047902"/>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05" name="Picture 56" descr="MPj03628600000[1]">
            <a:extLst>
              <a:ext uri="{FF2B5EF4-FFF2-40B4-BE49-F238E27FC236}">
                <a16:creationId xmlns="" xmlns:a16="http://schemas.microsoft.com/office/drawing/2014/main" id="{E6A01FC7-8D86-4511-B0A4-CDBDF942BA17}"/>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389" y="204757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06" name="Picture 56" descr="MPj03628600000[1]">
            <a:extLst>
              <a:ext uri="{FF2B5EF4-FFF2-40B4-BE49-F238E27FC236}">
                <a16:creationId xmlns="" xmlns:a16="http://schemas.microsoft.com/office/drawing/2014/main" id="{75476CAF-B2E1-47C0-AE54-C8278B0C3C3B}"/>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330" y="204790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07" name="Picture 56" descr="MPj03628600000[1]">
            <a:extLst>
              <a:ext uri="{FF2B5EF4-FFF2-40B4-BE49-F238E27FC236}">
                <a16:creationId xmlns="" xmlns:a16="http://schemas.microsoft.com/office/drawing/2014/main" id="{D3AA4B2E-67A0-4480-9220-76145E5E9E00}"/>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270" y="204790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08" name="Picture 56" descr="MPj03628600000[1]">
            <a:extLst>
              <a:ext uri="{FF2B5EF4-FFF2-40B4-BE49-F238E27FC236}">
                <a16:creationId xmlns="" xmlns:a16="http://schemas.microsoft.com/office/drawing/2014/main" id="{A1F3F510-6B8D-4FFF-86F3-4946443C8057}"/>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8210" y="204757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09" name="Picture 56" descr="MPj03628600000[1]">
            <a:extLst>
              <a:ext uri="{FF2B5EF4-FFF2-40B4-BE49-F238E27FC236}">
                <a16:creationId xmlns="" xmlns:a16="http://schemas.microsoft.com/office/drawing/2014/main" id="{A517B64D-845E-4686-8964-06776588370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159" y="131451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10" name="Picture 56" descr="MPj03628600000[1]">
            <a:extLst>
              <a:ext uri="{FF2B5EF4-FFF2-40B4-BE49-F238E27FC236}">
                <a16:creationId xmlns="" xmlns:a16="http://schemas.microsoft.com/office/drawing/2014/main" id="{0E38EA13-DDA4-4B26-A06E-061293DF1BD5}"/>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100" y="131451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11" name="Picture 56" descr="MPj03628600000[1]">
            <a:extLst>
              <a:ext uri="{FF2B5EF4-FFF2-40B4-BE49-F238E27FC236}">
                <a16:creationId xmlns="" xmlns:a16="http://schemas.microsoft.com/office/drawing/2014/main" id="{9956DA0B-3B2E-4CD1-B18F-573F9DD03F1A}"/>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041" y="1314512"/>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12" name="Picture 56" descr="MPj03628600000[1]">
            <a:extLst>
              <a:ext uri="{FF2B5EF4-FFF2-40B4-BE49-F238E27FC236}">
                <a16:creationId xmlns="" xmlns:a16="http://schemas.microsoft.com/office/drawing/2014/main" id="{30C86EB9-EA65-4475-A090-996F92F5F020}"/>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981" y="1314184"/>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13" name="Picture 56" descr="MPj03628600000[1]">
            <a:extLst>
              <a:ext uri="{FF2B5EF4-FFF2-40B4-BE49-F238E27FC236}">
                <a16:creationId xmlns="" xmlns:a16="http://schemas.microsoft.com/office/drawing/2014/main" id="{0DB10A44-BA92-4AE7-8513-1D8679D8D2DC}"/>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922" y="131451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14" name="Picture 56" descr="MPj03628600000[1]">
            <a:extLst>
              <a:ext uri="{FF2B5EF4-FFF2-40B4-BE49-F238E27FC236}">
                <a16:creationId xmlns="" xmlns:a16="http://schemas.microsoft.com/office/drawing/2014/main" id="{A1804426-B134-4E31-87B7-BD0B22540DB4}"/>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863" y="131451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15" name="Picture 56" descr="MPj03628600000[1]">
            <a:extLst>
              <a:ext uri="{FF2B5EF4-FFF2-40B4-BE49-F238E27FC236}">
                <a16:creationId xmlns="" xmlns:a16="http://schemas.microsoft.com/office/drawing/2014/main" id="{F50B0100-5A33-4B84-9C78-4277C0F7F7BF}"/>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804" y="131451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16" name="Picture 56" descr="MPj03628600000[1]">
            <a:extLst>
              <a:ext uri="{FF2B5EF4-FFF2-40B4-BE49-F238E27FC236}">
                <a16:creationId xmlns="" xmlns:a16="http://schemas.microsoft.com/office/drawing/2014/main" id="{EC4671BD-6788-4F1E-8495-EFFB3FC81081}"/>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744" y="1314512"/>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17" name="Picture 56" descr="MPj03628600000[1]">
            <a:extLst>
              <a:ext uri="{FF2B5EF4-FFF2-40B4-BE49-F238E27FC236}">
                <a16:creationId xmlns="" xmlns:a16="http://schemas.microsoft.com/office/drawing/2014/main" id="{25D78EC7-3047-4122-B1B1-208A4F25C959}"/>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685" y="1314184"/>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18" name="Picture 56" descr="MPj03628600000[1]">
            <a:extLst>
              <a:ext uri="{FF2B5EF4-FFF2-40B4-BE49-F238E27FC236}">
                <a16:creationId xmlns="" xmlns:a16="http://schemas.microsoft.com/office/drawing/2014/main" id="{3C12FE75-164D-4B1E-BA2F-3FF30640B0C3}"/>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626" y="131451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19" name="Picture 56" descr="MPj03628600000[1]">
            <a:extLst>
              <a:ext uri="{FF2B5EF4-FFF2-40B4-BE49-F238E27FC236}">
                <a16:creationId xmlns="" xmlns:a16="http://schemas.microsoft.com/office/drawing/2014/main" id="{7EF101D8-8EE5-48B2-89AC-2480CA1E794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567" y="131451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20" name="Picture 56" descr="MPj03628600000[1]">
            <a:extLst>
              <a:ext uri="{FF2B5EF4-FFF2-40B4-BE49-F238E27FC236}">
                <a16:creationId xmlns="" xmlns:a16="http://schemas.microsoft.com/office/drawing/2014/main" id="{DF0FF2C2-D119-4CC2-BB35-03430A9FE34A}"/>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07" y="131451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21" name="Picture 56" descr="MPj03628600000[1]">
            <a:extLst>
              <a:ext uri="{FF2B5EF4-FFF2-40B4-BE49-F238E27FC236}">
                <a16:creationId xmlns="" xmlns:a16="http://schemas.microsoft.com/office/drawing/2014/main" id="{7F1E64C1-A8B9-4447-8455-86717E955555}"/>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448" y="1314512"/>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22" name="Picture 56" descr="MPj03628600000[1]">
            <a:extLst>
              <a:ext uri="{FF2B5EF4-FFF2-40B4-BE49-F238E27FC236}">
                <a16:creationId xmlns="" xmlns:a16="http://schemas.microsoft.com/office/drawing/2014/main" id="{3E88BB59-A6F9-4D45-B296-B7D05D526754}"/>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389" y="1314184"/>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23" name="Picture 56" descr="MPj03628600000[1]">
            <a:extLst>
              <a:ext uri="{FF2B5EF4-FFF2-40B4-BE49-F238E27FC236}">
                <a16:creationId xmlns="" xmlns:a16="http://schemas.microsoft.com/office/drawing/2014/main" id="{2EC789A1-5E4D-41C6-9792-CE542B56750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330" y="131451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24" name="Picture 56" descr="MPj03628600000[1]">
            <a:extLst>
              <a:ext uri="{FF2B5EF4-FFF2-40B4-BE49-F238E27FC236}">
                <a16:creationId xmlns="" xmlns:a16="http://schemas.microsoft.com/office/drawing/2014/main" id="{60246631-E9AD-42D6-893E-61E53B9A5C08}"/>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270" y="131451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26" name="Picture 56" descr="MPj03628600000[1]">
            <a:extLst>
              <a:ext uri="{FF2B5EF4-FFF2-40B4-BE49-F238E27FC236}">
                <a16:creationId xmlns="" xmlns:a16="http://schemas.microsoft.com/office/drawing/2014/main" id="{2266ED07-08F8-4DC4-B1EB-7B2432B0B5B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159" y="262904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27" name="Picture 56" descr="MPj03628600000[1]">
            <a:extLst>
              <a:ext uri="{FF2B5EF4-FFF2-40B4-BE49-F238E27FC236}">
                <a16:creationId xmlns="" xmlns:a16="http://schemas.microsoft.com/office/drawing/2014/main" id="{C6DFB529-F9D4-4D01-8BC5-0B7D824E7C4E}"/>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100" y="262904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28" name="Picture 56" descr="MPj03628600000[1]">
            <a:extLst>
              <a:ext uri="{FF2B5EF4-FFF2-40B4-BE49-F238E27FC236}">
                <a16:creationId xmlns="" xmlns:a16="http://schemas.microsoft.com/office/drawing/2014/main" id="{26710A0C-3C56-4FE6-8FB2-1D67EB37DDC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041" y="262905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29" name="Picture 56" descr="MPj03628600000[1]">
            <a:extLst>
              <a:ext uri="{FF2B5EF4-FFF2-40B4-BE49-F238E27FC236}">
                <a16:creationId xmlns="" xmlns:a16="http://schemas.microsoft.com/office/drawing/2014/main" id="{32435872-368B-4AAE-BF8F-F0162207F0E1}"/>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981" y="2628722"/>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30" name="Picture 56" descr="MPj03628600000[1]">
            <a:extLst>
              <a:ext uri="{FF2B5EF4-FFF2-40B4-BE49-F238E27FC236}">
                <a16:creationId xmlns="" xmlns:a16="http://schemas.microsoft.com/office/drawing/2014/main" id="{A957945F-C9F7-4184-949E-36752B2BA9BC}"/>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922" y="262904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31" name="Picture 56" descr="MPj03628600000[1]">
            <a:extLst>
              <a:ext uri="{FF2B5EF4-FFF2-40B4-BE49-F238E27FC236}">
                <a16:creationId xmlns="" xmlns:a16="http://schemas.microsoft.com/office/drawing/2014/main" id="{24479F3D-B604-4C28-AEA9-D4BD146752F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863" y="262904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32" name="Picture 56" descr="MPj03628600000[1]">
            <a:extLst>
              <a:ext uri="{FF2B5EF4-FFF2-40B4-BE49-F238E27FC236}">
                <a16:creationId xmlns="" xmlns:a16="http://schemas.microsoft.com/office/drawing/2014/main" id="{77E21E98-CE36-4670-83A0-48457424F1E1}"/>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804" y="262904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33" name="Picture 56" descr="MPj03628600000[1]">
            <a:extLst>
              <a:ext uri="{FF2B5EF4-FFF2-40B4-BE49-F238E27FC236}">
                <a16:creationId xmlns="" xmlns:a16="http://schemas.microsoft.com/office/drawing/2014/main" id="{EFD2F299-4195-4020-9C75-2CE7E26C981D}"/>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744" y="262905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34" name="Picture 56" descr="MPj03628600000[1]">
            <a:extLst>
              <a:ext uri="{FF2B5EF4-FFF2-40B4-BE49-F238E27FC236}">
                <a16:creationId xmlns="" xmlns:a16="http://schemas.microsoft.com/office/drawing/2014/main" id="{5BC69602-49EE-4C8A-B7AB-013C47E453A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685" y="2628722"/>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35" name="Picture 56" descr="MPj03628600000[1]">
            <a:extLst>
              <a:ext uri="{FF2B5EF4-FFF2-40B4-BE49-F238E27FC236}">
                <a16:creationId xmlns="" xmlns:a16="http://schemas.microsoft.com/office/drawing/2014/main" id="{336BE730-2EAE-425F-96C1-266BBF060D0B}"/>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626" y="262904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36" name="Picture 56" descr="MPj03628600000[1]">
            <a:extLst>
              <a:ext uri="{FF2B5EF4-FFF2-40B4-BE49-F238E27FC236}">
                <a16:creationId xmlns="" xmlns:a16="http://schemas.microsoft.com/office/drawing/2014/main" id="{70290B7D-674F-4376-ADF6-E8A0A085DB17}"/>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567" y="262904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37" name="Picture 56" descr="MPj03628600000[1]">
            <a:extLst>
              <a:ext uri="{FF2B5EF4-FFF2-40B4-BE49-F238E27FC236}">
                <a16:creationId xmlns="" xmlns:a16="http://schemas.microsoft.com/office/drawing/2014/main" id="{DC97C28D-C265-47F7-8CBA-205147182ADB}"/>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07" y="262904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43" name="Picture 56" descr="MPj03628600000[1]">
            <a:extLst>
              <a:ext uri="{FF2B5EF4-FFF2-40B4-BE49-F238E27FC236}">
                <a16:creationId xmlns="" xmlns:a16="http://schemas.microsoft.com/office/drawing/2014/main" id="{58F10674-BF3F-46B1-8DC9-41D6413FDEC5}"/>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159" y="3215108"/>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44" name="Picture 56" descr="MPj03628600000[1]">
            <a:extLst>
              <a:ext uri="{FF2B5EF4-FFF2-40B4-BE49-F238E27FC236}">
                <a16:creationId xmlns="" xmlns:a16="http://schemas.microsoft.com/office/drawing/2014/main" id="{C9712234-3B84-4348-B60E-0DCBC70A591B}"/>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100" y="3215108"/>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45" name="Picture 56" descr="MPj03628600000[1]">
            <a:extLst>
              <a:ext uri="{FF2B5EF4-FFF2-40B4-BE49-F238E27FC236}">
                <a16:creationId xmlns="" xmlns:a16="http://schemas.microsoft.com/office/drawing/2014/main" id="{C505E311-2C66-424E-8697-6E28556301B4}"/>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041" y="321510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46" name="Picture 56" descr="MPj03628600000[1]">
            <a:extLst>
              <a:ext uri="{FF2B5EF4-FFF2-40B4-BE49-F238E27FC236}">
                <a16:creationId xmlns="" xmlns:a16="http://schemas.microsoft.com/office/drawing/2014/main" id="{3B8C9E0C-12D9-49CB-916A-32F0E35C4B2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981" y="321478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47" name="Picture 56" descr="MPj03628600000[1]">
            <a:extLst>
              <a:ext uri="{FF2B5EF4-FFF2-40B4-BE49-F238E27FC236}">
                <a16:creationId xmlns="" xmlns:a16="http://schemas.microsoft.com/office/drawing/2014/main" id="{F6FB1327-6F0D-4F3D-8DDB-DD4EC2793725}"/>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922" y="3215108"/>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48" name="Picture 56" descr="MPj03628600000[1]">
            <a:extLst>
              <a:ext uri="{FF2B5EF4-FFF2-40B4-BE49-F238E27FC236}">
                <a16:creationId xmlns="" xmlns:a16="http://schemas.microsoft.com/office/drawing/2014/main" id="{10C2EE3E-A7F0-4FD3-8AE6-9EBC57A6F880}"/>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863" y="3215108"/>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49" name="Picture 56" descr="MPj03628600000[1]">
            <a:extLst>
              <a:ext uri="{FF2B5EF4-FFF2-40B4-BE49-F238E27FC236}">
                <a16:creationId xmlns="" xmlns:a16="http://schemas.microsoft.com/office/drawing/2014/main" id="{D6E7FD3C-76AC-4554-BD06-B407C127E31F}"/>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804" y="3215108"/>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50" name="Picture 56" descr="MPj03628600000[1]">
            <a:extLst>
              <a:ext uri="{FF2B5EF4-FFF2-40B4-BE49-F238E27FC236}">
                <a16:creationId xmlns="" xmlns:a16="http://schemas.microsoft.com/office/drawing/2014/main" id="{79719C9D-8844-4F3E-A5DF-6CB5416E4113}"/>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744" y="321510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51" name="Picture 56" descr="MPj03628600000[1]">
            <a:extLst>
              <a:ext uri="{FF2B5EF4-FFF2-40B4-BE49-F238E27FC236}">
                <a16:creationId xmlns="" xmlns:a16="http://schemas.microsoft.com/office/drawing/2014/main" id="{BD4701AC-BAB2-48E9-A261-8B372DC345AD}"/>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685" y="321478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52" name="Picture 56" descr="MPj03628600000[1]">
            <a:extLst>
              <a:ext uri="{FF2B5EF4-FFF2-40B4-BE49-F238E27FC236}">
                <a16:creationId xmlns="" xmlns:a16="http://schemas.microsoft.com/office/drawing/2014/main" id="{C8D9515B-7385-4ABB-A355-02EF87E6E52B}"/>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626" y="3215108"/>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53" name="Picture 56" descr="MPj03628600000[1]">
            <a:extLst>
              <a:ext uri="{FF2B5EF4-FFF2-40B4-BE49-F238E27FC236}">
                <a16:creationId xmlns="" xmlns:a16="http://schemas.microsoft.com/office/drawing/2014/main" id="{7843D6EF-732B-4C76-9B7B-65392C591A70}"/>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567" y="3215108"/>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54" name="Picture 56" descr="MPj03628600000[1]">
            <a:extLst>
              <a:ext uri="{FF2B5EF4-FFF2-40B4-BE49-F238E27FC236}">
                <a16:creationId xmlns="" xmlns:a16="http://schemas.microsoft.com/office/drawing/2014/main" id="{EC57A592-9442-42E1-B71C-FA08BD6EAC45}"/>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07" y="3215108"/>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55" name="Picture 56" descr="MPj03628600000[1]">
            <a:extLst>
              <a:ext uri="{FF2B5EF4-FFF2-40B4-BE49-F238E27FC236}">
                <a16:creationId xmlns="" xmlns:a16="http://schemas.microsoft.com/office/drawing/2014/main" id="{B980A59C-92B7-4AC7-AE43-287FA71B3988}"/>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448" y="321510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56" name="Picture 56" descr="MPj03628600000[1]">
            <a:extLst>
              <a:ext uri="{FF2B5EF4-FFF2-40B4-BE49-F238E27FC236}">
                <a16:creationId xmlns="" xmlns:a16="http://schemas.microsoft.com/office/drawing/2014/main" id="{9EE049B9-9742-4495-9EA8-4236E465A55E}"/>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389" y="321478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60" name="Picture 56" descr="MPj03628600000[1]">
            <a:extLst>
              <a:ext uri="{FF2B5EF4-FFF2-40B4-BE49-F238E27FC236}">
                <a16:creationId xmlns="" xmlns:a16="http://schemas.microsoft.com/office/drawing/2014/main" id="{418F2C2E-64FF-4666-8385-6986056BFFC2}"/>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159" y="379959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61" name="Picture 56" descr="MPj03628600000[1]">
            <a:extLst>
              <a:ext uri="{FF2B5EF4-FFF2-40B4-BE49-F238E27FC236}">
                <a16:creationId xmlns="" xmlns:a16="http://schemas.microsoft.com/office/drawing/2014/main" id="{D35C2083-09FA-41D6-969D-95AF615AD6E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100" y="379959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62" name="Picture 56" descr="MPj03628600000[1]">
            <a:extLst>
              <a:ext uri="{FF2B5EF4-FFF2-40B4-BE49-F238E27FC236}">
                <a16:creationId xmlns="" xmlns:a16="http://schemas.microsoft.com/office/drawing/2014/main" id="{34E42A74-4596-4997-8CA5-9CB07BBE67F4}"/>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041" y="3799594"/>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63" name="Picture 56" descr="MPj03628600000[1]">
            <a:extLst>
              <a:ext uri="{FF2B5EF4-FFF2-40B4-BE49-F238E27FC236}">
                <a16:creationId xmlns="" xmlns:a16="http://schemas.microsoft.com/office/drawing/2014/main" id="{ED9B529F-236D-4DF1-B3CC-8F774DBFA91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981" y="3799266"/>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64" name="Picture 56" descr="MPj03628600000[1]">
            <a:extLst>
              <a:ext uri="{FF2B5EF4-FFF2-40B4-BE49-F238E27FC236}">
                <a16:creationId xmlns="" xmlns:a16="http://schemas.microsoft.com/office/drawing/2014/main" id="{1A824F19-CD94-4370-9B51-5063C6CC6EA8}"/>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922" y="379959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65" name="Picture 56" descr="MPj03628600000[1]">
            <a:extLst>
              <a:ext uri="{FF2B5EF4-FFF2-40B4-BE49-F238E27FC236}">
                <a16:creationId xmlns="" xmlns:a16="http://schemas.microsoft.com/office/drawing/2014/main" id="{3C4352B7-52F9-4939-8A6B-86AB81C4C284}"/>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863" y="379959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66" name="Picture 56" descr="MPj03628600000[1]">
            <a:extLst>
              <a:ext uri="{FF2B5EF4-FFF2-40B4-BE49-F238E27FC236}">
                <a16:creationId xmlns="" xmlns:a16="http://schemas.microsoft.com/office/drawing/2014/main" id="{9FA5405E-B515-4017-A61D-BC29D4FAEE29}"/>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804" y="379959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67" name="Picture 56" descr="MPj03628600000[1]">
            <a:extLst>
              <a:ext uri="{FF2B5EF4-FFF2-40B4-BE49-F238E27FC236}">
                <a16:creationId xmlns="" xmlns:a16="http://schemas.microsoft.com/office/drawing/2014/main" id="{4D88653F-94AD-4CA5-86D8-8F6A5F262C14}"/>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744" y="3799594"/>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68" name="Picture 56" descr="MPj03628600000[1]">
            <a:extLst>
              <a:ext uri="{FF2B5EF4-FFF2-40B4-BE49-F238E27FC236}">
                <a16:creationId xmlns="" xmlns:a16="http://schemas.microsoft.com/office/drawing/2014/main" id="{F17B20D7-0FE1-472B-A416-8E58EF20376A}"/>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685" y="3799266"/>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69" name="Picture 56" descr="MPj03628600000[1]">
            <a:extLst>
              <a:ext uri="{FF2B5EF4-FFF2-40B4-BE49-F238E27FC236}">
                <a16:creationId xmlns="" xmlns:a16="http://schemas.microsoft.com/office/drawing/2014/main" id="{53F25EDB-D85A-45BC-AF97-87F2544A4B8B}"/>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626" y="379959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70" name="Picture 56" descr="MPj03628600000[1]">
            <a:extLst>
              <a:ext uri="{FF2B5EF4-FFF2-40B4-BE49-F238E27FC236}">
                <a16:creationId xmlns="" xmlns:a16="http://schemas.microsoft.com/office/drawing/2014/main" id="{1463F98E-ADAC-4E7A-9C6F-785CA23DEDAC}"/>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567" y="379959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71" name="Picture 56" descr="MPj03628600000[1]">
            <a:extLst>
              <a:ext uri="{FF2B5EF4-FFF2-40B4-BE49-F238E27FC236}">
                <a16:creationId xmlns="" xmlns:a16="http://schemas.microsoft.com/office/drawing/2014/main" id="{4711BD22-F137-4097-BE1C-E6976D256A9D}"/>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07" y="3799593"/>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72" name="Picture 56" descr="MPj03628600000[1]">
            <a:extLst>
              <a:ext uri="{FF2B5EF4-FFF2-40B4-BE49-F238E27FC236}">
                <a16:creationId xmlns="" xmlns:a16="http://schemas.microsoft.com/office/drawing/2014/main" id="{F6CCD99C-5008-4C6E-9B35-EF4DC673CD74}"/>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448" y="3799594"/>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73" name="Picture 56" descr="MPj03628600000[1]">
            <a:extLst>
              <a:ext uri="{FF2B5EF4-FFF2-40B4-BE49-F238E27FC236}">
                <a16:creationId xmlns="" xmlns:a16="http://schemas.microsoft.com/office/drawing/2014/main" id="{D69D28DB-16E6-4DA7-9DA8-FFA21C3B85CB}"/>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389" y="3799266"/>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77" name="Picture 57" descr="MPj03626430000[1]">
            <a:extLst>
              <a:ext uri="{FF2B5EF4-FFF2-40B4-BE49-F238E27FC236}">
                <a16:creationId xmlns="" xmlns:a16="http://schemas.microsoft.com/office/drawing/2014/main" id="{EAC1015D-01FB-482D-B2FD-622A2E022BEE}"/>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159" y="148248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78" name="Picture 57" descr="MPj03626430000[1]">
            <a:extLst>
              <a:ext uri="{FF2B5EF4-FFF2-40B4-BE49-F238E27FC236}">
                <a16:creationId xmlns="" xmlns:a16="http://schemas.microsoft.com/office/drawing/2014/main" id="{F0503A24-1F43-4B57-9EC3-3748ACB495A2}"/>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159" y="2797026"/>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79" name="Picture 57" descr="MPj03626430000[1]">
            <a:extLst>
              <a:ext uri="{FF2B5EF4-FFF2-40B4-BE49-F238E27FC236}">
                <a16:creationId xmlns="" xmlns:a16="http://schemas.microsoft.com/office/drawing/2014/main" id="{2DE26DC4-7DFC-41B6-BCC8-E432C87087F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691" y="2797026"/>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80" name="Picture 57" descr="MPj03626430000[1]">
            <a:extLst>
              <a:ext uri="{FF2B5EF4-FFF2-40B4-BE49-F238E27FC236}">
                <a16:creationId xmlns="" xmlns:a16="http://schemas.microsoft.com/office/drawing/2014/main" id="{6B9308FF-1F39-4F80-ACE8-7555A8996706}"/>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159" y="3381280"/>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81" name="Picture 57" descr="MPj03626430000[1]">
            <a:extLst>
              <a:ext uri="{FF2B5EF4-FFF2-40B4-BE49-F238E27FC236}">
                <a16:creationId xmlns="" xmlns:a16="http://schemas.microsoft.com/office/drawing/2014/main" id="{55D7E429-1373-47A6-B8BE-2FDFEEBCC5CA}"/>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159" y="3967321"/>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82" name="Picture 83" descr="Schweiz">
            <a:extLst>
              <a:ext uri="{FF2B5EF4-FFF2-40B4-BE49-F238E27FC236}">
                <a16:creationId xmlns="" xmlns:a16="http://schemas.microsoft.com/office/drawing/2014/main" id="{735B1522-858D-4D97-9D12-601014E167FC}"/>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9159" y="296698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83" name="Picture 83" descr="Schweiz">
            <a:extLst>
              <a:ext uri="{FF2B5EF4-FFF2-40B4-BE49-F238E27FC236}">
                <a16:creationId xmlns="" xmlns:a16="http://schemas.microsoft.com/office/drawing/2014/main" id="{5F54021A-02E1-45B4-9538-A423534BC0F7}"/>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874" y="2966989"/>
            <a:ext cx="200949" cy="120569"/>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16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610ADA50-9421-494B-988B-FEDB1E990D33}"/>
              </a:ext>
            </a:extLst>
          </p:cNvPr>
          <p:cNvSpPr>
            <a:spLocks noGrp="1"/>
          </p:cNvSpPr>
          <p:nvPr>
            <p:ph type="body" sz="quarter" idx="16"/>
          </p:nvPr>
        </p:nvSpPr>
        <p:spPr/>
        <p:txBody>
          <a:bodyPr/>
          <a:lstStyle/>
          <a:p>
            <a:r>
              <a:rPr lang="en-GB" dirty="0" smtClean="0"/>
              <a:t>CAR T-cell </a:t>
            </a:r>
            <a:r>
              <a:rPr lang="en-GB" dirty="0"/>
              <a:t>patents with most applicants</a:t>
            </a:r>
          </a:p>
        </p:txBody>
      </p:sp>
      <p:sp>
        <p:nvSpPr>
          <p:cNvPr id="4" name="Foliennummernplatzhalter 3">
            <a:extLst>
              <a:ext uri="{FF2B5EF4-FFF2-40B4-BE49-F238E27FC236}">
                <a16:creationId xmlns="" xmlns:a16="http://schemas.microsoft.com/office/drawing/2014/main" id="{78B0530B-F233-4570-B2D4-9C0968690785}"/>
              </a:ext>
            </a:extLst>
          </p:cNvPr>
          <p:cNvSpPr>
            <a:spLocks noGrp="1"/>
          </p:cNvSpPr>
          <p:nvPr>
            <p:ph type="sldNum" sz="quarter" idx="20"/>
          </p:nvPr>
        </p:nvSpPr>
        <p:spPr/>
        <p:txBody>
          <a:bodyPr/>
          <a:lstStyle/>
          <a:p>
            <a:fld id="{9DF67F17-3E1A-4193-A15F-15F53DD43041}" type="slidenum">
              <a:rPr lang="en-GB" smtClean="0"/>
              <a:pPr/>
              <a:t>22</a:t>
            </a:fld>
            <a:endParaRPr lang="en-GB" dirty="0"/>
          </a:p>
        </p:txBody>
      </p:sp>
      <p:grpSp>
        <p:nvGrpSpPr>
          <p:cNvPr id="5" name="Gruppieren 4">
            <a:extLst>
              <a:ext uri="{FF2B5EF4-FFF2-40B4-BE49-F238E27FC236}">
                <a16:creationId xmlns="" xmlns:a16="http://schemas.microsoft.com/office/drawing/2014/main" id="{8BA0D1D9-F92D-407B-950F-FE56799FBDCF}"/>
              </a:ext>
            </a:extLst>
          </p:cNvPr>
          <p:cNvGrpSpPr>
            <a:grpSpLocks noChangeAspect="1"/>
          </p:cNvGrpSpPr>
          <p:nvPr/>
        </p:nvGrpSpPr>
        <p:grpSpPr>
          <a:xfrm>
            <a:off x="7996987" y="268288"/>
            <a:ext cx="540000" cy="540000"/>
            <a:chOff x="8244440" y="188653"/>
            <a:chExt cx="288000" cy="288000"/>
          </a:xfrm>
        </p:grpSpPr>
        <p:sp>
          <p:nvSpPr>
            <p:cNvPr id="6" name="Freeform 34">
              <a:extLst>
                <a:ext uri="{FF2B5EF4-FFF2-40B4-BE49-F238E27FC236}">
                  <a16:creationId xmlns="" xmlns:a16="http://schemas.microsoft.com/office/drawing/2014/main" id="{D7CB7D90-3857-4463-95BD-66F38BB50E70}"/>
                </a:ext>
              </a:extLst>
            </p:cNvPr>
            <p:cNvSpPr>
              <a:spLocks/>
            </p:cNvSpPr>
            <p:nvPr/>
          </p:nvSpPr>
          <p:spPr bwMode="auto">
            <a:xfrm>
              <a:off x="8244440" y="188653"/>
              <a:ext cx="288000" cy="288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3B464D"/>
                </a:solidFill>
                <a:latin typeface="Arial"/>
              </a:endParaRPr>
            </a:p>
          </p:txBody>
        </p:sp>
        <p:grpSp>
          <p:nvGrpSpPr>
            <p:cNvPr id="7" name="Gruppieren 6">
              <a:extLst>
                <a:ext uri="{FF2B5EF4-FFF2-40B4-BE49-F238E27FC236}">
                  <a16:creationId xmlns="" xmlns:a16="http://schemas.microsoft.com/office/drawing/2014/main" id="{3726D5FC-1FDF-48EB-9C52-D118122F254B}"/>
                </a:ext>
              </a:extLst>
            </p:cNvPr>
            <p:cNvGrpSpPr/>
            <p:nvPr/>
          </p:nvGrpSpPr>
          <p:grpSpPr>
            <a:xfrm flipH="1">
              <a:off x="8274212" y="247143"/>
              <a:ext cx="228457" cy="171020"/>
              <a:chOff x="8274212" y="247143"/>
              <a:chExt cx="228457" cy="171020"/>
            </a:xfrm>
          </p:grpSpPr>
          <p:grpSp>
            <p:nvGrpSpPr>
              <p:cNvPr id="8" name="Gruppieren 7">
                <a:extLst>
                  <a:ext uri="{FF2B5EF4-FFF2-40B4-BE49-F238E27FC236}">
                    <a16:creationId xmlns="" xmlns:a16="http://schemas.microsoft.com/office/drawing/2014/main" id="{CA69F8D1-76E6-4BCC-9490-6F8CBC0AF2D3}"/>
                  </a:ext>
                </a:extLst>
              </p:cNvPr>
              <p:cNvGrpSpPr>
                <a:grpSpLocks noChangeAspect="1"/>
              </p:cNvGrpSpPr>
              <p:nvPr/>
            </p:nvGrpSpPr>
            <p:grpSpPr>
              <a:xfrm>
                <a:off x="8367419" y="249507"/>
                <a:ext cx="135250" cy="168656"/>
                <a:chOff x="2537195" y="500686"/>
                <a:chExt cx="925509" cy="1154108"/>
              </a:xfrm>
            </p:grpSpPr>
            <p:sp>
              <p:nvSpPr>
                <p:cNvPr id="18" name="Freeform 25">
                  <a:extLst>
                    <a:ext uri="{FF2B5EF4-FFF2-40B4-BE49-F238E27FC236}">
                      <a16:creationId xmlns="" xmlns:a16="http://schemas.microsoft.com/office/drawing/2014/main" id="{B4434867-C35D-4E6A-B265-081D80AE3920}"/>
                    </a:ext>
                  </a:extLst>
                </p:cNvPr>
                <p:cNvSpPr>
                  <a:spLocks/>
                </p:cNvSpPr>
                <p:nvPr/>
              </p:nvSpPr>
              <p:spPr bwMode="auto">
                <a:xfrm>
                  <a:off x="3226171" y="762620"/>
                  <a:ext cx="142875" cy="360363"/>
                </a:xfrm>
                <a:custGeom>
                  <a:avLst/>
                  <a:gdLst>
                    <a:gd name="T0" fmla="*/ 90 w 90"/>
                    <a:gd name="T1" fmla="*/ 0 h 227"/>
                    <a:gd name="T2" fmla="*/ 0 w 90"/>
                    <a:gd name="T3" fmla="*/ 0 h 227"/>
                    <a:gd name="T4" fmla="*/ 0 w 90"/>
                    <a:gd name="T5" fmla="*/ 227 h 227"/>
                    <a:gd name="T6" fmla="*/ 90 w 90"/>
                    <a:gd name="T7" fmla="*/ 130 h 227"/>
                    <a:gd name="T8" fmla="*/ 90 w 90"/>
                    <a:gd name="T9" fmla="*/ 0 h 227"/>
                  </a:gdLst>
                  <a:ahLst/>
                  <a:cxnLst>
                    <a:cxn ang="0">
                      <a:pos x="T0" y="T1"/>
                    </a:cxn>
                    <a:cxn ang="0">
                      <a:pos x="T2" y="T3"/>
                    </a:cxn>
                    <a:cxn ang="0">
                      <a:pos x="T4" y="T5"/>
                    </a:cxn>
                    <a:cxn ang="0">
                      <a:pos x="T6" y="T7"/>
                    </a:cxn>
                    <a:cxn ang="0">
                      <a:pos x="T8" y="T9"/>
                    </a:cxn>
                  </a:cxnLst>
                  <a:rect l="0" t="0" r="r" b="b"/>
                  <a:pathLst>
                    <a:path w="90" h="227">
                      <a:moveTo>
                        <a:pt x="90" y="0"/>
                      </a:moveTo>
                      <a:lnTo>
                        <a:pt x="0" y="0"/>
                      </a:lnTo>
                      <a:lnTo>
                        <a:pt x="0" y="227"/>
                      </a:lnTo>
                      <a:lnTo>
                        <a:pt x="90" y="130"/>
                      </a:lnTo>
                      <a:lnTo>
                        <a:pt x="90" y="0"/>
                      </a:lnTo>
                      <a:close/>
                    </a:path>
                  </a:pathLst>
                </a:custGeom>
                <a:solidFill>
                  <a:srgbClr val="FFFFFF"/>
                </a:solidFill>
                <a:ln w="1270">
                  <a:no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 name="Freeform 26">
                  <a:extLst>
                    <a:ext uri="{FF2B5EF4-FFF2-40B4-BE49-F238E27FC236}">
                      <a16:creationId xmlns="" xmlns:a16="http://schemas.microsoft.com/office/drawing/2014/main" id="{5DB462E0-2B24-4633-B29C-78AA0E966AFB}"/>
                    </a:ext>
                  </a:extLst>
                </p:cNvPr>
                <p:cNvSpPr>
                  <a:spLocks noEditPoints="1"/>
                </p:cNvSpPr>
                <p:nvPr/>
              </p:nvSpPr>
              <p:spPr bwMode="auto">
                <a:xfrm>
                  <a:off x="2537195" y="961057"/>
                  <a:ext cx="831851" cy="693737"/>
                </a:xfrm>
                <a:custGeom>
                  <a:avLst/>
                  <a:gdLst>
                    <a:gd name="T0" fmla="*/ 137 w 524"/>
                    <a:gd name="T1" fmla="*/ 199 h 437"/>
                    <a:gd name="T2" fmla="*/ 49 w 524"/>
                    <a:gd name="T3" fmla="*/ 237 h 437"/>
                    <a:gd name="T4" fmla="*/ 49 w 524"/>
                    <a:gd name="T5" fmla="*/ 263 h 437"/>
                    <a:gd name="T6" fmla="*/ 137 w 524"/>
                    <a:gd name="T7" fmla="*/ 300 h 437"/>
                    <a:gd name="T8" fmla="*/ 49 w 524"/>
                    <a:gd name="T9" fmla="*/ 263 h 437"/>
                    <a:gd name="T10" fmla="*/ 137 w 524"/>
                    <a:gd name="T11" fmla="*/ 312 h 437"/>
                    <a:gd name="T12" fmla="*/ 49 w 524"/>
                    <a:gd name="T13" fmla="*/ 350 h 437"/>
                    <a:gd name="T14" fmla="*/ 174 w 524"/>
                    <a:gd name="T15" fmla="*/ 199 h 437"/>
                    <a:gd name="T16" fmla="*/ 262 w 524"/>
                    <a:gd name="T17" fmla="*/ 237 h 437"/>
                    <a:gd name="T18" fmla="*/ 174 w 524"/>
                    <a:gd name="T19" fmla="*/ 199 h 437"/>
                    <a:gd name="T20" fmla="*/ 262 w 524"/>
                    <a:gd name="T21" fmla="*/ 263 h 437"/>
                    <a:gd name="T22" fmla="*/ 174 w 524"/>
                    <a:gd name="T23" fmla="*/ 300 h 437"/>
                    <a:gd name="T24" fmla="*/ 174 w 524"/>
                    <a:gd name="T25" fmla="*/ 312 h 437"/>
                    <a:gd name="T26" fmla="*/ 262 w 524"/>
                    <a:gd name="T27" fmla="*/ 350 h 437"/>
                    <a:gd name="T28" fmla="*/ 174 w 524"/>
                    <a:gd name="T29" fmla="*/ 312 h 437"/>
                    <a:gd name="T30" fmla="*/ 375 w 524"/>
                    <a:gd name="T31" fmla="*/ 199 h 437"/>
                    <a:gd name="T32" fmla="*/ 300 w 524"/>
                    <a:gd name="T33" fmla="*/ 237 h 437"/>
                    <a:gd name="T34" fmla="*/ 300 w 524"/>
                    <a:gd name="T35" fmla="*/ 263 h 437"/>
                    <a:gd name="T36" fmla="*/ 375 w 524"/>
                    <a:gd name="T37" fmla="*/ 300 h 437"/>
                    <a:gd name="T38" fmla="*/ 300 w 524"/>
                    <a:gd name="T39" fmla="*/ 263 h 437"/>
                    <a:gd name="T40" fmla="*/ 375 w 524"/>
                    <a:gd name="T41" fmla="*/ 312 h 437"/>
                    <a:gd name="T42" fmla="*/ 300 w 524"/>
                    <a:gd name="T43" fmla="*/ 350 h 437"/>
                    <a:gd name="T44" fmla="*/ 425 w 524"/>
                    <a:gd name="T45" fmla="*/ 199 h 437"/>
                    <a:gd name="T46" fmla="*/ 498 w 524"/>
                    <a:gd name="T47" fmla="*/ 237 h 437"/>
                    <a:gd name="T48" fmla="*/ 425 w 524"/>
                    <a:gd name="T49" fmla="*/ 199 h 437"/>
                    <a:gd name="T50" fmla="*/ 498 w 524"/>
                    <a:gd name="T51" fmla="*/ 263 h 437"/>
                    <a:gd name="T52" fmla="*/ 425 w 524"/>
                    <a:gd name="T53" fmla="*/ 300 h 437"/>
                    <a:gd name="T54" fmla="*/ 425 w 524"/>
                    <a:gd name="T55" fmla="*/ 312 h 437"/>
                    <a:gd name="T56" fmla="*/ 498 w 524"/>
                    <a:gd name="T57" fmla="*/ 350 h 437"/>
                    <a:gd name="T58" fmla="*/ 425 w 524"/>
                    <a:gd name="T59" fmla="*/ 312 h 437"/>
                    <a:gd name="T60" fmla="*/ 0 w 524"/>
                    <a:gd name="T61" fmla="*/ 437 h 437"/>
                    <a:gd name="T62" fmla="*/ 163 w 524"/>
                    <a:gd name="T63" fmla="*/ 437 h 437"/>
                    <a:gd name="T64" fmla="*/ 288 w 524"/>
                    <a:gd name="T65" fmla="*/ 437 h 437"/>
                    <a:gd name="T66" fmla="*/ 415 w 524"/>
                    <a:gd name="T67" fmla="*/ 437 h 437"/>
                    <a:gd name="T68" fmla="*/ 524 w 524"/>
                    <a:gd name="T69" fmla="*/ 0 h 437"/>
                    <a:gd name="T70" fmla="*/ 399 w 524"/>
                    <a:gd name="T71" fmla="*/ 0 h 437"/>
                    <a:gd name="T72" fmla="*/ 274 w 524"/>
                    <a:gd name="T73" fmla="*/ 0 h 437"/>
                    <a:gd name="T74" fmla="*/ 148 w 524"/>
                    <a:gd name="T7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437">
                      <a:moveTo>
                        <a:pt x="49" y="199"/>
                      </a:moveTo>
                      <a:lnTo>
                        <a:pt x="137" y="199"/>
                      </a:lnTo>
                      <a:lnTo>
                        <a:pt x="137" y="237"/>
                      </a:lnTo>
                      <a:lnTo>
                        <a:pt x="49" y="237"/>
                      </a:lnTo>
                      <a:lnTo>
                        <a:pt x="49" y="199"/>
                      </a:lnTo>
                      <a:close/>
                      <a:moveTo>
                        <a:pt x="49" y="263"/>
                      </a:moveTo>
                      <a:lnTo>
                        <a:pt x="137" y="263"/>
                      </a:lnTo>
                      <a:lnTo>
                        <a:pt x="137" y="300"/>
                      </a:lnTo>
                      <a:lnTo>
                        <a:pt x="49" y="300"/>
                      </a:lnTo>
                      <a:lnTo>
                        <a:pt x="49" y="263"/>
                      </a:lnTo>
                      <a:close/>
                      <a:moveTo>
                        <a:pt x="49" y="312"/>
                      </a:moveTo>
                      <a:lnTo>
                        <a:pt x="137" y="312"/>
                      </a:lnTo>
                      <a:lnTo>
                        <a:pt x="137" y="350"/>
                      </a:lnTo>
                      <a:lnTo>
                        <a:pt x="49" y="350"/>
                      </a:lnTo>
                      <a:lnTo>
                        <a:pt x="49" y="312"/>
                      </a:lnTo>
                      <a:close/>
                      <a:moveTo>
                        <a:pt x="174" y="199"/>
                      </a:moveTo>
                      <a:lnTo>
                        <a:pt x="262" y="199"/>
                      </a:lnTo>
                      <a:lnTo>
                        <a:pt x="262" y="237"/>
                      </a:lnTo>
                      <a:lnTo>
                        <a:pt x="174" y="237"/>
                      </a:lnTo>
                      <a:lnTo>
                        <a:pt x="174" y="199"/>
                      </a:lnTo>
                      <a:close/>
                      <a:moveTo>
                        <a:pt x="174" y="263"/>
                      </a:moveTo>
                      <a:lnTo>
                        <a:pt x="262" y="263"/>
                      </a:lnTo>
                      <a:lnTo>
                        <a:pt x="262" y="300"/>
                      </a:lnTo>
                      <a:lnTo>
                        <a:pt x="174" y="300"/>
                      </a:lnTo>
                      <a:lnTo>
                        <a:pt x="174" y="263"/>
                      </a:lnTo>
                      <a:close/>
                      <a:moveTo>
                        <a:pt x="174" y="312"/>
                      </a:moveTo>
                      <a:lnTo>
                        <a:pt x="262" y="312"/>
                      </a:lnTo>
                      <a:lnTo>
                        <a:pt x="262" y="350"/>
                      </a:lnTo>
                      <a:lnTo>
                        <a:pt x="174" y="350"/>
                      </a:lnTo>
                      <a:lnTo>
                        <a:pt x="174" y="312"/>
                      </a:lnTo>
                      <a:close/>
                      <a:moveTo>
                        <a:pt x="300" y="199"/>
                      </a:moveTo>
                      <a:lnTo>
                        <a:pt x="375" y="199"/>
                      </a:lnTo>
                      <a:lnTo>
                        <a:pt x="375" y="237"/>
                      </a:lnTo>
                      <a:lnTo>
                        <a:pt x="300" y="237"/>
                      </a:lnTo>
                      <a:lnTo>
                        <a:pt x="300" y="199"/>
                      </a:lnTo>
                      <a:close/>
                      <a:moveTo>
                        <a:pt x="300" y="263"/>
                      </a:moveTo>
                      <a:lnTo>
                        <a:pt x="375" y="263"/>
                      </a:lnTo>
                      <a:lnTo>
                        <a:pt x="375" y="300"/>
                      </a:lnTo>
                      <a:lnTo>
                        <a:pt x="300" y="300"/>
                      </a:lnTo>
                      <a:lnTo>
                        <a:pt x="300" y="263"/>
                      </a:lnTo>
                      <a:close/>
                      <a:moveTo>
                        <a:pt x="300" y="312"/>
                      </a:moveTo>
                      <a:lnTo>
                        <a:pt x="375" y="312"/>
                      </a:lnTo>
                      <a:lnTo>
                        <a:pt x="375" y="350"/>
                      </a:lnTo>
                      <a:lnTo>
                        <a:pt x="300" y="350"/>
                      </a:lnTo>
                      <a:lnTo>
                        <a:pt x="300" y="312"/>
                      </a:lnTo>
                      <a:close/>
                      <a:moveTo>
                        <a:pt x="425" y="199"/>
                      </a:moveTo>
                      <a:lnTo>
                        <a:pt x="498" y="199"/>
                      </a:lnTo>
                      <a:lnTo>
                        <a:pt x="498" y="237"/>
                      </a:lnTo>
                      <a:lnTo>
                        <a:pt x="425" y="237"/>
                      </a:lnTo>
                      <a:lnTo>
                        <a:pt x="425" y="199"/>
                      </a:lnTo>
                      <a:close/>
                      <a:moveTo>
                        <a:pt x="425" y="263"/>
                      </a:moveTo>
                      <a:lnTo>
                        <a:pt x="498" y="263"/>
                      </a:lnTo>
                      <a:lnTo>
                        <a:pt x="498" y="300"/>
                      </a:lnTo>
                      <a:lnTo>
                        <a:pt x="425" y="300"/>
                      </a:lnTo>
                      <a:lnTo>
                        <a:pt x="425" y="263"/>
                      </a:lnTo>
                      <a:close/>
                      <a:moveTo>
                        <a:pt x="425" y="312"/>
                      </a:moveTo>
                      <a:lnTo>
                        <a:pt x="498" y="312"/>
                      </a:lnTo>
                      <a:lnTo>
                        <a:pt x="498" y="350"/>
                      </a:lnTo>
                      <a:lnTo>
                        <a:pt x="425" y="350"/>
                      </a:lnTo>
                      <a:lnTo>
                        <a:pt x="425" y="312"/>
                      </a:lnTo>
                      <a:close/>
                      <a:moveTo>
                        <a:pt x="0" y="161"/>
                      </a:moveTo>
                      <a:lnTo>
                        <a:pt x="0" y="437"/>
                      </a:lnTo>
                      <a:lnTo>
                        <a:pt x="139" y="437"/>
                      </a:lnTo>
                      <a:lnTo>
                        <a:pt x="163" y="437"/>
                      </a:lnTo>
                      <a:lnTo>
                        <a:pt x="264" y="437"/>
                      </a:lnTo>
                      <a:lnTo>
                        <a:pt x="288" y="437"/>
                      </a:lnTo>
                      <a:lnTo>
                        <a:pt x="389" y="437"/>
                      </a:lnTo>
                      <a:lnTo>
                        <a:pt x="415" y="437"/>
                      </a:lnTo>
                      <a:lnTo>
                        <a:pt x="524" y="437"/>
                      </a:lnTo>
                      <a:lnTo>
                        <a:pt x="524" y="0"/>
                      </a:lnTo>
                      <a:lnTo>
                        <a:pt x="399" y="135"/>
                      </a:lnTo>
                      <a:lnTo>
                        <a:pt x="399" y="0"/>
                      </a:lnTo>
                      <a:lnTo>
                        <a:pt x="274" y="135"/>
                      </a:lnTo>
                      <a:lnTo>
                        <a:pt x="274" y="0"/>
                      </a:lnTo>
                      <a:lnTo>
                        <a:pt x="148" y="135"/>
                      </a:lnTo>
                      <a:lnTo>
                        <a:pt x="148" y="0"/>
                      </a:lnTo>
                      <a:lnTo>
                        <a:pt x="0" y="161"/>
                      </a:lnTo>
                      <a:close/>
                    </a:path>
                  </a:pathLst>
                </a:custGeom>
                <a:solidFill>
                  <a:srgbClr val="FFFFFF"/>
                </a:solidFill>
                <a:ln w="1270">
                  <a:no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 name="Freeform 27">
                  <a:extLst>
                    <a:ext uri="{FF2B5EF4-FFF2-40B4-BE49-F238E27FC236}">
                      <a16:creationId xmlns="" xmlns:a16="http://schemas.microsoft.com/office/drawing/2014/main" id="{55F1A08C-60B4-4FA2-8A9D-411847B2725F}"/>
                    </a:ext>
                  </a:extLst>
                </p:cNvPr>
                <p:cNvSpPr>
                  <a:spLocks/>
                </p:cNvSpPr>
                <p:nvPr/>
              </p:nvSpPr>
              <p:spPr bwMode="auto">
                <a:xfrm>
                  <a:off x="3215053" y="500686"/>
                  <a:ext cx="247651" cy="220662"/>
                </a:xfrm>
                <a:custGeom>
                  <a:avLst/>
                  <a:gdLst>
                    <a:gd name="T0" fmla="*/ 66 w 66"/>
                    <a:gd name="T1" fmla="*/ 13 h 59"/>
                    <a:gd name="T2" fmla="*/ 54 w 66"/>
                    <a:gd name="T3" fmla="*/ 0 h 59"/>
                    <a:gd name="T4" fmla="*/ 42 w 66"/>
                    <a:gd name="T5" fmla="*/ 13 h 59"/>
                    <a:gd name="T6" fmla="*/ 42 w 66"/>
                    <a:gd name="T7" fmla="*/ 13 h 59"/>
                    <a:gd name="T8" fmla="*/ 36 w 66"/>
                    <a:gd name="T9" fmla="*/ 11 h 59"/>
                    <a:gd name="T10" fmla="*/ 34 w 66"/>
                    <a:gd name="T11" fmla="*/ 12 h 59"/>
                    <a:gd name="T12" fmla="*/ 27 w 66"/>
                    <a:gd name="T13" fmla="*/ 9 h 59"/>
                    <a:gd name="T14" fmla="*/ 17 w 66"/>
                    <a:gd name="T15" fmla="*/ 20 h 59"/>
                    <a:gd name="T16" fmla="*/ 18 w 66"/>
                    <a:gd name="T17" fmla="*/ 24 h 59"/>
                    <a:gd name="T18" fmla="*/ 0 w 66"/>
                    <a:gd name="T19" fmla="*/ 41 h 59"/>
                    <a:gd name="T20" fmla="*/ 18 w 66"/>
                    <a:gd name="T21" fmla="*/ 59 h 59"/>
                    <a:gd name="T22" fmla="*/ 29 w 66"/>
                    <a:gd name="T23" fmla="*/ 56 h 59"/>
                    <a:gd name="T24" fmla="*/ 35 w 66"/>
                    <a:gd name="T25" fmla="*/ 58 h 59"/>
                    <a:gd name="T26" fmla="*/ 46 w 66"/>
                    <a:gd name="T27" fmla="*/ 52 h 59"/>
                    <a:gd name="T28" fmla="*/ 48 w 66"/>
                    <a:gd name="T29" fmla="*/ 52 h 59"/>
                    <a:gd name="T30" fmla="*/ 56 w 66"/>
                    <a:gd name="T31" fmla="*/ 44 h 59"/>
                    <a:gd name="T32" fmla="*/ 55 w 66"/>
                    <a:gd name="T33" fmla="*/ 40 h 59"/>
                    <a:gd name="T34" fmla="*/ 57 w 66"/>
                    <a:gd name="T35" fmla="*/ 33 h 59"/>
                    <a:gd name="T36" fmla="*/ 57 w 66"/>
                    <a:gd name="T37" fmla="*/ 31 h 59"/>
                    <a:gd name="T38" fmla="*/ 64 w 66"/>
                    <a:gd name="T39" fmla="*/ 22 h 59"/>
                    <a:gd name="T40" fmla="*/ 63 w 66"/>
                    <a:gd name="T41" fmla="*/ 21 h 59"/>
                    <a:gd name="T42" fmla="*/ 66 w 66"/>
                    <a:gd name="T43"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59">
                      <a:moveTo>
                        <a:pt x="66" y="13"/>
                      </a:moveTo>
                      <a:cubicBezTo>
                        <a:pt x="66" y="6"/>
                        <a:pt x="61" y="0"/>
                        <a:pt x="54" y="0"/>
                      </a:cubicBezTo>
                      <a:cubicBezTo>
                        <a:pt x="47" y="0"/>
                        <a:pt x="42" y="6"/>
                        <a:pt x="42" y="13"/>
                      </a:cubicBezTo>
                      <a:cubicBezTo>
                        <a:pt x="42" y="13"/>
                        <a:pt x="42" y="13"/>
                        <a:pt x="42" y="13"/>
                      </a:cubicBezTo>
                      <a:cubicBezTo>
                        <a:pt x="40" y="12"/>
                        <a:pt x="38" y="11"/>
                        <a:pt x="36" y="11"/>
                      </a:cubicBezTo>
                      <a:cubicBezTo>
                        <a:pt x="35" y="11"/>
                        <a:pt x="35" y="11"/>
                        <a:pt x="34" y="12"/>
                      </a:cubicBezTo>
                      <a:cubicBezTo>
                        <a:pt x="32" y="10"/>
                        <a:pt x="30" y="9"/>
                        <a:pt x="27" y="9"/>
                      </a:cubicBezTo>
                      <a:cubicBezTo>
                        <a:pt x="22" y="9"/>
                        <a:pt x="17" y="14"/>
                        <a:pt x="17" y="20"/>
                      </a:cubicBezTo>
                      <a:cubicBezTo>
                        <a:pt x="17" y="21"/>
                        <a:pt x="17" y="22"/>
                        <a:pt x="18" y="24"/>
                      </a:cubicBezTo>
                      <a:cubicBezTo>
                        <a:pt x="8" y="24"/>
                        <a:pt x="0" y="32"/>
                        <a:pt x="0" y="41"/>
                      </a:cubicBezTo>
                      <a:cubicBezTo>
                        <a:pt x="0" y="51"/>
                        <a:pt x="8" y="59"/>
                        <a:pt x="18" y="59"/>
                      </a:cubicBezTo>
                      <a:cubicBezTo>
                        <a:pt x="22" y="59"/>
                        <a:pt x="26" y="58"/>
                        <a:pt x="29" y="56"/>
                      </a:cubicBezTo>
                      <a:cubicBezTo>
                        <a:pt x="31" y="57"/>
                        <a:pt x="33" y="58"/>
                        <a:pt x="35" y="58"/>
                      </a:cubicBezTo>
                      <a:cubicBezTo>
                        <a:pt x="40" y="58"/>
                        <a:pt x="44" y="56"/>
                        <a:pt x="46" y="52"/>
                      </a:cubicBezTo>
                      <a:cubicBezTo>
                        <a:pt x="47" y="52"/>
                        <a:pt x="47" y="52"/>
                        <a:pt x="48" y="52"/>
                      </a:cubicBezTo>
                      <a:cubicBezTo>
                        <a:pt x="52" y="52"/>
                        <a:pt x="56" y="49"/>
                        <a:pt x="56" y="44"/>
                      </a:cubicBezTo>
                      <a:cubicBezTo>
                        <a:pt x="56" y="43"/>
                        <a:pt x="56" y="41"/>
                        <a:pt x="55" y="40"/>
                      </a:cubicBezTo>
                      <a:cubicBezTo>
                        <a:pt x="57" y="38"/>
                        <a:pt x="57" y="36"/>
                        <a:pt x="57" y="33"/>
                      </a:cubicBezTo>
                      <a:cubicBezTo>
                        <a:pt x="57" y="32"/>
                        <a:pt x="57" y="32"/>
                        <a:pt x="57" y="31"/>
                      </a:cubicBezTo>
                      <a:cubicBezTo>
                        <a:pt x="61" y="30"/>
                        <a:pt x="64" y="26"/>
                        <a:pt x="64" y="22"/>
                      </a:cubicBezTo>
                      <a:cubicBezTo>
                        <a:pt x="64" y="22"/>
                        <a:pt x="64" y="21"/>
                        <a:pt x="63" y="21"/>
                      </a:cubicBezTo>
                      <a:cubicBezTo>
                        <a:pt x="65" y="18"/>
                        <a:pt x="66" y="16"/>
                        <a:pt x="66" y="13"/>
                      </a:cubicBezTo>
                    </a:path>
                  </a:pathLst>
                </a:custGeom>
                <a:solidFill>
                  <a:srgbClr val="FFFFFF"/>
                </a:solidFill>
                <a:ln w="1270">
                  <a:no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grpSp>
            <p:nvGrpSpPr>
              <p:cNvPr id="9" name="Gruppieren 8">
                <a:extLst>
                  <a:ext uri="{FF2B5EF4-FFF2-40B4-BE49-F238E27FC236}">
                    <a16:creationId xmlns="" xmlns:a16="http://schemas.microsoft.com/office/drawing/2014/main" id="{596A0DF1-53B8-428D-AFF6-B32814D535B0}"/>
                  </a:ext>
                </a:extLst>
              </p:cNvPr>
              <p:cNvGrpSpPr/>
              <p:nvPr/>
            </p:nvGrpSpPr>
            <p:grpSpPr>
              <a:xfrm>
                <a:off x="8274212" y="247143"/>
                <a:ext cx="89313" cy="171020"/>
                <a:chOff x="6372225" y="271094"/>
                <a:chExt cx="377043" cy="469474"/>
              </a:xfrm>
            </p:grpSpPr>
            <p:sp>
              <p:nvSpPr>
                <p:cNvPr id="10" name="Pfeil nach rechts 50">
                  <a:extLst>
                    <a:ext uri="{FF2B5EF4-FFF2-40B4-BE49-F238E27FC236}">
                      <a16:creationId xmlns="" xmlns:a16="http://schemas.microsoft.com/office/drawing/2014/main" id="{3DBE2B18-E2A1-465A-8140-95F92E3FCE79}"/>
                    </a:ext>
                  </a:extLst>
                </p:cNvPr>
                <p:cNvSpPr/>
                <p:nvPr/>
              </p:nvSpPr>
              <p:spPr>
                <a:xfrm rot="16200000">
                  <a:off x="6370531" y="361831"/>
                  <a:ext cx="469474" cy="288000"/>
                </a:xfrm>
                <a:prstGeom prst="rightArrow">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ndParaRPr>
                </a:p>
              </p:txBody>
            </p:sp>
            <p:grpSp>
              <p:nvGrpSpPr>
                <p:cNvPr id="11" name="Gruppieren 10">
                  <a:extLst>
                    <a:ext uri="{FF2B5EF4-FFF2-40B4-BE49-F238E27FC236}">
                      <a16:creationId xmlns="" xmlns:a16="http://schemas.microsoft.com/office/drawing/2014/main" id="{9C610B85-9C24-4FC4-85F0-E7347CA9D4E7}"/>
                    </a:ext>
                  </a:extLst>
                </p:cNvPr>
                <p:cNvGrpSpPr/>
                <p:nvPr/>
              </p:nvGrpSpPr>
              <p:grpSpPr>
                <a:xfrm>
                  <a:off x="6560268" y="445294"/>
                  <a:ext cx="90000" cy="242754"/>
                  <a:chOff x="757773" y="1130053"/>
                  <a:chExt cx="144000" cy="206911"/>
                </a:xfrm>
              </p:grpSpPr>
              <p:sp>
                <p:nvSpPr>
                  <p:cNvPr id="13" name="Line 1422">
                    <a:extLst>
                      <a:ext uri="{FF2B5EF4-FFF2-40B4-BE49-F238E27FC236}">
                        <a16:creationId xmlns="" xmlns:a16="http://schemas.microsoft.com/office/drawing/2014/main" id="{0396B686-8AFD-410B-9831-4D1CD07C9E59}"/>
                      </a:ext>
                    </a:extLst>
                  </p:cNvPr>
                  <p:cNvSpPr>
                    <a:spLocks noChangeShapeType="1"/>
                  </p:cNvSpPr>
                  <p:nvPr/>
                </p:nvSpPr>
                <p:spPr bwMode="auto">
                  <a:xfrm>
                    <a:off x="757773" y="1130053"/>
                    <a:ext cx="144000" cy="0"/>
                  </a:xfrm>
                  <a:prstGeom prst="line">
                    <a:avLst/>
                  </a:prstGeom>
                  <a:solidFill>
                    <a:srgbClr val="404955"/>
                  </a:solidFill>
                  <a:ln w="6350">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14" name="Line 1422">
                    <a:extLst>
                      <a:ext uri="{FF2B5EF4-FFF2-40B4-BE49-F238E27FC236}">
                        <a16:creationId xmlns="" xmlns:a16="http://schemas.microsoft.com/office/drawing/2014/main" id="{70068D8B-D282-48D9-8EC6-B4EDBF15CCA6}"/>
                      </a:ext>
                    </a:extLst>
                  </p:cNvPr>
                  <p:cNvSpPr>
                    <a:spLocks noChangeShapeType="1"/>
                  </p:cNvSpPr>
                  <p:nvPr/>
                </p:nvSpPr>
                <p:spPr bwMode="auto">
                  <a:xfrm>
                    <a:off x="757773" y="1181781"/>
                    <a:ext cx="144000" cy="0"/>
                  </a:xfrm>
                  <a:prstGeom prst="line">
                    <a:avLst/>
                  </a:prstGeom>
                  <a:solidFill>
                    <a:srgbClr val="404955"/>
                  </a:solidFill>
                  <a:ln w="6350">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15" name="Line 1422">
                    <a:extLst>
                      <a:ext uri="{FF2B5EF4-FFF2-40B4-BE49-F238E27FC236}">
                        <a16:creationId xmlns="" xmlns:a16="http://schemas.microsoft.com/office/drawing/2014/main" id="{DA1F2061-E609-466B-8F8F-D49BE7622CA2}"/>
                      </a:ext>
                    </a:extLst>
                  </p:cNvPr>
                  <p:cNvSpPr>
                    <a:spLocks noChangeShapeType="1"/>
                  </p:cNvSpPr>
                  <p:nvPr/>
                </p:nvSpPr>
                <p:spPr bwMode="auto">
                  <a:xfrm>
                    <a:off x="757773" y="1233509"/>
                    <a:ext cx="144000" cy="0"/>
                  </a:xfrm>
                  <a:prstGeom prst="line">
                    <a:avLst/>
                  </a:prstGeom>
                  <a:solidFill>
                    <a:srgbClr val="404955"/>
                  </a:solidFill>
                  <a:ln w="6350">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16" name="Line 1422">
                    <a:extLst>
                      <a:ext uri="{FF2B5EF4-FFF2-40B4-BE49-F238E27FC236}">
                        <a16:creationId xmlns="" xmlns:a16="http://schemas.microsoft.com/office/drawing/2014/main" id="{9C13646D-5008-40D6-AD20-A58AC390A960}"/>
                      </a:ext>
                    </a:extLst>
                  </p:cNvPr>
                  <p:cNvSpPr>
                    <a:spLocks noChangeShapeType="1"/>
                  </p:cNvSpPr>
                  <p:nvPr/>
                </p:nvSpPr>
                <p:spPr bwMode="auto">
                  <a:xfrm>
                    <a:off x="757773" y="1285237"/>
                    <a:ext cx="144000" cy="0"/>
                  </a:xfrm>
                  <a:prstGeom prst="line">
                    <a:avLst/>
                  </a:prstGeom>
                  <a:solidFill>
                    <a:srgbClr val="404955"/>
                  </a:solidFill>
                  <a:ln w="6350">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17" name="Line 1422">
                    <a:extLst>
                      <a:ext uri="{FF2B5EF4-FFF2-40B4-BE49-F238E27FC236}">
                        <a16:creationId xmlns="" xmlns:a16="http://schemas.microsoft.com/office/drawing/2014/main" id="{BFB55894-51AE-4633-A089-FDE5CC1A24AD}"/>
                      </a:ext>
                    </a:extLst>
                  </p:cNvPr>
                  <p:cNvSpPr>
                    <a:spLocks noChangeShapeType="1"/>
                  </p:cNvSpPr>
                  <p:nvPr/>
                </p:nvSpPr>
                <p:spPr bwMode="auto">
                  <a:xfrm>
                    <a:off x="757773" y="1336964"/>
                    <a:ext cx="144000" cy="0"/>
                  </a:xfrm>
                  <a:prstGeom prst="line">
                    <a:avLst/>
                  </a:prstGeom>
                  <a:solidFill>
                    <a:srgbClr val="404955"/>
                  </a:solidFill>
                  <a:ln w="6350">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grpSp>
            <p:sp>
              <p:nvSpPr>
                <p:cNvPr id="12" name="Gleichschenkliges Dreieck 11">
                  <a:extLst>
                    <a:ext uri="{FF2B5EF4-FFF2-40B4-BE49-F238E27FC236}">
                      <a16:creationId xmlns="" xmlns:a16="http://schemas.microsoft.com/office/drawing/2014/main" id="{6059F793-FC3B-4C21-87C5-9ACC857606C9}"/>
                    </a:ext>
                  </a:extLst>
                </p:cNvPr>
                <p:cNvSpPr/>
                <p:nvPr/>
              </p:nvSpPr>
              <p:spPr>
                <a:xfrm rot="5400000">
                  <a:off x="6356745" y="450316"/>
                  <a:ext cx="144528" cy="113568"/>
                </a:xfrm>
                <a:prstGeom prst="triangl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04955"/>
                    </a:solidFill>
                    <a:effectLst/>
                    <a:uLnTx/>
                    <a:uFillTx/>
                    <a:latin typeface="Arial"/>
                    <a:ea typeface="+mn-ea"/>
                    <a:cs typeface="+mn-cs"/>
                  </a:endParaRPr>
                </a:p>
              </p:txBody>
            </p:sp>
          </p:grpSp>
        </p:grpSp>
      </p:grpSp>
      <p:sp>
        <p:nvSpPr>
          <p:cNvPr id="24" name="Textplatzhalter 39">
            <a:extLst>
              <a:ext uri="{FF2B5EF4-FFF2-40B4-BE49-F238E27FC236}">
                <a16:creationId xmlns="" xmlns:a16="http://schemas.microsoft.com/office/drawing/2014/main" id="{0F0A2D0C-A0BA-481B-8C01-0A8EB2DDD33A}"/>
              </a:ext>
            </a:extLst>
          </p:cNvPr>
          <p:cNvSpPr txBox="1">
            <a:spLocks/>
          </p:cNvSpPr>
          <p:nvPr/>
        </p:nvSpPr>
        <p:spPr>
          <a:xfrm>
            <a:off x="684000" y="4390870"/>
            <a:ext cx="7846637" cy="338554"/>
          </a:xfrm>
          <a:prstGeom prst="rect">
            <a:avLst/>
          </a:prstGeom>
        </p:spPr>
        <p:txBody>
          <a:bodyPr vert="horz" wrap="square" lIns="0" tIns="0" rIns="0" bIns="0" rtlCol="0" anchor="b">
            <a:spAutoFit/>
          </a:bodyPr>
          <a:lstStyle>
            <a:defPPr>
              <a:defRPr lang="en-US"/>
            </a:defPPr>
            <a:lvl1pPr indent="0" defTabSz="914194">
              <a:lnSpc>
                <a:spcPct val="100000"/>
              </a:lnSpc>
              <a:spcBef>
                <a:spcPts val="0"/>
              </a:spcBef>
              <a:buClr>
                <a:schemeClr val="tx1"/>
              </a:buClr>
              <a:buFont typeface="Wingdings" pitchFamily="2" charset="2"/>
              <a:buNone/>
              <a:tabLst/>
              <a:defRPr sz="1200" spc="0" baseline="0">
                <a:latin typeface="Arial" pitchFamily="34" charset="0"/>
                <a:cs typeface="Arial" pitchFamily="34" charset="0"/>
              </a:defRPr>
            </a:lvl1pPr>
            <a:lvl2pPr marL="431989"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2pPr>
            <a:lvl3pPr marL="647984"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3pPr>
            <a:lvl4pPr marL="863978"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4pPr>
            <a:lvl5pPr marL="1079973" indent="-215995" defTabSz="987203">
              <a:lnSpc>
                <a:spcPts val="2800"/>
              </a:lnSpc>
              <a:spcBef>
                <a:spcPts val="0"/>
              </a:spcBef>
              <a:buClr>
                <a:schemeClr val="tx1"/>
              </a:buClr>
              <a:buFont typeface="Arial" pitchFamily="34" charset="0"/>
              <a:buChar char="−"/>
              <a:defRPr spc="0" baseline="0">
                <a:latin typeface="Arial" pitchFamily="34" charset="0"/>
                <a:cs typeface="Arial" pitchFamily="34" charset="0"/>
              </a:defRPr>
            </a:lvl5pPr>
            <a:lvl6pPr marL="2514034" indent="-228549" defTabSz="914194">
              <a:spcBef>
                <a:spcPct val="20000"/>
              </a:spcBef>
              <a:buFont typeface="Arial" pitchFamily="34" charset="0"/>
              <a:buChar char="•"/>
              <a:defRPr sz="2000"/>
            </a:lvl6pPr>
            <a:lvl7pPr marL="2971132" indent="-228549" defTabSz="914194">
              <a:spcBef>
                <a:spcPct val="20000"/>
              </a:spcBef>
              <a:buFont typeface="Arial" pitchFamily="34" charset="0"/>
              <a:buChar char="•"/>
              <a:defRPr sz="2000"/>
            </a:lvl7pPr>
            <a:lvl8pPr marL="3428229" indent="-228549" defTabSz="914194">
              <a:spcBef>
                <a:spcPct val="20000"/>
              </a:spcBef>
              <a:buFont typeface="Arial" pitchFamily="34" charset="0"/>
              <a:buChar char="•"/>
              <a:defRPr sz="2000"/>
            </a:lvl8pPr>
            <a:lvl9pPr marL="3885326" indent="-228549" defTabSz="914194">
              <a:spcBef>
                <a:spcPct val="20000"/>
              </a:spcBef>
              <a:buFont typeface="Arial" pitchFamily="34" charset="0"/>
              <a:buChar char="•"/>
              <a:defRPr sz="2000"/>
            </a:lvl9pPr>
          </a:lstStyle>
          <a:p>
            <a:r>
              <a:rPr lang="en-GB" sz="1100" dirty="0"/>
              <a:t>Top 5 patents with most applicants in co-ownership, all of these originate from the same country</a:t>
            </a:r>
            <a:br>
              <a:rPr lang="en-GB" sz="1100" dirty="0"/>
            </a:br>
            <a:r>
              <a:rPr lang="en-GB" sz="1100" dirty="0"/>
              <a:t>(no international collaboration detected)</a:t>
            </a:r>
          </a:p>
        </p:txBody>
      </p:sp>
      <p:graphicFrame>
        <p:nvGraphicFramePr>
          <p:cNvPr id="26" name="9 Tabla">
            <a:extLst>
              <a:ext uri="{FF2B5EF4-FFF2-40B4-BE49-F238E27FC236}">
                <a16:creationId xmlns="" xmlns:a16="http://schemas.microsoft.com/office/drawing/2014/main" id="{DD685EEB-E4DB-4133-9B40-255E05B7F05E}"/>
              </a:ext>
            </a:extLst>
          </p:cNvPr>
          <p:cNvGraphicFramePr>
            <a:graphicFrameLocks noGrp="1"/>
          </p:cNvGraphicFramePr>
          <p:nvPr>
            <p:extLst>
              <p:ext uri="{D42A27DB-BD31-4B8C-83A1-F6EECF244321}">
                <p14:modId xmlns:p14="http://schemas.microsoft.com/office/powerpoint/2010/main" val="807285112"/>
              </p:ext>
            </p:extLst>
          </p:nvPr>
        </p:nvGraphicFramePr>
        <p:xfrm>
          <a:off x="691097" y="996951"/>
          <a:ext cx="7848000" cy="3206856"/>
        </p:xfrm>
        <a:graphic>
          <a:graphicData uri="http://schemas.openxmlformats.org/drawingml/2006/table">
            <a:tbl>
              <a:tblPr>
                <a:effectLst/>
                <a:tableStyleId>{3C2FFA5D-87B4-456A-9821-1D502468CF0F}</a:tableStyleId>
              </a:tblPr>
              <a:tblGrid>
                <a:gridCol w="3924000">
                  <a:extLst>
                    <a:ext uri="{9D8B030D-6E8A-4147-A177-3AD203B41FA5}">
                      <a16:colId xmlns="" xmlns:a16="http://schemas.microsoft.com/office/drawing/2014/main" val="20000"/>
                    </a:ext>
                  </a:extLst>
                </a:gridCol>
                <a:gridCol w="3924000">
                  <a:extLst>
                    <a:ext uri="{9D8B030D-6E8A-4147-A177-3AD203B41FA5}">
                      <a16:colId xmlns="" xmlns:a16="http://schemas.microsoft.com/office/drawing/2014/main" val="20001"/>
                    </a:ext>
                  </a:extLst>
                </a:gridCol>
              </a:tblGrid>
              <a:tr h="223088">
                <a:tc>
                  <a:txBody>
                    <a:bodyPr/>
                    <a:lstStyle/>
                    <a:p>
                      <a:pPr algn="l" fontAlgn="b">
                        <a:lnSpc>
                          <a:spcPct val="95000"/>
                        </a:lnSpc>
                      </a:pPr>
                      <a:r>
                        <a:rPr lang="en-GB" sz="1400" b="1" i="0" u="none" strike="noStrike" cap="none" spc="-10" baseline="0" noProof="0" dirty="0">
                          <a:ln>
                            <a:noFill/>
                          </a:ln>
                          <a:solidFill>
                            <a:schemeClr val="tx1"/>
                          </a:solidFill>
                          <a:effectLst/>
                          <a:latin typeface="+mj-lt"/>
                        </a:rPr>
                        <a:t>Patent title and number (family representative)</a:t>
                      </a:r>
                    </a:p>
                  </a:txBody>
                  <a:tcPr marL="36000" marR="36245" marT="7249" marB="36245" anchor="b">
                    <a:lnL w="9525" cap="flat" cmpd="sng" algn="ctr">
                      <a:noFill/>
                      <a:prstDash val="solid"/>
                    </a:lnL>
                    <a:lnR w="9525" cap="flat" cmpd="sng" algn="ctr">
                      <a:noFill/>
                      <a:prstDash val="solid"/>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95000"/>
                        </a:lnSpc>
                      </a:pPr>
                      <a:r>
                        <a:rPr lang="en-GB" sz="1400" b="1" u="none" strike="noStrike" cap="none" spc="-20" noProof="0" dirty="0">
                          <a:ln>
                            <a:noFill/>
                          </a:ln>
                          <a:solidFill>
                            <a:schemeClr val="tx1"/>
                          </a:solidFill>
                          <a:effectLst/>
                          <a:latin typeface="+mj-lt"/>
                        </a:rPr>
                        <a:t>  # of inventors and</a:t>
                      </a:r>
                      <a:r>
                        <a:rPr lang="en-GB" sz="1400" b="1" u="none" strike="noStrike" cap="none" spc="-20" baseline="0" noProof="0" dirty="0">
                          <a:ln>
                            <a:noFill/>
                          </a:ln>
                          <a:solidFill>
                            <a:schemeClr val="tx1"/>
                          </a:solidFill>
                          <a:effectLst/>
                          <a:latin typeface="+mj-lt"/>
                        </a:rPr>
                        <a:t> their c</a:t>
                      </a:r>
                      <a:r>
                        <a:rPr lang="en-GB" sz="1400" b="1" u="none" strike="noStrike" cap="none" spc="-20" noProof="0" dirty="0">
                          <a:ln>
                            <a:noFill/>
                          </a:ln>
                          <a:solidFill>
                            <a:schemeClr val="tx1"/>
                          </a:solidFill>
                          <a:effectLst/>
                          <a:latin typeface="+mj-lt"/>
                        </a:rPr>
                        <a:t>ountry of residence</a:t>
                      </a:r>
                      <a:endParaRPr lang="en-GB" sz="1400" b="1" i="0" u="none" strike="noStrike" cap="none" spc="-20" noProof="0" dirty="0">
                        <a:ln>
                          <a:noFill/>
                        </a:ln>
                        <a:solidFill>
                          <a:schemeClr val="tx1"/>
                        </a:solidFill>
                        <a:effectLst/>
                        <a:latin typeface="+mj-lt"/>
                      </a:endParaRPr>
                    </a:p>
                  </a:txBody>
                  <a:tcPr marL="36245" marR="36245" marT="7249" marB="36245" anchor="ctr">
                    <a:lnL w="9525" cap="flat" cmpd="sng" algn="ctr">
                      <a:noFill/>
                      <a:prstDash val="solid"/>
                    </a:lnL>
                    <a:lnR w="3175" cap="flat" cmpd="sng" algn="ctr">
                      <a:noFill/>
                      <a:prstDash val="solid"/>
                      <a:round/>
                      <a:headEnd type="none" w="med" len="med"/>
                      <a:tailEnd type="none" w="med" len="med"/>
                    </a:lnR>
                    <a:lnT w="9525" cap="flat" cmpd="sng" algn="ctr">
                      <a:noFill/>
                      <a:prstDash val="soli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592134">
                <a:tc>
                  <a:txBody>
                    <a:bodyPr/>
                    <a:lstStyle/>
                    <a:p>
                      <a:pPr algn="l" fontAlgn="t"/>
                      <a:r>
                        <a:rPr lang="en-GB" sz="1200" b="1" i="0" u="none" strike="noStrike" cap="none" spc="0" noProof="0" dirty="0">
                          <a:ln>
                            <a:noFill/>
                          </a:ln>
                          <a:solidFill>
                            <a:schemeClr val="tx1"/>
                          </a:solidFill>
                          <a:effectLst/>
                          <a:latin typeface="+mj-lt"/>
                        </a:rPr>
                        <a:t>Lentiviral vectors for regulated expression</a:t>
                      </a:r>
                      <a:br>
                        <a:rPr lang="en-GB" sz="1200" b="1" i="0" u="none" strike="noStrike" cap="none" spc="0" noProof="0" dirty="0">
                          <a:ln>
                            <a:noFill/>
                          </a:ln>
                          <a:solidFill>
                            <a:schemeClr val="tx1"/>
                          </a:solidFill>
                          <a:effectLst/>
                          <a:latin typeface="+mj-lt"/>
                        </a:rPr>
                      </a:br>
                      <a:r>
                        <a:rPr lang="en-GB" sz="1200" b="1" i="0" u="none" strike="noStrike" cap="none" spc="0" noProof="0" dirty="0">
                          <a:ln>
                            <a:noFill/>
                          </a:ln>
                          <a:solidFill>
                            <a:schemeClr val="tx1"/>
                          </a:solidFill>
                          <a:effectLst/>
                          <a:latin typeface="+mj-lt"/>
                        </a:rPr>
                        <a:t>of a chimeric antigen receptor molecule </a:t>
                      </a:r>
                      <a:r>
                        <a:rPr lang="en-GB" sz="1200" b="0" i="0" u="none" strike="noStrike" cap="none" spc="0" noProof="0" dirty="0">
                          <a:ln>
                            <a:noFill/>
                          </a:ln>
                          <a:solidFill>
                            <a:schemeClr val="tx1"/>
                          </a:solidFill>
                          <a:effectLst/>
                          <a:latin typeface="+mj-lt"/>
                        </a:rPr>
                        <a:t>(WO2016012623)</a:t>
                      </a:r>
                    </a:p>
                  </a:txBody>
                  <a:tcPr marL="36000" marR="72491" marT="21747" marB="21747">
                    <a:lnL w="9525" cap="flat" cmpd="sng" algn="ctr">
                      <a:noFill/>
                      <a:prstDash val="solid"/>
                    </a:lnL>
                    <a:lnR w="9525" cap="flat" cmpd="sng" algn="ctr">
                      <a:noFill/>
                      <a:prstDash val="solid"/>
                    </a:lnR>
                    <a:lnT w="127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95000"/>
                        </a:lnSpc>
                      </a:pPr>
                      <a:r>
                        <a:rPr lang="en-GB" sz="1200" b="0" u="none" strike="noStrike" cap="none" spc="0" dirty="0">
                          <a:ln>
                            <a:noFill/>
                          </a:ln>
                          <a:solidFill>
                            <a:schemeClr val="tx1"/>
                          </a:solidFill>
                          <a:effectLst/>
                          <a:latin typeface="+mj-lt"/>
                        </a:rPr>
                        <a:t> </a:t>
                      </a:r>
                      <a:endParaRPr lang="en-GB" sz="1200" b="0" i="0" u="none" strike="noStrike" cap="none" spc="0" dirty="0">
                        <a:ln>
                          <a:noFill/>
                        </a:ln>
                        <a:solidFill>
                          <a:schemeClr val="tx1"/>
                        </a:solidFill>
                        <a:effectLst/>
                        <a:latin typeface="+mj-lt"/>
                      </a:endParaRPr>
                    </a:p>
                  </a:txBody>
                  <a:tcPr marL="36245" marR="36245" marT="21747" marB="21747" anchor="ctr">
                    <a:lnL w="9525" cap="flat" cmpd="sng" algn="ctr">
                      <a:noFill/>
                      <a:prstDash val="solid"/>
                    </a:lnL>
                    <a:lnR w="31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592134">
                <a:tc>
                  <a:txBody>
                    <a:bodyPr/>
                    <a:lstStyle/>
                    <a:p>
                      <a:pPr algn="l" fontAlgn="t"/>
                      <a:r>
                        <a:rPr lang="en-GB" sz="1200" b="1" i="0" u="none" strike="noStrike" cap="none" spc="0" noProof="0" dirty="0">
                          <a:ln>
                            <a:noFill/>
                          </a:ln>
                          <a:solidFill>
                            <a:schemeClr val="tx1"/>
                          </a:solidFill>
                          <a:effectLst/>
                          <a:latin typeface="+mj-lt"/>
                        </a:rPr>
                        <a:t>Claudin-6-specific immunoreceptors and t cell epitopes </a:t>
                      </a:r>
                      <a:r>
                        <a:rPr lang="en-GB" sz="1200" b="0" i="0" u="none" strike="noStrike" cap="none" spc="0" noProof="0" dirty="0">
                          <a:ln>
                            <a:noFill/>
                          </a:ln>
                          <a:solidFill>
                            <a:schemeClr val="tx1"/>
                          </a:solidFill>
                          <a:effectLst/>
                          <a:latin typeface="+mj-lt"/>
                        </a:rPr>
                        <a:t>(WO2015150327)</a:t>
                      </a:r>
                    </a:p>
                  </a:txBody>
                  <a:tcPr marL="36000" marR="72491" marT="21747" marB="21747">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95000"/>
                        </a:lnSpc>
                      </a:pPr>
                      <a:endParaRPr lang="en-GB" sz="1200" b="0" i="0" u="none" strike="noStrike" cap="none" spc="0" dirty="0">
                        <a:ln>
                          <a:noFill/>
                        </a:ln>
                        <a:solidFill>
                          <a:schemeClr val="tx1"/>
                        </a:solidFill>
                        <a:effectLst/>
                        <a:latin typeface="+mj-lt"/>
                      </a:endParaRPr>
                    </a:p>
                  </a:txBody>
                  <a:tcPr marL="36245" marR="36245" marT="21747" marB="21747" anchor="ctr">
                    <a:lnL w="9525" cap="flat" cmpd="sng" algn="ctr">
                      <a:noFill/>
                      <a:prstDash val="solid"/>
                    </a:lnL>
                    <a:lnR w="317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92134">
                <a:tc>
                  <a:txBody>
                    <a:bodyPr/>
                    <a:lstStyle/>
                    <a:p>
                      <a:pPr algn="l" fontAlgn="t"/>
                      <a:r>
                        <a:rPr lang="en-GB" sz="1200" b="1" i="0" u="none" strike="noStrike" cap="none" spc="0" noProof="0" dirty="0">
                          <a:ln>
                            <a:noFill/>
                          </a:ln>
                          <a:solidFill>
                            <a:schemeClr val="tx1"/>
                          </a:solidFill>
                          <a:effectLst/>
                          <a:latin typeface="+mj-lt"/>
                        </a:rPr>
                        <a:t>Kappa myeloma antigen chimeric antigen receptors and uses thereof </a:t>
                      </a:r>
                      <a:r>
                        <a:rPr lang="en-GB" sz="1200" b="0" i="0" u="none" strike="noStrike" cap="none" spc="0" noProof="0" dirty="0">
                          <a:ln>
                            <a:noFill/>
                          </a:ln>
                          <a:solidFill>
                            <a:schemeClr val="tx1"/>
                          </a:solidFill>
                          <a:effectLst/>
                          <a:latin typeface="+mj-lt"/>
                        </a:rPr>
                        <a:t>(WO2016172703)</a:t>
                      </a:r>
                    </a:p>
                  </a:txBody>
                  <a:tcPr marL="36000" marR="72491" marT="21747" marB="21747">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95000"/>
                        </a:lnSpc>
                      </a:pPr>
                      <a:endParaRPr lang="en-GB" sz="1200" b="0" i="0" u="none" strike="noStrike" cap="none" spc="0" dirty="0">
                        <a:ln>
                          <a:noFill/>
                        </a:ln>
                        <a:solidFill>
                          <a:schemeClr val="tx1"/>
                        </a:solidFill>
                        <a:effectLst/>
                        <a:latin typeface="+mj-lt"/>
                      </a:endParaRPr>
                    </a:p>
                  </a:txBody>
                  <a:tcPr marL="36245" marR="36245" marT="21747" marB="21747" anchor="ctr">
                    <a:lnL w="9525" cap="flat" cmpd="sng" algn="ctr">
                      <a:noFill/>
                      <a:prstDash val="solid"/>
                    </a:lnL>
                    <a:lnR w="317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592134">
                <a:tc>
                  <a:txBody>
                    <a:bodyPr/>
                    <a:lstStyle/>
                    <a:p>
                      <a:pPr algn="l" fontAlgn="t"/>
                      <a:r>
                        <a:rPr lang="en-GB" sz="1200" b="1" i="0" u="none" strike="noStrike" cap="none" spc="0" noProof="0" dirty="0">
                          <a:ln>
                            <a:noFill/>
                          </a:ln>
                          <a:solidFill>
                            <a:schemeClr val="tx1"/>
                          </a:solidFill>
                          <a:effectLst/>
                          <a:latin typeface="+mj-lt"/>
                        </a:rPr>
                        <a:t>Anti-ror1 chimeric antigen receptors </a:t>
                      </a:r>
                      <a:r>
                        <a:rPr lang="en-GB" sz="1200" b="0" i="0" u="none" strike="noStrike" cap="none" spc="0" noProof="0" dirty="0">
                          <a:ln>
                            <a:noFill/>
                          </a:ln>
                          <a:solidFill>
                            <a:schemeClr val="tx1"/>
                          </a:solidFill>
                          <a:effectLst/>
                          <a:latin typeface="+mj-lt"/>
                        </a:rPr>
                        <a:t>(WO2016187216)</a:t>
                      </a:r>
                    </a:p>
                  </a:txBody>
                  <a:tcPr marL="36000" marR="72491" marT="21747" marB="21747">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lnSpc>
                          <a:spcPct val="95000"/>
                        </a:lnSpc>
                      </a:pPr>
                      <a:endParaRPr lang="en-GB" sz="1200" b="0" i="0" u="none" strike="noStrike" cap="none" spc="0" dirty="0">
                        <a:ln>
                          <a:noFill/>
                        </a:ln>
                        <a:solidFill>
                          <a:schemeClr val="tx1"/>
                        </a:solidFill>
                        <a:effectLst/>
                        <a:latin typeface="+mj-lt"/>
                      </a:endParaRPr>
                    </a:p>
                  </a:txBody>
                  <a:tcPr marL="36245" marR="36245" marT="21747" marB="21747" anchor="ctr">
                    <a:lnL w="9525" cap="flat" cmpd="sng" algn="ctr">
                      <a:noFill/>
                      <a:prstDash val="solid"/>
                    </a:lnL>
                    <a:lnR w="317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592134">
                <a:tc>
                  <a:txBody>
                    <a:bodyPr/>
                    <a:lstStyle/>
                    <a:p>
                      <a:pPr algn="l" fontAlgn="t"/>
                      <a:r>
                        <a:rPr lang="en-GB" sz="1200" b="1" i="0" u="none" strike="noStrike" cap="none" spc="0" noProof="0" dirty="0">
                          <a:ln>
                            <a:noFill/>
                          </a:ln>
                          <a:solidFill>
                            <a:schemeClr val="tx1"/>
                          </a:solidFill>
                          <a:effectLst/>
                          <a:latin typeface="+mj-lt"/>
                        </a:rPr>
                        <a:t>Chimeric antigen receptor </a:t>
                      </a:r>
                      <a:r>
                        <a:rPr lang="en-GB" sz="1200" b="0" i="0" u="none" strike="noStrike" cap="none" spc="0" noProof="0" dirty="0">
                          <a:ln>
                            <a:noFill/>
                          </a:ln>
                          <a:solidFill>
                            <a:schemeClr val="tx1"/>
                          </a:solidFill>
                          <a:effectLst/>
                          <a:latin typeface="+mj-lt"/>
                        </a:rPr>
                        <a:t>(WO2017158337)</a:t>
                      </a:r>
                    </a:p>
                  </a:txBody>
                  <a:tcPr marL="36000" marR="72491" marT="21747" marB="21747">
                    <a:lnL w="9525" cap="flat" cmpd="sng" algn="ctr">
                      <a:noFill/>
                      <a:prstDash val="solid"/>
                    </a:lnL>
                    <a:lnR w="9525" cap="flat" cmpd="sng" algn="ctr">
                      <a:noFill/>
                      <a:prstDash val="solid"/>
                    </a:lnR>
                    <a:lnT w="635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fontAlgn="b">
                        <a:lnSpc>
                          <a:spcPct val="95000"/>
                        </a:lnSpc>
                      </a:pPr>
                      <a:endParaRPr lang="en-GB" sz="1200" b="0" i="0" u="none" strike="noStrike" cap="none" spc="0" dirty="0">
                        <a:ln>
                          <a:noFill/>
                        </a:ln>
                        <a:solidFill>
                          <a:schemeClr val="tx1"/>
                        </a:solidFill>
                        <a:effectLst/>
                        <a:latin typeface="+mj-lt"/>
                      </a:endParaRPr>
                    </a:p>
                  </a:txBody>
                  <a:tcPr marL="36245" marR="36245" marT="21747" marB="21747" anchor="ctr">
                    <a:lnL w="9525" cap="flat" cmpd="sng" algn="ctr">
                      <a:noFill/>
                      <a:prstDash val="solid"/>
                    </a:lnL>
                    <a:lnR w="317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pic>
        <p:nvPicPr>
          <p:cNvPr id="27" name="Picture 56" descr="MPj03628600000[1]">
            <a:extLst>
              <a:ext uri="{FF2B5EF4-FFF2-40B4-BE49-F238E27FC236}">
                <a16:creationId xmlns="" xmlns:a16="http://schemas.microsoft.com/office/drawing/2014/main" id="{C62D975E-91B7-4521-A1E7-FD2394884627}"/>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286" y="3094260"/>
            <a:ext cx="318302" cy="209294"/>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8" name="Picture 56" descr="MPj03628600000[1]">
            <a:extLst>
              <a:ext uri="{FF2B5EF4-FFF2-40B4-BE49-F238E27FC236}">
                <a16:creationId xmlns="" xmlns:a16="http://schemas.microsoft.com/office/drawing/2014/main" id="{83C06580-882E-4569-B6B6-D4B6E485398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483" y="3094260"/>
            <a:ext cx="318302" cy="209294"/>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29" name="Picture 56" descr="MPj03628600000[1]">
            <a:extLst>
              <a:ext uri="{FF2B5EF4-FFF2-40B4-BE49-F238E27FC236}">
                <a16:creationId xmlns="" xmlns:a16="http://schemas.microsoft.com/office/drawing/2014/main" id="{F7B96FF3-DFDD-4D11-9917-057B10F0B9DB}"/>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679" y="3094260"/>
            <a:ext cx="318302" cy="209294"/>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30" name="Picture 65">
            <a:extLst>
              <a:ext uri="{FF2B5EF4-FFF2-40B4-BE49-F238E27FC236}">
                <a16:creationId xmlns="" xmlns:a16="http://schemas.microsoft.com/office/drawing/2014/main" id="{1D69A909-FF27-4263-94B6-E5ABC55C7319}"/>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759286" y="1912994"/>
            <a:ext cx="318957" cy="210222"/>
          </a:xfrm>
          <a:prstGeom prst="rect">
            <a:avLst/>
          </a:prstGeom>
          <a:noFill/>
          <a:ln w="3175" algn="ctr">
            <a:solidFill>
              <a:schemeClr val="bg1">
                <a:lumMod val="85000"/>
              </a:schemeClr>
            </a:solidFill>
            <a:miter lim="800000"/>
            <a:headEnd type="none" w="lg" len="me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5">
            <a:extLst>
              <a:ext uri="{FF2B5EF4-FFF2-40B4-BE49-F238E27FC236}">
                <a16:creationId xmlns="" xmlns:a16="http://schemas.microsoft.com/office/drawing/2014/main" id="{1D2BEDF7-02AF-44FE-97BC-453BF9C6FFC2}"/>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174155" y="1912994"/>
            <a:ext cx="318957" cy="210222"/>
          </a:xfrm>
          <a:prstGeom prst="rect">
            <a:avLst/>
          </a:prstGeom>
          <a:noFill/>
          <a:ln w="3175" algn="ctr">
            <a:solidFill>
              <a:schemeClr val="bg1">
                <a:lumMod val="85000"/>
              </a:schemeClr>
            </a:solidFill>
            <a:miter lim="800000"/>
            <a:headEnd type="none" w="lg" len="me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5">
            <a:extLst>
              <a:ext uri="{FF2B5EF4-FFF2-40B4-BE49-F238E27FC236}">
                <a16:creationId xmlns="" xmlns:a16="http://schemas.microsoft.com/office/drawing/2014/main" id="{32E9CC71-DE80-45DC-963D-6493519B77B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589024" y="1912994"/>
            <a:ext cx="318957" cy="210222"/>
          </a:xfrm>
          <a:prstGeom prst="rect">
            <a:avLst/>
          </a:prstGeom>
          <a:noFill/>
          <a:ln w="3175" algn="ctr">
            <a:solidFill>
              <a:schemeClr val="bg1">
                <a:lumMod val="85000"/>
              </a:schemeClr>
            </a:solidFill>
            <a:miter lim="800000"/>
            <a:headEnd type="none" w="lg" len="me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22" descr="Nationalflagge Australiens">
            <a:extLst>
              <a:ext uri="{FF2B5EF4-FFF2-40B4-BE49-F238E27FC236}">
                <a16:creationId xmlns="" xmlns:a16="http://schemas.microsoft.com/office/drawing/2014/main" id="{375536DA-5CAA-44BF-8E8B-72593EFB4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286" y="2496946"/>
            <a:ext cx="318957" cy="210222"/>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34" name="Picture 122" descr="Nationalflagge Australiens">
            <a:extLst>
              <a:ext uri="{FF2B5EF4-FFF2-40B4-BE49-F238E27FC236}">
                <a16:creationId xmlns="" xmlns:a16="http://schemas.microsoft.com/office/drawing/2014/main" id="{A2A014EB-C4F9-4144-831C-5900838E3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4155" y="2496946"/>
            <a:ext cx="318957" cy="210222"/>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35" name="Picture 122" descr="Nationalflagge Australiens">
            <a:extLst>
              <a:ext uri="{FF2B5EF4-FFF2-40B4-BE49-F238E27FC236}">
                <a16:creationId xmlns="" xmlns:a16="http://schemas.microsoft.com/office/drawing/2014/main" id="{2E5D9DBE-C757-472C-9890-4A954CDB08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024" y="2496946"/>
            <a:ext cx="318957" cy="210222"/>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36" name="Picture 63" descr="MPj03628580000[1]">
            <a:extLst>
              <a:ext uri="{FF2B5EF4-FFF2-40B4-BE49-F238E27FC236}">
                <a16:creationId xmlns="" xmlns:a16="http://schemas.microsoft.com/office/drawing/2014/main" id="{67652338-80A2-409F-99AB-5404AD520852}"/>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9286" y="3681027"/>
            <a:ext cx="318957" cy="210222"/>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37" name="Picture 63" descr="MPj03628580000[1]">
            <a:extLst>
              <a:ext uri="{FF2B5EF4-FFF2-40B4-BE49-F238E27FC236}">
                <a16:creationId xmlns="" xmlns:a16="http://schemas.microsoft.com/office/drawing/2014/main" id="{F218277A-FF6E-440D-981E-DB270F6DAB76}"/>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4483" y="3681027"/>
            <a:ext cx="318957" cy="210222"/>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38" name="Picture 63" descr="MPj03628580000[1]">
            <a:extLst>
              <a:ext uri="{FF2B5EF4-FFF2-40B4-BE49-F238E27FC236}">
                <a16:creationId xmlns="" xmlns:a16="http://schemas.microsoft.com/office/drawing/2014/main" id="{377DAB29-2C39-4103-BA09-B6AE1F320235}"/>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679" y="3681027"/>
            <a:ext cx="318957" cy="210222"/>
          </a:xfrm>
          <a:prstGeom prst="rect">
            <a:avLst/>
          </a:prstGeom>
          <a:noFill/>
          <a:ln w="3175">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39" name="Picture 68">
            <a:extLst>
              <a:ext uri="{FF2B5EF4-FFF2-40B4-BE49-F238E27FC236}">
                <a16:creationId xmlns="" xmlns:a16="http://schemas.microsoft.com/office/drawing/2014/main" id="{C3C5F66A-3DA8-40EC-8104-944418C33F4E}"/>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9286" y="1327150"/>
            <a:ext cx="318957" cy="210222"/>
          </a:xfrm>
          <a:prstGeom prst="rect">
            <a:avLst/>
          </a:prstGeom>
          <a:noFill/>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8">
            <a:extLst>
              <a:ext uri="{FF2B5EF4-FFF2-40B4-BE49-F238E27FC236}">
                <a16:creationId xmlns="" xmlns:a16="http://schemas.microsoft.com/office/drawing/2014/main" id="{8B0E09C7-6BA2-434E-9BFF-BBEEB14E28EB}"/>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4155" y="1327150"/>
            <a:ext cx="318957" cy="210222"/>
          </a:xfrm>
          <a:prstGeom prst="rect">
            <a:avLst/>
          </a:prstGeom>
          <a:noFill/>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68">
            <a:extLst>
              <a:ext uri="{FF2B5EF4-FFF2-40B4-BE49-F238E27FC236}">
                <a16:creationId xmlns="" xmlns:a16="http://schemas.microsoft.com/office/drawing/2014/main" id="{1B6F3C29-F794-4A84-8F94-BDE689AC7FEB}"/>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3893" y="1327150"/>
            <a:ext cx="318957" cy="210222"/>
          </a:xfrm>
          <a:prstGeom prst="rect">
            <a:avLst/>
          </a:prstGeom>
          <a:noFill/>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8">
            <a:extLst>
              <a:ext uri="{FF2B5EF4-FFF2-40B4-BE49-F238E27FC236}">
                <a16:creationId xmlns="" xmlns:a16="http://schemas.microsoft.com/office/drawing/2014/main" id="{E11696B3-B375-4993-BB97-D6FDC3C493D0}"/>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9024" y="1327150"/>
            <a:ext cx="318957" cy="210222"/>
          </a:xfrm>
          <a:prstGeom prst="rect">
            <a:avLst/>
          </a:prstGeom>
          <a:noFill/>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8">
            <a:extLst>
              <a:ext uri="{FF2B5EF4-FFF2-40B4-BE49-F238E27FC236}">
                <a16:creationId xmlns="" xmlns:a16="http://schemas.microsoft.com/office/drawing/2014/main" id="{BE261E27-12EB-4F69-8D82-0C4C916E0EC3}"/>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8763" y="1327150"/>
            <a:ext cx="318957" cy="210222"/>
          </a:xfrm>
          <a:prstGeom prst="rect">
            <a:avLst/>
          </a:prstGeom>
          <a:noFill/>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269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A52B0F-8AC4-400E-B744-52394172C6EF}"/>
              </a:ext>
            </a:extLst>
          </p:cNvPr>
          <p:cNvSpPr>
            <a:spLocks noGrp="1"/>
          </p:cNvSpPr>
          <p:nvPr>
            <p:ph type="body" sz="quarter" idx="16"/>
          </p:nvPr>
        </p:nvSpPr>
        <p:spPr>
          <a:xfrm>
            <a:off x="684000" y="268288"/>
            <a:ext cx="7846637" cy="404906"/>
          </a:xfrm>
        </p:spPr>
        <p:txBody>
          <a:bodyPr/>
          <a:lstStyle/>
          <a:p>
            <a:r>
              <a:rPr lang="en-GB" dirty="0"/>
              <a:t>Top cited </a:t>
            </a:r>
            <a:r>
              <a:rPr lang="en-GB" dirty="0" smtClean="0"/>
              <a:t>CAR T-cell </a:t>
            </a:r>
            <a:r>
              <a:rPr lang="en-GB" dirty="0"/>
              <a:t>patents</a:t>
            </a:r>
          </a:p>
          <a:p>
            <a:endParaRPr lang="en-GB" dirty="0"/>
          </a:p>
        </p:txBody>
      </p:sp>
      <p:sp>
        <p:nvSpPr>
          <p:cNvPr id="4" name="Foliennummernplatzhalter 3">
            <a:extLst>
              <a:ext uri="{FF2B5EF4-FFF2-40B4-BE49-F238E27FC236}">
                <a16:creationId xmlns="" xmlns:a16="http://schemas.microsoft.com/office/drawing/2014/main" id="{19BA3D9F-3856-4CA9-AA40-856A2975CECA}"/>
              </a:ext>
            </a:extLst>
          </p:cNvPr>
          <p:cNvSpPr>
            <a:spLocks noGrp="1"/>
          </p:cNvSpPr>
          <p:nvPr>
            <p:ph type="sldNum" sz="quarter" idx="20"/>
          </p:nvPr>
        </p:nvSpPr>
        <p:spPr/>
        <p:txBody>
          <a:bodyPr/>
          <a:lstStyle/>
          <a:p>
            <a:fld id="{9DF67F17-3E1A-4193-A15F-15F53DD43041}" type="slidenum">
              <a:rPr lang="en-GB" smtClean="0"/>
              <a:pPr/>
              <a:t>23</a:t>
            </a:fld>
            <a:endParaRPr lang="en-GB" dirty="0"/>
          </a:p>
        </p:txBody>
      </p:sp>
      <p:grpSp>
        <p:nvGrpSpPr>
          <p:cNvPr id="8" name="Gruppieren 7">
            <a:extLst>
              <a:ext uri="{FF2B5EF4-FFF2-40B4-BE49-F238E27FC236}">
                <a16:creationId xmlns="" xmlns:a16="http://schemas.microsoft.com/office/drawing/2014/main" id="{3BA1D3A9-7B08-4F21-A430-587EEF3CE2BD}"/>
              </a:ext>
            </a:extLst>
          </p:cNvPr>
          <p:cNvGrpSpPr>
            <a:grpSpLocks noChangeAspect="1"/>
          </p:cNvGrpSpPr>
          <p:nvPr/>
        </p:nvGrpSpPr>
        <p:grpSpPr>
          <a:xfrm>
            <a:off x="7996987" y="268288"/>
            <a:ext cx="540000" cy="540000"/>
            <a:chOff x="8244440" y="2473277"/>
            <a:chExt cx="288000" cy="288000"/>
          </a:xfrm>
        </p:grpSpPr>
        <p:sp>
          <p:nvSpPr>
            <p:cNvPr id="9" name="Freeform 34">
              <a:extLst>
                <a:ext uri="{FF2B5EF4-FFF2-40B4-BE49-F238E27FC236}">
                  <a16:creationId xmlns="" xmlns:a16="http://schemas.microsoft.com/office/drawing/2014/main" id="{308A4EB2-681F-4220-8433-2A2CD1BC5BD7}"/>
                </a:ext>
              </a:extLst>
            </p:cNvPr>
            <p:cNvSpPr>
              <a:spLocks/>
            </p:cNvSpPr>
            <p:nvPr/>
          </p:nvSpPr>
          <p:spPr bwMode="auto">
            <a:xfrm>
              <a:off x="8244440" y="2473277"/>
              <a:ext cx="288000" cy="288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3B464D"/>
                </a:solidFill>
                <a:latin typeface="Arial"/>
              </a:endParaRPr>
            </a:p>
          </p:txBody>
        </p:sp>
        <p:grpSp>
          <p:nvGrpSpPr>
            <p:cNvPr id="10" name="Gruppieren 9">
              <a:extLst>
                <a:ext uri="{FF2B5EF4-FFF2-40B4-BE49-F238E27FC236}">
                  <a16:creationId xmlns="" xmlns:a16="http://schemas.microsoft.com/office/drawing/2014/main" id="{67774732-B296-460A-BBD5-81DA0767A68A}"/>
                </a:ext>
              </a:extLst>
            </p:cNvPr>
            <p:cNvGrpSpPr/>
            <p:nvPr/>
          </p:nvGrpSpPr>
          <p:grpSpPr>
            <a:xfrm>
              <a:off x="8292733" y="2497224"/>
              <a:ext cx="191414" cy="240106"/>
              <a:chOff x="6069470" y="3489430"/>
              <a:chExt cx="684094" cy="858112"/>
            </a:xfrm>
          </p:grpSpPr>
          <p:grpSp>
            <p:nvGrpSpPr>
              <p:cNvPr id="11" name="Gruppieren 10">
                <a:extLst>
                  <a:ext uri="{FF2B5EF4-FFF2-40B4-BE49-F238E27FC236}">
                    <a16:creationId xmlns="" xmlns:a16="http://schemas.microsoft.com/office/drawing/2014/main" id="{5A33E082-6C6F-4220-A378-B912F99D40BD}"/>
                  </a:ext>
                </a:extLst>
              </p:cNvPr>
              <p:cNvGrpSpPr/>
              <p:nvPr/>
            </p:nvGrpSpPr>
            <p:grpSpPr>
              <a:xfrm>
                <a:off x="6069470" y="3489430"/>
                <a:ext cx="627596" cy="726970"/>
                <a:chOff x="6023080" y="3435695"/>
                <a:chExt cx="720375" cy="834440"/>
              </a:xfrm>
            </p:grpSpPr>
            <p:grpSp>
              <p:nvGrpSpPr>
                <p:cNvPr id="15" name="Gruppieren 14">
                  <a:extLst>
                    <a:ext uri="{FF2B5EF4-FFF2-40B4-BE49-F238E27FC236}">
                      <a16:creationId xmlns="" xmlns:a16="http://schemas.microsoft.com/office/drawing/2014/main" id="{94C13287-19C1-4937-A331-696563FB9241}"/>
                    </a:ext>
                  </a:extLst>
                </p:cNvPr>
                <p:cNvGrpSpPr>
                  <a:grpSpLocks noChangeAspect="1"/>
                </p:cNvGrpSpPr>
                <p:nvPr/>
              </p:nvGrpSpPr>
              <p:grpSpPr>
                <a:xfrm>
                  <a:off x="6183880" y="3435695"/>
                  <a:ext cx="559575" cy="738208"/>
                  <a:chOff x="7574498" y="1664360"/>
                  <a:chExt cx="425868" cy="564490"/>
                </a:xfrm>
              </p:grpSpPr>
              <p:sp>
                <p:nvSpPr>
                  <p:cNvPr id="24" name="AutoShape 1420">
                    <a:extLst>
                      <a:ext uri="{FF2B5EF4-FFF2-40B4-BE49-F238E27FC236}">
                        <a16:creationId xmlns="" xmlns:a16="http://schemas.microsoft.com/office/drawing/2014/main" id="{05FF493A-571A-425C-B3B0-4D25863A5CC6}"/>
                      </a:ext>
                    </a:extLst>
                  </p:cNvPr>
                  <p:cNvSpPr>
                    <a:spLocks noChangeArrowheads="1"/>
                  </p:cNvSpPr>
                  <p:nvPr/>
                </p:nvSpPr>
                <p:spPr bwMode="auto">
                  <a:xfrm flipV="1">
                    <a:off x="7574498" y="1664360"/>
                    <a:ext cx="425868" cy="564490"/>
                  </a:xfrm>
                  <a:prstGeom prst="foldedCorner">
                    <a:avLst/>
                  </a:prstGeom>
                  <a:solidFill>
                    <a:srgbClr val="FFFFFF"/>
                  </a:solidFill>
                  <a:ln w="3175">
                    <a:solidFill>
                      <a:srgbClr val="404955"/>
                    </a:solidFill>
                    <a:round/>
                    <a:headEnd/>
                    <a:tailEnd/>
                  </a:ln>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de-DE" sz="1500" b="0" i="0" u="none" strike="noStrike" kern="0" cap="none" spc="0" normalizeH="0" baseline="0" noProof="0" dirty="0">
                      <a:ln>
                        <a:noFill/>
                      </a:ln>
                      <a:solidFill>
                        <a:srgbClr val="404955"/>
                      </a:solidFill>
                      <a:effectLst/>
                      <a:uLnTx/>
                      <a:uFillTx/>
                      <a:latin typeface="Arial"/>
                    </a:endParaRPr>
                  </a:p>
                </p:txBody>
              </p:sp>
              <p:sp>
                <p:nvSpPr>
                  <p:cNvPr id="25" name="Line 1421">
                    <a:extLst>
                      <a:ext uri="{FF2B5EF4-FFF2-40B4-BE49-F238E27FC236}">
                        <a16:creationId xmlns="" xmlns:a16="http://schemas.microsoft.com/office/drawing/2014/main" id="{609B433A-FB61-4C0F-9099-CBA278865711}"/>
                      </a:ext>
                    </a:extLst>
                  </p:cNvPr>
                  <p:cNvSpPr>
                    <a:spLocks noChangeShapeType="1"/>
                  </p:cNvSpPr>
                  <p:nvPr/>
                </p:nvSpPr>
                <p:spPr bwMode="auto">
                  <a:xfrm>
                    <a:off x="7617960" y="1750788"/>
                    <a:ext cx="338945" cy="0"/>
                  </a:xfrm>
                  <a:prstGeom prst="line">
                    <a:avLst/>
                  </a:prstGeom>
                  <a:solidFill>
                    <a:srgbClr val="FFFFFF"/>
                  </a:solidFill>
                  <a:ln w="3175">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26" name="Line 1422">
                    <a:extLst>
                      <a:ext uri="{FF2B5EF4-FFF2-40B4-BE49-F238E27FC236}">
                        <a16:creationId xmlns="" xmlns:a16="http://schemas.microsoft.com/office/drawing/2014/main" id="{90B142C6-9DF3-450A-B70B-52F88CBE9315}"/>
                      </a:ext>
                    </a:extLst>
                  </p:cNvPr>
                  <p:cNvSpPr>
                    <a:spLocks noChangeShapeType="1"/>
                  </p:cNvSpPr>
                  <p:nvPr/>
                </p:nvSpPr>
                <p:spPr bwMode="auto">
                  <a:xfrm>
                    <a:off x="7617961" y="1829454"/>
                    <a:ext cx="338943" cy="0"/>
                  </a:xfrm>
                  <a:prstGeom prst="line">
                    <a:avLst/>
                  </a:prstGeom>
                  <a:solidFill>
                    <a:srgbClr val="FFFFFF"/>
                  </a:solidFill>
                  <a:ln w="3175">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27" name="Line 1422">
                    <a:extLst>
                      <a:ext uri="{FF2B5EF4-FFF2-40B4-BE49-F238E27FC236}">
                        <a16:creationId xmlns="" xmlns:a16="http://schemas.microsoft.com/office/drawing/2014/main" id="{1AD5105C-7A88-4F17-A3BE-7E177312500B}"/>
                      </a:ext>
                    </a:extLst>
                  </p:cNvPr>
                  <p:cNvSpPr>
                    <a:spLocks noChangeShapeType="1"/>
                  </p:cNvSpPr>
                  <p:nvPr/>
                </p:nvSpPr>
                <p:spPr bwMode="auto">
                  <a:xfrm>
                    <a:off x="7617961" y="1908120"/>
                    <a:ext cx="338943" cy="0"/>
                  </a:xfrm>
                  <a:prstGeom prst="line">
                    <a:avLst/>
                  </a:prstGeom>
                  <a:solidFill>
                    <a:srgbClr val="FFFFFF"/>
                  </a:solidFill>
                  <a:ln w="3175">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28" name="Line 1422">
                    <a:extLst>
                      <a:ext uri="{FF2B5EF4-FFF2-40B4-BE49-F238E27FC236}">
                        <a16:creationId xmlns="" xmlns:a16="http://schemas.microsoft.com/office/drawing/2014/main" id="{805738C0-1958-4944-ACBA-45E695C5942A}"/>
                      </a:ext>
                    </a:extLst>
                  </p:cNvPr>
                  <p:cNvSpPr>
                    <a:spLocks noChangeShapeType="1"/>
                  </p:cNvSpPr>
                  <p:nvPr/>
                </p:nvSpPr>
                <p:spPr bwMode="auto">
                  <a:xfrm>
                    <a:off x="7617961" y="1986786"/>
                    <a:ext cx="338943" cy="0"/>
                  </a:xfrm>
                  <a:prstGeom prst="line">
                    <a:avLst/>
                  </a:prstGeom>
                  <a:solidFill>
                    <a:srgbClr val="FFFFFF"/>
                  </a:solidFill>
                  <a:ln w="3175">
                    <a:solidFill>
                      <a:schemeClr val="tx1"/>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29" name="Line 1422">
                    <a:extLst>
                      <a:ext uri="{FF2B5EF4-FFF2-40B4-BE49-F238E27FC236}">
                        <a16:creationId xmlns="" xmlns:a16="http://schemas.microsoft.com/office/drawing/2014/main" id="{4CD30595-BD21-4340-9A43-66A5E657AA0A}"/>
                      </a:ext>
                    </a:extLst>
                  </p:cNvPr>
                  <p:cNvSpPr>
                    <a:spLocks noChangeShapeType="1"/>
                  </p:cNvSpPr>
                  <p:nvPr/>
                </p:nvSpPr>
                <p:spPr bwMode="auto">
                  <a:xfrm>
                    <a:off x="7617961" y="2065452"/>
                    <a:ext cx="338943" cy="0"/>
                  </a:xfrm>
                  <a:prstGeom prst="line">
                    <a:avLst/>
                  </a:prstGeom>
                  <a:solidFill>
                    <a:srgbClr val="FFFFFF"/>
                  </a:solidFill>
                  <a:ln w="3175">
                    <a:solidFill>
                      <a:schemeClr val="tx1"/>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30" name="Line 1422">
                    <a:extLst>
                      <a:ext uri="{FF2B5EF4-FFF2-40B4-BE49-F238E27FC236}">
                        <a16:creationId xmlns="" xmlns:a16="http://schemas.microsoft.com/office/drawing/2014/main" id="{B02EE4CF-B115-416D-8A3B-5443053B12E2}"/>
                      </a:ext>
                    </a:extLst>
                  </p:cNvPr>
                  <p:cNvSpPr>
                    <a:spLocks noChangeShapeType="1"/>
                  </p:cNvSpPr>
                  <p:nvPr/>
                </p:nvSpPr>
                <p:spPr bwMode="auto">
                  <a:xfrm>
                    <a:off x="7617961" y="2144120"/>
                    <a:ext cx="338943" cy="0"/>
                  </a:xfrm>
                  <a:prstGeom prst="line">
                    <a:avLst/>
                  </a:prstGeom>
                  <a:solidFill>
                    <a:srgbClr val="FFFFFF"/>
                  </a:solidFill>
                  <a:ln w="3175">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grpSp>
            <p:grpSp>
              <p:nvGrpSpPr>
                <p:cNvPr id="16" name="Gruppieren 15">
                  <a:extLst>
                    <a:ext uri="{FF2B5EF4-FFF2-40B4-BE49-F238E27FC236}">
                      <a16:creationId xmlns="" xmlns:a16="http://schemas.microsoft.com/office/drawing/2014/main" id="{23D735FB-71AA-440F-B89D-88045C0AAB49}"/>
                    </a:ext>
                  </a:extLst>
                </p:cNvPr>
                <p:cNvGrpSpPr>
                  <a:grpSpLocks noChangeAspect="1"/>
                </p:cNvGrpSpPr>
                <p:nvPr/>
              </p:nvGrpSpPr>
              <p:grpSpPr>
                <a:xfrm>
                  <a:off x="6023080" y="3531927"/>
                  <a:ext cx="559575" cy="738208"/>
                  <a:chOff x="7574498" y="1664360"/>
                  <a:chExt cx="425868" cy="564490"/>
                </a:xfrm>
              </p:grpSpPr>
              <p:sp>
                <p:nvSpPr>
                  <p:cNvPr id="17" name="AutoShape 1420">
                    <a:extLst>
                      <a:ext uri="{FF2B5EF4-FFF2-40B4-BE49-F238E27FC236}">
                        <a16:creationId xmlns="" xmlns:a16="http://schemas.microsoft.com/office/drawing/2014/main" id="{56E9A66A-2509-4C3C-A62B-EE36A9DF1283}"/>
                      </a:ext>
                    </a:extLst>
                  </p:cNvPr>
                  <p:cNvSpPr>
                    <a:spLocks noChangeArrowheads="1"/>
                  </p:cNvSpPr>
                  <p:nvPr/>
                </p:nvSpPr>
                <p:spPr bwMode="auto">
                  <a:xfrm flipV="1">
                    <a:off x="7574498" y="1664360"/>
                    <a:ext cx="425868" cy="564490"/>
                  </a:xfrm>
                  <a:prstGeom prst="foldedCorner">
                    <a:avLst/>
                  </a:prstGeom>
                  <a:solidFill>
                    <a:srgbClr val="FFFFFF"/>
                  </a:solidFill>
                  <a:ln w="3175">
                    <a:solidFill>
                      <a:srgbClr val="404955"/>
                    </a:solidFill>
                    <a:round/>
                    <a:headEnd/>
                    <a:tailEnd/>
                  </a:ln>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altLang="de-DE" sz="1500" b="0" i="0" u="none" strike="noStrike" kern="0" cap="none" spc="0" normalizeH="0" baseline="0" noProof="0" dirty="0">
                      <a:ln>
                        <a:noFill/>
                      </a:ln>
                      <a:solidFill>
                        <a:srgbClr val="404955"/>
                      </a:solidFill>
                      <a:effectLst/>
                      <a:uLnTx/>
                      <a:uFillTx/>
                      <a:latin typeface="Arial"/>
                    </a:endParaRPr>
                  </a:p>
                </p:txBody>
              </p:sp>
              <p:sp>
                <p:nvSpPr>
                  <p:cNvPr id="18" name="Line 1421">
                    <a:extLst>
                      <a:ext uri="{FF2B5EF4-FFF2-40B4-BE49-F238E27FC236}">
                        <a16:creationId xmlns="" xmlns:a16="http://schemas.microsoft.com/office/drawing/2014/main" id="{DC56D01F-7B7E-40A6-91A8-ED00D8CCFBFC}"/>
                      </a:ext>
                    </a:extLst>
                  </p:cNvPr>
                  <p:cNvSpPr>
                    <a:spLocks noChangeShapeType="1"/>
                  </p:cNvSpPr>
                  <p:nvPr/>
                </p:nvSpPr>
                <p:spPr bwMode="auto">
                  <a:xfrm>
                    <a:off x="7617960" y="1750788"/>
                    <a:ext cx="338945" cy="0"/>
                  </a:xfrm>
                  <a:prstGeom prst="line">
                    <a:avLst/>
                  </a:prstGeom>
                  <a:solidFill>
                    <a:srgbClr val="FFFFFF"/>
                  </a:solidFill>
                  <a:ln w="3175">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19" name="Line 1422">
                    <a:extLst>
                      <a:ext uri="{FF2B5EF4-FFF2-40B4-BE49-F238E27FC236}">
                        <a16:creationId xmlns="" xmlns:a16="http://schemas.microsoft.com/office/drawing/2014/main" id="{42C5AE44-269C-48AD-8A30-2BD8DCCF7E55}"/>
                      </a:ext>
                    </a:extLst>
                  </p:cNvPr>
                  <p:cNvSpPr>
                    <a:spLocks noChangeShapeType="1"/>
                  </p:cNvSpPr>
                  <p:nvPr/>
                </p:nvSpPr>
                <p:spPr bwMode="auto">
                  <a:xfrm>
                    <a:off x="7617961" y="1829454"/>
                    <a:ext cx="338943" cy="0"/>
                  </a:xfrm>
                  <a:prstGeom prst="line">
                    <a:avLst/>
                  </a:prstGeom>
                  <a:solidFill>
                    <a:srgbClr val="FFFFFF"/>
                  </a:solidFill>
                  <a:ln w="3175">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20" name="Line 1422">
                    <a:extLst>
                      <a:ext uri="{FF2B5EF4-FFF2-40B4-BE49-F238E27FC236}">
                        <a16:creationId xmlns="" xmlns:a16="http://schemas.microsoft.com/office/drawing/2014/main" id="{4133E96A-A408-4D36-9197-CD4910DAE729}"/>
                      </a:ext>
                    </a:extLst>
                  </p:cNvPr>
                  <p:cNvSpPr>
                    <a:spLocks noChangeShapeType="1"/>
                  </p:cNvSpPr>
                  <p:nvPr/>
                </p:nvSpPr>
                <p:spPr bwMode="auto">
                  <a:xfrm>
                    <a:off x="7617961" y="1908120"/>
                    <a:ext cx="338943" cy="0"/>
                  </a:xfrm>
                  <a:prstGeom prst="line">
                    <a:avLst/>
                  </a:prstGeom>
                  <a:solidFill>
                    <a:srgbClr val="FFFFFF"/>
                  </a:solidFill>
                  <a:ln w="3175">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21" name="Line 1422">
                    <a:extLst>
                      <a:ext uri="{FF2B5EF4-FFF2-40B4-BE49-F238E27FC236}">
                        <a16:creationId xmlns="" xmlns:a16="http://schemas.microsoft.com/office/drawing/2014/main" id="{C3F5E634-2532-4A0F-8CD0-8001107B923C}"/>
                      </a:ext>
                    </a:extLst>
                  </p:cNvPr>
                  <p:cNvSpPr>
                    <a:spLocks noChangeShapeType="1"/>
                  </p:cNvSpPr>
                  <p:nvPr/>
                </p:nvSpPr>
                <p:spPr bwMode="auto">
                  <a:xfrm>
                    <a:off x="7617961" y="1986786"/>
                    <a:ext cx="338943" cy="0"/>
                  </a:xfrm>
                  <a:prstGeom prst="line">
                    <a:avLst/>
                  </a:prstGeom>
                  <a:solidFill>
                    <a:srgbClr val="FFFFFF"/>
                  </a:solidFill>
                  <a:ln w="3175">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22" name="Line 1422">
                    <a:extLst>
                      <a:ext uri="{FF2B5EF4-FFF2-40B4-BE49-F238E27FC236}">
                        <a16:creationId xmlns="" xmlns:a16="http://schemas.microsoft.com/office/drawing/2014/main" id="{6BA23608-659A-4AAC-AB06-EE6A1284D563}"/>
                      </a:ext>
                    </a:extLst>
                  </p:cNvPr>
                  <p:cNvSpPr>
                    <a:spLocks noChangeShapeType="1"/>
                  </p:cNvSpPr>
                  <p:nvPr/>
                </p:nvSpPr>
                <p:spPr bwMode="auto">
                  <a:xfrm>
                    <a:off x="7617961" y="2065452"/>
                    <a:ext cx="338943" cy="0"/>
                  </a:xfrm>
                  <a:prstGeom prst="line">
                    <a:avLst/>
                  </a:prstGeom>
                  <a:solidFill>
                    <a:srgbClr val="FFFFFF"/>
                  </a:solidFill>
                  <a:ln w="3175">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sp>
                <p:nvSpPr>
                  <p:cNvPr id="23" name="Line 1422">
                    <a:extLst>
                      <a:ext uri="{FF2B5EF4-FFF2-40B4-BE49-F238E27FC236}">
                        <a16:creationId xmlns="" xmlns:a16="http://schemas.microsoft.com/office/drawing/2014/main" id="{60328405-363D-4A9F-9E27-A279B7D442CB}"/>
                      </a:ext>
                    </a:extLst>
                  </p:cNvPr>
                  <p:cNvSpPr>
                    <a:spLocks noChangeShapeType="1"/>
                  </p:cNvSpPr>
                  <p:nvPr/>
                </p:nvSpPr>
                <p:spPr bwMode="auto">
                  <a:xfrm>
                    <a:off x="7617961" y="2144120"/>
                    <a:ext cx="338943" cy="0"/>
                  </a:xfrm>
                  <a:prstGeom prst="line">
                    <a:avLst/>
                  </a:prstGeom>
                  <a:solidFill>
                    <a:srgbClr val="FFFFFF"/>
                  </a:solidFill>
                  <a:ln w="3175">
                    <a:solidFill>
                      <a:srgbClr val="404955"/>
                    </a:solidFill>
                    <a:round/>
                    <a:headEnd/>
                    <a:tailEnd/>
                  </a:ln>
                  <a:ex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srgbClr val="404955"/>
                      </a:solidFill>
                      <a:effectLst/>
                      <a:uLnTx/>
                      <a:uFillTx/>
                      <a:latin typeface="Arial"/>
                    </a:endParaRPr>
                  </a:p>
                </p:txBody>
              </p:sp>
            </p:grpSp>
          </p:grpSp>
          <p:grpSp>
            <p:nvGrpSpPr>
              <p:cNvPr id="12" name="Gruppieren 11">
                <a:extLst>
                  <a:ext uri="{FF2B5EF4-FFF2-40B4-BE49-F238E27FC236}">
                    <a16:creationId xmlns="" xmlns:a16="http://schemas.microsoft.com/office/drawing/2014/main" id="{AE47CA57-13BD-43B2-9EE2-3BBC36009528}"/>
                  </a:ext>
                </a:extLst>
              </p:cNvPr>
              <p:cNvGrpSpPr/>
              <p:nvPr/>
            </p:nvGrpSpPr>
            <p:grpSpPr>
              <a:xfrm rot="20111988">
                <a:off x="6514756" y="4006390"/>
                <a:ext cx="238808" cy="341152"/>
                <a:chOff x="7886691" y="1031569"/>
                <a:chExt cx="610840" cy="872627"/>
              </a:xfrm>
            </p:grpSpPr>
            <p:sp>
              <p:nvSpPr>
                <p:cNvPr id="13" name="Freihandform 15">
                  <a:extLst>
                    <a:ext uri="{FF2B5EF4-FFF2-40B4-BE49-F238E27FC236}">
                      <a16:creationId xmlns="" xmlns:a16="http://schemas.microsoft.com/office/drawing/2014/main" id="{A2A0D1AC-3183-4ACE-A6D1-FFD23EDE2116}"/>
                    </a:ext>
                  </a:extLst>
                </p:cNvPr>
                <p:cNvSpPr/>
                <p:nvPr/>
              </p:nvSpPr>
              <p:spPr>
                <a:xfrm>
                  <a:off x="7886691" y="1031569"/>
                  <a:ext cx="610840" cy="872627"/>
                </a:xfrm>
                <a:custGeom>
                  <a:avLst/>
                  <a:gdLst>
                    <a:gd name="connsiteX0" fmla="*/ 433388 w 866776"/>
                    <a:gd name="connsiteY0" fmla="*/ 0 h 1238250"/>
                    <a:gd name="connsiteX1" fmla="*/ 833438 w 866776"/>
                    <a:gd name="connsiteY1" fmla="*/ 400050 h 1238250"/>
                    <a:gd name="connsiteX2" fmla="*/ 765116 w 866776"/>
                    <a:gd name="connsiteY2" fmla="*/ 623722 h 1238250"/>
                    <a:gd name="connsiteX3" fmla="*/ 723625 w 866776"/>
                    <a:gd name="connsiteY3" fmla="*/ 674010 h 1238250"/>
                    <a:gd name="connsiteX4" fmla="*/ 728663 w 866776"/>
                    <a:gd name="connsiteY4" fmla="*/ 671513 h 1238250"/>
                    <a:gd name="connsiteX5" fmla="*/ 866776 w 866776"/>
                    <a:gd name="connsiteY5" fmla="*/ 1178719 h 1238250"/>
                    <a:gd name="connsiteX6" fmla="*/ 692944 w 866776"/>
                    <a:gd name="connsiteY6" fmla="*/ 1097756 h 1238250"/>
                    <a:gd name="connsiteX7" fmla="*/ 581026 w 866776"/>
                    <a:gd name="connsiteY7" fmla="*/ 1238250 h 1238250"/>
                    <a:gd name="connsiteX8" fmla="*/ 459582 w 866776"/>
                    <a:gd name="connsiteY8" fmla="*/ 804863 h 1238250"/>
                    <a:gd name="connsiteX9" fmla="*/ 478336 w 866776"/>
                    <a:gd name="connsiteY9" fmla="*/ 795569 h 1238250"/>
                    <a:gd name="connsiteX10" fmla="*/ 433388 w 866776"/>
                    <a:gd name="connsiteY10" fmla="*/ 800100 h 1238250"/>
                    <a:gd name="connsiteX11" fmla="*/ 388440 w 866776"/>
                    <a:gd name="connsiteY11" fmla="*/ 795569 h 1238250"/>
                    <a:gd name="connsiteX12" fmla="*/ 407194 w 866776"/>
                    <a:gd name="connsiteY12" fmla="*/ 804863 h 1238250"/>
                    <a:gd name="connsiteX13" fmla="*/ 285750 w 866776"/>
                    <a:gd name="connsiteY13" fmla="*/ 1238250 h 1238250"/>
                    <a:gd name="connsiteX14" fmla="*/ 173832 w 866776"/>
                    <a:gd name="connsiteY14" fmla="*/ 1097756 h 1238250"/>
                    <a:gd name="connsiteX15" fmla="*/ 0 w 866776"/>
                    <a:gd name="connsiteY15" fmla="*/ 1178719 h 1238250"/>
                    <a:gd name="connsiteX16" fmla="*/ 138113 w 866776"/>
                    <a:gd name="connsiteY16" fmla="*/ 671513 h 1238250"/>
                    <a:gd name="connsiteX17" fmla="*/ 143152 w 866776"/>
                    <a:gd name="connsiteY17" fmla="*/ 674010 h 1238250"/>
                    <a:gd name="connsiteX18" fmla="*/ 101660 w 866776"/>
                    <a:gd name="connsiteY18" fmla="*/ 623722 h 1238250"/>
                    <a:gd name="connsiteX19" fmla="*/ 33338 w 866776"/>
                    <a:gd name="connsiteY19" fmla="*/ 400050 h 1238250"/>
                    <a:gd name="connsiteX20" fmla="*/ 433388 w 866776"/>
                    <a:gd name="connsiteY20"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6776" h="1238250">
                      <a:moveTo>
                        <a:pt x="433388" y="0"/>
                      </a:moveTo>
                      <a:cubicBezTo>
                        <a:pt x="654330" y="0"/>
                        <a:pt x="833438" y="179108"/>
                        <a:pt x="833438" y="400050"/>
                      </a:cubicBezTo>
                      <a:cubicBezTo>
                        <a:pt x="833438" y="482903"/>
                        <a:pt x="808251" y="559873"/>
                        <a:pt x="765116" y="623722"/>
                      </a:cubicBezTo>
                      <a:lnTo>
                        <a:pt x="723625" y="674010"/>
                      </a:lnTo>
                      <a:lnTo>
                        <a:pt x="728663" y="671513"/>
                      </a:lnTo>
                      <a:lnTo>
                        <a:pt x="866776" y="1178719"/>
                      </a:lnTo>
                      <a:lnTo>
                        <a:pt x="692944" y="1097756"/>
                      </a:lnTo>
                      <a:lnTo>
                        <a:pt x="581026" y="1238250"/>
                      </a:lnTo>
                      <a:lnTo>
                        <a:pt x="459582" y="804863"/>
                      </a:lnTo>
                      <a:lnTo>
                        <a:pt x="478336" y="795569"/>
                      </a:lnTo>
                      <a:lnTo>
                        <a:pt x="433388" y="800100"/>
                      </a:lnTo>
                      <a:lnTo>
                        <a:pt x="388440" y="795569"/>
                      </a:lnTo>
                      <a:lnTo>
                        <a:pt x="407194" y="804863"/>
                      </a:lnTo>
                      <a:lnTo>
                        <a:pt x="285750" y="1238250"/>
                      </a:lnTo>
                      <a:lnTo>
                        <a:pt x="173832" y="1097756"/>
                      </a:lnTo>
                      <a:lnTo>
                        <a:pt x="0" y="1178719"/>
                      </a:lnTo>
                      <a:lnTo>
                        <a:pt x="138113" y="671513"/>
                      </a:lnTo>
                      <a:lnTo>
                        <a:pt x="143152" y="674010"/>
                      </a:lnTo>
                      <a:lnTo>
                        <a:pt x="101660" y="623722"/>
                      </a:lnTo>
                      <a:cubicBezTo>
                        <a:pt x="58525" y="559873"/>
                        <a:pt x="33338" y="482903"/>
                        <a:pt x="33338" y="400050"/>
                      </a:cubicBezTo>
                      <a:cubicBezTo>
                        <a:pt x="33338" y="179108"/>
                        <a:pt x="212446" y="0"/>
                        <a:pt x="433388" y="0"/>
                      </a:cubicBezTo>
                      <a:close/>
                    </a:path>
                  </a:pathLst>
                </a:custGeom>
                <a:solidFill>
                  <a:schemeClr val="bg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Ellipse 13">
                  <a:extLst>
                    <a:ext uri="{FF2B5EF4-FFF2-40B4-BE49-F238E27FC236}">
                      <a16:creationId xmlns="" xmlns:a16="http://schemas.microsoft.com/office/drawing/2014/main" id="{E5032511-46AA-4C2B-8752-EE60D9E887E4}"/>
                    </a:ext>
                  </a:extLst>
                </p:cNvPr>
                <p:cNvSpPr/>
                <p:nvPr/>
              </p:nvSpPr>
              <p:spPr>
                <a:xfrm>
                  <a:off x="8069618" y="1190991"/>
                  <a:ext cx="245007" cy="245005"/>
                </a:xfrm>
                <a:prstGeom prst="ellipse">
                  <a:avLst/>
                </a:prstGeom>
                <a:solidFill>
                  <a:schemeClr val="tx1"/>
                </a:solidFill>
                <a:ln w="31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grpSp>
        </p:grpSp>
      </p:grpSp>
      <p:sp>
        <p:nvSpPr>
          <p:cNvPr id="31" name="Textplatzhalter 39">
            <a:extLst>
              <a:ext uri="{FF2B5EF4-FFF2-40B4-BE49-F238E27FC236}">
                <a16:creationId xmlns="" xmlns:a16="http://schemas.microsoft.com/office/drawing/2014/main" id="{3C59DFF2-A217-4B9E-A82E-44A664D9F297}"/>
              </a:ext>
            </a:extLst>
          </p:cNvPr>
          <p:cNvSpPr txBox="1">
            <a:spLocks/>
          </p:cNvSpPr>
          <p:nvPr/>
        </p:nvSpPr>
        <p:spPr>
          <a:xfrm>
            <a:off x="684000" y="4390870"/>
            <a:ext cx="7846637" cy="338554"/>
          </a:xfrm>
          <a:prstGeom prst="rect">
            <a:avLst/>
          </a:prstGeom>
        </p:spPr>
        <p:txBody>
          <a:bodyPr vert="horz" wrap="square" lIns="0" tIns="0" rIns="0" bIns="0" rtlCol="0" anchor="b">
            <a:spAutoFit/>
          </a:bodyPr>
          <a:lstStyle>
            <a:defPPr>
              <a:defRPr lang="en-US"/>
            </a:defPPr>
            <a:lvl1pPr indent="0" defTabSz="914194">
              <a:lnSpc>
                <a:spcPct val="100000"/>
              </a:lnSpc>
              <a:spcBef>
                <a:spcPts val="0"/>
              </a:spcBef>
              <a:buClr>
                <a:schemeClr val="tx1"/>
              </a:buClr>
              <a:buFont typeface="Wingdings" pitchFamily="2" charset="2"/>
              <a:buNone/>
              <a:tabLst/>
              <a:defRPr sz="1200" spc="0" baseline="0">
                <a:latin typeface="Arial" pitchFamily="34" charset="0"/>
                <a:cs typeface="Arial" pitchFamily="34" charset="0"/>
              </a:defRPr>
            </a:lvl1pPr>
            <a:lvl2pPr marL="431989"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2pPr>
            <a:lvl3pPr marL="647984"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3pPr>
            <a:lvl4pPr marL="863978" indent="-215995" defTabSz="914194">
              <a:lnSpc>
                <a:spcPts val="2800"/>
              </a:lnSpc>
              <a:spcBef>
                <a:spcPts val="0"/>
              </a:spcBef>
              <a:buClr>
                <a:schemeClr val="tx1"/>
              </a:buClr>
              <a:buFont typeface="Arial" pitchFamily="34" charset="0"/>
              <a:buChar char="−"/>
              <a:defRPr spc="0" baseline="0">
                <a:latin typeface="Arial" pitchFamily="34" charset="0"/>
                <a:cs typeface="Arial" pitchFamily="34" charset="0"/>
              </a:defRPr>
            </a:lvl4pPr>
            <a:lvl5pPr marL="1079973" indent="-215995" defTabSz="987203">
              <a:lnSpc>
                <a:spcPts val="2800"/>
              </a:lnSpc>
              <a:spcBef>
                <a:spcPts val="0"/>
              </a:spcBef>
              <a:buClr>
                <a:schemeClr val="tx1"/>
              </a:buClr>
              <a:buFont typeface="Arial" pitchFamily="34" charset="0"/>
              <a:buChar char="−"/>
              <a:defRPr spc="0" baseline="0">
                <a:latin typeface="Arial" pitchFamily="34" charset="0"/>
                <a:cs typeface="Arial" pitchFamily="34" charset="0"/>
              </a:defRPr>
            </a:lvl5pPr>
            <a:lvl6pPr marL="2514034" indent="-228549" defTabSz="914194">
              <a:spcBef>
                <a:spcPct val="20000"/>
              </a:spcBef>
              <a:buFont typeface="Arial" pitchFamily="34" charset="0"/>
              <a:buChar char="•"/>
              <a:defRPr sz="2000"/>
            </a:lvl6pPr>
            <a:lvl7pPr marL="2971132" indent="-228549" defTabSz="914194">
              <a:spcBef>
                <a:spcPct val="20000"/>
              </a:spcBef>
              <a:buFont typeface="Arial" pitchFamily="34" charset="0"/>
              <a:buChar char="•"/>
              <a:defRPr sz="2000"/>
            </a:lvl7pPr>
            <a:lvl8pPr marL="3428229" indent="-228549" defTabSz="914194">
              <a:spcBef>
                <a:spcPct val="20000"/>
              </a:spcBef>
              <a:buFont typeface="Arial" pitchFamily="34" charset="0"/>
              <a:buChar char="•"/>
              <a:defRPr sz="2000"/>
            </a:lvl8pPr>
            <a:lvl9pPr marL="3885326" indent="-228549" defTabSz="914194">
              <a:spcBef>
                <a:spcPct val="20000"/>
              </a:spcBef>
              <a:buFont typeface="Arial" pitchFamily="34" charset="0"/>
              <a:buChar char="•"/>
              <a:defRPr sz="2000"/>
            </a:lvl9pPr>
          </a:lstStyle>
          <a:p>
            <a:r>
              <a:rPr lang="en-GB" sz="1100" dirty="0"/>
              <a:t>The patent from the University of Pennsylvania is not only the one with most family extensions but also the most cited, followed by a patent that is in co-ownership from the Fred Hutchinson Research Centre and the Seattle Children's Hospital (both US).</a:t>
            </a:r>
          </a:p>
        </p:txBody>
      </p:sp>
      <p:graphicFrame>
        <p:nvGraphicFramePr>
          <p:cNvPr id="32" name="1 Gráfico">
            <a:extLst>
              <a:ext uri="{FF2B5EF4-FFF2-40B4-BE49-F238E27FC236}">
                <a16:creationId xmlns="" xmlns:a16="http://schemas.microsoft.com/office/drawing/2014/main" id="{9CE6120D-E225-435A-9A5A-AE790CD5E457}"/>
              </a:ext>
            </a:extLst>
          </p:cNvPr>
          <p:cNvGraphicFramePr>
            <a:graphicFrameLocks/>
          </p:cNvGraphicFramePr>
          <p:nvPr>
            <p:extLst>
              <p:ext uri="{D42A27DB-BD31-4B8C-83A1-F6EECF244321}">
                <p14:modId xmlns:p14="http://schemas.microsoft.com/office/powerpoint/2010/main" val="2180042849"/>
              </p:ext>
            </p:extLst>
          </p:nvPr>
        </p:nvGraphicFramePr>
        <p:xfrm>
          <a:off x="684213" y="909422"/>
          <a:ext cx="7848600" cy="318932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1">
            <a:extLst>
              <a:ext uri="{FF2B5EF4-FFF2-40B4-BE49-F238E27FC236}">
                <a16:creationId xmlns="" xmlns:a16="http://schemas.microsoft.com/office/drawing/2014/main" id="{E8B3DCA9-F1CB-4163-AF3A-6989AA5B1ADA}"/>
              </a:ext>
            </a:extLst>
          </p:cNvPr>
          <p:cNvSpPr/>
          <p:nvPr/>
        </p:nvSpPr>
        <p:spPr>
          <a:xfrm>
            <a:off x="684000" y="1292353"/>
            <a:ext cx="3664443" cy="457048"/>
          </a:xfrm>
          <a:prstGeom prst="rect">
            <a:avLst/>
          </a:prstGeom>
        </p:spPr>
        <p:txBody>
          <a:bodyPr wrap="square" lIns="0" tIns="0" rIns="0" bIns="0" anchor="ctr">
            <a:spAutoFit/>
          </a:bodyPr>
          <a:lstStyle/>
          <a:p>
            <a:pPr algn="r">
              <a:lnSpc>
                <a:spcPct val="90000"/>
              </a:lnSpc>
            </a:pPr>
            <a:r>
              <a:rPr lang="en-GB" sz="1100" dirty="0"/>
              <a:t>Univ Pennsylvania (US)</a:t>
            </a:r>
            <a:br>
              <a:rPr lang="en-GB" sz="1100" dirty="0"/>
            </a:br>
            <a:r>
              <a:rPr lang="en-GB" sz="1100" b="1" dirty="0"/>
              <a:t>Use of chimeric antigen receptor-modified T cells to treat cancer (WO2012079000)</a:t>
            </a:r>
          </a:p>
        </p:txBody>
      </p:sp>
      <p:sp>
        <p:nvSpPr>
          <p:cNvPr id="34" name="Rectangle 1">
            <a:extLst>
              <a:ext uri="{FF2B5EF4-FFF2-40B4-BE49-F238E27FC236}">
                <a16:creationId xmlns="" xmlns:a16="http://schemas.microsoft.com/office/drawing/2014/main" id="{DA58679A-4B2E-439C-9E46-3C2A491264FB}"/>
              </a:ext>
            </a:extLst>
          </p:cNvPr>
          <p:cNvSpPr/>
          <p:nvPr/>
        </p:nvSpPr>
        <p:spPr>
          <a:xfrm>
            <a:off x="684000" y="1772094"/>
            <a:ext cx="3664443" cy="609398"/>
          </a:xfrm>
          <a:prstGeom prst="rect">
            <a:avLst/>
          </a:prstGeom>
        </p:spPr>
        <p:txBody>
          <a:bodyPr wrap="square" lIns="0" tIns="0" rIns="0" bIns="0" anchor="ctr">
            <a:spAutoFit/>
          </a:bodyPr>
          <a:lstStyle/>
          <a:p>
            <a:pPr algn="r">
              <a:lnSpc>
                <a:spcPct val="90000"/>
              </a:lnSpc>
            </a:pPr>
            <a:r>
              <a:rPr lang="en-GB" sz="1100" dirty="0"/>
              <a:t>Fred Hutchinson Cancer Research Center &amp;</a:t>
            </a:r>
            <a:br>
              <a:rPr lang="en-GB" sz="1100" dirty="0"/>
            </a:br>
            <a:r>
              <a:rPr lang="en-GB" sz="1100" dirty="0"/>
              <a:t>Seattle Childrens Hospital (US)</a:t>
            </a:r>
            <a:br>
              <a:rPr lang="en-GB" sz="1100" dirty="0"/>
            </a:br>
            <a:r>
              <a:rPr lang="en-GB" sz="1100" b="1" dirty="0"/>
              <a:t>Method and compositions for cellular immunotherapy (WO2014031687)</a:t>
            </a:r>
          </a:p>
        </p:txBody>
      </p:sp>
      <p:sp>
        <p:nvSpPr>
          <p:cNvPr id="35" name="Rectangle 1">
            <a:extLst>
              <a:ext uri="{FF2B5EF4-FFF2-40B4-BE49-F238E27FC236}">
                <a16:creationId xmlns="" xmlns:a16="http://schemas.microsoft.com/office/drawing/2014/main" id="{4FC79804-F10D-4CF1-9E2A-11632646F685}"/>
              </a:ext>
            </a:extLst>
          </p:cNvPr>
          <p:cNvSpPr/>
          <p:nvPr/>
        </p:nvSpPr>
        <p:spPr>
          <a:xfrm>
            <a:off x="684000" y="2404185"/>
            <a:ext cx="3664443" cy="457048"/>
          </a:xfrm>
          <a:prstGeom prst="rect">
            <a:avLst/>
          </a:prstGeom>
        </p:spPr>
        <p:txBody>
          <a:bodyPr wrap="square" lIns="0" tIns="0" rIns="0" bIns="0" anchor="ctr">
            <a:spAutoFit/>
          </a:bodyPr>
          <a:lstStyle/>
          <a:p>
            <a:pPr algn="r">
              <a:lnSpc>
                <a:spcPct val="90000"/>
              </a:lnSpc>
            </a:pPr>
            <a:r>
              <a:rPr lang="en-GB" sz="1100" dirty="0"/>
              <a:t>Dartmouth College</a:t>
            </a:r>
            <a:br>
              <a:rPr lang="en-GB" sz="1100" dirty="0"/>
            </a:br>
            <a:r>
              <a:rPr lang="en-GB" sz="1100" b="1" dirty="0"/>
              <a:t>T cell receptor-deficient T cell compositions (WO2011059836)</a:t>
            </a:r>
          </a:p>
        </p:txBody>
      </p:sp>
      <p:sp>
        <p:nvSpPr>
          <p:cNvPr id="36" name="Rectangle 1">
            <a:extLst>
              <a:ext uri="{FF2B5EF4-FFF2-40B4-BE49-F238E27FC236}">
                <a16:creationId xmlns="" xmlns:a16="http://schemas.microsoft.com/office/drawing/2014/main" id="{B8757277-D625-435C-BCF5-F1AA842209DF}"/>
              </a:ext>
            </a:extLst>
          </p:cNvPr>
          <p:cNvSpPr/>
          <p:nvPr/>
        </p:nvSpPr>
        <p:spPr>
          <a:xfrm>
            <a:off x="684000" y="2960100"/>
            <a:ext cx="3664443" cy="457048"/>
          </a:xfrm>
          <a:prstGeom prst="rect">
            <a:avLst/>
          </a:prstGeom>
        </p:spPr>
        <p:txBody>
          <a:bodyPr wrap="square" lIns="0" tIns="0" rIns="0" bIns="0" anchor="ctr">
            <a:spAutoFit/>
          </a:bodyPr>
          <a:lstStyle/>
          <a:p>
            <a:pPr algn="r">
              <a:lnSpc>
                <a:spcPct val="90000"/>
              </a:lnSpc>
            </a:pPr>
            <a:r>
              <a:rPr lang="en-GB" sz="1100" dirty="0"/>
              <a:t>Novartis &amp; Univ Pennsylvania </a:t>
            </a:r>
            <a:br>
              <a:rPr lang="en-GB" sz="1100" dirty="0"/>
            </a:br>
            <a:r>
              <a:rPr lang="en-GB" sz="1100" b="1" dirty="0"/>
              <a:t>Treatment of cancer using humanized anti-cd19 chimeric antigen receptor (WO2014153270)</a:t>
            </a:r>
          </a:p>
        </p:txBody>
      </p:sp>
      <p:sp>
        <p:nvSpPr>
          <p:cNvPr id="37" name="Rectangle 1">
            <a:extLst>
              <a:ext uri="{FF2B5EF4-FFF2-40B4-BE49-F238E27FC236}">
                <a16:creationId xmlns="" xmlns:a16="http://schemas.microsoft.com/office/drawing/2014/main" id="{3C2B42A2-60FD-4B74-BDD4-E7CE2D62EA03}"/>
              </a:ext>
            </a:extLst>
          </p:cNvPr>
          <p:cNvSpPr/>
          <p:nvPr/>
        </p:nvSpPr>
        <p:spPr>
          <a:xfrm>
            <a:off x="684000" y="3516015"/>
            <a:ext cx="3664443" cy="457048"/>
          </a:xfrm>
          <a:prstGeom prst="rect">
            <a:avLst/>
          </a:prstGeom>
        </p:spPr>
        <p:txBody>
          <a:bodyPr wrap="square" lIns="0" tIns="0" rIns="0" bIns="0" anchor="ctr">
            <a:spAutoFit/>
          </a:bodyPr>
          <a:lstStyle/>
          <a:p>
            <a:pPr algn="r">
              <a:lnSpc>
                <a:spcPct val="90000"/>
              </a:lnSpc>
            </a:pPr>
            <a:r>
              <a:rPr lang="en-GB" sz="1100" dirty="0"/>
              <a:t>Novartis &amp; Univ Pennsylvania</a:t>
            </a:r>
            <a:br>
              <a:rPr lang="en-GB" sz="1100" dirty="0"/>
            </a:br>
            <a:r>
              <a:rPr lang="en-GB" sz="1100" b="1" dirty="0"/>
              <a:t>Treatment of cancer using chimeric antigen receptor (WO2015142675)</a:t>
            </a:r>
          </a:p>
        </p:txBody>
      </p:sp>
      <p:sp>
        <p:nvSpPr>
          <p:cNvPr id="38" name="Rectangle 1">
            <a:extLst>
              <a:ext uri="{FF2B5EF4-FFF2-40B4-BE49-F238E27FC236}">
                <a16:creationId xmlns="" xmlns:a16="http://schemas.microsoft.com/office/drawing/2014/main" id="{A9453F49-AF9C-4FAB-BCDC-CE7E422A7C64}"/>
              </a:ext>
            </a:extLst>
          </p:cNvPr>
          <p:cNvSpPr/>
          <p:nvPr/>
        </p:nvSpPr>
        <p:spPr>
          <a:xfrm>
            <a:off x="4801019" y="4175025"/>
            <a:ext cx="814563" cy="153888"/>
          </a:xfrm>
          <a:prstGeom prst="rect">
            <a:avLst/>
          </a:prstGeom>
        </p:spPr>
        <p:txBody>
          <a:bodyPr wrap="square" lIns="0" tIns="0" rIns="0" bIns="0" anchor="ctr">
            <a:spAutoFit/>
          </a:bodyPr>
          <a:lstStyle/>
          <a:p>
            <a:r>
              <a:rPr lang="en-GB" sz="1000" dirty="0"/>
              <a:t>Citing Doc. #</a:t>
            </a:r>
            <a:endParaRPr lang="en-GB" sz="1000" b="1" dirty="0"/>
          </a:p>
        </p:txBody>
      </p:sp>
      <p:sp>
        <p:nvSpPr>
          <p:cNvPr id="39" name="Rectangle 157">
            <a:extLst>
              <a:ext uri="{FF2B5EF4-FFF2-40B4-BE49-F238E27FC236}">
                <a16:creationId xmlns="" xmlns:a16="http://schemas.microsoft.com/office/drawing/2014/main" id="{5872371E-84A1-453F-87D1-B463E96D5B5A}"/>
              </a:ext>
            </a:extLst>
          </p:cNvPr>
          <p:cNvSpPr/>
          <p:nvPr/>
        </p:nvSpPr>
        <p:spPr>
          <a:xfrm>
            <a:off x="4718052" y="1907515"/>
            <a:ext cx="706442" cy="338554"/>
          </a:xfrm>
          <a:prstGeom prst="rect">
            <a:avLst/>
          </a:prstGeom>
        </p:spPr>
        <p:txBody>
          <a:bodyPr wrap="square" lIns="0" tIns="0" rIns="0" bIns="0" anchor="ctr">
            <a:spAutoFit/>
          </a:bodyPr>
          <a:lstStyle/>
          <a:p>
            <a:r>
              <a:rPr lang="en-GB" sz="1100" dirty="0">
                <a:solidFill>
                  <a:schemeClr val="bg1"/>
                </a:solidFill>
              </a:rPr>
              <a:t>39 citations</a:t>
            </a:r>
            <a:br>
              <a:rPr lang="en-GB" sz="1100" dirty="0">
                <a:solidFill>
                  <a:schemeClr val="bg1"/>
                </a:solidFill>
              </a:rPr>
            </a:br>
            <a:r>
              <a:rPr lang="en-GB" sz="1100" dirty="0">
                <a:solidFill>
                  <a:schemeClr val="bg1"/>
                </a:solidFill>
              </a:rPr>
              <a:t>received</a:t>
            </a:r>
          </a:p>
        </p:txBody>
      </p:sp>
      <p:sp>
        <p:nvSpPr>
          <p:cNvPr id="40" name="Rectangle 159">
            <a:extLst>
              <a:ext uri="{FF2B5EF4-FFF2-40B4-BE49-F238E27FC236}">
                <a16:creationId xmlns="" xmlns:a16="http://schemas.microsoft.com/office/drawing/2014/main" id="{3065F6E6-1F76-4B17-8A82-755F2F279EF8}"/>
              </a:ext>
            </a:extLst>
          </p:cNvPr>
          <p:cNvSpPr/>
          <p:nvPr/>
        </p:nvSpPr>
        <p:spPr>
          <a:xfrm>
            <a:off x="4718052" y="2463431"/>
            <a:ext cx="706442" cy="338554"/>
          </a:xfrm>
          <a:prstGeom prst="rect">
            <a:avLst/>
          </a:prstGeom>
        </p:spPr>
        <p:txBody>
          <a:bodyPr wrap="square" lIns="0" tIns="0" rIns="0" bIns="0" anchor="ctr">
            <a:spAutoFit/>
          </a:bodyPr>
          <a:lstStyle/>
          <a:p>
            <a:r>
              <a:rPr lang="en-GB" sz="1100" dirty="0">
                <a:solidFill>
                  <a:schemeClr val="bg1"/>
                </a:solidFill>
              </a:rPr>
              <a:t>36 citations</a:t>
            </a:r>
            <a:br>
              <a:rPr lang="en-GB" sz="1100" dirty="0">
                <a:solidFill>
                  <a:schemeClr val="bg1"/>
                </a:solidFill>
              </a:rPr>
            </a:br>
            <a:r>
              <a:rPr lang="en-GB" sz="1100" dirty="0">
                <a:solidFill>
                  <a:schemeClr val="bg1"/>
                </a:solidFill>
              </a:rPr>
              <a:t>received</a:t>
            </a:r>
          </a:p>
        </p:txBody>
      </p:sp>
      <p:sp>
        <p:nvSpPr>
          <p:cNvPr id="41" name="Rectangle 161">
            <a:extLst>
              <a:ext uri="{FF2B5EF4-FFF2-40B4-BE49-F238E27FC236}">
                <a16:creationId xmlns="" xmlns:a16="http://schemas.microsoft.com/office/drawing/2014/main" id="{4CF6AC6C-6239-4B09-B1CD-FA1415FCBBD0}"/>
              </a:ext>
            </a:extLst>
          </p:cNvPr>
          <p:cNvSpPr/>
          <p:nvPr/>
        </p:nvSpPr>
        <p:spPr>
          <a:xfrm>
            <a:off x="4718052" y="3019347"/>
            <a:ext cx="706442" cy="338554"/>
          </a:xfrm>
          <a:prstGeom prst="rect">
            <a:avLst/>
          </a:prstGeom>
        </p:spPr>
        <p:txBody>
          <a:bodyPr wrap="square" lIns="0" tIns="0" rIns="0" bIns="0" anchor="ctr">
            <a:spAutoFit/>
          </a:bodyPr>
          <a:lstStyle/>
          <a:p>
            <a:r>
              <a:rPr lang="en-GB" sz="1100" dirty="0">
                <a:solidFill>
                  <a:schemeClr val="bg1"/>
                </a:solidFill>
              </a:rPr>
              <a:t>29 citations</a:t>
            </a:r>
            <a:br>
              <a:rPr lang="en-GB" sz="1100" dirty="0">
                <a:solidFill>
                  <a:schemeClr val="bg1"/>
                </a:solidFill>
              </a:rPr>
            </a:br>
            <a:r>
              <a:rPr lang="en-GB" sz="1100" dirty="0">
                <a:solidFill>
                  <a:schemeClr val="bg1"/>
                </a:solidFill>
              </a:rPr>
              <a:t>received</a:t>
            </a:r>
          </a:p>
        </p:txBody>
      </p:sp>
      <p:sp>
        <p:nvSpPr>
          <p:cNvPr id="42" name="Rectangle 166">
            <a:extLst>
              <a:ext uri="{FF2B5EF4-FFF2-40B4-BE49-F238E27FC236}">
                <a16:creationId xmlns="" xmlns:a16="http://schemas.microsoft.com/office/drawing/2014/main" id="{FB3FBEAE-78D8-4B81-8849-C56A4EF53429}"/>
              </a:ext>
            </a:extLst>
          </p:cNvPr>
          <p:cNvSpPr/>
          <p:nvPr/>
        </p:nvSpPr>
        <p:spPr>
          <a:xfrm>
            <a:off x="4690018" y="3575261"/>
            <a:ext cx="706442" cy="338554"/>
          </a:xfrm>
          <a:prstGeom prst="rect">
            <a:avLst/>
          </a:prstGeom>
        </p:spPr>
        <p:txBody>
          <a:bodyPr wrap="square" lIns="0" tIns="0" rIns="0" bIns="0" anchor="ctr">
            <a:spAutoFit/>
          </a:bodyPr>
          <a:lstStyle/>
          <a:p>
            <a:r>
              <a:rPr lang="en-GB" sz="1100" dirty="0">
                <a:solidFill>
                  <a:schemeClr val="bg1"/>
                </a:solidFill>
              </a:rPr>
              <a:t>27 citations</a:t>
            </a:r>
            <a:br>
              <a:rPr lang="en-GB" sz="1100" dirty="0">
                <a:solidFill>
                  <a:schemeClr val="bg1"/>
                </a:solidFill>
              </a:rPr>
            </a:br>
            <a:r>
              <a:rPr lang="en-GB" sz="1100" dirty="0">
                <a:solidFill>
                  <a:schemeClr val="bg1"/>
                </a:solidFill>
              </a:rPr>
              <a:t>received</a:t>
            </a:r>
          </a:p>
        </p:txBody>
      </p:sp>
      <p:sp>
        <p:nvSpPr>
          <p:cNvPr id="43" name="Rectangle 167">
            <a:extLst>
              <a:ext uri="{FF2B5EF4-FFF2-40B4-BE49-F238E27FC236}">
                <a16:creationId xmlns="" xmlns:a16="http://schemas.microsoft.com/office/drawing/2014/main" id="{7E94881A-D3F6-49E3-BABA-A95EA8540AF5}"/>
              </a:ext>
            </a:extLst>
          </p:cNvPr>
          <p:cNvSpPr/>
          <p:nvPr/>
        </p:nvSpPr>
        <p:spPr>
          <a:xfrm>
            <a:off x="4718056" y="1351599"/>
            <a:ext cx="863594" cy="338554"/>
          </a:xfrm>
          <a:prstGeom prst="rect">
            <a:avLst/>
          </a:prstGeom>
        </p:spPr>
        <p:txBody>
          <a:bodyPr wrap="square" lIns="0" tIns="0" rIns="0" bIns="0" anchor="ctr">
            <a:spAutoFit/>
          </a:bodyPr>
          <a:lstStyle/>
          <a:p>
            <a:r>
              <a:rPr lang="en-GB" sz="1100" dirty="0">
                <a:solidFill>
                  <a:schemeClr val="bg1"/>
                </a:solidFill>
              </a:rPr>
              <a:t>101 citations received</a:t>
            </a:r>
          </a:p>
        </p:txBody>
      </p:sp>
      <p:sp>
        <p:nvSpPr>
          <p:cNvPr id="44" name="Rechteck 43">
            <a:extLst>
              <a:ext uri="{FF2B5EF4-FFF2-40B4-BE49-F238E27FC236}">
                <a16:creationId xmlns="" xmlns:a16="http://schemas.microsoft.com/office/drawing/2014/main" id="{74E61DD7-4AB0-40EA-B6F6-C6882EC3B29A}"/>
              </a:ext>
            </a:extLst>
          </p:cNvPr>
          <p:cNvSpPr/>
          <p:nvPr/>
        </p:nvSpPr>
        <p:spPr>
          <a:xfrm>
            <a:off x="4612483" y="4181325"/>
            <a:ext cx="141288" cy="141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8046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2112FF48-991A-4156-818E-CD43174CD5BB}"/>
              </a:ext>
            </a:extLst>
          </p:cNvPr>
          <p:cNvSpPr>
            <a:spLocks noGrp="1"/>
          </p:cNvSpPr>
          <p:nvPr>
            <p:ph type="body" sz="quarter" idx="16"/>
          </p:nvPr>
        </p:nvSpPr>
        <p:spPr>
          <a:xfrm>
            <a:off x="684000" y="268288"/>
            <a:ext cx="7846637" cy="404906"/>
          </a:xfrm>
        </p:spPr>
        <p:txBody>
          <a:bodyPr/>
          <a:lstStyle/>
          <a:p>
            <a:r>
              <a:rPr lang="en-GB" dirty="0"/>
              <a:t>Important </a:t>
            </a:r>
            <a:r>
              <a:rPr lang="en-GB" dirty="0" smtClean="0"/>
              <a:t>CAR T-cell </a:t>
            </a:r>
            <a:r>
              <a:rPr lang="en-GB" dirty="0"/>
              <a:t>markets:</a:t>
            </a:r>
            <a:br>
              <a:rPr lang="en-GB" dirty="0"/>
            </a:br>
            <a:r>
              <a:rPr lang="en-GB" dirty="0"/>
              <a:t>where are </a:t>
            </a:r>
            <a:r>
              <a:rPr lang="en-GB" dirty="0" smtClean="0"/>
              <a:t>CAR T-cell </a:t>
            </a:r>
            <a:r>
              <a:rPr lang="en-GB" dirty="0"/>
              <a:t>patents filed?</a:t>
            </a:r>
          </a:p>
          <a:p>
            <a:endParaRPr lang="en-GB" dirty="0"/>
          </a:p>
        </p:txBody>
      </p:sp>
      <p:sp>
        <p:nvSpPr>
          <p:cNvPr id="4" name="Foliennummernplatzhalter 3">
            <a:extLst>
              <a:ext uri="{FF2B5EF4-FFF2-40B4-BE49-F238E27FC236}">
                <a16:creationId xmlns="" xmlns:a16="http://schemas.microsoft.com/office/drawing/2014/main" id="{3FE6782C-A843-430A-8CE8-DC0082D4FEE7}"/>
              </a:ext>
            </a:extLst>
          </p:cNvPr>
          <p:cNvSpPr>
            <a:spLocks noGrp="1"/>
          </p:cNvSpPr>
          <p:nvPr>
            <p:ph type="sldNum" sz="quarter" idx="20"/>
          </p:nvPr>
        </p:nvSpPr>
        <p:spPr/>
        <p:txBody>
          <a:bodyPr/>
          <a:lstStyle/>
          <a:p>
            <a:fld id="{9DF67F17-3E1A-4193-A15F-15F53DD43041}" type="slidenum">
              <a:rPr lang="en-GB" smtClean="0"/>
              <a:pPr/>
              <a:t>24</a:t>
            </a:fld>
            <a:endParaRPr lang="en-GB" dirty="0"/>
          </a:p>
        </p:txBody>
      </p:sp>
      <p:pic>
        <p:nvPicPr>
          <p:cNvPr id="8" name="Picture 58">
            <a:extLst>
              <a:ext uri="{FF2B5EF4-FFF2-40B4-BE49-F238E27FC236}">
                <a16:creationId xmlns="" xmlns:a16="http://schemas.microsoft.com/office/drawing/2014/main" id="{4FEC978C-4703-4E97-8453-1C78EE8C4B5E}"/>
              </a:ext>
            </a:extLst>
          </p:cNvPr>
          <p:cNvPicPr>
            <a:picLocks noChangeAspect="1" noChangeArrowheads="1"/>
          </p:cNvPicPr>
          <p:nvPr/>
        </p:nvPicPr>
        <p:blipFill rotWithShape="1">
          <a:blip r:embed="rId3" cstate="print"/>
          <a:srcRect t="3499" b="2806"/>
          <a:stretch/>
        </p:blipFill>
        <p:spPr bwMode="auto">
          <a:xfrm>
            <a:off x="2890030" y="1331293"/>
            <a:ext cx="3363940" cy="2899006"/>
          </a:xfrm>
          <a:prstGeom prst="rect">
            <a:avLst/>
          </a:prstGeom>
        </p:spPr>
      </p:pic>
      <p:grpSp>
        <p:nvGrpSpPr>
          <p:cNvPr id="10" name="Gruppieren 9">
            <a:extLst>
              <a:ext uri="{FF2B5EF4-FFF2-40B4-BE49-F238E27FC236}">
                <a16:creationId xmlns="" xmlns:a16="http://schemas.microsoft.com/office/drawing/2014/main" id="{9D74C4C2-DFF1-4768-9138-F48A46C4BCC9}"/>
              </a:ext>
            </a:extLst>
          </p:cNvPr>
          <p:cNvGrpSpPr>
            <a:grpSpLocks noChangeAspect="1"/>
          </p:cNvGrpSpPr>
          <p:nvPr/>
        </p:nvGrpSpPr>
        <p:grpSpPr>
          <a:xfrm>
            <a:off x="7996987" y="268288"/>
            <a:ext cx="540000" cy="540000"/>
            <a:chOff x="4168966" y="188954"/>
            <a:chExt cx="288000" cy="288000"/>
          </a:xfrm>
        </p:grpSpPr>
        <p:sp>
          <p:nvSpPr>
            <p:cNvPr id="11" name="Freeform 34">
              <a:extLst>
                <a:ext uri="{FF2B5EF4-FFF2-40B4-BE49-F238E27FC236}">
                  <a16:creationId xmlns="" xmlns:a16="http://schemas.microsoft.com/office/drawing/2014/main" id="{AF0E0E43-74DA-4AB0-AE07-F3A6A97A9334}"/>
                </a:ext>
              </a:extLst>
            </p:cNvPr>
            <p:cNvSpPr>
              <a:spLocks noChangeAspect="1"/>
            </p:cNvSpPr>
            <p:nvPr/>
          </p:nvSpPr>
          <p:spPr bwMode="auto">
            <a:xfrm>
              <a:off x="4168966" y="188954"/>
              <a:ext cx="288000" cy="288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12" name="Freeform 53">
              <a:extLst>
                <a:ext uri="{FF2B5EF4-FFF2-40B4-BE49-F238E27FC236}">
                  <a16:creationId xmlns="" xmlns:a16="http://schemas.microsoft.com/office/drawing/2014/main" id="{AC47ED53-8CBF-4166-9A71-99CFE5367A43}"/>
                </a:ext>
              </a:extLst>
            </p:cNvPr>
            <p:cNvSpPr>
              <a:spLocks noEditPoints="1"/>
            </p:cNvSpPr>
            <p:nvPr/>
          </p:nvSpPr>
          <p:spPr bwMode="auto">
            <a:xfrm>
              <a:off x="4204966" y="224954"/>
              <a:ext cx="216000" cy="216000"/>
            </a:xfrm>
            <a:custGeom>
              <a:avLst/>
              <a:gdLst>
                <a:gd name="T0" fmla="*/ 150 w 282"/>
                <a:gd name="T1" fmla="*/ 146 h 282"/>
                <a:gd name="T2" fmla="*/ 261 w 282"/>
                <a:gd name="T3" fmla="*/ 179 h 282"/>
                <a:gd name="T4" fmla="*/ 268 w 282"/>
                <a:gd name="T5" fmla="*/ 151 h 282"/>
                <a:gd name="T6" fmla="*/ 124 w 282"/>
                <a:gd name="T7" fmla="*/ 245 h 282"/>
                <a:gd name="T8" fmla="*/ 136 w 282"/>
                <a:gd name="T9" fmla="*/ 229 h 282"/>
                <a:gd name="T10" fmla="*/ 107 w 282"/>
                <a:gd name="T11" fmla="*/ 137 h 282"/>
                <a:gd name="T12" fmla="*/ 120 w 282"/>
                <a:gd name="T13" fmla="*/ 162 h 282"/>
                <a:gd name="T14" fmla="*/ 142 w 282"/>
                <a:gd name="T15" fmla="*/ 108 h 282"/>
                <a:gd name="T16" fmla="*/ 145 w 282"/>
                <a:gd name="T17" fmla="*/ 107 h 282"/>
                <a:gd name="T18" fmla="*/ 84 w 282"/>
                <a:gd name="T19" fmla="*/ 93 h 282"/>
                <a:gd name="T20" fmla="*/ 109 w 282"/>
                <a:gd name="T21" fmla="*/ 93 h 282"/>
                <a:gd name="T22" fmla="*/ 121 w 282"/>
                <a:gd name="T23" fmla="*/ 105 h 282"/>
                <a:gd name="T24" fmla="*/ 88 w 282"/>
                <a:gd name="T25" fmla="*/ 41 h 282"/>
                <a:gd name="T26" fmla="*/ 100 w 282"/>
                <a:gd name="T27" fmla="*/ 66 h 282"/>
                <a:gd name="T28" fmla="*/ 111 w 282"/>
                <a:gd name="T29" fmla="*/ 54 h 282"/>
                <a:gd name="T30" fmla="*/ 102 w 282"/>
                <a:gd name="T31" fmla="*/ 70 h 282"/>
                <a:gd name="T32" fmla="*/ 11 w 282"/>
                <a:gd name="T33" fmla="*/ 191 h 282"/>
                <a:gd name="T34" fmla="*/ 91 w 282"/>
                <a:gd name="T35" fmla="*/ 19 h 282"/>
                <a:gd name="T36" fmla="*/ 90 w 282"/>
                <a:gd name="T37" fmla="*/ 30 h 282"/>
                <a:gd name="T38" fmla="*/ 128 w 282"/>
                <a:gd name="T39" fmla="*/ 15 h 282"/>
                <a:gd name="T40" fmla="*/ 185 w 282"/>
                <a:gd name="T41" fmla="*/ 26 h 282"/>
                <a:gd name="T42" fmla="*/ 165 w 282"/>
                <a:gd name="T43" fmla="*/ 27 h 282"/>
                <a:gd name="T44" fmla="*/ 155 w 282"/>
                <a:gd name="T45" fmla="*/ 38 h 282"/>
                <a:gd name="T46" fmla="*/ 149 w 282"/>
                <a:gd name="T47" fmla="*/ 32 h 282"/>
                <a:gd name="T48" fmla="*/ 136 w 282"/>
                <a:gd name="T49" fmla="*/ 48 h 282"/>
                <a:gd name="T50" fmla="*/ 95 w 282"/>
                <a:gd name="T51" fmla="*/ 51 h 282"/>
                <a:gd name="T52" fmla="*/ 86 w 282"/>
                <a:gd name="T53" fmla="*/ 68 h 282"/>
                <a:gd name="T54" fmla="*/ 84 w 282"/>
                <a:gd name="T55" fmla="*/ 54 h 282"/>
                <a:gd name="T56" fmla="*/ 70 w 282"/>
                <a:gd name="T57" fmla="*/ 66 h 282"/>
                <a:gd name="T58" fmla="*/ 58 w 282"/>
                <a:gd name="T59" fmla="*/ 81 h 282"/>
                <a:gd name="T60" fmla="*/ 48 w 282"/>
                <a:gd name="T61" fmla="*/ 94 h 282"/>
                <a:gd name="T62" fmla="*/ 67 w 282"/>
                <a:gd name="T63" fmla="*/ 88 h 282"/>
                <a:gd name="T64" fmla="*/ 81 w 282"/>
                <a:gd name="T65" fmla="*/ 103 h 282"/>
                <a:gd name="T66" fmla="*/ 84 w 282"/>
                <a:gd name="T67" fmla="*/ 102 h 282"/>
                <a:gd name="T68" fmla="*/ 94 w 282"/>
                <a:gd name="T69" fmla="*/ 110 h 282"/>
                <a:gd name="T70" fmla="*/ 112 w 282"/>
                <a:gd name="T71" fmla="*/ 116 h 282"/>
                <a:gd name="T72" fmla="*/ 81 w 282"/>
                <a:gd name="T73" fmla="*/ 123 h 282"/>
                <a:gd name="T74" fmla="*/ 69 w 282"/>
                <a:gd name="T75" fmla="*/ 102 h 282"/>
                <a:gd name="T76" fmla="*/ 21 w 282"/>
                <a:gd name="T77" fmla="*/ 117 h 282"/>
                <a:gd name="T78" fmla="*/ 28 w 282"/>
                <a:gd name="T79" fmla="*/ 166 h 282"/>
                <a:gd name="T80" fmla="*/ 49 w 282"/>
                <a:gd name="T81" fmla="*/ 191 h 282"/>
                <a:gd name="T82" fmla="*/ 68 w 282"/>
                <a:gd name="T83" fmla="*/ 241 h 282"/>
                <a:gd name="T84" fmla="*/ 109 w 282"/>
                <a:gd name="T85" fmla="*/ 246 h 282"/>
                <a:gd name="T86" fmla="*/ 115 w 282"/>
                <a:gd name="T87" fmla="*/ 213 h 282"/>
                <a:gd name="T88" fmla="*/ 141 w 282"/>
                <a:gd name="T89" fmla="*/ 175 h 282"/>
                <a:gd name="T90" fmla="*/ 163 w 282"/>
                <a:gd name="T91" fmla="*/ 152 h 282"/>
                <a:gd name="T92" fmla="*/ 163 w 282"/>
                <a:gd name="T93" fmla="*/ 145 h 282"/>
                <a:gd name="T94" fmla="*/ 200 w 282"/>
                <a:gd name="T95" fmla="*/ 175 h 282"/>
                <a:gd name="T96" fmla="*/ 209 w 282"/>
                <a:gd name="T97" fmla="*/ 159 h 282"/>
                <a:gd name="T98" fmla="*/ 239 w 282"/>
                <a:gd name="T99" fmla="*/ 148 h 282"/>
                <a:gd name="T100" fmla="*/ 240 w 282"/>
                <a:gd name="T101" fmla="*/ 176 h 282"/>
                <a:gd name="T102" fmla="*/ 251 w 282"/>
                <a:gd name="T103" fmla="*/ 176 h 282"/>
                <a:gd name="T104" fmla="*/ 246 w 282"/>
                <a:gd name="T105" fmla="*/ 152 h 282"/>
                <a:gd name="T106" fmla="*/ 251 w 282"/>
                <a:gd name="T107" fmla="*/ 127 h 282"/>
                <a:gd name="T108" fmla="*/ 260 w 282"/>
                <a:gd name="T109" fmla="*/ 106 h 282"/>
                <a:gd name="T110" fmla="*/ 249 w 282"/>
                <a:gd name="T111" fmla="*/ 74 h 282"/>
                <a:gd name="T112" fmla="*/ 222 w 282"/>
                <a:gd name="T113" fmla="*/ 42 h 282"/>
                <a:gd name="T114" fmla="*/ 217 w 282"/>
                <a:gd name="T115" fmla="*/ 27 h 282"/>
                <a:gd name="T116" fmla="*/ 262 w 282"/>
                <a:gd name="T117" fmla="*/ 72 h 282"/>
                <a:gd name="T118" fmla="*/ 193 w 282"/>
                <a:gd name="T119" fmla="*/ 270 h 282"/>
                <a:gd name="T120" fmla="*/ 22 w 282"/>
                <a:gd name="T121" fmla="*/ 217 h 282"/>
                <a:gd name="T122" fmla="*/ 233 w 282"/>
                <a:gd name="T123" fmla="*/ 248 h 282"/>
                <a:gd name="T124" fmla="*/ 273 w 282"/>
                <a:gd name="T125" fmla="*/ 9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2" h="282">
                  <a:moveTo>
                    <a:pt x="144" y="145"/>
                  </a:moveTo>
                  <a:cubicBezTo>
                    <a:pt x="140" y="139"/>
                    <a:pt x="137" y="135"/>
                    <a:pt x="138" y="134"/>
                  </a:cubicBezTo>
                  <a:cubicBezTo>
                    <a:pt x="141" y="133"/>
                    <a:pt x="141" y="133"/>
                    <a:pt x="141" y="133"/>
                  </a:cubicBezTo>
                  <a:cubicBezTo>
                    <a:pt x="144" y="139"/>
                    <a:pt x="144" y="139"/>
                    <a:pt x="144" y="139"/>
                  </a:cubicBezTo>
                  <a:cubicBezTo>
                    <a:pt x="151" y="142"/>
                    <a:pt x="151" y="142"/>
                    <a:pt x="151" y="142"/>
                  </a:cubicBezTo>
                  <a:cubicBezTo>
                    <a:pt x="152" y="143"/>
                    <a:pt x="152" y="143"/>
                    <a:pt x="152" y="143"/>
                  </a:cubicBezTo>
                  <a:cubicBezTo>
                    <a:pt x="150" y="146"/>
                    <a:pt x="150" y="146"/>
                    <a:pt x="150" y="146"/>
                  </a:cubicBezTo>
                  <a:cubicBezTo>
                    <a:pt x="148" y="146"/>
                    <a:pt x="148" y="146"/>
                    <a:pt x="148" y="146"/>
                  </a:cubicBezTo>
                  <a:lnTo>
                    <a:pt x="144" y="145"/>
                  </a:lnTo>
                  <a:close/>
                  <a:moveTo>
                    <a:pt x="268" y="154"/>
                  </a:moveTo>
                  <a:cubicBezTo>
                    <a:pt x="262" y="164"/>
                    <a:pt x="262" y="164"/>
                    <a:pt x="262" y="164"/>
                  </a:cubicBezTo>
                  <a:cubicBezTo>
                    <a:pt x="262" y="167"/>
                    <a:pt x="262" y="167"/>
                    <a:pt x="262" y="167"/>
                  </a:cubicBezTo>
                  <a:cubicBezTo>
                    <a:pt x="259" y="171"/>
                    <a:pt x="259" y="171"/>
                    <a:pt x="259" y="171"/>
                  </a:cubicBezTo>
                  <a:cubicBezTo>
                    <a:pt x="261" y="179"/>
                    <a:pt x="261" y="179"/>
                    <a:pt x="261" y="179"/>
                  </a:cubicBezTo>
                  <a:cubicBezTo>
                    <a:pt x="263" y="179"/>
                    <a:pt x="263" y="179"/>
                    <a:pt x="263" y="179"/>
                  </a:cubicBezTo>
                  <a:cubicBezTo>
                    <a:pt x="269" y="176"/>
                    <a:pt x="269" y="176"/>
                    <a:pt x="269" y="176"/>
                  </a:cubicBezTo>
                  <a:cubicBezTo>
                    <a:pt x="271" y="167"/>
                    <a:pt x="271" y="167"/>
                    <a:pt x="271" y="167"/>
                  </a:cubicBezTo>
                  <a:cubicBezTo>
                    <a:pt x="272" y="164"/>
                    <a:pt x="272" y="164"/>
                    <a:pt x="272" y="164"/>
                  </a:cubicBezTo>
                  <a:cubicBezTo>
                    <a:pt x="270" y="159"/>
                    <a:pt x="270" y="159"/>
                    <a:pt x="270" y="159"/>
                  </a:cubicBezTo>
                  <a:cubicBezTo>
                    <a:pt x="272" y="152"/>
                    <a:pt x="272" y="152"/>
                    <a:pt x="272" y="152"/>
                  </a:cubicBezTo>
                  <a:cubicBezTo>
                    <a:pt x="268" y="151"/>
                    <a:pt x="268" y="151"/>
                    <a:pt x="268" y="151"/>
                  </a:cubicBezTo>
                  <a:lnTo>
                    <a:pt x="268" y="154"/>
                  </a:lnTo>
                  <a:close/>
                  <a:moveTo>
                    <a:pt x="136" y="229"/>
                  </a:moveTo>
                  <a:cubicBezTo>
                    <a:pt x="132" y="234"/>
                    <a:pt x="132" y="234"/>
                    <a:pt x="132" y="234"/>
                  </a:cubicBezTo>
                  <a:cubicBezTo>
                    <a:pt x="130" y="233"/>
                    <a:pt x="127" y="234"/>
                    <a:pt x="126" y="238"/>
                  </a:cubicBezTo>
                  <a:cubicBezTo>
                    <a:pt x="127" y="240"/>
                    <a:pt x="127" y="240"/>
                    <a:pt x="127" y="240"/>
                  </a:cubicBezTo>
                  <a:cubicBezTo>
                    <a:pt x="124" y="244"/>
                    <a:pt x="124" y="244"/>
                    <a:pt x="124" y="244"/>
                  </a:cubicBezTo>
                  <a:cubicBezTo>
                    <a:pt x="124" y="245"/>
                    <a:pt x="124" y="245"/>
                    <a:pt x="124" y="245"/>
                  </a:cubicBezTo>
                  <a:cubicBezTo>
                    <a:pt x="124" y="249"/>
                    <a:pt x="127" y="251"/>
                    <a:pt x="132" y="251"/>
                  </a:cubicBezTo>
                  <a:cubicBezTo>
                    <a:pt x="136" y="250"/>
                    <a:pt x="136" y="250"/>
                    <a:pt x="136" y="250"/>
                  </a:cubicBezTo>
                  <a:cubicBezTo>
                    <a:pt x="141" y="237"/>
                    <a:pt x="141" y="237"/>
                    <a:pt x="141" y="237"/>
                  </a:cubicBezTo>
                  <a:cubicBezTo>
                    <a:pt x="143" y="236"/>
                    <a:pt x="143" y="236"/>
                    <a:pt x="143" y="236"/>
                  </a:cubicBezTo>
                  <a:cubicBezTo>
                    <a:pt x="143" y="234"/>
                    <a:pt x="143" y="234"/>
                    <a:pt x="143" y="234"/>
                  </a:cubicBezTo>
                  <a:cubicBezTo>
                    <a:pt x="142" y="231"/>
                    <a:pt x="141" y="228"/>
                    <a:pt x="138" y="227"/>
                  </a:cubicBezTo>
                  <a:lnTo>
                    <a:pt x="136" y="229"/>
                  </a:lnTo>
                  <a:close/>
                  <a:moveTo>
                    <a:pt x="123" y="171"/>
                  </a:moveTo>
                  <a:cubicBezTo>
                    <a:pt x="118" y="168"/>
                    <a:pt x="116" y="166"/>
                    <a:pt x="117" y="166"/>
                  </a:cubicBezTo>
                  <a:cubicBezTo>
                    <a:pt x="116" y="162"/>
                    <a:pt x="116" y="162"/>
                    <a:pt x="116" y="162"/>
                  </a:cubicBezTo>
                  <a:cubicBezTo>
                    <a:pt x="112" y="158"/>
                    <a:pt x="112" y="158"/>
                    <a:pt x="112" y="158"/>
                  </a:cubicBezTo>
                  <a:cubicBezTo>
                    <a:pt x="112" y="149"/>
                    <a:pt x="112" y="149"/>
                    <a:pt x="112" y="149"/>
                  </a:cubicBezTo>
                  <a:cubicBezTo>
                    <a:pt x="109" y="146"/>
                    <a:pt x="109" y="146"/>
                    <a:pt x="109" y="146"/>
                  </a:cubicBezTo>
                  <a:cubicBezTo>
                    <a:pt x="107" y="141"/>
                    <a:pt x="107" y="138"/>
                    <a:pt x="107" y="137"/>
                  </a:cubicBezTo>
                  <a:cubicBezTo>
                    <a:pt x="108" y="136"/>
                    <a:pt x="108" y="136"/>
                    <a:pt x="108" y="136"/>
                  </a:cubicBezTo>
                  <a:cubicBezTo>
                    <a:pt x="112" y="142"/>
                    <a:pt x="112" y="142"/>
                    <a:pt x="112" y="142"/>
                  </a:cubicBezTo>
                  <a:cubicBezTo>
                    <a:pt x="112" y="146"/>
                    <a:pt x="112" y="146"/>
                    <a:pt x="112" y="146"/>
                  </a:cubicBezTo>
                  <a:cubicBezTo>
                    <a:pt x="115" y="148"/>
                    <a:pt x="115" y="148"/>
                    <a:pt x="115" y="148"/>
                  </a:cubicBezTo>
                  <a:cubicBezTo>
                    <a:pt x="115" y="155"/>
                    <a:pt x="115" y="155"/>
                    <a:pt x="115" y="155"/>
                  </a:cubicBezTo>
                  <a:cubicBezTo>
                    <a:pt x="119" y="157"/>
                    <a:pt x="119" y="157"/>
                    <a:pt x="119" y="157"/>
                  </a:cubicBezTo>
                  <a:cubicBezTo>
                    <a:pt x="120" y="162"/>
                    <a:pt x="120" y="162"/>
                    <a:pt x="120" y="162"/>
                  </a:cubicBezTo>
                  <a:cubicBezTo>
                    <a:pt x="123" y="164"/>
                    <a:pt x="123" y="164"/>
                    <a:pt x="123" y="164"/>
                  </a:cubicBezTo>
                  <a:cubicBezTo>
                    <a:pt x="124" y="172"/>
                    <a:pt x="124" y="172"/>
                    <a:pt x="124" y="172"/>
                  </a:cubicBezTo>
                  <a:cubicBezTo>
                    <a:pt x="123" y="172"/>
                    <a:pt x="123" y="172"/>
                    <a:pt x="123" y="172"/>
                  </a:cubicBezTo>
                  <a:lnTo>
                    <a:pt x="123" y="171"/>
                  </a:lnTo>
                  <a:close/>
                  <a:moveTo>
                    <a:pt x="139" y="115"/>
                  </a:moveTo>
                  <a:cubicBezTo>
                    <a:pt x="140" y="111"/>
                    <a:pt x="140" y="111"/>
                    <a:pt x="140" y="111"/>
                  </a:cubicBezTo>
                  <a:cubicBezTo>
                    <a:pt x="142" y="108"/>
                    <a:pt x="142" y="108"/>
                    <a:pt x="142" y="108"/>
                  </a:cubicBezTo>
                  <a:cubicBezTo>
                    <a:pt x="136" y="100"/>
                    <a:pt x="136" y="100"/>
                    <a:pt x="136" y="100"/>
                  </a:cubicBezTo>
                  <a:cubicBezTo>
                    <a:pt x="136" y="97"/>
                    <a:pt x="136" y="97"/>
                    <a:pt x="136" y="97"/>
                  </a:cubicBezTo>
                  <a:cubicBezTo>
                    <a:pt x="140" y="94"/>
                    <a:pt x="142" y="93"/>
                    <a:pt x="144" y="93"/>
                  </a:cubicBezTo>
                  <a:cubicBezTo>
                    <a:pt x="144" y="94"/>
                    <a:pt x="144" y="94"/>
                    <a:pt x="144" y="94"/>
                  </a:cubicBezTo>
                  <a:cubicBezTo>
                    <a:pt x="141" y="98"/>
                    <a:pt x="141" y="98"/>
                    <a:pt x="141" y="98"/>
                  </a:cubicBezTo>
                  <a:cubicBezTo>
                    <a:pt x="144" y="102"/>
                    <a:pt x="144" y="102"/>
                    <a:pt x="144" y="102"/>
                  </a:cubicBezTo>
                  <a:cubicBezTo>
                    <a:pt x="145" y="107"/>
                    <a:pt x="145" y="107"/>
                    <a:pt x="145" y="107"/>
                  </a:cubicBezTo>
                  <a:cubicBezTo>
                    <a:pt x="147" y="112"/>
                    <a:pt x="148" y="115"/>
                    <a:pt x="148" y="116"/>
                  </a:cubicBezTo>
                  <a:cubicBezTo>
                    <a:pt x="142" y="116"/>
                    <a:pt x="142" y="116"/>
                    <a:pt x="142" y="116"/>
                  </a:cubicBezTo>
                  <a:lnTo>
                    <a:pt x="139" y="115"/>
                  </a:lnTo>
                  <a:close/>
                  <a:moveTo>
                    <a:pt x="82" y="94"/>
                  </a:moveTo>
                  <a:cubicBezTo>
                    <a:pt x="81" y="89"/>
                    <a:pt x="81" y="89"/>
                    <a:pt x="81" y="89"/>
                  </a:cubicBezTo>
                  <a:cubicBezTo>
                    <a:pt x="83" y="89"/>
                    <a:pt x="83" y="89"/>
                    <a:pt x="83" y="89"/>
                  </a:cubicBezTo>
                  <a:cubicBezTo>
                    <a:pt x="84" y="93"/>
                    <a:pt x="84" y="93"/>
                    <a:pt x="84" y="93"/>
                  </a:cubicBezTo>
                  <a:cubicBezTo>
                    <a:pt x="87" y="97"/>
                    <a:pt x="88" y="98"/>
                    <a:pt x="87" y="99"/>
                  </a:cubicBezTo>
                  <a:cubicBezTo>
                    <a:pt x="86" y="100"/>
                    <a:pt x="86" y="100"/>
                    <a:pt x="86" y="100"/>
                  </a:cubicBezTo>
                  <a:lnTo>
                    <a:pt x="82" y="94"/>
                  </a:lnTo>
                  <a:close/>
                  <a:moveTo>
                    <a:pt x="103" y="100"/>
                  </a:moveTo>
                  <a:cubicBezTo>
                    <a:pt x="105" y="97"/>
                    <a:pt x="105" y="97"/>
                    <a:pt x="105" y="97"/>
                  </a:cubicBezTo>
                  <a:cubicBezTo>
                    <a:pt x="107" y="95"/>
                    <a:pt x="107" y="95"/>
                    <a:pt x="107" y="95"/>
                  </a:cubicBezTo>
                  <a:cubicBezTo>
                    <a:pt x="109" y="93"/>
                    <a:pt x="109" y="93"/>
                    <a:pt x="109" y="93"/>
                  </a:cubicBezTo>
                  <a:cubicBezTo>
                    <a:pt x="110" y="92"/>
                    <a:pt x="111" y="92"/>
                    <a:pt x="111" y="93"/>
                  </a:cubicBezTo>
                  <a:cubicBezTo>
                    <a:pt x="111" y="96"/>
                    <a:pt x="112" y="97"/>
                    <a:pt x="112" y="97"/>
                  </a:cubicBezTo>
                  <a:cubicBezTo>
                    <a:pt x="118" y="96"/>
                    <a:pt x="118" y="96"/>
                    <a:pt x="118" y="96"/>
                  </a:cubicBezTo>
                  <a:cubicBezTo>
                    <a:pt x="119" y="97"/>
                    <a:pt x="119" y="97"/>
                    <a:pt x="119" y="97"/>
                  </a:cubicBezTo>
                  <a:cubicBezTo>
                    <a:pt x="124" y="101"/>
                    <a:pt x="124" y="101"/>
                    <a:pt x="124" y="101"/>
                  </a:cubicBezTo>
                  <a:cubicBezTo>
                    <a:pt x="125" y="104"/>
                    <a:pt x="125" y="104"/>
                    <a:pt x="125" y="104"/>
                  </a:cubicBezTo>
                  <a:cubicBezTo>
                    <a:pt x="124" y="105"/>
                    <a:pt x="123" y="105"/>
                    <a:pt x="121" y="105"/>
                  </a:cubicBezTo>
                  <a:cubicBezTo>
                    <a:pt x="118" y="105"/>
                    <a:pt x="116" y="104"/>
                    <a:pt x="114" y="102"/>
                  </a:cubicBezTo>
                  <a:cubicBezTo>
                    <a:pt x="110" y="101"/>
                    <a:pt x="108" y="102"/>
                    <a:pt x="107" y="103"/>
                  </a:cubicBezTo>
                  <a:cubicBezTo>
                    <a:pt x="105" y="103"/>
                    <a:pt x="105" y="103"/>
                    <a:pt x="105" y="103"/>
                  </a:cubicBezTo>
                  <a:cubicBezTo>
                    <a:pt x="103" y="102"/>
                    <a:pt x="103" y="101"/>
                    <a:pt x="103" y="100"/>
                  </a:cubicBezTo>
                  <a:moveTo>
                    <a:pt x="83" y="36"/>
                  </a:moveTo>
                  <a:cubicBezTo>
                    <a:pt x="82" y="41"/>
                    <a:pt x="82" y="41"/>
                    <a:pt x="82" y="41"/>
                  </a:cubicBezTo>
                  <a:cubicBezTo>
                    <a:pt x="88" y="41"/>
                    <a:pt x="88" y="41"/>
                    <a:pt x="88" y="41"/>
                  </a:cubicBezTo>
                  <a:cubicBezTo>
                    <a:pt x="90" y="39"/>
                    <a:pt x="91" y="38"/>
                    <a:pt x="90" y="37"/>
                  </a:cubicBezTo>
                  <a:cubicBezTo>
                    <a:pt x="89" y="37"/>
                    <a:pt x="88" y="35"/>
                    <a:pt x="89" y="34"/>
                  </a:cubicBezTo>
                  <a:cubicBezTo>
                    <a:pt x="87" y="33"/>
                    <a:pt x="87" y="33"/>
                    <a:pt x="87" y="33"/>
                  </a:cubicBezTo>
                  <a:lnTo>
                    <a:pt x="83" y="36"/>
                  </a:lnTo>
                  <a:close/>
                  <a:moveTo>
                    <a:pt x="92" y="67"/>
                  </a:moveTo>
                  <a:cubicBezTo>
                    <a:pt x="94" y="68"/>
                    <a:pt x="94" y="68"/>
                    <a:pt x="94" y="68"/>
                  </a:cubicBezTo>
                  <a:cubicBezTo>
                    <a:pt x="100" y="66"/>
                    <a:pt x="100" y="66"/>
                    <a:pt x="100" y="66"/>
                  </a:cubicBezTo>
                  <a:cubicBezTo>
                    <a:pt x="103" y="62"/>
                    <a:pt x="103" y="62"/>
                    <a:pt x="103" y="62"/>
                  </a:cubicBezTo>
                  <a:cubicBezTo>
                    <a:pt x="107" y="60"/>
                    <a:pt x="107" y="60"/>
                    <a:pt x="107" y="60"/>
                  </a:cubicBezTo>
                  <a:cubicBezTo>
                    <a:pt x="106" y="57"/>
                    <a:pt x="106" y="57"/>
                    <a:pt x="106" y="57"/>
                  </a:cubicBezTo>
                  <a:cubicBezTo>
                    <a:pt x="107" y="54"/>
                    <a:pt x="107" y="54"/>
                    <a:pt x="107" y="54"/>
                  </a:cubicBezTo>
                  <a:cubicBezTo>
                    <a:pt x="108" y="55"/>
                    <a:pt x="110" y="55"/>
                    <a:pt x="112" y="52"/>
                  </a:cubicBezTo>
                  <a:cubicBezTo>
                    <a:pt x="113" y="52"/>
                    <a:pt x="113" y="52"/>
                    <a:pt x="113" y="52"/>
                  </a:cubicBezTo>
                  <a:cubicBezTo>
                    <a:pt x="114" y="53"/>
                    <a:pt x="113" y="54"/>
                    <a:pt x="111" y="54"/>
                  </a:cubicBezTo>
                  <a:cubicBezTo>
                    <a:pt x="108" y="58"/>
                    <a:pt x="108" y="58"/>
                    <a:pt x="108" y="58"/>
                  </a:cubicBezTo>
                  <a:cubicBezTo>
                    <a:pt x="108" y="58"/>
                    <a:pt x="108" y="60"/>
                    <a:pt x="109" y="62"/>
                  </a:cubicBezTo>
                  <a:cubicBezTo>
                    <a:pt x="108" y="63"/>
                    <a:pt x="108" y="63"/>
                    <a:pt x="108" y="63"/>
                  </a:cubicBezTo>
                  <a:cubicBezTo>
                    <a:pt x="108" y="66"/>
                    <a:pt x="108" y="66"/>
                    <a:pt x="108" y="66"/>
                  </a:cubicBezTo>
                  <a:cubicBezTo>
                    <a:pt x="108" y="66"/>
                    <a:pt x="108" y="66"/>
                    <a:pt x="108" y="66"/>
                  </a:cubicBezTo>
                  <a:cubicBezTo>
                    <a:pt x="105" y="65"/>
                    <a:pt x="105" y="65"/>
                    <a:pt x="105" y="65"/>
                  </a:cubicBezTo>
                  <a:cubicBezTo>
                    <a:pt x="103" y="67"/>
                    <a:pt x="102" y="68"/>
                    <a:pt x="102" y="70"/>
                  </a:cubicBezTo>
                  <a:cubicBezTo>
                    <a:pt x="101" y="70"/>
                    <a:pt x="101" y="70"/>
                    <a:pt x="101" y="70"/>
                  </a:cubicBezTo>
                  <a:cubicBezTo>
                    <a:pt x="100" y="69"/>
                    <a:pt x="100" y="69"/>
                    <a:pt x="100" y="69"/>
                  </a:cubicBezTo>
                  <a:cubicBezTo>
                    <a:pt x="93" y="70"/>
                    <a:pt x="93" y="70"/>
                    <a:pt x="93" y="70"/>
                  </a:cubicBezTo>
                  <a:cubicBezTo>
                    <a:pt x="92" y="68"/>
                    <a:pt x="92" y="68"/>
                    <a:pt x="92" y="68"/>
                  </a:cubicBezTo>
                  <a:lnTo>
                    <a:pt x="92" y="67"/>
                  </a:lnTo>
                  <a:close/>
                  <a:moveTo>
                    <a:pt x="63" y="256"/>
                  </a:moveTo>
                  <a:cubicBezTo>
                    <a:pt x="41" y="242"/>
                    <a:pt x="24" y="221"/>
                    <a:pt x="11" y="191"/>
                  </a:cubicBezTo>
                  <a:cubicBezTo>
                    <a:pt x="5" y="175"/>
                    <a:pt x="2" y="155"/>
                    <a:pt x="2" y="132"/>
                  </a:cubicBezTo>
                  <a:cubicBezTo>
                    <a:pt x="6" y="95"/>
                    <a:pt x="21" y="64"/>
                    <a:pt x="46" y="40"/>
                  </a:cubicBezTo>
                  <a:cubicBezTo>
                    <a:pt x="47" y="40"/>
                    <a:pt x="48" y="40"/>
                    <a:pt x="48" y="42"/>
                  </a:cubicBezTo>
                  <a:cubicBezTo>
                    <a:pt x="49" y="42"/>
                    <a:pt x="49" y="42"/>
                    <a:pt x="49" y="42"/>
                  </a:cubicBezTo>
                  <a:cubicBezTo>
                    <a:pt x="69" y="26"/>
                    <a:pt x="69" y="26"/>
                    <a:pt x="69" y="26"/>
                  </a:cubicBezTo>
                  <a:cubicBezTo>
                    <a:pt x="85" y="19"/>
                    <a:pt x="85" y="19"/>
                    <a:pt x="85" y="19"/>
                  </a:cubicBezTo>
                  <a:cubicBezTo>
                    <a:pt x="91" y="19"/>
                    <a:pt x="91" y="19"/>
                    <a:pt x="91" y="19"/>
                  </a:cubicBezTo>
                  <a:cubicBezTo>
                    <a:pt x="111" y="12"/>
                    <a:pt x="111" y="12"/>
                    <a:pt x="111" y="12"/>
                  </a:cubicBezTo>
                  <a:cubicBezTo>
                    <a:pt x="111" y="13"/>
                    <a:pt x="110" y="14"/>
                    <a:pt x="107" y="16"/>
                  </a:cubicBezTo>
                  <a:cubicBezTo>
                    <a:pt x="102" y="16"/>
                    <a:pt x="92" y="19"/>
                    <a:pt x="77" y="25"/>
                  </a:cubicBezTo>
                  <a:cubicBezTo>
                    <a:pt x="72" y="30"/>
                    <a:pt x="72" y="30"/>
                    <a:pt x="72" y="30"/>
                  </a:cubicBezTo>
                  <a:cubicBezTo>
                    <a:pt x="72" y="32"/>
                    <a:pt x="72" y="32"/>
                    <a:pt x="72" y="32"/>
                  </a:cubicBezTo>
                  <a:cubicBezTo>
                    <a:pt x="72" y="32"/>
                    <a:pt x="75" y="32"/>
                    <a:pt x="81" y="30"/>
                  </a:cubicBezTo>
                  <a:cubicBezTo>
                    <a:pt x="90" y="30"/>
                    <a:pt x="90" y="30"/>
                    <a:pt x="90" y="30"/>
                  </a:cubicBezTo>
                  <a:cubicBezTo>
                    <a:pt x="94" y="32"/>
                    <a:pt x="94" y="32"/>
                    <a:pt x="94" y="32"/>
                  </a:cubicBezTo>
                  <a:cubicBezTo>
                    <a:pt x="97" y="32"/>
                    <a:pt x="97" y="32"/>
                    <a:pt x="97" y="32"/>
                  </a:cubicBezTo>
                  <a:cubicBezTo>
                    <a:pt x="124" y="23"/>
                    <a:pt x="124" y="23"/>
                    <a:pt x="124" y="23"/>
                  </a:cubicBezTo>
                  <a:cubicBezTo>
                    <a:pt x="128" y="18"/>
                    <a:pt x="128" y="18"/>
                    <a:pt x="128" y="18"/>
                  </a:cubicBezTo>
                  <a:cubicBezTo>
                    <a:pt x="128" y="17"/>
                    <a:pt x="127" y="16"/>
                    <a:pt x="126" y="16"/>
                  </a:cubicBezTo>
                  <a:cubicBezTo>
                    <a:pt x="126" y="15"/>
                    <a:pt x="126" y="15"/>
                    <a:pt x="126" y="15"/>
                  </a:cubicBezTo>
                  <a:cubicBezTo>
                    <a:pt x="128" y="15"/>
                    <a:pt x="128" y="15"/>
                    <a:pt x="128" y="15"/>
                  </a:cubicBezTo>
                  <a:cubicBezTo>
                    <a:pt x="139" y="3"/>
                    <a:pt x="139" y="3"/>
                    <a:pt x="139" y="3"/>
                  </a:cubicBezTo>
                  <a:cubicBezTo>
                    <a:pt x="148" y="3"/>
                    <a:pt x="148" y="3"/>
                    <a:pt x="148" y="3"/>
                  </a:cubicBezTo>
                  <a:cubicBezTo>
                    <a:pt x="164" y="4"/>
                    <a:pt x="174" y="6"/>
                    <a:pt x="177" y="8"/>
                  </a:cubicBezTo>
                  <a:cubicBezTo>
                    <a:pt x="184" y="18"/>
                    <a:pt x="184" y="18"/>
                    <a:pt x="184" y="18"/>
                  </a:cubicBezTo>
                  <a:cubicBezTo>
                    <a:pt x="184" y="19"/>
                    <a:pt x="184" y="20"/>
                    <a:pt x="183" y="20"/>
                  </a:cubicBezTo>
                  <a:cubicBezTo>
                    <a:pt x="183" y="22"/>
                    <a:pt x="183" y="22"/>
                    <a:pt x="183" y="22"/>
                  </a:cubicBezTo>
                  <a:cubicBezTo>
                    <a:pt x="185" y="24"/>
                    <a:pt x="186" y="25"/>
                    <a:pt x="185" y="26"/>
                  </a:cubicBezTo>
                  <a:cubicBezTo>
                    <a:pt x="185" y="27"/>
                    <a:pt x="185" y="27"/>
                    <a:pt x="185" y="27"/>
                  </a:cubicBezTo>
                  <a:cubicBezTo>
                    <a:pt x="179" y="25"/>
                    <a:pt x="179" y="25"/>
                    <a:pt x="179" y="25"/>
                  </a:cubicBezTo>
                  <a:cubicBezTo>
                    <a:pt x="176" y="30"/>
                    <a:pt x="176" y="30"/>
                    <a:pt x="176" y="30"/>
                  </a:cubicBezTo>
                  <a:cubicBezTo>
                    <a:pt x="174" y="29"/>
                    <a:pt x="174" y="29"/>
                    <a:pt x="174" y="29"/>
                  </a:cubicBezTo>
                  <a:cubicBezTo>
                    <a:pt x="173" y="27"/>
                    <a:pt x="173" y="27"/>
                    <a:pt x="173" y="27"/>
                  </a:cubicBezTo>
                  <a:cubicBezTo>
                    <a:pt x="165" y="27"/>
                    <a:pt x="165" y="27"/>
                    <a:pt x="165" y="27"/>
                  </a:cubicBezTo>
                  <a:cubicBezTo>
                    <a:pt x="165" y="27"/>
                    <a:pt x="165" y="27"/>
                    <a:pt x="165" y="27"/>
                  </a:cubicBezTo>
                  <a:cubicBezTo>
                    <a:pt x="166" y="30"/>
                    <a:pt x="166" y="30"/>
                    <a:pt x="166" y="30"/>
                  </a:cubicBezTo>
                  <a:cubicBezTo>
                    <a:pt x="163" y="34"/>
                    <a:pt x="163" y="34"/>
                    <a:pt x="163" y="34"/>
                  </a:cubicBezTo>
                  <a:cubicBezTo>
                    <a:pt x="163" y="35"/>
                    <a:pt x="163" y="35"/>
                    <a:pt x="163" y="35"/>
                  </a:cubicBezTo>
                  <a:cubicBezTo>
                    <a:pt x="161" y="37"/>
                    <a:pt x="161" y="37"/>
                    <a:pt x="161" y="37"/>
                  </a:cubicBezTo>
                  <a:cubicBezTo>
                    <a:pt x="162" y="39"/>
                    <a:pt x="162" y="39"/>
                    <a:pt x="162" y="39"/>
                  </a:cubicBezTo>
                  <a:cubicBezTo>
                    <a:pt x="159" y="39"/>
                    <a:pt x="159" y="39"/>
                    <a:pt x="159" y="39"/>
                  </a:cubicBezTo>
                  <a:cubicBezTo>
                    <a:pt x="155" y="38"/>
                    <a:pt x="155" y="38"/>
                    <a:pt x="155" y="38"/>
                  </a:cubicBezTo>
                  <a:cubicBezTo>
                    <a:pt x="153" y="45"/>
                    <a:pt x="153" y="45"/>
                    <a:pt x="153" y="45"/>
                  </a:cubicBezTo>
                  <a:cubicBezTo>
                    <a:pt x="152" y="45"/>
                    <a:pt x="152" y="45"/>
                    <a:pt x="152" y="45"/>
                  </a:cubicBezTo>
                  <a:cubicBezTo>
                    <a:pt x="147" y="44"/>
                    <a:pt x="147" y="44"/>
                    <a:pt x="147" y="44"/>
                  </a:cubicBezTo>
                  <a:cubicBezTo>
                    <a:pt x="146" y="43"/>
                    <a:pt x="146" y="42"/>
                    <a:pt x="146" y="42"/>
                  </a:cubicBezTo>
                  <a:cubicBezTo>
                    <a:pt x="153" y="34"/>
                    <a:pt x="153" y="34"/>
                    <a:pt x="153" y="34"/>
                  </a:cubicBezTo>
                  <a:cubicBezTo>
                    <a:pt x="153" y="33"/>
                    <a:pt x="153" y="33"/>
                    <a:pt x="153" y="33"/>
                  </a:cubicBezTo>
                  <a:cubicBezTo>
                    <a:pt x="149" y="32"/>
                    <a:pt x="149" y="32"/>
                    <a:pt x="149" y="32"/>
                  </a:cubicBezTo>
                  <a:cubicBezTo>
                    <a:pt x="142" y="42"/>
                    <a:pt x="142" y="42"/>
                    <a:pt x="142" y="42"/>
                  </a:cubicBezTo>
                  <a:cubicBezTo>
                    <a:pt x="141" y="42"/>
                    <a:pt x="142" y="44"/>
                    <a:pt x="143" y="46"/>
                  </a:cubicBezTo>
                  <a:cubicBezTo>
                    <a:pt x="149" y="46"/>
                    <a:pt x="149" y="46"/>
                    <a:pt x="149" y="46"/>
                  </a:cubicBezTo>
                  <a:cubicBezTo>
                    <a:pt x="149" y="48"/>
                    <a:pt x="149" y="48"/>
                    <a:pt x="149" y="48"/>
                  </a:cubicBezTo>
                  <a:cubicBezTo>
                    <a:pt x="139" y="51"/>
                    <a:pt x="139" y="51"/>
                    <a:pt x="139" y="51"/>
                  </a:cubicBezTo>
                  <a:cubicBezTo>
                    <a:pt x="138" y="50"/>
                    <a:pt x="137" y="50"/>
                    <a:pt x="137" y="48"/>
                  </a:cubicBezTo>
                  <a:cubicBezTo>
                    <a:pt x="136" y="48"/>
                    <a:pt x="136" y="48"/>
                    <a:pt x="136" y="48"/>
                  </a:cubicBezTo>
                  <a:cubicBezTo>
                    <a:pt x="135" y="48"/>
                    <a:pt x="135" y="49"/>
                    <a:pt x="135" y="51"/>
                  </a:cubicBezTo>
                  <a:cubicBezTo>
                    <a:pt x="133" y="48"/>
                    <a:pt x="133" y="48"/>
                    <a:pt x="133" y="48"/>
                  </a:cubicBezTo>
                  <a:cubicBezTo>
                    <a:pt x="124" y="42"/>
                    <a:pt x="124" y="42"/>
                    <a:pt x="124" y="42"/>
                  </a:cubicBezTo>
                  <a:cubicBezTo>
                    <a:pt x="118" y="42"/>
                    <a:pt x="118" y="42"/>
                    <a:pt x="118" y="42"/>
                  </a:cubicBezTo>
                  <a:cubicBezTo>
                    <a:pt x="111" y="43"/>
                    <a:pt x="111" y="43"/>
                    <a:pt x="111" y="43"/>
                  </a:cubicBezTo>
                  <a:cubicBezTo>
                    <a:pt x="109" y="46"/>
                    <a:pt x="106" y="48"/>
                    <a:pt x="103" y="50"/>
                  </a:cubicBezTo>
                  <a:cubicBezTo>
                    <a:pt x="95" y="51"/>
                    <a:pt x="95" y="51"/>
                    <a:pt x="95" y="51"/>
                  </a:cubicBezTo>
                  <a:cubicBezTo>
                    <a:pt x="92" y="54"/>
                    <a:pt x="92" y="54"/>
                    <a:pt x="92" y="54"/>
                  </a:cubicBezTo>
                  <a:cubicBezTo>
                    <a:pt x="90" y="59"/>
                    <a:pt x="90" y="59"/>
                    <a:pt x="90" y="59"/>
                  </a:cubicBezTo>
                  <a:cubicBezTo>
                    <a:pt x="92" y="61"/>
                    <a:pt x="92" y="61"/>
                    <a:pt x="92" y="61"/>
                  </a:cubicBezTo>
                  <a:cubicBezTo>
                    <a:pt x="94" y="60"/>
                    <a:pt x="94" y="60"/>
                    <a:pt x="94" y="60"/>
                  </a:cubicBezTo>
                  <a:cubicBezTo>
                    <a:pt x="94" y="61"/>
                    <a:pt x="94" y="61"/>
                    <a:pt x="94" y="61"/>
                  </a:cubicBezTo>
                  <a:cubicBezTo>
                    <a:pt x="89" y="62"/>
                    <a:pt x="89" y="62"/>
                    <a:pt x="89" y="62"/>
                  </a:cubicBezTo>
                  <a:cubicBezTo>
                    <a:pt x="86" y="68"/>
                    <a:pt x="86" y="68"/>
                    <a:pt x="86" y="68"/>
                  </a:cubicBezTo>
                  <a:cubicBezTo>
                    <a:pt x="81" y="68"/>
                    <a:pt x="81" y="68"/>
                    <a:pt x="81" y="68"/>
                  </a:cubicBezTo>
                  <a:cubicBezTo>
                    <a:pt x="79" y="70"/>
                    <a:pt x="79" y="70"/>
                    <a:pt x="79" y="70"/>
                  </a:cubicBezTo>
                  <a:cubicBezTo>
                    <a:pt x="77" y="70"/>
                    <a:pt x="77" y="70"/>
                    <a:pt x="77" y="70"/>
                  </a:cubicBezTo>
                  <a:cubicBezTo>
                    <a:pt x="77" y="69"/>
                    <a:pt x="77" y="69"/>
                    <a:pt x="77" y="69"/>
                  </a:cubicBezTo>
                  <a:cubicBezTo>
                    <a:pt x="79" y="67"/>
                    <a:pt x="79" y="67"/>
                    <a:pt x="79" y="67"/>
                  </a:cubicBezTo>
                  <a:cubicBezTo>
                    <a:pt x="80" y="59"/>
                    <a:pt x="80" y="59"/>
                    <a:pt x="80" y="59"/>
                  </a:cubicBezTo>
                  <a:cubicBezTo>
                    <a:pt x="82" y="58"/>
                    <a:pt x="83" y="57"/>
                    <a:pt x="84" y="54"/>
                  </a:cubicBezTo>
                  <a:cubicBezTo>
                    <a:pt x="82" y="52"/>
                    <a:pt x="82" y="52"/>
                    <a:pt x="82" y="52"/>
                  </a:cubicBezTo>
                  <a:cubicBezTo>
                    <a:pt x="81" y="52"/>
                    <a:pt x="81" y="52"/>
                    <a:pt x="81" y="52"/>
                  </a:cubicBezTo>
                  <a:cubicBezTo>
                    <a:pt x="75" y="58"/>
                    <a:pt x="75" y="58"/>
                    <a:pt x="75" y="58"/>
                  </a:cubicBezTo>
                  <a:cubicBezTo>
                    <a:pt x="70" y="57"/>
                    <a:pt x="70" y="57"/>
                    <a:pt x="70" y="57"/>
                  </a:cubicBezTo>
                  <a:cubicBezTo>
                    <a:pt x="66" y="61"/>
                    <a:pt x="66" y="61"/>
                    <a:pt x="66" y="61"/>
                  </a:cubicBezTo>
                  <a:cubicBezTo>
                    <a:pt x="66" y="64"/>
                    <a:pt x="66" y="64"/>
                    <a:pt x="66" y="64"/>
                  </a:cubicBezTo>
                  <a:cubicBezTo>
                    <a:pt x="69" y="65"/>
                    <a:pt x="70" y="65"/>
                    <a:pt x="70" y="66"/>
                  </a:cubicBezTo>
                  <a:cubicBezTo>
                    <a:pt x="67" y="68"/>
                    <a:pt x="67" y="68"/>
                    <a:pt x="67" y="68"/>
                  </a:cubicBezTo>
                  <a:cubicBezTo>
                    <a:pt x="66" y="69"/>
                    <a:pt x="67" y="70"/>
                    <a:pt x="69" y="70"/>
                  </a:cubicBezTo>
                  <a:cubicBezTo>
                    <a:pt x="68" y="71"/>
                    <a:pt x="68" y="71"/>
                    <a:pt x="68" y="71"/>
                  </a:cubicBezTo>
                  <a:cubicBezTo>
                    <a:pt x="67" y="71"/>
                    <a:pt x="66" y="71"/>
                    <a:pt x="65" y="72"/>
                  </a:cubicBezTo>
                  <a:cubicBezTo>
                    <a:pt x="65" y="77"/>
                    <a:pt x="65" y="77"/>
                    <a:pt x="65" y="77"/>
                  </a:cubicBezTo>
                  <a:cubicBezTo>
                    <a:pt x="65" y="78"/>
                    <a:pt x="64" y="80"/>
                    <a:pt x="62" y="83"/>
                  </a:cubicBezTo>
                  <a:cubicBezTo>
                    <a:pt x="58" y="81"/>
                    <a:pt x="58" y="81"/>
                    <a:pt x="58" y="81"/>
                  </a:cubicBezTo>
                  <a:cubicBezTo>
                    <a:pt x="56" y="80"/>
                    <a:pt x="56" y="79"/>
                    <a:pt x="56" y="78"/>
                  </a:cubicBezTo>
                  <a:cubicBezTo>
                    <a:pt x="53" y="78"/>
                    <a:pt x="53" y="78"/>
                    <a:pt x="53" y="78"/>
                  </a:cubicBezTo>
                  <a:cubicBezTo>
                    <a:pt x="52" y="81"/>
                    <a:pt x="52" y="81"/>
                    <a:pt x="52" y="81"/>
                  </a:cubicBezTo>
                  <a:cubicBezTo>
                    <a:pt x="48" y="85"/>
                    <a:pt x="48" y="85"/>
                    <a:pt x="48" y="85"/>
                  </a:cubicBezTo>
                  <a:cubicBezTo>
                    <a:pt x="46" y="90"/>
                    <a:pt x="46" y="90"/>
                    <a:pt x="46" y="90"/>
                  </a:cubicBezTo>
                  <a:cubicBezTo>
                    <a:pt x="46" y="92"/>
                    <a:pt x="46" y="92"/>
                    <a:pt x="46" y="92"/>
                  </a:cubicBezTo>
                  <a:cubicBezTo>
                    <a:pt x="48" y="94"/>
                    <a:pt x="48" y="94"/>
                    <a:pt x="48" y="94"/>
                  </a:cubicBezTo>
                  <a:cubicBezTo>
                    <a:pt x="48" y="95"/>
                    <a:pt x="48" y="95"/>
                    <a:pt x="48" y="95"/>
                  </a:cubicBezTo>
                  <a:cubicBezTo>
                    <a:pt x="51" y="97"/>
                    <a:pt x="51" y="97"/>
                    <a:pt x="51" y="97"/>
                  </a:cubicBezTo>
                  <a:cubicBezTo>
                    <a:pt x="55" y="97"/>
                    <a:pt x="55" y="97"/>
                    <a:pt x="55" y="97"/>
                  </a:cubicBezTo>
                  <a:cubicBezTo>
                    <a:pt x="58" y="95"/>
                    <a:pt x="58" y="95"/>
                    <a:pt x="58" y="95"/>
                  </a:cubicBezTo>
                  <a:cubicBezTo>
                    <a:pt x="60" y="92"/>
                    <a:pt x="60" y="92"/>
                    <a:pt x="60" y="92"/>
                  </a:cubicBezTo>
                  <a:cubicBezTo>
                    <a:pt x="66" y="91"/>
                    <a:pt x="66" y="91"/>
                    <a:pt x="66" y="91"/>
                  </a:cubicBezTo>
                  <a:cubicBezTo>
                    <a:pt x="67" y="88"/>
                    <a:pt x="67" y="88"/>
                    <a:pt x="67" y="88"/>
                  </a:cubicBezTo>
                  <a:cubicBezTo>
                    <a:pt x="68" y="88"/>
                    <a:pt x="68" y="88"/>
                    <a:pt x="68" y="88"/>
                  </a:cubicBezTo>
                  <a:cubicBezTo>
                    <a:pt x="70" y="90"/>
                    <a:pt x="70" y="90"/>
                    <a:pt x="70" y="90"/>
                  </a:cubicBezTo>
                  <a:cubicBezTo>
                    <a:pt x="75" y="89"/>
                    <a:pt x="75" y="89"/>
                    <a:pt x="75" y="89"/>
                  </a:cubicBezTo>
                  <a:cubicBezTo>
                    <a:pt x="76" y="90"/>
                    <a:pt x="76" y="91"/>
                    <a:pt x="75" y="92"/>
                  </a:cubicBezTo>
                  <a:cubicBezTo>
                    <a:pt x="79" y="100"/>
                    <a:pt x="79" y="100"/>
                    <a:pt x="79" y="100"/>
                  </a:cubicBezTo>
                  <a:cubicBezTo>
                    <a:pt x="81" y="102"/>
                    <a:pt x="81" y="102"/>
                    <a:pt x="81" y="102"/>
                  </a:cubicBezTo>
                  <a:cubicBezTo>
                    <a:pt x="81" y="103"/>
                    <a:pt x="81" y="103"/>
                    <a:pt x="81" y="103"/>
                  </a:cubicBezTo>
                  <a:cubicBezTo>
                    <a:pt x="80" y="104"/>
                    <a:pt x="77" y="104"/>
                    <a:pt x="72" y="103"/>
                  </a:cubicBezTo>
                  <a:cubicBezTo>
                    <a:pt x="72" y="104"/>
                    <a:pt x="72" y="104"/>
                    <a:pt x="72" y="104"/>
                  </a:cubicBezTo>
                  <a:cubicBezTo>
                    <a:pt x="77" y="108"/>
                    <a:pt x="77" y="108"/>
                    <a:pt x="77" y="108"/>
                  </a:cubicBezTo>
                  <a:cubicBezTo>
                    <a:pt x="78" y="108"/>
                    <a:pt x="78" y="108"/>
                    <a:pt x="78" y="107"/>
                  </a:cubicBezTo>
                  <a:cubicBezTo>
                    <a:pt x="81" y="106"/>
                    <a:pt x="81" y="106"/>
                    <a:pt x="81" y="106"/>
                  </a:cubicBezTo>
                  <a:cubicBezTo>
                    <a:pt x="83" y="102"/>
                    <a:pt x="83" y="102"/>
                    <a:pt x="83" y="102"/>
                  </a:cubicBezTo>
                  <a:cubicBezTo>
                    <a:pt x="84" y="102"/>
                    <a:pt x="84" y="102"/>
                    <a:pt x="84" y="102"/>
                  </a:cubicBezTo>
                  <a:cubicBezTo>
                    <a:pt x="85" y="103"/>
                    <a:pt x="85" y="103"/>
                    <a:pt x="85" y="103"/>
                  </a:cubicBezTo>
                  <a:cubicBezTo>
                    <a:pt x="86" y="103"/>
                    <a:pt x="86" y="103"/>
                    <a:pt x="86" y="103"/>
                  </a:cubicBezTo>
                  <a:cubicBezTo>
                    <a:pt x="87" y="104"/>
                    <a:pt x="87" y="104"/>
                    <a:pt x="87" y="104"/>
                  </a:cubicBezTo>
                  <a:cubicBezTo>
                    <a:pt x="88" y="105"/>
                    <a:pt x="88" y="107"/>
                    <a:pt x="87" y="111"/>
                  </a:cubicBezTo>
                  <a:cubicBezTo>
                    <a:pt x="90" y="111"/>
                    <a:pt x="90" y="111"/>
                    <a:pt x="90" y="111"/>
                  </a:cubicBezTo>
                  <a:cubicBezTo>
                    <a:pt x="92" y="109"/>
                    <a:pt x="92" y="109"/>
                    <a:pt x="92" y="109"/>
                  </a:cubicBezTo>
                  <a:cubicBezTo>
                    <a:pt x="94" y="110"/>
                    <a:pt x="94" y="110"/>
                    <a:pt x="94" y="110"/>
                  </a:cubicBezTo>
                  <a:cubicBezTo>
                    <a:pt x="94" y="107"/>
                    <a:pt x="94" y="107"/>
                    <a:pt x="94" y="107"/>
                  </a:cubicBezTo>
                  <a:cubicBezTo>
                    <a:pt x="92" y="104"/>
                    <a:pt x="92" y="104"/>
                    <a:pt x="92" y="104"/>
                  </a:cubicBezTo>
                  <a:cubicBezTo>
                    <a:pt x="97" y="104"/>
                    <a:pt x="97" y="104"/>
                    <a:pt x="97" y="104"/>
                  </a:cubicBezTo>
                  <a:cubicBezTo>
                    <a:pt x="97" y="104"/>
                    <a:pt x="97" y="106"/>
                    <a:pt x="97" y="110"/>
                  </a:cubicBezTo>
                  <a:cubicBezTo>
                    <a:pt x="100" y="115"/>
                    <a:pt x="100" y="115"/>
                    <a:pt x="100" y="115"/>
                  </a:cubicBezTo>
                  <a:cubicBezTo>
                    <a:pt x="104" y="114"/>
                    <a:pt x="106" y="115"/>
                    <a:pt x="107" y="116"/>
                  </a:cubicBezTo>
                  <a:cubicBezTo>
                    <a:pt x="108" y="117"/>
                    <a:pt x="109" y="117"/>
                    <a:pt x="112" y="116"/>
                  </a:cubicBezTo>
                  <a:cubicBezTo>
                    <a:pt x="112" y="118"/>
                    <a:pt x="112" y="118"/>
                    <a:pt x="112" y="118"/>
                  </a:cubicBezTo>
                  <a:cubicBezTo>
                    <a:pt x="109" y="126"/>
                    <a:pt x="109" y="126"/>
                    <a:pt x="109" y="126"/>
                  </a:cubicBezTo>
                  <a:cubicBezTo>
                    <a:pt x="108" y="127"/>
                    <a:pt x="107" y="127"/>
                    <a:pt x="105" y="126"/>
                  </a:cubicBezTo>
                  <a:cubicBezTo>
                    <a:pt x="98" y="126"/>
                    <a:pt x="98" y="126"/>
                    <a:pt x="98" y="126"/>
                  </a:cubicBezTo>
                  <a:cubicBezTo>
                    <a:pt x="85" y="118"/>
                    <a:pt x="85" y="118"/>
                    <a:pt x="85" y="118"/>
                  </a:cubicBezTo>
                  <a:cubicBezTo>
                    <a:pt x="83" y="118"/>
                    <a:pt x="83" y="118"/>
                    <a:pt x="83" y="118"/>
                  </a:cubicBezTo>
                  <a:cubicBezTo>
                    <a:pt x="81" y="119"/>
                    <a:pt x="81" y="120"/>
                    <a:pt x="81" y="123"/>
                  </a:cubicBezTo>
                  <a:cubicBezTo>
                    <a:pt x="81" y="124"/>
                    <a:pt x="80" y="124"/>
                    <a:pt x="79" y="124"/>
                  </a:cubicBezTo>
                  <a:cubicBezTo>
                    <a:pt x="74" y="119"/>
                    <a:pt x="74" y="119"/>
                    <a:pt x="74" y="119"/>
                  </a:cubicBezTo>
                  <a:cubicBezTo>
                    <a:pt x="74" y="115"/>
                    <a:pt x="74" y="115"/>
                    <a:pt x="74" y="115"/>
                  </a:cubicBezTo>
                  <a:cubicBezTo>
                    <a:pt x="71" y="115"/>
                    <a:pt x="70" y="114"/>
                    <a:pt x="68" y="112"/>
                  </a:cubicBezTo>
                  <a:cubicBezTo>
                    <a:pt x="70" y="108"/>
                    <a:pt x="70" y="108"/>
                    <a:pt x="70" y="108"/>
                  </a:cubicBezTo>
                  <a:cubicBezTo>
                    <a:pt x="70" y="103"/>
                    <a:pt x="70" y="103"/>
                    <a:pt x="70" y="103"/>
                  </a:cubicBezTo>
                  <a:cubicBezTo>
                    <a:pt x="69" y="102"/>
                    <a:pt x="69" y="102"/>
                    <a:pt x="69" y="102"/>
                  </a:cubicBezTo>
                  <a:cubicBezTo>
                    <a:pt x="61" y="100"/>
                    <a:pt x="54" y="99"/>
                    <a:pt x="51" y="100"/>
                  </a:cubicBezTo>
                  <a:cubicBezTo>
                    <a:pt x="47" y="97"/>
                    <a:pt x="47" y="97"/>
                    <a:pt x="47" y="97"/>
                  </a:cubicBezTo>
                  <a:cubicBezTo>
                    <a:pt x="43" y="100"/>
                    <a:pt x="43" y="100"/>
                    <a:pt x="43" y="100"/>
                  </a:cubicBezTo>
                  <a:cubicBezTo>
                    <a:pt x="39" y="100"/>
                    <a:pt x="39" y="100"/>
                    <a:pt x="39" y="100"/>
                  </a:cubicBezTo>
                  <a:cubicBezTo>
                    <a:pt x="37" y="103"/>
                    <a:pt x="35" y="106"/>
                    <a:pt x="35" y="107"/>
                  </a:cubicBezTo>
                  <a:cubicBezTo>
                    <a:pt x="30" y="107"/>
                    <a:pt x="26" y="109"/>
                    <a:pt x="26" y="113"/>
                  </a:cubicBezTo>
                  <a:cubicBezTo>
                    <a:pt x="21" y="117"/>
                    <a:pt x="21" y="117"/>
                    <a:pt x="21" y="117"/>
                  </a:cubicBezTo>
                  <a:cubicBezTo>
                    <a:pt x="21" y="121"/>
                    <a:pt x="21" y="124"/>
                    <a:pt x="20" y="127"/>
                  </a:cubicBezTo>
                  <a:cubicBezTo>
                    <a:pt x="20" y="128"/>
                    <a:pt x="19" y="129"/>
                    <a:pt x="17" y="132"/>
                  </a:cubicBezTo>
                  <a:cubicBezTo>
                    <a:pt x="15" y="138"/>
                    <a:pt x="15" y="138"/>
                    <a:pt x="15" y="138"/>
                  </a:cubicBezTo>
                  <a:cubicBezTo>
                    <a:pt x="17" y="146"/>
                    <a:pt x="18" y="152"/>
                    <a:pt x="17" y="153"/>
                  </a:cubicBezTo>
                  <a:cubicBezTo>
                    <a:pt x="19" y="157"/>
                    <a:pt x="19" y="157"/>
                    <a:pt x="19" y="157"/>
                  </a:cubicBezTo>
                  <a:cubicBezTo>
                    <a:pt x="22" y="165"/>
                    <a:pt x="22" y="165"/>
                    <a:pt x="22" y="165"/>
                  </a:cubicBezTo>
                  <a:cubicBezTo>
                    <a:pt x="23" y="166"/>
                    <a:pt x="25" y="167"/>
                    <a:pt x="28" y="166"/>
                  </a:cubicBezTo>
                  <a:cubicBezTo>
                    <a:pt x="31" y="169"/>
                    <a:pt x="31" y="169"/>
                    <a:pt x="31" y="169"/>
                  </a:cubicBezTo>
                  <a:cubicBezTo>
                    <a:pt x="39" y="169"/>
                    <a:pt x="39" y="169"/>
                    <a:pt x="39" y="169"/>
                  </a:cubicBezTo>
                  <a:cubicBezTo>
                    <a:pt x="42" y="172"/>
                    <a:pt x="42" y="172"/>
                    <a:pt x="42" y="172"/>
                  </a:cubicBezTo>
                  <a:cubicBezTo>
                    <a:pt x="43" y="178"/>
                    <a:pt x="43" y="178"/>
                    <a:pt x="43" y="178"/>
                  </a:cubicBezTo>
                  <a:cubicBezTo>
                    <a:pt x="49" y="178"/>
                    <a:pt x="49" y="178"/>
                    <a:pt x="49" y="178"/>
                  </a:cubicBezTo>
                  <a:cubicBezTo>
                    <a:pt x="50" y="180"/>
                    <a:pt x="50" y="180"/>
                    <a:pt x="50" y="180"/>
                  </a:cubicBezTo>
                  <a:cubicBezTo>
                    <a:pt x="50" y="186"/>
                    <a:pt x="50" y="190"/>
                    <a:pt x="49" y="191"/>
                  </a:cubicBezTo>
                  <a:cubicBezTo>
                    <a:pt x="55" y="200"/>
                    <a:pt x="55" y="200"/>
                    <a:pt x="55" y="200"/>
                  </a:cubicBezTo>
                  <a:cubicBezTo>
                    <a:pt x="60" y="215"/>
                    <a:pt x="60" y="215"/>
                    <a:pt x="60" y="215"/>
                  </a:cubicBezTo>
                  <a:cubicBezTo>
                    <a:pt x="58" y="217"/>
                    <a:pt x="58" y="217"/>
                    <a:pt x="58" y="217"/>
                  </a:cubicBezTo>
                  <a:cubicBezTo>
                    <a:pt x="57" y="223"/>
                    <a:pt x="57" y="223"/>
                    <a:pt x="57" y="223"/>
                  </a:cubicBezTo>
                  <a:cubicBezTo>
                    <a:pt x="58" y="227"/>
                    <a:pt x="58" y="227"/>
                    <a:pt x="58" y="227"/>
                  </a:cubicBezTo>
                  <a:cubicBezTo>
                    <a:pt x="66" y="236"/>
                    <a:pt x="66" y="236"/>
                    <a:pt x="66" y="236"/>
                  </a:cubicBezTo>
                  <a:cubicBezTo>
                    <a:pt x="66" y="239"/>
                    <a:pt x="66" y="240"/>
                    <a:pt x="68" y="241"/>
                  </a:cubicBezTo>
                  <a:cubicBezTo>
                    <a:pt x="68" y="244"/>
                    <a:pt x="68" y="244"/>
                    <a:pt x="68" y="244"/>
                  </a:cubicBezTo>
                  <a:cubicBezTo>
                    <a:pt x="74" y="248"/>
                    <a:pt x="77" y="252"/>
                    <a:pt x="79" y="254"/>
                  </a:cubicBezTo>
                  <a:cubicBezTo>
                    <a:pt x="83" y="257"/>
                    <a:pt x="83" y="257"/>
                    <a:pt x="83" y="257"/>
                  </a:cubicBezTo>
                  <a:cubicBezTo>
                    <a:pt x="96" y="258"/>
                    <a:pt x="96" y="258"/>
                    <a:pt x="96" y="258"/>
                  </a:cubicBezTo>
                  <a:cubicBezTo>
                    <a:pt x="101" y="257"/>
                    <a:pt x="101" y="257"/>
                    <a:pt x="101" y="257"/>
                  </a:cubicBezTo>
                  <a:cubicBezTo>
                    <a:pt x="104" y="253"/>
                    <a:pt x="105" y="251"/>
                    <a:pt x="105" y="249"/>
                  </a:cubicBezTo>
                  <a:cubicBezTo>
                    <a:pt x="108" y="250"/>
                    <a:pt x="109" y="249"/>
                    <a:pt x="109" y="246"/>
                  </a:cubicBezTo>
                  <a:cubicBezTo>
                    <a:pt x="107" y="240"/>
                    <a:pt x="107" y="240"/>
                    <a:pt x="107" y="240"/>
                  </a:cubicBezTo>
                  <a:cubicBezTo>
                    <a:pt x="110" y="238"/>
                    <a:pt x="113" y="237"/>
                    <a:pt x="117" y="236"/>
                  </a:cubicBezTo>
                  <a:cubicBezTo>
                    <a:pt x="120" y="233"/>
                    <a:pt x="120" y="233"/>
                    <a:pt x="120" y="233"/>
                  </a:cubicBezTo>
                  <a:cubicBezTo>
                    <a:pt x="118" y="222"/>
                    <a:pt x="118" y="222"/>
                    <a:pt x="118" y="222"/>
                  </a:cubicBezTo>
                  <a:cubicBezTo>
                    <a:pt x="115" y="219"/>
                    <a:pt x="115" y="219"/>
                    <a:pt x="115" y="219"/>
                  </a:cubicBezTo>
                  <a:cubicBezTo>
                    <a:pt x="116" y="216"/>
                    <a:pt x="116" y="216"/>
                    <a:pt x="116" y="216"/>
                  </a:cubicBezTo>
                  <a:cubicBezTo>
                    <a:pt x="115" y="213"/>
                    <a:pt x="115" y="213"/>
                    <a:pt x="115" y="213"/>
                  </a:cubicBezTo>
                  <a:cubicBezTo>
                    <a:pt x="118" y="208"/>
                    <a:pt x="118" y="208"/>
                    <a:pt x="118" y="208"/>
                  </a:cubicBezTo>
                  <a:cubicBezTo>
                    <a:pt x="125" y="201"/>
                    <a:pt x="125" y="201"/>
                    <a:pt x="125" y="201"/>
                  </a:cubicBezTo>
                  <a:cubicBezTo>
                    <a:pt x="132" y="198"/>
                    <a:pt x="132" y="198"/>
                    <a:pt x="132" y="198"/>
                  </a:cubicBezTo>
                  <a:cubicBezTo>
                    <a:pt x="140" y="189"/>
                    <a:pt x="140" y="189"/>
                    <a:pt x="140" y="189"/>
                  </a:cubicBezTo>
                  <a:cubicBezTo>
                    <a:pt x="144" y="182"/>
                    <a:pt x="144" y="182"/>
                    <a:pt x="144" y="182"/>
                  </a:cubicBezTo>
                  <a:cubicBezTo>
                    <a:pt x="144" y="176"/>
                    <a:pt x="144" y="176"/>
                    <a:pt x="144" y="176"/>
                  </a:cubicBezTo>
                  <a:cubicBezTo>
                    <a:pt x="141" y="175"/>
                    <a:pt x="141" y="175"/>
                    <a:pt x="141" y="175"/>
                  </a:cubicBezTo>
                  <a:cubicBezTo>
                    <a:pt x="139" y="177"/>
                    <a:pt x="139" y="177"/>
                    <a:pt x="139" y="177"/>
                  </a:cubicBezTo>
                  <a:cubicBezTo>
                    <a:pt x="134" y="177"/>
                    <a:pt x="134" y="177"/>
                    <a:pt x="134" y="177"/>
                  </a:cubicBezTo>
                  <a:cubicBezTo>
                    <a:pt x="132" y="178"/>
                    <a:pt x="129" y="179"/>
                    <a:pt x="127" y="179"/>
                  </a:cubicBezTo>
                  <a:cubicBezTo>
                    <a:pt x="126" y="177"/>
                    <a:pt x="126" y="175"/>
                    <a:pt x="127" y="175"/>
                  </a:cubicBezTo>
                  <a:cubicBezTo>
                    <a:pt x="132" y="175"/>
                    <a:pt x="141" y="171"/>
                    <a:pt x="155" y="162"/>
                  </a:cubicBezTo>
                  <a:cubicBezTo>
                    <a:pt x="158" y="160"/>
                    <a:pt x="160" y="158"/>
                    <a:pt x="160" y="155"/>
                  </a:cubicBezTo>
                  <a:cubicBezTo>
                    <a:pt x="163" y="152"/>
                    <a:pt x="163" y="152"/>
                    <a:pt x="163" y="152"/>
                  </a:cubicBezTo>
                  <a:cubicBezTo>
                    <a:pt x="164" y="151"/>
                    <a:pt x="163" y="150"/>
                    <a:pt x="161" y="148"/>
                  </a:cubicBezTo>
                  <a:cubicBezTo>
                    <a:pt x="161" y="147"/>
                    <a:pt x="160" y="147"/>
                    <a:pt x="157" y="147"/>
                  </a:cubicBezTo>
                  <a:cubicBezTo>
                    <a:pt x="156" y="146"/>
                    <a:pt x="156" y="146"/>
                    <a:pt x="156" y="146"/>
                  </a:cubicBezTo>
                  <a:cubicBezTo>
                    <a:pt x="155" y="142"/>
                    <a:pt x="155" y="142"/>
                    <a:pt x="155" y="142"/>
                  </a:cubicBezTo>
                  <a:cubicBezTo>
                    <a:pt x="156" y="141"/>
                    <a:pt x="156" y="141"/>
                    <a:pt x="156" y="141"/>
                  </a:cubicBezTo>
                  <a:cubicBezTo>
                    <a:pt x="158" y="144"/>
                    <a:pt x="158" y="144"/>
                    <a:pt x="158" y="144"/>
                  </a:cubicBezTo>
                  <a:cubicBezTo>
                    <a:pt x="163" y="145"/>
                    <a:pt x="163" y="145"/>
                    <a:pt x="163" y="145"/>
                  </a:cubicBezTo>
                  <a:cubicBezTo>
                    <a:pt x="164" y="145"/>
                    <a:pt x="168" y="145"/>
                    <a:pt x="176" y="143"/>
                  </a:cubicBezTo>
                  <a:cubicBezTo>
                    <a:pt x="177" y="143"/>
                    <a:pt x="178" y="145"/>
                    <a:pt x="180" y="148"/>
                  </a:cubicBezTo>
                  <a:cubicBezTo>
                    <a:pt x="186" y="152"/>
                    <a:pt x="186" y="152"/>
                    <a:pt x="186" y="152"/>
                  </a:cubicBezTo>
                  <a:cubicBezTo>
                    <a:pt x="189" y="151"/>
                    <a:pt x="189" y="151"/>
                    <a:pt x="189" y="151"/>
                  </a:cubicBezTo>
                  <a:cubicBezTo>
                    <a:pt x="191" y="152"/>
                    <a:pt x="191" y="152"/>
                    <a:pt x="191" y="152"/>
                  </a:cubicBezTo>
                  <a:cubicBezTo>
                    <a:pt x="193" y="162"/>
                    <a:pt x="193" y="162"/>
                    <a:pt x="193" y="162"/>
                  </a:cubicBezTo>
                  <a:cubicBezTo>
                    <a:pt x="200" y="175"/>
                    <a:pt x="200" y="175"/>
                    <a:pt x="200" y="175"/>
                  </a:cubicBezTo>
                  <a:cubicBezTo>
                    <a:pt x="204" y="179"/>
                    <a:pt x="204" y="179"/>
                    <a:pt x="204" y="179"/>
                  </a:cubicBezTo>
                  <a:cubicBezTo>
                    <a:pt x="205" y="179"/>
                    <a:pt x="206" y="177"/>
                    <a:pt x="208" y="174"/>
                  </a:cubicBezTo>
                  <a:cubicBezTo>
                    <a:pt x="209" y="174"/>
                    <a:pt x="209" y="174"/>
                    <a:pt x="209" y="174"/>
                  </a:cubicBezTo>
                  <a:cubicBezTo>
                    <a:pt x="208" y="178"/>
                    <a:pt x="208" y="178"/>
                    <a:pt x="208" y="178"/>
                  </a:cubicBezTo>
                  <a:cubicBezTo>
                    <a:pt x="208" y="182"/>
                    <a:pt x="210" y="183"/>
                    <a:pt x="213" y="182"/>
                  </a:cubicBezTo>
                  <a:cubicBezTo>
                    <a:pt x="216" y="179"/>
                    <a:pt x="214" y="175"/>
                    <a:pt x="209" y="172"/>
                  </a:cubicBezTo>
                  <a:cubicBezTo>
                    <a:pt x="210" y="165"/>
                    <a:pt x="210" y="161"/>
                    <a:pt x="209" y="159"/>
                  </a:cubicBezTo>
                  <a:cubicBezTo>
                    <a:pt x="214" y="155"/>
                    <a:pt x="214" y="155"/>
                    <a:pt x="214" y="155"/>
                  </a:cubicBezTo>
                  <a:cubicBezTo>
                    <a:pt x="219" y="143"/>
                    <a:pt x="219" y="143"/>
                    <a:pt x="219" y="143"/>
                  </a:cubicBezTo>
                  <a:cubicBezTo>
                    <a:pt x="226" y="139"/>
                    <a:pt x="226" y="139"/>
                    <a:pt x="226" y="139"/>
                  </a:cubicBezTo>
                  <a:cubicBezTo>
                    <a:pt x="227" y="139"/>
                    <a:pt x="227" y="140"/>
                    <a:pt x="228" y="141"/>
                  </a:cubicBezTo>
                  <a:cubicBezTo>
                    <a:pt x="232" y="145"/>
                    <a:pt x="232" y="145"/>
                    <a:pt x="232" y="145"/>
                  </a:cubicBezTo>
                  <a:cubicBezTo>
                    <a:pt x="233" y="148"/>
                    <a:pt x="234" y="150"/>
                    <a:pt x="236" y="151"/>
                  </a:cubicBezTo>
                  <a:cubicBezTo>
                    <a:pt x="237" y="149"/>
                    <a:pt x="238" y="148"/>
                    <a:pt x="239" y="148"/>
                  </a:cubicBezTo>
                  <a:cubicBezTo>
                    <a:pt x="242" y="153"/>
                    <a:pt x="242" y="153"/>
                    <a:pt x="242" y="153"/>
                  </a:cubicBezTo>
                  <a:cubicBezTo>
                    <a:pt x="243" y="165"/>
                    <a:pt x="243" y="165"/>
                    <a:pt x="243" y="165"/>
                  </a:cubicBezTo>
                  <a:cubicBezTo>
                    <a:pt x="247" y="168"/>
                    <a:pt x="247" y="168"/>
                    <a:pt x="247" y="168"/>
                  </a:cubicBezTo>
                  <a:cubicBezTo>
                    <a:pt x="248" y="173"/>
                    <a:pt x="248" y="173"/>
                    <a:pt x="248" y="173"/>
                  </a:cubicBezTo>
                  <a:cubicBezTo>
                    <a:pt x="247" y="174"/>
                    <a:pt x="246" y="173"/>
                    <a:pt x="243" y="171"/>
                  </a:cubicBezTo>
                  <a:cubicBezTo>
                    <a:pt x="240" y="172"/>
                    <a:pt x="238" y="173"/>
                    <a:pt x="239" y="175"/>
                  </a:cubicBezTo>
                  <a:cubicBezTo>
                    <a:pt x="240" y="176"/>
                    <a:pt x="240" y="176"/>
                    <a:pt x="240" y="176"/>
                  </a:cubicBezTo>
                  <a:cubicBezTo>
                    <a:pt x="246" y="180"/>
                    <a:pt x="246" y="180"/>
                    <a:pt x="246" y="180"/>
                  </a:cubicBezTo>
                  <a:cubicBezTo>
                    <a:pt x="249" y="187"/>
                    <a:pt x="249" y="187"/>
                    <a:pt x="249" y="187"/>
                  </a:cubicBezTo>
                  <a:cubicBezTo>
                    <a:pt x="253" y="190"/>
                    <a:pt x="253" y="190"/>
                    <a:pt x="253" y="190"/>
                  </a:cubicBezTo>
                  <a:cubicBezTo>
                    <a:pt x="256" y="190"/>
                    <a:pt x="256" y="190"/>
                    <a:pt x="256" y="190"/>
                  </a:cubicBezTo>
                  <a:cubicBezTo>
                    <a:pt x="257" y="182"/>
                    <a:pt x="257" y="182"/>
                    <a:pt x="257" y="182"/>
                  </a:cubicBezTo>
                  <a:cubicBezTo>
                    <a:pt x="256" y="180"/>
                    <a:pt x="254" y="178"/>
                    <a:pt x="251" y="176"/>
                  </a:cubicBezTo>
                  <a:cubicBezTo>
                    <a:pt x="251" y="176"/>
                    <a:pt x="251" y="176"/>
                    <a:pt x="251" y="176"/>
                  </a:cubicBezTo>
                  <a:cubicBezTo>
                    <a:pt x="255" y="177"/>
                    <a:pt x="255" y="177"/>
                    <a:pt x="255" y="177"/>
                  </a:cubicBezTo>
                  <a:cubicBezTo>
                    <a:pt x="255" y="176"/>
                    <a:pt x="255" y="176"/>
                    <a:pt x="255" y="176"/>
                  </a:cubicBezTo>
                  <a:cubicBezTo>
                    <a:pt x="254" y="168"/>
                    <a:pt x="254" y="168"/>
                    <a:pt x="254" y="168"/>
                  </a:cubicBezTo>
                  <a:cubicBezTo>
                    <a:pt x="254" y="167"/>
                    <a:pt x="253" y="166"/>
                    <a:pt x="250" y="165"/>
                  </a:cubicBezTo>
                  <a:cubicBezTo>
                    <a:pt x="246" y="161"/>
                    <a:pt x="246" y="161"/>
                    <a:pt x="246" y="161"/>
                  </a:cubicBezTo>
                  <a:cubicBezTo>
                    <a:pt x="246" y="153"/>
                    <a:pt x="246" y="153"/>
                    <a:pt x="246" y="153"/>
                  </a:cubicBezTo>
                  <a:cubicBezTo>
                    <a:pt x="246" y="152"/>
                    <a:pt x="246" y="152"/>
                    <a:pt x="246" y="152"/>
                  </a:cubicBezTo>
                  <a:cubicBezTo>
                    <a:pt x="252" y="155"/>
                    <a:pt x="252" y="155"/>
                    <a:pt x="252" y="155"/>
                  </a:cubicBezTo>
                  <a:cubicBezTo>
                    <a:pt x="254" y="157"/>
                    <a:pt x="254" y="157"/>
                    <a:pt x="254" y="157"/>
                  </a:cubicBezTo>
                  <a:cubicBezTo>
                    <a:pt x="255" y="159"/>
                    <a:pt x="255" y="159"/>
                    <a:pt x="255" y="159"/>
                  </a:cubicBezTo>
                  <a:cubicBezTo>
                    <a:pt x="258" y="152"/>
                    <a:pt x="259" y="147"/>
                    <a:pt x="258" y="142"/>
                  </a:cubicBezTo>
                  <a:cubicBezTo>
                    <a:pt x="257" y="139"/>
                    <a:pt x="256" y="137"/>
                    <a:pt x="253" y="137"/>
                  </a:cubicBezTo>
                  <a:cubicBezTo>
                    <a:pt x="251" y="135"/>
                    <a:pt x="250" y="133"/>
                    <a:pt x="251" y="132"/>
                  </a:cubicBezTo>
                  <a:cubicBezTo>
                    <a:pt x="251" y="127"/>
                    <a:pt x="251" y="127"/>
                    <a:pt x="251" y="127"/>
                  </a:cubicBezTo>
                  <a:cubicBezTo>
                    <a:pt x="253" y="127"/>
                    <a:pt x="253" y="127"/>
                    <a:pt x="253" y="127"/>
                  </a:cubicBezTo>
                  <a:cubicBezTo>
                    <a:pt x="254" y="127"/>
                    <a:pt x="254" y="127"/>
                    <a:pt x="254" y="127"/>
                  </a:cubicBezTo>
                  <a:cubicBezTo>
                    <a:pt x="253" y="133"/>
                    <a:pt x="253" y="133"/>
                    <a:pt x="253" y="133"/>
                  </a:cubicBezTo>
                  <a:cubicBezTo>
                    <a:pt x="256" y="133"/>
                    <a:pt x="256" y="133"/>
                    <a:pt x="256" y="133"/>
                  </a:cubicBezTo>
                  <a:cubicBezTo>
                    <a:pt x="257" y="129"/>
                    <a:pt x="257" y="126"/>
                    <a:pt x="255" y="125"/>
                  </a:cubicBezTo>
                  <a:cubicBezTo>
                    <a:pt x="260" y="115"/>
                    <a:pt x="260" y="115"/>
                    <a:pt x="260" y="115"/>
                  </a:cubicBezTo>
                  <a:cubicBezTo>
                    <a:pt x="260" y="106"/>
                    <a:pt x="260" y="106"/>
                    <a:pt x="260" y="106"/>
                  </a:cubicBezTo>
                  <a:cubicBezTo>
                    <a:pt x="257" y="95"/>
                    <a:pt x="257" y="95"/>
                    <a:pt x="257" y="95"/>
                  </a:cubicBezTo>
                  <a:cubicBezTo>
                    <a:pt x="249" y="88"/>
                    <a:pt x="249" y="88"/>
                    <a:pt x="249" y="88"/>
                  </a:cubicBezTo>
                  <a:cubicBezTo>
                    <a:pt x="248" y="81"/>
                    <a:pt x="248" y="81"/>
                    <a:pt x="248" y="81"/>
                  </a:cubicBezTo>
                  <a:cubicBezTo>
                    <a:pt x="249" y="81"/>
                    <a:pt x="249" y="81"/>
                    <a:pt x="249" y="81"/>
                  </a:cubicBezTo>
                  <a:cubicBezTo>
                    <a:pt x="254" y="84"/>
                    <a:pt x="254" y="84"/>
                    <a:pt x="254" y="84"/>
                  </a:cubicBezTo>
                  <a:cubicBezTo>
                    <a:pt x="254" y="78"/>
                    <a:pt x="254" y="78"/>
                    <a:pt x="254" y="78"/>
                  </a:cubicBezTo>
                  <a:cubicBezTo>
                    <a:pt x="249" y="74"/>
                    <a:pt x="249" y="74"/>
                    <a:pt x="249" y="74"/>
                  </a:cubicBezTo>
                  <a:cubicBezTo>
                    <a:pt x="244" y="66"/>
                    <a:pt x="244" y="66"/>
                    <a:pt x="244" y="66"/>
                  </a:cubicBezTo>
                  <a:cubicBezTo>
                    <a:pt x="243" y="65"/>
                    <a:pt x="243" y="64"/>
                    <a:pt x="244" y="61"/>
                  </a:cubicBezTo>
                  <a:cubicBezTo>
                    <a:pt x="234" y="47"/>
                    <a:pt x="234" y="47"/>
                    <a:pt x="234" y="47"/>
                  </a:cubicBezTo>
                  <a:cubicBezTo>
                    <a:pt x="226" y="41"/>
                    <a:pt x="226" y="41"/>
                    <a:pt x="226" y="41"/>
                  </a:cubicBezTo>
                  <a:cubicBezTo>
                    <a:pt x="224" y="40"/>
                    <a:pt x="224" y="40"/>
                    <a:pt x="224" y="40"/>
                  </a:cubicBezTo>
                  <a:cubicBezTo>
                    <a:pt x="223" y="42"/>
                    <a:pt x="223" y="42"/>
                    <a:pt x="223" y="42"/>
                  </a:cubicBezTo>
                  <a:cubicBezTo>
                    <a:pt x="222" y="42"/>
                    <a:pt x="222" y="42"/>
                    <a:pt x="222" y="42"/>
                  </a:cubicBezTo>
                  <a:cubicBezTo>
                    <a:pt x="212" y="32"/>
                    <a:pt x="212" y="32"/>
                    <a:pt x="212" y="32"/>
                  </a:cubicBezTo>
                  <a:cubicBezTo>
                    <a:pt x="212" y="29"/>
                    <a:pt x="212" y="29"/>
                    <a:pt x="212" y="29"/>
                  </a:cubicBezTo>
                  <a:cubicBezTo>
                    <a:pt x="213" y="28"/>
                    <a:pt x="213" y="28"/>
                    <a:pt x="213" y="28"/>
                  </a:cubicBezTo>
                  <a:cubicBezTo>
                    <a:pt x="226" y="35"/>
                    <a:pt x="226" y="35"/>
                    <a:pt x="226" y="35"/>
                  </a:cubicBezTo>
                  <a:cubicBezTo>
                    <a:pt x="226" y="33"/>
                    <a:pt x="226" y="33"/>
                    <a:pt x="226" y="33"/>
                  </a:cubicBezTo>
                  <a:cubicBezTo>
                    <a:pt x="218" y="28"/>
                    <a:pt x="218" y="28"/>
                    <a:pt x="218" y="28"/>
                  </a:cubicBezTo>
                  <a:cubicBezTo>
                    <a:pt x="217" y="27"/>
                    <a:pt x="217" y="27"/>
                    <a:pt x="217" y="27"/>
                  </a:cubicBezTo>
                  <a:cubicBezTo>
                    <a:pt x="203" y="19"/>
                    <a:pt x="203" y="19"/>
                    <a:pt x="203" y="19"/>
                  </a:cubicBezTo>
                  <a:cubicBezTo>
                    <a:pt x="203" y="18"/>
                    <a:pt x="203" y="18"/>
                    <a:pt x="203" y="18"/>
                  </a:cubicBezTo>
                  <a:cubicBezTo>
                    <a:pt x="204" y="18"/>
                    <a:pt x="204" y="18"/>
                    <a:pt x="204" y="18"/>
                  </a:cubicBezTo>
                  <a:cubicBezTo>
                    <a:pt x="217" y="26"/>
                    <a:pt x="217" y="26"/>
                    <a:pt x="217" y="26"/>
                  </a:cubicBezTo>
                  <a:cubicBezTo>
                    <a:pt x="223" y="29"/>
                    <a:pt x="230" y="34"/>
                    <a:pt x="238" y="42"/>
                  </a:cubicBezTo>
                  <a:cubicBezTo>
                    <a:pt x="249" y="54"/>
                    <a:pt x="249" y="54"/>
                    <a:pt x="249" y="54"/>
                  </a:cubicBezTo>
                  <a:cubicBezTo>
                    <a:pt x="262" y="72"/>
                    <a:pt x="262" y="72"/>
                    <a:pt x="262" y="72"/>
                  </a:cubicBezTo>
                  <a:cubicBezTo>
                    <a:pt x="268" y="83"/>
                    <a:pt x="272" y="95"/>
                    <a:pt x="276" y="108"/>
                  </a:cubicBezTo>
                  <a:cubicBezTo>
                    <a:pt x="277" y="114"/>
                    <a:pt x="279" y="121"/>
                    <a:pt x="280" y="131"/>
                  </a:cubicBezTo>
                  <a:cubicBezTo>
                    <a:pt x="280" y="151"/>
                    <a:pt x="280" y="151"/>
                    <a:pt x="280" y="151"/>
                  </a:cubicBezTo>
                  <a:cubicBezTo>
                    <a:pt x="278" y="172"/>
                    <a:pt x="272" y="191"/>
                    <a:pt x="263" y="209"/>
                  </a:cubicBezTo>
                  <a:cubicBezTo>
                    <a:pt x="257" y="219"/>
                    <a:pt x="251" y="227"/>
                    <a:pt x="244" y="235"/>
                  </a:cubicBezTo>
                  <a:cubicBezTo>
                    <a:pt x="238" y="242"/>
                    <a:pt x="228" y="250"/>
                    <a:pt x="214" y="260"/>
                  </a:cubicBezTo>
                  <a:cubicBezTo>
                    <a:pt x="193" y="270"/>
                    <a:pt x="193" y="270"/>
                    <a:pt x="193" y="270"/>
                  </a:cubicBezTo>
                  <a:cubicBezTo>
                    <a:pt x="189" y="272"/>
                    <a:pt x="181" y="274"/>
                    <a:pt x="167" y="278"/>
                  </a:cubicBezTo>
                  <a:cubicBezTo>
                    <a:pt x="152" y="280"/>
                    <a:pt x="141" y="280"/>
                    <a:pt x="134" y="280"/>
                  </a:cubicBezTo>
                  <a:cubicBezTo>
                    <a:pt x="106" y="278"/>
                    <a:pt x="83" y="270"/>
                    <a:pt x="63" y="256"/>
                  </a:cubicBezTo>
                  <a:moveTo>
                    <a:pt x="51" y="33"/>
                  </a:moveTo>
                  <a:cubicBezTo>
                    <a:pt x="26" y="54"/>
                    <a:pt x="10" y="80"/>
                    <a:pt x="3" y="112"/>
                  </a:cubicBezTo>
                  <a:cubicBezTo>
                    <a:pt x="1" y="120"/>
                    <a:pt x="0" y="131"/>
                    <a:pt x="0" y="145"/>
                  </a:cubicBezTo>
                  <a:cubicBezTo>
                    <a:pt x="1" y="171"/>
                    <a:pt x="8" y="195"/>
                    <a:pt x="22" y="217"/>
                  </a:cubicBezTo>
                  <a:cubicBezTo>
                    <a:pt x="28" y="226"/>
                    <a:pt x="33" y="232"/>
                    <a:pt x="37" y="236"/>
                  </a:cubicBezTo>
                  <a:cubicBezTo>
                    <a:pt x="45" y="245"/>
                    <a:pt x="55" y="254"/>
                    <a:pt x="68" y="262"/>
                  </a:cubicBezTo>
                  <a:cubicBezTo>
                    <a:pt x="87" y="272"/>
                    <a:pt x="87" y="272"/>
                    <a:pt x="87" y="272"/>
                  </a:cubicBezTo>
                  <a:cubicBezTo>
                    <a:pt x="100" y="276"/>
                    <a:pt x="100" y="276"/>
                    <a:pt x="100" y="276"/>
                  </a:cubicBezTo>
                  <a:cubicBezTo>
                    <a:pt x="113" y="280"/>
                    <a:pt x="125" y="282"/>
                    <a:pt x="134" y="282"/>
                  </a:cubicBezTo>
                  <a:cubicBezTo>
                    <a:pt x="149" y="282"/>
                    <a:pt x="149" y="282"/>
                    <a:pt x="149" y="282"/>
                  </a:cubicBezTo>
                  <a:cubicBezTo>
                    <a:pt x="180" y="280"/>
                    <a:pt x="208" y="269"/>
                    <a:pt x="233" y="248"/>
                  </a:cubicBezTo>
                  <a:cubicBezTo>
                    <a:pt x="242" y="240"/>
                    <a:pt x="251" y="230"/>
                    <a:pt x="259" y="220"/>
                  </a:cubicBezTo>
                  <a:cubicBezTo>
                    <a:pt x="264" y="211"/>
                    <a:pt x="269" y="203"/>
                    <a:pt x="272" y="195"/>
                  </a:cubicBezTo>
                  <a:cubicBezTo>
                    <a:pt x="279" y="171"/>
                    <a:pt x="279" y="171"/>
                    <a:pt x="279" y="171"/>
                  </a:cubicBezTo>
                  <a:cubicBezTo>
                    <a:pt x="280" y="160"/>
                    <a:pt x="280" y="160"/>
                    <a:pt x="280" y="160"/>
                  </a:cubicBezTo>
                  <a:cubicBezTo>
                    <a:pt x="281" y="158"/>
                    <a:pt x="281" y="158"/>
                    <a:pt x="281" y="158"/>
                  </a:cubicBezTo>
                  <a:cubicBezTo>
                    <a:pt x="282" y="128"/>
                    <a:pt x="282" y="128"/>
                    <a:pt x="282" y="128"/>
                  </a:cubicBezTo>
                  <a:cubicBezTo>
                    <a:pt x="281" y="120"/>
                    <a:pt x="278" y="107"/>
                    <a:pt x="273" y="90"/>
                  </a:cubicBezTo>
                  <a:cubicBezTo>
                    <a:pt x="267" y="76"/>
                    <a:pt x="258" y="61"/>
                    <a:pt x="246" y="46"/>
                  </a:cubicBezTo>
                  <a:cubicBezTo>
                    <a:pt x="238" y="39"/>
                    <a:pt x="228" y="30"/>
                    <a:pt x="215" y="21"/>
                  </a:cubicBezTo>
                  <a:cubicBezTo>
                    <a:pt x="194" y="11"/>
                    <a:pt x="194" y="11"/>
                    <a:pt x="194" y="11"/>
                  </a:cubicBezTo>
                  <a:cubicBezTo>
                    <a:pt x="186" y="8"/>
                    <a:pt x="178" y="6"/>
                    <a:pt x="168" y="3"/>
                  </a:cubicBezTo>
                  <a:cubicBezTo>
                    <a:pt x="154" y="1"/>
                    <a:pt x="143" y="0"/>
                    <a:pt x="132" y="1"/>
                  </a:cubicBezTo>
                  <a:cubicBezTo>
                    <a:pt x="101" y="3"/>
                    <a:pt x="74" y="14"/>
                    <a:pt x="51" y="33"/>
                  </a:cubicBezTo>
                </a:path>
              </a:pathLst>
            </a:custGeom>
            <a:solidFill>
              <a:schemeClr val="bg1"/>
            </a:solidFill>
            <a:ln w="3175">
              <a:solidFill>
                <a:schemeClr val="tx1"/>
              </a:solidFill>
            </a:ln>
            <a:extLst/>
          </p:spPr>
          <p:txBody>
            <a:bodyPr vert="horz" wrap="square" lIns="91440" tIns="45720" rIns="91440" bIns="45720" numCol="1" anchor="t" anchorCtr="0" compatLnSpc="1">
              <a:prstTxWarp prst="textNoShape">
                <a:avLst/>
              </a:prstTxWarp>
            </a:bodyPr>
            <a:lstStyle/>
            <a:p>
              <a:endParaRPr lang="en-GB" dirty="0"/>
            </a:p>
          </p:txBody>
        </p:sp>
        <p:sp>
          <p:nvSpPr>
            <p:cNvPr id="13" name="Ellipse 12">
              <a:extLst>
                <a:ext uri="{FF2B5EF4-FFF2-40B4-BE49-F238E27FC236}">
                  <a16:creationId xmlns="" xmlns:a16="http://schemas.microsoft.com/office/drawing/2014/main" id="{CC82F345-BA65-4F92-A13F-E92C2AA84C31}"/>
                </a:ext>
              </a:extLst>
            </p:cNvPr>
            <p:cNvSpPr/>
            <p:nvPr/>
          </p:nvSpPr>
          <p:spPr>
            <a:xfrm>
              <a:off x="4204966" y="224954"/>
              <a:ext cx="216000" cy="2160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Textplatzhalter 46">
            <a:extLst>
              <a:ext uri="{FF2B5EF4-FFF2-40B4-BE49-F238E27FC236}">
                <a16:creationId xmlns="" xmlns:a16="http://schemas.microsoft.com/office/drawing/2014/main" id="{942116F3-9396-46BE-B4B9-F951D13CBF97}"/>
              </a:ext>
            </a:extLst>
          </p:cNvPr>
          <p:cNvSpPr>
            <a:spLocks noGrp="1"/>
          </p:cNvSpPr>
          <p:nvPr>
            <p:ph type="body" sz="quarter" idx="17"/>
          </p:nvPr>
        </p:nvSpPr>
        <p:spPr>
          <a:xfrm>
            <a:off x="686176" y="4227866"/>
            <a:ext cx="7846637" cy="507831"/>
          </a:xfrm>
        </p:spPr>
        <p:txBody>
          <a:bodyPr vert="horz" wrap="square" lIns="0" tIns="0" rIns="0" bIns="0" rtlCol="0" anchor="b">
            <a:spAutoFit/>
          </a:bodyPr>
          <a:lstStyle/>
          <a:p>
            <a:pPr marL="0" indent="0">
              <a:lnSpc>
                <a:spcPct val="100000"/>
              </a:lnSpc>
              <a:buNone/>
            </a:pPr>
            <a:r>
              <a:rPr lang="en-GB" sz="1100" dirty="0"/>
              <a:t>Regarding the patent jurisdictions most CAR-T patents are PCT filings (WO) , followed by filings in the USA, China, Europe (EP patents) and Australia</a:t>
            </a:r>
            <a:r>
              <a:rPr lang="en-GB" sz="1100" dirty="0" smtClean="0"/>
              <a:t>. Word </a:t>
            </a:r>
            <a:r>
              <a:rPr lang="en-GB" sz="1100" dirty="0"/>
              <a:t>cloud courtesy Lens </a:t>
            </a:r>
            <a:r>
              <a:rPr lang="en-GB" sz="1100" dirty="0">
                <a:hlinkClick r:id="rId4"/>
              </a:rPr>
              <a:t>https://www.lens.org/lens</a:t>
            </a:r>
            <a:r>
              <a:rPr lang="en-GB" sz="1100" dirty="0" smtClean="0">
                <a:hlinkClick r:id="rId4"/>
              </a:rPr>
              <a:t>/</a:t>
            </a:r>
            <a:endParaRPr lang="en-GB" sz="1100" dirty="0" smtClean="0"/>
          </a:p>
          <a:p>
            <a:pPr marL="0" indent="0">
              <a:lnSpc>
                <a:spcPct val="100000"/>
              </a:lnSpc>
              <a:buNone/>
            </a:pPr>
            <a:endParaRPr lang="en-GB" sz="1100" dirty="0"/>
          </a:p>
        </p:txBody>
      </p:sp>
    </p:spTree>
    <p:extLst>
      <p:ext uri="{BB962C8B-B14F-4D97-AF65-F5344CB8AC3E}">
        <p14:creationId xmlns:p14="http://schemas.microsoft.com/office/powerpoint/2010/main" val="2020860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1A679E67-28D0-440B-A1AF-7F3CFAF63E3F}"/>
              </a:ext>
            </a:extLst>
          </p:cNvPr>
          <p:cNvSpPr>
            <a:spLocks noGrp="1"/>
          </p:cNvSpPr>
          <p:nvPr>
            <p:ph type="body" sz="quarter" idx="16"/>
          </p:nvPr>
        </p:nvSpPr>
        <p:spPr>
          <a:xfrm>
            <a:off x="684000" y="268288"/>
            <a:ext cx="7846637" cy="404906"/>
          </a:xfrm>
        </p:spPr>
        <p:txBody>
          <a:bodyPr/>
          <a:lstStyle/>
          <a:p>
            <a:r>
              <a:rPr lang="en-GB" dirty="0"/>
              <a:t>Most productive countries</a:t>
            </a:r>
          </a:p>
        </p:txBody>
      </p:sp>
      <p:sp>
        <p:nvSpPr>
          <p:cNvPr id="4" name="Foliennummernplatzhalter 3">
            <a:extLst>
              <a:ext uri="{FF2B5EF4-FFF2-40B4-BE49-F238E27FC236}">
                <a16:creationId xmlns="" xmlns:a16="http://schemas.microsoft.com/office/drawing/2014/main" id="{6D2AF8B6-6602-4FBC-A3C4-27BAD23FC956}"/>
              </a:ext>
            </a:extLst>
          </p:cNvPr>
          <p:cNvSpPr>
            <a:spLocks noGrp="1"/>
          </p:cNvSpPr>
          <p:nvPr>
            <p:ph type="sldNum" sz="quarter" idx="20"/>
          </p:nvPr>
        </p:nvSpPr>
        <p:spPr/>
        <p:txBody>
          <a:bodyPr/>
          <a:lstStyle/>
          <a:p>
            <a:fld id="{9DF67F17-3E1A-4193-A15F-15F53DD43041}" type="slidenum">
              <a:rPr lang="en-GB" smtClean="0"/>
              <a:pPr/>
              <a:t>25</a:t>
            </a:fld>
            <a:endParaRPr lang="en-GB" dirty="0"/>
          </a:p>
        </p:txBody>
      </p:sp>
      <p:grpSp>
        <p:nvGrpSpPr>
          <p:cNvPr id="5" name="Gruppieren 4">
            <a:extLst>
              <a:ext uri="{FF2B5EF4-FFF2-40B4-BE49-F238E27FC236}">
                <a16:creationId xmlns="" xmlns:a16="http://schemas.microsoft.com/office/drawing/2014/main" id="{48A0D9EA-258D-4C84-8D03-37556AEB8A42}"/>
              </a:ext>
            </a:extLst>
          </p:cNvPr>
          <p:cNvGrpSpPr>
            <a:grpSpLocks noChangeAspect="1"/>
          </p:cNvGrpSpPr>
          <p:nvPr/>
        </p:nvGrpSpPr>
        <p:grpSpPr>
          <a:xfrm>
            <a:off x="7996987" y="268288"/>
            <a:ext cx="540000" cy="540000"/>
            <a:chOff x="-1315936" y="1275284"/>
            <a:chExt cx="576000" cy="576000"/>
          </a:xfrm>
        </p:grpSpPr>
        <p:sp>
          <p:nvSpPr>
            <p:cNvPr id="6" name="Freeform 34">
              <a:extLst>
                <a:ext uri="{FF2B5EF4-FFF2-40B4-BE49-F238E27FC236}">
                  <a16:creationId xmlns="" xmlns:a16="http://schemas.microsoft.com/office/drawing/2014/main" id="{36DED2AA-7248-4C0A-9C93-475722945CA9}"/>
                </a:ext>
              </a:extLst>
            </p:cNvPr>
            <p:cNvSpPr>
              <a:spLocks/>
            </p:cNvSpPr>
            <p:nvPr/>
          </p:nvSpPr>
          <p:spPr bwMode="auto">
            <a:xfrm>
              <a:off x="-1315936" y="1275284"/>
              <a:ext cx="576000" cy="576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rgbClr val="404955"/>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3B464D"/>
                </a:solidFill>
                <a:latin typeface="Arial"/>
              </a:endParaRPr>
            </a:p>
          </p:txBody>
        </p:sp>
        <p:pic>
          <p:nvPicPr>
            <p:cNvPr id="7" name="Grafik 6">
              <a:extLst>
                <a:ext uri="{FF2B5EF4-FFF2-40B4-BE49-F238E27FC236}">
                  <a16:creationId xmlns="" xmlns:a16="http://schemas.microsoft.com/office/drawing/2014/main" id="{82F381B6-710D-4CCF-89D1-7A596FD5AF63}"/>
                </a:ext>
              </a:extLst>
            </p:cNvPr>
            <p:cNvPicPr>
              <a:picLocks noChangeAspect="1"/>
            </p:cNvPicPr>
            <p:nvPr/>
          </p:nvPicPr>
          <p:blipFill>
            <a:blip r:embed="rId3"/>
            <a:stretch>
              <a:fillRect/>
            </a:stretch>
          </p:blipFill>
          <p:spPr>
            <a:xfrm>
              <a:off x="-1299983" y="1387418"/>
              <a:ext cx="544094" cy="351732"/>
            </a:xfrm>
            <a:prstGeom prst="rect">
              <a:avLst/>
            </a:prstGeom>
          </p:spPr>
        </p:pic>
        <p:sp>
          <p:nvSpPr>
            <p:cNvPr id="8" name="Freeform 131">
              <a:extLst>
                <a:ext uri="{FF2B5EF4-FFF2-40B4-BE49-F238E27FC236}">
                  <a16:creationId xmlns="" xmlns:a16="http://schemas.microsoft.com/office/drawing/2014/main" id="{4DA2412D-2C5E-4E6A-A14D-5F02FFA2B4DD}"/>
                </a:ext>
              </a:extLst>
            </p:cNvPr>
            <p:cNvSpPr>
              <a:spLocks/>
            </p:cNvSpPr>
            <p:nvPr/>
          </p:nvSpPr>
          <p:spPr bwMode="auto">
            <a:xfrm>
              <a:off x="-1261830" y="1368838"/>
              <a:ext cx="467789" cy="388892"/>
            </a:xfrm>
            <a:custGeom>
              <a:avLst/>
              <a:gdLst>
                <a:gd name="T0" fmla="*/ 9 w 215"/>
                <a:gd name="T1" fmla="*/ 176 h 176"/>
                <a:gd name="T2" fmla="*/ 5 w 215"/>
                <a:gd name="T3" fmla="*/ 174 h 176"/>
                <a:gd name="T4" fmla="*/ 2 w 215"/>
                <a:gd name="T5" fmla="*/ 163 h 176"/>
                <a:gd name="T6" fmla="*/ 52 w 215"/>
                <a:gd name="T7" fmla="*/ 90 h 176"/>
                <a:gd name="T8" fmla="*/ 87 w 215"/>
                <a:gd name="T9" fmla="*/ 110 h 176"/>
                <a:gd name="T10" fmla="*/ 128 w 215"/>
                <a:gd name="T11" fmla="*/ 51 h 176"/>
                <a:gd name="T12" fmla="*/ 162 w 215"/>
                <a:gd name="T13" fmla="*/ 85 h 176"/>
                <a:gd name="T14" fmla="*/ 199 w 215"/>
                <a:gd name="T15" fmla="*/ 5 h 176"/>
                <a:gd name="T16" fmla="*/ 210 w 215"/>
                <a:gd name="T17" fmla="*/ 2 h 176"/>
                <a:gd name="T18" fmla="*/ 214 w 215"/>
                <a:gd name="T19" fmla="*/ 12 h 176"/>
                <a:gd name="T20" fmla="*/ 166 w 215"/>
                <a:gd name="T21" fmla="*/ 113 h 176"/>
                <a:gd name="T22" fmla="*/ 130 w 215"/>
                <a:gd name="T23" fmla="*/ 76 h 176"/>
                <a:gd name="T24" fmla="*/ 92 w 215"/>
                <a:gd name="T25" fmla="*/ 131 h 176"/>
                <a:gd name="T26" fmla="*/ 57 w 215"/>
                <a:gd name="T27" fmla="*/ 111 h 176"/>
                <a:gd name="T28" fmla="*/ 16 w 215"/>
                <a:gd name="T29" fmla="*/ 172 h 176"/>
                <a:gd name="T30" fmla="*/ 9 w 215"/>
                <a:gd name="T3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176">
                  <a:moveTo>
                    <a:pt x="9" y="176"/>
                  </a:moveTo>
                  <a:cubicBezTo>
                    <a:pt x="7" y="176"/>
                    <a:pt x="6" y="175"/>
                    <a:pt x="5" y="174"/>
                  </a:cubicBezTo>
                  <a:cubicBezTo>
                    <a:pt x="1" y="172"/>
                    <a:pt x="0" y="167"/>
                    <a:pt x="2" y="163"/>
                  </a:cubicBezTo>
                  <a:cubicBezTo>
                    <a:pt x="52" y="90"/>
                    <a:pt x="52" y="90"/>
                    <a:pt x="52" y="90"/>
                  </a:cubicBezTo>
                  <a:cubicBezTo>
                    <a:pt x="87" y="110"/>
                    <a:pt x="87" y="110"/>
                    <a:pt x="87" y="110"/>
                  </a:cubicBezTo>
                  <a:cubicBezTo>
                    <a:pt x="128" y="51"/>
                    <a:pt x="128" y="51"/>
                    <a:pt x="128" y="51"/>
                  </a:cubicBezTo>
                  <a:cubicBezTo>
                    <a:pt x="162" y="85"/>
                    <a:pt x="162" y="85"/>
                    <a:pt x="162" y="85"/>
                  </a:cubicBezTo>
                  <a:cubicBezTo>
                    <a:pt x="199" y="5"/>
                    <a:pt x="199" y="5"/>
                    <a:pt x="199" y="5"/>
                  </a:cubicBezTo>
                  <a:cubicBezTo>
                    <a:pt x="201" y="1"/>
                    <a:pt x="206" y="0"/>
                    <a:pt x="210" y="2"/>
                  </a:cubicBezTo>
                  <a:cubicBezTo>
                    <a:pt x="214" y="3"/>
                    <a:pt x="215" y="8"/>
                    <a:pt x="214" y="12"/>
                  </a:cubicBezTo>
                  <a:cubicBezTo>
                    <a:pt x="166" y="113"/>
                    <a:pt x="166" y="113"/>
                    <a:pt x="166" y="113"/>
                  </a:cubicBezTo>
                  <a:cubicBezTo>
                    <a:pt x="130" y="76"/>
                    <a:pt x="130" y="76"/>
                    <a:pt x="130" y="76"/>
                  </a:cubicBezTo>
                  <a:cubicBezTo>
                    <a:pt x="92" y="131"/>
                    <a:pt x="92" y="131"/>
                    <a:pt x="92" y="131"/>
                  </a:cubicBezTo>
                  <a:cubicBezTo>
                    <a:pt x="57" y="111"/>
                    <a:pt x="57" y="111"/>
                    <a:pt x="57" y="111"/>
                  </a:cubicBezTo>
                  <a:cubicBezTo>
                    <a:pt x="16" y="172"/>
                    <a:pt x="16" y="172"/>
                    <a:pt x="16" y="172"/>
                  </a:cubicBezTo>
                  <a:cubicBezTo>
                    <a:pt x="14" y="175"/>
                    <a:pt x="12" y="176"/>
                    <a:pt x="9" y="176"/>
                  </a:cubicBezTo>
                  <a:close/>
                </a:path>
              </a:pathLst>
            </a:custGeom>
            <a:solidFill>
              <a:srgbClr val="949A9E"/>
            </a:solidFill>
            <a:ln w="9525">
              <a:noFill/>
              <a:round/>
              <a:headEnd/>
              <a:tailEnd/>
            </a:ln>
            <a:extLst/>
          </p:spPr>
          <p:txBody>
            <a:bodyPr vert="horz" wrap="square" lIns="91440" tIns="45720" rIns="91440" bIns="45720" numCol="1" anchor="t" anchorCtr="0" compatLnSpc="1">
              <a:prstTxWarp prst="textNoShape">
                <a:avLst/>
              </a:prstTxWarp>
            </a:bodyPr>
            <a:lstStyle/>
            <a:p>
              <a:endParaRPr lang="en-GB" dirty="0">
                <a:solidFill>
                  <a:srgbClr val="3B464D"/>
                </a:solidFill>
                <a:latin typeface="Arial"/>
              </a:endParaRPr>
            </a:p>
          </p:txBody>
        </p:sp>
      </p:grpSp>
      <p:sp>
        <p:nvSpPr>
          <p:cNvPr id="9" name="Textplatzhalter 46">
            <a:extLst>
              <a:ext uri="{FF2B5EF4-FFF2-40B4-BE49-F238E27FC236}">
                <a16:creationId xmlns="" xmlns:a16="http://schemas.microsoft.com/office/drawing/2014/main" id="{99C1505D-C5EA-4B62-8370-AF998A072E55}"/>
              </a:ext>
            </a:extLst>
          </p:cNvPr>
          <p:cNvSpPr txBox="1">
            <a:spLocks/>
          </p:cNvSpPr>
          <p:nvPr/>
        </p:nvSpPr>
        <p:spPr>
          <a:xfrm>
            <a:off x="686176" y="4402313"/>
            <a:ext cx="7846637" cy="333384"/>
          </a:xfrm>
          <a:prstGeom prst="rect">
            <a:avLst/>
          </a:prstGeom>
        </p:spPr>
        <p:txBody>
          <a:bodyPr vert="horz" wrap="square" lIns="0" tIns="0" rIns="0" bIns="0" rtlCol="0">
            <a:noAutofit/>
          </a:bodyPr>
          <a:lstStyle>
            <a:lvl1pPr marL="215995" indent="-215995" algn="l" defTabSz="914194" rtl="0" eaLnBrk="1" latinLnBrk="0" hangingPunct="1">
              <a:lnSpc>
                <a:spcPts val="2800"/>
              </a:lnSpc>
              <a:spcBef>
                <a:spcPts val="0"/>
              </a:spcBef>
              <a:buClr>
                <a:schemeClr val="tx1"/>
              </a:buClr>
              <a:buFont typeface="Wingdings" pitchFamily="2" charset="2"/>
              <a:buChar char="§"/>
              <a:tabLst/>
              <a:defRPr sz="1800" kern="1200" spc="0" baseline="0">
                <a:solidFill>
                  <a:schemeClr val="tx1"/>
                </a:solidFill>
                <a:latin typeface="Arial" pitchFamily="34" charset="0"/>
                <a:ea typeface="+mn-ea"/>
                <a:cs typeface="Arial" pitchFamily="34" charset="0"/>
              </a:defRPr>
            </a:lvl1pPr>
            <a:lvl2pPr marL="431989"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2pPr>
            <a:lvl3pPr marL="647984"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3pPr>
            <a:lvl4pPr marL="863978" indent="-215995" algn="l" defTabSz="914194"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4pPr>
            <a:lvl5pPr marL="1079973" indent="-215995" algn="l" defTabSz="987203" rtl="0" eaLnBrk="1" latinLnBrk="0" hangingPunct="1">
              <a:lnSpc>
                <a:spcPts val="2800"/>
              </a:lnSpc>
              <a:spcBef>
                <a:spcPts val="0"/>
              </a:spcBef>
              <a:buClr>
                <a:schemeClr val="tx1"/>
              </a:buClr>
              <a:buFont typeface="Arial" pitchFamily="34" charset="0"/>
              <a:buChar char="−"/>
              <a:defRPr sz="1800" kern="1200" spc="0" baseline="0">
                <a:solidFill>
                  <a:schemeClr val="tx1"/>
                </a:solidFill>
                <a:latin typeface="Arial" pitchFamily="34" charset="0"/>
                <a:ea typeface="+mn-ea"/>
                <a:cs typeface="Arial" pitchFamily="34" charset="0"/>
              </a:defRPr>
            </a:lvl5pPr>
            <a:lvl6pPr marL="2514034"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32"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29"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26" indent="-228549" algn="l" defTabSz="91419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600"/>
              </a:spcBef>
              <a:buNone/>
            </a:pPr>
            <a:r>
              <a:rPr lang="en-GB" sz="1100" dirty="0"/>
              <a:t>Applicants from the USA are the most productive (209 CAR-T patent families), followed by Chinese applicants and Swiss (mainly Novartis), British, </a:t>
            </a:r>
            <a:r>
              <a:rPr lang="en-GB" sz="1100" dirty="0" smtClean="0"/>
              <a:t>French </a:t>
            </a:r>
            <a:r>
              <a:rPr lang="en-GB" sz="1100" dirty="0"/>
              <a:t>and </a:t>
            </a:r>
            <a:r>
              <a:rPr lang="en-GB" sz="1100" dirty="0" smtClean="0"/>
              <a:t>German </a:t>
            </a:r>
            <a:r>
              <a:rPr lang="en-GB" sz="1100" dirty="0"/>
              <a:t>applicants.</a:t>
            </a:r>
          </a:p>
        </p:txBody>
      </p:sp>
      <p:grpSp>
        <p:nvGrpSpPr>
          <p:cNvPr id="10" name="Gruppieren 9">
            <a:extLst>
              <a:ext uri="{FF2B5EF4-FFF2-40B4-BE49-F238E27FC236}">
                <a16:creationId xmlns="" xmlns:a16="http://schemas.microsoft.com/office/drawing/2014/main" id="{F0A4D912-5E4A-49E1-AC41-BA16AED6B84D}"/>
              </a:ext>
            </a:extLst>
          </p:cNvPr>
          <p:cNvGrpSpPr/>
          <p:nvPr/>
        </p:nvGrpSpPr>
        <p:grpSpPr>
          <a:xfrm>
            <a:off x="1143000" y="1046413"/>
            <a:ext cx="6928636" cy="3285263"/>
            <a:chOff x="365228" y="1488190"/>
            <a:chExt cx="5542846" cy="2714204"/>
          </a:xfrm>
        </p:grpSpPr>
        <p:sp>
          <p:nvSpPr>
            <p:cNvPr id="11" name="Freeform 5">
              <a:extLst>
                <a:ext uri="{FF2B5EF4-FFF2-40B4-BE49-F238E27FC236}">
                  <a16:creationId xmlns="" xmlns:a16="http://schemas.microsoft.com/office/drawing/2014/main" id="{0291D457-7B7E-45D4-9680-C34B5C2616FC}"/>
                </a:ext>
              </a:extLst>
            </p:cNvPr>
            <p:cNvSpPr>
              <a:spLocks noEditPoints="1"/>
            </p:cNvSpPr>
            <p:nvPr/>
          </p:nvSpPr>
          <p:spPr bwMode="auto">
            <a:xfrm>
              <a:off x="365228" y="1892599"/>
              <a:ext cx="585504" cy="439961"/>
            </a:xfrm>
            <a:custGeom>
              <a:avLst/>
              <a:gdLst>
                <a:gd name="T0" fmla="*/ 471 w 565"/>
                <a:gd name="T1" fmla="*/ 289 h 424"/>
                <a:gd name="T2" fmla="*/ 401 w 565"/>
                <a:gd name="T3" fmla="*/ 48 h 424"/>
                <a:gd name="T4" fmla="*/ 234 w 565"/>
                <a:gd name="T5" fmla="*/ 22 h 424"/>
                <a:gd name="T6" fmla="*/ 172 w 565"/>
                <a:gd name="T7" fmla="*/ 2 h 424"/>
                <a:gd name="T8" fmla="*/ 119 w 565"/>
                <a:gd name="T9" fmla="*/ 26 h 424"/>
                <a:gd name="T10" fmla="*/ 18 w 565"/>
                <a:gd name="T11" fmla="*/ 82 h 424"/>
                <a:gd name="T12" fmla="*/ 96 w 565"/>
                <a:gd name="T13" fmla="*/ 117 h 424"/>
                <a:gd name="T14" fmla="*/ 88 w 565"/>
                <a:gd name="T15" fmla="*/ 125 h 424"/>
                <a:gd name="T16" fmla="*/ 61 w 565"/>
                <a:gd name="T17" fmla="*/ 127 h 424"/>
                <a:gd name="T18" fmla="*/ 27 w 565"/>
                <a:gd name="T19" fmla="*/ 158 h 424"/>
                <a:gd name="T20" fmla="*/ 69 w 565"/>
                <a:gd name="T21" fmla="*/ 175 h 424"/>
                <a:gd name="T22" fmla="*/ 107 w 565"/>
                <a:gd name="T23" fmla="*/ 191 h 424"/>
                <a:gd name="T24" fmla="*/ 31 w 565"/>
                <a:gd name="T25" fmla="*/ 243 h 424"/>
                <a:gd name="T26" fmla="*/ 44 w 565"/>
                <a:gd name="T27" fmla="*/ 260 h 424"/>
                <a:gd name="T28" fmla="*/ 48 w 565"/>
                <a:gd name="T29" fmla="*/ 261 h 424"/>
                <a:gd name="T30" fmla="*/ 81 w 565"/>
                <a:gd name="T31" fmla="*/ 274 h 424"/>
                <a:gd name="T32" fmla="*/ 89 w 565"/>
                <a:gd name="T33" fmla="*/ 299 h 424"/>
                <a:gd name="T34" fmla="*/ 117 w 565"/>
                <a:gd name="T35" fmla="*/ 305 h 424"/>
                <a:gd name="T36" fmla="*/ 147 w 565"/>
                <a:gd name="T37" fmla="*/ 303 h 424"/>
                <a:gd name="T38" fmla="*/ 154 w 565"/>
                <a:gd name="T39" fmla="*/ 335 h 424"/>
                <a:gd name="T40" fmla="*/ 105 w 565"/>
                <a:gd name="T41" fmla="*/ 367 h 424"/>
                <a:gd name="T42" fmla="*/ 80 w 565"/>
                <a:gd name="T43" fmla="*/ 383 h 424"/>
                <a:gd name="T44" fmla="*/ 123 w 565"/>
                <a:gd name="T45" fmla="*/ 371 h 424"/>
                <a:gd name="T46" fmla="*/ 143 w 565"/>
                <a:gd name="T47" fmla="*/ 360 h 424"/>
                <a:gd name="T48" fmla="*/ 192 w 565"/>
                <a:gd name="T49" fmla="*/ 325 h 424"/>
                <a:gd name="T50" fmla="*/ 205 w 565"/>
                <a:gd name="T51" fmla="*/ 299 h 424"/>
                <a:gd name="T52" fmla="*/ 238 w 565"/>
                <a:gd name="T53" fmla="*/ 265 h 424"/>
                <a:gd name="T54" fmla="*/ 247 w 565"/>
                <a:gd name="T55" fmla="*/ 266 h 424"/>
                <a:gd name="T56" fmla="*/ 257 w 565"/>
                <a:gd name="T57" fmla="*/ 293 h 424"/>
                <a:gd name="T58" fmla="*/ 288 w 565"/>
                <a:gd name="T59" fmla="*/ 282 h 424"/>
                <a:gd name="T60" fmla="*/ 288 w 565"/>
                <a:gd name="T61" fmla="*/ 264 h 424"/>
                <a:gd name="T62" fmla="*/ 304 w 565"/>
                <a:gd name="T63" fmla="*/ 259 h 424"/>
                <a:gd name="T64" fmla="*/ 325 w 565"/>
                <a:gd name="T65" fmla="*/ 264 h 424"/>
                <a:gd name="T66" fmla="*/ 395 w 565"/>
                <a:gd name="T67" fmla="*/ 279 h 424"/>
                <a:gd name="T68" fmla="*/ 438 w 565"/>
                <a:gd name="T69" fmla="*/ 299 h 424"/>
                <a:gd name="T70" fmla="*/ 471 w 565"/>
                <a:gd name="T71" fmla="*/ 307 h 424"/>
                <a:gd name="T72" fmla="*/ 484 w 565"/>
                <a:gd name="T73" fmla="*/ 296 h 424"/>
                <a:gd name="T74" fmla="*/ 509 w 565"/>
                <a:gd name="T75" fmla="*/ 323 h 424"/>
                <a:gd name="T76" fmla="*/ 528 w 565"/>
                <a:gd name="T77" fmla="*/ 351 h 424"/>
                <a:gd name="T78" fmla="*/ 552 w 565"/>
                <a:gd name="T79" fmla="*/ 380 h 424"/>
                <a:gd name="T80" fmla="*/ 480 w 565"/>
                <a:gd name="T81" fmla="*/ 332 h 424"/>
                <a:gd name="T82" fmla="*/ 471 w 565"/>
                <a:gd name="T83" fmla="*/ 324 h 424"/>
                <a:gd name="T84" fmla="*/ 494 w 565"/>
                <a:gd name="T85" fmla="*/ 322 h 424"/>
                <a:gd name="T86" fmla="*/ 481 w 565"/>
                <a:gd name="T87" fmla="*/ 338 h 424"/>
                <a:gd name="T88" fmla="*/ 503 w 565"/>
                <a:gd name="T89" fmla="*/ 348 h 424"/>
                <a:gd name="T90" fmla="*/ 520 w 565"/>
                <a:gd name="T91" fmla="*/ 348 h 424"/>
                <a:gd name="T92" fmla="*/ 526 w 565"/>
                <a:gd name="T93" fmla="*/ 354 h 424"/>
                <a:gd name="T94" fmla="*/ 534 w 565"/>
                <a:gd name="T95" fmla="*/ 387 h 424"/>
                <a:gd name="T96" fmla="*/ 517 w 565"/>
                <a:gd name="T97" fmla="*/ 369 h 424"/>
                <a:gd name="T98" fmla="*/ 525 w 565"/>
                <a:gd name="T99" fmla="*/ 362 h 424"/>
                <a:gd name="T100" fmla="*/ 538 w 565"/>
                <a:gd name="T101" fmla="*/ 383 h 424"/>
                <a:gd name="T102" fmla="*/ 543 w 565"/>
                <a:gd name="T103" fmla="*/ 388 h 424"/>
                <a:gd name="T104" fmla="*/ 230 w 565"/>
                <a:gd name="T105" fmla="*/ 312 h 424"/>
                <a:gd name="T106" fmla="*/ 238 w 565"/>
                <a:gd name="T107" fmla="*/ 319 h 424"/>
                <a:gd name="T108" fmla="*/ 214 w 565"/>
                <a:gd name="T109" fmla="*/ 328 h 424"/>
                <a:gd name="T110" fmla="*/ 210 w 565"/>
                <a:gd name="T111" fmla="*/ 345 h 424"/>
                <a:gd name="T112" fmla="*/ 223 w 565"/>
                <a:gd name="T113" fmla="*/ 342 h 424"/>
                <a:gd name="T114" fmla="*/ 108 w 565"/>
                <a:gd name="T115" fmla="*/ 385 h 424"/>
                <a:gd name="T116" fmla="*/ 14 w 565"/>
                <a:gd name="T117" fmla="*/ 416 h 424"/>
                <a:gd name="T118" fmla="*/ 34 w 565"/>
                <a:gd name="T119" fmla="*/ 407 h 424"/>
                <a:gd name="T120" fmla="*/ 71 w 565"/>
                <a:gd name="T121" fmla="*/ 393 h 424"/>
                <a:gd name="T122" fmla="*/ 31 w 565"/>
                <a:gd name="T123" fmla="*/ 28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5" h="424">
                  <a:moveTo>
                    <a:pt x="564" y="369"/>
                  </a:moveTo>
                  <a:cubicBezTo>
                    <a:pt x="564" y="369"/>
                    <a:pt x="564" y="367"/>
                    <a:pt x="564" y="367"/>
                  </a:cubicBezTo>
                  <a:cubicBezTo>
                    <a:pt x="563" y="365"/>
                    <a:pt x="560" y="364"/>
                    <a:pt x="559" y="363"/>
                  </a:cubicBezTo>
                  <a:cubicBezTo>
                    <a:pt x="559" y="363"/>
                    <a:pt x="555" y="361"/>
                    <a:pt x="554" y="360"/>
                  </a:cubicBezTo>
                  <a:cubicBezTo>
                    <a:pt x="552" y="359"/>
                    <a:pt x="550" y="359"/>
                    <a:pt x="548" y="358"/>
                  </a:cubicBezTo>
                  <a:cubicBezTo>
                    <a:pt x="546" y="357"/>
                    <a:pt x="539" y="355"/>
                    <a:pt x="538" y="354"/>
                  </a:cubicBezTo>
                  <a:cubicBezTo>
                    <a:pt x="537" y="354"/>
                    <a:pt x="537" y="354"/>
                    <a:pt x="537" y="354"/>
                  </a:cubicBezTo>
                  <a:cubicBezTo>
                    <a:pt x="536" y="352"/>
                    <a:pt x="531" y="347"/>
                    <a:pt x="530" y="345"/>
                  </a:cubicBezTo>
                  <a:cubicBezTo>
                    <a:pt x="529" y="344"/>
                    <a:pt x="530" y="343"/>
                    <a:pt x="531" y="342"/>
                  </a:cubicBezTo>
                  <a:cubicBezTo>
                    <a:pt x="532" y="341"/>
                    <a:pt x="527" y="336"/>
                    <a:pt x="526" y="334"/>
                  </a:cubicBezTo>
                  <a:cubicBezTo>
                    <a:pt x="525" y="333"/>
                    <a:pt x="517" y="321"/>
                    <a:pt x="516" y="320"/>
                  </a:cubicBezTo>
                  <a:cubicBezTo>
                    <a:pt x="516" y="319"/>
                    <a:pt x="514" y="316"/>
                    <a:pt x="514" y="316"/>
                  </a:cubicBezTo>
                  <a:cubicBezTo>
                    <a:pt x="513" y="315"/>
                    <a:pt x="509" y="312"/>
                    <a:pt x="507" y="310"/>
                  </a:cubicBezTo>
                  <a:cubicBezTo>
                    <a:pt x="505" y="309"/>
                    <a:pt x="501" y="307"/>
                    <a:pt x="500" y="304"/>
                  </a:cubicBezTo>
                  <a:cubicBezTo>
                    <a:pt x="498" y="301"/>
                    <a:pt x="496" y="299"/>
                    <a:pt x="495" y="299"/>
                  </a:cubicBezTo>
                  <a:cubicBezTo>
                    <a:pt x="494" y="298"/>
                    <a:pt x="492" y="297"/>
                    <a:pt x="490" y="296"/>
                  </a:cubicBezTo>
                  <a:cubicBezTo>
                    <a:pt x="489" y="295"/>
                    <a:pt x="486" y="290"/>
                    <a:pt x="484" y="287"/>
                  </a:cubicBezTo>
                  <a:cubicBezTo>
                    <a:pt x="482" y="284"/>
                    <a:pt x="479" y="287"/>
                    <a:pt x="479" y="287"/>
                  </a:cubicBezTo>
                  <a:cubicBezTo>
                    <a:pt x="477" y="288"/>
                    <a:pt x="477" y="288"/>
                    <a:pt x="475" y="288"/>
                  </a:cubicBezTo>
                  <a:cubicBezTo>
                    <a:pt x="473" y="289"/>
                    <a:pt x="472" y="289"/>
                    <a:pt x="471" y="289"/>
                  </a:cubicBezTo>
                  <a:cubicBezTo>
                    <a:pt x="470" y="289"/>
                    <a:pt x="470" y="289"/>
                    <a:pt x="471" y="290"/>
                  </a:cubicBezTo>
                  <a:cubicBezTo>
                    <a:pt x="472" y="291"/>
                    <a:pt x="470" y="292"/>
                    <a:pt x="470" y="293"/>
                  </a:cubicBezTo>
                  <a:cubicBezTo>
                    <a:pt x="469" y="293"/>
                    <a:pt x="469" y="292"/>
                    <a:pt x="468" y="293"/>
                  </a:cubicBezTo>
                  <a:cubicBezTo>
                    <a:pt x="468" y="294"/>
                    <a:pt x="468" y="294"/>
                    <a:pt x="468" y="297"/>
                  </a:cubicBezTo>
                  <a:cubicBezTo>
                    <a:pt x="468" y="299"/>
                    <a:pt x="464" y="299"/>
                    <a:pt x="463" y="300"/>
                  </a:cubicBezTo>
                  <a:cubicBezTo>
                    <a:pt x="461" y="300"/>
                    <a:pt x="455" y="303"/>
                    <a:pt x="454" y="304"/>
                  </a:cubicBezTo>
                  <a:cubicBezTo>
                    <a:pt x="454" y="304"/>
                    <a:pt x="454" y="304"/>
                    <a:pt x="453" y="304"/>
                  </a:cubicBezTo>
                  <a:cubicBezTo>
                    <a:pt x="453" y="304"/>
                    <a:pt x="453" y="304"/>
                    <a:pt x="453" y="304"/>
                  </a:cubicBezTo>
                  <a:cubicBezTo>
                    <a:pt x="453" y="303"/>
                    <a:pt x="453" y="301"/>
                    <a:pt x="453" y="301"/>
                  </a:cubicBezTo>
                  <a:cubicBezTo>
                    <a:pt x="452" y="299"/>
                    <a:pt x="450" y="297"/>
                    <a:pt x="450" y="296"/>
                  </a:cubicBezTo>
                  <a:cubicBezTo>
                    <a:pt x="449" y="296"/>
                    <a:pt x="431" y="281"/>
                    <a:pt x="429" y="280"/>
                  </a:cubicBezTo>
                  <a:cubicBezTo>
                    <a:pt x="428" y="280"/>
                    <a:pt x="428" y="278"/>
                    <a:pt x="428" y="277"/>
                  </a:cubicBezTo>
                  <a:cubicBezTo>
                    <a:pt x="428" y="277"/>
                    <a:pt x="429" y="274"/>
                    <a:pt x="429" y="274"/>
                  </a:cubicBezTo>
                  <a:cubicBezTo>
                    <a:pt x="429" y="273"/>
                    <a:pt x="429" y="273"/>
                    <a:pt x="428" y="273"/>
                  </a:cubicBezTo>
                  <a:cubicBezTo>
                    <a:pt x="427" y="273"/>
                    <a:pt x="425" y="273"/>
                    <a:pt x="422" y="273"/>
                  </a:cubicBezTo>
                  <a:cubicBezTo>
                    <a:pt x="420" y="273"/>
                    <a:pt x="417" y="275"/>
                    <a:pt x="417" y="276"/>
                  </a:cubicBezTo>
                  <a:cubicBezTo>
                    <a:pt x="416" y="276"/>
                    <a:pt x="415" y="276"/>
                    <a:pt x="415" y="276"/>
                  </a:cubicBezTo>
                  <a:cubicBezTo>
                    <a:pt x="415" y="276"/>
                    <a:pt x="404" y="274"/>
                    <a:pt x="402" y="274"/>
                  </a:cubicBezTo>
                  <a:cubicBezTo>
                    <a:pt x="401" y="274"/>
                    <a:pt x="401" y="270"/>
                    <a:pt x="401" y="270"/>
                  </a:cubicBezTo>
                  <a:cubicBezTo>
                    <a:pt x="401" y="48"/>
                    <a:pt x="401" y="48"/>
                    <a:pt x="401" y="48"/>
                  </a:cubicBezTo>
                  <a:cubicBezTo>
                    <a:pt x="399" y="47"/>
                    <a:pt x="397" y="47"/>
                    <a:pt x="396" y="46"/>
                  </a:cubicBezTo>
                  <a:cubicBezTo>
                    <a:pt x="391" y="44"/>
                    <a:pt x="377" y="39"/>
                    <a:pt x="376" y="39"/>
                  </a:cubicBezTo>
                  <a:cubicBezTo>
                    <a:pt x="375" y="38"/>
                    <a:pt x="371" y="38"/>
                    <a:pt x="369" y="38"/>
                  </a:cubicBezTo>
                  <a:cubicBezTo>
                    <a:pt x="367" y="38"/>
                    <a:pt x="362" y="37"/>
                    <a:pt x="362" y="37"/>
                  </a:cubicBezTo>
                  <a:cubicBezTo>
                    <a:pt x="362" y="37"/>
                    <a:pt x="358" y="37"/>
                    <a:pt x="357" y="38"/>
                  </a:cubicBezTo>
                  <a:cubicBezTo>
                    <a:pt x="355" y="38"/>
                    <a:pt x="355" y="39"/>
                    <a:pt x="354" y="39"/>
                  </a:cubicBezTo>
                  <a:cubicBezTo>
                    <a:pt x="353" y="38"/>
                    <a:pt x="349" y="38"/>
                    <a:pt x="347" y="39"/>
                  </a:cubicBezTo>
                  <a:cubicBezTo>
                    <a:pt x="345" y="40"/>
                    <a:pt x="338" y="39"/>
                    <a:pt x="337" y="38"/>
                  </a:cubicBezTo>
                  <a:cubicBezTo>
                    <a:pt x="336" y="38"/>
                    <a:pt x="330" y="34"/>
                    <a:pt x="327" y="34"/>
                  </a:cubicBezTo>
                  <a:cubicBezTo>
                    <a:pt x="324" y="34"/>
                    <a:pt x="316" y="34"/>
                    <a:pt x="314" y="34"/>
                  </a:cubicBezTo>
                  <a:cubicBezTo>
                    <a:pt x="312" y="34"/>
                    <a:pt x="296" y="32"/>
                    <a:pt x="293" y="31"/>
                  </a:cubicBezTo>
                  <a:cubicBezTo>
                    <a:pt x="290" y="31"/>
                    <a:pt x="267" y="27"/>
                    <a:pt x="264" y="27"/>
                  </a:cubicBezTo>
                  <a:cubicBezTo>
                    <a:pt x="261" y="28"/>
                    <a:pt x="257" y="27"/>
                    <a:pt x="256" y="27"/>
                  </a:cubicBezTo>
                  <a:cubicBezTo>
                    <a:pt x="256" y="27"/>
                    <a:pt x="250" y="27"/>
                    <a:pt x="250" y="27"/>
                  </a:cubicBezTo>
                  <a:cubicBezTo>
                    <a:pt x="249" y="28"/>
                    <a:pt x="250" y="29"/>
                    <a:pt x="248" y="29"/>
                  </a:cubicBezTo>
                  <a:cubicBezTo>
                    <a:pt x="247" y="28"/>
                    <a:pt x="240" y="26"/>
                    <a:pt x="241" y="25"/>
                  </a:cubicBezTo>
                  <a:cubicBezTo>
                    <a:pt x="241" y="24"/>
                    <a:pt x="241" y="24"/>
                    <a:pt x="240" y="24"/>
                  </a:cubicBezTo>
                  <a:cubicBezTo>
                    <a:pt x="239" y="24"/>
                    <a:pt x="232" y="24"/>
                    <a:pt x="232" y="24"/>
                  </a:cubicBezTo>
                  <a:cubicBezTo>
                    <a:pt x="232" y="24"/>
                    <a:pt x="228" y="23"/>
                    <a:pt x="232" y="23"/>
                  </a:cubicBezTo>
                  <a:cubicBezTo>
                    <a:pt x="236" y="23"/>
                    <a:pt x="237" y="23"/>
                    <a:pt x="234" y="22"/>
                  </a:cubicBezTo>
                  <a:cubicBezTo>
                    <a:pt x="231" y="21"/>
                    <a:pt x="229" y="21"/>
                    <a:pt x="231" y="20"/>
                  </a:cubicBezTo>
                  <a:cubicBezTo>
                    <a:pt x="233" y="18"/>
                    <a:pt x="235" y="16"/>
                    <a:pt x="234" y="16"/>
                  </a:cubicBezTo>
                  <a:cubicBezTo>
                    <a:pt x="232" y="16"/>
                    <a:pt x="214" y="15"/>
                    <a:pt x="213" y="15"/>
                  </a:cubicBezTo>
                  <a:cubicBezTo>
                    <a:pt x="213" y="15"/>
                    <a:pt x="209" y="15"/>
                    <a:pt x="208" y="16"/>
                  </a:cubicBezTo>
                  <a:cubicBezTo>
                    <a:pt x="208" y="17"/>
                    <a:pt x="205" y="18"/>
                    <a:pt x="202" y="17"/>
                  </a:cubicBezTo>
                  <a:cubicBezTo>
                    <a:pt x="200" y="16"/>
                    <a:pt x="199" y="15"/>
                    <a:pt x="199" y="13"/>
                  </a:cubicBezTo>
                  <a:cubicBezTo>
                    <a:pt x="199" y="12"/>
                    <a:pt x="199" y="10"/>
                    <a:pt x="196" y="10"/>
                  </a:cubicBezTo>
                  <a:cubicBezTo>
                    <a:pt x="194" y="10"/>
                    <a:pt x="192" y="12"/>
                    <a:pt x="192" y="10"/>
                  </a:cubicBezTo>
                  <a:cubicBezTo>
                    <a:pt x="193" y="8"/>
                    <a:pt x="192" y="8"/>
                    <a:pt x="191" y="9"/>
                  </a:cubicBezTo>
                  <a:cubicBezTo>
                    <a:pt x="190" y="9"/>
                    <a:pt x="189" y="9"/>
                    <a:pt x="190" y="10"/>
                  </a:cubicBezTo>
                  <a:cubicBezTo>
                    <a:pt x="190" y="11"/>
                    <a:pt x="191" y="12"/>
                    <a:pt x="190" y="12"/>
                  </a:cubicBezTo>
                  <a:cubicBezTo>
                    <a:pt x="188" y="12"/>
                    <a:pt x="186" y="12"/>
                    <a:pt x="186" y="14"/>
                  </a:cubicBezTo>
                  <a:cubicBezTo>
                    <a:pt x="185" y="16"/>
                    <a:pt x="184" y="17"/>
                    <a:pt x="183" y="17"/>
                  </a:cubicBezTo>
                  <a:cubicBezTo>
                    <a:pt x="181" y="17"/>
                    <a:pt x="180" y="15"/>
                    <a:pt x="180" y="17"/>
                  </a:cubicBezTo>
                  <a:cubicBezTo>
                    <a:pt x="180" y="18"/>
                    <a:pt x="179" y="19"/>
                    <a:pt x="179" y="17"/>
                  </a:cubicBezTo>
                  <a:cubicBezTo>
                    <a:pt x="178" y="14"/>
                    <a:pt x="177" y="13"/>
                    <a:pt x="180" y="12"/>
                  </a:cubicBezTo>
                  <a:cubicBezTo>
                    <a:pt x="182" y="12"/>
                    <a:pt x="185" y="10"/>
                    <a:pt x="184" y="10"/>
                  </a:cubicBezTo>
                  <a:cubicBezTo>
                    <a:pt x="184" y="9"/>
                    <a:pt x="185" y="9"/>
                    <a:pt x="183" y="8"/>
                  </a:cubicBezTo>
                  <a:cubicBezTo>
                    <a:pt x="180" y="8"/>
                    <a:pt x="171" y="6"/>
                    <a:pt x="171" y="3"/>
                  </a:cubicBezTo>
                  <a:cubicBezTo>
                    <a:pt x="170" y="1"/>
                    <a:pt x="170" y="2"/>
                    <a:pt x="172" y="2"/>
                  </a:cubicBezTo>
                  <a:cubicBezTo>
                    <a:pt x="173" y="2"/>
                    <a:pt x="173" y="0"/>
                    <a:pt x="172" y="1"/>
                  </a:cubicBezTo>
                  <a:cubicBezTo>
                    <a:pt x="170" y="1"/>
                    <a:pt x="169" y="2"/>
                    <a:pt x="168" y="3"/>
                  </a:cubicBezTo>
                  <a:cubicBezTo>
                    <a:pt x="167" y="4"/>
                    <a:pt x="154" y="17"/>
                    <a:pt x="148" y="16"/>
                  </a:cubicBezTo>
                  <a:cubicBezTo>
                    <a:pt x="142" y="16"/>
                    <a:pt x="143" y="16"/>
                    <a:pt x="143" y="17"/>
                  </a:cubicBezTo>
                  <a:cubicBezTo>
                    <a:pt x="142" y="17"/>
                    <a:pt x="140" y="18"/>
                    <a:pt x="139" y="18"/>
                  </a:cubicBezTo>
                  <a:cubicBezTo>
                    <a:pt x="138" y="18"/>
                    <a:pt x="133" y="17"/>
                    <a:pt x="131" y="18"/>
                  </a:cubicBezTo>
                  <a:cubicBezTo>
                    <a:pt x="129" y="19"/>
                    <a:pt x="127" y="19"/>
                    <a:pt x="129" y="18"/>
                  </a:cubicBezTo>
                  <a:cubicBezTo>
                    <a:pt x="130" y="17"/>
                    <a:pt x="131" y="16"/>
                    <a:pt x="129" y="16"/>
                  </a:cubicBezTo>
                  <a:cubicBezTo>
                    <a:pt x="127" y="16"/>
                    <a:pt x="127" y="15"/>
                    <a:pt x="126" y="16"/>
                  </a:cubicBezTo>
                  <a:cubicBezTo>
                    <a:pt x="125" y="17"/>
                    <a:pt x="123" y="19"/>
                    <a:pt x="122" y="19"/>
                  </a:cubicBezTo>
                  <a:cubicBezTo>
                    <a:pt x="120" y="20"/>
                    <a:pt x="117" y="22"/>
                    <a:pt x="119" y="22"/>
                  </a:cubicBezTo>
                  <a:cubicBezTo>
                    <a:pt x="121" y="22"/>
                    <a:pt x="121" y="22"/>
                    <a:pt x="122" y="23"/>
                  </a:cubicBezTo>
                  <a:cubicBezTo>
                    <a:pt x="122" y="24"/>
                    <a:pt x="123" y="25"/>
                    <a:pt x="124" y="25"/>
                  </a:cubicBezTo>
                  <a:cubicBezTo>
                    <a:pt x="126" y="25"/>
                    <a:pt x="127" y="25"/>
                    <a:pt x="125" y="26"/>
                  </a:cubicBezTo>
                  <a:cubicBezTo>
                    <a:pt x="122" y="26"/>
                    <a:pt x="122" y="25"/>
                    <a:pt x="122" y="27"/>
                  </a:cubicBezTo>
                  <a:cubicBezTo>
                    <a:pt x="121" y="29"/>
                    <a:pt x="121" y="30"/>
                    <a:pt x="122" y="31"/>
                  </a:cubicBezTo>
                  <a:cubicBezTo>
                    <a:pt x="123" y="32"/>
                    <a:pt x="122" y="34"/>
                    <a:pt x="121" y="32"/>
                  </a:cubicBezTo>
                  <a:cubicBezTo>
                    <a:pt x="120" y="29"/>
                    <a:pt x="120" y="29"/>
                    <a:pt x="119" y="29"/>
                  </a:cubicBezTo>
                  <a:cubicBezTo>
                    <a:pt x="118" y="30"/>
                    <a:pt x="117" y="30"/>
                    <a:pt x="119" y="28"/>
                  </a:cubicBezTo>
                  <a:cubicBezTo>
                    <a:pt x="120" y="26"/>
                    <a:pt x="120" y="26"/>
                    <a:pt x="119" y="26"/>
                  </a:cubicBezTo>
                  <a:cubicBezTo>
                    <a:pt x="118" y="26"/>
                    <a:pt x="115" y="27"/>
                    <a:pt x="118" y="25"/>
                  </a:cubicBezTo>
                  <a:cubicBezTo>
                    <a:pt x="121" y="24"/>
                    <a:pt x="119" y="24"/>
                    <a:pt x="119" y="23"/>
                  </a:cubicBezTo>
                  <a:cubicBezTo>
                    <a:pt x="118" y="23"/>
                    <a:pt x="118" y="23"/>
                    <a:pt x="117" y="23"/>
                  </a:cubicBezTo>
                  <a:cubicBezTo>
                    <a:pt x="115" y="24"/>
                    <a:pt x="113" y="25"/>
                    <a:pt x="113" y="26"/>
                  </a:cubicBezTo>
                  <a:cubicBezTo>
                    <a:pt x="112" y="26"/>
                    <a:pt x="110" y="27"/>
                    <a:pt x="109" y="27"/>
                  </a:cubicBezTo>
                  <a:cubicBezTo>
                    <a:pt x="108" y="28"/>
                    <a:pt x="104" y="31"/>
                    <a:pt x="101" y="32"/>
                  </a:cubicBezTo>
                  <a:cubicBezTo>
                    <a:pt x="97" y="32"/>
                    <a:pt x="95" y="32"/>
                    <a:pt x="94" y="33"/>
                  </a:cubicBezTo>
                  <a:cubicBezTo>
                    <a:pt x="93" y="34"/>
                    <a:pt x="92" y="33"/>
                    <a:pt x="91" y="34"/>
                  </a:cubicBezTo>
                  <a:cubicBezTo>
                    <a:pt x="89" y="35"/>
                    <a:pt x="90" y="34"/>
                    <a:pt x="91" y="33"/>
                  </a:cubicBezTo>
                  <a:cubicBezTo>
                    <a:pt x="92" y="33"/>
                    <a:pt x="91" y="32"/>
                    <a:pt x="93" y="32"/>
                  </a:cubicBezTo>
                  <a:cubicBezTo>
                    <a:pt x="94" y="32"/>
                    <a:pt x="92" y="31"/>
                    <a:pt x="92" y="31"/>
                  </a:cubicBezTo>
                  <a:cubicBezTo>
                    <a:pt x="91" y="31"/>
                    <a:pt x="89" y="31"/>
                    <a:pt x="88" y="32"/>
                  </a:cubicBezTo>
                  <a:cubicBezTo>
                    <a:pt x="87" y="34"/>
                    <a:pt x="82" y="38"/>
                    <a:pt x="81" y="39"/>
                  </a:cubicBezTo>
                  <a:cubicBezTo>
                    <a:pt x="80" y="41"/>
                    <a:pt x="76" y="44"/>
                    <a:pt x="76" y="45"/>
                  </a:cubicBezTo>
                  <a:cubicBezTo>
                    <a:pt x="75" y="45"/>
                    <a:pt x="73" y="48"/>
                    <a:pt x="72" y="50"/>
                  </a:cubicBezTo>
                  <a:cubicBezTo>
                    <a:pt x="72" y="53"/>
                    <a:pt x="69" y="66"/>
                    <a:pt x="47" y="68"/>
                  </a:cubicBezTo>
                  <a:cubicBezTo>
                    <a:pt x="47" y="68"/>
                    <a:pt x="36" y="68"/>
                    <a:pt x="33" y="68"/>
                  </a:cubicBezTo>
                  <a:cubicBezTo>
                    <a:pt x="30" y="68"/>
                    <a:pt x="27" y="67"/>
                    <a:pt x="27" y="70"/>
                  </a:cubicBezTo>
                  <a:cubicBezTo>
                    <a:pt x="27" y="70"/>
                    <a:pt x="26" y="81"/>
                    <a:pt x="21" y="82"/>
                  </a:cubicBezTo>
                  <a:cubicBezTo>
                    <a:pt x="21" y="82"/>
                    <a:pt x="19" y="82"/>
                    <a:pt x="18" y="82"/>
                  </a:cubicBezTo>
                  <a:cubicBezTo>
                    <a:pt x="17" y="81"/>
                    <a:pt x="18" y="82"/>
                    <a:pt x="20" y="82"/>
                  </a:cubicBezTo>
                  <a:cubicBezTo>
                    <a:pt x="22" y="82"/>
                    <a:pt x="27" y="83"/>
                    <a:pt x="28" y="85"/>
                  </a:cubicBezTo>
                  <a:cubicBezTo>
                    <a:pt x="29" y="86"/>
                    <a:pt x="32" y="88"/>
                    <a:pt x="34" y="88"/>
                  </a:cubicBezTo>
                  <a:cubicBezTo>
                    <a:pt x="37" y="89"/>
                    <a:pt x="41" y="91"/>
                    <a:pt x="43" y="93"/>
                  </a:cubicBezTo>
                  <a:cubicBezTo>
                    <a:pt x="46" y="94"/>
                    <a:pt x="48" y="95"/>
                    <a:pt x="48" y="96"/>
                  </a:cubicBezTo>
                  <a:cubicBezTo>
                    <a:pt x="49" y="96"/>
                    <a:pt x="49" y="96"/>
                    <a:pt x="49" y="95"/>
                  </a:cubicBezTo>
                  <a:cubicBezTo>
                    <a:pt x="49" y="95"/>
                    <a:pt x="49" y="95"/>
                    <a:pt x="50" y="96"/>
                  </a:cubicBezTo>
                  <a:cubicBezTo>
                    <a:pt x="51" y="96"/>
                    <a:pt x="56" y="100"/>
                    <a:pt x="57" y="100"/>
                  </a:cubicBezTo>
                  <a:cubicBezTo>
                    <a:pt x="58" y="101"/>
                    <a:pt x="63" y="106"/>
                    <a:pt x="63" y="110"/>
                  </a:cubicBezTo>
                  <a:cubicBezTo>
                    <a:pt x="63" y="110"/>
                    <a:pt x="62" y="114"/>
                    <a:pt x="67" y="114"/>
                  </a:cubicBezTo>
                  <a:cubicBezTo>
                    <a:pt x="72" y="114"/>
                    <a:pt x="73" y="115"/>
                    <a:pt x="74" y="115"/>
                  </a:cubicBezTo>
                  <a:cubicBezTo>
                    <a:pt x="75" y="116"/>
                    <a:pt x="76" y="116"/>
                    <a:pt x="77" y="115"/>
                  </a:cubicBezTo>
                  <a:cubicBezTo>
                    <a:pt x="78" y="114"/>
                    <a:pt x="79" y="115"/>
                    <a:pt x="79" y="115"/>
                  </a:cubicBezTo>
                  <a:cubicBezTo>
                    <a:pt x="80" y="116"/>
                    <a:pt x="81" y="116"/>
                    <a:pt x="81" y="115"/>
                  </a:cubicBezTo>
                  <a:cubicBezTo>
                    <a:pt x="82" y="114"/>
                    <a:pt x="85" y="110"/>
                    <a:pt x="83" y="113"/>
                  </a:cubicBezTo>
                  <a:cubicBezTo>
                    <a:pt x="82" y="117"/>
                    <a:pt x="83" y="116"/>
                    <a:pt x="84" y="116"/>
                  </a:cubicBezTo>
                  <a:cubicBezTo>
                    <a:pt x="85" y="116"/>
                    <a:pt x="85" y="115"/>
                    <a:pt x="85" y="115"/>
                  </a:cubicBezTo>
                  <a:cubicBezTo>
                    <a:pt x="86" y="115"/>
                    <a:pt x="86" y="115"/>
                    <a:pt x="87" y="115"/>
                  </a:cubicBezTo>
                  <a:cubicBezTo>
                    <a:pt x="87" y="115"/>
                    <a:pt x="92" y="114"/>
                    <a:pt x="95" y="116"/>
                  </a:cubicBezTo>
                  <a:cubicBezTo>
                    <a:pt x="95" y="116"/>
                    <a:pt x="97" y="117"/>
                    <a:pt x="96" y="117"/>
                  </a:cubicBezTo>
                  <a:cubicBezTo>
                    <a:pt x="94" y="118"/>
                    <a:pt x="90" y="121"/>
                    <a:pt x="91" y="123"/>
                  </a:cubicBezTo>
                  <a:cubicBezTo>
                    <a:pt x="93" y="125"/>
                    <a:pt x="95" y="125"/>
                    <a:pt x="96" y="126"/>
                  </a:cubicBezTo>
                  <a:cubicBezTo>
                    <a:pt x="96" y="126"/>
                    <a:pt x="97" y="127"/>
                    <a:pt x="98" y="127"/>
                  </a:cubicBezTo>
                  <a:cubicBezTo>
                    <a:pt x="99" y="127"/>
                    <a:pt x="100" y="127"/>
                    <a:pt x="101" y="126"/>
                  </a:cubicBezTo>
                  <a:cubicBezTo>
                    <a:pt x="101" y="125"/>
                    <a:pt x="105" y="123"/>
                    <a:pt x="108" y="125"/>
                  </a:cubicBezTo>
                  <a:cubicBezTo>
                    <a:pt x="110" y="128"/>
                    <a:pt x="111" y="125"/>
                    <a:pt x="111" y="125"/>
                  </a:cubicBezTo>
                  <a:cubicBezTo>
                    <a:pt x="111" y="125"/>
                    <a:pt x="112" y="125"/>
                    <a:pt x="113" y="125"/>
                  </a:cubicBezTo>
                  <a:cubicBezTo>
                    <a:pt x="113" y="126"/>
                    <a:pt x="113" y="125"/>
                    <a:pt x="114" y="125"/>
                  </a:cubicBezTo>
                  <a:cubicBezTo>
                    <a:pt x="114" y="124"/>
                    <a:pt x="114" y="125"/>
                    <a:pt x="115" y="126"/>
                  </a:cubicBezTo>
                  <a:cubicBezTo>
                    <a:pt x="116" y="127"/>
                    <a:pt x="117" y="131"/>
                    <a:pt x="113" y="131"/>
                  </a:cubicBezTo>
                  <a:cubicBezTo>
                    <a:pt x="110" y="132"/>
                    <a:pt x="107" y="130"/>
                    <a:pt x="105" y="129"/>
                  </a:cubicBezTo>
                  <a:cubicBezTo>
                    <a:pt x="102" y="128"/>
                    <a:pt x="100" y="127"/>
                    <a:pt x="99" y="128"/>
                  </a:cubicBezTo>
                  <a:cubicBezTo>
                    <a:pt x="97" y="128"/>
                    <a:pt x="97" y="128"/>
                    <a:pt x="97" y="127"/>
                  </a:cubicBezTo>
                  <a:cubicBezTo>
                    <a:pt x="96" y="127"/>
                    <a:pt x="95" y="127"/>
                    <a:pt x="94" y="127"/>
                  </a:cubicBezTo>
                  <a:cubicBezTo>
                    <a:pt x="93" y="127"/>
                    <a:pt x="87" y="127"/>
                    <a:pt x="89" y="123"/>
                  </a:cubicBezTo>
                  <a:cubicBezTo>
                    <a:pt x="89" y="123"/>
                    <a:pt x="89" y="122"/>
                    <a:pt x="88" y="121"/>
                  </a:cubicBezTo>
                  <a:cubicBezTo>
                    <a:pt x="87" y="121"/>
                    <a:pt x="86" y="120"/>
                    <a:pt x="85" y="119"/>
                  </a:cubicBezTo>
                  <a:cubicBezTo>
                    <a:pt x="85" y="118"/>
                    <a:pt x="84" y="116"/>
                    <a:pt x="82" y="118"/>
                  </a:cubicBezTo>
                  <a:cubicBezTo>
                    <a:pt x="81" y="120"/>
                    <a:pt x="80" y="123"/>
                    <a:pt x="83" y="123"/>
                  </a:cubicBezTo>
                  <a:cubicBezTo>
                    <a:pt x="86" y="123"/>
                    <a:pt x="87" y="123"/>
                    <a:pt x="88" y="125"/>
                  </a:cubicBezTo>
                  <a:cubicBezTo>
                    <a:pt x="89" y="126"/>
                    <a:pt x="90" y="127"/>
                    <a:pt x="90" y="127"/>
                  </a:cubicBezTo>
                  <a:cubicBezTo>
                    <a:pt x="91" y="128"/>
                    <a:pt x="92" y="129"/>
                    <a:pt x="91" y="131"/>
                  </a:cubicBezTo>
                  <a:cubicBezTo>
                    <a:pt x="89" y="133"/>
                    <a:pt x="89" y="133"/>
                    <a:pt x="90" y="134"/>
                  </a:cubicBezTo>
                  <a:cubicBezTo>
                    <a:pt x="91" y="134"/>
                    <a:pt x="91" y="133"/>
                    <a:pt x="92" y="132"/>
                  </a:cubicBezTo>
                  <a:cubicBezTo>
                    <a:pt x="92" y="131"/>
                    <a:pt x="93" y="130"/>
                    <a:pt x="97" y="131"/>
                  </a:cubicBezTo>
                  <a:cubicBezTo>
                    <a:pt x="101" y="132"/>
                    <a:pt x="104" y="133"/>
                    <a:pt x="104" y="135"/>
                  </a:cubicBezTo>
                  <a:cubicBezTo>
                    <a:pt x="104" y="138"/>
                    <a:pt x="102" y="139"/>
                    <a:pt x="103" y="136"/>
                  </a:cubicBezTo>
                  <a:cubicBezTo>
                    <a:pt x="103" y="134"/>
                    <a:pt x="101" y="135"/>
                    <a:pt x="101" y="135"/>
                  </a:cubicBezTo>
                  <a:cubicBezTo>
                    <a:pt x="100" y="136"/>
                    <a:pt x="95" y="135"/>
                    <a:pt x="93" y="138"/>
                  </a:cubicBezTo>
                  <a:cubicBezTo>
                    <a:pt x="91" y="140"/>
                    <a:pt x="94" y="139"/>
                    <a:pt x="93" y="140"/>
                  </a:cubicBezTo>
                  <a:cubicBezTo>
                    <a:pt x="91" y="141"/>
                    <a:pt x="93" y="141"/>
                    <a:pt x="92" y="141"/>
                  </a:cubicBezTo>
                  <a:cubicBezTo>
                    <a:pt x="91" y="141"/>
                    <a:pt x="89" y="141"/>
                    <a:pt x="87" y="141"/>
                  </a:cubicBezTo>
                  <a:cubicBezTo>
                    <a:pt x="86" y="141"/>
                    <a:pt x="81" y="140"/>
                    <a:pt x="80" y="140"/>
                  </a:cubicBezTo>
                  <a:cubicBezTo>
                    <a:pt x="79" y="141"/>
                    <a:pt x="79" y="141"/>
                    <a:pt x="79" y="141"/>
                  </a:cubicBezTo>
                  <a:cubicBezTo>
                    <a:pt x="78" y="141"/>
                    <a:pt x="70" y="138"/>
                    <a:pt x="67" y="139"/>
                  </a:cubicBezTo>
                  <a:cubicBezTo>
                    <a:pt x="64" y="139"/>
                    <a:pt x="61" y="139"/>
                    <a:pt x="59" y="136"/>
                  </a:cubicBezTo>
                  <a:cubicBezTo>
                    <a:pt x="59" y="136"/>
                    <a:pt x="58" y="136"/>
                    <a:pt x="60" y="135"/>
                  </a:cubicBezTo>
                  <a:cubicBezTo>
                    <a:pt x="61" y="135"/>
                    <a:pt x="61" y="135"/>
                    <a:pt x="62" y="132"/>
                  </a:cubicBezTo>
                  <a:cubicBezTo>
                    <a:pt x="62" y="132"/>
                    <a:pt x="61" y="131"/>
                    <a:pt x="62" y="130"/>
                  </a:cubicBezTo>
                  <a:cubicBezTo>
                    <a:pt x="63" y="129"/>
                    <a:pt x="64" y="126"/>
                    <a:pt x="61" y="127"/>
                  </a:cubicBezTo>
                  <a:cubicBezTo>
                    <a:pt x="59" y="127"/>
                    <a:pt x="52" y="128"/>
                    <a:pt x="51" y="127"/>
                  </a:cubicBezTo>
                  <a:cubicBezTo>
                    <a:pt x="49" y="127"/>
                    <a:pt x="48" y="127"/>
                    <a:pt x="47" y="129"/>
                  </a:cubicBezTo>
                  <a:cubicBezTo>
                    <a:pt x="46" y="130"/>
                    <a:pt x="44" y="131"/>
                    <a:pt x="44" y="131"/>
                  </a:cubicBezTo>
                  <a:cubicBezTo>
                    <a:pt x="43" y="130"/>
                    <a:pt x="40" y="129"/>
                    <a:pt x="37" y="131"/>
                  </a:cubicBezTo>
                  <a:cubicBezTo>
                    <a:pt x="33" y="134"/>
                    <a:pt x="30" y="134"/>
                    <a:pt x="33" y="135"/>
                  </a:cubicBezTo>
                  <a:cubicBezTo>
                    <a:pt x="37" y="137"/>
                    <a:pt x="38" y="137"/>
                    <a:pt x="36" y="138"/>
                  </a:cubicBezTo>
                  <a:cubicBezTo>
                    <a:pt x="33" y="138"/>
                    <a:pt x="29" y="139"/>
                    <a:pt x="28" y="138"/>
                  </a:cubicBezTo>
                  <a:cubicBezTo>
                    <a:pt x="27" y="137"/>
                    <a:pt x="26" y="136"/>
                    <a:pt x="25" y="137"/>
                  </a:cubicBezTo>
                  <a:cubicBezTo>
                    <a:pt x="24" y="138"/>
                    <a:pt x="20" y="138"/>
                    <a:pt x="18" y="141"/>
                  </a:cubicBezTo>
                  <a:cubicBezTo>
                    <a:pt x="16" y="143"/>
                    <a:pt x="17" y="139"/>
                    <a:pt x="15" y="143"/>
                  </a:cubicBezTo>
                  <a:cubicBezTo>
                    <a:pt x="14" y="146"/>
                    <a:pt x="12" y="144"/>
                    <a:pt x="12" y="144"/>
                  </a:cubicBezTo>
                  <a:cubicBezTo>
                    <a:pt x="11" y="144"/>
                    <a:pt x="8" y="143"/>
                    <a:pt x="7" y="146"/>
                  </a:cubicBezTo>
                  <a:cubicBezTo>
                    <a:pt x="6" y="149"/>
                    <a:pt x="5" y="148"/>
                    <a:pt x="5" y="148"/>
                  </a:cubicBezTo>
                  <a:cubicBezTo>
                    <a:pt x="4" y="148"/>
                    <a:pt x="2" y="149"/>
                    <a:pt x="1" y="149"/>
                  </a:cubicBezTo>
                  <a:cubicBezTo>
                    <a:pt x="0" y="150"/>
                    <a:pt x="0" y="150"/>
                    <a:pt x="1" y="151"/>
                  </a:cubicBezTo>
                  <a:cubicBezTo>
                    <a:pt x="2" y="152"/>
                    <a:pt x="7" y="154"/>
                    <a:pt x="11" y="155"/>
                  </a:cubicBezTo>
                  <a:cubicBezTo>
                    <a:pt x="14" y="156"/>
                    <a:pt x="15" y="156"/>
                    <a:pt x="16" y="156"/>
                  </a:cubicBezTo>
                  <a:cubicBezTo>
                    <a:pt x="16" y="156"/>
                    <a:pt x="17" y="156"/>
                    <a:pt x="18" y="156"/>
                  </a:cubicBezTo>
                  <a:cubicBezTo>
                    <a:pt x="18" y="156"/>
                    <a:pt x="21" y="157"/>
                    <a:pt x="23" y="157"/>
                  </a:cubicBezTo>
                  <a:cubicBezTo>
                    <a:pt x="24" y="158"/>
                    <a:pt x="26" y="158"/>
                    <a:pt x="27" y="158"/>
                  </a:cubicBezTo>
                  <a:cubicBezTo>
                    <a:pt x="28" y="158"/>
                    <a:pt x="30" y="159"/>
                    <a:pt x="27" y="159"/>
                  </a:cubicBezTo>
                  <a:cubicBezTo>
                    <a:pt x="24" y="159"/>
                    <a:pt x="23" y="159"/>
                    <a:pt x="23" y="160"/>
                  </a:cubicBezTo>
                  <a:cubicBezTo>
                    <a:pt x="23" y="161"/>
                    <a:pt x="21" y="163"/>
                    <a:pt x="19" y="162"/>
                  </a:cubicBezTo>
                  <a:cubicBezTo>
                    <a:pt x="18" y="162"/>
                    <a:pt x="15" y="161"/>
                    <a:pt x="18" y="163"/>
                  </a:cubicBezTo>
                  <a:cubicBezTo>
                    <a:pt x="20" y="165"/>
                    <a:pt x="21" y="166"/>
                    <a:pt x="22" y="166"/>
                  </a:cubicBezTo>
                  <a:cubicBezTo>
                    <a:pt x="23" y="167"/>
                    <a:pt x="24" y="167"/>
                    <a:pt x="23" y="168"/>
                  </a:cubicBezTo>
                  <a:cubicBezTo>
                    <a:pt x="23" y="170"/>
                    <a:pt x="22" y="172"/>
                    <a:pt x="26" y="174"/>
                  </a:cubicBezTo>
                  <a:cubicBezTo>
                    <a:pt x="30" y="176"/>
                    <a:pt x="31" y="176"/>
                    <a:pt x="32" y="176"/>
                  </a:cubicBezTo>
                  <a:cubicBezTo>
                    <a:pt x="34" y="176"/>
                    <a:pt x="37" y="177"/>
                    <a:pt x="39" y="177"/>
                  </a:cubicBezTo>
                  <a:cubicBezTo>
                    <a:pt x="41" y="178"/>
                    <a:pt x="45" y="179"/>
                    <a:pt x="47" y="178"/>
                  </a:cubicBezTo>
                  <a:cubicBezTo>
                    <a:pt x="49" y="178"/>
                    <a:pt x="48" y="178"/>
                    <a:pt x="46" y="178"/>
                  </a:cubicBezTo>
                  <a:cubicBezTo>
                    <a:pt x="44" y="178"/>
                    <a:pt x="46" y="177"/>
                    <a:pt x="47" y="177"/>
                  </a:cubicBezTo>
                  <a:cubicBezTo>
                    <a:pt x="48" y="177"/>
                    <a:pt x="49" y="177"/>
                    <a:pt x="50" y="177"/>
                  </a:cubicBezTo>
                  <a:cubicBezTo>
                    <a:pt x="51" y="177"/>
                    <a:pt x="52" y="176"/>
                    <a:pt x="53" y="175"/>
                  </a:cubicBezTo>
                  <a:cubicBezTo>
                    <a:pt x="54" y="175"/>
                    <a:pt x="56" y="175"/>
                    <a:pt x="57" y="175"/>
                  </a:cubicBezTo>
                  <a:cubicBezTo>
                    <a:pt x="58" y="176"/>
                    <a:pt x="61" y="175"/>
                    <a:pt x="62" y="175"/>
                  </a:cubicBezTo>
                  <a:cubicBezTo>
                    <a:pt x="63" y="175"/>
                    <a:pt x="68" y="176"/>
                    <a:pt x="70" y="178"/>
                  </a:cubicBezTo>
                  <a:cubicBezTo>
                    <a:pt x="72" y="180"/>
                    <a:pt x="72" y="179"/>
                    <a:pt x="73" y="178"/>
                  </a:cubicBezTo>
                  <a:cubicBezTo>
                    <a:pt x="73" y="177"/>
                    <a:pt x="75" y="177"/>
                    <a:pt x="73" y="177"/>
                  </a:cubicBezTo>
                  <a:cubicBezTo>
                    <a:pt x="71" y="176"/>
                    <a:pt x="70" y="176"/>
                    <a:pt x="69" y="175"/>
                  </a:cubicBezTo>
                  <a:cubicBezTo>
                    <a:pt x="69" y="175"/>
                    <a:pt x="69" y="174"/>
                    <a:pt x="70" y="174"/>
                  </a:cubicBezTo>
                  <a:cubicBezTo>
                    <a:pt x="71" y="174"/>
                    <a:pt x="71" y="173"/>
                    <a:pt x="74" y="175"/>
                  </a:cubicBezTo>
                  <a:cubicBezTo>
                    <a:pt x="76" y="177"/>
                    <a:pt x="77" y="178"/>
                    <a:pt x="77" y="179"/>
                  </a:cubicBezTo>
                  <a:cubicBezTo>
                    <a:pt x="77" y="181"/>
                    <a:pt x="77" y="181"/>
                    <a:pt x="79" y="180"/>
                  </a:cubicBezTo>
                  <a:cubicBezTo>
                    <a:pt x="80" y="179"/>
                    <a:pt x="80" y="177"/>
                    <a:pt x="81" y="176"/>
                  </a:cubicBezTo>
                  <a:cubicBezTo>
                    <a:pt x="82" y="176"/>
                    <a:pt x="85" y="175"/>
                    <a:pt x="86" y="173"/>
                  </a:cubicBezTo>
                  <a:cubicBezTo>
                    <a:pt x="87" y="172"/>
                    <a:pt x="89" y="172"/>
                    <a:pt x="90" y="172"/>
                  </a:cubicBezTo>
                  <a:cubicBezTo>
                    <a:pt x="91" y="172"/>
                    <a:pt x="92" y="171"/>
                    <a:pt x="92" y="171"/>
                  </a:cubicBezTo>
                  <a:cubicBezTo>
                    <a:pt x="93" y="170"/>
                    <a:pt x="94" y="169"/>
                    <a:pt x="95" y="170"/>
                  </a:cubicBezTo>
                  <a:cubicBezTo>
                    <a:pt x="96" y="171"/>
                    <a:pt x="97" y="171"/>
                    <a:pt x="100" y="169"/>
                  </a:cubicBezTo>
                  <a:cubicBezTo>
                    <a:pt x="102" y="166"/>
                    <a:pt x="103" y="167"/>
                    <a:pt x="104" y="167"/>
                  </a:cubicBezTo>
                  <a:cubicBezTo>
                    <a:pt x="104" y="167"/>
                    <a:pt x="104" y="168"/>
                    <a:pt x="105" y="169"/>
                  </a:cubicBezTo>
                  <a:cubicBezTo>
                    <a:pt x="106" y="170"/>
                    <a:pt x="108" y="172"/>
                    <a:pt x="105" y="174"/>
                  </a:cubicBezTo>
                  <a:cubicBezTo>
                    <a:pt x="102" y="176"/>
                    <a:pt x="101" y="177"/>
                    <a:pt x="100" y="177"/>
                  </a:cubicBezTo>
                  <a:cubicBezTo>
                    <a:pt x="99" y="177"/>
                    <a:pt x="98" y="176"/>
                    <a:pt x="98" y="177"/>
                  </a:cubicBezTo>
                  <a:cubicBezTo>
                    <a:pt x="98" y="178"/>
                    <a:pt x="99" y="179"/>
                    <a:pt x="100" y="179"/>
                  </a:cubicBezTo>
                  <a:cubicBezTo>
                    <a:pt x="101" y="179"/>
                    <a:pt x="101" y="179"/>
                    <a:pt x="101" y="180"/>
                  </a:cubicBezTo>
                  <a:cubicBezTo>
                    <a:pt x="102" y="181"/>
                    <a:pt x="102" y="182"/>
                    <a:pt x="103" y="183"/>
                  </a:cubicBezTo>
                  <a:cubicBezTo>
                    <a:pt x="105" y="184"/>
                    <a:pt x="105" y="185"/>
                    <a:pt x="105" y="186"/>
                  </a:cubicBezTo>
                  <a:cubicBezTo>
                    <a:pt x="105" y="188"/>
                    <a:pt x="106" y="189"/>
                    <a:pt x="107" y="191"/>
                  </a:cubicBezTo>
                  <a:cubicBezTo>
                    <a:pt x="108" y="192"/>
                    <a:pt x="107" y="196"/>
                    <a:pt x="105" y="198"/>
                  </a:cubicBezTo>
                  <a:cubicBezTo>
                    <a:pt x="102" y="200"/>
                    <a:pt x="102" y="200"/>
                    <a:pt x="98" y="201"/>
                  </a:cubicBezTo>
                  <a:cubicBezTo>
                    <a:pt x="94" y="201"/>
                    <a:pt x="88" y="201"/>
                    <a:pt x="88" y="201"/>
                  </a:cubicBezTo>
                  <a:cubicBezTo>
                    <a:pt x="87" y="201"/>
                    <a:pt x="85" y="199"/>
                    <a:pt x="84" y="201"/>
                  </a:cubicBezTo>
                  <a:cubicBezTo>
                    <a:pt x="83" y="202"/>
                    <a:pt x="81" y="206"/>
                    <a:pt x="79" y="207"/>
                  </a:cubicBezTo>
                  <a:cubicBezTo>
                    <a:pt x="77" y="208"/>
                    <a:pt x="78" y="208"/>
                    <a:pt x="76" y="210"/>
                  </a:cubicBezTo>
                  <a:cubicBezTo>
                    <a:pt x="74" y="212"/>
                    <a:pt x="69" y="212"/>
                    <a:pt x="65" y="209"/>
                  </a:cubicBezTo>
                  <a:cubicBezTo>
                    <a:pt x="61" y="206"/>
                    <a:pt x="56" y="207"/>
                    <a:pt x="52" y="209"/>
                  </a:cubicBezTo>
                  <a:cubicBezTo>
                    <a:pt x="52" y="209"/>
                    <a:pt x="51" y="209"/>
                    <a:pt x="52" y="210"/>
                  </a:cubicBezTo>
                  <a:cubicBezTo>
                    <a:pt x="53" y="210"/>
                    <a:pt x="56" y="212"/>
                    <a:pt x="54" y="212"/>
                  </a:cubicBezTo>
                  <a:cubicBezTo>
                    <a:pt x="52" y="212"/>
                    <a:pt x="48" y="211"/>
                    <a:pt x="47" y="217"/>
                  </a:cubicBezTo>
                  <a:cubicBezTo>
                    <a:pt x="46" y="222"/>
                    <a:pt x="48" y="221"/>
                    <a:pt x="49" y="220"/>
                  </a:cubicBezTo>
                  <a:cubicBezTo>
                    <a:pt x="49" y="220"/>
                    <a:pt x="55" y="216"/>
                    <a:pt x="49" y="222"/>
                  </a:cubicBezTo>
                  <a:cubicBezTo>
                    <a:pt x="48" y="224"/>
                    <a:pt x="48" y="224"/>
                    <a:pt x="48" y="224"/>
                  </a:cubicBezTo>
                  <a:cubicBezTo>
                    <a:pt x="48" y="224"/>
                    <a:pt x="48" y="224"/>
                    <a:pt x="47" y="224"/>
                  </a:cubicBezTo>
                  <a:cubicBezTo>
                    <a:pt x="46" y="223"/>
                    <a:pt x="44" y="223"/>
                    <a:pt x="42" y="225"/>
                  </a:cubicBezTo>
                  <a:cubicBezTo>
                    <a:pt x="40" y="228"/>
                    <a:pt x="33" y="233"/>
                    <a:pt x="34" y="236"/>
                  </a:cubicBezTo>
                  <a:cubicBezTo>
                    <a:pt x="34" y="239"/>
                    <a:pt x="35" y="239"/>
                    <a:pt x="33" y="240"/>
                  </a:cubicBezTo>
                  <a:cubicBezTo>
                    <a:pt x="31" y="240"/>
                    <a:pt x="25" y="239"/>
                    <a:pt x="32" y="242"/>
                  </a:cubicBezTo>
                  <a:cubicBezTo>
                    <a:pt x="32" y="242"/>
                    <a:pt x="33" y="243"/>
                    <a:pt x="31" y="243"/>
                  </a:cubicBezTo>
                  <a:cubicBezTo>
                    <a:pt x="28" y="244"/>
                    <a:pt x="29" y="244"/>
                    <a:pt x="28" y="244"/>
                  </a:cubicBezTo>
                  <a:cubicBezTo>
                    <a:pt x="27" y="243"/>
                    <a:pt x="27" y="243"/>
                    <a:pt x="27" y="244"/>
                  </a:cubicBezTo>
                  <a:cubicBezTo>
                    <a:pt x="28" y="246"/>
                    <a:pt x="28" y="246"/>
                    <a:pt x="30" y="246"/>
                  </a:cubicBezTo>
                  <a:cubicBezTo>
                    <a:pt x="31" y="246"/>
                    <a:pt x="33" y="246"/>
                    <a:pt x="32" y="248"/>
                  </a:cubicBezTo>
                  <a:cubicBezTo>
                    <a:pt x="31" y="249"/>
                    <a:pt x="31" y="251"/>
                    <a:pt x="34" y="251"/>
                  </a:cubicBezTo>
                  <a:cubicBezTo>
                    <a:pt x="37" y="251"/>
                    <a:pt x="35" y="253"/>
                    <a:pt x="35" y="254"/>
                  </a:cubicBezTo>
                  <a:cubicBezTo>
                    <a:pt x="35" y="255"/>
                    <a:pt x="36" y="257"/>
                    <a:pt x="38" y="256"/>
                  </a:cubicBezTo>
                  <a:cubicBezTo>
                    <a:pt x="41" y="256"/>
                    <a:pt x="39" y="256"/>
                    <a:pt x="39" y="255"/>
                  </a:cubicBezTo>
                  <a:cubicBezTo>
                    <a:pt x="39" y="254"/>
                    <a:pt x="39" y="253"/>
                    <a:pt x="40" y="253"/>
                  </a:cubicBezTo>
                  <a:cubicBezTo>
                    <a:pt x="41" y="252"/>
                    <a:pt x="41" y="251"/>
                    <a:pt x="41" y="251"/>
                  </a:cubicBezTo>
                  <a:cubicBezTo>
                    <a:pt x="41" y="252"/>
                    <a:pt x="41" y="252"/>
                    <a:pt x="40" y="253"/>
                  </a:cubicBezTo>
                  <a:cubicBezTo>
                    <a:pt x="40" y="253"/>
                    <a:pt x="40" y="254"/>
                    <a:pt x="40" y="254"/>
                  </a:cubicBezTo>
                  <a:cubicBezTo>
                    <a:pt x="41" y="254"/>
                    <a:pt x="42" y="255"/>
                    <a:pt x="42" y="254"/>
                  </a:cubicBezTo>
                  <a:cubicBezTo>
                    <a:pt x="43" y="253"/>
                    <a:pt x="44" y="253"/>
                    <a:pt x="43" y="254"/>
                  </a:cubicBezTo>
                  <a:cubicBezTo>
                    <a:pt x="42" y="256"/>
                    <a:pt x="42" y="256"/>
                    <a:pt x="44" y="256"/>
                  </a:cubicBezTo>
                  <a:cubicBezTo>
                    <a:pt x="45" y="256"/>
                    <a:pt x="49" y="255"/>
                    <a:pt x="47" y="256"/>
                  </a:cubicBezTo>
                  <a:cubicBezTo>
                    <a:pt x="45" y="257"/>
                    <a:pt x="45" y="258"/>
                    <a:pt x="45" y="258"/>
                  </a:cubicBezTo>
                  <a:cubicBezTo>
                    <a:pt x="45" y="258"/>
                    <a:pt x="45" y="258"/>
                    <a:pt x="44" y="258"/>
                  </a:cubicBezTo>
                  <a:cubicBezTo>
                    <a:pt x="44" y="258"/>
                    <a:pt x="42" y="258"/>
                    <a:pt x="42" y="259"/>
                  </a:cubicBezTo>
                  <a:cubicBezTo>
                    <a:pt x="42" y="259"/>
                    <a:pt x="43" y="260"/>
                    <a:pt x="44" y="260"/>
                  </a:cubicBezTo>
                  <a:cubicBezTo>
                    <a:pt x="46" y="260"/>
                    <a:pt x="47" y="259"/>
                    <a:pt x="48" y="260"/>
                  </a:cubicBezTo>
                  <a:cubicBezTo>
                    <a:pt x="48" y="260"/>
                    <a:pt x="48" y="260"/>
                    <a:pt x="49" y="260"/>
                  </a:cubicBezTo>
                  <a:cubicBezTo>
                    <a:pt x="50" y="260"/>
                    <a:pt x="51" y="260"/>
                    <a:pt x="52" y="261"/>
                  </a:cubicBezTo>
                  <a:cubicBezTo>
                    <a:pt x="52" y="261"/>
                    <a:pt x="54" y="262"/>
                    <a:pt x="54" y="261"/>
                  </a:cubicBezTo>
                  <a:cubicBezTo>
                    <a:pt x="55" y="261"/>
                    <a:pt x="57" y="262"/>
                    <a:pt x="58" y="261"/>
                  </a:cubicBezTo>
                  <a:cubicBezTo>
                    <a:pt x="59" y="261"/>
                    <a:pt x="60" y="262"/>
                    <a:pt x="61" y="260"/>
                  </a:cubicBezTo>
                  <a:cubicBezTo>
                    <a:pt x="62" y="259"/>
                    <a:pt x="62" y="259"/>
                    <a:pt x="63" y="259"/>
                  </a:cubicBezTo>
                  <a:cubicBezTo>
                    <a:pt x="64" y="258"/>
                    <a:pt x="63" y="259"/>
                    <a:pt x="64" y="260"/>
                  </a:cubicBezTo>
                  <a:cubicBezTo>
                    <a:pt x="66" y="261"/>
                    <a:pt x="66" y="261"/>
                    <a:pt x="64" y="261"/>
                  </a:cubicBezTo>
                  <a:cubicBezTo>
                    <a:pt x="62" y="261"/>
                    <a:pt x="59" y="261"/>
                    <a:pt x="63" y="262"/>
                  </a:cubicBezTo>
                  <a:cubicBezTo>
                    <a:pt x="67" y="262"/>
                    <a:pt x="70" y="264"/>
                    <a:pt x="66" y="267"/>
                  </a:cubicBezTo>
                  <a:cubicBezTo>
                    <a:pt x="62" y="270"/>
                    <a:pt x="62" y="267"/>
                    <a:pt x="62" y="266"/>
                  </a:cubicBezTo>
                  <a:cubicBezTo>
                    <a:pt x="62" y="264"/>
                    <a:pt x="61" y="262"/>
                    <a:pt x="59" y="264"/>
                  </a:cubicBezTo>
                  <a:cubicBezTo>
                    <a:pt x="57" y="266"/>
                    <a:pt x="57" y="266"/>
                    <a:pt x="56" y="266"/>
                  </a:cubicBezTo>
                  <a:cubicBezTo>
                    <a:pt x="55" y="266"/>
                    <a:pt x="52" y="271"/>
                    <a:pt x="54" y="267"/>
                  </a:cubicBezTo>
                  <a:cubicBezTo>
                    <a:pt x="54" y="267"/>
                    <a:pt x="55" y="266"/>
                    <a:pt x="55" y="266"/>
                  </a:cubicBezTo>
                  <a:cubicBezTo>
                    <a:pt x="56" y="265"/>
                    <a:pt x="56" y="264"/>
                    <a:pt x="55" y="264"/>
                  </a:cubicBezTo>
                  <a:cubicBezTo>
                    <a:pt x="54" y="263"/>
                    <a:pt x="53" y="263"/>
                    <a:pt x="51" y="263"/>
                  </a:cubicBezTo>
                  <a:cubicBezTo>
                    <a:pt x="50" y="262"/>
                    <a:pt x="49" y="262"/>
                    <a:pt x="49" y="261"/>
                  </a:cubicBezTo>
                  <a:cubicBezTo>
                    <a:pt x="48" y="261"/>
                    <a:pt x="48" y="260"/>
                    <a:pt x="48" y="261"/>
                  </a:cubicBezTo>
                  <a:cubicBezTo>
                    <a:pt x="47" y="262"/>
                    <a:pt x="47" y="261"/>
                    <a:pt x="46" y="261"/>
                  </a:cubicBezTo>
                  <a:cubicBezTo>
                    <a:pt x="46" y="260"/>
                    <a:pt x="45" y="260"/>
                    <a:pt x="46" y="261"/>
                  </a:cubicBezTo>
                  <a:cubicBezTo>
                    <a:pt x="46" y="262"/>
                    <a:pt x="46" y="263"/>
                    <a:pt x="45" y="263"/>
                  </a:cubicBezTo>
                  <a:cubicBezTo>
                    <a:pt x="44" y="263"/>
                    <a:pt x="44" y="264"/>
                    <a:pt x="44" y="265"/>
                  </a:cubicBezTo>
                  <a:cubicBezTo>
                    <a:pt x="45" y="265"/>
                    <a:pt x="44" y="266"/>
                    <a:pt x="43" y="266"/>
                  </a:cubicBezTo>
                  <a:cubicBezTo>
                    <a:pt x="42" y="267"/>
                    <a:pt x="37" y="268"/>
                    <a:pt x="39" y="269"/>
                  </a:cubicBezTo>
                  <a:cubicBezTo>
                    <a:pt x="41" y="269"/>
                    <a:pt x="42" y="269"/>
                    <a:pt x="43" y="269"/>
                  </a:cubicBezTo>
                  <a:cubicBezTo>
                    <a:pt x="44" y="268"/>
                    <a:pt x="45" y="268"/>
                    <a:pt x="45" y="269"/>
                  </a:cubicBezTo>
                  <a:cubicBezTo>
                    <a:pt x="44" y="270"/>
                    <a:pt x="42" y="271"/>
                    <a:pt x="44" y="272"/>
                  </a:cubicBezTo>
                  <a:cubicBezTo>
                    <a:pt x="45" y="273"/>
                    <a:pt x="47" y="274"/>
                    <a:pt x="48" y="274"/>
                  </a:cubicBezTo>
                  <a:cubicBezTo>
                    <a:pt x="49" y="274"/>
                    <a:pt x="50" y="273"/>
                    <a:pt x="51" y="275"/>
                  </a:cubicBezTo>
                  <a:cubicBezTo>
                    <a:pt x="52" y="276"/>
                    <a:pt x="56" y="285"/>
                    <a:pt x="62" y="285"/>
                  </a:cubicBezTo>
                  <a:cubicBezTo>
                    <a:pt x="68" y="285"/>
                    <a:pt x="75" y="284"/>
                    <a:pt x="77" y="282"/>
                  </a:cubicBezTo>
                  <a:cubicBezTo>
                    <a:pt x="77" y="282"/>
                    <a:pt x="78" y="282"/>
                    <a:pt x="78" y="281"/>
                  </a:cubicBezTo>
                  <a:cubicBezTo>
                    <a:pt x="78" y="280"/>
                    <a:pt x="78" y="281"/>
                    <a:pt x="79" y="281"/>
                  </a:cubicBezTo>
                  <a:cubicBezTo>
                    <a:pt x="79" y="281"/>
                    <a:pt x="80" y="281"/>
                    <a:pt x="81" y="281"/>
                  </a:cubicBezTo>
                  <a:cubicBezTo>
                    <a:pt x="82" y="280"/>
                    <a:pt x="83" y="278"/>
                    <a:pt x="83" y="277"/>
                  </a:cubicBezTo>
                  <a:cubicBezTo>
                    <a:pt x="83" y="276"/>
                    <a:pt x="82" y="276"/>
                    <a:pt x="81" y="276"/>
                  </a:cubicBezTo>
                  <a:cubicBezTo>
                    <a:pt x="80" y="275"/>
                    <a:pt x="79" y="275"/>
                    <a:pt x="80" y="275"/>
                  </a:cubicBezTo>
                  <a:cubicBezTo>
                    <a:pt x="81" y="275"/>
                    <a:pt x="81" y="274"/>
                    <a:pt x="81" y="274"/>
                  </a:cubicBezTo>
                  <a:cubicBezTo>
                    <a:pt x="81" y="273"/>
                    <a:pt x="81" y="273"/>
                    <a:pt x="82" y="273"/>
                  </a:cubicBezTo>
                  <a:cubicBezTo>
                    <a:pt x="82" y="272"/>
                    <a:pt x="83" y="272"/>
                    <a:pt x="83" y="272"/>
                  </a:cubicBezTo>
                  <a:cubicBezTo>
                    <a:pt x="83" y="271"/>
                    <a:pt x="83" y="271"/>
                    <a:pt x="83" y="271"/>
                  </a:cubicBezTo>
                  <a:cubicBezTo>
                    <a:pt x="84" y="271"/>
                    <a:pt x="84" y="270"/>
                    <a:pt x="84" y="269"/>
                  </a:cubicBezTo>
                  <a:cubicBezTo>
                    <a:pt x="85" y="268"/>
                    <a:pt x="85" y="267"/>
                    <a:pt x="86" y="267"/>
                  </a:cubicBezTo>
                  <a:cubicBezTo>
                    <a:pt x="87" y="267"/>
                    <a:pt x="88" y="266"/>
                    <a:pt x="87" y="266"/>
                  </a:cubicBezTo>
                  <a:cubicBezTo>
                    <a:pt x="87" y="265"/>
                    <a:pt x="87" y="265"/>
                    <a:pt x="88" y="265"/>
                  </a:cubicBezTo>
                  <a:cubicBezTo>
                    <a:pt x="89" y="266"/>
                    <a:pt x="89" y="265"/>
                    <a:pt x="89" y="265"/>
                  </a:cubicBezTo>
                  <a:cubicBezTo>
                    <a:pt x="90" y="265"/>
                    <a:pt x="92" y="264"/>
                    <a:pt x="89" y="266"/>
                  </a:cubicBezTo>
                  <a:cubicBezTo>
                    <a:pt x="86" y="268"/>
                    <a:pt x="86" y="269"/>
                    <a:pt x="85" y="270"/>
                  </a:cubicBezTo>
                  <a:cubicBezTo>
                    <a:pt x="85" y="271"/>
                    <a:pt x="84" y="273"/>
                    <a:pt x="83" y="273"/>
                  </a:cubicBezTo>
                  <a:cubicBezTo>
                    <a:pt x="83" y="274"/>
                    <a:pt x="82" y="274"/>
                    <a:pt x="83" y="275"/>
                  </a:cubicBezTo>
                  <a:cubicBezTo>
                    <a:pt x="85" y="276"/>
                    <a:pt x="84" y="276"/>
                    <a:pt x="85" y="277"/>
                  </a:cubicBezTo>
                  <a:cubicBezTo>
                    <a:pt x="85" y="277"/>
                    <a:pt x="85" y="277"/>
                    <a:pt x="85" y="276"/>
                  </a:cubicBezTo>
                  <a:cubicBezTo>
                    <a:pt x="85" y="276"/>
                    <a:pt x="85" y="276"/>
                    <a:pt x="86" y="276"/>
                  </a:cubicBezTo>
                  <a:cubicBezTo>
                    <a:pt x="86" y="276"/>
                    <a:pt x="87" y="275"/>
                    <a:pt x="87" y="277"/>
                  </a:cubicBezTo>
                  <a:cubicBezTo>
                    <a:pt x="87" y="278"/>
                    <a:pt x="88" y="282"/>
                    <a:pt x="89" y="285"/>
                  </a:cubicBezTo>
                  <a:cubicBezTo>
                    <a:pt x="91" y="287"/>
                    <a:pt x="91" y="288"/>
                    <a:pt x="91" y="289"/>
                  </a:cubicBezTo>
                  <a:cubicBezTo>
                    <a:pt x="92" y="290"/>
                    <a:pt x="94" y="291"/>
                    <a:pt x="92" y="293"/>
                  </a:cubicBezTo>
                  <a:cubicBezTo>
                    <a:pt x="89" y="295"/>
                    <a:pt x="88" y="296"/>
                    <a:pt x="89" y="299"/>
                  </a:cubicBezTo>
                  <a:cubicBezTo>
                    <a:pt x="90" y="302"/>
                    <a:pt x="92" y="301"/>
                    <a:pt x="93" y="300"/>
                  </a:cubicBezTo>
                  <a:cubicBezTo>
                    <a:pt x="94" y="300"/>
                    <a:pt x="97" y="300"/>
                    <a:pt x="95" y="301"/>
                  </a:cubicBezTo>
                  <a:cubicBezTo>
                    <a:pt x="92" y="302"/>
                    <a:pt x="91" y="301"/>
                    <a:pt x="92" y="303"/>
                  </a:cubicBezTo>
                  <a:cubicBezTo>
                    <a:pt x="92" y="304"/>
                    <a:pt x="93" y="306"/>
                    <a:pt x="93" y="306"/>
                  </a:cubicBezTo>
                  <a:cubicBezTo>
                    <a:pt x="93" y="307"/>
                    <a:pt x="93" y="307"/>
                    <a:pt x="93" y="307"/>
                  </a:cubicBezTo>
                  <a:cubicBezTo>
                    <a:pt x="94" y="306"/>
                    <a:pt x="95" y="307"/>
                    <a:pt x="94" y="308"/>
                  </a:cubicBezTo>
                  <a:cubicBezTo>
                    <a:pt x="92" y="309"/>
                    <a:pt x="88" y="310"/>
                    <a:pt x="88" y="310"/>
                  </a:cubicBezTo>
                  <a:cubicBezTo>
                    <a:pt x="87" y="311"/>
                    <a:pt x="87" y="311"/>
                    <a:pt x="88" y="311"/>
                  </a:cubicBezTo>
                  <a:cubicBezTo>
                    <a:pt x="89" y="311"/>
                    <a:pt x="91" y="311"/>
                    <a:pt x="92" y="311"/>
                  </a:cubicBezTo>
                  <a:cubicBezTo>
                    <a:pt x="93" y="311"/>
                    <a:pt x="93" y="312"/>
                    <a:pt x="93" y="311"/>
                  </a:cubicBezTo>
                  <a:cubicBezTo>
                    <a:pt x="93" y="310"/>
                    <a:pt x="93" y="311"/>
                    <a:pt x="94" y="311"/>
                  </a:cubicBezTo>
                  <a:cubicBezTo>
                    <a:pt x="94" y="312"/>
                    <a:pt x="94" y="312"/>
                    <a:pt x="94" y="312"/>
                  </a:cubicBezTo>
                  <a:cubicBezTo>
                    <a:pt x="95" y="311"/>
                    <a:pt x="97" y="311"/>
                    <a:pt x="97" y="310"/>
                  </a:cubicBezTo>
                  <a:cubicBezTo>
                    <a:pt x="98" y="310"/>
                    <a:pt x="99" y="309"/>
                    <a:pt x="100" y="309"/>
                  </a:cubicBezTo>
                  <a:cubicBezTo>
                    <a:pt x="100" y="308"/>
                    <a:pt x="101" y="307"/>
                    <a:pt x="102" y="307"/>
                  </a:cubicBezTo>
                  <a:cubicBezTo>
                    <a:pt x="103" y="306"/>
                    <a:pt x="105" y="305"/>
                    <a:pt x="106" y="305"/>
                  </a:cubicBezTo>
                  <a:cubicBezTo>
                    <a:pt x="106" y="306"/>
                    <a:pt x="106" y="306"/>
                    <a:pt x="107" y="305"/>
                  </a:cubicBezTo>
                  <a:cubicBezTo>
                    <a:pt x="108" y="304"/>
                    <a:pt x="114" y="300"/>
                    <a:pt x="114" y="302"/>
                  </a:cubicBezTo>
                  <a:cubicBezTo>
                    <a:pt x="115" y="304"/>
                    <a:pt x="115" y="305"/>
                    <a:pt x="116" y="304"/>
                  </a:cubicBezTo>
                  <a:cubicBezTo>
                    <a:pt x="117" y="304"/>
                    <a:pt x="116" y="305"/>
                    <a:pt x="117" y="305"/>
                  </a:cubicBezTo>
                  <a:cubicBezTo>
                    <a:pt x="117" y="306"/>
                    <a:pt x="117" y="306"/>
                    <a:pt x="118" y="305"/>
                  </a:cubicBezTo>
                  <a:cubicBezTo>
                    <a:pt x="119" y="305"/>
                    <a:pt x="119" y="305"/>
                    <a:pt x="119" y="306"/>
                  </a:cubicBezTo>
                  <a:cubicBezTo>
                    <a:pt x="119" y="307"/>
                    <a:pt x="119" y="307"/>
                    <a:pt x="120" y="307"/>
                  </a:cubicBezTo>
                  <a:cubicBezTo>
                    <a:pt x="120" y="308"/>
                    <a:pt x="121" y="307"/>
                    <a:pt x="122" y="307"/>
                  </a:cubicBezTo>
                  <a:cubicBezTo>
                    <a:pt x="122" y="306"/>
                    <a:pt x="123" y="304"/>
                    <a:pt x="123" y="304"/>
                  </a:cubicBezTo>
                  <a:cubicBezTo>
                    <a:pt x="124" y="304"/>
                    <a:pt x="124" y="304"/>
                    <a:pt x="125" y="305"/>
                  </a:cubicBezTo>
                  <a:cubicBezTo>
                    <a:pt x="125" y="306"/>
                    <a:pt x="125" y="306"/>
                    <a:pt x="126" y="307"/>
                  </a:cubicBezTo>
                  <a:cubicBezTo>
                    <a:pt x="126" y="307"/>
                    <a:pt x="127" y="307"/>
                    <a:pt x="128" y="309"/>
                  </a:cubicBezTo>
                  <a:cubicBezTo>
                    <a:pt x="130" y="311"/>
                    <a:pt x="134" y="317"/>
                    <a:pt x="137" y="315"/>
                  </a:cubicBezTo>
                  <a:cubicBezTo>
                    <a:pt x="139" y="313"/>
                    <a:pt x="137" y="313"/>
                    <a:pt x="135" y="309"/>
                  </a:cubicBezTo>
                  <a:cubicBezTo>
                    <a:pt x="135" y="309"/>
                    <a:pt x="135" y="307"/>
                    <a:pt x="136" y="306"/>
                  </a:cubicBezTo>
                  <a:cubicBezTo>
                    <a:pt x="138" y="305"/>
                    <a:pt x="137" y="305"/>
                    <a:pt x="137" y="304"/>
                  </a:cubicBezTo>
                  <a:cubicBezTo>
                    <a:pt x="137" y="304"/>
                    <a:pt x="138" y="304"/>
                    <a:pt x="138" y="305"/>
                  </a:cubicBezTo>
                  <a:cubicBezTo>
                    <a:pt x="138" y="305"/>
                    <a:pt x="138" y="305"/>
                    <a:pt x="139" y="305"/>
                  </a:cubicBezTo>
                  <a:cubicBezTo>
                    <a:pt x="139" y="304"/>
                    <a:pt x="141" y="303"/>
                    <a:pt x="141" y="302"/>
                  </a:cubicBezTo>
                  <a:cubicBezTo>
                    <a:pt x="142" y="301"/>
                    <a:pt x="142" y="301"/>
                    <a:pt x="141" y="300"/>
                  </a:cubicBezTo>
                  <a:cubicBezTo>
                    <a:pt x="141" y="300"/>
                    <a:pt x="141" y="299"/>
                    <a:pt x="142" y="300"/>
                  </a:cubicBezTo>
                  <a:cubicBezTo>
                    <a:pt x="143" y="301"/>
                    <a:pt x="144" y="302"/>
                    <a:pt x="145" y="302"/>
                  </a:cubicBezTo>
                  <a:cubicBezTo>
                    <a:pt x="146" y="302"/>
                    <a:pt x="148" y="303"/>
                    <a:pt x="148" y="303"/>
                  </a:cubicBezTo>
                  <a:cubicBezTo>
                    <a:pt x="148" y="304"/>
                    <a:pt x="148" y="305"/>
                    <a:pt x="147" y="303"/>
                  </a:cubicBezTo>
                  <a:cubicBezTo>
                    <a:pt x="146" y="302"/>
                    <a:pt x="145" y="302"/>
                    <a:pt x="143" y="302"/>
                  </a:cubicBezTo>
                  <a:cubicBezTo>
                    <a:pt x="142" y="302"/>
                    <a:pt x="141" y="303"/>
                    <a:pt x="141" y="304"/>
                  </a:cubicBezTo>
                  <a:cubicBezTo>
                    <a:pt x="141" y="305"/>
                    <a:pt x="141" y="307"/>
                    <a:pt x="141" y="307"/>
                  </a:cubicBezTo>
                  <a:cubicBezTo>
                    <a:pt x="142" y="308"/>
                    <a:pt x="143" y="308"/>
                    <a:pt x="143" y="309"/>
                  </a:cubicBezTo>
                  <a:cubicBezTo>
                    <a:pt x="144" y="310"/>
                    <a:pt x="144" y="311"/>
                    <a:pt x="146" y="311"/>
                  </a:cubicBezTo>
                  <a:cubicBezTo>
                    <a:pt x="147" y="311"/>
                    <a:pt x="148" y="311"/>
                    <a:pt x="150" y="310"/>
                  </a:cubicBezTo>
                  <a:cubicBezTo>
                    <a:pt x="151" y="309"/>
                    <a:pt x="154" y="308"/>
                    <a:pt x="156" y="307"/>
                  </a:cubicBezTo>
                  <a:cubicBezTo>
                    <a:pt x="158" y="307"/>
                    <a:pt x="160" y="307"/>
                    <a:pt x="162" y="305"/>
                  </a:cubicBezTo>
                  <a:cubicBezTo>
                    <a:pt x="163" y="304"/>
                    <a:pt x="164" y="303"/>
                    <a:pt x="164" y="303"/>
                  </a:cubicBezTo>
                  <a:cubicBezTo>
                    <a:pt x="165" y="303"/>
                    <a:pt x="167" y="299"/>
                    <a:pt x="166" y="301"/>
                  </a:cubicBezTo>
                  <a:cubicBezTo>
                    <a:pt x="165" y="303"/>
                    <a:pt x="162" y="308"/>
                    <a:pt x="163" y="308"/>
                  </a:cubicBezTo>
                  <a:cubicBezTo>
                    <a:pt x="164" y="309"/>
                    <a:pt x="164" y="309"/>
                    <a:pt x="163" y="310"/>
                  </a:cubicBezTo>
                  <a:cubicBezTo>
                    <a:pt x="162" y="310"/>
                    <a:pt x="157" y="316"/>
                    <a:pt x="157" y="316"/>
                  </a:cubicBezTo>
                  <a:cubicBezTo>
                    <a:pt x="157" y="316"/>
                    <a:pt x="154" y="319"/>
                    <a:pt x="158" y="319"/>
                  </a:cubicBezTo>
                  <a:cubicBezTo>
                    <a:pt x="162" y="320"/>
                    <a:pt x="162" y="321"/>
                    <a:pt x="161" y="321"/>
                  </a:cubicBezTo>
                  <a:cubicBezTo>
                    <a:pt x="159" y="320"/>
                    <a:pt x="157" y="320"/>
                    <a:pt x="156" y="321"/>
                  </a:cubicBezTo>
                  <a:cubicBezTo>
                    <a:pt x="156" y="322"/>
                    <a:pt x="154" y="323"/>
                    <a:pt x="154" y="326"/>
                  </a:cubicBezTo>
                  <a:cubicBezTo>
                    <a:pt x="154" y="329"/>
                    <a:pt x="154" y="330"/>
                    <a:pt x="153" y="331"/>
                  </a:cubicBezTo>
                  <a:cubicBezTo>
                    <a:pt x="153" y="331"/>
                    <a:pt x="153" y="332"/>
                    <a:pt x="154" y="333"/>
                  </a:cubicBezTo>
                  <a:cubicBezTo>
                    <a:pt x="155" y="334"/>
                    <a:pt x="155" y="334"/>
                    <a:pt x="154" y="335"/>
                  </a:cubicBezTo>
                  <a:cubicBezTo>
                    <a:pt x="153" y="335"/>
                    <a:pt x="153" y="335"/>
                    <a:pt x="153" y="334"/>
                  </a:cubicBezTo>
                  <a:cubicBezTo>
                    <a:pt x="153" y="333"/>
                    <a:pt x="153" y="333"/>
                    <a:pt x="152" y="334"/>
                  </a:cubicBezTo>
                  <a:cubicBezTo>
                    <a:pt x="151" y="334"/>
                    <a:pt x="148" y="337"/>
                    <a:pt x="146" y="338"/>
                  </a:cubicBezTo>
                  <a:cubicBezTo>
                    <a:pt x="144" y="340"/>
                    <a:pt x="142" y="342"/>
                    <a:pt x="142" y="342"/>
                  </a:cubicBezTo>
                  <a:cubicBezTo>
                    <a:pt x="141" y="343"/>
                    <a:pt x="138" y="344"/>
                    <a:pt x="139" y="347"/>
                  </a:cubicBezTo>
                  <a:cubicBezTo>
                    <a:pt x="140" y="350"/>
                    <a:pt x="139" y="351"/>
                    <a:pt x="137" y="350"/>
                  </a:cubicBezTo>
                  <a:cubicBezTo>
                    <a:pt x="134" y="348"/>
                    <a:pt x="134" y="350"/>
                    <a:pt x="133" y="350"/>
                  </a:cubicBezTo>
                  <a:cubicBezTo>
                    <a:pt x="132" y="351"/>
                    <a:pt x="119" y="359"/>
                    <a:pt x="117" y="360"/>
                  </a:cubicBezTo>
                  <a:cubicBezTo>
                    <a:pt x="115" y="361"/>
                    <a:pt x="113" y="362"/>
                    <a:pt x="113" y="363"/>
                  </a:cubicBezTo>
                  <a:cubicBezTo>
                    <a:pt x="112" y="364"/>
                    <a:pt x="111" y="366"/>
                    <a:pt x="111" y="367"/>
                  </a:cubicBezTo>
                  <a:cubicBezTo>
                    <a:pt x="111" y="368"/>
                    <a:pt x="110" y="368"/>
                    <a:pt x="111" y="368"/>
                  </a:cubicBezTo>
                  <a:cubicBezTo>
                    <a:pt x="112" y="369"/>
                    <a:pt x="115" y="370"/>
                    <a:pt x="115" y="370"/>
                  </a:cubicBezTo>
                  <a:cubicBezTo>
                    <a:pt x="115" y="371"/>
                    <a:pt x="115" y="372"/>
                    <a:pt x="115" y="372"/>
                  </a:cubicBezTo>
                  <a:cubicBezTo>
                    <a:pt x="114" y="371"/>
                    <a:pt x="108" y="370"/>
                    <a:pt x="108" y="370"/>
                  </a:cubicBezTo>
                  <a:cubicBezTo>
                    <a:pt x="108" y="370"/>
                    <a:pt x="107" y="369"/>
                    <a:pt x="108" y="370"/>
                  </a:cubicBezTo>
                  <a:cubicBezTo>
                    <a:pt x="108" y="372"/>
                    <a:pt x="110" y="373"/>
                    <a:pt x="109" y="373"/>
                  </a:cubicBezTo>
                  <a:cubicBezTo>
                    <a:pt x="107" y="372"/>
                    <a:pt x="105" y="371"/>
                    <a:pt x="105" y="370"/>
                  </a:cubicBezTo>
                  <a:cubicBezTo>
                    <a:pt x="105" y="369"/>
                    <a:pt x="105" y="369"/>
                    <a:pt x="105" y="369"/>
                  </a:cubicBezTo>
                  <a:cubicBezTo>
                    <a:pt x="104" y="370"/>
                    <a:pt x="103" y="369"/>
                    <a:pt x="105" y="368"/>
                  </a:cubicBezTo>
                  <a:cubicBezTo>
                    <a:pt x="106" y="368"/>
                    <a:pt x="107" y="367"/>
                    <a:pt x="105" y="367"/>
                  </a:cubicBezTo>
                  <a:cubicBezTo>
                    <a:pt x="104" y="367"/>
                    <a:pt x="102" y="367"/>
                    <a:pt x="100" y="367"/>
                  </a:cubicBezTo>
                  <a:cubicBezTo>
                    <a:pt x="98" y="368"/>
                    <a:pt x="93" y="370"/>
                    <a:pt x="92" y="370"/>
                  </a:cubicBezTo>
                  <a:cubicBezTo>
                    <a:pt x="90" y="371"/>
                    <a:pt x="86" y="374"/>
                    <a:pt x="85" y="375"/>
                  </a:cubicBezTo>
                  <a:cubicBezTo>
                    <a:pt x="83" y="376"/>
                    <a:pt x="75" y="383"/>
                    <a:pt x="75" y="383"/>
                  </a:cubicBezTo>
                  <a:cubicBezTo>
                    <a:pt x="74" y="384"/>
                    <a:pt x="73" y="385"/>
                    <a:pt x="73" y="384"/>
                  </a:cubicBezTo>
                  <a:cubicBezTo>
                    <a:pt x="74" y="383"/>
                    <a:pt x="74" y="383"/>
                    <a:pt x="73" y="383"/>
                  </a:cubicBezTo>
                  <a:cubicBezTo>
                    <a:pt x="72" y="384"/>
                    <a:pt x="70" y="385"/>
                    <a:pt x="70" y="387"/>
                  </a:cubicBezTo>
                  <a:cubicBezTo>
                    <a:pt x="70" y="389"/>
                    <a:pt x="70" y="389"/>
                    <a:pt x="70" y="390"/>
                  </a:cubicBezTo>
                  <a:cubicBezTo>
                    <a:pt x="69" y="391"/>
                    <a:pt x="69" y="392"/>
                    <a:pt x="70" y="390"/>
                  </a:cubicBezTo>
                  <a:cubicBezTo>
                    <a:pt x="72" y="389"/>
                    <a:pt x="73" y="388"/>
                    <a:pt x="72" y="387"/>
                  </a:cubicBezTo>
                  <a:cubicBezTo>
                    <a:pt x="71" y="387"/>
                    <a:pt x="70" y="386"/>
                    <a:pt x="72" y="385"/>
                  </a:cubicBezTo>
                  <a:cubicBezTo>
                    <a:pt x="73" y="385"/>
                    <a:pt x="73" y="385"/>
                    <a:pt x="74" y="386"/>
                  </a:cubicBezTo>
                  <a:cubicBezTo>
                    <a:pt x="75" y="387"/>
                    <a:pt x="76" y="387"/>
                    <a:pt x="75" y="388"/>
                  </a:cubicBezTo>
                  <a:cubicBezTo>
                    <a:pt x="75" y="388"/>
                    <a:pt x="75" y="388"/>
                    <a:pt x="76" y="388"/>
                  </a:cubicBezTo>
                  <a:cubicBezTo>
                    <a:pt x="77" y="389"/>
                    <a:pt x="79" y="389"/>
                    <a:pt x="80" y="388"/>
                  </a:cubicBezTo>
                  <a:cubicBezTo>
                    <a:pt x="81" y="388"/>
                    <a:pt x="81" y="388"/>
                    <a:pt x="80" y="387"/>
                  </a:cubicBezTo>
                  <a:cubicBezTo>
                    <a:pt x="80" y="386"/>
                    <a:pt x="79" y="385"/>
                    <a:pt x="80" y="385"/>
                  </a:cubicBezTo>
                  <a:cubicBezTo>
                    <a:pt x="80" y="385"/>
                    <a:pt x="80" y="384"/>
                    <a:pt x="79" y="384"/>
                  </a:cubicBezTo>
                  <a:cubicBezTo>
                    <a:pt x="79" y="383"/>
                    <a:pt x="78" y="383"/>
                    <a:pt x="78" y="382"/>
                  </a:cubicBezTo>
                  <a:cubicBezTo>
                    <a:pt x="79" y="382"/>
                    <a:pt x="79" y="382"/>
                    <a:pt x="80" y="383"/>
                  </a:cubicBezTo>
                  <a:cubicBezTo>
                    <a:pt x="81" y="384"/>
                    <a:pt x="85" y="385"/>
                    <a:pt x="84" y="386"/>
                  </a:cubicBezTo>
                  <a:cubicBezTo>
                    <a:pt x="82" y="386"/>
                    <a:pt x="82" y="387"/>
                    <a:pt x="83" y="387"/>
                  </a:cubicBezTo>
                  <a:cubicBezTo>
                    <a:pt x="84" y="387"/>
                    <a:pt x="85" y="388"/>
                    <a:pt x="85" y="387"/>
                  </a:cubicBezTo>
                  <a:cubicBezTo>
                    <a:pt x="86" y="386"/>
                    <a:pt x="86" y="385"/>
                    <a:pt x="87" y="385"/>
                  </a:cubicBezTo>
                  <a:cubicBezTo>
                    <a:pt x="88" y="386"/>
                    <a:pt x="89" y="385"/>
                    <a:pt x="89" y="384"/>
                  </a:cubicBezTo>
                  <a:cubicBezTo>
                    <a:pt x="89" y="383"/>
                    <a:pt x="89" y="382"/>
                    <a:pt x="90" y="382"/>
                  </a:cubicBezTo>
                  <a:cubicBezTo>
                    <a:pt x="91" y="382"/>
                    <a:pt x="94" y="380"/>
                    <a:pt x="94" y="378"/>
                  </a:cubicBezTo>
                  <a:cubicBezTo>
                    <a:pt x="94" y="376"/>
                    <a:pt x="96" y="375"/>
                    <a:pt x="97" y="375"/>
                  </a:cubicBezTo>
                  <a:cubicBezTo>
                    <a:pt x="99" y="375"/>
                    <a:pt x="104" y="377"/>
                    <a:pt x="100" y="377"/>
                  </a:cubicBezTo>
                  <a:cubicBezTo>
                    <a:pt x="97" y="377"/>
                    <a:pt x="98" y="376"/>
                    <a:pt x="97" y="379"/>
                  </a:cubicBezTo>
                  <a:cubicBezTo>
                    <a:pt x="95" y="381"/>
                    <a:pt x="96" y="380"/>
                    <a:pt x="98" y="380"/>
                  </a:cubicBezTo>
                  <a:cubicBezTo>
                    <a:pt x="99" y="380"/>
                    <a:pt x="100" y="380"/>
                    <a:pt x="101" y="380"/>
                  </a:cubicBezTo>
                  <a:cubicBezTo>
                    <a:pt x="102" y="380"/>
                    <a:pt x="106" y="379"/>
                    <a:pt x="107" y="379"/>
                  </a:cubicBezTo>
                  <a:cubicBezTo>
                    <a:pt x="108" y="378"/>
                    <a:pt x="108" y="378"/>
                    <a:pt x="108" y="377"/>
                  </a:cubicBezTo>
                  <a:cubicBezTo>
                    <a:pt x="108" y="376"/>
                    <a:pt x="108" y="376"/>
                    <a:pt x="109" y="376"/>
                  </a:cubicBezTo>
                  <a:cubicBezTo>
                    <a:pt x="109" y="375"/>
                    <a:pt x="110" y="375"/>
                    <a:pt x="110" y="376"/>
                  </a:cubicBezTo>
                  <a:cubicBezTo>
                    <a:pt x="110" y="378"/>
                    <a:pt x="110" y="378"/>
                    <a:pt x="111" y="378"/>
                  </a:cubicBezTo>
                  <a:cubicBezTo>
                    <a:pt x="112" y="378"/>
                    <a:pt x="112" y="376"/>
                    <a:pt x="112" y="376"/>
                  </a:cubicBezTo>
                  <a:cubicBezTo>
                    <a:pt x="113" y="375"/>
                    <a:pt x="113" y="374"/>
                    <a:pt x="114" y="374"/>
                  </a:cubicBezTo>
                  <a:cubicBezTo>
                    <a:pt x="114" y="374"/>
                    <a:pt x="123" y="371"/>
                    <a:pt x="123" y="371"/>
                  </a:cubicBezTo>
                  <a:cubicBezTo>
                    <a:pt x="123" y="371"/>
                    <a:pt x="124" y="371"/>
                    <a:pt x="124" y="372"/>
                  </a:cubicBezTo>
                  <a:cubicBezTo>
                    <a:pt x="124" y="373"/>
                    <a:pt x="125" y="373"/>
                    <a:pt x="124" y="373"/>
                  </a:cubicBezTo>
                  <a:cubicBezTo>
                    <a:pt x="124" y="374"/>
                    <a:pt x="123" y="374"/>
                    <a:pt x="124" y="374"/>
                  </a:cubicBezTo>
                  <a:cubicBezTo>
                    <a:pt x="125" y="374"/>
                    <a:pt x="124" y="375"/>
                    <a:pt x="124" y="375"/>
                  </a:cubicBezTo>
                  <a:cubicBezTo>
                    <a:pt x="123" y="375"/>
                    <a:pt x="122" y="377"/>
                    <a:pt x="123" y="376"/>
                  </a:cubicBezTo>
                  <a:cubicBezTo>
                    <a:pt x="124" y="375"/>
                    <a:pt x="126" y="375"/>
                    <a:pt x="126" y="372"/>
                  </a:cubicBezTo>
                  <a:cubicBezTo>
                    <a:pt x="126" y="369"/>
                    <a:pt x="125" y="369"/>
                    <a:pt x="126" y="371"/>
                  </a:cubicBezTo>
                  <a:cubicBezTo>
                    <a:pt x="128" y="372"/>
                    <a:pt x="129" y="371"/>
                    <a:pt x="130" y="370"/>
                  </a:cubicBezTo>
                  <a:cubicBezTo>
                    <a:pt x="130" y="370"/>
                    <a:pt x="135" y="368"/>
                    <a:pt x="136" y="368"/>
                  </a:cubicBezTo>
                  <a:cubicBezTo>
                    <a:pt x="136" y="368"/>
                    <a:pt x="138" y="368"/>
                    <a:pt x="138" y="368"/>
                  </a:cubicBezTo>
                  <a:cubicBezTo>
                    <a:pt x="138" y="368"/>
                    <a:pt x="138" y="368"/>
                    <a:pt x="138" y="367"/>
                  </a:cubicBezTo>
                  <a:cubicBezTo>
                    <a:pt x="138" y="366"/>
                    <a:pt x="139" y="360"/>
                    <a:pt x="140" y="365"/>
                  </a:cubicBezTo>
                  <a:cubicBezTo>
                    <a:pt x="140" y="365"/>
                    <a:pt x="140" y="366"/>
                    <a:pt x="140" y="366"/>
                  </a:cubicBezTo>
                  <a:cubicBezTo>
                    <a:pt x="141" y="366"/>
                    <a:pt x="141" y="366"/>
                    <a:pt x="141" y="366"/>
                  </a:cubicBezTo>
                  <a:cubicBezTo>
                    <a:pt x="141" y="367"/>
                    <a:pt x="141" y="367"/>
                    <a:pt x="141" y="367"/>
                  </a:cubicBezTo>
                  <a:cubicBezTo>
                    <a:pt x="141" y="367"/>
                    <a:pt x="142" y="366"/>
                    <a:pt x="141" y="366"/>
                  </a:cubicBezTo>
                  <a:cubicBezTo>
                    <a:pt x="141" y="365"/>
                    <a:pt x="141" y="364"/>
                    <a:pt x="142" y="364"/>
                  </a:cubicBezTo>
                  <a:cubicBezTo>
                    <a:pt x="143" y="363"/>
                    <a:pt x="143" y="363"/>
                    <a:pt x="143" y="362"/>
                  </a:cubicBezTo>
                  <a:cubicBezTo>
                    <a:pt x="142" y="362"/>
                    <a:pt x="143" y="362"/>
                    <a:pt x="143" y="361"/>
                  </a:cubicBezTo>
                  <a:cubicBezTo>
                    <a:pt x="143" y="361"/>
                    <a:pt x="144" y="360"/>
                    <a:pt x="143" y="360"/>
                  </a:cubicBezTo>
                  <a:cubicBezTo>
                    <a:pt x="143" y="361"/>
                    <a:pt x="142" y="359"/>
                    <a:pt x="141" y="360"/>
                  </a:cubicBezTo>
                  <a:cubicBezTo>
                    <a:pt x="139" y="361"/>
                    <a:pt x="138" y="362"/>
                    <a:pt x="140" y="360"/>
                  </a:cubicBezTo>
                  <a:cubicBezTo>
                    <a:pt x="142" y="357"/>
                    <a:pt x="149" y="354"/>
                    <a:pt x="150" y="353"/>
                  </a:cubicBezTo>
                  <a:cubicBezTo>
                    <a:pt x="151" y="353"/>
                    <a:pt x="153" y="353"/>
                    <a:pt x="154" y="353"/>
                  </a:cubicBezTo>
                  <a:cubicBezTo>
                    <a:pt x="156" y="354"/>
                    <a:pt x="157" y="354"/>
                    <a:pt x="156" y="353"/>
                  </a:cubicBezTo>
                  <a:cubicBezTo>
                    <a:pt x="154" y="351"/>
                    <a:pt x="154" y="351"/>
                    <a:pt x="156" y="351"/>
                  </a:cubicBezTo>
                  <a:cubicBezTo>
                    <a:pt x="158" y="351"/>
                    <a:pt x="162" y="351"/>
                    <a:pt x="164" y="349"/>
                  </a:cubicBezTo>
                  <a:cubicBezTo>
                    <a:pt x="166" y="346"/>
                    <a:pt x="166" y="348"/>
                    <a:pt x="166" y="348"/>
                  </a:cubicBezTo>
                  <a:cubicBezTo>
                    <a:pt x="166" y="348"/>
                    <a:pt x="166" y="348"/>
                    <a:pt x="167" y="347"/>
                  </a:cubicBezTo>
                  <a:cubicBezTo>
                    <a:pt x="167" y="346"/>
                    <a:pt x="167" y="346"/>
                    <a:pt x="168" y="346"/>
                  </a:cubicBezTo>
                  <a:cubicBezTo>
                    <a:pt x="169" y="346"/>
                    <a:pt x="170" y="347"/>
                    <a:pt x="169" y="345"/>
                  </a:cubicBezTo>
                  <a:cubicBezTo>
                    <a:pt x="168" y="344"/>
                    <a:pt x="170" y="343"/>
                    <a:pt x="171" y="342"/>
                  </a:cubicBezTo>
                  <a:cubicBezTo>
                    <a:pt x="171" y="341"/>
                    <a:pt x="173" y="339"/>
                    <a:pt x="172" y="340"/>
                  </a:cubicBezTo>
                  <a:cubicBezTo>
                    <a:pt x="171" y="340"/>
                    <a:pt x="169" y="340"/>
                    <a:pt x="171" y="338"/>
                  </a:cubicBezTo>
                  <a:cubicBezTo>
                    <a:pt x="174" y="336"/>
                    <a:pt x="176" y="336"/>
                    <a:pt x="177" y="335"/>
                  </a:cubicBezTo>
                  <a:cubicBezTo>
                    <a:pt x="179" y="335"/>
                    <a:pt x="182" y="334"/>
                    <a:pt x="183" y="332"/>
                  </a:cubicBezTo>
                  <a:cubicBezTo>
                    <a:pt x="184" y="330"/>
                    <a:pt x="184" y="329"/>
                    <a:pt x="185" y="329"/>
                  </a:cubicBezTo>
                  <a:cubicBezTo>
                    <a:pt x="186" y="330"/>
                    <a:pt x="188" y="330"/>
                    <a:pt x="188" y="329"/>
                  </a:cubicBezTo>
                  <a:cubicBezTo>
                    <a:pt x="189" y="328"/>
                    <a:pt x="190" y="327"/>
                    <a:pt x="191" y="327"/>
                  </a:cubicBezTo>
                  <a:cubicBezTo>
                    <a:pt x="193" y="326"/>
                    <a:pt x="191" y="326"/>
                    <a:pt x="192" y="325"/>
                  </a:cubicBezTo>
                  <a:cubicBezTo>
                    <a:pt x="193" y="324"/>
                    <a:pt x="193" y="324"/>
                    <a:pt x="195" y="323"/>
                  </a:cubicBezTo>
                  <a:cubicBezTo>
                    <a:pt x="197" y="323"/>
                    <a:pt x="200" y="321"/>
                    <a:pt x="200" y="321"/>
                  </a:cubicBezTo>
                  <a:cubicBezTo>
                    <a:pt x="201" y="321"/>
                    <a:pt x="201" y="320"/>
                    <a:pt x="202" y="321"/>
                  </a:cubicBezTo>
                  <a:cubicBezTo>
                    <a:pt x="202" y="322"/>
                    <a:pt x="202" y="323"/>
                    <a:pt x="203" y="321"/>
                  </a:cubicBezTo>
                  <a:cubicBezTo>
                    <a:pt x="204" y="320"/>
                    <a:pt x="204" y="320"/>
                    <a:pt x="205" y="320"/>
                  </a:cubicBezTo>
                  <a:cubicBezTo>
                    <a:pt x="205" y="320"/>
                    <a:pt x="206" y="320"/>
                    <a:pt x="205" y="319"/>
                  </a:cubicBezTo>
                  <a:cubicBezTo>
                    <a:pt x="204" y="319"/>
                    <a:pt x="204" y="319"/>
                    <a:pt x="205" y="318"/>
                  </a:cubicBezTo>
                  <a:cubicBezTo>
                    <a:pt x="206" y="318"/>
                    <a:pt x="206" y="318"/>
                    <a:pt x="205" y="318"/>
                  </a:cubicBezTo>
                  <a:cubicBezTo>
                    <a:pt x="204" y="318"/>
                    <a:pt x="203" y="318"/>
                    <a:pt x="204" y="317"/>
                  </a:cubicBezTo>
                  <a:cubicBezTo>
                    <a:pt x="206" y="317"/>
                    <a:pt x="208" y="316"/>
                    <a:pt x="207" y="316"/>
                  </a:cubicBezTo>
                  <a:cubicBezTo>
                    <a:pt x="207" y="315"/>
                    <a:pt x="207" y="314"/>
                    <a:pt x="208" y="313"/>
                  </a:cubicBezTo>
                  <a:cubicBezTo>
                    <a:pt x="209" y="313"/>
                    <a:pt x="209" y="313"/>
                    <a:pt x="209" y="312"/>
                  </a:cubicBezTo>
                  <a:cubicBezTo>
                    <a:pt x="210" y="312"/>
                    <a:pt x="210" y="311"/>
                    <a:pt x="213" y="310"/>
                  </a:cubicBezTo>
                  <a:cubicBezTo>
                    <a:pt x="216" y="309"/>
                    <a:pt x="217" y="308"/>
                    <a:pt x="217" y="307"/>
                  </a:cubicBezTo>
                  <a:cubicBezTo>
                    <a:pt x="218" y="306"/>
                    <a:pt x="219" y="305"/>
                    <a:pt x="217" y="304"/>
                  </a:cubicBezTo>
                  <a:cubicBezTo>
                    <a:pt x="216" y="303"/>
                    <a:pt x="214" y="303"/>
                    <a:pt x="213" y="302"/>
                  </a:cubicBezTo>
                  <a:cubicBezTo>
                    <a:pt x="213" y="301"/>
                    <a:pt x="213" y="301"/>
                    <a:pt x="211" y="301"/>
                  </a:cubicBezTo>
                  <a:cubicBezTo>
                    <a:pt x="210" y="302"/>
                    <a:pt x="207" y="301"/>
                    <a:pt x="206" y="301"/>
                  </a:cubicBezTo>
                  <a:cubicBezTo>
                    <a:pt x="205" y="301"/>
                    <a:pt x="206" y="301"/>
                    <a:pt x="205" y="300"/>
                  </a:cubicBezTo>
                  <a:cubicBezTo>
                    <a:pt x="204" y="300"/>
                    <a:pt x="204" y="299"/>
                    <a:pt x="205" y="299"/>
                  </a:cubicBezTo>
                  <a:cubicBezTo>
                    <a:pt x="206" y="298"/>
                    <a:pt x="206" y="298"/>
                    <a:pt x="206" y="297"/>
                  </a:cubicBezTo>
                  <a:cubicBezTo>
                    <a:pt x="206" y="296"/>
                    <a:pt x="207" y="296"/>
                    <a:pt x="208" y="295"/>
                  </a:cubicBezTo>
                  <a:cubicBezTo>
                    <a:pt x="209" y="295"/>
                    <a:pt x="209" y="295"/>
                    <a:pt x="207" y="295"/>
                  </a:cubicBezTo>
                  <a:cubicBezTo>
                    <a:pt x="205" y="295"/>
                    <a:pt x="206" y="294"/>
                    <a:pt x="208" y="294"/>
                  </a:cubicBezTo>
                  <a:cubicBezTo>
                    <a:pt x="210" y="293"/>
                    <a:pt x="213" y="292"/>
                    <a:pt x="212" y="292"/>
                  </a:cubicBezTo>
                  <a:cubicBezTo>
                    <a:pt x="211" y="291"/>
                    <a:pt x="210" y="290"/>
                    <a:pt x="212" y="290"/>
                  </a:cubicBezTo>
                  <a:cubicBezTo>
                    <a:pt x="213" y="290"/>
                    <a:pt x="215" y="289"/>
                    <a:pt x="214" y="289"/>
                  </a:cubicBezTo>
                  <a:cubicBezTo>
                    <a:pt x="213" y="289"/>
                    <a:pt x="213" y="288"/>
                    <a:pt x="214" y="288"/>
                  </a:cubicBezTo>
                  <a:cubicBezTo>
                    <a:pt x="215" y="287"/>
                    <a:pt x="216" y="284"/>
                    <a:pt x="217" y="286"/>
                  </a:cubicBezTo>
                  <a:cubicBezTo>
                    <a:pt x="217" y="288"/>
                    <a:pt x="216" y="289"/>
                    <a:pt x="218" y="288"/>
                  </a:cubicBezTo>
                  <a:cubicBezTo>
                    <a:pt x="220" y="288"/>
                    <a:pt x="226" y="285"/>
                    <a:pt x="222" y="284"/>
                  </a:cubicBezTo>
                  <a:cubicBezTo>
                    <a:pt x="218" y="284"/>
                    <a:pt x="218" y="284"/>
                    <a:pt x="221" y="283"/>
                  </a:cubicBezTo>
                  <a:cubicBezTo>
                    <a:pt x="223" y="282"/>
                    <a:pt x="227" y="282"/>
                    <a:pt x="228" y="281"/>
                  </a:cubicBezTo>
                  <a:cubicBezTo>
                    <a:pt x="229" y="280"/>
                    <a:pt x="230" y="279"/>
                    <a:pt x="227" y="277"/>
                  </a:cubicBezTo>
                  <a:cubicBezTo>
                    <a:pt x="224" y="276"/>
                    <a:pt x="225" y="275"/>
                    <a:pt x="223" y="274"/>
                  </a:cubicBezTo>
                  <a:cubicBezTo>
                    <a:pt x="220" y="274"/>
                    <a:pt x="223" y="274"/>
                    <a:pt x="226" y="273"/>
                  </a:cubicBezTo>
                  <a:cubicBezTo>
                    <a:pt x="229" y="273"/>
                    <a:pt x="233" y="272"/>
                    <a:pt x="234" y="272"/>
                  </a:cubicBezTo>
                  <a:cubicBezTo>
                    <a:pt x="234" y="272"/>
                    <a:pt x="234" y="272"/>
                    <a:pt x="234" y="271"/>
                  </a:cubicBezTo>
                  <a:cubicBezTo>
                    <a:pt x="233" y="270"/>
                    <a:pt x="233" y="269"/>
                    <a:pt x="235" y="268"/>
                  </a:cubicBezTo>
                  <a:cubicBezTo>
                    <a:pt x="237" y="267"/>
                    <a:pt x="237" y="266"/>
                    <a:pt x="238" y="265"/>
                  </a:cubicBezTo>
                  <a:cubicBezTo>
                    <a:pt x="239" y="264"/>
                    <a:pt x="239" y="264"/>
                    <a:pt x="240" y="264"/>
                  </a:cubicBezTo>
                  <a:cubicBezTo>
                    <a:pt x="241" y="264"/>
                    <a:pt x="241" y="264"/>
                    <a:pt x="241" y="263"/>
                  </a:cubicBezTo>
                  <a:cubicBezTo>
                    <a:pt x="241" y="261"/>
                    <a:pt x="241" y="260"/>
                    <a:pt x="244" y="259"/>
                  </a:cubicBezTo>
                  <a:cubicBezTo>
                    <a:pt x="247" y="258"/>
                    <a:pt x="250" y="257"/>
                    <a:pt x="251" y="256"/>
                  </a:cubicBezTo>
                  <a:cubicBezTo>
                    <a:pt x="252" y="255"/>
                    <a:pt x="253" y="253"/>
                    <a:pt x="255" y="253"/>
                  </a:cubicBezTo>
                  <a:cubicBezTo>
                    <a:pt x="257" y="253"/>
                    <a:pt x="257" y="252"/>
                    <a:pt x="258" y="251"/>
                  </a:cubicBezTo>
                  <a:cubicBezTo>
                    <a:pt x="259" y="250"/>
                    <a:pt x="260" y="250"/>
                    <a:pt x="263" y="250"/>
                  </a:cubicBezTo>
                  <a:cubicBezTo>
                    <a:pt x="266" y="250"/>
                    <a:pt x="267" y="251"/>
                    <a:pt x="271" y="249"/>
                  </a:cubicBezTo>
                  <a:cubicBezTo>
                    <a:pt x="274" y="247"/>
                    <a:pt x="276" y="247"/>
                    <a:pt x="277" y="247"/>
                  </a:cubicBezTo>
                  <a:cubicBezTo>
                    <a:pt x="278" y="247"/>
                    <a:pt x="279" y="247"/>
                    <a:pt x="276" y="248"/>
                  </a:cubicBezTo>
                  <a:cubicBezTo>
                    <a:pt x="273" y="250"/>
                    <a:pt x="272" y="250"/>
                    <a:pt x="270" y="252"/>
                  </a:cubicBezTo>
                  <a:cubicBezTo>
                    <a:pt x="268" y="254"/>
                    <a:pt x="268" y="254"/>
                    <a:pt x="268" y="254"/>
                  </a:cubicBezTo>
                  <a:cubicBezTo>
                    <a:pt x="267" y="255"/>
                    <a:pt x="266" y="255"/>
                    <a:pt x="268" y="256"/>
                  </a:cubicBezTo>
                  <a:cubicBezTo>
                    <a:pt x="271" y="257"/>
                    <a:pt x="277" y="260"/>
                    <a:pt x="277" y="260"/>
                  </a:cubicBezTo>
                  <a:cubicBezTo>
                    <a:pt x="277" y="260"/>
                    <a:pt x="280" y="261"/>
                    <a:pt x="276" y="260"/>
                  </a:cubicBezTo>
                  <a:cubicBezTo>
                    <a:pt x="272" y="260"/>
                    <a:pt x="271" y="259"/>
                    <a:pt x="269" y="260"/>
                  </a:cubicBezTo>
                  <a:cubicBezTo>
                    <a:pt x="267" y="260"/>
                    <a:pt x="266" y="261"/>
                    <a:pt x="263" y="260"/>
                  </a:cubicBezTo>
                  <a:cubicBezTo>
                    <a:pt x="260" y="259"/>
                    <a:pt x="259" y="257"/>
                    <a:pt x="257" y="260"/>
                  </a:cubicBezTo>
                  <a:cubicBezTo>
                    <a:pt x="254" y="263"/>
                    <a:pt x="250" y="264"/>
                    <a:pt x="248" y="264"/>
                  </a:cubicBezTo>
                  <a:cubicBezTo>
                    <a:pt x="246" y="264"/>
                    <a:pt x="245" y="265"/>
                    <a:pt x="247" y="266"/>
                  </a:cubicBezTo>
                  <a:cubicBezTo>
                    <a:pt x="249" y="268"/>
                    <a:pt x="249" y="271"/>
                    <a:pt x="248" y="272"/>
                  </a:cubicBezTo>
                  <a:cubicBezTo>
                    <a:pt x="247" y="272"/>
                    <a:pt x="247" y="272"/>
                    <a:pt x="247" y="273"/>
                  </a:cubicBezTo>
                  <a:cubicBezTo>
                    <a:pt x="246" y="274"/>
                    <a:pt x="246" y="277"/>
                    <a:pt x="244" y="278"/>
                  </a:cubicBezTo>
                  <a:cubicBezTo>
                    <a:pt x="243" y="279"/>
                    <a:pt x="242" y="281"/>
                    <a:pt x="241" y="283"/>
                  </a:cubicBezTo>
                  <a:cubicBezTo>
                    <a:pt x="240" y="285"/>
                    <a:pt x="239" y="287"/>
                    <a:pt x="242" y="288"/>
                  </a:cubicBezTo>
                  <a:cubicBezTo>
                    <a:pt x="245" y="289"/>
                    <a:pt x="246" y="290"/>
                    <a:pt x="248" y="288"/>
                  </a:cubicBezTo>
                  <a:cubicBezTo>
                    <a:pt x="250" y="285"/>
                    <a:pt x="250" y="286"/>
                    <a:pt x="251" y="286"/>
                  </a:cubicBezTo>
                  <a:cubicBezTo>
                    <a:pt x="251" y="285"/>
                    <a:pt x="252" y="285"/>
                    <a:pt x="251" y="287"/>
                  </a:cubicBezTo>
                  <a:cubicBezTo>
                    <a:pt x="250" y="289"/>
                    <a:pt x="250" y="289"/>
                    <a:pt x="250" y="289"/>
                  </a:cubicBezTo>
                  <a:cubicBezTo>
                    <a:pt x="250" y="290"/>
                    <a:pt x="249" y="290"/>
                    <a:pt x="249" y="290"/>
                  </a:cubicBezTo>
                  <a:cubicBezTo>
                    <a:pt x="248" y="290"/>
                    <a:pt x="246" y="290"/>
                    <a:pt x="247" y="291"/>
                  </a:cubicBezTo>
                  <a:cubicBezTo>
                    <a:pt x="247" y="292"/>
                    <a:pt x="247" y="293"/>
                    <a:pt x="246" y="293"/>
                  </a:cubicBezTo>
                  <a:cubicBezTo>
                    <a:pt x="245" y="293"/>
                    <a:pt x="244" y="292"/>
                    <a:pt x="243" y="293"/>
                  </a:cubicBezTo>
                  <a:cubicBezTo>
                    <a:pt x="242" y="293"/>
                    <a:pt x="241" y="294"/>
                    <a:pt x="240" y="294"/>
                  </a:cubicBezTo>
                  <a:cubicBezTo>
                    <a:pt x="240" y="294"/>
                    <a:pt x="239" y="294"/>
                    <a:pt x="240" y="294"/>
                  </a:cubicBezTo>
                  <a:cubicBezTo>
                    <a:pt x="240" y="295"/>
                    <a:pt x="240" y="295"/>
                    <a:pt x="240" y="295"/>
                  </a:cubicBezTo>
                  <a:cubicBezTo>
                    <a:pt x="239" y="295"/>
                    <a:pt x="238" y="296"/>
                    <a:pt x="239" y="297"/>
                  </a:cubicBezTo>
                  <a:cubicBezTo>
                    <a:pt x="240" y="298"/>
                    <a:pt x="241" y="300"/>
                    <a:pt x="246" y="298"/>
                  </a:cubicBezTo>
                  <a:cubicBezTo>
                    <a:pt x="251" y="296"/>
                    <a:pt x="251" y="296"/>
                    <a:pt x="252" y="296"/>
                  </a:cubicBezTo>
                  <a:cubicBezTo>
                    <a:pt x="254" y="295"/>
                    <a:pt x="256" y="294"/>
                    <a:pt x="257" y="293"/>
                  </a:cubicBezTo>
                  <a:cubicBezTo>
                    <a:pt x="258" y="293"/>
                    <a:pt x="259" y="292"/>
                    <a:pt x="258" y="292"/>
                  </a:cubicBezTo>
                  <a:cubicBezTo>
                    <a:pt x="258" y="291"/>
                    <a:pt x="258" y="290"/>
                    <a:pt x="259" y="290"/>
                  </a:cubicBezTo>
                  <a:cubicBezTo>
                    <a:pt x="259" y="290"/>
                    <a:pt x="259" y="290"/>
                    <a:pt x="260" y="291"/>
                  </a:cubicBezTo>
                  <a:cubicBezTo>
                    <a:pt x="260" y="292"/>
                    <a:pt x="260" y="293"/>
                    <a:pt x="261" y="292"/>
                  </a:cubicBezTo>
                  <a:cubicBezTo>
                    <a:pt x="262" y="290"/>
                    <a:pt x="264" y="286"/>
                    <a:pt x="264" y="287"/>
                  </a:cubicBezTo>
                  <a:cubicBezTo>
                    <a:pt x="263" y="289"/>
                    <a:pt x="261" y="293"/>
                    <a:pt x="262" y="292"/>
                  </a:cubicBezTo>
                  <a:cubicBezTo>
                    <a:pt x="263" y="292"/>
                    <a:pt x="264" y="291"/>
                    <a:pt x="265" y="290"/>
                  </a:cubicBezTo>
                  <a:cubicBezTo>
                    <a:pt x="265" y="289"/>
                    <a:pt x="266" y="287"/>
                    <a:pt x="266" y="287"/>
                  </a:cubicBezTo>
                  <a:cubicBezTo>
                    <a:pt x="267" y="287"/>
                    <a:pt x="269" y="288"/>
                    <a:pt x="268" y="287"/>
                  </a:cubicBezTo>
                  <a:cubicBezTo>
                    <a:pt x="267" y="286"/>
                    <a:pt x="267" y="285"/>
                    <a:pt x="269" y="286"/>
                  </a:cubicBezTo>
                  <a:cubicBezTo>
                    <a:pt x="271" y="288"/>
                    <a:pt x="271" y="288"/>
                    <a:pt x="271" y="287"/>
                  </a:cubicBezTo>
                  <a:cubicBezTo>
                    <a:pt x="271" y="285"/>
                    <a:pt x="269" y="284"/>
                    <a:pt x="271" y="284"/>
                  </a:cubicBezTo>
                  <a:cubicBezTo>
                    <a:pt x="272" y="283"/>
                    <a:pt x="271" y="280"/>
                    <a:pt x="272" y="283"/>
                  </a:cubicBezTo>
                  <a:cubicBezTo>
                    <a:pt x="273" y="286"/>
                    <a:pt x="273" y="288"/>
                    <a:pt x="274" y="287"/>
                  </a:cubicBezTo>
                  <a:cubicBezTo>
                    <a:pt x="274" y="285"/>
                    <a:pt x="273" y="284"/>
                    <a:pt x="274" y="283"/>
                  </a:cubicBezTo>
                  <a:cubicBezTo>
                    <a:pt x="275" y="283"/>
                    <a:pt x="276" y="281"/>
                    <a:pt x="276" y="280"/>
                  </a:cubicBezTo>
                  <a:cubicBezTo>
                    <a:pt x="276" y="279"/>
                    <a:pt x="276" y="277"/>
                    <a:pt x="277" y="280"/>
                  </a:cubicBezTo>
                  <a:cubicBezTo>
                    <a:pt x="279" y="282"/>
                    <a:pt x="277" y="285"/>
                    <a:pt x="279" y="282"/>
                  </a:cubicBezTo>
                  <a:cubicBezTo>
                    <a:pt x="280" y="279"/>
                    <a:pt x="281" y="279"/>
                    <a:pt x="283" y="281"/>
                  </a:cubicBezTo>
                  <a:cubicBezTo>
                    <a:pt x="284" y="283"/>
                    <a:pt x="286" y="283"/>
                    <a:pt x="288" y="282"/>
                  </a:cubicBezTo>
                  <a:cubicBezTo>
                    <a:pt x="289" y="281"/>
                    <a:pt x="290" y="280"/>
                    <a:pt x="291" y="280"/>
                  </a:cubicBezTo>
                  <a:cubicBezTo>
                    <a:pt x="292" y="279"/>
                    <a:pt x="292" y="279"/>
                    <a:pt x="292" y="278"/>
                  </a:cubicBezTo>
                  <a:cubicBezTo>
                    <a:pt x="292" y="277"/>
                    <a:pt x="293" y="277"/>
                    <a:pt x="294" y="277"/>
                  </a:cubicBezTo>
                  <a:cubicBezTo>
                    <a:pt x="294" y="276"/>
                    <a:pt x="296" y="276"/>
                    <a:pt x="294" y="276"/>
                  </a:cubicBezTo>
                  <a:cubicBezTo>
                    <a:pt x="292" y="275"/>
                    <a:pt x="290" y="275"/>
                    <a:pt x="292" y="274"/>
                  </a:cubicBezTo>
                  <a:cubicBezTo>
                    <a:pt x="295" y="273"/>
                    <a:pt x="293" y="273"/>
                    <a:pt x="294" y="272"/>
                  </a:cubicBezTo>
                  <a:cubicBezTo>
                    <a:pt x="295" y="271"/>
                    <a:pt x="296" y="272"/>
                    <a:pt x="297" y="271"/>
                  </a:cubicBezTo>
                  <a:cubicBezTo>
                    <a:pt x="298" y="271"/>
                    <a:pt x="298" y="271"/>
                    <a:pt x="298" y="270"/>
                  </a:cubicBezTo>
                  <a:cubicBezTo>
                    <a:pt x="298" y="270"/>
                    <a:pt x="297" y="269"/>
                    <a:pt x="297" y="268"/>
                  </a:cubicBezTo>
                  <a:cubicBezTo>
                    <a:pt x="296" y="267"/>
                    <a:pt x="296" y="267"/>
                    <a:pt x="295" y="268"/>
                  </a:cubicBezTo>
                  <a:cubicBezTo>
                    <a:pt x="295" y="269"/>
                    <a:pt x="294" y="271"/>
                    <a:pt x="292" y="271"/>
                  </a:cubicBezTo>
                  <a:cubicBezTo>
                    <a:pt x="290" y="270"/>
                    <a:pt x="289" y="270"/>
                    <a:pt x="288" y="270"/>
                  </a:cubicBezTo>
                  <a:cubicBezTo>
                    <a:pt x="288" y="271"/>
                    <a:pt x="287" y="270"/>
                    <a:pt x="288" y="269"/>
                  </a:cubicBezTo>
                  <a:cubicBezTo>
                    <a:pt x="290" y="268"/>
                    <a:pt x="290" y="268"/>
                    <a:pt x="292" y="268"/>
                  </a:cubicBezTo>
                  <a:cubicBezTo>
                    <a:pt x="294" y="267"/>
                    <a:pt x="294" y="267"/>
                    <a:pt x="294" y="265"/>
                  </a:cubicBezTo>
                  <a:cubicBezTo>
                    <a:pt x="294" y="264"/>
                    <a:pt x="294" y="263"/>
                    <a:pt x="293" y="265"/>
                  </a:cubicBezTo>
                  <a:cubicBezTo>
                    <a:pt x="292" y="266"/>
                    <a:pt x="291" y="268"/>
                    <a:pt x="291" y="265"/>
                  </a:cubicBezTo>
                  <a:cubicBezTo>
                    <a:pt x="292" y="262"/>
                    <a:pt x="291" y="263"/>
                    <a:pt x="290" y="264"/>
                  </a:cubicBezTo>
                  <a:cubicBezTo>
                    <a:pt x="290" y="264"/>
                    <a:pt x="288" y="265"/>
                    <a:pt x="288" y="265"/>
                  </a:cubicBezTo>
                  <a:cubicBezTo>
                    <a:pt x="288" y="266"/>
                    <a:pt x="286" y="265"/>
                    <a:pt x="288" y="264"/>
                  </a:cubicBezTo>
                  <a:cubicBezTo>
                    <a:pt x="289" y="263"/>
                    <a:pt x="291" y="263"/>
                    <a:pt x="290" y="263"/>
                  </a:cubicBezTo>
                  <a:cubicBezTo>
                    <a:pt x="290" y="262"/>
                    <a:pt x="289" y="263"/>
                    <a:pt x="288" y="263"/>
                  </a:cubicBezTo>
                  <a:cubicBezTo>
                    <a:pt x="288" y="263"/>
                    <a:pt x="288" y="262"/>
                    <a:pt x="291" y="262"/>
                  </a:cubicBezTo>
                  <a:cubicBezTo>
                    <a:pt x="294" y="261"/>
                    <a:pt x="293" y="260"/>
                    <a:pt x="293" y="260"/>
                  </a:cubicBezTo>
                  <a:cubicBezTo>
                    <a:pt x="292" y="259"/>
                    <a:pt x="292" y="259"/>
                    <a:pt x="293" y="259"/>
                  </a:cubicBezTo>
                  <a:cubicBezTo>
                    <a:pt x="294" y="258"/>
                    <a:pt x="295" y="257"/>
                    <a:pt x="295" y="257"/>
                  </a:cubicBezTo>
                  <a:cubicBezTo>
                    <a:pt x="294" y="257"/>
                    <a:pt x="293" y="257"/>
                    <a:pt x="292" y="258"/>
                  </a:cubicBezTo>
                  <a:cubicBezTo>
                    <a:pt x="291" y="259"/>
                    <a:pt x="290" y="259"/>
                    <a:pt x="292" y="257"/>
                  </a:cubicBezTo>
                  <a:cubicBezTo>
                    <a:pt x="293" y="255"/>
                    <a:pt x="295" y="255"/>
                    <a:pt x="296" y="255"/>
                  </a:cubicBezTo>
                  <a:cubicBezTo>
                    <a:pt x="297" y="255"/>
                    <a:pt x="299" y="255"/>
                    <a:pt x="300" y="254"/>
                  </a:cubicBezTo>
                  <a:cubicBezTo>
                    <a:pt x="301" y="253"/>
                    <a:pt x="302" y="252"/>
                    <a:pt x="301" y="253"/>
                  </a:cubicBezTo>
                  <a:cubicBezTo>
                    <a:pt x="300" y="255"/>
                    <a:pt x="298" y="257"/>
                    <a:pt x="297" y="258"/>
                  </a:cubicBezTo>
                  <a:cubicBezTo>
                    <a:pt x="296" y="259"/>
                    <a:pt x="296" y="260"/>
                    <a:pt x="297" y="260"/>
                  </a:cubicBezTo>
                  <a:cubicBezTo>
                    <a:pt x="298" y="261"/>
                    <a:pt x="299" y="262"/>
                    <a:pt x="300" y="261"/>
                  </a:cubicBezTo>
                  <a:cubicBezTo>
                    <a:pt x="300" y="260"/>
                    <a:pt x="301" y="260"/>
                    <a:pt x="302" y="260"/>
                  </a:cubicBezTo>
                  <a:cubicBezTo>
                    <a:pt x="303" y="260"/>
                    <a:pt x="303" y="259"/>
                    <a:pt x="303" y="259"/>
                  </a:cubicBezTo>
                  <a:cubicBezTo>
                    <a:pt x="303" y="258"/>
                    <a:pt x="302" y="258"/>
                    <a:pt x="303" y="258"/>
                  </a:cubicBezTo>
                  <a:cubicBezTo>
                    <a:pt x="303" y="257"/>
                    <a:pt x="303" y="257"/>
                    <a:pt x="304" y="256"/>
                  </a:cubicBezTo>
                  <a:cubicBezTo>
                    <a:pt x="304" y="255"/>
                    <a:pt x="304" y="254"/>
                    <a:pt x="304" y="256"/>
                  </a:cubicBezTo>
                  <a:cubicBezTo>
                    <a:pt x="304" y="258"/>
                    <a:pt x="304" y="258"/>
                    <a:pt x="304" y="259"/>
                  </a:cubicBezTo>
                  <a:cubicBezTo>
                    <a:pt x="304" y="260"/>
                    <a:pt x="304" y="261"/>
                    <a:pt x="304" y="259"/>
                  </a:cubicBezTo>
                  <a:cubicBezTo>
                    <a:pt x="305" y="258"/>
                    <a:pt x="305" y="258"/>
                    <a:pt x="305" y="259"/>
                  </a:cubicBezTo>
                  <a:cubicBezTo>
                    <a:pt x="306" y="260"/>
                    <a:pt x="306" y="260"/>
                    <a:pt x="307" y="259"/>
                  </a:cubicBezTo>
                  <a:cubicBezTo>
                    <a:pt x="309" y="258"/>
                    <a:pt x="310" y="258"/>
                    <a:pt x="312" y="258"/>
                  </a:cubicBezTo>
                  <a:cubicBezTo>
                    <a:pt x="314" y="259"/>
                    <a:pt x="314" y="258"/>
                    <a:pt x="316" y="257"/>
                  </a:cubicBezTo>
                  <a:cubicBezTo>
                    <a:pt x="318" y="256"/>
                    <a:pt x="319" y="255"/>
                    <a:pt x="321" y="255"/>
                  </a:cubicBezTo>
                  <a:cubicBezTo>
                    <a:pt x="323" y="255"/>
                    <a:pt x="321" y="256"/>
                    <a:pt x="320" y="256"/>
                  </a:cubicBezTo>
                  <a:cubicBezTo>
                    <a:pt x="318" y="256"/>
                    <a:pt x="317" y="257"/>
                    <a:pt x="318" y="257"/>
                  </a:cubicBezTo>
                  <a:cubicBezTo>
                    <a:pt x="318" y="258"/>
                    <a:pt x="318" y="257"/>
                    <a:pt x="317" y="258"/>
                  </a:cubicBezTo>
                  <a:cubicBezTo>
                    <a:pt x="317" y="258"/>
                    <a:pt x="316" y="258"/>
                    <a:pt x="317" y="259"/>
                  </a:cubicBezTo>
                  <a:cubicBezTo>
                    <a:pt x="317" y="259"/>
                    <a:pt x="317" y="260"/>
                    <a:pt x="317" y="259"/>
                  </a:cubicBezTo>
                  <a:cubicBezTo>
                    <a:pt x="316" y="259"/>
                    <a:pt x="315" y="259"/>
                    <a:pt x="316" y="260"/>
                  </a:cubicBezTo>
                  <a:cubicBezTo>
                    <a:pt x="318" y="261"/>
                    <a:pt x="317" y="262"/>
                    <a:pt x="319" y="262"/>
                  </a:cubicBezTo>
                  <a:cubicBezTo>
                    <a:pt x="321" y="262"/>
                    <a:pt x="322" y="262"/>
                    <a:pt x="322" y="262"/>
                  </a:cubicBezTo>
                  <a:cubicBezTo>
                    <a:pt x="323" y="261"/>
                    <a:pt x="324" y="262"/>
                    <a:pt x="322" y="263"/>
                  </a:cubicBezTo>
                  <a:cubicBezTo>
                    <a:pt x="320" y="264"/>
                    <a:pt x="319" y="263"/>
                    <a:pt x="319" y="264"/>
                  </a:cubicBezTo>
                  <a:cubicBezTo>
                    <a:pt x="319" y="264"/>
                    <a:pt x="317" y="264"/>
                    <a:pt x="317" y="264"/>
                  </a:cubicBezTo>
                  <a:cubicBezTo>
                    <a:pt x="317" y="265"/>
                    <a:pt x="317" y="265"/>
                    <a:pt x="319" y="265"/>
                  </a:cubicBezTo>
                  <a:cubicBezTo>
                    <a:pt x="321" y="264"/>
                    <a:pt x="321" y="264"/>
                    <a:pt x="322" y="264"/>
                  </a:cubicBezTo>
                  <a:cubicBezTo>
                    <a:pt x="323" y="264"/>
                    <a:pt x="325" y="264"/>
                    <a:pt x="325" y="264"/>
                  </a:cubicBezTo>
                  <a:cubicBezTo>
                    <a:pt x="326" y="263"/>
                    <a:pt x="326" y="264"/>
                    <a:pt x="325" y="265"/>
                  </a:cubicBezTo>
                  <a:cubicBezTo>
                    <a:pt x="324" y="266"/>
                    <a:pt x="322" y="267"/>
                    <a:pt x="324" y="266"/>
                  </a:cubicBezTo>
                  <a:cubicBezTo>
                    <a:pt x="327" y="265"/>
                    <a:pt x="328" y="265"/>
                    <a:pt x="329" y="265"/>
                  </a:cubicBezTo>
                  <a:cubicBezTo>
                    <a:pt x="331" y="266"/>
                    <a:pt x="332" y="266"/>
                    <a:pt x="332" y="267"/>
                  </a:cubicBezTo>
                  <a:cubicBezTo>
                    <a:pt x="331" y="268"/>
                    <a:pt x="330" y="269"/>
                    <a:pt x="328" y="270"/>
                  </a:cubicBezTo>
                  <a:cubicBezTo>
                    <a:pt x="327" y="271"/>
                    <a:pt x="328" y="270"/>
                    <a:pt x="330" y="270"/>
                  </a:cubicBezTo>
                  <a:cubicBezTo>
                    <a:pt x="331" y="271"/>
                    <a:pt x="339" y="271"/>
                    <a:pt x="339" y="271"/>
                  </a:cubicBezTo>
                  <a:cubicBezTo>
                    <a:pt x="340" y="271"/>
                    <a:pt x="341" y="270"/>
                    <a:pt x="342" y="269"/>
                  </a:cubicBezTo>
                  <a:cubicBezTo>
                    <a:pt x="343" y="268"/>
                    <a:pt x="344" y="267"/>
                    <a:pt x="345" y="265"/>
                  </a:cubicBezTo>
                  <a:cubicBezTo>
                    <a:pt x="347" y="264"/>
                    <a:pt x="347" y="265"/>
                    <a:pt x="346" y="266"/>
                  </a:cubicBezTo>
                  <a:cubicBezTo>
                    <a:pt x="345" y="267"/>
                    <a:pt x="344" y="269"/>
                    <a:pt x="344" y="270"/>
                  </a:cubicBezTo>
                  <a:cubicBezTo>
                    <a:pt x="344" y="271"/>
                    <a:pt x="344" y="272"/>
                    <a:pt x="344" y="272"/>
                  </a:cubicBezTo>
                  <a:cubicBezTo>
                    <a:pt x="343" y="272"/>
                    <a:pt x="343" y="272"/>
                    <a:pt x="343" y="273"/>
                  </a:cubicBezTo>
                  <a:cubicBezTo>
                    <a:pt x="343" y="274"/>
                    <a:pt x="343" y="274"/>
                    <a:pt x="344" y="275"/>
                  </a:cubicBezTo>
                  <a:cubicBezTo>
                    <a:pt x="346" y="275"/>
                    <a:pt x="354" y="278"/>
                    <a:pt x="355" y="279"/>
                  </a:cubicBezTo>
                  <a:cubicBezTo>
                    <a:pt x="356" y="279"/>
                    <a:pt x="357" y="280"/>
                    <a:pt x="357" y="280"/>
                  </a:cubicBezTo>
                  <a:cubicBezTo>
                    <a:pt x="358" y="280"/>
                    <a:pt x="374" y="279"/>
                    <a:pt x="376" y="279"/>
                  </a:cubicBezTo>
                  <a:cubicBezTo>
                    <a:pt x="378" y="279"/>
                    <a:pt x="388" y="280"/>
                    <a:pt x="390" y="281"/>
                  </a:cubicBezTo>
                  <a:cubicBezTo>
                    <a:pt x="392" y="282"/>
                    <a:pt x="393" y="281"/>
                    <a:pt x="394" y="281"/>
                  </a:cubicBezTo>
                  <a:cubicBezTo>
                    <a:pt x="395" y="281"/>
                    <a:pt x="396" y="280"/>
                    <a:pt x="395" y="279"/>
                  </a:cubicBezTo>
                  <a:cubicBezTo>
                    <a:pt x="394" y="278"/>
                    <a:pt x="393" y="278"/>
                    <a:pt x="395" y="278"/>
                  </a:cubicBezTo>
                  <a:cubicBezTo>
                    <a:pt x="396" y="278"/>
                    <a:pt x="396" y="279"/>
                    <a:pt x="397" y="280"/>
                  </a:cubicBezTo>
                  <a:cubicBezTo>
                    <a:pt x="397" y="282"/>
                    <a:pt x="396" y="283"/>
                    <a:pt x="396" y="283"/>
                  </a:cubicBezTo>
                  <a:cubicBezTo>
                    <a:pt x="395" y="283"/>
                    <a:pt x="394" y="283"/>
                    <a:pt x="396" y="284"/>
                  </a:cubicBezTo>
                  <a:cubicBezTo>
                    <a:pt x="398" y="285"/>
                    <a:pt x="406" y="288"/>
                    <a:pt x="410" y="287"/>
                  </a:cubicBezTo>
                  <a:cubicBezTo>
                    <a:pt x="415" y="287"/>
                    <a:pt x="420" y="284"/>
                    <a:pt x="421" y="283"/>
                  </a:cubicBezTo>
                  <a:cubicBezTo>
                    <a:pt x="422" y="282"/>
                    <a:pt x="422" y="282"/>
                    <a:pt x="423" y="281"/>
                  </a:cubicBezTo>
                  <a:cubicBezTo>
                    <a:pt x="423" y="280"/>
                    <a:pt x="423" y="279"/>
                    <a:pt x="425" y="280"/>
                  </a:cubicBezTo>
                  <a:cubicBezTo>
                    <a:pt x="427" y="281"/>
                    <a:pt x="430" y="283"/>
                    <a:pt x="431" y="284"/>
                  </a:cubicBezTo>
                  <a:cubicBezTo>
                    <a:pt x="431" y="284"/>
                    <a:pt x="432" y="285"/>
                    <a:pt x="430" y="284"/>
                  </a:cubicBezTo>
                  <a:cubicBezTo>
                    <a:pt x="428" y="284"/>
                    <a:pt x="426" y="284"/>
                    <a:pt x="427" y="286"/>
                  </a:cubicBezTo>
                  <a:cubicBezTo>
                    <a:pt x="427" y="288"/>
                    <a:pt x="427" y="291"/>
                    <a:pt x="426" y="290"/>
                  </a:cubicBezTo>
                  <a:cubicBezTo>
                    <a:pt x="426" y="289"/>
                    <a:pt x="426" y="287"/>
                    <a:pt x="426" y="286"/>
                  </a:cubicBezTo>
                  <a:cubicBezTo>
                    <a:pt x="426" y="284"/>
                    <a:pt x="425" y="282"/>
                    <a:pt x="424" y="282"/>
                  </a:cubicBezTo>
                  <a:cubicBezTo>
                    <a:pt x="422" y="282"/>
                    <a:pt x="421" y="283"/>
                    <a:pt x="422" y="285"/>
                  </a:cubicBezTo>
                  <a:cubicBezTo>
                    <a:pt x="423" y="287"/>
                    <a:pt x="423" y="288"/>
                    <a:pt x="421" y="290"/>
                  </a:cubicBezTo>
                  <a:cubicBezTo>
                    <a:pt x="420" y="291"/>
                    <a:pt x="416" y="291"/>
                    <a:pt x="419" y="291"/>
                  </a:cubicBezTo>
                  <a:cubicBezTo>
                    <a:pt x="422" y="292"/>
                    <a:pt x="428" y="296"/>
                    <a:pt x="430" y="297"/>
                  </a:cubicBezTo>
                  <a:cubicBezTo>
                    <a:pt x="433" y="298"/>
                    <a:pt x="435" y="299"/>
                    <a:pt x="437" y="299"/>
                  </a:cubicBezTo>
                  <a:cubicBezTo>
                    <a:pt x="438" y="299"/>
                    <a:pt x="439" y="299"/>
                    <a:pt x="438" y="299"/>
                  </a:cubicBezTo>
                  <a:cubicBezTo>
                    <a:pt x="437" y="300"/>
                    <a:pt x="436" y="300"/>
                    <a:pt x="438" y="301"/>
                  </a:cubicBezTo>
                  <a:cubicBezTo>
                    <a:pt x="439" y="302"/>
                    <a:pt x="464" y="319"/>
                    <a:pt x="464" y="319"/>
                  </a:cubicBezTo>
                  <a:cubicBezTo>
                    <a:pt x="464" y="319"/>
                    <a:pt x="465" y="320"/>
                    <a:pt x="466" y="318"/>
                  </a:cubicBezTo>
                  <a:cubicBezTo>
                    <a:pt x="466" y="317"/>
                    <a:pt x="466" y="317"/>
                    <a:pt x="467" y="317"/>
                  </a:cubicBezTo>
                  <a:cubicBezTo>
                    <a:pt x="469" y="318"/>
                    <a:pt x="471" y="318"/>
                    <a:pt x="469" y="316"/>
                  </a:cubicBezTo>
                  <a:cubicBezTo>
                    <a:pt x="466" y="314"/>
                    <a:pt x="468" y="315"/>
                    <a:pt x="469" y="316"/>
                  </a:cubicBezTo>
                  <a:cubicBezTo>
                    <a:pt x="471" y="317"/>
                    <a:pt x="474" y="318"/>
                    <a:pt x="474" y="317"/>
                  </a:cubicBezTo>
                  <a:cubicBezTo>
                    <a:pt x="475" y="316"/>
                    <a:pt x="475" y="314"/>
                    <a:pt x="472" y="312"/>
                  </a:cubicBezTo>
                  <a:cubicBezTo>
                    <a:pt x="472" y="312"/>
                    <a:pt x="473" y="310"/>
                    <a:pt x="471" y="311"/>
                  </a:cubicBezTo>
                  <a:cubicBezTo>
                    <a:pt x="469" y="312"/>
                    <a:pt x="468" y="312"/>
                    <a:pt x="469" y="310"/>
                  </a:cubicBezTo>
                  <a:cubicBezTo>
                    <a:pt x="471" y="309"/>
                    <a:pt x="469" y="308"/>
                    <a:pt x="467" y="307"/>
                  </a:cubicBezTo>
                  <a:cubicBezTo>
                    <a:pt x="465" y="307"/>
                    <a:pt x="466" y="306"/>
                    <a:pt x="468" y="307"/>
                  </a:cubicBezTo>
                  <a:cubicBezTo>
                    <a:pt x="469" y="308"/>
                    <a:pt x="468" y="307"/>
                    <a:pt x="465" y="306"/>
                  </a:cubicBezTo>
                  <a:cubicBezTo>
                    <a:pt x="462" y="305"/>
                    <a:pt x="462" y="305"/>
                    <a:pt x="461" y="306"/>
                  </a:cubicBezTo>
                  <a:cubicBezTo>
                    <a:pt x="459" y="306"/>
                    <a:pt x="458" y="307"/>
                    <a:pt x="460" y="305"/>
                  </a:cubicBezTo>
                  <a:cubicBezTo>
                    <a:pt x="462" y="303"/>
                    <a:pt x="461" y="303"/>
                    <a:pt x="460" y="302"/>
                  </a:cubicBezTo>
                  <a:cubicBezTo>
                    <a:pt x="460" y="302"/>
                    <a:pt x="460" y="301"/>
                    <a:pt x="463" y="303"/>
                  </a:cubicBezTo>
                  <a:cubicBezTo>
                    <a:pt x="465" y="304"/>
                    <a:pt x="466" y="304"/>
                    <a:pt x="466" y="303"/>
                  </a:cubicBezTo>
                  <a:cubicBezTo>
                    <a:pt x="465" y="302"/>
                    <a:pt x="467" y="302"/>
                    <a:pt x="468" y="304"/>
                  </a:cubicBezTo>
                  <a:cubicBezTo>
                    <a:pt x="468" y="306"/>
                    <a:pt x="469" y="307"/>
                    <a:pt x="471" y="307"/>
                  </a:cubicBezTo>
                  <a:cubicBezTo>
                    <a:pt x="473" y="307"/>
                    <a:pt x="474" y="307"/>
                    <a:pt x="474" y="305"/>
                  </a:cubicBezTo>
                  <a:cubicBezTo>
                    <a:pt x="473" y="303"/>
                    <a:pt x="473" y="302"/>
                    <a:pt x="474" y="304"/>
                  </a:cubicBezTo>
                  <a:cubicBezTo>
                    <a:pt x="475" y="306"/>
                    <a:pt x="475" y="306"/>
                    <a:pt x="476" y="305"/>
                  </a:cubicBezTo>
                  <a:cubicBezTo>
                    <a:pt x="478" y="305"/>
                    <a:pt x="478" y="305"/>
                    <a:pt x="476" y="306"/>
                  </a:cubicBezTo>
                  <a:cubicBezTo>
                    <a:pt x="474" y="307"/>
                    <a:pt x="475" y="307"/>
                    <a:pt x="475" y="308"/>
                  </a:cubicBezTo>
                  <a:cubicBezTo>
                    <a:pt x="476" y="309"/>
                    <a:pt x="478" y="312"/>
                    <a:pt x="478" y="314"/>
                  </a:cubicBezTo>
                  <a:cubicBezTo>
                    <a:pt x="477" y="315"/>
                    <a:pt x="476" y="314"/>
                    <a:pt x="477" y="315"/>
                  </a:cubicBezTo>
                  <a:cubicBezTo>
                    <a:pt x="477" y="316"/>
                    <a:pt x="476" y="316"/>
                    <a:pt x="479" y="316"/>
                  </a:cubicBezTo>
                  <a:cubicBezTo>
                    <a:pt x="481" y="316"/>
                    <a:pt x="481" y="315"/>
                    <a:pt x="482" y="316"/>
                  </a:cubicBezTo>
                  <a:cubicBezTo>
                    <a:pt x="483" y="317"/>
                    <a:pt x="484" y="316"/>
                    <a:pt x="483" y="315"/>
                  </a:cubicBezTo>
                  <a:cubicBezTo>
                    <a:pt x="483" y="314"/>
                    <a:pt x="483" y="313"/>
                    <a:pt x="484" y="316"/>
                  </a:cubicBezTo>
                  <a:cubicBezTo>
                    <a:pt x="485" y="319"/>
                    <a:pt x="485" y="319"/>
                    <a:pt x="487" y="319"/>
                  </a:cubicBezTo>
                  <a:cubicBezTo>
                    <a:pt x="488" y="319"/>
                    <a:pt x="491" y="318"/>
                    <a:pt x="489" y="315"/>
                  </a:cubicBezTo>
                  <a:cubicBezTo>
                    <a:pt x="487" y="311"/>
                    <a:pt x="486" y="311"/>
                    <a:pt x="487" y="311"/>
                  </a:cubicBezTo>
                  <a:cubicBezTo>
                    <a:pt x="488" y="311"/>
                    <a:pt x="488" y="311"/>
                    <a:pt x="487" y="309"/>
                  </a:cubicBezTo>
                  <a:cubicBezTo>
                    <a:pt x="486" y="307"/>
                    <a:pt x="484" y="305"/>
                    <a:pt x="484" y="303"/>
                  </a:cubicBezTo>
                  <a:cubicBezTo>
                    <a:pt x="485" y="301"/>
                    <a:pt x="484" y="301"/>
                    <a:pt x="484" y="299"/>
                  </a:cubicBezTo>
                  <a:cubicBezTo>
                    <a:pt x="483" y="298"/>
                    <a:pt x="482" y="297"/>
                    <a:pt x="484" y="298"/>
                  </a:cubicBezTo>
                  <a:cubicBezTo>
                    <a:pt x="486" y="299"/>
                    <a:pt x="485" y="297"/>
                    <a:pt x="484" y="297"/>
                  </a:cubicBezTo>
                  <a:cubicBezTo>
                    <a:pt x="483" y="296"/>
                    <a:pt x="483" y="296"/>
                    <a:pt x="484" y="296"/>
                  </a:cubicBezTo>
                  <a:cubicBezTo>
                    <a:pt x="485" y="296"/>
                    <a:pt x="485" y="292"/>
                    <a:pt x="485" y="296"/>
                  </a:cubicBezTo>
                  <a:cubicBezTo>
                    <a:pt x="485" y="296"/>
                    <a:pt x="485" y="297"/>
                    <a:pt x="486" y="298"/>
                  </a:cubicBezTo>
                  <a:cubicBezTo>
                    <a:pt x="487" y="300"/>
                    <a:pt x="487" y="302"/>
                    <a:pt x="487" y="303"/>
                  </a:cubicBezTo>
                  <a:cubicBezTo>
                    <a:pt x="488" y="304"/>
                    <a:pt x="488" y="306"/>
                    <a:pt x="489" y="307"/>
                  </a:cubicBezTo>
                  <a:cubicBezTo>
                    <a:pt x="490" y="308"/>
                    <a:pt x="489" y="308"/>
                    <a:pt x="490" y="308"/>
                  </a:cubicBezTo>
                  <a:cubicBezTo>
                    <a:pt x="491" y="307"/>
                    <a:pt x="492" y="308"/>
                    <a:pt x="492" y="309"/>
                  </a:cubicBezTo>
                  <a:cubicBezTo>
                    <a:pt x="491" y="310"/>
                    <a:pt x="490" y="310"/>
                    <a:pt x="491" y="311"/>
                  </a:cubicBezTo>
                  <a:cubicBezTo>
                    <a:pt x="491" y="312"/>
                    <a:pt x="492" y="312"/>
                    <a:pt x="493" y="314"/>
                  </a:cubicBezTo>
                  <a:cubicBezTo>
                    <a:pt x="493" y="315"/>
                    <a:pt x="495" y="317"/>
                    <a:pt x="497" y="318"/>
                  </a:cubicBezTo>
                  <a:cubicBezTo>
                    <a:pt x="500" y="319"/>
                    <a:pt x="504" y="321"/>
                    <a:pt x="503" y="319"/>
                  </a:cubicBezTo>
                  <a:cubicBezTo>
                    <a:pt x="503" y="317"/>
                    <a:pt x="502" y="317"/>
                    <a:pt x="503" y="317"/>
                  </a:cubicBezTo>
                  <a:cubicBezTo>
                    <a:pt x="504" y="317"/>
                    <a:pt x="504" y="317"/>
                    <a:pt x="504" y="316"/>
                  </a:cubicBezTo>
                  <a:cubicBezTo>
                    <a:pt x="505" y="315"/>
                    <a:pt x="506" y="313"/>
                    <a:pt x="507" y="313"/>
                  </a:cubicBezTo>
                  <a:cubicBezTo>
                    <a:pt x="507" y="313"/>
                    <a:pt x="508" y="313"/>
                    <a:pt x="506" y="314"/>
                  </a:cubicBezTo>
                  <a:cubicBezTo>
                    <a:pt x="505" y="315"/>
                    <a:pt x="505" y="315"/>
                    <a:pt x="505" y="317"/>
                  </a:cubicBezTo>
                  <a:cubicBezTo>
                    <a:pt x="505" y="318"/>
                    <a:pt x="505" y="318"/>
                    <a:pt x="505" y="319"/>
                  </a:cubicBezTo>
                  <a:cubicBezTo>
                    <a:pt x="504" y="319"/>
                    <a:pt x="504" y="320"/>
                    <a:pt x="504" y="320"/>
                  </a:cubicBezTo>
                  <a:cubicBezTo>
                    <a:pt x="504" y="321"/>
                    <a:pt x="504" y="323"/>
                    <a:pt x="506" y="324"/>
                  </a:cubicBezTo>
                  <a:cubicBezTo>
                    <a:pt x="507" y="324"/>
                    <a:pt x="507" y="324"/>
                    <a:pt x="508" y="323"/>
                  </a:cubicBezTo>
                  <a:cubicBezTo>
                    <a:pt x="509" y="322"/>
                    <a:pt x="510" y="320"/>
                    <a:pt x="509" y="323"/>
                  </a:cubicBezTo>
                  <a:cubicBezTo>
                    <a:pt x="508" y="325"/>
                    <a:pt x="512" y="325"/>
                    <a:pt x="509" y="325"/>
                  </a:cubicBezTo>
                  <a:cubicBezTo>
                    <a:pt x="506" y="325"/>
                    <a:pt x="507" y="325"/>
                    <a:pt x="508" y="326"/>
                  </a:cubicBezTo>
                  <a:cubicBezTo>
                    <a:pt x="508" y="327"/>
                    <a:pt x="509" y="329"/>
                    <a:pt x="510" y="328"/>
                  </a:cubicBezTo>
                  <a:cubicBezTo>
                    <a:pt x="511" y="327"/>
                    <a:pt x="512" y="326"/>
                    <a:pt x="514" y="326"/>
                  </a:cubicBezTo>
                  <a:cubicBezTo>
                    <a:pt x="516" y="327"/>
                    <a:pt x="515" y="327"/>
                    <a:pt x="513" y="327"/>
                  </a:cubicBezTo>
                  <a:cubicBezTo>
                    <a:pt x="511" y="326"/>
                    <a:pt x="511" y="328"/>
                    <a:pt x="512" y="330"/>
                  </a:cubicBezTo>
                  <a:cubicBezTo>
                    <a:pt x="514" y="331"/>
                    <a:pt x="516" y="333"/>
                    <a:pt x="513" y="332"/>
                  </a:cubicBezTo>
                  <a:cubicBezTo>
                    <a:pt x="511" y="330"/>
                    <a:pt x="510" y="331"/>
                    <a:pt x="510" y="332"/>
                  </a:cubicBezTo>
                  <a:cubicBezTo>
                    <a:pt x="510" y="333"/>
                    <a:pt x="511" y="333"/>
                    <a:pt x="513" y="333"/>
                  </a:cubicBezTo>
                  <a:cubicBezTo>
                    <a:pt x="514" y="333"/>
                    <a:pt x="515" y="333"/>
                    <a:pt x="514" y="334"/>
                  </a:cubicBezTo>
                  <a:cubicBezTo>
                    <a:pt x="512" y="335"/>
                    <a:pt x="512" y="338"/>
                    <a:pt x="516" y="339"/>
                  </a:cubicBezTo>
                  <a:cubicBezTo>
                    <a:pt x="520" y="339"/>
                    <a:pt x="518" y="339"/>
                    <a:pt x="516" y="340"/>
                  </a:cubicBezTo>
                  <a:cubicBezTo>
                    <a:pt x="515" y="340"/>
                    <a:pt x="514" y="340"/>
                    <a:pt x="513" y="340"/>
                  </a:cubicBezTo>
                  <a:cubicBezTo>
                    <a:pt x="512" y="341"/>
                    <a:pt x="510" y="342"/>
                    <a:pt x="513" y="342"/>
                  </a:cubicBezTo>
                  <a:cubicBezTo>
                    <a:pt x="515" y="342"/>
                    <a:pt x="518" y="342"/>
                    <a:pt x="519" y="343"/>
                  </a:cubicBezTo>
                  <a:cubicBezTo>
                    <a:pt x="521" y="344"/>
                    <a:pt x="523" y="344"/>
                    <a:pt x="523" y="345"/>
                  </a:cubicBezTo>
                  <a:cubicBezTo>
                    <a:pt x="523" y="346"/>
                    <a:pt x="523" y="346"/>
                    <a:pt x="522" y="346"/>
                  </a:cubicBezTo>
                  <a:cubicBezTo>
                    <a:pt x="521" y="346"/>
                    <a:pt x="521" y="346"/>
                    <a:pt x="522" y="348"/>
                  </a:cubicBezTo>
                  <a:cubicBezTo>
                    <a:pt x="523" y="349"/>
                    <a:pt x="525" y="350"/>
                    <a:pt x="527" y="350"/>
                  </a:cubicBezTo>
                  <a:cubicBezTo>
                    <a:pt x="528" y="350"/>
                    <a:pt x="529" y="350"/>
                    <a:pt x="528" y="351"/>
                  </a:cubicBezTo>
                  <a:cubicBezTo>
                    <a:pt x="527" y="352"/>
                    <a:pt x="529" y="352"/>
                    <a:pt x="527" y="353"/>
                  </a:cubicBezTo>
                  <a:cubicBezTo>
                    <a:pt x="526" y="353"/>
                    <a:pt x="527" y="354"/>
                    <a:pt x="528" y="354"/>
                  </a:cubicBezTo>
                  <a:cubicBezTo>
                    <a:pt x="528" y="354"/>
                    <a:pt x="531" y="356"/>
                    <a:pt x="532" y="358"/>
                  </a:cubicBezTo>
                  <a:cubicBezTo>
                    <a:pt x="532" y="359"/>
                    <a:pt x="533" y="359"/>
                    <a:pt x="535" y="360"/>
                  </a:cubicBezTo>
                  <a:cubicBezTo>
                    <a:pt x="536" y="361"/>
                    <a:pt x="538" y="363"/>
                    <a:pt x="537" y="363"/>
                  </a:cubicBezTo>
                  <a:cubicBezTo>
                    <a:pt x="536" y="363"/>
                    <a:pt x="535" y="364"/>
                    <a:pt x="536" y="365"/>
                  </a:cubicBezTo>
                  <a:cubicBezTo>
                    <a:pt x="536" y="367"/>
                    <a:pt x="536" y="368"/>
                    <a:pt x="535" y="368"/>
                  </a:cubicBezTo>
                  <a:cubicBezTo>
                    <a:pt x="534" y="368"/>
                    <a:pt x="533" y="369"/>
                    <a:pt x="534" y="370"/>
                  </a:cubicBezTo>
                  <a:cubicBezTo>
                    <a:pt x="534" y="372"/>
                    <a:pt x="534" y="371"/>
                    <a:pt x="533" y="371"/>
                  </a:cubicBezTo>
                  <a:cubicBezTo>
                    <a:pt x="533" y="371"/>
                    <a:pt x="532" y="371"/>
                    <a:pt x="532" y="372"/>
                  </a:cubicBezTo>
                  <a:cubicBezTo>
                    <a:pt x="532" y="373"/>
                    <a:pt x="532" y="373"/>
                    <a:pt x="532" y="372"/>
                  </a:cubicBezTo>
                  <a:cubicBezTo>
                    <a:pt x="531" y="372"/>
                    <a:pt x="531" y="372"/>
                    <a:pt x="531" y="374"/>
                  </a:cubicBezTo>
                  <a:cubicBezTo>
                    <a:pt x="532" y="375"/>
                    <a:pt x="535" y="379"/>
                    <a:pt x="535" y="377"/>
                  </a:cubicBezTo>
                  <a:cubicBezTo>
                    <a:pt x="535" y="375"/>
                    <a:pt x="534" y="374"/>
                    <a:pt x="536" y="373"/>
                  </a:cubicBezTo>
                  <a:cubicBezTo>
                    <a:pt x="537" y="373"/>
                    <a:pt x="539" y="371"/>
                    <a:pt x="538" y="371"/>
                  </a:cubicBezTo>
                  <a:cubicBezTo>
                    <a:pt x="536" y="370"/>
                    <a:pt x="536" y="370"/>
                    <a:pt x="538" y="369"/>
                  </a:cubicBezTo>
                  <a:cubicBezTo>
                    <a:pt x="540" y="368"/>
                    <a:pt x="546" y="366"/>
                    <a:pt x="547" y="366"/>
                  </a:cubicBezTo>
                  <a:cubicBezTo>
                    <a:pt x="548" y="365"/>
                    <a:pt x="550" y="364"/>
                    <a:pt x="548" y="366"/>
                  </a:cubicBezTo>
                  <a:cubicBezTo>
                    <a:pt x="546" y="367"/>
                    <a:pt x="547" y="368"/>
                    <a:pt x="548" y="369"/>
                  </a:cubicBezTo>
                  <a:cubicBezTo>
                    <a:pt x="549" y="370"/>
                    <a:pt x="552" y="373"/>
                    <a:pt x="552" y="380"/>
                  </a:cubicBezTo>
                  <a:cubicBezTo>
                    <a:pt x="552" y="380"/>
                    <a:pt x="551" y="381"/>
                    <a:pt x="554" y="381"/>
                  </a:cubicBezTo>
                  <a:cubicBezTo>
                    <a:pt x="556" y="381"/>
                    <a:pt x="555" y="382"/>
                    <a:pt x="552" y="382"/>
                  </a:cubicBezTo>
                  <a:cubicBezTo>
                    <a:pt x="549" y="382"/>
                    <a:pt x="549" y="383"/>
                    <a:pt x="549" y="383"/>
                  </a:cubicBezTo>
                  <a:cubicBezTo>
                    <a:pt x="549" y="384"/>
                    <a:pt x="548" y="386"/>
                    <a:pt x="550" y="386"/>
                  </a:cubicBezTo>
                  <a:cubicBezTo>
                    <a:pt x="552" y="386"/>
                    <a:pt x="553" y="385"/>
                    <a:pt x="551" y="386"/>
                  </a:cubicBezTo>
                  <a:cubicBezTo>
                    <a:pt x="550" y="387"/>
                    <a:pt x="549" y="387"/>
                    <a:pt x="550" y="388"/>
                  </a:cubicBezTo>
                  <a:cubicBezTo>
                    <a:pt x="551" y="389"/>
                    <a:pt x="551" y="390"/>
                    <a:pt x="551" y="391"/>
                  </a:cubicBezTo>
                  <a:cubicBezTo>
                    <a:pt x="551" y="392"/>
                    <a:pt x="553" y="393"/>
                    <a:pt x="555" y="392"/>
                  </a:cubicBezTo>
                  <a:cubicBezTo>
                    <a:pt x="558" y="391"/>
                    <a:pt x="560" y="389"/>
                    <a:pt x="560" y="388"/>
                  </a:cubicBezTo>
                  <a:cubicBezTo>
                    <a:pt x="561" y="387"/>
                    <a:pt x="562" y="384"/>
                    <a:pt x="563" y="383"/>
                  </a:cubicBezTo>
                  <a:cubicBezTo>
                    <a:pt x="563" y="383"/>
                    <a:pt x="565" y="381"/>
                    <a:pt x="563" y="378"/>
                  </a:cubicBezTo>
                  <a:cubicBezTo>
                    <a:pt x="562" y="375"/>
                    <a:pt x="562" y="374"/>
                    <a:pt x="562" y="373"/>
                  </a:cubicBezTo>
                  <a:cubicBezTo>
                    <a:pt x="562" y="373"/>
                    <a:pt x="562" y="372"/>
                    <a:pt x="562" y="372"/>
                  </a:cubicBezTo>
                  <a:cubicBezTo>
                    <a:pt x="563" y="371"/>
                    <a:pt x="563" y="369"/>
                    <a:pt x="564" y="369"/>
                  </a:cubicBezTo>
                  <a:close/>
                  <a:moveTo>
                    <a:pt x="468" y="323"/>
                  </a:moveTo>
                  <a:cubicBezTo>
                    <a:pt x="468" y="324"/>
                    <a:pt x="467" y="325"/>
                    <a:pt x="467" y="326"/>
                  </a:cubicBezTo>
                  <a:cubicBezTo>
                    <a:pt x="467" y="326"/>
                    <a:pt x="469" y="328"/>
                    <a:pt x="469" y="326"/>
                  </a:cubicBezTo>
                  <a:cubicBezTo>
                    <a:pt x="470" y="324"/>
                    <a:pt x="469" y="322"/>
                    <a:pt x="468" y="323"/>
                  </a:cubicBezTo>
                  <a:close/>
                  <a:moveTo>
                    <a:pt x="481" y="335"/>
                  </a:moveTo>
                  <a:cubicBezTo>
                    <a:pt x="483" y="335"/>
                    <a:pt x="482" y="335"/>
                    <a:pt x="480" y="332"/>
                  </a:cubicBezTo>
                  <a:cubicBezTo>
                    <a:pt x="478" y="329"/>
                    <a:pt x="479" y="330"/>
                    <a:pt x="481" y="331"/>
                  </a:cubicBezTo>
                  <a:cubicBezTo>
                    <a:pt x="482" y="332"/>
                    <a:pt x="488" y="335"/>
                    <a:pt x="491" y="335"/>
                  </a:cubicBezTo>
                  <a:cubicBezTo>
                    <a:pt x="494" y="335"/>
                    <a:pt x="492" y="333"/>
                    <a:pt x="492" y="331"/>
                  </a:cubicBezTo>
                  <a:cubicBezTo>
                    <a:pt x="491" y="329"/>
                    <a:pt x="489" y="329"/>
                    <a:pt x="487" y="330"/>
                  </a:cubicBezTo>
                  <a:cubicBezTo>
                    <a:pt x="485" y="331"/>
                    <a:pt x="485" y="329"/>
                    <a:pt x="483" y="327"/>
                  </a:cubicBezTo>
                  <a:cubicBezTo>
                    <a:pt x="480" y="326"/>
                    <a:pt x="479" y="325"/>
                    <a:pt x="480" y="326"/>
                  </a:cubicBezTo>
                  <a:cubicBezTo>
                    <a:pt x="481" y="326"/>
                    <a:pt x="488" y="329"/>
                    <a:pt x="489" y="329"/>
                  </a:cubicBezTo>
                  <a:cubicBezTo>
                    <a:pt x="491" y="329"/>
                    <a:pt x="491" y="328"/>
                    <a:pt x="489" y="327"/>
                  </a:cubicBezTo>
                  <a:cubicBezTo>
                    <a:pt x="487" y="326"/>
                    <a:pt x="489" y="325"/>
                    <a:pt x="490" y="327"/>
                  </a:cubicBezTo>
                  <a:cubicBezTo>
                    <a:pt x="492" y="328"/>
                    <a:pt x="491" y="326"/>
                    <a:pt x="491" y="324"/>
                  </a:cubicBezTo>
                  <a:cubicBezTo>
                    <a:pt x="491" y="322"/>
                    <a:pt x="488" y="322"/>
                    <a:pt x="487" y="322"/>
                  </a:cubicBezTo>
                  <a:cubicBezTo>
                    <a:pt x="485" y="322"/>
                    <a:pt x="484" y="321"/>
                    <a:pt x="483" y="323"/>
                  </a:cubicBezTo>
                  <a:cubicBezTo>
                    <a:pt x="481" y="325"/>
                    <a:pt x="481" y="325"/>
                    <a:pt x="480" y="325"/>
                  </a:cubicBezTo>
                  <a:cubicBezTo>
                    <a:pt x="478" y="324"/>
                    <a:pt x="479" y="323"/>
                    <a:pt x="481" y="322"/>
                  </a:cubicBezTo>
                  <a:cubicBezTo>
                    <a:pt x="483" y="322"/>
                    <a:pt x="482" y="320"/>
                    <a:pt x="480" y="319"/>
                  </a:cubicBezTo>
                  <a:cubicBezTo>
                    <a:pt x="479" y="319"/>
                    <a:pt x="478" y="318"/>
                    <a:pt x="477" y="319"/>
                  </a:cubicBezTo>
                  <a:cubicBezTo>
                    <a:pt x="476" y="320"/>
                    <a:pt x="476" y="321"/>
                    <a:pt x="474" y="320"/>
                  </a:cubicBezTo>
                  <a:cubicBezTo>
                    <a:pt x="472" y="320"/>
                    <a:pt x="473" y="322"/>
                    <a:pt x="471" y="321"/>
                  </a:cubicBezTo>
                  <a:cubicBezTo>
                    <a:pt x="470" y="320"/>
                    <a:pt x="471" y="322"/>
                    <a:pt x="470" y="322"/>
                  </a:cubicBezTo>
                  <a:cubicBezTo>
                    <a:pt x="469" y="322"/>
                    <a:pt x="467" y="321"/>
                    <a:pt x="471" y="324"/>
                  </a:cubicBezTo>
                  <a:cubicBezTo>
                    <a:pt x="475" y="328"/>
                    <a:pt x="473" y="326"/>
                    <a:pt x="472" y="326"/>
                  </a:cubicBezTo>
                  <a:cubicBezTo>
                    <a:pt x="471" y="325"/>
                    <a:pt x="471" y="325"/>
                    <a:pt x="470" y="327"/>
                  </a:cubicBezTo>
                  <a:cubicBezTo>
                    <a:pt x="469" y="329"/>
                    <a:pt x="471" y="328"/>
                    <a:pt x="471" y="328"/>
                  </a:cubicBezTo>
                  <a:cubicBezTo>
                    <a:pt x="473" y="329"/>
                    <a:pt x="474" y="333"/>
                    <a:pt x="476" y="334"/>
                  </a:cubicBezTo>
                  <a:cubicBezTo>
                    <a:pt x="477" y="335"/>
                    <a:pt x="479" y="335"/>
                    <a:pt x="481" y="335"/>
                  </a:cubicBezTo>
                  <a:close/>
                  <a:moveTo>
                    <a:pt x="503" y="340"/>
                  </a:moveTo>
                  <a:cubicBezTo>
                    <a:pt x="503" y="339"/>
                    <a:pt x="506" y="339"/>
                    <a:pt x="507" y="338"/>
                  </a:cubicBezTo>
                  <a:cubicBezTo>
                    <a:pt x="508" y="337"/>
                    <a:pt x="505" y="332"/>
                    <a:pt x="504" y="331"/>
                  </a:cubicBezTo>
                  <a:cubicBezTo>
                    <a:pt x="504" y="330"/>
                    <a:pt x="503" y="329"/>
                    <a:pt x="502" y="328"/>
                  </a:cubicBezTo>
                  <a:cubicBezTo>
                    <a:pt x="500" y="327"/>
                    <a:pt x="501" y="326"/>
                    <a:pt x="501" y="325"/>
                  </a:cubicBezTo>
                  <a:cubicBezTo>
                    <a:pt x="501" y="324"/>
                    <a:pt x="500" y="323"/>
                    <a:pt x="501" y="323"/>
                  </a:cubicBezTo>
                  <a:cubicBezTo>
                    <a:pt x="502" y="324"/>
                    <a:pt x="503" y="327"/>
                    <a:pt x="505" y="330"/>
                  </a:cubicBezTo>
                  <a:cubicBezTo>
                    <a:pt x="507" y="333"/>
                    <a:pt x="507" y="332"/>
                    <a:pt x="507" y="331"/>
                  </a:cubicBezTo>
                  <a:cubicBezTo>
                    <a:pt x="507" y="330"/>
                    <a:pt x="505" y="327"/>
                    <a:pt x="503" y="323"/>
                  </a:cubicBezTo>
                  <a:cubicBezTo>
                    <a:pt x="502" y="319"/>
                    <a:pt x="499" y="321"/>
                    <a:pt x="497" y="321"/>
                  </a:cubicBezTo>
                  <a:cubicBezTo>
                    <a:pt x="495" y="320"/>
                    <a:pt x="495" y="319"/>
                    <a:pt x="493" y="317"/>
                  </a:cubicBezTo>
                  <a:cubicBezTo>
                    <a:pt x="491" y="316"/>
                    <a:pt x="491" y="317"/>
                    <a:pt x="491" y="318"/>
                  </a:cubicBezTo>
                  <a:cubicBezTo>
                    <a:pt x="491" y="319"/>
                    <a:pt x="492" y="319"/>
                    <a:pt x="492" y="320"/>
                  </a:cubicBezTo>
                  <a:cubicBezTo>
                    <a:pt x="492" y="321"/>
                    <a:pt x="492" y="321"/>
                    <a:pt x="493" y="321"/>
                  </a:cubicBezTo>
                  <a:cubicBezTo>
                    <a:pt x="495" y="320"/>
                    <a:pt x="494" y="322"/>
                    <a:pt x="494" y="322"/>
                  </a:cubicBezTo>
                  <a:cubicBezTo>
                    <a:pt x="493" y="322"/>
                    <a:pt x="493" y="324"/>
                    <a:pt x="494" y="326"/>
                  </a:cubicBezTo>
                  <a:cubicBezTo>
                    <a:pt x="494" y="327"/>
                    <a:pt x="495" y="331"/>
                    <a:pt x="496" y="333"/>
                  </a:cubicBezTo>
                  <a:cubicBezTo>
                    <a:pt x="496" y="336"/>
                    <a:pt x="497" y="335"/>
                    <a:pt x="498" y="335"/>
                  </a:cubicBezTo>
                  <a:cubicBezTo>
                    <a:pt x="499" y="334"/>
                    <a:pt x="500" y="334"/>
                    <a:pt x="500" y="336"/>
                  </a:cubicBezTo>
                  <a:cubicBezTo>
                    <a:pt x="500" y="337"/>
                    <a:pt x="500" y="338"/>
                    <a:pt x="499" y="338"/>
                  </a:cubicBezTo>
                  <a:cubicBezTo>
                    <a:pt x="498" y="338"/>
                    <a:pt x="497" y="340"/>
                    <a:pt x="497" y="343"/>
                  </a:cubicBezTo>
                  <a:cubicBezTo>
                    <a:pt x="496" y="346"/>
                    <a:pt x="497" y="345"/>
                    <a:pt x="498" y="344"/>
                  </a:cubicBezTo>
                  <a:cubicBezTo>
                    <a:pt x="500" y="344"/>
                    <a:pt x="501" y="342"/>
                    <a:pt x="502" y="342"/>
                  </a:cubicBezTo>
                  <a:cubicBezTo>
                    <a:pt x="503" y="341"/>
                    <a:pt x="504" y="341"/>
                    <a:pt x="503" y="340"/>
                  </a:cubicBezTo>
                  <a:close/>
                  <a:moveTo>
                    <a:pt x="479" y="339"/>
                  </a:moveTo>
                  <a:cubicBezTo>
                    <a:pt x="477" y="338"/>
                    <a:pt x="478" y="340"/>
                    <a:pt x="479" y="341"/>
                  </a:cubicBezTo>
                  <a:cubicBezTo>
                    <a:pt x="479" y="342"/>
                    <a:pt x="479" y="343"/>
                    <a:pt x="478" y="345"/>
                  </a:cubicBezTo>
                  <a:cubicBezTo>
                    <a:pt x="477" y="347"/>
                    <a:pt x="480" y="346"/>
                    <a:pt x="481" y="345"/>
                  </a:cubicBezTo>
                  <a:cubicBezTo>
                    <a:pt x="483" y="344"/>
                    <a:pt x="481" y="342"/>
                    <a:pt x="481" y="340"/>
                  </a:cubicBezTo>
                  <a:cubicBezTo>
                    <a:pt x="480" y="339"/>
                    <a:pt x="479" y="339"/>
                    <a:pt x="479" y="339"/>
                  </a:cubicBezTo>
                  <a:close/>
                  <a:moveTo>
                    <a:pt x="491" y="338"/>
                  </a:moveTo>
                  <a:cubicBezTo>
                    <a:pt x="489" y="335"/>
                    <a:pt x="486" y="336"/>
                    <a:pt x="485" y="336"/>
                  </a:cubicBezTo>
                  <a:cubicBezTo>
                    <a:pt x="484" y="336"/>
                    <a:pt x="486" y="335"/>
                    <a:pt x="485" y="334"/>
                  </a:cubicBezTo>
                  <a:cubicBezTo>
                    <a:pt x="484" y="334"/>
                    <a:pt x="482" y="336"/>
                    <a:pt x="482" y="337"/>
                  </a:cubicBezTo>
                  <a:cubicBezTo>
                    <a:pt x="482" y="338"/>
                    <a:pt x="483" y="338"/>
                    <a:pt x="481" y="338"/>
                  </a:cubicBezTo>
                  <a:cubicBezTo>
                    <a:pt x="480" y="337"/>
                    <a:pt x="482" y="340"/>
                    <a:pt x="482" y="340"/>
                  </a:cubicBezTo>
                  <a:cubicBezTo>
                    <a:pt x="483" y="341"/>
                    <a:pt x="483" y="341"/>
                    <a:pt x="484" y="341"/>
                  </a:cubicBezTo>
                  <a:cubicBezTo>
                    <a:pt x="485" y="341"/>
                    <a:pt x="485" y="341"/>
                    <a:pt x="485" y="342"/>
                  </a:cubicBezTo>
                  <a:cubicBezTo>
                    <a:pt x="484" y="343"/>
                    <a:pt x="485" y="344"/>
                    <a:pt x="486" y="345"/>
                  </a:cubicBezTo>
                  <a:cubicBezTo>
                    <a:pt x="487" y="346"/>
                    <a:pt x="488" y="345"/>
                    <a:pt x="487" y="346"/>
                  </a:cubicBezTo>
                  <a:cubicBezTo>
                    <a:pt x="485" y="346"/>
                    <a:pt x="486" y="347"/>
                    <a:pt x="485" y="348"/>
                  </a:cubicBezTo>
                  <a:cubicBezTo>
                    <a:pt x="484" y="350"/>
                    <a:pt x="486" y="351"/>
                    <a:pt x="488" y="350"/>
                  </a:cubicBezTo>
                  <a:cubicBezTo>
                    <a:pt x="489" y="349"/>
                    <a:pt x="488" y="350"/>
                    <a:pt x="488" y="351"/>
                  </a:cubicBezTo>
                  <a:cubicBezTo>
                    <a:pt x="487" y="352"/>
                    <a:pt x="488" y="352"/>
                    <a:pt x="489" y="352"/>
                  </a:cubicBezTo>
                  <a:cubicBezTo>
                    <a:pt x="490" y="351"/>
                    <a:pt x="489" y="352"/>
                    <a:pt x="489" y="353"/>
                  </a:cubicBezTo>
                  <a:cubicBezTo>
                    <a:pt x="489" y="355"/>
                    <a:pt x="490" y="354"/>
                    <a:pt x="491" y="353"/>
                  </a:cubicBezTo>
                  <a:cubicBezTo>
                    <a:pt x="492" y="353"/>
                    <a:pt x="492" y="353"/>
                    <a:pt x="492" y="355"/>
                  </a:cubicBezTo>
                  <a:cubicBezTo>
                    <a:pt x="491" y="356"/>
                    <a:pt x="493" y="359"/>
                    <a:pt x="495" y="362"/>
                  </a:cubicBezTo>
                  <a:cubicBezTo>
                    <a:pt x="496" y="365"/>
                    <a:pt x="496" y="359"/>
                    <a:pt x="496" y="359"/>
                  </a:cubicBezTo>
                  <a:cubicBezTo>
                    <a:pt x="496" y="347"/>
                    <a:pt x="493" y="341"/>
                    <a:pt x="491" y="338"/>
                  </a:cubicBezTo>
                  <a:close/>
                  <a:moveTo>
                    <a:pt x="509" y="354"/>
                  </a:moveTo>
                  <a:cubicBezTo>
                    <a:pt x="510" y="353"/>
                    <a:pt x="509" y="351"/>
                    <a:pt x="508" y="350"/>
                  </a:cubicBezTo>
                  <a:cubicBezTo>
                    <a:pt x="507" y="350"/>
                    <a:pt x="508" y="351"/>
                    <a:pt x="507" y="352"/>
                  </a:cubicBezTo>
                  <a:cubicBezTo>
                    <a:pt x="506" y="352"/>
                    <a:pt x="505" y="349"/>
                    <a:pt x="504" y="348"/>
                  </a:cubicBezTo>
                  <a:cubicBezTo>
                    <a:pt x="503" y="347"/>
                    <a:pt x="502" y="347"/>
                    <a:pt x="503" y="348"/>
                  </a:cubicBezTo>
                  <a:cubicBezTo>
                    <a:pt x="503" y="349"/>
                    <a:pt x="503" y="349"/>
                    <a:pt x="501" y="348"/>
                  </a:cubicBezTo>
                  <a:cubicBezTo>
                    <a:pt x="499" y="348"/>
                    <a:pt x="499" y="349"/>
                    <a:pt x="499" y="351"/>
                  </a:cubicBezTo>
                  <a:cubicBezTo>
                    <a:pt x="499" y="353"/>
                    <a:pt x="501" y="352"/>
                    <a:pt x="501" y="352"/>
                  </a:cubicBezTo>
                  <a:cubicBezTo>
                    <a:pt x="501" y="352"/>
                    <a:pt x="503" y="353"/>
                    <a:pt x="501" y="353"/>
                  </a:cubicBezTo>
                  <a:cubicBezTo>
                    <a:pt x="500" y="354"/>
                    <a:pt x="503" y="354"/>
                    <a:pt x="502" y="354"/>
                  </a:cubicBezTo>
                  <a:cubicBezTo>
                    <a:pt x="501" y="354"/>
                    <a:pt x="501" y="355"/>
                    <a:pt x="502" y="355"/>
                  </a:cubicBezTo>
                  <a:cubicBezTo>
                    <a:pt x="503" y="355"/>
                    <a:pt x="504" y="355"/>
                    <a:pt x="505" y="357"/>
                  </a:cubicBezTo>
                  <a:cubicBezTo>
                    <a:pt x="506" y="359"/>
                    <a:pt x="504" y="359"/>
                    <a:pt x="504" y="359"/>
                  </a:cubicBezTo>
                  <a:cubicBezTo>
                    <a:pt x="503" y="358"/>
                    <a:pt x="502" y="358"/>
                    <a:pt x="501" y="359"/>
                  </a:cubicBezTo>
                  <a:cubicBezTo>
                    <a:pt x="501" y="360"/>
                    <a:pt x="501" y="361"/>
                    <a:pt x="501" y="360"/>
                  </a:cubicBezTo>
                  <a:cubicBezTo>
                    <a:pt x="502" y="360"/>
                    <a:pt x="502" y="361"/>
                    <a:pt x="502" y="362"/>
                  </a:cubicBezTo>
                  <a:cubicBezTo>
                    <a:pt x="501" y="363"/>
                    <a:pt x="501" y="363"/>
                    <a:pt x="502" y="363"/>
                  </a:cubicBezTo>
                  <a:cubicBezTo>
                    <a:pt x="502" y="364"/>
                    <a:pt x="502" y="364"/>
                    <a:pt x="502" y="366"/>
                  </a:cubicBezTo>
                  <a:cubicBezTo>
                    <a:pt x="503" y="367"/>
                    <a:pt x="504" y="365"/>
                    <a:pt x="504" y="362"/>
                  </a:cubicBezTo>
                  <a:cubicBezTo>
                    <a:pt x="505" y="359"/>
                    <a:pt x="505" y="363"/>
                    <a:pt x="506" y="364"/>
                  </a:cubicBezTo>
                  <a:cubicBezTo>
                    <a:pt x="506" y="364"/>
                    <a:pt x="506" y="363"/>
                    <a:pt x="506" y="362"/>
                  </a:cubicBezTo>
                  <a:cubicBezTo>
                    <a:pt x="505" y="360"/>
                    <a:pt x="506" y="360"/>
                    <a:pt x="507" y="360"/>
                  </a:cubicBezTo>
                  <a:cubicBezTo>
                    <a:pt x="508" y="360"/>
                    <a:pt x="507" y="357"/>
                    <a:pt x="507" y="355"/>
                  </a:cubicBezTo>
                  <a:cubicBezTo>
                    <a:pt x="507" y="353"/>
                    <a:pt x="508" y="354"/>
                    <a:pt x="509" y="354"/>
                  </a:cubicBezTo>
                  <a:close/>
                  <a:moveTo>
                    <a:pt x="520" y="348"/>
                  </a:moveTo>
                  <a:cubicBezTo>
                    <a:pt x="520" y="346"/>
                    <a:pt x="518" y="346"/>
                    <a:pt x="517" y="346"/>
                  </a:cubicBezTo>
                  <a:cubicBezTo>
                    <a:pt x="516" y="346"/>
                    <a:pt x="516" y="347"/>
                    <a:pt x="515" y="347"/>
                  </a:cubicBezTo>
                  <a:cubicBezTo>
                    <a:pt x="514" y="346"/>
                    <a:pt x="509" y="344"/>
                    <a:pt x="506" y="344"/>
                  </a:cubicBezTo>
                  <a:cubicBezTo>
                    <a:pt x="503" y="345"/>
                    <a:pt x="505" y="346"/>
                    <a:pt x="507" y="347"/>
                  </a:cubicBezTo>
                  <a:cubicBezTo>
                    <a:pt x="508" y="347"/>
                    <a:pt x="508" y="348"/>
                    <a:pt x="507" y="348"/>
                  </a:cubicBezTo>
                  <a:cubicBezTo>
                    <a:pt x="507" y="348"/>
                    <a:pt x="509" y="349"/>
                    <a:pt x="509" y="349"/>
                  </a:cubicBezTo>
                  <a:cubicBezTo>
                    <a:pt x="509" y="349"/>
                    <a:pt x="510" y="348"/>
                    <a:pt x="510" y="350"/>
                  </a:cubicBezTo>
                  <a:cubicBezTo>
                    <a:pt x="509" y="353"/>
                    <a:pt x="510" y="355"/>
                    <a:pt x="511" y="357"/>
                  </a:cubicBezTo>
                  <a:cubicBezTo>
                    <a:pt x="512" y="359"/>
                    <a:pt x="515" y="357"/>
                    <a:pt x="517" y="356"/>
                  </a:cubicBezTo>
                  <a:cubicBezTo>
                    <a:pt x="519" y="355"/>
                    <a:pt x="518" y="354"/>
                    <a:pt x="518" y="354"/>
                  </a:cubicBezTo>
                  <a:cubicBezTo>
                    <a:pt x="517" y="353"/>
                    <a:pt x="517" y="354"/>
                    <a:pt x="517" y="353"/>
                  </a:cubicBezTo>
                  <a:cubicBezTo>
                    <a:pt x="517" y="353"/>
                    <a:pt x="516" y="352"/>
                    <a:pt x="515" y="351"/>
                  </a:cubicBezTo>
                  <a:cubicBezTo>
                    <a:pt x="514" y="349"/>
                    <a:pt x="517" y="350"/>
                    <a:pt x="517" y="351"/>
                  </a:cubicBezTo>
                  <a:cubicBezTo>
                    <a:pt x="517" y="352"/>
                    <a:pt x="518" y="353"/>
                    <a:pt x="519" y="353"/>
                  </a:cubicBezTo>
                  <a:cubicBezTo>
                    <a:pt x="521" y="354"/>
                    <a:pt x="521" y="353"/>
                    <a:pt x="521" y="352"/>
                  </a:cubicBezTo>
                  <a:cubicBezTo>
                    <a:pt x="520" y="351"/>
                    <a:pt x="520" y="350"/>
                    <a:pt x="520" y="348"/>
                  </a:cubicBezTo>
                  <a:close/>
                  <a:moveTo>
                    <a:pt x="521" y="354"/>
                  </a:moveTo>
                  <a:cubicBezTo>
                    <a:pt x="520" y="355"/>
                    <a:pt x="521" y="356"/>
                    <a:pt x="522" y="356"/>
                  </a:cubicBezTo>
                  <a:cubicBezTo>
                    <a:pt x="523" y="356"/>
                    <a:pt x="524" y="355"/>
                    <a:pt x="525" y="356"/>
                  </a:cubicBezTo>
                  <a:cubicBezTo>
                    <a:pt x="525" y="356"/>
                    <a:pt x="527" y="356"/>
                    <a:pt x="526" y="354"/>
                  </a:cubicBezTo>
                  <a:cubicBezTo>
                    <a:pt x="525" y="351"/>
                    <a:pt x="523" y="351"/>
                    <a:pt x="523" y="350"/>
                  </a:cubicBezTo>
                  <a:cubicBezTo>
                    <a:pt x="522" y="350"/>
                    <a:pt x="521" y="349"/>
                    <a:pt x="522" y="352"/>
                  </a:cubicBezTo>
                  <a:cubicBezTo>
                    <a:pt x="522" y="354"/>
                    <a:pt x="522" y="354"/>
                    <a:pt x="521" y="354"/>
                  </a:cubicBezTo>
                  <a:close/>
                  <a:moveTo>
                    <a:pt x="515" y="364"/>
                  </a:moveTo>
                  <a:cubicBezTo>
                    <a:pt x="512" y="364"/>
                    <a:pt x="510" y="365"/>
                    <a:pt x="509" y="367"/>
                  </a:cubicBezTo>
                  <a:cubicBezTo>
                    <a:pt x="508" y="368"/>
                    <a:pt x="509" y="368"/>
                    <a:pt x="509" y="368"/>
                  </a:cubicBezTo>
                  <a:cubicBezTo>
                    <a:pt x="509" y="368"/>
                    <a:pt x="511" y="368"/>
                    <a:pt x="513" y="367"/>
                  </a:cubicBezTo>
                  <a:cubicBezTo>
                    <a:pt x="515" y="367"/>
                    <a:pt x="517" y="365"/>
                    <a:pt x="515" y="364"/>
                  </a:cubicBezTo>
                  <a:close/>
                  <a:moveTo>
                    <a:pt x="520" y="383"/>
                  </a:moveTo>
                  <a:cubicBezTo>
                    <a:pt x="519" y="383"/>
                    <a:pt x="520" y="384"/>
                    <a:pt x="521" y="383"/>
                  </a:cubicBezTo>
                  <a:cubicBezTo>
                    <a:pt x="523" y="382"/>
                    <a:pt x="523" y="382"/>
                    <a:pt x="523" y="383"/>
                  </a:cubicBezTo>
                  <a:cubicBezTo>
                    <a:pt x="523" y="384"/>
                    <a:pt x="524" y="385"/>
                    <a:pt x="525" y="383"/>
                  </a:cubicBezTo>
                  <a:cubicBezTo>
                    <a:pt x="526" y="382"/>
                    <a:pt x="526" y="382"/>
                    <a:pt x="526" y="385"/>
                  </a:cubicBezTo>
                  <a:cubicBezTo>
                    <a:pt x="525" y="387"/>
                    <a:pt x="525" y="386"/>
                    <a:pt x="526" y="386"/>
                  </a:cubicBezTo>
                  <a:cubicBezTo>
                    <a:pt x="527" y="385"/>
                    <a:pt x="528" y="386"/>
                    <a:pt x="526" y="388"/>
                  </a:cubicBezTo>
                  <a:cubicBezTo>
                    <a:pt x="525" y="390"/>
                    <a:pt x="529" y="388"/>
                    <a:pt x="530" y="390"/>
                  </a:cubicBezTo>
                  <a:cubicBezTo>
                    <a:pt x="530" y="392"/>
                    <a:pt x="532" y="391"/>
                    <a:pt x="531" y="392"/>
                  </a:cubicBezTo>
                  <a:cubicBezTo>
                    <a:pt x="531" y="393"/>
                    <a:pt x="530" y="393"/>
                    <a:pt x="532" y="393"/>
                  </a:cubicBezTo>
                  <a:cubicBezTo>
                    <a:pt x="534" y="393"/>
                    <a:pt x="535" y="393"/>
                    <a:pt x="535" y="390"/>
                  </a:cubicBezTo>
                  <a:cubicBezTo>
                    <a:pt x="536" y="387"/>
                    <a:pt x="535" y="387"/>
                    <a:pt x="534" y="387"/>
                  </a:cubicBezTo>
                  <a:cubicBezTo>
                    <a:pt x="533" y="388"/>
                    <a:pt x="531" y="389"/>
                    <a:pt x="534" y="386"/>
                  </a:cubicBezTo>
                  <a:cubicBezTo>
                    <a:pt x="537" y="384"/>
                    <a:pt x="536" y="382"/>
                    <a:pt x="535" y="382"/>
                  </a:cubicBezTo>
                  <a:cubicBezTo>
                    <a:pt x="533" y="383"/>
                    <a:pt x="533" y="381"/>
                    <a:pt x="533" y="381"/>
                  </a:cubicBezTo>
                  <a:cubicBezTo>
                    <a:pt x="532" y="379"/>
                    <a:pt x="532" y="379"/>
                    <a:pt x="529" y="379"/>
                  </a:cubicBezTo>
                  <a:cubicBezTo>
                    <a:pt x="527" y="379"/>
                    <a:pt x="530" y="378"/>
                    <a:pt x="529" y="378"/>
                  </a:cubicBezTo>
                  <a:cubicBezTo>
                    <a:pt x="528" y="377"/>
                    <a:pt x="527" y="377"/>
                    <a:pt x="526" y="378"/>
                  </a:cubicBezTo>
                  <a:cubicBezTo>
                    <a:pt x="525" y="379"/>
                    <a:pt x="525" y="377"/>
                    <a:pt x="526" y="376"/>
                  </a:cubicBezTo>
                  <a:cubicBezTo>
                    <a:pt x="527" y="375"/>
                    <a:pt x="527" y="375"/>
                    <a:pt x="528" y="375"/>
                  </a:cubicBezTo>
                  <a:cubicBezTo>
                    <a:pt x="528" y="376"/>
                    <a:pt x="530" y="377"/>
                    <a:pt x="532" y="377"/>
                  </a:cubicBezTo>
                  <a:cubicBezTo>
                    <a:pt x="533" y="377"/>
                    <a:pt x="530" y="376"/>
                    <a:pt x="529" y="375"/>
                  </a:cubicBezTo>
                  <a:cubicBezTo>
                    <a:pt x="529" y="374"/>
                    <a:pt x="527" y="371"/>
                    <a:pt x="526" y="369"/>
                  </a:cubicBezTo>
                  <a:cubicBezTo>
                    <a:pt x="524" y="366"/>
                    <a:pt x="522" y="366"/>
                    <a:pt x="520" y="366"/>
                  </a:cubicBezTo>
                  <a:cubicBezTo>
                    <a:pt x="519" y="366"/>
                    <a:pt x="518" y="365"/>
                    <a:pt x="519" y="362"/>
                  </a:cubicBezTo>
                  <a:cubicBezTo>
                    <a:pt x="520" y="360"/>
                    <a:pt x="516" y="360"/>
                    <a:pt x="515" y="360"/>
                  </a:cubicBezTo>
                  <a:cubicBezTo>
                    <a:pt x="515" y="360"/>
                    <a:pt x="513" y="360"/>
                    <a:pt x="512" y="360"/>
                  </a:cubicBezTo>
                  <a:cubicBezTo>
                    <a:pt x="511" y="360"/>
                    <a:pt x="511" y="360"/>
                    <a:pt x="511" y="361"/>
                  </a:cubicBezTo>
                  <a:cubicBezTo>
                    <a:pt x="511" y="362"/>
                    <a:pt x="511" y="363"/>
                    <a:pt x="511" y="363"/>
                  </a:cubicBezTo>
                  <a:cubicBezTo>
                    <a:pt x="511" y="363"/>
                    <a:pt x="511" y="363"/>
                    <a:pt x="514" y="363"/>
                  </a:cubicBezTo>
                  <a:cubicBezTo>
                    <a:pt x="516" y="363"/>
                    <a:pt x="517" y="364"/>
                    <a:pt x="517" y="366"/>
                  </a:cubicBezTo>
                  <a:cubicBezTo>
                    <a:pt x="516" y="368"/>
                    <a:pt x="516" y="368"/>
                    <a:pt x="517" y="369"/>
                  </a:cubicBezTo>
                  <a:cubicBezTo>
                    <a:pt x="518" y="370"/>
                    <a:pt x="518" y="371"/>
                    <a:pt x="516" y="372"/>
                  </a:cubicBezTo>
                  <a:cubicBezTo>
                    <a:pt x="515" y="373"/>
                    <a:pt x="514" y="374"/>
                    <a:pt x="515" y="375"/>
                  </a:cubicBezTo>
                  <a:cubicBezTo>
                    <a:pt x="515" y="376"/>
                    <a:pt x="516" y="376"/>
                    <a:pt x="517" y="376"/>
                  </a:cubicBezTo>
                  <a:cubicBezTo>
                    <a:pt x="519" y="375"/>
                    <a:pt x="520" y="375"/>
                    <a:pt x="519" y="376"/>
                  </a:cubicBezTo>
                  <a:cubicBezTo>
                    <a:pt x="518" y="377"/>
                    <a:pt x="518" y="377"/>
                    <a:pt x="519" y="378"/>
                  </a:cubicBezTo>
                  <a:cubicBezTo>
                    <a:pt x="520" y="379"/>
                    <a:pt x="523" y="381"/>
                    <a:pt x="520" y="381"/>
                  </a:cubicBezTo>
                  <a:cubicBezTo>
                    <a:pt x="518" y="380"/>
                    <a:pt x="515" y="381"/>
                    <a:pt x="517" y="381"/>
                  </a:cubicBezTo>
                  <a:cubicBezTo>
                    <a:pt x="520" y="382"/>
                    <a:pt x="520" y="382"/>
                    <a:pt x="520" y="383"/>
                  </a:cubicBezTo>
                  <a:close/>
                  <a:moveTo>
                    <a:pt x="520" y="360"/>
                  </a:moveTo>
                  <a:cubicBezTo>
                    <a:pt x="524" y="364"/>
                    <a:pt x="524" y="360"/>
                    <a:pt x="524" y="358"/>
                  </a:cubicBezTo>
                  <a:cubicBezTo>
                    <a:pt x="524" y="356"/>
                    <a:pt x="523" y="357"/>
                    <a:pt x="521" y="358"/>
                  </a:cubicBezTo>
                  <a:cubicBezTo>
                    <a:pt x="519" y="358"/>
                    <a:pt x="520" y="360"/>
                    <a:pt x="520" y="360"/>
                  </a:cubicBezTo>
                  <a:close/>
                  <a:moveTo>
                    <a:pt x="514" y="381"/>
                  </a:moveTo>
                  <a:cubicBezTo>
                    <a:pt x="513" y="381"/>
                    <a:pt x="513" y="381"/>
                    <a:pt x="513" y="382"/>
                  </a:cubicBezTo>
                  <a:cubicBezTo>
                    <a:pt x="513" y="383"/>
                    <a:pt x="515" y="383"/>
                    <a:pt x="515" y="383"/>
                  </a:cubicBezTo>
                  <a:cubicBezTo>
                    <a:pt x="516" y="383"/>
                    <a:pt x="516" y="383"/>
                    <a:pt x="516" y="382"/>
                  </a:cubicBezTo>
                  <a:cubicBezTo>
                    <a:pt x="516" y="381"/>
                    <a:pt x="515" y="381"/>
                    <a:pt x="514" y="381"/>
                  </a:cubicBezTo>
                  <a:close/>
                  <a:moveTo>
                    <a:pt x="529" y="361"/>
                  </a:moveTo>
                  <a:cubicBezTo>
                    <a:pt x="529" y="361"/>
                    <a:pt x="529" y="359"/>
                    <a:pt x="527" y="360"/>
                  </a:cubicBezTo>
                  <a:cubicBezTo>
                    <a:pt x="526" y="361"/>
                    <a:pt x="526" y="362"/>
                    <a:pt x="525" y="362"/>
                  </a:cubicBezTo>
                  <a:cubicBezTo>
                    <a:pt x="525" y="363"/>
                    <a:pt x="523" y="363"/>
                    <a:pt x="525" y="364"/>
                  </a:cubicBezTo>
                  <a:cubicBezTo>
                    <a:pt x="527" y="365"/>
                    <a:pt x="528" y="365"/>
                    <a:pt x="528" y="366"/>
                  </a:cubicBezTo>
                  <a:cubicBezTo>
                    <a:pt x="528" y="366"/>
                    <a:pt x="530" y="366"/>
                    <a:pt x="529" y="367"/>
                  </a:cubicBezTo>
                  <a:cubicBezTo>
                    <a:pt x="529" y="368"/>
                    <a:pt x="529" y="368"/>
                    <a:pt x="530" y="368"/>
                  </a:cubicBezTo>
                  <a:cubicBezTo>
                    <a:pt x="531" y="368"/>
                    <a:pt x="533" y="368"/>
                    <a:pt x="533" y="367"/>
                  </a:cubicBezTo>
                  <a:cubicBezTo>
                    <a:pt x="534" y="365"/>
                    <a:pt x="533" y="364"/>
                    <a:pt x="532" y="364"/>
                  </a:cubicBezTo>
                  <a:cubicBezTo>
                    <a:pt x="530" y="364"/>
                    <a:pt x="527" y="363"/>
                    <a:pt x="528" y="362"/>
                  </a:cubicBezTo>
                  <a:cubicBezTo>
                    <a:pt x="528" y="361"/>
                    <a:pt x="529" y="361"/>
                    <a:pt x="529" y="361"/>
                  </a:cubicBezTo>
                  <a:close/>
                  <a:moveTo>
                    <a:pt x="535" y="364"/>
                  </a:moveTo>
                  <a:cubicBezTo>
                    <a:pt x="535" y="364"/>
                    <a:pt x="536" y="363"/>
                    <a:pt x="534" y="361"/>
                  </a:cubicBezTo>
                  <a:cubicBezTo>
                    <a:pt x="532" y="359"/>
                    <a:pt x="529" y="355"/>
                    <a:pt x="530" y="358"/>
                  </a:cubicBezTo>
                  <a:cubicBezTo>
                    <a:pt x="530" y="358"/>
                    <a:pt x="530" y="361"/>
                    <a:pt x="532" y="363"/>
                  </a:cubicBezTo>
                  <a:cubicBezTo>
                    <a:pt x="533" y="364"/>
                    <a:pt x="534" y="364"/>
                    <a:pt x="535" y="364"/>
                  </a:cubicBezTo>
                  <a:close/>
                  <a:moveTo>
                    <a:pt x="521" y="392"/>
                  </a:moveTo>
                  <a:cubicBezTo>
                    <a:pt x="521" y="393"/>
                    <a:pt x="525" y="396"/>
                    <a:pt x="524" y="394"/>
                  </a:cubicBezTo>
                  <a:cubicBezTo>
                    <a:pt x="523" y="391"/>
                    <a:pt x="519" y="385"/>
                    <a:pt x="519" y="385"/>
                  </a:cubicBezTo>
                  <a:cubicBezTo>
                    <a:pt x="519" y="385"/>
                    <a:pt x="518" y="381"/>
                    <a:pt x="517" y="384"/>
                  </a:cubicBezTo>
                  <a:cubicBezTo>
                    <a:pt x="516" y="387"/>
                    <a:pt x="517" y="387"/>
                    <a:pt x="518" y="389"/>
                  </a:cubicBezTo>
                  <a:cubicBezTo>
                    <a:pt x="519" y="390"/>
                    <a:pt x="521" y="391"/>
                    <a:pt x="521" y="392"/>
                  </a:cubicBezTo>
                  <a:close/>
                  <a:moveTo>
                    <a:pt x="538" y="383"/>
                  </a:moveTo>
                  <a:cubicBezTo>
                    <a:pt x="538" y="386"/>
                    <a:pt x="539" y="383"/>
                    <a:pt x="539" y="383"/>
                  </a:cubicBezTo>
                  <a:cubicBezTo>
                    <a:pt x="540" y="381"/>
                    <a:pt x="539" y="381"/>
                    <a:pt x="538" y="380"/>
                  </a:cubicBezTo>
                  <a:cubicBezTo>
                    <a:pt x="537" y="379"/>
                    <a:pt x="537" y="381"/>
                    <a:pt x="538" y="383"/>
                  </a:cubicBezTo>
                  <a:close/>
                  <a:moveTo>
                    <a:pt x="539" y="377"/>
                  </a:moveTo>
                  <a:cubicBezTo>
                    <a:pt x="537" y="378"/>
                    <a:pt x="538" y="379"/>
                    <a:pt x="539" y="380"/>
                  </a:cubicBezTo>
                  <a:cubicBezTo>
                    <a:pt x="541" y="381"/>
                    <a:pt x="541" y="379"/>
                    <a:pt x="541" y="379"/>
                  </a:cubicBezTo>
                  <a:cubicBezTo>
                    <a:pt x="542" y="378"/>
                    <a:pt x="544" y="377"/>
                    <a:pt x="544" y="378"/>
                  </a:cubicBezTo>
                  <a:cubicBezTo>
                    <a:pt x="544" y="379"/>
                    <a:pt x="545" y="379"/>
                    <a:pt x="545" y="377"/>
                  </a:cubicBezTo>
                  <a:cubicBezTo>
                    <a:pt x="545" y="375"/>
                    <a:pt x="546" y="378"/>
                    <a:pt x="544" y="380"/>
                  </a:cubicBezTo>
                  <a:cubicBezTo>
                    <a:pt x="543" y="382"/>
                    <a:pt x="545" y="382"/>
                    <a:pt x="546" y="381"/>
                  </a:cubicBezTo>
                  <a:cubicBezTo>
                    <a:pt x="546" y="379"/>
                    <a:pt x="547" y="380"/>
                    <a:pt x="547" y="381"/>
                  </a:cubicBezTo>
                  <a:cubicBezTo>
                    <a:pt x="547" y="383"/>
                    <a:pt x="548" y="383"/>
                    <a:pt x="549" y="382"/>
                  </a:cubicBezTo>
                  <a:cubicBezTo>
                    <a:pt x="550" y="380"/>
                    <a:pt x="551" y="376"/>
                    <a:pt x="549" y="372"/>
                  </a:cubicBezTo>
                  <a:cubicBezTo>
                    <a:pt x="548" y="368"/>
                    <a:pt x="545" y="368"/>
                    <a:pt x="542" y="369"/>
                  </a:cubicBezTo>
                  <a:cubicBezTo>
                    <a:pt x="539" y="370"/>
                    <a:pt x="545" y="369"/>
                    <a:pt x="541" y="370"/>
                  </a:cubicBezTo>
                  <a:cubicBezTo>
                    <a:pt x="537" y="371"/>
                    <a:pt x="544" y="370"/>
                    <a:pt x="541" y="371"/>
                  </a:cubicBezTo>
                  <a:cubicBezTo>
                    <a:pt x="538" y="372"/>
                    <a:pt x="541" y="373"/>
                    <a:pt x="540" y="373"/>
                  </a:cubicBezTo>
                  <a:cubicBezTo>
                    <a:pt x="539" y="374"/>
                    <a:pt x="539" y="375"/>
                    <a:pt x="540" y="375"/>
                  </a:cubicBezTo>
                  <a:cubicBezTo>
                    <a:pt x="541" y="376"/>
                    <a:pt x="540" y="377"/>
                    <a:pt x="539" y="377"/>
                  </a:cubicBezTo>
                  <a:close/>
                  <a:moveTo>
                    <a:pt x="543" y="388"/>
                  </a:moveTo>
                  <a:cubicBezTo>
                    <a:pt x="544" y="387"/>
                    <a:pt x="544" y="387"/>
                    <a:pt x="544" y="385"/>
                  </a:cubicBezTo>
                  <a:cubicBezTo>
                    <a:pt x="543" y="383"/>
                    <a:pt x="543" y="383"/>
                    <a:pt x="542" y="382"/>
                  </a:cubicBezTo>
                  <a:cubicBezTo>
                    <a:pt x="541" y="382"/>
                    <a:pt x="541" y="384"/>
                    <a:pt x="541" y="384"/>
                  </a:cubicBezTo>
                  <a:cubicBezTo>
                    <a:pt x="541" y="385"/>
                    <a:pt x="541" y="386"/>
                    <a:pt x="541" y="387"/>
                  </a:cubicBezTo>
                  <a:cubicBezTo>
                    <a:pt x="540" y="388"/>
                    <a:pt x="541" y="388"/>
                    <a:pt x="543" y="388"/>
                  </a:cubicBezTo>
                  <a:close/>
                  <a:moveTo>
                    <a:pt x="546" y="389"/>
                  </a:moveTo>
                  <a:cubicBezTo>
                    <a:pt x="547" y="388"/>
                    <a:pt x="546" y="388"/>
                    <a:pt x="544" y="388"/>
                  </a:cubicBezTo>
                  <a:cubicBezTo>
                    <a:pt x="543" y="388"/>
                    <a:pt x="544" y="390"/>
                    <a:pt x="544" y="390"/>
                  </a:cubicBezTo>
                  <a:cubicBezTo>
                    <a:pt x="544" y="390"/>
                    <a:pt x="545" y="390"/>
                    <a:pt x="546" y="389"/>
                  </a:cubicBezTo>
                  <a:close/>
                  <a:moveTo>
                    <a:pt x="312" y="274"/>
                  </a:moveTo>
                  <a:cubicBezTo>
                    <a:pt x="311" y="273"/>
                    <a:pt x="311" y="274"/>
                    <a:pt x="310" y="273"/>
                  </a:cubicBezTo>
                  <a:cubicBezTo>
                    <a:pt x="310" y="272"/>
                    <a:pt x="308" y="275"/>
                    <a:pt x="307" y="276"/>
                  </a:cubicBezTo>
                  <a:cubicBezTo>
                    <a:pt x="306" y="277"/>
                    <a:pt x="305" y="279"/>
                    <a:pt x="304" y="280"/>
                  </a:cubicBezTo>
                  <a:cubicBezTo>
                    <a:pt x="302" y="281"/>
                    <a:pt x="301" y="282"/>
                    <a:pt x="299" y="284"/>
                  </a:cubicBezTo>
                  <a:cubicBezTo>
                    <a:pt x="298" y="285"/>
                    <a:pt x="300" y="285"/>
                    <a:pt x="300" y="285"/>
                  </a:cubicBezTo>
                  <a:cubicBezTo>
                    <a:pt x="300" y="285"/>
                    <a:pt x="303" y="282"/>
                    <a:pt x="305" y="282"/>
                  </a:cubicBezTo>
                  <a:cubicBezTo>
                    <a:pt x="306" y="281"/>
                    <a:pt x="307" y="280"/>
                    <a:pt x="307" y="279"/>
                  </a:cubicBezTo>
                  <a:cubicBezTo>
                    <a:pt x="307" y="278"/>
                    <a:pt x="309" y="277"/>
                    <a:pt x="311" y="276"/>
                  </a:cubicBezTo>
                  <a:cubicBezTo>
                    <a:pt x="313" y="275"/>
                    <a:pt x="313" y="274"/>
                    <a:pt x="312" y="274"/>
                  </a:cubicBezTo>
                  <a:close/>
                  <a:moveTo>
                    <a:pt x="230" y="312"/>
                  </a:moveTo>
                  <a:cubicBezTo>
                    <a:pt x="230" y="312"/>
                    <a:pt x="232" y="312"/>
                    <a:pt x="232" y="312"/>
                  </a:cubicBezTo>
                  <a:cubicBezTo>
                    <a:pt x="232" y="311"/>
                    <a:pt x="231" y="310"/>
                    <a:pt x="230" y="312"/>
                  </a:cubicBezTo>
                  <a:close/>
                  <a:moveTo>
                    <a:pt x="236" y="317"/>
                  </a:moveTo>
                  <a:cubicBezTo>
                    <a:pt x="236" y="316"/>
                    <a:pt x="236" y="315"/>
                    <a:pt x="235" y="316"/>
                  </a:cubicBezTo>
                  <a:cubicBezTo>
                    <a:pt x="234" y="317"/>
                    <a:pt x="234" y="315"/>
                    <a:pt x="234" y="315"/>
                  </a:cubicBezTo>
                  <a:cubicBezTo>
                    <a:pt x="233" y="314"/>
                    <a:pt x="233" y="315"/>
                    <a:pt x="233" y="316"/>
                  </a:cubicBezTo>
                  <a:cubicBezTo>
                    <a:pt x="232" y="317"/>
                    <a:pt x="232" y="317"/>
                    <a:pt x="232" y="316"/>
                  </a:cubicBezTo>
                  <a:cubicBezTo>
                    <a:pt x="231" y="315"/>
                    <a:pt x="230" y="315"/>
                    <a:pt x="229" y="314"/>
                  </a:cubicBezTo>
                  <a:cubicBezTo>
                    <a:pt x="228" y="314"/>
                    <a:pt x="228" y="315"/>
                    <a:pt x="226" y="316"/>
                  </a:cubicBezTo>
                  <a:cubicBezTo>
                    <a:pt x="224" y="316"/>
                    <a:pt x="226" y="316"/>
                    <a:pt x="226" y="317"/>
                  </a:cubicBezTo>
                  <a:cubicBezTo>
                    <a:pt x="226" y="319"/>
                    <a:pt x="225" y="318"/>
                    <a:pt x="223" y="318"/>
                  </a:cubicBezTo>
                  <a:cubicBezTo>
                    <a:pt x="221" y="318"/>
                    <a:pt x="221" y="318"/>
                    <a:pt x="223" y="320"/>
                  </a:cubicBezTo>
                  <a:cubicBezTo>
                    <a:pt x="224" y="321"/>
                    <a:pt x="223" y="320"/>
                    <a:pt x="221" y="321"/>
                  </a:cubicBezTo>
                  <a:cubicBezTo>
                    <a:pt x="219" y="321"/>
                    <a:pt x="221" y="322"/>
                    <a:pt x="221" y="322"/>
                  </a:cubicBezTo>
                  <a:cubicBezTo>
                    <a:pt x="222" y="322"/>
                    <a:pt x="223" y="322"/>
                    <a:pt x="224" y="324"/>
                  </a:cubicBezTo>
                  <a:cubicBezTo>
                    <a:pt x="226" y="325"/>
                    <a:pt x="227" y="322"/>
                    <a:pt x="228" y="321"/>
                  </a:cubicBezTo>
                  <a:cubicBezTo>
                    <a:pt x="229" y="320"/>
                    <a:pt x="230" y="320"/>
                    <a:pt x="232" y="321"/>
                  </a:cubicBezTo>
                  <a:cubicBezTo>
                    <a:pt x="233" y="322"/>
                    <a:pt x="233" y="321"/>
                    <a:pt x="234" y="320"/>
                  </a:cubicBezTo>
                  <a:cubicBezTo>
                    <a:pt x="234" y="319"/>
                    <a:pt x="234" y="319"/>
                    <a:pt x="235" y="320"/>
                  </a:cubicBezTo>
                  <a:cubicBezTo>
                    <a:pt x="236" y="321"/>
                    <a:pt x="236" y="321"/>
                    <a:pt x="238" y="319"/>
                  </a:cubicBezTo>
                  <a:cubicBezTo>
                    <a:pt x="239" y="317"/>
                    <a:pt x="238" y="317"/>
                    <a:pt x="237" y="318"/>
                  </a:cubicBezTo>
                  <a:cubicBezTo>
                    <a:pt x="235" y="319"/>
                    <a:pt x="236" y="317"/>
                    <a:pt x="236" y="317"/>
                  </a:cubicBezTo>
                  <a:close/>
                  <a:moveTo>
                    <a:pt x="232" y="333"/>
                  </a:moveTo>
                  <a:cubicBezTo>
                    <a:pt x="231" y="333"/>
                    <a:pt x="232" y="332"/>
                    <a:pt x="231" y="332"/>
                  </a:cubicBezTo>
                  <a:cubicBezTo>
                    <a:pt x="230" y="332"/>
                    <a:pt x="232" y="330"/>
                    <a:pt x="233" y="329"/>
                  </a:cubicBezTo>
                  <a:cubicBezTo>
                    <a:pt x="234" y="328"/>
                    <a:pt x="231" y="328"/>
                    <a:pt x="231" y="327"/>
                  </a:cubicBezTo>
                  <a:cubicBezTo>
                    <a:pt x="231" y="327"/>
                    <a:pt x="229" y="326"/>
                    <a:pt x="229" y="326"/>
                  </a:cubicBezTo>
                  <a:cubicBezTo>
                    <a:pt x="228" y="326"/>
                    <a:pt x="229" y="328"/>
                    <a:pt x="228" y="327"/>
                  </a:cubicBezTo>
                  <a:cubicBezTo>
                    <a:pt x="228" y="327"/>
                    <a:pt x="227" y="327"/>
                    <a:pt x="227" y="328"/>
                  </a:cubicBezTo>
                  <a:cubicBezTo>
                    <a:pt x="226" y="328"/>
                    <a:pt x="226" y="328"/>
                    <a:pt x="226" y="327"/>
                  </a:cubicBezTo>
                  <a:cubicBezTo>
                    <a:pt x="225" y="326"/>
                    <a:pt x="224" y="326"/>
                    <a:pt x="223" y="326"/>
                  </a:cubicBezTo>
                  <a:cubicBezTo>
                    <a:pt x="222" y="326"/>
                    <a:pt x="223" y="327"/>
                    <a:pt x="221" y="325"/>
                  </a:cubicBezTo>
                  <a:cubicBezTo>
                    <a:pt x="219" y="324"/>
                    <a:pt x="219" y="324"/>
                    <a:pt x="220" y="326"/>
                  </a:cubicBezTo>
                  <a:cubicBezTo>
                    <a:pt x="221" y="327"/>
                    <a:pt x="221" y="328"/>
                    <a:pt x="221" y="327"/>
                  </a:cubicBezTo>
                  <a:cubicBezTo>
                    <a:pt x="220" y="327"/>
                    <a:pt x="220" y="327"/>
                    <a:pt x="220" y="329"/>
                  </a:cubicBezTo>
                  <a:cubicBezTo>
                    <a:pt x="220" y="330"/>
                    <a:pt x="218" y="329"/>
                    <a:pt x="216" y="328"/>
                  </a:cubicBezTo>
                  <a:cubicBezTo>
                    <a:pt x="214" y="328"/>
                    <a:pt x="216" y="328"/>
                    <a:pt x="218" y="330"/>
                  </a:cubicBezTo>
                  <a:cubicBezTo>
                    <a:pt x="219" y="331"/>
                    <a:pt x="218" y="331"/>
                    <a:pt x="217" y="330"/>
                  </a:cubicBezTo>
                  <a:cubicBezTo>
                    <a:pt x="216" y="329"/>
                    <a:pt x="216" y="329"/>
                    <a:pt x="216" y="330"/>
                  </a:cubicBezTo>
                  <a:cubicBezTo>
                    <a:pt x="216" y="331"/>
                    <a:pt x="216" y="330"/>
                    <a:pt x="214" y="328"/>
                  </a:cubicBezTo>
                  <a:cubicBezTo>
                    <a:pt x="213" y="326"/>
                    <a:pt x="211" y="327"/>
                    <a:pt x="209" y="328"/>
                  </a:cubicBezTo>
                  <a:cubicBezTo>
                    <a:pt x="208" y="329"/>
                    <a:pt x="209" y="330"/>
                    <a:pt x="212" y="331"/>
                  </a:cubicBezTo>
                  <a:cubicBezTo>
                    <a:pt x="216" y="333"/>
                    <a:pt x="213" y="332"/>
                    <a:pt x="211" y="332"/>
                  </a:cubicBezTo>
                  <a:cubicBezTo>
                    <a:pt x="210" y="332"/>
                    <a:pt x="209" y="332"/>
                    <a:pt x="211" y="333"/>
                  </a:cubicBezTo>
                  <a:cubicBezTo>
                    <a:pt x="213" y="334"/>
                    <a:pt x="212" y="334"/>
                    <a:pt x="211" y="334"/>
                  </a:cubicBezTo>
                  <a:cubicBezTo>
                    <a:pt x="210" y="333"/>
                    <a:pt x="210" y="334"/>
                    <a:pt x="211" y="334"/>
                  </a:cubicBezTo>
                  <a:cubicBezTo>
                    <a:pt x="211" y="335"/>
                    <a:pt x="208" y="335"/>
                    <a:pt x="207" y="334"/>
                  </a:cubicBezTo>
                  <a:cubicBezTo>
                    <a:pt x="207" y="334"/>
                    <a:pt x="207" y="332"/>
                    <a:pt x="206" y="332"/>
                  </a:cubicBezTo>
                  <a:cubicBezTo>
                    <a:pt x="205" y="332"/>
                    <a:pt x="203" y="333"/>
                    <a:pt x="201" y="333"/>
                  </a:cubicBezTo>
                  <a:cubicBezTo>
                    <a:pt x="199" y="334"/>
                    <a:pt x="199" y="335"/>
                    <a:pt x="197" y="337"/>
                  </a:cubicBezTo>
                  <a:cubicBezTo>
                    <a:pt x="195" y="339"/>
                    <a:pt x="197" y="340"/>
                    <a:pt x="197" y="340"/>
                  </a:cubicBezTo>
                  <a:cubicBezTo>
                    <a:pt x="198" y="340"/>
                    <a:pt x="200" y="341"/>
                    <a:pt x="200" y="344"/>
                  </a:cubicBezTo>
                  <a:cubicBezTo>
                    <a:pt x="200" y="346"/>
                    <a:pt x="201" y="346"/>
                    <a:pt x="203" y="347"/>
                  </a:cubicBezTo>
                  <a:cubicBezTo>
                    <a:pt x="204" y="348"/>
                    <a:pt x="204" y="348"/>
                    <a:pt x="205" y="347"/>
                  </a:cubicBezTo>
                  <a:cubicBezTo>
                    <a:pt x="206" y="345"/>
                    <a:pt x="204" y="345"/>
                    <a:pt x="203" y="344"/>
                  </a:cubicBezTo>
                  <a:cubicBezTo>
                    <a:pt x="201" y="343"/>
                    <a:pt x="203" y="343"/>
                    <a:pt x="203" y="343"/>
                  </a:cubicBezTo>
                  <a:cubicBezTo>
                    <a:pt x="204" y="343"/>
                    <a:pt x="206" y="343"/>
                    <a:pt x="207" y="343"/>
                  </a:cubicBezTo>
                  <a:cubicBezTo>
                    <a:pt x="208" y="343"/>
                    <a:pt x="208" y="343"/>
                    <a:pt x="207" y="344"/>
                  </a:cubicBezTo>
                  <a:cubicBezTo>
                    <a:pt x="206" y="345"/>
                    <a:pt x="206" y="347"/>
                    <a:pt x="209" y="345"/>
                  </a:cubicBezTo>
                  <a:cubicBezTo>
                    <a:pt x="212" y="342"/>
                    <a:pt x="210" y="345"/>
                    <a:pt x="210" y="345"/>
                  </a:cubicBezTo>
                  <a:cubicBezTo>
                    <a:pt x="210" y="345"/>
                    <a:pt x="208" y="348"/>
                    <a:pt x="207" y="350"/>
                  </a:cubicBezTo>
                  <a:cubicBezTo>
                    <a:pt x="206" y="352"/>
                    <a:pt x="207" y="351"/>
                    <a:pt x="208" y="351"/>
                  </a:cubicBezTo>
                  <a:cubicBezTo>
                    <a:pt x="209" y="351"/>
                    <a:pt x="210" y="350"/>
                    <a:pt x="210" y="349"/>
                  </a:cubicBezTo>
                  <a:cubicBezTo>
                    <a:pt x="211" y="348"/>
                    <a:pt x="212" y="348"/>
                    <a:pt x="213" y="347"/>
                  </a:cubicBezTo>
                  <a:cubicBezTo>
                    <a:pt x="214" y="347"/>
                    <a:pt x="214" y="346"/>
                    <a:pt x="213" y="345"/>
                  </a:cubicBezTo>
                  <a:cubicBezTo>
                    <a:pt x="211" y="344"/>
                    <a:pt x="213" y="344"/>
                    <a:pt x="214" y="344"/>
                  </a:cubicBezTo>
                  <a:cubicBezTo>
                    <a:pt x="215" y="344"/>
                    <a:pt x="215" y="344"/>
                    <a:pt x="215" y="343"/>
                  </a:cubicBezTo>
                  <a:cubicBezTo>
                    <a:pt x="215" y="342"/>
                    <a:pt x="216" y="342"/>
                    <a:pt x="216" y="342"/>
                  </a:cubicBezTo>
                  <a:cubicBezTo>
                    <a:pt x="216" y="342"/>
                    <a:pt x="217" y="342"/>
                    <a:pt x="218" y="342"/>
                  </a:cubicBezTo>
                  <a:cubicBezTo>
                    <a:pt x="219" y="342"/>
                    <a:pt x="220" y="341"/>
                    <a:pt x="221" y="341"/>
                  </a:cubicBezTo>
                  <a:cubicBezTo>
                    <a:pt x="222" y="341"/>
                    <a:pt x="224" y="341"/>
                    <a:pt x="222" y="340"/>
                  </a:cubicBezTo>
                  <a:cubicBezTo>
                    <a:pt x="221" y="339"/>
                    <a:pt x="224" y="339"/>
                    <a:pt x="226" y="339"/>
                  </a:cubicBezTo>
                  <a:cubicBezTo>
                    <a:pt x="229" y="339"/>
                    <a:pt x="230" y="337"/>
                    <a:pt x="226" y="336"/>
                  </a:cubicBezTo>
                  <a:cubicBezTo>
                    <a:pt x="222" y="334"/>
                    <a:pt x="227" y="335"/>
                    <a:pt x="230" y="336"/>
                  </a:cubicBezTo>
                  <a:cubicBezTo>
                    <a:pt x="233" y="336"/>
                    <a:pt x="233" y="335"/>
                    <a:pt x="235" y="333"/>
                  </a:cubicBezTo>
                  <a:cubicBezTo>
                    <a:pt x="237" y="332"/>
                    <a:pt x="232" y="333"/>
                    <a:pt x="232" y="333"/>
                  </a:cubicBezTo>
                  <a:close/>
                  <a:moveTo>
                    <a:pt x="217" y="326"/>
                  </a:moveTo>
                  <a:cubicBezTo>
                    <a:pt x="216" y="325"/>
                    <a:pt x="216" y="327"/>
                    <a:pt x="219" y="328"/>
                  </a:cubicBezTo>
                  <a:cubicBezTo>
                    <a:pt x="219" y="328"/>
                    <a:pt x="217" y="326"/>
                    <a:pt x="217" y="326"/>
                  </a:cubicBezTo>
                  <a:close/>
                  <a:moveTo>
                    <a:pt x="223" y="342"/>
                  </a:moveTo>
                  <a:cubicBezTo>
                    <a:pt x="220" y="343"/>
                    <a:pt x="219" y="343"/>
                    <a:pt x="219" y="342"/>
                  </a:cubicBezTo>
                  <a:cubicBezTo>
                    <a:pt x="220" y="342"/>
                    <a:pt x="218" y="341"/>
                    <a:pt x="218" y="343"/>
                  </a:cubicBezTo>
                  <a:cubicBezTo>
                    <a:pt x="218" y="343"/>
                    <a:pt x="216" y="345"/>
                    <a:pt x="219" y="344"/>
                  </a:cubicBezTo>
                  <a:cubicBezTo>
                    <a:pt x="222" y="344"/>
                    <a:pt x="227" y="342"/>
                    <a:pt x="223" y="342"/>
                  </a:cubicBezTo>
                  <a:close/>
                  <a:moveTo>
                    <a:pt x="126" y="386"/>
                  </a:moveTo>
                  <a:cubicBezTo>
                    <a:pt x="126" y="385"/>
                    <a:pt x="126" y="385"/>
                    <a:pt x="126" y="384"/>
                  </a:cubicBezTo>
                  <a:cubicBezTo>
                    <a:pt x="126" y="383"/>
                    <a:pt x="125" y="382"/>
                    <a:pt x="125" y="384"/>
                  </a:cubicBezTo>
                  <a:cubicBezTo>
                    <a:pt x="125" y="385"/>
                    <a:pt x="124" y="385"/>
                    <a:pt x="124" y="386"/>
                  </a:cubicBezTo>
                  <a:cubicBezTo>
                    <a:pt x="124" y="386"/>
                    <a:pt x="125" y="387"/>
                    <a:pt x="126" y="386"/>
                  </a:cubicBezTo>
                  <a:close/>
                  <a:moveTo>
                    <a:pt x="120" y="382"/>
                  </a:moveTo>
                  <a:cubicBezTo>
                    <a:pt x="118" y="384"/>
                    <a:pt x="117" y="384"/>
                    <a:pt x="117" y="386"/>
                  </a:cubicBezTo>
                  <a:cubicBezTo>
                    <a:pt x="117" y="387"/>
                    <a:pt x="117" y="387"/>
                    <a:pt x="117" y="388"/>
                  </a:cubicBezTo>
                  <a:cubicBezTo>
                    <a:pt x="117" y="389"/>
                    <a:pt x="117" y="388"/>
                    <a:pt x="118" y="387"/>
                  </a:cubicBezTo>
                  <a:cubicBezTo>
                    <a:pt x="119" y="386"/>
                    <a:pt x="119" y="385"/>
                    <a:pt x="120" y="385"/>
                  </a:cubicBezTo>
                  <a:cubicBezTo>
                    <a:pt x="121" y="385"/>
                    <a:pt x="122" y="384"/>
                    <a:pt x="121" y="383"/>
                  </a:cubicBezTo>
                  <a:cubicBezTo>
                    <a:pt x="121" y="383"/>
                    <a:pt x="121" y="381"/>
                    <a:pt x="120" y="382"/>
                  </a:cubicBezTo>
                  <a:close/>
                  <a:moveTo>
                    <a:pt x="109" y="380"/>
                  </a:moveTo>
                  <a:cubicBezTo>
                    <a:pt x="109" y="380"/>
                    <a:pt x="108" y="379"/>
                    <a:pt x="107" y="380"/>
                  </a:cubicBezTo>
                  <a:cubicBezTo>
                    <a:pt x="106" y="381"/>
                    <a:pt x="107" y="381"/>
                    <a:pt x="107" y="382"/>
                  </a:cubicBezTo>
                  <a:cubicBezTo>
                    <a:pt x="107" y="383"/>
                    <a:pt x="106" y="385"/>
                    <a:pt x="108" y="385"/>
                  </a:cubicBezTo>
                  <a:cubicBezTo>
                    <a:pt x="110" y="384"/>
                    <a:pt x="112" y="385"/>
                    <a:pt x="111" y="383"/>
                  </a:cubicBezTo>
                  <a:cubicBezTo>
                    <a:pt x="110" y="381"/>
                    <a:pt x="109" y="380"/>
                    <a:pt x="109" y="380"/>
                  </a:cubicBezTo>
                  <a:close/>
                  <a:moveTo>
                    <a:pt x="85" y="388"/>
                  </a:moveTo>
                  <a:cubicBezTo>
                    <a:pt x="85" y="388"/>
                    <a:pt x="84" y="388"/>
                    <a:pt x="84" y="389"/>
                  </a:cubicBezTo>
                  <a:cubicBezTo>
                    <a:pt x="84" y="389"/>
                    <a:pt x="84" y="392"/>
                    <a:pt x="85" y="390"/>
                  </a:cubicBezTo>
                  <a:cubicBezTo>
                    <a:pt x="86" y="389"/>
                    <a:pt x="86" y="388"/>
                    <a:pt x="85" y="388"/>
                  </a:cubicBezTo>
                  <a:close/>
                  <a:moveTo>
                    <a:pt x="78" y="399"/>
                  </a:moveTo>
                  <a:cubicBezTo>
                    <a:pt x="78" y="399"/>
                    <a:pt x="79" y="401"/>
                    <a:pt x="80" y="401"/>
                  </a:cubicBezTo>
                  <a:cubicBezTo>
                    <a:pt x="82" y="401"/>
                    <a:pt x="79" y="399"/>
                    <a:pt x="78" y="399"/>
                  </a:cubicBezTo>
                  <a:close/>
                  <a:moveTo>
                    <a:pt x="0" y="419"/>
                  </a:moveTo>
                  <a:cubicBezTo>
                    <a:pt x="0" y="419"/>
                    <a:pt x="0" y="421"/>
                    <a:pt x="1" y="420"/>
                  </a:cubicBezTo>
                  <a:cubicBezTo>
                    <a:pt x="2" y="419"/>
                    <a:pt x="3" y="418"/>
                    <a:pt x="2" y="418"/>
                  </a:cubicBezTo>
                  <a:cubicBezTo>
                    <a:pt x="1" y="418"/>
                    <a:pt x="0" y="417"/>
                    <a:pt x="0" y="419"/>
                  </a:cubicBezTo>
                  <a:close/>
                  <a:moveTo>
                    <a:pt x="23" y="409"/>
                  </a:moveTo>
                  <a:cubicBezTo>
                    <a:pt x="22" y="410"/>
                    <a:pt x="20" y="411"/>
                    <a:pt x="21" y="410"/>
                  </a:cubicBezTo>
                  <a:cubicBezTo>
                    <a:pt x="21" y="408"/>
                    <a:pt x="20" y="408"/>
                    <a:pt x="19" y="408"/>
                  </a:cubicBezTo>
                  <a:cubicBezTo>
                    <a:pt x="18" y="408"/>
                    <a:pt x="14" y="408"/>
                    <a:pt x="14" y="411"/>
                  </a:cubicBezTo>
                  <a:cubicBezTo>
                    <a:pt x="15" y="413"/>
                    <a:pt x="16" y="413"/>
                    <a:pt x="16" y="413"/>
                  </a:cubicBezTo>
                  <a:cubicBezTo>
                    <a:pt x="16" y="413"/>
                    <a:pt x="21" y="413"/>
                    <a:pt x="16" y="414"/>
                  </a:cubicBezTo>
                  <a:cubicBezTo>
                    <a:pt x="16" y="414"/>
                    <a:pt x="14" y="414"/>
                    <a:pt x="14" y="416"/>
                  </a:cubicBezTo>
                  <a:cubicBezTo>
                    <a:pt x="14" y="417"/>
                    <a:pt x="15" y="418"/>
                    <a:pt x="13" y="418"/>
                  </a:cubicBezTo>
                  <a:cubicBezTo>
                    <a:pt x="11" y="418"/>
                    <a:pt x="4" y="421"/>
                    <a:pt x="4" y="421"/>
                  </a:cubicBezTo>
                  <a:cubicBezTo>
                    <a:pt x="4" y="421"/>
                    <a:pt x="2" y="422"/>
                    <a:pt x="4" y="423"/>
                  </a:cubicBezTo>
                  <a:cubicBezTo>
                    <a:pt x="6" y="423"/>
                    <a:pt x="7" y="424"/>
                    <a:pt x="8" y="423"/>
                  </a:cubicBezTo>
                  <a:cubicBezTo>
                    <a:pt x="8" y="422"/>
                    <a:pt x="9" y="422"/>
                    <a:pt x="10" y="421"/>
                  </a:cubicBezTo>
                  <a:cubicBezTo>
                    <a:pt x="11" y="421"/>
                    <a:pt x="15" y="419"/>
                    <a:pt x="15" y="419"/>
                  </a:cubicBezTo>
                  <a:cubicBezTo>
                    <a:pt x="16" y="419"/>
                    <a:pt x="17" y="418"/>
                    <a:pt x="17" y="419"/>
                  </a:cubicBezTo>
                  <a:cubicBezTo>
                    <a:pt x="17" y="419"/>
                    <a:pt x="18" y="420"/>
                    <a:pt x="18" y="419"/>
                  </a:cubicBezTo>
                  <a:cubicBezTo>
                    <a:pt x="18" y="418"/>
                    <a:pt x="19" y="418"/>
                    <a:pt x="19" y="418"/>
                  </a:cubicBezTo>
                  <a:cubicBezTo>
                    <a:pt x="20" y="419"/>
                    <a:pt x="20" y="418"/>
                    <a:pt x="20" y="417"/>
                  </a:cubicBezTo>
                  <a:cubicBezTo>
                    <a:pt x="21" y="416"/>
                    <a:pt x="23" y="415"/>
                    <a:pt x="24" y="415"/>
                  </a:cubicBezTo>
                  <a:cubicBezTo>
                    <a:pt x="25" y="415"/>
                    <a:pt x="27" y="414"/>
                    <a:pt x="25" y="414"/>
                  </a:cubicBezTo>
                  <a:cubicBezTo>
                    <a:pt x="23" y="414"/>
                    <a:pt x="21" y="413"/>
                    <a:pt x="23" y="412"/>
                  </a:cubicBezTo>
                  <a:cubicBezTo>
                    <a:pt x="24" y="412"/>
                    <a:pt x="24" y="411"/>
                    <a:pt x="25" y="411"/>
                  </a:cubicBezTo>
                  <a:cubicBezTo>
                    <a:pt x="26" y="411"/>
                    <a:pt x="27" y="411"/>
                    <a:pt x="26" y="410"/>
                  </a:cubicBezTo>
                  <a:cubicBezTo>
                    <a:pt x="25" y="409"/>
                    <a:pt x="24" y="407"/>
                    <a:pt x="23" y="409"/>
                  </a:cubicBezTo>
                  <a:close/>
                  <a:moveTo>
                    <a:pt x="32" y="404"/>
                  </a:moveTo>
                  <a:cubicBezTo>
                    <a:pt x="31" y="404"/>
                    <a:pt x="30" y="404"/>
                    <a:pt x="29" y="404"/>
                  </a:cubicBezTo>
                  <a:cubicBezTo>
                    <a:pt x="28" y="405"/>
                    <a:pt x="29" y="406"/>
                    <a:pt x="29" y="406"/>
                  </a:cubicBezTo>
                  <a:cubicBezTo>
                    <a:pt x="30" y="407"/>
                    <a:pt x="32" y="408"/>
                    <a:pt x="34" y="407"/>
                  </a:cubicBezTo>
                  <a:cubicBezTo>
                    <a:pt x="36" y="406"/>
                    <a:pt x="33" y="405"/>
                    <a:pt x="32" y="404"/>
                  </a:cubicBezTo>
                  <a:close/>
                  <a:moveTo>
                    <a:pt x="37" y="404"/>
                  </a:moveTo>
                  <a:cubicBezTo>
                    <a:pt x="36" y="403"/>
                    <a:pt x="37" y="403"/>
                    <a:pt x="36" y="402"/>
                  </a:cubicBezTo>
                  <a:cubicBezTo>
                    <a:pt x="35" y="402"/>
                    <a:pt x="35" y="403"/>
                    <a:pt x="35" y="403"/>
                  </a:cubicBezTo>
                  <a:cubicBezTo>
                    <a:pt x="35" y="405"/>
                    <a:pt x="37" y="406"/>
                    <a:pt x="37" y="405"/>
                  </a:cubicBezTo>
                  <a:cubicBezTo>
                    <a:pt x="38" y="404"/>
                    <a:pt x="39" y="405"/>
                    <a:pt x="37" y="404"/>
                  </a:cubicBezTo>
                  <a:close/>
                  <a:moveTo>
                    <a:pt x="71" y="393"/>
                  </a:moveTo>
                  <a:cubicBezTo>
                    <a:pt x="68" y="392"/>
                    <a:pt x="68" y="390"/>
                    <a:pt x="67" y="387"/>
                  </a:cubicBezTo>
                  <a:cubicBezTo>
                    <a:pt x="66" y="385"/>
                    <a:pt x="63" y="387"/>
                    <a:pt x="62" y="387"/>
                  </a:cubicBezTo>
                  <a:cubicBezTo>
                    <a:pt x="60" y="387"/>
                    <a:pt x="58" y="389"/>
                    <a:pt x="55" y="389"/>
                  </a:cubicBezTo>
                  <a:cubicBezTo>
                    <a:pt x="53" y="389"/>
                    <a:pt x="52" y="390"/>
                    <a:pt x="51" y="391"/>
                  </a:cubicBezTo>
                  <a:cubicBezTo>
                    <a:pt x="50" y="393"/>
                    <a:pt x="48" y="394"/>
                    <a:pt x="47" y="395"/>
                  </a:cubicBezTo>
                  <a:cubicBezTo>
                    <a:pt x="46" y="396"/>
                    <a:pt x="46" y="397"/>
                    <a:pt x="46" y="397"/>
                  </a:cubicBezTo>
                  <a:cubicBezTo>
                    <a:pt x="46" y="397"/>
                    <a:pt x="47" y="399"/>
                    <a:pt x="48" y="400"/>
                  </a:cubicBezTo>
                  <a:cubicBezTo>
                    <a:pt x="50" y="401"/>
                    <a:pt x="53" y="399"/>
                    <a:pt x="54" y="399"/>
                  </a:cubicBezTo>
                  <a:cubicBezTo>
                    <a:pt x="55" y="399"/>
                    <a:pt x="54" y="398"/>
                    <a:pt x="55" y="397"/>
                  </a:cubicBezTo>
                  <a:cubicBezTo>
                    <a:pt x="55" y="397"/>
                    <a:pt x="60" y="396"/>
                    <a:pt x="63" y="396"/>
                  </a:cubicBezTo>
                  <a:cubicBezTo>
                    <a:pt x="66" y="395"/>
                    <a:pt x="68" y="394"/>
                    <a:pt x="69" y="393"/>
                  </a:cubicBezTo>
                  <a:cubicBezTo>
                    <a:pt x="70" y="393"/>
                    <a:pt x="72" y="395"/>
                    <a:pt x="73" y="395"/>
                  </a:cubicBezTo>
                  <a:cubicBezTo>
                    <a:pt x="74" y="395"/>
                    <a:pt x="73" y="394"/>
                    <a:pt x="71" y="393"/>
                  </a:cubicBezTo>
                  <a:close/>
                  <a:moveTo>
                    <a:pt x="108" y="308"/>
                  </a:moveTo>
                  <a:cubicBezTo>
                    <a:pt x="110" y="305"/>
                    <a:pt x="105" y="309"/>
                    <a:pt x="104" y="309"/>
                  </a:cubicBezTo>
                  <a:cubicBezTo>
                    <a:pt x="102" y="310"/>
                    <a:pt x="103" y="311"/>
                    <a:pt x="103" y="311"/>
                  </a:cubicBezTo>
                  <a:cubicBezTo>
                    <a:pt x="104" y="313"/>
                    <a:pt x="105" y="311"/>
                    <a:pt x="108" y="308"/>
                  </a:cubicBezTo>
                  <a:close/>
                  <a:moveTo>
                    <a:pt x="35" y="280"/>
                  </a:moveTo>
                  <a:cubicBezTo>
                    <a:pt x="33" y="279"/>
                    <a:pt x="35" y="278"/>
                    <a:pt x="34" y="278"/>
                  </a:cubicBezTo>
                  <a:cubicBezTo>
                    <a:pt x="34" y="277"/>
                    <a:pt x="33" y="277"/>
                    <a:pt x="34" y="276"/>
                  </a:cubicBezTo>
                  <a:cubicBezTo>
                    <a:pt x="34" y="275"/>
                    <a:pt x="33" y="273"/>
                    <a:pt x="32" y="273"/>
                  </a:cubicBezTo>
                  <a:cubicBezTo>
                    <a:pt x="31" y="273"/>
                    <a:pt x="29" y="274"/>
                    <a:pt x="29" y="272"/>
                  </a:cubicBezTo>
                  <a:cubicBezTo>
                    <a:pt x="28" y="271"/>
                    <a:pt x="28" y="271"/>
                    <a:pt x="27" y="272"/>
                  </a:cubicBezTo>
                  <a:cubicBezTo>
                    <a:pt x="25" y="273"/>
                    <a:pt x="24" y="273"/>
                    <a:pt x="23" y="272"/>
                  </a:cubicBezTo>
                  <a:cubicBezTo>
                    <a:pt x="23" y="271"/>
                    <a:pt x="21" y="274"/>
                    <a:pt x="20" y="274"/>
                  </a:cubicBezTo>
                  <a:cubicBezTo>
                    <a:pt x="18" y="274"/>
                    <a:pt x="18" y="274"/>
                    <a:pt x="17" y="275"/>
                  </a:cubicBezTo>
                  <a:cubicBezTo>
                    <a:pt x="17" y="276"/>
                    <a:pt x="16" y="276"/>
                    <a:pt x="15" y="276"/>
                  </a:cubicBezTo>
                  <a:cubicBezTo>
                    <a:pt x="13" y="276"/>
                    <a:pt x="13" y="275"/>
                    <a:pt x="10" y="276"/>
                  </a:cubicBezTo>
                  <a:cubicBezTo>
                    <a:pt x="7" y="276"/>
                    <a:pt x="11" y="277"/>
                    <a:pt x="11" y="277"/>
                  </a:cubicBezTo>
                  <a:cubicBezTo>
                    <a:pt x="11" y="277"/>
                    <a:pt x="23" y="284"/>
                    <a:pt x="25" y="285"/>
                  </a:cubicBezTo>
                  <a:cubicBezTo>
                    <a:pt x="27" y="287"/>
                    <a:pt x="27" y="286"/>
                    <a:pt x="27" y="285"/>
                  </a:cubicBezTo>
                  <a:cubicBezTo>
                    <a:pt x="26" y="284"/>
                    <a:pt x="27" y="284"/>
                    <a:pt x="27" y="284"/>
                  </a:cubicBezTo>
                  <a:cubicBezTo>
                    <a:pt x="28" y="284"/>
                    <a:pt x="30" y="284"/>
                    <a:pt x="31" y="283"/>
                  </a:cubicBezTo>
                  <a:cubicBezTo>
                    <a:pt x="31" y="283"/>
                    <a:pt x="33" y="283"/>
                    <a:pt x="35" y="283"/>
                  </a:cubicBezTo>
                  <a:cubicBezTo>
                    <a:pt x="37" y="284"/>
                    <a:pt x="37" y="281"/>
                    <a:pt x="35" y="280"/>
                  </a:cubicBezTo>
                  <a:close/>
                  <a:moveTo>
                    <a:pt x="2" y="147"/>
                  </a:moveTo>
                  <a:cubicBezTo>
                    <a:pt x="1" y="147"/>
                    <a:pt x="0" y="148"/>
                    <a:pt x="1" y="148"/>
                  </a:cubicBezTo>
                  <a:cubicBezTo>
                    <a:pt x="1" y="148"/>
                    <a:pt x="3" y="147"/>
                    <a:pt x="2" y="147"/>
                  </a:cubicBezTo>
                  <a:close/>
                </a:path>
              </a:pathLst>
            </a:custGeom>
            <a:solidFill>
              <a:schemeClr val="accent3">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a:extLst>
                <a:ext uri="{FF2B5EF4-FFF2-40B4-BE49-F238E27FC236}">
                  <a16:creationId xmlns="" xmlns:a16="http://schemas.microsoft.com/office/drawing/2014/main" id="{6940029D-982D-422F-83AD-1F7A756CDA11}"/>
                </a:ext>
              </a:extLst>
            </p:cNvPr>
            <p:cNvSpPr>
              <a:spLocks noEditPoints="1"/>
            </p:cNvSpPr>
            <p:nvPr/>
          </p:nvSpPr>
          <p:spPr bwMode="auto">
            <a:xfrm>
              <a:off x="490773" y="2410330"/>
              <a:ext cx="1430985" cy="535508"/>
            </a:xfrm>
            <a:custGeom>
              <a:avLst/>
              <a:gdLst>
                <a:gd name="T0" fmla="*/ 1250 w 1380"/>
                <a:gd name="T1" fmla="*/ 254 h 516"/>
                <a:gd name="T2" fmla="*/ 927 w 1380"/>
                <a:gd name="T3" fmla="*/ 384 h 516"/>
                <a:gd name="T4" fmla="*/ 944 w 1380"/>
                <a:gd name="T5" fmla="*/ 362 h 516"/>
                <a:gd name="T6" fmla="*/ 965 w 1380"/>
                <a:gd name="T7" fmla="*/ 345 h 516"/>
                <a:gd name="T8" fmla="*/ 989 w 1380"/>
                <a:gd name="T9" fmla="*/ 341 h 516"/>
                <a:gd name="T10" fmla="*/ 1035 w 1380"/>
                <a:gd name="T11" fmla="*/ 355 h 516"/>
                <a:gd name="T12" fmla="*/ 1043 w 1380"/>
                <a:gd name="T13" fmla="*/ 349 h 516"/>
                <a:gd name="T14" fmla="*/ 1063 w 1380"/>
                <a:gd name="T15" fmla="*/ 335 h 516"/>
                <a:gd name="T16" fmla="*/ 1095 w 1380"/>
                <a:gd name="T17" fmla="*/ 334 h 516"/>
                <a:gd name="T18" fmla="*/ 1130 w 1380"/>
                <a:gd name="T19" fmla="*/ 341 h 516"/>
                <a:gd name="T20" fmla="*/ 1149 w 1380"/>
                <a:gd name="T21" fmla="*/ 386 h 516"/>
                <a:gd name="T22" fmla="*/ 1171 w 1380"/>
                <a:gd name="T23" fmla="*/ 419 h 516"/>
                <a:gd name="T24" fmla="*/ 1175 w 1380"/>
                <a:gd name="T25" fmla="*/ 361 h 516"/>
                <a:gd name="T26" fmla="*/ 1178 w 1380"/>
                <a:gd name="T27" fmla="*/ 302 h 516"/>
                <a:gd name="T28" fmla="*/ 1216 w 1380"/>
                <a:gd name="T29" fmla="*/ 276 h 516"/>
                <a:gd name="T30" fmla="*/ 1237 w 1380"/>
                <a:gd name="T31" fmla="*/ 253 h 516"/>
                <a:gd name="T32" fmla="*/ 1235 w 1380"/>
                <a:gd name="T33" fmla="*/ 242 h 516"/>
                <a:gd name="T34" fmla="*/ 1244 w 1380"/>
                <a:gd name="T35" fmla="*/ 226 h 516"/>
                <a:gd name="T36" fmla="*/ 1229 w 1380"/>
                <a:gd name="T37" fmla="*/ 202 h 516"/>
                <a:gd name="T38" fmla="*/ 1238 w 1380"/>
                <a:gd name="T39" fmla="*/ 191 h 516"/>
                <a:gd name="T40" fmla="*/ 1240 w 1380"/>
                <a:gd name="T41" fmla="*/ 191 h 516"/>
                <a:gd name="T42" fmla="*/ 1248 w 1380"/>
                <a:gd name="T43" fmla="*/ 206 h 516"/>
                <a:gd name="T44" fmla="*/ 1258 w 1380"/>
                <a:gd name="T45" fmla="*/ 193 h 516"/>
                <a:gd name="T46" fmla="*/ 1272 w 1380"/>
                <a:gd name="T47" fmla="*/ 178 h 516"/>
                <a:gd name="T48" fmla="*/ 1300 w 1380"/>
                <a:gd name="T49" fmla="*/ 153 h 516"/>
                <a:gd name="T50" fmla="*/ 1302 w 1380"/>
                <a:gd name="T51" fmla="*/ 149 h 516"/>
                <a:gd name="T52" fmla="*/ 1320 w 1380"/>
                <a:gd name="T53" fmla="*/ 130 h 516"/>
                <a:gd name="T54" fmla="*/ 1351 w 1380"/>
                <a:gd name="T55" fmla="*/ 93 h 516"/>
                <a:gd name="T56" fmla="*/ 1378 w 1380"/>
                <a:gd name="T57" fmla="*/ 85 h 516"/>
                <a:gd name="T58" fmla="*/ 1353 w 1380"/>
                <a:gd name="T59" fmla="*/ 42 h 516"/>
                <a:gd name="T60" fmla="*/ 1247 w 1380"/>
                <a:gd name="T61" fmla="*/ 92 h 516"/>
                <a:gd name="T62" fmla="*/ 1200 w 1380"/>
                <a:gd name="T63" fmla="*/ 118 h 516"/>
                <a:gd name="T64" fmla="*/ 1146 w 1380"/>
                <a:gd name="T65" fmla="*/ 127 h 516"/>
                <a:gd name="T66" fmla="*/ 1124 w 1380"/>
                <a:gd name="T67" fmla="*/ 72 h 516"/>
                <a:gd name="T68" fmla="*/ 1095 w 1380"/>
                <a:gd name="T69" fmla="*/ 85 h 516"/>
                <a:gd name="T70" fmla="*/ 1071 w 1380"/>
                <a:gd name="T71" fmla="*/ 103 h 516"/>
                <a:gd name="T72" fmla="*/ 1067 w 1380"/>
                <a:gd name="T73" fmla="*/ 91 h 516"/>
                <a:gd name="T74" fmla="*/ 1097 w 1380"/>
                <a:gd name="T75" fmla="*/ 65 h 516"/>
                <a:gd name="T76" fmla="*/ 1119 w 1380"/>
                <a:gd name="T77" fmla="*/ 56 h 516"/>
                <a:gd name="T78" fmla="*/ 1069 w 1380"/>
                <a:gd name="T79" fmla="*/ 38 h 516"/>
                <a:gd name="T80" fmla="*/ 1045 w 1380"/>
                <a:gd name="T81" fmla="*/ 27 h 516"/>
                <a:gd name="T82" fmla="*/ 974 w 1380"/>
                <a:gd name="T83" fmla="*/ 14 h 516"/>
                <a:gd name="T84" fmla="*/ 555 w 1380"/>
                <a:gd name="T85" fmla="*/ 14 h 516"/>
                <a:gd name="T86" fmla="*/ 557 w 1380"/>
                <a:gd name="T87" fmla="*/ 37 h 516"/>
                <a:gd name="T88" fmla="*/ 555 w 1380"/>
                <a:gd name="T89" fmla="*/ 30 h 516"/>
                <a:gd name="T90" fmla="*/ 549 w 1380"/>
                <a:gd name="T91" fmla="*/ 26 h 516"/>
                <a:gd name="T92" fmla="*/ 533 w 1380"/>
                <a:gd name="T93" fmla="*/ 50 h 516"/>
                <a:gd name="T94" fmla="*/ 533 w 1380"/>
                <a:gd name="T95" fmla="*/ 73 h 516"/>
                <a:gd name="T96" fmla="*/ 530 w 1380"/>
                <a:gd name="T97" fmla="*/ 158 h 516"/>
                <a:gd name="T98" fmla="*/ 555 w 1380"/>
                <a:gd name="T99" fmla="*/ 208 h 516"/>
                <a:gd name="T100" fmla="*/ 556 w 1380"/>
                <a:gd name="T101" fmla="*/ 211 h 516"/>
                <a:gd name="T102" fmla="*/ 583 w 1380"/>
                <a:gd name="T103" fmla="*/ 261 h 516"/>
                <a:gd name="T104" fmla="*/ 719 w 1380"/>
                <a:gd name="T105" fmla="*/ 317 h 516"/>
                <a:gd name="T106" fmla="*/ 830 w 1380"/>
                <a:gd name="T107" fmla="*/ 352 h 516"/>
                <a:gd name="T108" fmla="*/ 896 w 1380"/>
                <a:gd name="T109" fmla="*/ 383 h 516"/>
                <a:gd name="T110" fmla="*/ 615 w 1380"/>
                <a:gd name="T111" fmla="*/ 285 h 516"/>
                <a:gd name="T112" fmla="*/ 551 w 1380"/>
                <a:gd name="T113" fmla="*/ 15 h 516"/>
                <a:gd name="T114" fmla="*/ 59 w 1380"/>
                <a:gd name="T115" fmla="*/ 509 h 516"/>
                <a:gd name="T116" fmla="*/ 51 w 1380"/>
                <a:gd name="T117" fmla="*/ 488 h 516"/>
                <a:gd name="T118" fmla="*/ 29 w 1380"/>
                <a:gd name="T119" fmla="*/ 473 h 516"/>
                <a:gd name="T120" fmla="*/ 8 w 1380"/>
                <a:gd name="T121" fmla="*/ 467 h 516"/>
                <a:gd name="T122" fmla="*/ 1050 w 1380"/>
                <a:gd name="T123" fmla="*/ 29 h 516"/>
                <a:gd name="T124" fmla="*/ 1326 w 1380"/>
                <a:gd name="T125" fmla="*/ 14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0" h="516">
                  <a:moveTo>
                    <a:pt x="1361" y="95"/>
                  </a:moveTo>
                  <a:cubicBezTo>
                    <a:pt x="1361" y="94"/>
                    <a:pt x="1361" y="93"/>
                    <a:pt x="1360" y="93"/>
                  </a:cubicBezTo>
                  <a:cubicBezTo>
                    <a:pt x="1359" y="94"/>
                    <a:pt x="1357" y="94"/>
                    <a:pt x="1358" y="96"/>
                  </a:cubicBezTo>
                  <a:cubicBezTo>
                    <a:pt x="1358" y="96"/>
                    <a:pt x="1361" y="96"/>
                    <a:pt x="1361" y="95"/>
                  </a:cubicBezTo>
                  <a:close/>
                  <a:moveTo>
                    <a:pt x="1334" y="150"/>
                  </a:moveTo>
                  <a:cubicBezTo>
                    <a:pt x="1334" y="149"/>
                    <a:pt x="1332" y="149"/>
                    <a:pt x="1331" y="150"/>
                  </a:cubicBezTo>
                  <a:cubicBezTo>
                    <a:pt x="1331" y="150"/>
                    <a:pt x="1334" y="151"/>
                    <a:pt x="1334" y="150"/>
                  </a:cubicBezTo>
                  <a:close/>
                  <a:moveTo>
                    <a:pt x="1255" y="209"/>
                  </a:moveTo>
                  <a:cubicBezTo>
                    <a:pt x="1257" y="207"/>
                    <a:pt x="1259" y="202"/>
                    <a:pt x="1258" y="203"/>
                  </a:cubicBezTo>
                  <a:cubicBezTo>
                    <a:pt x="1258" y="203"/>
                    <a:pt x="1255" y="209"/>
                    <a:pt x="1255" y="209"/>
                  </a:cubicBezTo>
                  <a:close/>
                  <a:moveTo>
                    <a:pt x="1252" y="254"/>
                  </a:moveTo>
                  <a:cubicBezTo>
                    <a:pt x="1253" y="253"/>
                    <a:pt x="1254" y="249"/>
                    <a:pt x="1253" y="246"/>
                  </a:cubicBezTo>
                  <a:cubicBezTo>
                    <a:pt x="1253" y="246"/>
                    <a:pt x="1252" y="250"/>
                    <a:pt x="1252" y="252"/>
                  </a:cubicBezTo>
                  <a:cubicBezTo>
                    <a:pt x="1252" y="253"/>
                    <a:pt x="1250" y="254"/>
                    <a:pt x="1250" y="254"/>
                  </a:cubicBezTo>
                  <a:cubicBezTo>
                    <a:pt x="1250" y="255"/>
                    <a:pt x="1251" y="256"/>
                    <a:pt x="1252" y="254"/>
                  </a:cubicBezTo>
                  <a:close/>
                  <a:moveTo>
                    <a:pt x="1238" y="265"/>
                  </a:moveTo>
                  <a:cubicBezTo>
                    <a:pt x="1238" y="265"/>
                    <a:pt x="1241" y="262"/>
                    <a:pt x="1242" y="260"/>
                  </a:cubicBezTo>
                  <a:cubicBezTo>
                    <a:pt x="1242" y="260"/>
                    <a:pt x="1238" y="264"/>
                    <a:pt x="1238" y="265"/>
                  </a:cubicBezTo>
                  <a:close/>
                  <a:moveTo>
                    <a:pt x="931" y="406"/>
                  </a:moveTo>
                  <a:cubicBezTo>
                    <a:pt x="931" y="405"/>
                    <a:pt x="931" y="404"/>
                    <a:pt x="931" y="404"/>
                  </a:cubicBezTo>
                  <a:cubicBezTo>
                    <a:pt x="930" y="405"/>
                    <a:pt x="929" y="405"/>
                    <a:pt x="929" y="403"/>
                  </a:cubicBezTo>
                  <a:cubicBezTo>
                    <a:pt x="929" y="401"/>
                    <a:pt x="928" y="399"/>
                    <a:pt x="927" y="397"/>
                  </a:cubicBezTo>
                  <a:cubicBezTo>
                    <a:pt x="926" y="396"/>
                    <a:pt x="924" y="390"/>
                    <a:pt x="925" y="389"/>
                  </a:cubicBezTo>
                  <a:cubicBezTo>
                    <a:pt x="926" y="388"/>
                    <a:pt x="927" y="386"/>
                    <a:pt x="927" y="386"/>
                  </a:cubicBezTo>
                  <a:cubicBezTo>
                    <a:pt x="927" y="385"/>
                    <a:pt x="926" y="385"/>
                    <a:pt x="925" y="385"/>
                  </a:cubicBezTo>
                  <a:cubicBezTo>
                    <a:pt x="925" y="385"/>
                    <a:pt x="922" y="384"/>
                    <a:pt x="922" y="383"/>
                  </a:cubicBezTo>
                  <a:cubicBezTo>
                    <a:pt x="922" y="382"/>
                    <a:pt x="922" y="382"/>
                    <a:pt x="924" y="383"/>
                  </a:cubicBezTo>
                  <a:cubicBezTo>
                    <a:pt x="926" y="385"/>
                    <a:pt x="927" y="385"/>
                    <a:pt x="927" y="384"/>
                  </a:cubicBezTo>
                  <a:cubicBezTo>
                    <a:pt x="928" y="383"/>
                    <a:pt x="928" y="382"/>
                    <a:pt x="929" y="381"/>
                  </a:cubicBezTo>
                  <a:cubicBezTo>
                    <a:pt x="929" y="380"/>
                    <a:pt x="930" y="379"/>
                    <a:pt x="929" y="378"/>
                  </a:cubicBezTo>
                  <a:cubicBezTo>
                    <a:pt x="928" y="377"/>
                    <a:pt x="928" y="376"/>
                    <a:pt x="928" y="376"/>
                  </a:cubicBezTo>
                  <a:cubicBezTo>
                    <a:pt x="927" y="376"/>
                    <a:pt x="927" y="375"/>
                    <a:pt x="929" y="375"/>
                  </a:cubicBezTo>
                  <a:cubicBezTo>
                    <a:pt x="931" y="375"/>
                    <a:pt x="931" y="376"/>
                    <a:pt x="932" y="375"/>
                  </a:cubicBezTo>
                  <a:cubicBezTo>
                    <a:pt x="932" y="374"/>
                    <a:pt x="934" y="372"/>
                    <a:pt x="933" y="372"/>
                  </a:cubicBezTo>
                  <a:cubicBezTo>
                    <a:pt x="932" y="371"/>
                    <a:pt x="932" y="370"/>
                    <a:pt x="933" y="370"/>
                  </a:cubicBezTo>
                  <a:cubicBezTo>
                    <a:pt x="934" y="370"/>
                    <a:pt x="935" y="369"/>
                    <a:pt x="935" y="368"/>
                  </a:cubicBezTo>
                  <a:cubicBezTo>
                    <a:pt x="936" y="366"/>
                    <a:pt x="937" y="365"/>
                    <a:pt x="938" y="366"/>
                  </a:cubicBezTo>
                  <a:cubicBezTo>
                    <a:pt x="939" y="368"/>
                    <a:pt x="939" y="368"/>
                    <a:pt x="940" y="367"/>
                  </a:cubicBezTo>
                  <a:cubicBezTo>
                    <a:pt x="942" y="366"/>
                    <a:pt x="942" y="366"/>
                    <a:pt x="941" y="364"/>
                  </a:cubicBezTo>
                  <a:cubicBezTo>
                    <a:pt x="940" y="363"/>
                    <a:pt x="938" y="361"/>
                    <a:pt x="940" y="362"/>
                  </a:cubicBezTo>
                  <a:cubicBezTo>
                    <a:pt x="941" y="364"/>
                    <a:pt x="942" y="364"/>
                    <a:pt x="942" y="362"/>
                  </a:cubicBezTo>
                  <a:cubicBezTo>
                    <a:pt x="943" y="361"/>
                    <a:pt x="943" y="362"/>
                    <a:pt x="944" y="362"/>
                  </a:cubicBezTo>
                  <a:cubicBezTo>
                    <a:pt x="944" y="363"/>
                    <a:pt x="945" y="361"/>
                    <a:pt x="945" y="362"/>
                  </a:cubicBezTo>
                  <a:cubicBezTo>
                    <a:pt x="945" y="364"/>
                    <a:pt x="947" y="363"/>
                    <a:pt x="947" y="363"/>
                  </a:cubicBezTo>
                  <a:cubicBezTo>
                    <a:pt x="948" y="363"/>
                    <a:pt x="948" y="363"/>
                    <a:pt x="947" y="364"/>
                  </a:cubicBezTo>
                  <a:cubicBezTo>
                    <a:pt x="945" y="365"/>
                    <a:pt x="946" y="366"/>
                    <a:pt x="948" y="365"/>
                  </a:cubicBezTo>
                  <a:cubicBezTo>
                    <a:pt x="949" y="363"/>
                    <a:pt x="952" y="362"/>
                    <a:pt x="950" y="363"/>
                  </a:cubicBezTo>
                  <a:cubicBezTo>
                    <a:pt x="948" y="363"/>
                    <a:pt x="949" y="362"/>
                    <a:pt x="950" y="362"/>
                  </a:cubicBezTo>
                  <a:cubicBezTo>
                    <a:pt x="952" y="362"/>
                    <a:pt x="955" y="361"/>
                    <a:pt x="957" y="359"/>
                  </a:cubicBezTo>
                  <a:cubicBezTo>
                    <a:pt x="958" y="357"/>
                    <a:pt x="960" y="354"/>
                    <a:pt x="961" y="354"/>
                  </a:cubicBezTo>
                  <a:cubicBezTo>
                    <a:pt x="963" y="354"/>
                    <a:pt x="964" y="352"/>
                    <a:pt x="965" y="352"/>
                  </a:cubicBezTo>
                  <a:cubicBezTo>
                    <a:pt x="965" y="351"/>
                    <a:pt x="966" y="350"/>
                    <a:pt x="965" y="350"/>
                  </a:cubicBezTo>
                  <a:cubicBezTo>
                    <a:pt x="964" y="350"/>
                    <a:pt x="965" y="349"/>
                    <a:pt x="964" y="349"/>
                  </a:cubicBezTo>
                  <a:cubicBezTo>
                    <a:pt x="962" y="349"/>
                    <a:pt x="964" y="347"/>
                    <a:pt x="963" y="346"/>
                  </a:cubicBezTo>
                  <a:cubicBezTo>
                    <a:pt x="962" y="346"/>
                    <a:pt x="963" y="345"/>
                    <a:pt x="964" y="346"/>
                  </a:cubicBezTo>
                  <a:cubicBezTo>
                    <a:pt x="965" y="346"/>
                    <a:pt x="965" y="346"/>
                    <a:pt x="965" y="345"/>
                  </a:cubicBezTo>
                  <a:cubicBezTo>
                    <a:pt x="966" y="344"/>
                    <a:pt x="968" y="343"/>
                    <a:pt x="967" y="345"/>
                  </a:cubicBezTo>
                  <a:cubicBezTo>
                    <a:pt x="967" y="347"/>
                    <a:pt x="966" y="348"/>
                    <a:pt x="967" y="348"/>
                  </a:cubicBezTo>
                  <a:cubicBezTo>
                    <a:pt x="969" y="348"/>
                    <a:pt x="971" y="348"/>
                    <a:pt x="968" y="349"/>
                  </a:cubicBezTo>
                  <a:cubicBezTo>
                    <a:pt x="965" y="350"/>
                    <a:pt x="966" y="352"/>
                    <a:pt x="967" y="351"/>
                  </a:cubicBezTo>
                  <a:cubicBezTo>
                    <a:pt x="968" y="350"/>
                    <a:pt x="972" y="348"/>
                    <a:pt x="973" y="348"/>
                  </a:cubicBezTo>
                  <a:cubicBezTo>
                    <a:pt x="975" y="347"/>
                    <a:pt x="977" y="347"/>
                    <a:pt x="978" y="346"/>
                  </a:cubicBezTo>
                  <a:cubicBezTo>
                    <a:pt x="980" y="346"/>
                    <a:pt x="980" y="346"/>
                    <a:pt x="980" y="344"/>
                  </a:cubicBezTo>
                  <a:cubicBezTo>
                    <a:pt x="980" y="343"/>
                    <a:pt x="981" y="340"/>
                    <a:pt x="981" y="342"/>
                  </a:cubicBezTo>
                  <a:cubicBezTo>
                    <a:pt x="981" y="345"/>
                    <a:pt x="980" y="345"/>
                    <a:pt x="981" y="345"/>
                  </a:cubicBezTo>
                  <a:cubicBezTo>
                    <a:pt x="983" y="345"/>
                    <a:pt x="985" y="345"/>
                    <a:pt x="986" y="345"/>
                  </a:cubicBezTo>
                  <a:cubicBezTo>
                    <a:pt x="987" y="344"/>
                    <a:pt x="988" y="344"/>
                    <a:pt x="987" y="344"/>
                  </a:cubicBezTo>
                  <a:cubicBezTo>
                    <a:pt x="986" y="343"/>
                    <a:pt x="986" y="343"/>
                    <a:pt x="987" y="343"/>
                  </a:cubicBezTo>
                  <a:cubicBezTo>
                    <a:pt x="988" y="342"/>
                    <a:pt x="988" y="342"/>
                    <a:pt x="988" y="341"/>
                  </a:cubicBezTo>
                  <a:cubicBezTo>
                    <a:pt x="988" y="340"/>
                    <a:pt x="988" y="339"/>
                    <a:pt x="989" y="341"/>
                  </a:cubicBezTo>
                  <a:cubicBezTo>
                    <a:pt x="989" y="342"/>
                    <a:pt x="991" y="343"/>
                    <a:pt x="995" y="344"/>
                  </a:cubicBezTo>
                  <a:cubicBezTo>
                    <a:pt x="999" y="346"/>
                    <a:pt x="1002" y="348"/>
                    <a:pt x="1004" y="348"/>
                  </a:cubicBezTo>
                  <a:cubicBezTo>
                    <a:pt x="1006" y="347"/>
                    <a:pt x="1007" y="347"/>
                    <a:pt x="1006" y="346"/>
                  </a:cubicBezTo>
                  <a:cubicBezTo>
                    <a:pt x="1005" y="346"/>
                    <a:pt x="1005" y="345"/>
                    <a:pt x="1006" y="344"/>
                  </a:cubicBezTo>
                  <a:cubicBezTo>
                    <a:pt x="1007" y="344"/>
                    <a:pt x="1010" y="343"/>
                    <a:pt x="1012" y="344"/>
                  </a:cubicBezTo>
                  <a:cubicBezTo>
                    <a:pt x="1013" y="345"/>
                    <a:pt x="1013" y="345"/>
                    <a:pt x="1014" y="346"/>
                  </a:cubicBezTo>
                  <a:cubicBezTo>
                    <a:pt x="1015" y="347"/>
                    <a:pt x="1018" y="350"/>
                    <a:pt x="1018" y="348"/>
                  </a:cubicBezTo>
                  <a:cubicBezTo>
                    <a:pt x="1019" y="347"/>
                    <a:pt x="1019" y="347"/>
                    <a:pt x="1019" y="349"/>
                  </a:cubicBezTo>
                  <a:cubicBezTo>
                    <a:pt x="1019" y="350"/>
                    <a:pt x="1019" y="350"/>
                    <a:pt x="1021" y="351"/>
                  </a:cubicBezTo>
                  <a:cubicBezTo>
                    <a:pt x="1022" y="352"/>
                    <a:pt x="1024" y="354"/>
                    <a:pt x="1024" y="354"/>
                  </a:cubicBezTo>
                  <a:cubicBezTo>
                    <a:pt x="1025" y="354"/>
                    <a:pt x="1028" y="356"/>
                    <a:pt x="1028" y="354"/>
                  </a:cubicBezTo>
                  <a:cubicBezTo>
                    <a:pt x="1029" y="352"/>
                    <a:pt x="1029" y="352"/>
                    <a:pt x="1031" y="352"/>
                  </a:cubicBezTo>
                  <a:cubicBezTo>
                    <a:pt x="1032" y="352"/>
                    <a:pt x="1034" y="353"/>
                    <a:pt x="1034" y="354"/>
                  </a:cubicBezTo>
                  <a:cubicBezTo>
                    <a:pt x="1034" y="355"/>
                    <a:pt x="1034" y="356"/>
                    <a:pt x="1035" y="355"/>
                  </a:cubicBezTo>
                  <a:cubicBezTo>
                    <a:pt x="1036" y="354"/>
                    <a:pt x="1036" y="354"/>
                    <a:pt x="1036" y="353"/>
                  </a:cubicBezTo>
                  <a:cubicBezTo>
                    <a:pt x="1037" y="352"/>
                    <a:pt x="1037" y="351"/>
                    <a:pt x="1037" y="350"/>
                  </a:cubicBezTo>
                  <a:cubicBezTo>
                    <a:pt x="1036" y="349"/>
                    <a:pt x="1036" y="349"/>
                    <a:pt x="1035" y="349"/>
                  </a:cubicBezTo>
                  <a:cubicBezTo>
                    <a:pt x="1035" y="348"/>
                    <a:pt x="1035" y="347"/>
                    <a:pt x="1037" y="348"/>
                  </a:cubicBezTo>
                  <a:cubicBezTo>
                    <a:pt x="1038" y="349"/>
                    <a:pt x="1039" y="349"/>
                    <a:pt x="1040" y="350"/>
                  </a:cubicBezTo>
                  <a:cubicBezTo>
                    <a:pt x="1041" y="350"/>
                    <a:pt x="1044" y="353"/>
                    <a:pt x="1045" y="354"/>
                  </a:cubicBezTo>
                  <a:cubicBezTo>
                    <a:pt x="1046" y="355"/>
                    <a:pt x="1046" y="356"/>
                    <a:pt x="1047" y="355"/>
                  </a:cubicBezTo>
                  <a:cubicBezTo>
                    <a:pt x="1048" y="354"/>
                    <a:pt x="1048" y="354"/>
                    <a:pt x="1047" y="356"/>
                  </a:cubicBezTo>
                  <a:cubicBezTo>
                    <a:pt x="1046" y="358"/>
                    <a:pt x="1047" y="358"/>
                    <a:pt x="1048" y="357"/>
                  </a:cubicBezTo>
                  <a:cubicBezTo>
                    <a:pt x="1048" y="357"/>
                    <a:pt x="1050" y="357"/>
                    <a:pt x="1051" y="356"/>
                  </a:cubicBezTo>
                  <a:cubicBezTo>
                    <a:pt x="1052" y="354"/>
                    <a:pt x="1052" y="354"/>
                    <a:pt x="1051" y="354"/>
                  </a:cubicBezTo>
                  <a:cubicBezTo>
                    <a:pt x="1050" y="354"/>
                    <a:pt x="1051" y="352"/>
                    <a:pt x="1050" y="352"/>
                  </a:cubicBezTo>
                  <a:cubicBezTo>
                    <a:pt x="1048" y="352"/>
                    <a:pt x="1047" y="351"/>
                    <a:pt x="1045" y="351"/>
                  </a:cubicBezTo>
                  <a:cubicBezTo>
                    <a:pt x="1044" y="351"/>
                    <a:pt x="1044" y="349"/>
                    <a:pt x="1043" y="349"/>
                  </a:cubicBezTo>
                  <a:cubicBezTo>
                    <a:pt x="1042" y="348"/>
                    <a:pt x="1042" y="347"/>
                    <a:pt x="1043" y="347"/>
                  </a:cubicBezTo>
                  <a:cubicBezTo>
                    <a:pt x="1044" y="347"/>
                    <a:pt x="1045" y="346"/>
                    <a:pt x="1044" y="346"/>
                  </a:cubicBezTo>
                  <a:cubicBezTo>
                    <a:pt x="1043" y="346"/>
                    <a:pt x="1044" y="345"/>
                    <a:pt x="1045" y="345"/>
                  </a:cubicBezTo>
                  <a:cubicBezTo>
                    <a:pt x="1047" y="345"/>
                    <a:pt x="1048" y="344"/>
                    <a:pt x="1047" y="343"/>
                  </a:cubicBezTo>
                  <a:cubicBezTo>
                    <a:pt x="1047" y="342"/>
                    <a:pt x="1046" y="342"/>
                    <a:pt x="1046" y="342"/>
                  </a:cubicBezTo>
                  <a:cubicBezTo>
                    <a:pt x="1046" y="341"/>
                    <a:pt x="1046" y="339"/>
                    <a:pt x="1045" y="340"/>
                  </a:cubicBezTo>
                  <a:cubicBezTo>
                    <a:pt x="1043" y="342"/>
                    <a:pt x="1044" y="342"/>
                    <a:pt x="1042" y="342"/>
                  </a:cubicBezTo>
                  <a:cubicBezTo>
                    <a:pt x="1040" y="342"/>
                    <a:pt x="1039" y="341"/>
                    <a:pt x="1040" y="341"/>
                  </a:cubicBezTo>
                  <a:cubicBezTo>
                    <a:pt x="1041" y="340"/>
                    <a:pt x="1043" y="339"/>
                    <a:pt x="1041" y="339"/>
                  </a:cubicBezTo>
                  <a:cubicBezTo>
                    <a:pt x="1038" y="340"/>
                    <a:pt x="1030" y="339"/>
                    <a:pt x="1031" y="338"/>
                  </a:cubicBezTo>
                  <a:cubicBezTo>
                    <a:pt x="1032" y="337"/>
                    <a:pt x="1036" y="335"/>
                    <a:pt x="1040" y="336"/>
                  </a:cubicBezTo>
                  <a:cubicBezTo>
                    <a:pt x="1043" y="338"/>
                    <a:pt x="1044" y="338"/>
                    <a:pt x="1045" y="337"/>
                  </a:cubicBezTo>
                  <a:cubicBezTo>
                    <a:pt x="1046" y="335"/>
                    <a:pt x="1052" y="334"/>
                    <a:pt x="1053" y="334"/>
                  </a:cubicBezTo>
                  <a:cubicBezTo>
                    <a:pt x="1054" y="334"/>
                    <a:pt x="1061" y="335"/>
                    <a:pt x="1063" y="335"/>
                  </a:cubicBezTo>
                  <a:cubicBezTo>
                    <a:pt x="1065" y="336"/>
                    <a:pt x="1065" y="334"/>
                    <a:pt x="1066" y="333"/>
                  </a:cubicBezTo>
                  <a:cubicBezTo>
                    <a:pt x="1066" y="332"/>
                    <a:pt x="1066" y="328"/>
                    <a:pt x="1067" y="330"/>
                  </a:cubicBezTo>
                  <a:cubicBezTo>
                    <a:pt x="1068" y="332"/>
                    <a:pt x="1068" y="331"/>
                    <a:pt x="1068" y="333"/>
                  </a:cubicBezTo>
                  <a:cubicBezTo>
                    <a:pt x="1068" y="334"/>
                    <a:pt x="1068" y="333"/>
                    <a:pt x="1070" y="334"/>
                  </a:cubicBezTo>
                  <a:cubicBezTo>
                    <a:pt x="1071" y="335"/>
                    <a:pt x="1070" y="337"/>
                    <a:pt x="1072" y="337"/>
                  </a:cubicBezTo>
                  <a:cubicBezTo>
                    <a:pt x="1073" y="337"/>
                    <a:pt x="1073" y="336"/>
                    <a:pt x="1074" y="336"/>
                  </a:cubicBezTo>
                  <a:cubicBezTo>
                    <a:pt x="1075" y="335"/>
                    <a:pt x="1075" y="336"/>
                    <a:pt x="1076" y="336"/>
                  </a:cubicBezTo>
                  <a:cubicBezTo>
                    <a:pt x="1078" y="335"/>
                    <a:pt x="1079" y="334"/>
                    <a:pt x="1079" y="333"/>
                  </a:cubicBezTo>
                  <a:cubicBezTo>
                    <a:pt x="1080" y="332"/>
                    <a:pt x="1080" y="331"/>
                    <a:pt x="1080" y="332"/>
                  </a:cubicBezTo>
                  <a:cubicBezTo>
                    <a:pt x="1081" y="333"/>
                    <a:pt x="1081" y="330"/>
                    <a:pt x="1082" y="332"/>
                  </a:cubicBezTo>
                  <a:cubicBezTo>
                    <a:pt x="1083" y="333"/>
                    <a:pt x="1083" y="334"/>
                    <a:pt x="1082" y="334"/>
                  </a:cubicBezTo>
                  <a:cubicBezTo>
                    <a:pt x="1081" y="334"/>
                    <a:pt x="1080" y="335"/>
                    <a:pt x="1081" y="335"/>
                  </a:cubicBezTo>
                  <a:cubicBezTo>
                    <a:pt x="1082" y="335"/>
                    <a:pt x="1087" y="333"/>
                    <a:pt x="1088" y="334"/>
                  </a:cubicBezTo>
                  <a:cubicBezTo>
                    <a:pt x="1088" y="334"/>
                    <a:pt x="1095" y="332"/>
                    <a:pt x="1095" y="334"/>
                  </a:cubicBezTo>
                  <a:cubicBezTo>
                    <a:pt x="1095" y="335"/>
                    <a:pt x="1094" y="334"/>
                    <a:pt x="1094" y="334"/>
                  </a:cubicBezTo>
                  <a:cubicBezTo>
                    <a:pt x="1093" y="334"/>
                    <a:pt x="1091" y="334"/>
                    <a:pt x="1093" y="335"/>
                  </a:cubicBezTo>
                  <a:cubicBezTo>
                    <a:pt x="1095" y="336"/>
                    <a:pt x="1097" y="337"/>
                    <a:pt x="1098" y="338"/>
                  </a:cubicBezTo>
                  <a:cubicBezTo>
                    <a:pt x="1100" y="339"/>
                    <a:pt x="1102" y="339"/>
                    <a:pt x="1100" y="338"/>
                  </a:cubicBezTo>
                  <a:cubicBezTo>
                    <a:pt x="1099" y="337"/>
                    <a:pt x="1099" y="337"/>
                    <a:pt x="1101" y="336"/>
                  </a:cubicBezTo>
                  <a:cubicBezTo>
                    <a:pt x="1103" y="336"/>
                    <a:pt x="1104" y="336"/>
                    <a:pt x="1103" y="336"/>
                  </a:cubicBezTo>
                  <a:cubicBezTo>
                    <a:pt x="1102" y="337"/>
                    <a:pt x="1101" y="337"/>
                    <a:pt x="1103" y="338"/>
                  </a:cubicBezTo>
                  <a:cubicBezTo>
                    <a:pt x="1105" y="339"/>
                    <a:pt x="1107" y="340"/>
                    <a:pt x="1105" y="340"/>
                  </a:cubicBezTo>
                  <a:cubicBezTo>
                    <a:pt x="1104" y="340"/>
                    <a:pt x="1101" y="338"/>
                    <a:pt x="1103" y="340"/>
                  </a:cubicBezTo>
                  <a:cubicBezTo>
                    <a:pt x="1104" y="341"/>
                    <a:pt x="1106" y="342"/>
                    <a:pt x="1106" y="343"/>
                  </a:cubicBezTo>
                  <a:cubicBezTo>
                    <a:pt x="1107" y="344"/>
                    <a:pt x="1108" y="346"/>
                    <a:pt x="1109" y="346"/>
                  </a:cubicBezTo>
                  <a:cubicBezTo>
                    <a:pt x="1110" y="345"/>
                    <a:pt x="1112" y="345"/>
                    <a:pt x="1113" y="344"/>
                  </a:cubicBezTo>
                  <a:cubicBezTo>
                    <a:pt x="1114" y="344"/>
                    <a:pt x="1122" y="341"/>
                    <a:pt x="1124" y="340"/>
                  </a:cubicBezTo>
                  <a:cubicBezTo>
                    <a:pt x="1125" y="340"/>
                    <a:pt x="1127" y="339"/>
                    <a:pt x="1130" y="341"/>
                  </a:cubicBezTo>
                  <a:cubicBezTo>
                    <a:pt x="1133" y="343"/>
                    <a:pt x="1133" y="344"/>
                    <a:pt x="1134" y="346"/>
                  </a:cubicBezTo>
                  <a:cubicBezTo>
                    <a:pt x="1136" y="347"/>
                    <a:pt x="1135" y="349"/>
                    <a:pt x="1137" y="350"/>
                  </a:cubicBezTo>
                  <a:cubicBezTo>
                    <a:pt x="1139" y="351"/>
                    <a:pt x="1144" y="354"/>
                    <a:pt x="1145" y="355"/>
                  </a:cubicBezTo>
                  <a:cubicBezTo>
                    <a:pt x="1146" y="356"/>
                    <a:pt x="1147" y="362"/>
                    <a:pt x="1147" y="364"/>
                  </a:cubicBezTo>
                  <a:cubicBezTo>
                    <a:pt x="1146" y="366"/>
                    <a:pt x="1145" y="368"/>
                    <a:pt x="1145" y="370"/>
                  </a:cubicBezTo>
                  <a:cubicBezTo>
                    <a:pt x="1144" y="373"/>
                    <a:pt x="1144" y="373"/>
                    <a:pt x="1144" y="375"/>
                  </a:cubicBezTo>
                  <a:cubicBezTo>
                    <a:pt x="1144" y="376"/>
                    <a:pt x="1146" y="379"/>
                    <a:pt x="1147" y="378"/>
                  </a:cubicBezTo>
                  <a:cubicBezTo>
                    <a:pt x="1147" y="377"/>
                    <a:pt x="1147" y="376"/>
                    <a:pt x="1147" y="375"/>
                  </a:cubicBezTo>
                  <a:cubicBezTo>
                    <a:pt x="1146" y="375"/>
                    <a:pt x="1147" y="375"/>
                    <a:pt x="1148" y="375"/>
                  </a:cubicBezTo>
                  <a:cubicBezTo>
                    <a:pt x="1149" y="376"/>
                    <a:pt x="1150" y="374"/>
                    <a:pt x="1150" y="376"/>
                  </a:cubicBezTo>
                  <a:cubicBezTo>
                    <a:pt x="1150" y="378"/>
                    <a:pt x="1148" y="379"/>
                    <a:pt x="1148" y="380"/>
                  </a:cubicBezTo>
                  <a:cubicBezTo>
                    <a:pt x="1148" y="380"/>
                    <a:pt x="1148" y="381"/>
                    <a:pt x="1148" y="381"/>
                  </a:cubicBezTo>
                  <a:cubicBezTo>
                    <a:pt x="1147" y="381"/>
                    <a:pt x="1147" y="381"/>
                    <a:pt x="1147" y="382"/>
                  </a:cubicBezTo>
                  <a:cubicBezTo>
                    <a:pt x="1148" y="383"/>
                    <a:pt x="1148" y="385"/>
                    <a:pt x="1149" y="386"/>
                  </a:cubicBezTo>
                  <a:cubicBezTo>
                    <a:pt x="1150" y="388"/>
                    <a:pt x="1151" y="390"/>
                    <a:pt x="1152" y="391"/>
                  </a:cubicBezTo>
                  <a:cubicBezTo>
                    <a:pt x="1154" y="392"/>
                    <a:pt x="1154" y="392"/>
                    <a:pt x="1154" y="391"/>
                  </a:cubicBezTo>
                  <a:cubicBezTo>
                    <a:pt x="1154" y="390"/>
                    <a:pt x="1156" y="389"/>
                    <a:pt x="1155" y="390"/>
                  </a:cubicBezTo>
                  <a:cubicBezTo>
                    <a:pt x="1155" y="392"/>
                    <a:pt x="1155" y="392"/>
                    <a:pt x="1155" y="394"/>
                  </a:cubicBezTo>
                  <a:cubicBezTo>
                    <a:pt x="1156" y="395"/>
                    <a:pt x="1156" y="397"/>
                    <a:pt x="1157" y="396"/>
                  </a:cubicBezTo>
                  <a:cubicBezTo>
                    <a:pt x="1158" y="395"/>
                    <a:pt x="1159" y="394"/>
                    <a:pt x="1158" y="397"/>
                  </a:cubicBezTo>
                  <a:cubicBezTo>
                    <a:pt x="1157" y="399"/>
                    <a:pt x="1158" y="398"/>
                    <a:pt x="1159" y="399"/>
                  </a:cubicBezTo>
                  <a:cubicBezTo>
                    <a:pt x="1159" y="401"/>
                    <a:pt x="1160" y="403"/>
                    <a:pt x="1160" y="404"/>
                  </a:cubicBezTo>
                  <a:cubicBezTo>
                    <a:pt x="1161" y="406"/>
                    <a:pt x="1161" y="407"/>
                    <a:pt x="1161" y="406"/>
                  </a:cubicBezTo>
                  <a:cubicBezTo>
                    <a:pt x="1162" y="406"/>
                    <a:pt x="1164" y="408"/>
                    <a:pt x="1165" y="409"/>
                  </a:cubicBezTo>
                  <a:cubicBezTo>
                    <a:pt x="1166" y="410"/>
                    <a:pt x="1170" y="414"/>
                    <a:pt x="1171" y="415"/>
                  </a:cubicBezTo>
                  <a:cubicBezTo>
                    <a:pt x="1172" y="416"/>
                    <a:pt x="1173" y="417"/>
                    <a:pt x="1171" y="417"/>
                  </a:cubicBezTo>
                  <a:cubicBezTo>
                    <a:pt x="1169" y="417"/>
                    <a:pt x="1169" y="416"/>
                    <a:pt x="1169" y="418"/>
                  </a:cubicBezTo>
                  <a:cubicBezTo>
                    <a:pt x="1170" y="420"/>
                    <a:pt x="1170" y="420"/>
                    <a:pt x="1171" y="419"/>
                  </a:cubicBezTo>
                  <a:cubicBezTo>
                    <a:pt x="1172" y="419"/>
                    <a:pt x="1172" y="417"/>
                    <a:pt x="1173" y="418"/>
                  </a:cubicBezTo>
                  <a:cubicBezTo>
                    <a:pt x="1175" y="419"/>
                    <a:pt x="1176" y="419"/>
                    <a:pt x="1176" y="418"/>
                  </a:cubicBezTo>
                  <a:cubicBezTo>
                    <a:pt x="1177" y="418"/>
                    <a:pt x="1178" y="417"/>
                    <a:pt x="1179" y="418"/>
                  </a:cubicBezTo>
                  <a:cubicBezTo>
                    <a:pt x="1179" y="418"/>
                    <a:pt x="1179" y="418"/>
                    <a:pt x="1180" y="416"/>
                  </a:cubicBezTo>
                  <a:cubicBezTo>
                    <a:pt x="1181" y="415"/>
                    <a:pt x="1183" y="412"/>
                    <a:pt x="1183" y="410"/>
                  </a:cubicBezTo>
                  <a:cubicBezTo>
                    <a:pt x="1184" y="407"/>
                    <a:pt x="1185" y="395"/>
                    <a:pt x="1185" y="394"/>
                  </a:cubicBezTo>
                  <a:cubicBezTo>
                    <a:pt x="1185" y="392"/>
                    <a:pt x="1185" y="389"/>
                    <a:pt x="1184" y="387"/>
                  </a:cubicBezTo>
                  <a:cubicBezTo>
                    <a:pt x="1182" y="385"/>
                    <a:pt x="1181" y="384"/>
                    <a:pt x="1181" y="382"/>
                  </a:cubicBezTo>
                  <a:cubicBezTo>
                    <a:pt x="1180" y="380"/>
                    <a:pt x="1178" y="373"/>
                    <a:pt x="1177" y="371"/>
                  </a:cubicBezTo>
                  <a:cubicBezTo>
                    <a:pt x="1176" y="368"/>
                    <a:pt x="1174" y="365"/>
                    <a:pt x="1174" y="364"/>
                  </a:cubicBezTo>
                  <a:cubicBezTo>
                    <a:pt x="1174" y="363"/>
                    <a:pt x="1173" y="360"/>
                    <a:pt x="1175" y="363"/>
                  </a:cubicBezTo>
                  <a:cubicBezTo>
                    <a:pt x="1176" y="367"/>
                    <a:pt x="1175" y="360"/>
                    <a:pt x="1176" y="365"/>
                  </a:cubicBezTo>
                  <a:cubicBezTo>
                    <a:pt x="1177" y="371"/>
                    <a:pt x="1177" y="369"/>
                    <a:pt x="1177" y="367"/>
                  </a:cubicBezTo>
                  <a:cubicBezTo>
                    <a:pt x="1178" y="366"/>
                    <a:pt x="1177" y="364"/>
                    <a:pt x="1175" y="361"/>
                  </a:cubicBezTo>
                  <a:cubicBezTo>
                    <a:pt x="1173" y="358"/>
                    <a:pt x="1170" y="352"/>
                    <a:pt x="1168" y="348"/>
                  </a:cubicBezTo>
                  <a:cubicBezTo>
                    <a:pt x="1167" y="344"/>
                    <a:pt x="1164" y="333"/>
                    <a:pt x="1164" y="331"/>
                  </a:cubicBezTo>
                  <a:cubicBezTo>
                    <a:pt x="1163" y="330"/>
                    <a:pt x="1163" y="321"/>
                    <a:pt x="1165" y="322"/>
                  </a:cubicBezTo>
                  <a:cubicBezTo>
                    <a:pt x="1168" y="322"/>
                    <a:pt x="1167" y="320"/>
                    <a:pt x="1166" y="320"/>
                  </a:cubicBezTo>
                  <a:cubicBezTo>
                    <a:pt x="1165" y="319"/>
                    <a:pt x="1165" y="318"/>
                    <a:pt x="1166" y="317"/>
                  </a:cubicBezTo>
                  <a:cubicBezTo>
                    <a:pt x="1168" y="317"/>
                    <a:pt x="1168" y="316"/>
                    <a:pt x="1167" y="316"/>
                  </a:cubicBezTo>
                  <a:cubicBezTo>
                    <a:pt x="1167" y="316"/>
                    <a:pt x="1167" y="314"/>
                    <a:pt x="1167" y="313"/>
                  </a:cubicBezTo>
                  <a:cubicBezTo>
                    <a:pt x="1167" y="313"/>
                    <a:pt x="1167" y="312"/>
                    <a:pt x="1168" y="312"/>
                  </a:cubicBezTo>
                  <a:cubicBezTo>
                    <a:pt x="1170" y="313"/>
                    <a:pt x="1170" y="312"/>
                    <a:pt x="1171" y="311"/>
                  </a:cubicBezTo>
                  <a:cubicBezTo>
                    <a:pt x="1172" y="310"/>
                    <a:pt x="1173" y="308"/>
                    <a:pt x="1174" y="307"/>
                  </a:cubicBezTo>
                  <a:cubicBezTo>
                    <a:pt x="1175" y="306"/>
                    <a:pt x="1176" y="305"/>
                    <a:pt x="1175" y="304"/>
                  </a:cubicBezTo>
                  <a:cubicBezTo>
                    <a:pt x="1174" y="303"/>
                    <a:pt x="1173" y="299"/>
                    <a:pt x="1174" y="300"/>
                  </a:cubicBezTo>
                  <a:cubicBezTo>
                    <a:pt x="1176" y="301"/>
                    <a:pt x="1176" y="300"/>
                    <a:pt x="1176" y="301"/>
                  </a:cubicBezTo>
                  <a:cubicBezTo>
                    <a:pt x="1176" y="303"/>
                    <a:pt x="1177" y="303"/>
                    <a:pt x="1178" y="302"/>
                  </a:cubicBezTo>
                  <a:cubicBezTo>
                    <a:pt x="1179" y="302"/>
                    <a:pt x="1179" y="300"/>
                    <a:pt x="1178" y="300"/>
                  </a:cubicBezTo>
                  <a:cubicBezTo>
                    <a:pt x="1177" y="300"/>
                    <a:pt x="1177" y="299"/>
                    <a:pt x="1178" y="299"/>
                  </a:cubicBezTo>
                  <a:cubicBezTo>
                    <a:pt x="1180" y="300"/>
                    <a:pt x="1180" y="299"/>
                    <a:pt x="1181" y="299"/>
                  </a:cubicBezTo>
                  <a:cubicBezTo>
                    <a:pt x="1182" y="298"/>
                    <a:pt x="1183" y="298"/>
                    <a:pt x="1184" y="298"/>
                  </a:cubicBezTo>
                  <a:cubicBezTo>
                    <a:pt x="1186" y="298"/>
                    <a:pt x="1187" y="297"/>
                    <a:pt x="1187" y="296"/>
                  </a:cubicBezTo>
                  <a:cubicBezTo>
                    <a:pt x="1187" y="295"/>
                    <a:pt x="1187" y="294"/>
                    <a:pt x="1188" y="295"/>
                  </a:cubicBezTo>
                  <a:cubicBezTo>
                    <a:pt x="1189" y="296"/>
                    <a:pt x="1190" y="295"/>
                    <a:pt x="1191" y="294"/>
                  </a:cubicBezTo>
                  <a:cubicBezTo>
                    <a:pt x="1192" y="293"/>
                    <a:pt x="1194" y="292"/>
                    <a:pt x="1195" y="291"/>
                  </a:cubicBezTo>
                  <a:cubicBezTo>
                    <a:pt x="1197" y="290"/>
                    <a:pt x="1198" y="289"/>
                    <a:pt x="1197" y="288"/>
                  </a:cubicBezTo>
                  <a:cubicBezTo>
                    <a:pt x="1196" y="286"/>
                    <a:pt x="1197" y="285"/>
                    <a:pt x="1198" y="286"/>
                  </a:cubicBezTo>
                  <a:cubicBezTo>
                    <a:pt x="1199" y="287"/>
                    <a:pt x="1198" y="287"/>
                    <a:pt x="1199" y="285"/>
                  </a:cubicBezTo>
                  <a:cubicBezTo>
                    <a:pt x="1200" y="282"/>
                    <a:pt x="1202" y="281"/>
                    <a:pt x="1203" y="280"/>
                  </a:cubicBezTo>
                  <a:cubicBezTo>
                    <a:pt x="1205" y="279"/>
                    <a:pt x="1207" y="276"/>
                    <a:pt x="1210" y="276"/>
                  </a:cubicBezTo>
                  <a:cubicBezTo>
                    <a:pt x="1212" y="277"/>
                    <a:pt x="1216" y="278"/>
                    <a:pt x="1216" y="276"/>
                  </a:cubicBezTo>
                  <a:cubicBezTo>
                    <a:pt x="1216" y="274"/>
                    <a:pt x="1216" y="271"/>
                    <a:pt x="1217" y="274"/>
                  </a:cubicBezTo>
                  <a:cubicBezTo>
                    <a:pt x="1217" y="277"/>
                    <a:pt x="1217" y="275"/>
                    <a:pt x="1218" y="274"/>
                  </a:cubicBezTo>
                  <a:cubicBezTo>
                    <a:pt x="1218" y="272"/>
                    <a:pt x="1219" y="271"/>
                    <a:pt x="1221" y="269"/>
                  </a:cubicBezTo>
                  <a:cubicBezTo>
                    <a:pt x="1222" y="268"/>
                    <a:pt x="1225" y="267"/>
                    <a:pt x="1225" y="265"/>
                  </a:cubicBezTo>
                  <a:cubicBezTo>
                    <a:pt x="1225" y="264"/>
                    <a:pt x="1224" y="263"/>
                    <a:pt x="1225" y="263"/>
                  </a:cubicBezTo>
                  <a:cubicBezTo>
                    <a:pt x="1226" y="264"/>
                    <a:pt x="1227" y="263"/>
                    <a:pt x="1228" y="262"/>
                  </a:cubicBezTo>
                  <a:cubicBezTo>
                    <a:pt x="1228" y="262"/>
                    <a:pt x="1229" y="262"/>
                    <a:pt x="1230" y="263"/>
                  </a:cubicBezTo>
                  <a:cubicBezTo>
                    <a:pt x="1230" y="263"/>
                    <a:pt x="1231" y="263"/>
                    <a:pt x="1233" y="262"/>
                  </a:cubicBezTo>
                  <a:cubicBezTo>
                    <a:pt x="1235" y="261"/>
                    <a:pt x="1237" y="262"/>
                    <a:pt x="1238" y="261"/>
                  </a:cubicBezTo>
                  <a:cubicBezTo>
                    <a:pt x="1239" y="260"/>
                    <a:pt x="1242" y="259"/>
                    <a:pt x="1240" y="259"/>
                  </a:cubicBezTo>
                  <a:cubicBezTo>
                    <a:pt x="1239" y="259"/>
                    <a:pt x="1239" y="258"/>
                    <a:pt x="1238" y="259"/>
                  </a:cubicBezTo>
                  <a:cubicBezTo>
                    <a:pt x="1236" y="260"/>
                    <a:pt x="1237" y="257"/>
                    <a:pt x="1235" y="260"/>
                  </a:cubicBezTo>
                  <a:cubicBezTo>
                    <a:pt x="1233" y="262"/>
                    <a:pt x="1228" y="257"/>
                    <a:pt x="1232" y="258"/>
                  </a:cubicBezTo>
                  <a:cubicBezTo>
                    <a:pt x="1237" y="258"/>
                    <a:pt x="1241" y="254"/>
                    <a:pt x="1237" y="253"/>
                  </a:cubicBezTo>
                  <a:cubicBezTo>
                    <a:pt x="1233" y="252"/>
                    <a:pt x="1229" y="250"/>
                    <a:pt x="1233" y="251"/>
                  </a:cubicBezTo>
                  <a:cubicBezTo>
                    <a:pt x="1238" y="252"/>
                    <a:pt x="1236" y="249"/>
                    <a:pt x="1237" y="249"/>
                  </a:cubicBezTo>
                  <a:cubicBezTo>
                    <a:pt x="1238" y="250"/>
                    <a:pt x="1237" y="251"/>
                    <a:pt x="1238" y="251"/>
                  </a:cubicBezTo>
                  <a:cubicBezTo>
                    <a:pt x="1239" y="251"/>
                    <a:pt x="1239" y="251"/>
                    <a:pt x="1240" y="251"/>
                  </a:cubicBezTo>
                  <a:cubicBezTo>
                    <a:pt x="1241" y="252"/>
                    <a:pt x="1243" y="251"/>
                    <a:pt x="1244" y="251"/>
                  </a:cubicBezTo>
                  <a:cubicBezTo>
                    <a:pt x="1245" y="251"/>
                    <a:pt x="1250" y="248"/>
                    <a:pt x="1249" y="245"/>
                  </a:cubicBezTo>
                  <a:cubicBezTo>
                    <a:pt x="1248" y="241"/>
                    <a:pt x="1248" y="242"/>
                    <a:pt x="1247" y="242"/>
                  </a:cubicBezTo>
                  <a:cubicBezTo>
                    <a:pt x="1247" y="243"/>
                    <a:pt x="1246" y="244"/>
                    <a:pt x="1246" y="245"/>
                  </a:cubicBezTo>
                  <a:cubicBezTo>
                    <a:pt x="1246" y="246"/>
                    <a:pt x="1244" y="247"/>
                    <a:pt x="1245" y="243"/>
                  </a:cubicBezTo>
                  <a:cubicBezTo>
                    <a:pt x="1245" y="240"/>
                    <a:pt x="1244" y="241"/>
                    <a:pt x="1244" y="242"/>
                  </a:cubicBezTo>
                  <a:cubicBezTo>
                    <a:pt x="1243" y="242"/>
                    <a:pt x="1242" y="241"/>
                    <a:pt x="1242" y="242"/>
                  </a:cubicBezTo>
                  <a:cubicBezTo>
                    <a:pt x="1241" y="243"/>
                    <a:pt x="1240" y="243"/>
                    <a:pt x="1240" y="243"/>
                  </a:cubicBezTo>
                  <a:cubicBezTo>
                    <a:pt x="1240" y="242"/>
                    <a:pt x="1239" y="242"/>
                    <a:pt x="1238" y="243"/>
                  </a:cubicBezTo>
                  <a:cubicBezTo>
                    <a:pt x="1236" y="243"/>
                    <a:pt x="1235" y="243"/>
                    <a:pt x="1235" y="242"/>
                  </a:cubicBezTo>
                  <a:cubicBezTo>
                    <a:pt x="1236" y="241"/>
                    <a:pt x="1234" y="238"/>
                    <a:pt x="1235" y="239"/>
                  </a:cubicBezTo>
                  <a:cubicBezTo>
                    <a:pt x="1236" y="241"/>
                    <a:pt x="1237" y="241"/>
                    <a:pt x="1238" y="241"/>
                  </a:cubicBezTo>
                  <a:cubicBezTo>
                    <a:pt x="1239" y="241"/>
                    <a:pt x="1240" y="240"/>
                    <a:pt x="1240" y="240"/>
                  </a:cubicBezTo>
                  <a:cubicBezTo>
                    <a:pt x="1239" y="239"/>
                    <a:pt x="1239" y="238"/>
                    <a:pt x="1241" y="239"/>
                  </a:cubicBezTo>
                  <a:cubicBezTo>
                    <a:pt x="1243" y="240"/>
                    <a:pt x="1241" y="238"/>
                    <a:pt x="1242" y="238"/>
                  </a:cubicBezTo>
                  <a:cubicBezTo>
                    <a:pt x="1244" y="239"/>
                    <a:pt x="1244" y="239"/>
                    <a:pt x="1243" y="238"/>
                  </a:cubicBezTo>
                  <a:cubicBezTo>
                    <a:pt x="1241" y="236"/>
                    <a:pt x="1243" y="236"/>
                    <a:pt x="1245" y="238"/>
                  </a:cubicBezTo>
                  <a:cubicBezTo>
                    <a:pt x="1247" y="240"/>
                    <a:pt x="1246" y="238"/>
                    <a:pt x="1246" y="237"/>
                  </a:cubicBezTo>
                  <a:cubicBezTo>
                    <a:pt x="1246" y="236"/>
                    <a:pt x="1247" y="237"/>
                    <a:pt x="1247" y="238"/>
                  </a:cubicBezTo>
                  <a:cubicBezTo>
                    <a:pt x="1247" y="239"/>
                    <a:pt x="1249" y="240"/>
                    <a:pt x="1247" y="236"/>
                  </a:cubicBezTo>
                  <a:cubicBezTo>
                    <a:pt x="1245" y="232"/>
                    <a:pt x="1244" y="232"/>
                    <a:pt x="1245" y="232"/>
                  </a:cubicBezTo>
                  <a:cubicBezTo>
                    <a:pt x="1246" y="232"/>
                    <a:pt x="1246" y="229"/>
                    <a:pt x="1247" y="231"/>
                  </a:cubicBezTo>
                  <a:cubicBezTo>
                    <a:pt x="1247" y="233"/>
                    <a:pt x="1248" y="232"/>
                    <a:pt x="1247" y="229"/>
                  </a:cubicBezTo>
                  <a:cubicBezTo>
                    <a:pt x="1246" y="226"/>
                    <a:pt x="1246" y="226"/>
                    <a:pt x="1244" y="226"/>
                  </a:cubicBezTo>
                  <a:cubicBezTo>
                    <a:pt x="1243" y="226"/>
                    <a:pt x="1243" y="226"/>
                    <a:pt x="1242" y="226"/>
                  </a:cubicBezTo>
                  <a:cubicBezTo>
                    <a:pt x="1241" y="226"/>
                    <a:pt x="1241" y="226"/>
                    <a:pt x="1240" y="226"/>
                  </a:cubicBezTo>
                  <a:cubicBezTo>
                    <a:pt x="1240" y="227"/>
                    <a:pt x="1239" y="227"/>
                    <a:pt x="1238" y="227"/>
                  </a:cubicBezTo>
                  <a:cubicBezTo>
                    <a:pt x="1238" y="226"/>
                    <a:pt x="1238" y="226"/>
                    <a:pt x="1238" y="225"/>
                  </a:cubicBezTo>
                  <a:cubicBezTo>
                    <a:pt x="1237" y="224"/>
                    <a:pt x="1235" y="221"/>
                    <a:pt x="1237" y="223"/>
                  </a:cubicBezTo>
                  <a:cubicBezTo>
                    <a:pt x="1239" y="225"/>
                    <a:pt x="1240" y="225"/>
                    <a:pt x="1240" y="224"/>
                  </a:cubicBezTo>
                  <a:cubicBezTo>
                    <a:pt x="1241" y="224"/>
                    <a:pt x="1241" y="222"/>
                    <a:pt x="1240" y="221"/>
                  </a:cubicBezTo>
                  <a:cubicBezTo>
                    <a:pt x="1239" y="220"/>
                    <a:pt x="1238" y="219"/>
                    <a:pt x="1240" y="219"/>
                  </a:cubicBezTo>
                  <a:cubicBezTo>
                    <a:pt x="1241" y="219"/>
                    <a:pt x="1243" y="217"/>
                    <a:pt x="1241" y="215"/>
                  </a:cubicBezTo>
                  <a:cubicBezTo>
                    <a:pt x="1239" y="213"/>
                    <a:pt x="1238" y="212"/>
                    <a:pt x="1239" y="213"/>
                  </a:cubicBezTo>
                  <a:cubicBezTo>
                    <a:pt x="1241" y="213"/>
                    <a:pt x="1241" y="212"/>
                    <a:pt x="1241" y="210"/>
                  </a:cubicBezTo>
                  <a:cubicBezTo>
                    <a:pt x="1242" y="209"/>
                    <a:pt x="1242" y="208"/>
                    <a:pt x="1240" y="208"/>
                  </a:cubicBezTo>
                  <a:cubicBezTo>
                    <a:pt x="1239" y="207"/>
                    <a:pt x="1233" y="204"/>
                    <a:pt x="1232" y="204"/>
                  </a:cubicBezTo>
                  <a:cubicBezTo>
                    <a:pt x="1231" y="203"/>
                    <a:pt x="1230" y="203"/>
                    <a:pt x="1229" y="202"/>
                  </a:cubicBezTo>
                  <a:cubicBezTo>
                    <a:pt x="1229" y="201"/>
                    <a:pt x="1229" y="201"/>
                    <a:pt x="1228" y="201"/>
                  </a:cubicBezTo>
                  <a:cubicBezTo>
                    <a:pt x="1228" y="201"/>
                    <a:pt x="1226" y="202"/>
                    <a:pt x="1226" y="200"/>
                  </a:cubicBezTo>
                  <a:cubicBezTo>
                    <a:pt x="1227" y="199"/>
                    <a:pt x="1227" y="197"/>
                    <a:pt x="1228" y="196"/>
                  </a:cubicBezTo>
                  <a:cubicBezTo>
                    <a:pt x="1229" y="195"/>
                    <a:pt x="1228" y="197"/>
                    <a:pt x="1228" y="198"/>
                  </a:cubicBezTo>
                  <a:cubicBezTo>
                    <a:pt x="1227" y="200"/>
                    <a:pt x="1227" y="200"/>
                    <a:pt x="1229" y="200"/>
                  </a:cubicBezTo>
                  <a:cubicBezTo>
                    <a:pt x="1230" y="199"/>
                    <a:pt x="1231" y="199"/>
                    <a:pt x="1231" y="200"/>
                  </a:cubicBezTo>
                  <a:cubicBezTo>
                    <a:pt x="1231" y="201"/>
                    <a:pt x="1232" y="201"/>
                    <a:pt x="1233" y="201"/>
                  </a:cubicBezTo>
                  <a:cubicBezTo>
                    <a:pt x="1233" y="201"/>
                    <a:pt x="1234" y="201"/>
                    <a:pt x="1236" y="202"/>
                  </a:cubicBezTo>
                  <a:cubicBezTo>
                    <a:pt x="1237" y="203"/>
                    <a:pt x="1241" y="207"/>
                    <a:pt x="1240" y="204"/>
                  </a:cubicBezTo>
                  <a:cubicBezTo>
                    <a:pt x="1240" y="202"/>
                    <a:pt x="1241" y="203"/>
                    <a:pt x="1239" y="202"/>
                  </a:cubicBezTo>
                  <a:cubicBezTo>
                    <a:pt x="1238" y="201"/>
                    <a:pt x="1233" y="196"/>
                    <a:pt x="1236" y="198"/>
                  </a:cubicBezTo>
                  <a:cubicBezTo>
                    <a:pt x="1239" y="200"/>
                    <a:pt x="1240" y="201"/>
                    <a:pt x="1239" y="199"/>
                  </a:cubicBezTo>
                  <a:cubicBezTo>
                    <a:pt x="1237" y="197"/>
                    <a:pt x="1237" y="195"/>
                    <a:pt x="1238" y="194"/>
                  </a:cubicBezTo>
                  <a:cubicBezTo>
                    <a:pt x="1238" y="192"/>
                    <a:pt x="1238" y="191"/>
                    <a:pt x="1238" y="191"/>
                  </a:cubicBezTo>
                  <a:cubicBezTo>
                    <a:pt x="1238" y="190"/>
                    <a:pt x="1237" y="188"/>
                    <a:pt x="1238" y="190"/>
                  </a:cubicBezTo>
                  <a:cubicBezTo>
                    <a:pt x="1240" y="191"/>
                    <a:pt x="1239" y="189"/>
                    <a:pt x="1238" y="187"/>
                  </a:cubicBezTo>
                  <a:cubicBezTo>
                    <a:pt x="1236" y="186"/>
                    <a:pt x="1236" y="186"/>
                    <a:pt x="1238" y="185"/>
                  </a:cubicBezTo>
                  <a:cubicBezTo>
                    <a:pt x="1239" y="184"/>
                    <a:pt x="1239" y="183"/>
                    <a:pt x="1240" y="183"/>
                  </a:cubicBezTo>
                  <a:cubicBezTo>
                    <a:pt x="1241" y="183"/>
                    <a:pt x="1241" y="183"/>
                    <a:pt x="1242" y="182"/>
                  </a:cubicBezTo>
                  <a:cubicBezTo>
                    <a:pt x="1243" y="182"/>
                    <a:pt x="1245" y="179"/>
                    <a:pt x="1246" y="179"/>
                  </a:cubicBezTo>
                  <a:cubicBezTo>
                    <a:pt x="1247" y="180"/>
                    <a:pt x="1248" y="180"/>
                    <a:pt x="1247" y="181"/>
                  </a:cubicBezTo>
                  <a:cubicBezTo>
                    <a:pt x="1245" y="183"/>
                    <a:pt x="1245" y="183"/>
                    <a:pt x="1246" y="183"/>
                  </a:cubicBezTo>
                  <a:cubicBezTo>
                    <a:pt x="1246" y="184"/>
                    <a:pt x="1245" y="183"/>
                    <a:pt x="1244" y="184"/>
                  </a:cubicBezTo>
                  <a:cubicBezTo>
                    <a:pt x="1243" y="184"/>
                    <a:pt x="1243" y="185"/>
                    <a:pt x="1242" y="186"/>
                  </a:cubicBezTo>
                  <a:cubicBezTo>
                    <a:pt x="1242" y="187"/>
                    <a:pt x="1242" y="187"/>
                    <a:pt x="1243" y="187"/>
                  </a:cubicBezTo>
                  <a:cubicBezTo>
                    <a:pt x="1244" y="187"/>
                    <a:pt x="1244" y="188"/>
                    <a:pt x="1243" y="189"/>
                  </a:cubicBezTo>
                  <a:cubicBezTo>
                    <a:pt x="1243" y="189"/>
                    <a:pt x="1243" y="190"/>
                    <a:pt x="1242" y="190"/>
                  </a:cubicBezTo>
                  <a:cubicBezTo>
                    <a:pt x="1241" y="189"/>
                    <a:pt x="1241" y="190"/>
                    <a:pt x="1240" y="191"/>
                  </a:cubicBezTo>
                  <a:cubicBezTo>
                    <a:pt x="1240" y="192"/>
                    <a:pt x="1240" y="192"/>
                    <a:pt x="1241" y="191"/>
                  </a:cubicBezTo>
                  <a:cubicBezTo>
                    <a:pt x="1242" y="191"/>
                    <a:pt x="1242" y="191"/>
                    <a:pt x="1243" y="192"/>
                  </a:cubicBezTo>
                  <a:cubicBezTo>
                    <a:pt x="1244" y="193"/>
                    <a:pt x="1244" y="193"/>
                    <a:pt x="1243" y="194"/>
                  </a:cubicBezTo>
                  <a:cubicBezTo>
                    <a:pt x="1242" y="194"/>
                    <a:pt x="1242" y="195"/>
                    <a:pt x="1243" y="196"/>
                  </a:cubicBezTo>
                  <a:cubicBezTo>
                    <a:pt x="1244" y="196"/>
                    <a:pt x="1246" y="197"/>
                    <a:pt x="1244" y="197"/>
                  </a:cubicBezTo>
                  <a:cubicBezTo>
                    <a:pt x="1242" y="197"/>
                    <a:pt x="1241" y="197"/>
                    <a:pt x="1241" y="198"/>
                  </a:cubicBezTo>
                  <a:cubicBezTo>
                    <a:pt x="1241" y="198"/>
                    <a:pt x="1242" y="198"/>
                    <a:pt x="1241" y="199"/>
                  </a:cubicBezTo>
                  <a:cubicBezTo>
                    <a:pt x="1240" y="199"/>
                    <a:pt x="1242" y="200"/>
                    <a:pt x="1243" y="201"/>
                  </a:cubicBezTo>
                  <a:cubicBezTo>
                    <a:pt x="1244" y="202"/>
                    <a:pt x="1245" y="203"/>
                    <a:pt x="1245" y="202"/>
                  </a:cubicBezTo>
                  <a:cubicBezTo>
                    <a:pt x="1245" y="201"/>
                    <a:pt x="1245" y="203"/>
                    <a:pt x="1246" y="202"/>
                  </a:cubicBezTo>
                  <a:cubicBezTo>
                    <a:pt x="1247" y="201"/>
                    <a:pt x="1248" y="201"/>
                    <a:pt x="1248" y="202"/>
                  </a:cubicBezTo>
                  <a:cubicBezTo>
                    <a:pt x="1247" y="203"/>
                    <a:pt x="1247" y="203"/>
                    <a:pt x="1247" y="204"/>
                  </a:cubicBezTo>
                  <a:cubicBezTo>
                    <a:pt x="1246" y="204"/>
                    <a:pt x="1246" y="205"/>
                    <a:pt x="1247" y="205"/>
                  </a:cubicBezTo>
                  <a:cubicBezTo>
                    <a:pt x="1249" y="205"/>
                    <a:pt x="1249" y="205"/>
                    <a:pt x="1248" y="206"/>
                  </a:cubicBezTo>
                  <a:cubicBezTo>
                    <a:pt x="1247" y="208"/>
                    <a:pt x="1247" y="208"/>
                    <a:pt x="1248" y="208"/>
                  </a:cubicBezTo>
                  <a:cubicBezTo>
                    <a:pt x="1249" y="208"/>
                    <a:pt x="1251" y="207"/>
                    <a:pt x="1250" y="209"/>
                  </a:cubicBezTo>
                  <a:cubicBezTo>
                    <a:pt x="1248" y="212"/>
                    <a:pt x="1247" y="215"/>
                    <a:pt x="1246" y="216"/>
                  </a:cubicBezTo>
                  <a:cubicBezTo>
                    <a:pt x="1246" y="217"/>
                    <a:pt x="1245" y="218"/>
                    <a:pt x="1246" y="220"/>
                  </a:cubicBezTo>
                  <a:cubicBezTo>
                    <a:pt x="1246" y="222"/>
                    <a:pt x="1246" y="222"/>
                    <a:pt x="1247" y="222"/>
                  </a:cubicBezTo>
                  <a:cubicBezTo>
                    <a:pt x="1247" y="222"/>
                    <a:pt x="1248" y="221"/>
                    <a:pt x="1248" y="219"/>
                  </a:cubicBezTo>
                  <a:cubicBezTo>
                    <a:pt x="1248" y="217"/>
                    <a:pt x="1248" y="217"/>
                    <a:pt x="1249" y="216"/>
                  </a:cubicBezTo>
                  <a:cubicBezTo>
                    <a:pt x="1251" y="216"/>
                    <a:pt x="1252" y="215"/>
                    <a:pt x="1252" y="214"/>
                  </a:cubicBezTo>
                  <a:cubicBezTo>
                    <a:pt x="1252" y="212"/>
                    <a:pt x="1254" y="208"/>
                    <a:pt x="1254" y="206"/>
                  </a:cubicBezTo>
                  <a:cubicBezTo>
                    <a:pt x="1255" y="205"/>
                    <a:pt x="1258" y="199"/>
                    <a:pt x="1258" y="200"/>
                  </a:cubicBezTo>
                  <a:cubicBezTo>
                    <a:pt x="1259" y="200"/>
                    <a:pt x="1259" y="200"/>
                    <a:pt x="1259" y="199"/>
                  </a:cubicBezTo>
                  <a:cubicBezTo>
                    <a:pt x="1259" y="197"/>
                    <a:pt x="1258" y="197"/>
                    <a:pt x="1258" y="197"/>
                  </a:cubicBezTo>
                  <a:cubicBezTo>
                    <a:pt x="1258" y="197"/>
                    <a:pt x="1258" y="197"/>
                    <a:pt x="1258" y="196"/>
                  </a:cubicBezTo>
                  <a:cubicBezTo>
                    <a:pt x="1259" y="195"/>
                    <a:pt x="1260" y="194"/>
                    <a:pt x="1258" y="193"/>
                  </a:cubicBezTo>
                  <a:cubicBezTo>
                    <a:pt x="1257" y="192"/>
                    <a:pt x="1255" y="191"/>
                    <a:pt x="1254" y="188"/>
                  </a:cubicBezTo>
                  <a:cubicBezTo>
                    <a:pt x="1253" y="185"/>
                    <a:pt x="1253" y="184"/>
                    <a:pt x="1252" y="183"/>
                  </a:cubicBezTo>
                  <a:cubicBezTo>
                    <a:pt x="1252" y="182"/>
                    <a:pt x="1251" y="179"/>
                    <a:pt x="1252" y="178"/>
                  </a:cubicBezTo>
                  <a:cubicBezTo>
                    <a:pt x="1252" y="177"/>
                    <a:pt x="1256" y="174"/>
                    <a:pt x="1254" y="176"/>
                  </a:cubicBezTo>
                  <a:cubicBezTo>
                    <a:pt x="1252" y="179"/>
                    <a:pt x="1252" y="180"/>
                    <a:pt x="1253" y="182"/>
                  </a:cubicBezTo>
                  <a:cubicBezTo>
                    <a:pt x="1255" y="184"/>
                    <a:pt x="1258" y="186"/>
                    <a:pt x="1259" y="186"/>
                  </a:cubicBezTo>
                  <a:cubicBezTo>
                    <a:pt x="1260" y="187"/>
                    <a:pt x="1262" y="186"/>
                    <a:pt x="1262" y="189"/>
                  </a:cubicBezTo>
                  <a:cubicBezTo>
                    <a:pt x="1261" y="191"/>
                    <a:pt x="1261" y="191"/>
                    <a:pt x="1263" y="190"/>
                  </a:cubicBezTo>
                  <a:cubicBezTo>
                    <a:pt x="1264" y="189"/>
                    <a:pt x="1264" y="188"/>
                    <a:pt x="1264" y="187"/>
                  </a:cubicBezTo>
                  <a:cubicBezTo>
                    <a:pt x="1265" y="187"/>
                    <a:pt x="1266" y="186"/>
                    <a:pt x="1266" y="185"/>
                  </a:cubicBezTo>
                  <a:cubicBezTo>
                    <a:pt x="1267" y="184"/>
                    <a:pt x="1267" y="184"/>
                    <a:pt x="1268" y="184"/>
                  </a:cubicBezTo>
                  <a:cubicBezTo>
                    <a:pt x="1268" y="184"/>
                    <a:pt x="1269" y="183"/>
                    <a:pt x="1269" y="183"/>
                  </a:cubicBezTo>
                  <a:cubicBezTo>
                    <a:pt x="1268" y="182"/>
                    <a:pt x="1269" y="182"/>
                    <a:pt x="1270" y="182"/>
                  </a:cubicBezTo>
                  <a:cubicBezTo>
                    <a:pt x="1271" y="181"/>
                    <a:pt x="1272" y="180"/>
                    <a:pt x="1272" y="178"/>
                  </a:cubicBezTo>
                  <a:cubicBezTo>
                    <a:pt x="1273" y="177"/>
                    <a:pt x="1272" y="176"/>
                    <a:pt x="1273" y="175"/>
                  </a:cubicBezTo>
                  <a:cubicBezTo>
                    <a:pt x="1274" y="174"/>
                    <a:pt x="1274" y="172"/>
                    <a:pt x="1275" y="171"/>
                  </a:cubicBezTo>
                  <a:cubicBezTo>
                    <a:pt x="1275" y="170"/>
                    <a:pt x="1275" y="168"/>
                    <a:pt x="1275" y="167"/>
                  </a:cubicBezTo>
                  <a:cubicBezTo>
                    <a:pt x="1276" y="167"/>
                    <a:pt x="1275" y="166"/>
                    <a:pt x="1274" y="165"/>
                  </a:cubicBezTo>
                  <a:cubicBezTo>
                    <a:pt x="1274" y="165"/>
                    <a:pt x="1270" y="165"/>
                    <a:pt x="1271" y="163"/>
                  </a:cubicBezTo>
                  <a:cubicBezTo>
                    <a:pt x="1273" y="161"/>
                    <a:pt x="1274" y="160"/>
                    <a:pt x="1274" y="159"/>
                  </a:cubicBezTo>
                  <a:cubicBezTo>
                    <a:pt x="1275" y="158"/>
                    <a:pt x="1276" y="158"/>
                    <a:pt x="1275" y="159"/>
                  </a:cubicBezTo>
                  <a:cubicBezTo>
                    <a:pt x="1274" y="161"/>
                    <a:pt x="1275" y="161"/>
                    <a:pt x="1278" y="161"/>
                  </a:cubicBezTo>
                  <a:cubicBezTo>
                    <a:pt x="1280" y="161"/>
                    <a:pt x="1286" y="160"/>
                    <a:pt x="1287" y="160"/>
                  </a:cubicBezTo>
                  <a:cubicBezTo>
                    <a:pt x="1288" y="160"/>
                    <a:pt x="1294" y="159"/>
                    <a:pt x="1295" y="158"/>
                  </a:cubicBezTo>
                  <a:cubicBezTo>
                    <a:pt x="1296" y="158"/>
                    <a:pt x="1297" y="157"/>
                    <a:pt x="1298" y="157"/>
                  </a:cubicBezTo>
                  <a:cubicBezTo>
                    <a:pt x="1298" y="158"/>
                    <a:pt x="1300" y="156"/>
                    <a:pt x="1301" y="156"/>
                  </a:cubicBezTo>
                  <a:cubicBezTo>
                    <a:pt x="1302" y="156"/>
                    <a:pt x="1309" y="153"/>
                    <a:pt x="1303" y="154"/>
                  </a:cubicBezTo>
                  <a:cubicBezTo>
                    <a:pt x="1298" y="155"/>
                    <a:pt x="1298" y="154"/>
                    <a:pt x="1300" y="153"/>
                  </a:cubicBezTo>
                  <a:cubicBezTo>
                    <a:pt x="1302" y="151"/>
                    <a:pt x="1299" y="152"/>
                    <a:pt x="1297" y="153"/>
                  </a:cubicBezTo>
                  <a:cubicBezTo>
                    <a:pt x="1295" y="154"/>
                    <a:pt x="1294" y="154"/>
                    <a:pt x="1293" y="155"/>
                  </a:cubicBezTo>
                  <a:cubicBezTo>
                    <a:pt x="1292" y="155"/>
                    <a:pt x="1289" y="156"/>
                    <a:pt x="1288" y="156"/>
                  </a:cubicBezTo>
                  <a:cubicBezTo>
                    <a:pt x="1287" y="156"/>
                    <a:pt x="1286" y="156"/>
                    <a:pt x="1285" y="156"/>
                  </a:cubicBezTo>
                  <a:cubicBezTo>
                    <a:pt x="1284" y="156"/>
                    <a:pt x="1282" y="156"/>
                    <a:pt x="1281" y="156"/>
                  </a:cubicBezTo>
                  <a:cubicBezTo>
                    <a:pt x="1281" y="156"/>
                    <a:pt x="1280" y="158"/>
                    <a:pt x="1280" y="157"/>
                  </a:cubicBezTo>
                  <a:cubicBezTo>
                    <a:pt x="1279" y="157"/>
                    <a:pt x="1279" y="158"/>
                    <a:pt x="1279" y="158"/>
                  </a:cubicBezTo>
                  <a:cubicBezTo>
                    <a:pt x="1278" y="159"/>
                    <a:pt x="1278" y="159"/>
                    <a:pt x="1277" y="159"/>
                  </a:cubicBezTo>
                  <a:cubicBezTo>
                    <a:pt x="1277" y="158"/>
                    <a:pt x="1275" y="159"/>
                    <a:pt x="1277" y="158"/>
                  </a:cubicBezTo>
                  <a:cubicBezTo>
                    <a:pt x="1278" y="157"/>
                    <a:pt x="1278" y="156"/>
                    <a:pt x="1279" y="156"/>
                  </a:cubicBezTo>
                  <a:cubicBezTo>
                    <a:pt x="1280" y="155"/>
                    <a:pt x="1282" y="154"/>
                    <a:pt x="1283" y="153"/>
                  </a:cubicBezTo>
                  <a:cubicBezTo>
                    <a:pt x="1285" y="153"/>
                    <a:pt x="1287" y="151"/>
                    <a:pt x="1289" y="150"/>
                  </a:cubicBezTo>
                  <a:cubicBezTo>
                    <a:pt x="1290" y="150"/>
                    <a:pt x="1292" y="150"/>
                    <a:pt x="1293" y="150"/>
                  </a:cubicBezTo>
                  <a:cubicBezTo>
                    <a:pt x="1293" y="150"/>
                    <a:pt x="1300" y="149"/>
                    <a:pt x="1302" y="149"/>
                  </a:cubicBezTo>
                  <a:cubicBezTo>
                    <a:pt x="1304" y="149"/>
                    <a:pt x="1313" y="149"/>
                    <a:pt x="1313" y="147"/>
                  </a:cubicBezTo>
                  <a:cubicBezTo>
                    <a:pt x="1313" y="144"/>
                    <a:pt x="1313" y="140"/>
                    <a:pt x="1315" y="141"/>
                  </a:cubicBezTo>
                  <a:cubicBezTo>
                    <a:pt x="1316" y="142"/>
                    <a:pt x="1316" y="142"/>
                    <a:pt x="1317" y="141"/>
                  </a:cubicBezTo>
                  <a:cubicBezTo>
                    <a:pt x="1318" y="141"/>
                    <a:pt x="1317" y="141"/>
                    <a:pt x="1317" y="143"/>
                  </a:cubicBezTo>
                  <a:cubicBezTo>
                    <a:pt x="1317" y="144"/>
                    <a:pt x="1317" y="146"/>
                    <a:pt x="1319" y="145"/>
                  </a:cubicBezTo>
                  <a:cubicBezTo>
                    <a:pt x="1320" y="144"/>
                    <a:pt x="1324" y="141"/>
                    <a:pt x="1325" y="142"/>
                  </a:cubicBezTo>
                  <a:cubicBezTo>
                    <a:pt x="1325" y="143"/>
                    <a:pt x="1328" y="143"/>
                    <a:pt x="1329" y="143"/>
                  </a:cubicBezTo>
                  <a:cubicBezTo>
                    <a:pt x="1330" y="143"/>
                    <a:pt x="1336" y="143"/>
                    <a:pt x="1335" y="140"/>
                  </a:cubicBezTo>
                  <a:cubicBezTo>
                    <a:pt x="1335" y="138"/>
                    <a:pt x="1334" y="136"/>
                    <a:pt x="1333" y="136"/>
                  </a:cubicBezTo>
                  <a:cubicBezTo>
                    <a:pt x="1331" y="135"/>
                    <a:pt x="1332" y="136"/>
                    <a:pt x="1333" y="137"/>
                  </a:cubicBezTo>
                  <a:cubicBezTo>
                    <a:pt x="1334" y="138"/>
                    <a:pt x="1335" y="140"/>
                    <a:pt x="1333" y="141"/>
                  </a:cubicBezTo>
                  <a:cubicBezTo>
                    <a:pt x="1331" y="142"/>
                    <a:pt x="1328" y="143"/>
                    <a:pt x="1326" y="140"/>
                  </a:cubicBezTo>
                  <a:cubicBezTo>
                    <a:pt x="1325" y="136"/>
                    <a:pt x="1324" y="132"/>
                    <a:pt x="1321" y="132"/>
                  </a:cubicBezTo>
                  <a:cubicBezTo>
                    <a:pt x="1319" y="132"/>
                    <a:pt x="1319" y="131"/>
                    <a:pt x="1320" y="130"/>
                  </a:cubicBezTo>
                  <a:cubicBezTo>
                    <a:pt x="1321" y="129"/>
                    <a:pt x="1322" y="127"/>
                    <a:pt x="1323" y="127"/>
                  </a:cubicBezTo>
                  <a:cubicBezTo>
                    <a:pt x="1324" y="127"/>
                    <a:pt x="1326" y="126"/>
                    <a:pt x="1325" y="125"/>
                  </a:cubicBezTo>
                  <a:cubicBezTo>
                    <a:pt x="1323" y="125"/>
                    <a:pt x="1323" y="126"/>
                    <a:pt x="1323" y="123"/>
                  </a:cubicBezTo>
                  <a:cubicBezTo>
                    <a:pt x="1323" y="120"/>
                    <a:pt x="1323" y="117"/>
                    <a:pt x="1326" y="115"/>
                  </a:cubicBezTo>
                  <a:cubicBezTo>
                    <a:pt x="1328" y="113"/>
                    <a:pt x="1331" y="110"/>
                    <a:pt x="1332" y="108"/>
                  </a:cubicBezTo>
                  <a:cubicBezTo>
                    <a:pt x="1332" y="106"/>
                    <a:pt x="1333" y="103"/>
                    <a:pt x="1335" y="103"/>
                  </a:cubicBezTo>
                  <a:cubicBezTo>
                    <a:pt x="1337" y="104"/>
                    <a:pt x="1337" y="105"/>
                    <a:pt x="1337" y="103"/>
                  </a:cubicBezTo>
                  <a:cubicBezTo>
                    <a:pt x="1338" y="100"/>
                    <a:pt x="1338" y="107"/>
                    <a:pt x="1339" y="103"/>
                  </a:cubicBezTo>
                  <a:cubicBezTo>
                    <a:pt x="1340" y="98"/>
                    <a:pt x="1339" y="106"/>
                    <a:pt x="1341" y="102"/>
                  </a:cubicBezTo>
                  <a:cubicBezTo>
                    <a:pt x="1341" y="102"/>
                    <a:pt x="1342" y="102"/>
                    <a:pt x="1343" y="101"/>
                  </a:cubicBezTo>
                  <a:cubicBezTo>
                    <a:pt x="1344" y="100"/>
                    <a:pt x="1343" y="100"/>
                    <a:pt x="1344" y="101"/>
                  </a:cubicBezTo>
                  <a:cubicBezTo>
                    <a:pt x="1345" y="102"/>
                    <a:pt x="1346" y="101"/>
                    <a:pt x="1347" y="101"/>
                  </a:cubicBezTo>
                  <a:cubicBezTo>
                    <a:pt x="1348" y="101"/>
                    <a:pt x="1348" y="100"/>
                    <a:pt x="1348" y="98"/>
                  </a:cubicBezTo>
                  <a:cubicBezTo>
                    <a:pt x="1349" y="97"/>
                    <a:pt x="1350" y="94"/>
                    <a:pt x="1351" y="93"/>
                  </a:cubicBezTo>
                  <a:cubicBezTo>
                    <a:pt x="1352" y="92"/>
                    <a:pt x="1354" y="89"/>
                    <a:pt x="1353" y="92"/>
                  </a:cubicBezTo>
                  <a:cubicBezTo>
                    <a:pt x="1351" y="94"/>
                    <a:pt x="1355" y="91"/>
                    <a:pt x="1352" y="94"/>
                  </a:cubicBezTo>
                  <a:cubicBezTo>
                    <a:pt x="1350" y="97"/>
                    <a:pt x="1353" y="94"/>
                    <a:pt x="1354" y="95"/>
                  </a:cubicBezTo>
                  <a:cubicBezTo>
                    <a:pt x="1355" y="96"/>
                    <a:pt x="1356" y="96"/>
                    <a:pt x="1356" y="94"/>
                  </a:cubicBezTo>
                  <a:cubicBezTo>
                    <a:pt x="1357" y="93"/>
                    <a:pt x="1358" y="91"/>
                    <a:pt x="1361" y="92"/>
                  </a:cubicBezTo>
                  <a:cubicBezTo>
                    <a:pt x="1363" y="92"/>
                    <a:pt x="1363" y="96"/>
                    <a:pt x="1364" y="94"/>
                  </a:cubicBezTo>
                  <a:cubicBezTo>
                    <a:pt x="1365" y="91"/>
                    <a:pt x="1365" y="92"/>
                    <a:pt x="1365" y="93"/>
                  </a:cubicBezTo>
                  <a:cubicBezTo>
                    <a:pt x="1365" y="93"/>
                    <a:pt x="1366" y="92"/>
                    <a:pt x="1367" y="91"/>
                  </a:cubicBezTo>
                  <a:cubicBezTo>
                    <a:pt x="1367" y="90"/>
                    <a:pt x="1368" y="90"/>
                    <a:pt x="1368" y="90"/>
                  </a:cubicBezTo>
                  <a:cubicBezTo>
                    <a:pt x="1369" y="90"/>
                    <a:pt x="1370" y="89"/>
                    <a:pt x="1372" y="89"/>
                  </a:cubicBezTo>
                  <a:cubicBezTo>
                    <a:pt x="1373" y="88"/>
                    <a:pt x="1374" y="88"/>
                    <a:pt x="1375" y="89"/>
                  </a:cubicBezTo>
                  <a:cubicBezTo>
                    <a:pt x="1375" y="89"/>
                    <a:pt x="1377" y="88"/>
                    <a:pt x="1377" y="88"/>
                  </a:cubicBezTo>
                  <a:cubicBezTo>
                    <a:pt x="1378" y="87"/>
                    <a:pt x="1380" y="86"/>
                    <a:pt x="1379" y="85"/>
                  </a:cubicBezTo>
                  <a:cubicBezTo>
                    <a:pt x="1379" y="85"/>
                    <a:pt x="1378" y="85"/>
                    <a:pt x="1378" y="85"/>
                  </a:cubicBezTo>
                  <a:cubicBezTo>
                    <a:pt x="1377" y="85"/>
                    <a:pt x="1376" y="85"/>
                    <a:pt x="1377" y="84"/>
                  </a:cubicBezTo>
                  <a:cubicBezTo>
                    <a:pt x="1378" y="83"/>
                    <a:pt x="1378" y="83"/>
                    <a:pt x="1378" y="82"/>
                  </a:cubicBezTo>
                  <a:cubicBezTo>
                    <a:pt x="1377" y="81"/>
                    <a:pt x="1377" y="81"/>
                    <a:pt x="1376" y="80"/>
                  </a:cubicBezTo>
                  <a:cubicBezTo>
                    <a:pt x="1375" y="79"/>
                    <a:pt x="1375" y="80"/>
                    <a:pt x="1374" y="80"/>
                  </a:cubicBezTo>
                  <a:cubicBezTo>
                    <a:pt x="1373" y="80"/>
                    <a:pt x="1372" y="79"/>
                    <a:pt x="1372" y="78"/>
                  </a:cubicBezTo>
                  <a:cubicBezTo>
                    <a:pt x="1372" y="77"/>
                    <a:pt x="1372" y="75"/>
                    <a:pt x="1372" y="74"/>
                  </a:cubicBezTo>
                  <a:cubicBezTo>
                    <a:pt x="1371" y="73"/>
                    <a:pt x="1373" y="73"/>
                    <a:pt x="1373" y="73"/>
                  </a:cubicBezTo>
                  <a:cubicBezTo>
                    <a:pt x="1373" y="72"/>
                    <a:pt x="1370" y="71"/>
                    <a:pt x="1369" y="71"/>
                  </a:cubicBezTo>
                  <a:cubicBezTo>
                    <a:pt x="1369" y="71"/>
                    <a:pt x="1368" y="71"/>
                    <a:pt x="1368" y="70"/>
                  </a:cubicBezTo>
                  <a:cubicBezTo>
                    <a:pt x="1367" y="70"/>
                    <a:pt x="1367" y="70"/>
                    <a:pt x="1367" y="69"/>
                  </a:cubicBezTo>
                  <a:cubicBezTo>
                    <a:pt x="1367" y="69"/>
                    <a:pt x="1367" y="66"/>
                    <a:pt x="1367" y="65"/>
                  </a:cubicBezTo>
                  <a:cubicBezTo>
                    <a:pt x="1367" y="64"/>
                    <a:pt x="1367" y="50"/>
                    <a:pt x="1367" y="47"/>
                  </a:cubicBezTo>
                  <a:cubicBezTo>
                    <a:pt x="1367" y="44"/>
                    <a:pt x="1363" y="41"/>
                    <a:pt x="1361" y="40"/>
                  </a:cubicBezTo>
                  <a:cubicBezTo>
                    <a:pt x="1359" y="39"/>
                    <a:pt x="1355" y="41"/>
                    <a:pt x="1353" y="42"/>
                  </a:cubicBezTo>
                  <a:cubicBezTo>
                    <a:pt x="1351" y="42"/>
                    <a:pt x="1350" y="41"/>
                    <a:pt x="1349" y="41"/>
                  </a:cubicBezTo>
                  <a:cubicBezTo>
                    <a:pt x="1348" y="41"/>
                    <a:pt x="1348" y="40"/>
                    <a:pt x="1348" y="40"/>
                  </a:cubicBezTo>
                  <a:cubicBezTo>
                    <a:pt x="1348" y="39"/>
                    <a:pt x="1348" y="37"/>
                    <a:pt x="1346" y="37"/>
                  </a:cubicBezTo>
                  <a:cubicBezTo>
                    <a:pt x="1345" y="37"/>
                    <a:pt x="1343" y="41"/>
                    <a:pt x="1342" y="43"/>
                  </a:cubicBezTo>
                  <a:cubicBezTo>
                    <a:pt x="1340" y="45"/>
                    <a:pt x="1331" y="61"/>
                    <a:pt x="1330" y="62"/>
                  </a:cubicBezTo>
                  <a:cubicBezTo>
                    <a:pt x="1330" y="63"/>
                    <a:pt x="1330" y="65"/>
                    <a:pt x="1330" y="65"/>
                  </a:cubicBezTo>
                  <a:cubicBezTo>
                    <a:pt x="1331" y="66"/>
                    <a:pt x="1330" y="67"/>
                    <a:pt x="1330" y="67"/>
                  </a:cubicBezTo>
                  <a:cubicBezTo>
                    <a:pt x="1330" y="67"/>
                    <a:pt x="1325" y="75"/>
                    <a:pt x="1324" y="77"/>
                  </a:cubicBezTo>
                  <a:cubicBezTo>
                    <a:pt x="1322" y="78"/>
                    <a:pt x="1320" y="78"/>
                    <a:pt x="1319" y="78"/>
                  </a:cubicBezTo>
                  <a:cubicBezTo>
                    <a:pt x="1318" y="77"/>
                    <a:pt x="1317" y="77"/>
                    <a:pt x="1317" y="77"/>
                  </a:cubicBezTo>
                  <a:cubicBezTo>
                    <a:pt x="1312" y="77"/>
                    <a:pt x="1312" y="83"/>
                    <a:pt x="1312" y="83"/>
                  </a:cubicBezTo>
                  <a:cubicBezTo>
                    <a:pt x="1312" y="83"/>
                    <a:pt x="1273" y="83"/>
                    <a:pt x="1266" y="83"/>
                  </a:cubicBezTo>
                  <a:cubicBezTo>
                    <a:pt x="1260" y="83"/>
                    <a:pt x="1257" y="85"/>
                    <a:pt x="1255" y="86"/>
                  </a:cubicBezTo>
                  <a:cubicBezTo>
                    <a:pt x="1254" y="87"/>
                    <a:pt x="1247" y="92"/>
                    <a:pt x="1247" y="92"/>
                  </a:cubicBezTo>
                  <a:cubicBezTo>
                    <a:pt x="1247" y="93"/>
                    <a:pt x="1247" y="93"/>
                    <a:pt x="1246" y="94"/>
                  </a:cubicBezTo>
                  <a:cubicBezTo>
                    <a:pt x="1243" y="97"/>
                    <a:pt x="1239" y="99"/>
                    <a:pt x="1241" y="100"/>
                  </a:cubicBezTo>
                  <a:cubicBezTo>
                    <a:pt x="1242" y="101"/>
                    <a:pt x="1243" y="99"/>
                    <a:pt x="1243" y="101"/>
                  </a:cubicBezTo>
                  <a:cubicBezTo>
                    <a:pt x="1243" y="103"/>
                    <a:pt x="1243" y="103"/>
                    <a:pt x="1242" y="103"/>
                  </a:cubicBezTo>
                  <a:cubicBezTo>
                    <a:pt x="1241" y="104"/>
                    <a:pt x="1241" y="104"/>
                    <a:pt x="1242" y="105"/>
                  </a:cubicBezTo>
                  <a:cubicBezTo>
                    <a:pt x="1242" y="106"/>
                    <a:pt x="1244" y="109"/>
                    <a:pt x="1242" y="109"/>
                  </a:cubicBezTo>
                  <a:cubicBezTo>
                    <a:pt x="1240" y="110"/>
                    <a:pt x="1239" y="109"/>
                    <a:pt x="1238" y="111"/>
                  </a:cubicBezTo>
                  <a:cubicBezTo>
                    <a:pt x="1236" y="113"/>
                    <a:pt x="1233" y="114"/>
                    <a:pt x="1232" y="115"/>
                  </a:cubicBezTo>
                  <a:cubicBezTo>
                    <a:pt x="1230" y="115"/>
                    <a:pt x="1225" y="114"/>
                    <a:pt x="1224" y="114"/>
                  </a:cubicBezTo>
                  <a:cubicBezTo>
                    <a:pt x="1223" y="114"/>
                    <a:pt x="1222" y="114"/>
                    <a:pt x="1220" y="113"/>
                  </a:cubicBezTo>
                  <a:cubicBezTo>
                    <a:pt x="1218" y="113"/>
                    <a:pt x="1215" y="111"/>
                    <a:pt x="1209" y="113"/>
                  </a:cubicBezTo>
                  <a:cubicBezTo>
                    <a:pt x="1206" y="113"/>
                    <a:pt x="1202" y="114"/>
                    <a:pt x="1200" y="114"/>
                  </a:cubicBezTo>
                  <a:cubicBezTo>
                    <a:pt x="1200" y="114"/>
                    <a:pt x="1200" y="115"/>
                    <a:pt x="1199" y="116"/>
                  </a:cubicBezTo>
                  <a:cubicBezTo>
                    <a:pt x="1199" y="117"/>
                    <a:pt x="1200" y="118"/>
                    <a:pt x="1200" y="118"/>
                  </a:cubicBezTo>
                  <a:cubicBezTo>
                    <a:pt x="1200" y="118"/>
                    <a:pt x="1200" y="118"/>
                    <a:pt x="1201" y="118"/>
                  </a:cubicBezTo>
                  <a:cubicBezTo>
                    <a:pt x="1202" y="118"/>
                    <a:pt x="1203" y="118"/>
                    <a:pt x="1202" y="119"/>
                  </a:cubicBezTo>
                  <a:cubicBezTo>
                    <a:pt x="1202" y="120"/>
                    <a:pt x="1202" y="120"/>
                    <a:pt x="1203" y="122"/>
                  </a:cubicBezTo>
                  <a:cubicBezTo>
                    <a:pt x="1203" y="125"/>
                    <a:pt x="1199" y="126"/>
                    <a:pt x="1196" y="128"/>
                  </a:cubicBezTo>
                  <a:cubicBezTo>
                    <a:pt x="1194" y="130"/>
                    <a:pt x="1184" y="136"/>
                    <a:pt x="1178" y="138"/>
                  </a:cubicBezTo>
                  <a:cubicBezTo>
                    <a:pt x="1172" y="140"/>
                    <a:pt x="1165" y="142"/>
                    <a:pt x="1163" y="144"/>
                  </a:cubicBezTo>
                  <a:cubicBezTo>
                    <a:pt x="1161" y="146"/>
                    <a:pt x="1158" y="147"/>
                    <a:pt x="1157" y="147"/>
                  </a:cubicBezTo>
                  <a:cubicBezTo>
                    <a:pt x="1155" y="147"/>
                    <a:pt x="1152" y="147"/>
                    <a:pt x="1150" y="148"/>
                  </a:cubicBezTo>
                  <a:cubicBezTo>
                    <a:pt x="1149" y="148"/>
                    <a:pt x="1147" y="149"/>
                    <a:pt x="1143" y="147"/>
                  </a:cubicBezTo>
                  <a:cubicBezTo>
                    <a:pt x="1139" y="146"/>
                    <a:pt x="1144" y="146"/>
                    <a:pt x="1145" y="146"/>
                  </a:cubicBezTo>
                  <a:cubicBezTo>
                    <a:pt x="1147" y="145"/>
                    <a:pt x="1140" y="143"/>
                    <a:pt x="1137" y="142"/>
                  </a:cubicBezTo>
                  <a:cubicBezTo>
                    <a:pt x="1133" y="141"/>
                    <a:pt x="1135" y="140"/>
                    <a:pt x="1135" y="140"/>
                  </a:cubicBezTo>
                  <a:cubicBezTo>
                    <a:pt x="1135" y="140"/>
                    <a:pt x="1144" y="126"/>
                    <a:pt x="1145" y="125"/>
                  </a:cubicBezTo>
                  <a:cubicBezTo>
                    <a:pt x="1146" y="124"/>
                    <a:pt x="1146" y="126"/>
                    <a:pt x="1146" y="127"/>
                  </a:cubicBezTo>
                  <a:cubicBezTo>
                    <a:pt x="1146" y="127"/>
                    <a:pt x="1146" y="128"/>
                    <a:pt x="1146" y="128"/>
                  </a:cubicBezTo>
                  <a:cubicBezTo>
                    <a:pt x="1147" y="127"/>
                    <a:pt x="1150" y="118"/>
                    <a:pt x="1150" y="118"/>
                  </a:cubicBezTo>
                  <a:cubicBezTo>
                    <a:pt x="1149" y="120"/>
                    <a:pt x="1147" y="109"/>
                    <a:pt x="1146" y="103"/>
                  </a:cubicBezTo>
                  <a:cubicBezTo>
                    <a:pt x="1144" y="96"/>
                    <a:pt x="1132" y="105"/>
                    <a:pt x="1130" y="107"/>
                  </a:cubicBezTo>
                  <a:cubicBezTo>
                    <a:pt x="1127" y="108"/>
                    <a:pt x="1127" y="106"/>
                    <a:pt x="1128" y="104"/>
                  </a:cubicBezTo>
                  <a:cubicBezTo>
                    <a:pt x="1128" y="101"/>
                    <a:pt x="1130" y="101"/>
                    <a:pt x="1131" y="100"/>
                  </a:cubicBezTo>
                  <a:cubicBezTo>
                    <a:pt x="1133" y="100"/>
                    <a:pt x="1133" y="99"/>
                    <a:pt x="1133" y="98"/>
                  </a:cubicBezTo>
                  <a:cubicBezTo>
                    <a:pt x="1133" y="97"/>
                    <a:pt x="1133" y="97"/>
                    <a:pt x="1135" y="96"/>
                  </a:cubicBezTo>
                  <a:cubicBezTo>
                    <a:pt x="1136" y="95"/>
                    <a:pt x="1136" y="95"/>
                    <a:pt x="1137" y="91"/>
                  </a:cubicBezTo>
                  <a:cubicBezTo>
                    <a:pt x="1137" y="88"/>
                    <a:pt x="1136" y="86"/>
                    <a:pt x="1135" y="84"/>
                  </a:cubicBezTo>
                  <a:cubicBezTo>
                    <a:pt x="1134" y="82"/>
                    <a:pt x="1135" y="82"/>
                    <a:pt x="1137" y="82"/>
                  </a:cubicBezTo>
                  <a:cubicBezTo>
                    <a:pt x="1138" y="82"/>
                    <a:pt x="1137" y="81"/>
                    <a:pt x="1135" y="78"/>
                  </a:cubicBezTo>
                  <a:cubicBezTo>
                    <a:pt x="1134" y="76"/>
                    <a:pt x="1133" y="76"/>
                    <a:pt x="1131" y="75"/>
                  </a:cubicBezTo>
                  <a:cubicBezTo>
                    <a:pt x="1129" y="75"/>
                    <a:pt x="1125" y="73"/>
                    <a:pt x="1124" y="72"/>
                  </a:cubicBezTo>
                  <a:cubicBezTo>
                    <a:pt x="1123" y="70"/>
                    <a:pt x="1121" y="71"/>
                    <a:pt x="1117" y="70"/>
                  </a:cubicBezTo>
                  <a:cubicBezTo>
                    <a:pt x="1114" y="68"/>
                    <a:pt x="1114" y="68"/>
                    <a:pt x="1112" y="69"/>
                  </a:cubicBezTo>
                  <a:cubicBezTo>
                    <a:pt x="1110" y="70"/>
                    <a:pt x="1111" y="74"/>
                    <a:pt x="1112" y="75"/>
                  </a:cubicBezTo>
                  <a:cubicBezTo>
                    <a:pt x="1113" y="76"/>
                    <a:pt x="1110" y="76"/>
                    <a:pt x="1108" y="77"/>
                  </a:cubicBezTo>
                  <a:cubicBezTo>
                    <a:pt x="1106" y="77"/>
                    <a:pt x="1106" y="80"/>
                    <a:pt x="1106" y="81"/>
                  </a:cubicBezTo>
                  <a:cubicBezTo>
                    <a:pt x="1106" y="83"/>
                    <a:pt x="1105" y="84"/>
                    <a:pt x="1104" y="83"/>
                  </a:cubicBezTo>
                  <a:cubicBezTo>
                    <a:pt x="1104" y="83"/>
                    <a:pt x="1103" y="84"/>
                    <a:pt x="1103" y="84"/>
                  </a:cubicBezTo>
                  <a:cubicBezTo>
                    <a:pt x="1102" y="88"/>
                    <a:pt x="1102" y="85"/>
                    <a:pt x="1102" y="85"/>
                  </a:cubicBezTo>
                  <a:cubicBezTo>
                    <a:pt x="1102" y="85"/>
                    <a:pt x="1102" y="84"/>
                    <a:pt x="1102" y="83"/>
                  </a:cubicBezTo>
                  <a:cubicBezTo>
                    <a:pt x="1103" y="82"/>
                    <a:pt x="1103" y="80"/>
                    <a:pt x="1102" y="79"/>
                  </a:cubicBezTo>
                  <a:cubicBezTo>
                    <a:pt x="1102" y="79"/>
                    <a:pt x="1101" y="81"/>
                    <a:pt x="1100" y="83"/>
                  </a:cubicBezTo>
                  <a:cubicBezTo>
                    <a:pt x="1099" y="85"/>
                    <a:pt x="1099" y="84"/>
                    <a:pt x="1098" y="83"/>
                  </a:cubicBezTo>
                  <a:cubicBezTo>
                    <a:pt x="1098" y="83"/>
                    <a:pt x="1098" y="84"/>
                    <a:pt x="1097" y="84"/>
                  </a:cubicBezTo>
                  <a:cubicBezTo>
                    <a:pt x="1096" y="84"/>
                    <a:pt x="1096" y="84"/>
                    <a:pt x="1095" y="85"/>
                  </a:cubicBezTo>
                  <a:cubicBezTo>
                    <a:pt x="1094" y="86"/>
                    <a:pt x="1095" y="87"/>
                    <a:pt x="1093" y="88"/>
                  </a:cubicBezTo>
                  <a:cubicBezTo>
                    <a:pt x="1092" y="90"/>
                    <a:pt x="1091" y="94"/>
                    <a:pt x="1090" y="95"/>
                  </a:cubicBezTo>
                  <a:cubicBezTo>
                    <a:pt x="1090" y="97"/>
                    <a:pt x="1090" y="100"/>
                    <a:pt x="1090" y="101"/>
                  </a:cubicBezTo>
                  <a:cubicBezTo>
                    <a:pt x="1090" y="103"/>
                    <a:pt x="1091" y="103"/>
                    <a:pt x="1090" y="106"/>
                  </a:cubicBezTo>
                  <a:cubicBezTo>
                    <a:pt x="1090" y="109"/>
                    <a:pt x="1090" y="111"/>
                    <a:pt x="1091" y="113"/>
                  </a:cubicBezTo>
                  <a:cubicBezTo>
                    <a:pt x="1092" y="115"/>
                    <a:pt x="1093" y="115"/>
                    <a:pt x="1093" y="116"/>
                  </a:cubicBezTo>
                  <a:cubicBezTo>
                    <a:pt x="1093" y="117"/>
                    <a:pt x="1094" y="119"/>
                    <a:pt x="1094" y="123"/>
                  </a:cubicBezTo>
                  <a:cubicBezTo>
                    <a:pt x="1094" y="128"/>
                    <a:pt x="1090" y="133"/>
                    <a:pt x="1088" y="137"/>
                  </a:cubicBezTo>
                  <a:cubicBezTo>
                    <a:pt x="1086" y="140"/>
                    <a:pt x="1084" y="141"/>
                    <a:pt x="1082" y="143"/>
                  </a:cubicBezTo>
                  <a:cubicBezTo>
                    <a:pt x="1079" y="145"/>
                    <a:pt x="1076" y="143"/>
                    <a:pt x="1074" y="142"/>
                  </a:cubicBezTo>
                  <a:cubicBezTo>
                    <a:pt x="1073" y="141"/>
                    <a:pt x="1070" y="132"/>
                    <a:pt x="1070" y="129"/>
                  </a:cubicBezTo>
                  <a:cubicBezTo>
                    <a:pt x="1070" y="126"/>
                    <a:pt x="1069" y="122"/>
                    <a:pt x="1069" y="120"/>
                  </a:cubicBezTo>
                  <a:cubicBezTo>
                    <a:pt x="1069" y="117"/>
                    <a:pt x="1069" y="113"/>
                    <a:pt x="1070" y="111"/>
                  </a:cubicBezTo>
                  <a:cubicBezTo>
                    <a:pt x="1070" y="109"/>
                    <a:pt x="1070" y="105"/>
                    <a:pt x="1071" y="103"/>
                  </a:cubicBezTo>
                  <a:cubicBezTo>
                    <a:pt x="1072" y="101"/>
                    <a:pt x="1073" y="97"/>
                    <a:pt x="1074" y="96"/>
                  </a:cubicBezTo>
                  <a:cubicBezTo>
                    <a:pt x="1074" y="95"/>
                    <a:pt x="1075" y="92"/>
                    <a:pt x="1075" y="91"/>
                  </a:cubicBezTo>
                  <a:cubicBezTo>
                    <a:pt x="1076" y="90"/>
                    <a:pt x="1077" y="87"/>
                    <a:pt x="1077" y="86"/>
                  </a:cubicBezTo>
                  <a:cubicBezTo>
                    <a:pt x="1077" y="86"/>
                    <a:pt x="1076" y="86"/>
                    <a:pt x="1078" y="85"/>
                  </a:cubicBezTo>
                  <a:cubicBezTo>
                    <a:pt x="1080" y="85"/>
                    <a:pt x="1081" y="81"/>
                    <a:pt x="1081" y="79"/>
                  </a:cubicBezTo>
                  <a:cubicBezTo>
                    <a:pt x="1081" y="76"/>
                    <a:pt x="1080" y="78"/>
                    <a:pt x="1080" y="79"/>
                  </a:cubicBezTo>
                  <a:cubicBezTo>
                    <a:pt x="1080" y="79"/>
                    <a:pt x="1079" y="80"/>
                    <a:pt x="1079" y="80"/>
                  </a:cubicBezTo>
                  <a:cubicBezTo>
                    <a:pt x="1078" y="80"/>
                    <a:pt x="1078" y="82"/>
                    <a:pt x="1077" y="82"/>
                  </a:cubicBezTo>
                  <a:cubicBezTo>
                    <a:pt x="1077" y="82"/>
                    <a:pt x="1076" y="83"/>
                    <a:pt x="1076" y="84"/>
                  </a:cubicBezTo>
                  <a:cubicBezTo>
                    <a:pt x="1076" y="85"/>
                    <a:pt x="1075" y="85"/>
                    <a:pt x="1075" y="85"/>
                  </a:cubicBezTo>
                  <a:cubicBezTo>
                    <a:pt x="1074" y="85"/>
                    <a:pt x="1074" y="86"/>
                    <a:pt x="1073" y="86"/>
                  </a:cubicBezTo>
                  <a:cubicBezTo>
                    <a:pt x="1071" y="87"/>
                    <a:pt x="1071" y="89"/>
                    <a:pt x="1070" y="90"/>
                  </a:cubicBezTo>
                  <a:cubicBezTo>
                    <a:pt x="1069" y="90"/>
                    <a:pt x="1069" y="90"/>
                    <a:pt x="1068" y="91"/>
                  </a:cubicBezTo>
                  <a:cubicBezTo>
                    <a:pt x="1067" y="92"/>
                    <a:pt x="1067" y="91"/>
                    <a:pt x="1067" y="91"/>
                  </a:cubicBezTo>
                  <a:cubicBezTo>
                    <a:pt x="1066" y="88"/>
                    <a:pt x="1069" y="85"/>
                    <a:pt x="1070" y="84"/>
                  </a:cubicBezTo>
                  <a:cubicBezTo>
                    <a:pt x="1071" y="83"/>
                    <a:pt x="1071" y="84"/>
                    <a:pt x="1072" y="83"/>
                  </a:cubicBezTo>
                  <a:cubicBezTo>
                    <a:pt x="1073" y="81"/>
                    <a:pt x="1075" y="78"/>
                    <a:pt x="1076" y="76"/>
                  </a:cubicBezTo>
                  <a:cubicBezTo>
                    <a:pt x="1077" y="74"/>
                    <a:pt x="1078" y="73"/>
                    <a:pt x="1079" y="72"/>
                  </a:cubicBezTo>
                  <a:cubicBezTo>
                    <a:pt x="1080" y="71"/>
                    <a:pt x="1080" y="71"/>
                    <a:pt x="1081" y="68"/>
                  </a:cubicBezTo>
                  <a:cubicBezTo>
                    <a:pt x="1083" y="65"/>
                    <a:pt x="1082" y="68"/>
                    <a:pt x="1082" y="69"/>
                  </a:cubicBezTo>
                  <a:cubicBezTo>
                    <a:pt x="1082" y="71"/>
                    <a:pt x="1083" y="70"/>
                    <a:pt x="1085" y="68"/>
                  </a:cubicBezTo>
                  <a:cubicBezTo>
                    <a:pt x="1086" y="67"/>
                    <a:pt x="1085" y="68"/>
                    <a:pt x="1087" y="67"/>
                  </a:cubicBezTo>
                  <a:cubicBezTo>
                    <a:pt x="1089" y="66"/>
                    <a:pt x="1089" y="67"/>
                    <a:pt x="1088" y="68"/>
                  </a:cubicBezTo>
                  <a:cubicBezTo>
                    <a:pt x="1088" y="68"/>
                    <a:pt x="1087" y="68"/>
                    <a:pt x="1086" y="70"/>
                  </a:cubicBezTo>
                  <a:cubicBezTo>
                    <a:pt x="1086" y="72"/>
                    <a:pt x="1088" y="71"/>
                    <a:pt x="1088" y="70"/>
                  </a:cubicBezTo>
                  <a:cubicBezTo>
                    <a:pt x="1088" y="70"/>
                    <a:pt x="1089" y="69"/>
                    <a:pt x="1090" y="69"/>
                  </a:cubicBezTo>
                  <a:cubicBezTo>
                    <a:pt x="1092" y="68"/>
                    <a:pt x="1092" y="68"/>
                    <a:pt x="1093" y="66"/>
                  </a:cubicBezTo>
                  <a:cubicBezTo>
                    <a:pt x="1094" y="65"/>
                    <a:pt x="1095" y="65"/>
                    <a:pt x="1097" y="65"/>
                  </a:cubicBezTo>
                  <a:cubicBezTo>
                    <a:pt x="1098" y="66"/>
                    <a:pt x="1099" y="65"/>
                    <a:pt x="1100" y="64"/>
                  </a:cubicBezTo>
                  <a:cubicBezTo>
                    <a:pt x="1101" y="64"/>
                    <a:pt x="1103" y="65"/>
                    <a:pt x="1103" y="63"/>
                  </a:cubicBezTo>
                  <a:cubicBezTo>
                    <a:pt x="1104" y="62"/>
                    <a:pt x="1107" y="63"/>
                    <a:pt x="1108" y="63"/>
                  </a:cubicBezTo>
                  <a:cubicBezTo>
                    <a:pt x="1110" y="63"/>
                    <a:pt x="1112" y="64"/>
                    <a:pt x="1114" y="66"/>
                  </a:cubicBezTo>
                  <a:cubicBezTo>
                    <a:pt x="1115" y="68"/>
                    <a:pt x="1116" y="67"/>
                    <a:pt x="1116" y="65"/>
                  </a:cubicBezTo>
                  <a:cubicBezTo>
                    <a:pt x="1116" y="63"/>
                    <a:pt x="1116" y="64"/>
                    <a:pt x="1118" y="64"/>
                  </a:cubicBezTo>
                  <a:cubicBezTo>
                    <a:pt x="1120" y="64"/>
                    <a:pt x="1125" y="65"/>
                    <a:pt x="1127" y="65"/>
                  </a:cubicBezTo>
                  <a:cubicBezTo>
                    <a:pt x="1130" y="65"/>
                    <a:pt x="1127" y="64"/>
                    <a:pt x="1127" y="63"/>
                  </a:cubicBezTo>
                  <a:cubicBezTo>
                    <a:pt x="1126" y="63"/>
                    <a:pt x="1125" y="62"/>
                    <a:pt x="1126" y="62"/>
                  </a:cubicBezTo>
                  <a:cubicBezTo>
                    <a:pt x="1126" y="62"/>
                    <a:pt x="1125" y="61"/>
                    <a:pt x="1124" y="61"/>
                  </a:cubicBezTo>
                  <a:cubicBezTo>
                    <a:pt x="1123" y="60"/>
                    <a:pt x="1123" y="60"/>
                    <a:pt x="1123" y="59"/>
                  </a:cubicBezTo>
                  <a:cubicBezTo>
                    <a:pt x="1124" y="57"/>
                    <a:pt x="1123" y="57"/>
                    <a:pt x="1122" y="56"/>
                  </a:cubicBezTo>
                  <a:cubicBezTo>
                    <a:pt x="1121" y="55"/>
                    <a:pt x="1122" y="55"/>
                    <a:pt x="1121" y="55"/>
                  </a:cubicBezTo>
                  <a:cubicBezTo>
                    <a:pt x="1121" y="55"/>
                    <a:pt x="1119" y="56"/>
                    <a:pt x="1119" y="56"/>
                  </a:cubicBezTo>
                  <a:cubicBezTo>
                    <a:pt x="1118" y="56"/>
                    <a:pt x="1116" y="54"/>
                    <a:pt x="1116" y="54"/>
                  </a:cubicBezTo>
                  <a:cubicBezTo>
                    <a:pt x="1115" y="54"/>
                    <a:pt x="1113" y="54"/>
                    <a:pt x="1113" y="54"/>
                  </a:cubicBezTo>
                  <a:cubicBezTo>
                    <a:pt x="1110" y="53"/>
                    <a:pt x="1111" y="52"/>
                    <a:pt x="1111" y="52"/>
                  </a:cubicBezTo>
                  <a:cubicBezTo>
                    <a:pt x="1113" y="50"/>
                    <a:pt x="1113" y="50"/>
                    <a:pt x="1111" y="50"/>
                  </a:cubicBezTo>
                  <a:cubicBezTo>
                    <a:pt x="1109" y="50"/>
                    <a:pt x="1092" y="53"/>
                    <a:pt x="1090" y="54"/>
                  </a:cubicBezTo>
                  <a:cubicBezTo>
                    <a:pt x="1088" y="56"/>
                    <a:pt x="1086" y="57"/>
                    <a:pt x="1085" y="56"/>
                  </a:cubicBezTo>
                  <a:cubicBezTo>
                    <a:pt x="1083" y="55"/>
                    <a:pt x="1082" y="54"/>
                    <a:pt x="1079" y="54"/>
                  </a:cubicBezTo>
                  <a:cubicBezTo>
                    <a:pt x="1077" y="54"/>
                    <a:pt x="1075" y="54"/>
                    <a:pt x="1075" y="52"/>
                  </a:cubicBezTo>
                  <a:cubicBezTo>
                    <a:pt x="1074" y="50"/>
                    <a:pt x="1070" y="48"/>
                    <a:pt x="1067" y="47"/>
                  </a:cubicBezTo>
                  <a:cubicBezTo>
                    <a:pt x="1064" y="47"/>
                    <a:pt x="1063" y="47"/>
                    <a:pt x="1061" y="49"/>
                  </a:cubicBezTo>
                  <a:cubicBezTo>
                    <a:pt x="1060" y="51"/>
                    <a:pt x="1060" y="49"/>
                    <a:pt x="1060" y="48"/>
                  </a:cubicBezTo>
                  <a:cubicBezTo>
                    <a:pt x="1061" y="47"/>
                    <a:pt x="1060" y="46"/>
                    <a:pt x="1062" y="45"/>
                  </a:cubicBezTo>
                  <a:cubicBezTo>
                    <a:pt x="1063" y="44"/>
                    <a:pt x="1067" y="39"/>
                    <a:pt x="1068" y="39"/>
                  </a:cubicBezTo>
                  <a:cubicBezTo>
                    <a:pt x="1069" y="38"/>
                    <a:pt x="1068" y="38"/>
                    <a:pt x="1069" y="38"/>
                  </a:cubicBezTo>
                  <a:cubicBezTo>
                    <a:pt x="1071" y="38"/>
                    <a:pt x="1072" y="38"/>
                    <a:pt x="1069" y="37"/>
                  </a:cubicBezTo>
                  <a:cubicBezTo>
                    <a:pt x="1067" y="36"/>
                    <a:pt x="1062" y="37"/>
                    <a:pt x="1061" y="38"/>
                  </a:cubicBezTo>
                  <a:cubicBezTo>
                    <a:pt x="1060" y="39"/>
                    <a:pt x="1057" y="42"/>
                    <a:pt x="1058" y="42"/>
                  </a:cubicBezTo>
                  <a:cubicBezTo>
                    <a:pt x="1060" y="43"/>
                    <a:pt x="1061" y="44"/>
                    <a:pt x="1060" y="44"/>
                  </a:cubicBezTo>
                  <a:cubicBezTo>
                    <a:pt x="1059" y="44"/>
                    <a:pt x="1057" y="41"/>
                    <a:pt x="1057" y="42"/>
                  </a:cubicBezTo>
                  <a:cubicBezTo>
                    <a:pt x="1056" y="42"/>
                    <a:pt x="1033" y="53"/>
                    <a:pt x="1033" y="53"/>
                  </a:cubicBezTo>
                  <a:cubicBezTo>
                    <a:pt x="1033" y="53"/>
                    <a:pt x="1031" y="54"/>
                    <a:pt x="1030" y="53"/>
                  </a:cubicBezTo>
                  <a:cubicBezTo>
                    <a:pt x="1029" y="53"/>
                    <a:pt x="1024" y="51"/>
                    <a:pt x="1025" y="50"/>
                  </a:cubicBezTo>
                  <a:cubicBezTo>
                    <a:pt x="1026" y="48"/>
                    <a:pt x="1027" y="45"/>
                    <a:pt x="1023" y="47"/>
                  </a:cubicBezTo>
                  <a:cubicBezTo>
                    <a:pt x="1019" y="48"/>
                    <a:pt x="1013" y="52"/>
                    <a:pt x="1008" y="51"/>
                  </a:cubicBezTo>
                  <a:cubicBezTo>
                    <a:pt x="1008" y="51"/>
                    <a:pt x="1005" y="51"/>
                    <a:pt x="1007" y="49"/>
                  </a:cubicBezTo>
                  <a:cubicBezTo>
                    <a:pt x="1009" y="47"/>
                    <a:pt x="1021" y="38"/>
                    <a:pt x="1023" y="36"/>
                  </a:cubicBezTo>
                  <a:cubicBezTo>
                    <a:pt x="1024" y="35"/>
                    <a:pt x="1029" y="33"/>
                    <a:pt x="1032" y="32"/>
                  </a:cubicBezTo>
                  <a:cubicBezTo>
                    <a:pt x="1035" y="31"/>
                    <a:pt x="1043" y="28"/>
                    <a:pt x="1045" y="27"/>
                  </a:cubicBezTo>
                  <a:cubicBezTo>
                    <a:pt x="1045" y="27"/>
                    <a:pt x="1039" y="27"/>
                    <a:pt x="1035" y="26"/>
                  </a:cubicBezTo>
                  <a:cubicBezTo>
                    <a:pt x="1032" y="26"/>
                    <a:pt x="1027" y="25"/>
                    <a:pt x="1027" y="25"/>
                  </a:cubicBezTo>
                  <a:cubicBezTo>
                    <a:pt x="1026" y="25"/>
                    <a:pt x="1026" y="26"/>
                    <a:pt x="1025" y="24"/>
                  </a:cubicBezTo>
                  <a:cubicBezTo>
                    <a:pt x="1024" y="21"/>
                    <a:pt x="1020" y="24"/>
                    <a:pt x="1020" y="24"/>
                  </a:cubicBezTo>
                  <a:cubicBezTo>
                    <a:pt x="1015" y="28"/>
                    <a:pt x="1012" y="24"/>
                    <a:pt x="1010" y="23"/>
                  </a:cubicBezTo>
                  <a:cubicBezTo>
                    <a:pt x="1008" y="21"/>
                    <a:pt x="1006" y="20"/>
                    <a:pt x="1005" y="20"/>
                  </a:cubicBezTo>
                  <a:cubicBezTo>
                    <a:pt x="1005" y="20"/>
                    <a:pt x="1004" y="21"/>
                    <a:pt x="1003" y="21"/>
                  </a:cubicBezTo>
                  <a:cubicBezTo>
                    <a:pt x="1003" y="22"/>
                    <a:pt x="1003" y="22"/>
                    <a:pt x="1003" y="22"/>
                  </a:cubicBezTo>
                  <a:cubicBezTo>
                    <a:pt x="1002" y="23"/>
                    <a:pt x="1002" y="22"/>
                    <a:pt x="1001" y="21"/>
                  </a:cubicBezTo>
                  <a:cubicBezTo>
                    <a:pt x="1001" y="19"/>
                    <a:pt x="1000" y="18"/>
                    <a:pt x="999" y="18"/>
                  </a:cubicBezTo>
                  <a:cubicBezTo>
                    <a:pt x="998" y="18"/>
                    <a:pt x="998" y="17"/>
                    <a:pt x="997" y="16"/>
                  </a:cubicBezTo>
                  <a:cubicBezTo>
                    <a:pt x="996" y="16"/>
                    <a:pt x="990" y="15"/>
                    <a:pt x="989" y="15"/>
                  </a:cubicBezTo>
                  <a:cubicBezTo>
                    <a:pt x="987" y="15"/>
                    <a:pt x="986" y="16"/>
                    <a:pt x="983" y="17"/>
                  </a:cubicBezTo>
                  <a:cubicBezTo>
                    <a:pt x="980" y="18"/>
                    <a:pt x="975" y="15"/>
                    <a:pt x="974" y="14"/>
                  </a:cubicBezTo>
                  <a:cubicBezTo>
                    <a:pt x="973" y="13"/>
                    <a:pt x="973" y="13"/>
                    <a:pt x="972" y="14"/>
                  </a:cubicBezTo>
                  <a:cubicBezTo>
                    <a:pt x="971" y="14"/>
                    <a:pt x="970" y="14"/>
                    <a:pt x="969" y="13"/>
                  </a:cubicBezTo>
                  <a:cubicBezTo>
                    <a:pt x="968" y="12"/>
                    <a:pt x="966" y="7"/>
                    <a:pt x="966" y="4"/>
                  </a:cubicBezTo>
                  <a:cubicBezTo>
                    <a:pt x="966" y="2"/>
                    <a:pt x="963" y="1"/>
                    <a:pt x="961" y="1"/>
                  </a:cubicBezTo>
                  <a:cubicBezTo>
                    <a:pt x="960" y="0"/>
                    <a:pt x="961" y="1"/>
                    <a:pt x="961" y="1"/>
                  </a:cubicBezTo>
                  <a:cubicBezTo>
                    <a:pt x="961" y="1"/>
                    <a:pt x="961" y="6"/>
                    <a:pt x="961" y="7"/>
                  </a:cubicBezTo>
                  <a:cubicBezTo>
                    <a:pt x="961" y="8"/>
                    <a:pt x="960" y="8"/>
                    <a:pt x="960" y="8"/>
                  </a:cubicBezTo>
                  <a:cubicBezTo>
                    <a:pt x="552" y="8"/>
                    <a:pt x="552" y="8"/>
                    <a:pt x="552" y="8"/>
                  </a:cubicBezTo>
                  <a:cubicBezTo>
                    <a:pt x="546" y="8"/>
                    <a:pt x="546" y="8"/>
                    <a:pt x="546" y="8"/>
                  </a:cubicBezTo>
                  <a:cubicBezTo>
                    <a:pt x="546" y="9"/>
                    <a:pt x="547" y="8"/>
                    <a:pt x="548" y="8"/>
                  </a:cubicBezTo>
                  <a:cubicBezTo>
                    <a:pt x="548" y="8"/>
                    <a:pt x="552" y="8"/>
                    <a:pt x="551" y="9"/>
                  </a:cubicBezTo>
                  <a:cubicBezTo>
                    <a:pt x="551" y="9"/>
                    <a:pt x="552" y="11"/>
                    <a:pt x="552" y="12"/>
                  </a:cubicBezTo>
                  <a:cubicBezTo>
                    <a:pt x="553" y="12"/>
                    <a:pt x="553" y="13"/>
                    <a:pt x="554" y="13"/>
                  </a:cubicBezTo>
                  <a:cubicBezTo>
                    <a:pt x="555" y="13"/>
                    <a:pt x="555" y="13"/>
                    <a:pt x="555" y="14"/>
                  </a:cubicBezTo>
                  <a:cubicBezTo>
                    <a:pt x="555" y="14"/>
                    <a:pt x="556" y="15"/>
                    <a:pt x="556" y="16"/>
                  </a:cubicBezTo>
                  <a:cubicBezTo>
                    <a:pt x="555" y="17"/>
                    <a:pt x="555" y="17"/>
                    <a:pt x="555" y="18"/>
                  </a:cubicBezTo>
                  <a:cubicBezTo>
                    <a:pt x="555" y="18"/>
                    <a:pt x="555" y="19"/>
                    <a:pt x="554" y="19"/>
                  </a:cubicBezTo>
                  <a:cubicBezTo>
                    <a:pt x="553" y="19"/>
                    <a:pt x="554" y="20"/>
                    <a:pt x="555" y="20"/>
                  </a:cubicBezTo>
                  <a:cubicBezTo>
                    <a:pt x="555" y="20"/>
                    <a:pt x="557" y="21"/>
                    <a:pt x="557" y="24"/>
                  </a:cubicBezTo>
                  <a:cubicBezTo>
                    <a:pt x="557" y="26"/>
                    <a:pt x="558" y="26"/>
                    <a:pt x="558" y="26"/>
                  </a:cubicBezTo>
                  <a:cubicBezTo>
                    <a:pt x="559" y="27"/>
                    <a:pt x="559" y="27"/>
                    <a:pt x="558" y="28"/>
                  </a:cubicBezTo>
                  <a:cubicBezTo>
                    <a:pt x="557" y="28"/>
                    <a:pt x="558" y="28"/>
                    <a:pt x="558" y="29"/>
                  </a:cubicBezTo>
                  <a:cubicBezTo>
                    <a:pt x="557" y="29"/>
                    <a:pt x="557" y="30"/>
                    <a:pt x="557" y="30"/>
                  </a:cubicBezTo>
                  <a:cubicBezTo>
                    <a:pt x="556" y="30"/>
                    <a:pt x="557" y="31"/>
                    <a:pt x="557" y="31"/>
                  </a:cubicBezTo>
                  <a:cubicBezTo>
                    <a:pt x="557" y="32"/>
                    <a:pt x="557" y="32"/>
                    <a:pt x="557" y="32"/>
                  </a:cubicBezTo>
                  <a:cubicBezTo>
                    <a:pt x="557" y="33"/>
                    <a:pt x="556" y="33"/>
                    <a:pt x="557" y="34"/>
                  </a:cubicBezTo>
                  <a:cubicBezTo>
                    <a:pt x="557" y="35"/>
                    <a:pt x="557" y="35"/>
                    <a:pt x="557" y="35"/>
                  </a:cubicBezTo>
                  <a:cubicBezTo>
                    <a:pt x="557" y="36"/>
                    <a:pt x="556" y="36"/>
                    <a:pt x="557" y="37"/>
                  </a:cubicBezTo>
                  <a:cubicBezTo>
                    <a:pt x="558" y="38"/>
                    <a:pt x="557" y="39"/>
                    <a:pt x="557" y="39"/>
                  </a:cubicBezTo>
                  <a:cubicBezTo>
                    <a:pt x="557" y="39"/>
                    <a:pt x="553" y="43"/>
                    <a:pt x="552" y="43"/>
                  </a:cubicBezTo>
                  <a:cubicBezTo>
                    <a:pt x="550" y="44"/>
                    <a:pt x="549" y="44"/>
                    <a:pt x="549" y="44"/>
                  </a:cubicBezTo>
                  <a:cubicBezTo>
                    <a:pt x="549" y="44"/>
                    <a:pt x="548" y="44"/>
                    <a:pt x="548" y="43"/>
                  </a:cubicBezTo>
                  <a:cubicBezTo>
                    <a:pt x="548" y="43"/>
                    <a:pt x="548" y="42"/>
                    <a:pt x="548" y="43"/>
                  </a:cubicBezTo>
                  <a:cubicBezTo>
                    <a:pt x="547" y="43"/>
                    <a:pt x="547" y="43"/>
                    <a:pt x="548" y="42"/>
                  </a:cubicBezTo>
                  <a:cubicBezTo>
                    <a:pt x="549" y="41"/>
                    <a:pt x="548" y="41"/>
                    <a:pt x="549" y="40"/>
                  </a:cubicBezTo>
                  <a:cubicBezTo>
                    <a:pt x="550" y="39"/>
                    <a:pt x="550" y="39"/>
                    <a:pt x="550" y="40"/>
                  </a:cubicBezTo>
                  <a:cubicBezTo>
                    <a:pt x="551" y="41"/>
                    <a:pt x="550" y="42"/>
                    <a:pt x="551" y="40"/>
                  </a:cubicBezTo>
                  <a:cubicBezTo>
                    <a:pt x="552" y="39"/>
                    <a:pt x="553" y="37"/>
                    <a:pt x="553" y="38"/>
                  </a:cubicBezTo>
                  <a:cubicBezTo>
                    <a:pt x="552" y="40"/>
                    <a:pt x="552" y="40"/>
                    <a:pt x="554" y="39"/>
                  </a:cubicBezTo>
                  <a:cubicBezTo>
                    <a:pt x="555" y="38"/>
                    <a:pt x="555" y="35"/>
                    <a:pt x="553" y="33"/>
                  </a:cubicBezTo>
                  <a:cubicBezTo>
                    <a:pt x="552" y="31"/>
                    <a:pt x="553" y="32"/>
                    <a:pt x="554" y="32"/>
                  </a:cubicBezTo>
                  <a:cubicBezTo>
                    <a:pt x="556" y="32"/>
                    <a:pt x="555" y="31"/>
                    <a:pt x="555" y="30"/>
                  </a:cubicBezTo>
                  <a:cubicBezTo>
                    <a:pt x="555" y="29"/>
                    <a:pt x="555" y="28"/>
                    <a:pt x="554" y="30"/>
                  </a:cubicBezTo>
                  <a:cubicBezTo>
                    <a:pt x="552" y="31"/>
                    <a:pt x="551" y="32"/>
                    <a:pt x="550" y="33"/>
                  </a:cubicBezTo>
                  <a:cubicBezTo>
                    <a:pt x="549" y="33"/>
                    <a:pt x="548" y="35"/>
                    <a:pt x="547" y="35"/>
                  </a:cubicBezTo>
                  <a:cubicBezTo>
                    <a:pt x="547" y="36"/>
                    <a:pt x="545" y="38"/>
                    <a:pt x="547" y="38"/>
                  </a:cubicBezTo>
                  <a:cubicBezTo>
                    <a:pt x="548" y="38"/>
                    <a:pt x="550" y="38"/>
                    <a:pt x="548" y="38"/>
                  </a:cubicBezTo>
                  <a:cubicBezTo>
                    <a:pt x="546" y="39"/>
                    <a:pt x="545" y="39"/>
                    <a:pt x="546" y="37"/>
                  </a:cubicBezTo>
                  <a:cubicBezTo>
                    <a:pt x="547" y="35"/>
                    <a:pt x="548" y="34"/>
                    <a:pt x="549" y="33"/>
                  </a:cubicBezTo>
                  <a:cubicBezTo>
                    <a:pt x="549" y="32"/>
                    <a:pt x="549" y="31"/>
                    <a:pt x="550" y="30"/>
                  </a:cubicBezTo>
                  <a:cubicBezTo>
                    <a:pt x="551" y="29"/>
                    <a:pt x="550" y="30"/>
                    <a:pt x="550" y="31"/>
                  </a:cubicBezTo>
                  <a:cubicBezTo>
                    <a:pt x="550" y="33"/>
                    <a:pt x="550" y="32"/>
                    <a:pt x="552" y="31"/>
                  </a:cubicBezTo>
                  <a:cubicBezTo>
                    <a:pt x="553" y="29"/>
                    <a:pt x="553" y="29"/>
                    <a:pt x="553" y="28"/>
                  </a:cubicBezTo>
                  <a:cubicBezTo>
                    <a:pt x="552" y="27"/>
                    <a:pt x="551" y="26"/>
                    <a:pt x="551" y="25"/>
                  </a:cubicBezTo>
                  <a:cubicBezTo>
                    <a:pt x="551" y="25"/>
                    <a:pt x="551" y="24"/>
                    <a:pt x="550" y="26"/>
                  </a:cubicBezTo>
                  <a:cubicBezTo>
                    <a:pt x="550" y="27"/>
                    <a:pt x="550" y="28"/>
                    <a:pt x="549" y="26"/>
                  </a:cubicBezTo>
                  <a:cubicBezTo>
                    <a:pt x="547" y="25"/>
                    <a:pt x="546" y="23"/>
                    <a:pt x="544" y="24"/>
                  </a:cubicBezTo>
                  <a:cubicBezTo>
                    <a:pt x="543" y="24"/>
                    <a:pt x="534" y="24"/>
                    <a:pt x="530" y="22"/>
                  </a:cubicBezTo>
                  <a:cubicBezTo>
                    <a:pt x="526" y="20"/>
                    <a:pt x="522" y="18"/>
                    <a:pt x="522" y="20"/>
                  </a:cubicBezTo>
                  <a:cubicBezTo>
                    <a:pt x="522" y="22"/>
                    <a:pt x="522" y="28"/>
                    <a:pt x="524" y="30"/>
                  </a:cubicBezTo>
                  <a:cubicBezTo>
                    <a:pt x="526" y="33"/>
                    <a:pt x="528" y="36"/>
                    <a:pt x="528" y="38"/>
                  </a:cubicBezTo>
                  <a:cubicBezTo>
                    <a:pt x="528" y="39"/>
                    <a:pt x="530" y="43"/>
                    <a:pt x="530" y="44"/>
                  </a:cubicBezTo>
                  <a:cubicBezTo>
                    <a:pt x="531" y="45"/>
                    <a:pt x="530" y="46"/>
                    <a:pt x="530" y="46"/>
                  </a:cubicBezTo>
                  <a:cubicBezTo>
                    <a:pt x="530" y="47"/>
                    <a:pt x="530" y="46"/>
                    <a:pt x="531" y="46"/>
                  </a:cubicBezTo>
                  <a:cubicBezTo>
                    <a:pt x="532" y="45"/>
                    <a:pt x="531" y="45"/>
                    <a:pt x="533" y="45"/>
                  </a:cubicBezTo>
                  <a:cubicBezTo>
                    <a:pt x="534" y="46"/>
                    <a:pt x="537" y="46"/>
                    <a:pt x="534" y="47"/>
                  </a:cubicBezTo>
                  <a:cubicBezTo>
                    <a:pt x="532" y="48"/>
                    <a:pt x="532" y="48"/>
                    <a:pt x="532" y="48"/>
                  </a:cubicBezTo>
                  <a:cubicBezTo>
                    <a:pt x="532" y="49"/>
                    <a:pt x="532" y="49"/>
                    <a:pt x="531" y="48"/>
                  </a:cubicBezTo>
                  <a:cubicBezTo>
                    <a:pt x="531" y="48"/>
                    <a:pt x="531" y="48"/>
                    <a:pt x="531" y="49"/>
                  </a:cubicBezTo>
                  <a:cubicBezTo>
                    <a:pt x="531" y="50"/>
                    <a:pt x="532" y="51"/>
                    <a:pt x="533" y="50"/>
                  </a:cubicBezTo>
                  <a:cubicBezTo>
                    <a:pt x="534" y="50"/>
                    <a:pt x="536" y="51"/>
                    <a:pt x="534" y="51"/>
                  </a:cubicBezTo>
                  <a:cubicBezTo>
                    <a:pt x="533" y="52"/>
                    <a:pt x="534" y="52"/>
                    <a:pt x="534" y="53"/>
                  </a:cubicBezTo>
                  <a:cubicBezTo>
                    <a:pt x="534" y="53"/>
                    <a:pt x="535" y="54"/>
                    <a:pt x="534" y="55"/>
                  </a:cubicBezTo>
                  <a:cubicBezTo>
                    <a:pt x="534" y="56"/>
                    <a:pt x="533" y="59"/>
                    <a:pt x="533" y="56"/>
                  </a:cubicBezTo>
                  <a:cubicBezTo>
                    <a:pt x="533" y="53"/>
                    <a:pt x="532" y="52"/>
                    <a:pt x="532" y="54"/>
                  </a:cubicBezTo>
                  <a:cubicBezTo>
                    <a:pt x="531" y="57"/>
                    <a:pt x="532" y="57"/>
                    <a:pt x="532" y="58"/>
                  </a:cubicBezTo>
                  <a:cubicBezTo>
                    <a:pt x="532" y="59"/>
                    <a:pt x="532" y="59"/>
                    <a:pt x="533" y="59"/>
                  </a:cubicBezTo>
                  <a:cubicBezTo>
                    <a:pt x="533" y="59"/>
                    <a:pt x="543" y="61"/>
                    <a:pt x="543" y="61"/>
                  </a:cubicBezTo>
                  <a:cubicBezTo>
                    <a:pt x="543" y="61"/>
                    <a:pt x="546" y="61"/>
                    <a:pt x="543" y="61"/>
                  </a:cubicBezTo>
                  <a:cubicBezTo>
                    <a:pt x="539" y="62"/>
                    <a:pt x="536" y="62"/>
                    <a:pt x="535" y="61"/>
                  </a:cubicBezTo>
                  <a:cubicBezTo>
                    <a:pt x="533" y="60"/>
                    <a:pt x="532" y="59"/>
                    <a:pt x="533" y="62"/>
                  </a:cubicBezTo>
                  <a:cubicBezTo>
                    <a:pt x="534" y="64"/>
                    <a:pt x="533" y="66"/>
                    <a:pt x="533" y="67"/>
                  </a:cubicBezTo>
                  <a:cubicBezTo>
                    <a:pt x="533" y="68"/>
                    <a:pt x="533" y="69"/>
                    <a:pt x="534" y="70"/>
                  </a:cubicBezTo>
                  <a:cubicBezTo>
                    <a:pt x="534" y="71"/>
                    <a:pt x="533" y="72"/>
                    <a:pt x="533" y="73"/>
                  </a:cubicBezTo>
                  <a:cubicBezTo>
                    <a:pt x="533" y="75"/>
                    <a:pt x="533" y="75"/>
                    <a:pt x="533" y="77"/>
                  </a:cubicBezTo>
                  <a:cubicBezTo>
                    <a:pt x="533" y="79"/>
                    <a:pt x="533" y="81"/>
                    <a:pt x="533" y="82"/>
                  </a:cubicBezTo>
                  <a:cubicBezTo>
                    <a:pt x="532" y="84"/>
                    <a:pt x="531" y="88"/>
                    <a:pt x="531" y="89"/>
                  </a:cubicBezTo>
                  <a:cubicBezTo>
                    <a:pt x="532" y="91"/>
                    <a:pt x="531" y="103"/>
                    <a:pt x="530" y="104"/>
                  </a:cubicBezTo>
                  <a:cubicBezTo>
                    <a:pt x="530" y="106"/>
                    <a:pt x="529" y="109"/>
                    <a:pt x="529" y="110"/>
                  </a:cubicBezTo>
                  <a:cubicBezTo>
                    <a:pt x="528" y="111"/>
                    <a:pt x="528" y="113"/>
                    <a:pt x="529" y="112"/>
                  </a:cubicBezTo>
                  <a:cubicBezTo>
                    <a:pt x="530" y="110"/>
                    <a:pt x="531" y="112"/>
                    <a:pt x="530" y="112"/>
                  </a:cubicBezTo>
                  <a:cubicBezTo>
                    <a:pt x="529" y="113"/>
                    <a:pt x="527" y="117"/>
                    <a:pt x="526" y="117"/>
                  </a:cubicBezTo>
                  <a:cubicBezTo>
                    <a:pt x="526" y="118"/>
                    <a:pt x="524" y="122"/>
                    <a:pt x="525" y="123"/>
                  </a:cubicBezTo>
                  <a:cubicBezTo>
                    <a:pt x="526" y="125"/>
                    <a:pt x="527" y="126"/>
                    <a:pt x="527" y="127"/>
                  </a:cubicBezTo>
                  <a:cubicBezTo>
                    <a:pt x="526" y="129"/>
                    <a:pt x="526" y="135"/>
                    <a:pt x="529" y="136"/>
                  </a:cubicBezTo>
                  <a:cubicBezTo>
                    <a:pt x="531" y="138"/>
                    <a:pt x="530" y="138"/>
                    <a:pt x="530" y="139"/>
                  </a:cubicBezTo>
                  <a:cubicBezTo>
                    <a:pt x="530" y="141"/>
                    <a:pt x="530" y="153"/>
                    <a:pt x="530" y="154"/>
                  </a:cubicBezTo>
                  <a:cubicBezTo>
                    <a:pt x="530" y="156"/>
                    <a:pt x="529" y="159"/>
                    <a:pt x="530" y="158"/>
                  </a:cubicBezTo>
                  <a:cubicBezTo>
                    <a:pt x="531" y="157"/>
                    <a:pt x="532" y="157"/>
                    <a:pt x="530" y="159"/>
                  </a:cubicBezTo>
                  <a:cubicBezTo>
                    <a:pt x="529" y="160"/>
                    <a:pt x="529" y="160"/>
                    <a:pt x="529" y="161"/>
                  </a:cubicBezTo>
                  <a:cubicBezTo>
                    <a:pt x="528" y="162"/>
                    <a:pt x="527" y="163"/>
                    <a:pt x="528" y="165"/>
                  </a:cubicBezTo>
                  <a:cubicBezTo>
                    <a:pt x="528" y="167"/>
                    <a:pt x="532" y="172"/>
                    <a:pt x="533" y="173"/>
                  </a:cubicBezTo>
                  <a:cubicBezTo>
                    <a:pt x="534" y="174"/>
                    <a:pt x="537" y="179"/>
                    <a:pt x="536" y="181"/>
                  </a:cubicBezTo>
                  <a:cubicBezTo>
                    <a:pt x="536" y="182"/>
                    <a:pt x="535" y="184"/>
                    <a:pt x="536" y="185"/>
                  </a:cubicBezTo>
                  <a:cubicBezTo>
                    <a:pt x="537" y="187"/>
                    <a:pt x="537" y="187"/>
                    <a:pt x="537" y="189"/>
                  </a:cubicBezTo>
                  <a:cubicBezTo>
                    <a:pt x="537" y="190"/>
                    <a:pt x="538" y="192"/>
                    <a:pt x="539" y="194"/>
                  </a:cubicBezTo>
                  <a:cubicBezTo>
                    <a:pt x="540" y="195"/>
                    <a:pt x="548" y="205"/>
                    <a:pt x="548" y="205"/>
                  </a:cubicBezTo>
                  <a:cubicBezTo>
                    <a:pt x="548" y="205"/>
                    <a:pt x="547" y="205"/>
                    <a:pt x="549" y="206"/>
                  </a:cubicBezTo>
                  <a:cubicBezTo>
                    <a:pt x="550" y="206"/>
                    <a:pt x="550" y="207"/>
                    <a:pt x="551" y="207"/>
                  </a:cubicBezTo>
                  <a:cubicBezTo>
                    <a:pt x="552" y="208"/>
                    <a:pt x="552" y="209"/>
                    <a:pt x="553" y="209"/>
                  </a:cubicBezTo>
                  <a:cubicBezTo>
                    <a:pt x="554" y="209"/>
                    <a:pt x="556" y="211"/>
                    <a:pt x="555" y="210"/>
                  </a:cubicBezTo>
                  <a:cubicBezTo>
                    <a:pt x="555" y="209"/>
                    <a:pt x="556" y="211"/>
                    <a:pt x="555" y="208"/>
                  </a:cubicBezTo>
                  <a:cubicBezTo>
                    <a:pt x="554" y="206"/>
                    <a:pt x="556" y="207"/>
                    <a:pt x="555" y="206"/>
                  </a:cubicBezTo>
                  <a:cubicBezTo>
                    <a:pt x="555" y="206"/>
                    <a:pt x="556" y="205"/>
                    <a:pt x="556" y="205"/>
                  </a:cubicBezTo>
                  <a:cubicBezTo>
                    <a:pt x="557" y="204"/>
                    <a:pt x="557" y="205"/>
                    <a:pt x="558" y="205"/>
                  </a:cubicBezTo>
                  <a:cubicBezTo>
                    <a:pt x="559" y="206"/>
                    <a:pt x="561" y="206"/>
                    <a:pt x="561" y="205"/>
                  </a:cubicBezTo>
                  <a:cubicBezTo>
                    <a:pt x="562" y="204"/>
                    <a:pt x="563" y="204"/>
                    <a:pt x="563" y="205"/>
                  </a:cubicBezTo>
                  <a:cubicBezTo>
                    <a:pt x="564" y="206"/>
                    <a:pt x="565" y="206"/>
                    <a:pt x="566" y="206"/>
                  </a:cubicBezTo>
                  <a:cubicBezTo>
                    <a:pt x="566" y="205"/>
                    <a:pt x="568" y="206"/>
                    <a:pt x="566" y="207"/>
                  </a:cubicBezTo>
                  <a:cubicBezTo>
                    <a:pt x="564" y="207"/>
                    <a:pt x="563" y="206"/>
                    <a:pt x="562" y="206"/>
                  </a:cubicBezTo>
                  <a:cubicBezTo>
                    <a:pt x="561" y="207"/>
                    <a:pt x="559" y="206"/>
                    <a:pt x="559" y="206"/>
                  </a:cubicBezTo>
                  <a:cubicBezTo>
                    <a:pt x="558" y="206"/>
                    <a:pt x="557" y="206"/>
                    <a:pt x="557" y="208"/>
                  </a:cubicBezTo>
                  <a:cubicBezTo>
                    <a:pt x="557" y="210"/>
                    <a:pt x="557" y="210"/>
                    <a:pt x="559" y="213"/>
                  </a:cubicBezTo>
                  <a:cubicBezTo>
                    <a:pt x="561" y="216"/>
                    <a:pt x="562" y="217"/>
                    <a:pt x="560" y="216"/>
                  </a:cubicBezTo>
                  <a:cubicBezTo>
                    <a:pt x="559" y="215"/>
                    <a:pt x="556" y="215"/>
                    <a:pt x="557" y="213"/>
                  </a:cubicBezTo>
                  <a:cubicBezTo>
                    <a:pt x="557" y="211"/>
                    <a:pt x="557" y="211"/>
                    <a:pt x="556" y="211"/>
                  </a:cubicBezTo>
                  <a:cubicBezTo>
                    <a:pt x="555" y="211"/>
                    <a:pt x="555" y="211"/>
                    <a:pt x="555" y="212"/>
                  </a:cubicBezTo>
                  <a:cubicBezTo>
                    <a:pt x="555" y="214"/>
                    <a:pt x="554" y="215"/>
                    <a:pt x="555" y="217"/>
                  </a:cubicBezTo>
                  <a:cubicBezTo>
                    <a:pt x="557" y="218"/>
                    <a:pt x="557" y="219"/>
                    <a:pt x="557" y="220"/>
                  </a:cubicBezTo>
                  <a:cubicBezTo>
                    <a:pt x="557" y="221"/>
                    <a:pt x="557" y="221"/>
                    <a:pt x="558" y="222"/>
                  </a:cubicBezTo>
                  <a:cubicBezTo>
                    <a:pt x="559" y="223"/>
                    <a:pt x="562" y="225"/>
                    <a:pt x="563" y="225"/>
                  </a:cubicBezTo>
                  <a:cubicBezTo>
                    <a:pt x="564" y="225"/>
                    <a:pt x="564" y="224"/>
                    <a:pt x="565" y="227"/>
                  </a:cubicBezTo>
                  <a:cubicBezTo>
                    <a:pt x="566" y="229"/>
                    <a:pt x="565" y="231"/>
                    <a:pt x="564" y="231"/>
                  </a:cubicBezTo>
                  <a:cubicBezTo>
                    <a:pt x="563" y="230"/>
                    <a:pt x="563" y="231"/>
                    <a:pt x="564" y="232"/>
                  </a:cubicBezTo>
                  <a:cubicBezTo>
                    <a:pt x="564" y="233"/>
                    <a:pt x="563" y="235"/>
                    <a:pt x="564" y="236"/>
                  </a:cubicBezTo>
                  <a:cubicBezTo>
                    <a:pt x="565" y="238"/>
                    <a:pt x="576" y="249"/>
                    <a:pt x="577" y="251"/>
                  </a:cubicBezTo>
                  <a:cubicBezTo>
                    <a:pt x="579" y="253"/>
                    <a:pt x="579" y="253"/>
                    <a:pt x="579" y="254"/>
                  </a:cubicBezTo>
                  <a:cubicBezTo>
                    <a:pt x="579" y="254"/>
                    <a:pt x="580" y="255"/>
                    <a:pt x="580" y="256"/>
                  </a:cubicBezTo>
                  <a:cubicBezTo>
                    <a:pt x="581" y="256"/>
                    <a:pt x="583" y="257"/>
                    <a:pt x="583" y="258"/>
                  </a:cubicBezTo>
                  <a:cubicBezTo>
                    <a:pt x="582" y="259"/>
                    <a:pt x="583" y="260"/>
                    <a:pt x="583" y="261"/>
                  </a:cubicBezTo>
                  <a:cubicBezTo>
                    <a:pt x="583" y="262"/>
                    <a:pt x="583" y="263"/>
                    <a:pt x="583" y="264"/>
                  </a:cubicBezTo>
                  <a:cubicBezTo>
                    <a:pt x="583" y="264"/>
                    <a:pt x="582" y="265"/>
                    <a:pt x="584" y="266"/>
                  </a:cubicBezTo>
                  <a:cubicBezTo>
                    <a:pt x="586" y="267"/>
                    <a:pt x="594" y="268"/>
                    <a:pt x="596" y="268"/>
                  </a:cubicBezTo>
                  <a:cubicBezTo>
                    <a:pt x="598" y="268"/>
                    <a:pt x="599" y="268"/>
                    <a:pt x="601" y="269"/>
                  </a:cubicBezTo>
                  <a:cubicBezTo>
                    <a:pt x="603" y="271"/>
                    <a:pt x="609" y="275"/>
                    <a:pt x="610" y="275"/>
                  </a:cubicBezTo>
                  <a:cubicBezTo>
                    <a:pt x="612" y="274"/>
                    <a:pt x="613" y="274"/>
                    <a:pt x="614" y="276"/>
                  </a:cubicBezTo>
                  <a:cubicBezTo>
                    <a:pt x="615" y="278"/>
                    <a:pt x="615" y="279"/>
                    <a:pt x="617" y="279"/>
                  </a:cubicBezTo>
                  <a:cubicBezTo>
                    <a:pt x="619" y="279"/>
                    <a:pt x="620" y="279"/>
                    <a:pt x="621" y="280"/>
                  </a:cubicBezTo>
                  <a:cubicBezTo>
                    <a:pt x="623" y="281"/>
                    <a:pt x="625" y="283"/>
                    <a:pt x="626" y="283"/>
                  </a:cubicBezTo>
                  <a:cubicBezTo>
                    <a:pt x="627" y="284"/>
                    <a:pt x="630" y="287"/>
                    <a:pt x="632" y="291"/>
                  </a:cubicBezTo>
                  <a:cubicBezTo>
                    <a:pt x="632" y="294"/>
                    <a:pt x="634" y="296"/>
                    <a:pt x="635" y="299"/>
                  </a:cubicBezTo>
                  <a:cubicBezTo>
                    <a:pt x="670" y="296"/>
                    <a:pt x="670" y="296"/>
                    <a:pt x="670" y="296"/>
                  </a:cubicBezTo>
                  <a:cubicBezTo>
                    <a:pt x="669" y="300"/>
                    <a:pt x="669" y="300"/>
                    <a:pt x="669" y="300"/>
                  </a:cubicBezTo>
                  <a:cubicBezTo>
                    <a:pt x="719" y="317"/>
                    <a:pt x="719" y="317"/>
                    <a:pt x="719" y="317"/>
                  </a:cubicBezTo>
                  <a:cubicBezTo>
                    <a:pt x="719" y="317"/>
                    <a:pt x="721" y="318"/>
                    <a:pt x="722" y="318"/>
                  </a:cubicBezTo>
                  <a:cubicBezTo>
                    <a:pt x="722" y="318"/>
                    <a:pt x="728" y="319"/>
                    <a:pt x="729" y="319"/>
                  </a:cubicBezTo>
                  <a:cubicBezTo>
                    <a:pt x="730" y="319"/>
                    <a:pt x="765" y="319"/>
                    <a:pt x="765" y="319"/>
                  </a:cubicBezTo>
                  <a:cubicBezTo>
                    <a:pt x="765" y="319"/>
                    <a:pt x="767" y="316"/>
                    <a:pt x="767" y="313"/>
                  </a:cubicBezTo>
                  <a:cubicBezTo>
                    <a:pt x="767" y="311"/>
                    <a:pt x="767" y="312"/>
                    <a:pt x="768" y="312"/>
                  </a:cubicBezTo>
                  <a:cubicBezTo>
                    <a:pt x="769" y="312"/>
                    <a:pt x="791" y="312"/>
                    <a:pt x="791" y="312"/>
                  </a:cubicBezTo>
                  <a:cubicBezTo>
                    <a:pt x="791" y="312"/>
                    <a:pt x="792" y="312"/>
                    <a:pt x="793" y="313"/>
                  </a:cubicBezTo>
                  <a:cubicBezTo>
                    <a:pt x="793" y="314"/>
                    <a:pt x="796" y="317"/>
                    <a:pt x="798" y="318"/>
                  </a:cubicBezTo>
                  <a:cubicBezTo>
                    <a:pt x="800" y="319"/>
                    <a:pt x="802" y="320"/>
                    <a:pt x="803" y="321"/>
                  </a:cubicBezTo>
                  <a:cubicBezTo>
                    <a:pt x="804" y="322"/>
                    <a:pt x="810" y="327"/>
                    <a:pt x="812" y="328"/>
                  </a:cubicBezTo>
                  <a:cubicBezTo>
                    <a:pt x="814" y="329"/>
                    <a:pt x="816" y="331"/>
                    <a:pt x="816" y="333"/>
                  </a:cubicBezTo>
                  <a:cubicBezTo>
                    <a:pt x="817" y="334"/>
                    <a:pt x="819" y="338"/>
                    <a:pt x="819" y="340"/>
                  </a:cubicBezTo>
                  <a:cubicBezTo>
                    <a:pt x="819" y="341"/>
                    <a:pt x="819" y="343"/>
                    <a:pt x="820" y="344"/>
                  </a:cubicBezTo>
                  <a:cubicBezTo>
                    <a:pt x="821" y="346"/>
                    <a:pt x="825" y="349"/>
                    <a:pt x="830" y="352"/>
                  </a:cubicBezTo>
                  <a:cubicBezTo>
                    <a:pt x="834" y="354"/>
                    <a:pt x="839" y="357"/>
                    <a:pt x="841" y="357"/>
                  </a:cubicBezTo>
                  <a:cubicBezTo>
                    <a:pt x="842" y="357"/>
                    <a:pt x="844" y="356"/>
                    <a:pt x="845" y="354"/>
                  </a:cubicBezTo>
                  <a:cubicBezTo>
                    <a:pt x="845" y="353"/>
                    <a:pt x="846" y="351"/>
                    <a:pt x="847" y="349"/>
                  </a:cubicBezTo>
                  <a:cubicBezTo>
                    <a:pt x="848" y="347"/>
                    <a:pt x="849" y="345"/>
                    <a:pt x="851" y="345"/>
                  </a:cubicBezTo>
                  <a:cubicBezTo>
                    <a:pt x="854" y="344"/>
                    <a:pt x="853" y="344"/>
                    <a:pt x="854" y="344"/>
                  </a:cubicBezTo>
                  <a:cubicBezTo>
                    <a:pt x="854" y="343"/>
                    <a:pt x="854" y="343"/>
                    <a:pt x="855" y="343"/>
                  </a:cubicBezTo>
                  <a:cubicBezTo>
                    <a:pt x="856" y="343"/>
                    <a:pt x="859" y="344"/>
                    <a:pt x="861" y="344"/>
                  </a:cubicBezTo>
                  <a:cubicBezTo>
                    <a:pt x="864" y="344"/>
                    <a:pt x="865" y="345"/>
                    <a:pt x="866" y="345"/>
                  </a:cubicBezTo>
                  <a:cubicBezTo>
                    <a:pt x="866" y="344"/>
                    <a:pt x="867" y="344"/>
                    <a:pt x="869" y="345"/>
                  </a:cubicBezTo>
                  <a:cubicBezTo>
                    <a:pt x="870" y="346"/>
                    <a:pt x="876" y="352"/>
                    <a:pt x="877" y="353"/>
                  </a:cubicBezTo>
                  <a:cubicBezTo>
                    <a:pt x="878" y="354"/>
                    <a:pt x="881" y="361"/>
                    <a:pt x="883" y="363"/>
                  </a:cubicBezTo>
                  <a:cubicBezTo>
                    <a:pt x="884" y="366"/>
                    <a:pt x="889" y="373"/>
                    <a:pt x="890" y="375"/>
                  </a:cubicBezTo>
                  <a:cubicBezTo>
                    <a:pt x="891" y="376"/>
                    <a:pt x="892" y="378"/>
                    <a:pt x="893" y="378"/>
                  </a:cubicBezTo>
                  <a:cubicBezTo>
                    <a:pt x="894" y="379"/>
                    <a:pt x="896" y="379"/>
                    <a:pt x="896" y="383"/>
                  </a:cubicBezTo>
                  <a:cubicBezTo>
                    <a:pt x="896" y="383"/>
                    <a:pt x="896" y="384"/>
                    <a:pt x="896" y="385"/>
                  </a:cubicBezTo>
                  <a:cubicBezTo>
                    <a:pt x="897" y="386"/>
                    <a:pt x="902" y="398"/>
                    <a:pt x="902" y="398"/>
                  </a:cubicBezTo>
                  <a:cubicBezTo>
                    <a:pt x="902" y="398"/>
                    <a:pt x="902" y="399"/>
                    <a:pt x="903" y="399"/>
                  </a:cubicBezTo>
                  <a:cubicBezTo>
                    <a:pt x="904" y="399"/>
                    <a:pt x="906" y="399"/>
                    <a:pt x="907" y="400"/>
                  </a:cubicBezTo>
                  <a:cubicBezTo>
                    <a:pt x="909" y="401"/>
                    <a:pt x="915" y="403"/>
                    <a:pt x="916" y="404"/>
                  </a:cubicBezTo>
                  <a:cubicBezTo>
                    <a:pt x="916" y="404"/>
                    <a:pt x="918" y="404"/>
                    <a:pt x="918" y="404"/>
                  </a:cubicBezTo>
                  <a:cubicBezTo>
                    <a:pt x="919" y="404"/>
                    <a:pt x="922" y="404"/>
                    <a:pt x="923" y="405"/>
                  </a:cubicBezTo>
                  <a:cubicBezTo>
                    <a:pt x="923" y="405"/>
                    <a:pt x="926" y="408"/>
                    <a:pt x="928" y="407"/>
                  </a:cubicBezTo>
                  <a:cubicBezTo>
                    <a:pt x="930" y="406"/>
                    <a:pt x="931" y="406"/>
                    <a:pt x="931" y="406"/>
                  </a:cubicBezTo>
                  <a:close/>
                  <a:moveTo>
                    <a:pt x="614" y="292"/>
                  </a:moveTo>
                  <a:cubicBezTo>
                    <a:pt x="614" y="292"/>
                    <a:pt x="617" y="295"/>
                    <a:pt x="616" y="294"/>
                  </a:cubicBezTo>
                  <a:cubicBezTo>
                    <a:pt x="616" y="292"/>
                    <a:pt x="615" y="292"/>
                    <a:pt x="614" y="292"/>
                  </a:cubicBezTo>
                  <a:close/>
                  <a:moveTo>
                    <a:pt x="617" y="286"/>
                  </a:moveTo>
                  <a:cubicBezTo>
                    <a:pt x="616" y="284"/>
                    <a:pt x="615" y="285"/>
                    <a:pt x="615" y="285"/>
                  </a:cubicBezTo>
                  <a:cubicBezTo>
                    <a:pt x="615" y="285"/>
                    <a:pt x="618" y="288"/>
                    <a:pt x="617" y="286"/>
                  </a:cubicBezTo>
                  <a:close/>
                  <a:moveTo>
                    <a:pt x="589" y="275"/>
                  </a:moveTo>
                  <a:cubicBezTo>
                    <a:pt x="589" y="275"/>
                    <a:pt x="590" y="277"/>
                    <a:pt x="591" y="276"/>
                  </a:cubicBezTo>
                  <a:cubicBezTo>
                    <a:pt x="592" y="275"/>
                    <a:pt x="590" y="274"/>
                    <a:pt x="589" y="275"/>
                  </a:cubicBezTo>
                  <a:close/>
                  <a:moveTo>
                    <a:pt x="598" y="275"/>
                  </a:moveTo>
                  <a:cubicBezTo>
                    <a:pt x="601" y="274"/>
                    <a:pt x="596" y="274"/>
                    <a:pt x="594" y="274"/>
                  </a:cubicBezTo>
                  <a:cubicBezTo>
                    <a:pt x="594" y="274"/>
                    <a:pt x="595" y="276"/>
                    <a:pt x="598" y="275"/>
                  </a:cubicBezTo>
                  <a:close/>
                  <a:moveTo>
                    <a:pt x="546" y="16"/>
                  </a:moveTo>
                  <a:cubicBezTo>
                    <a:pt x="546" y="16"/>
                    <a:pt x="544" y="17"/>
                    <a:pt x="546" y="18"/>
                  </a:cubicBezTo>
                  <a:cubicBezTo>
                    <a:pt x="547" y="19"/>
                    <a:pt x="548" y="19"/>
                    <a:pt x="547" y="17"/>
                  </a:cubicBezTo>
                  <a:cubicBezTo>
                    <a:pt x="546" y="16"/>
                    <a:pt x="547" y="16"/>
                    <a:pt x="546" y="16"/>
                  </a:cubicBezTo>
                  <a:close/>
                  <a:moveTo>
                    <a:pt x="550" y="14"/>
                  </a:moveTo>
                  <a:cubicBezTo>
                    <a:pt x="550" y="14"/>
                    <a:pt x="546" y="14"/>
                    <a:pt x="548" y="15"/>
                  </a:cubicBezTo>
                  <a:cubicBezTo>
                    <a:pt x="549" y="16"/>
                    <a:pt x="550" y="16"/>
                    <a:pt x="551" y="15"/>
                  </a:cubicBezTo>
                  <a:cubicBezTo>
                    <a:pt x="551" y="15"/>
                    <a:pt x="551" y="13"/>
                    <a:pt x="550" y="14"/>
                  </a:cubicBezTo>
                  <a:close/>
                  <a:moveTo>
                    <a:pt x="553" y="22"/>
                  </a:moveTo>
                  <a:cubicBezTo>
                    <a:pt x="555" y="21"/>
                    <a:pt x="554" y="20"/>
                    <a:pt x="553" y="20"/>
                  </a:cubicBezTo>
                  <a:cubicBezTo>
                    <a:pt x="553" y="20"/>
                    <a:pt x="550" y="22"/>
                    <a:pt x="552" y="24"/>
                  </a:cubicBezTo>
                  <a:cubicBezTo>
                    <a:pt x="554" y="25"/>
                    <a:pt x="554" y="26"/>
                    <a:pt x="554" y="26"/>
                  </a:cubicBezTo>
                  <a:cubicBezTo>
                    <a:pt x="555" y="27"/>
                    <a:pt x="556" y="28"/>
                    <a:pt x="556" y="27"/>
                  </a:cubicBezTo>
                  <a:cubicBezTo>
                    <a:pt x="555" y="25"/>
                    <a:pt x="554" y="25"/>
                    <a:pt x="554" y="24"/>
                  </a:cubicBezTo>
                  <a:cubicBezTo>
                    <a:pt x="553" y="22"/>
                    <a:pt x="552" y="22"/>
                    <a:pt x="553" y="22"/>
                  </a:cubicBezTo>
                  <a:close/>
                  <a:moveTo>
                    <a:pt x="71" y="503"/>
                  </a:moveTo>
                  <a:cubicBezTo>
                    <a:pt x="70" y="500"/>
                    <a:pt x="68" y="498"/>
                    <a:pt x="65" y="497"/>
                  </a:cubicBezTo>
                  <a:cubicBezTo>
                    <a:pt x="61" y="496"/>
                    <a:pt x="59" y="494"/>
                    <a:pt x="59" y="496"/>
                  </a:cubicBezTo>
                  <a:cubicBezTo>
                    <a:pt x="60" y="499"/>
                    <a:pt x="60" y="500"/>
                    <a:pt x="59" y="501"/>
                  </a:cubicBezTo>
                  <a:cubicBezTo>
                    <a:pt x="57" y="502"/>
                    <a:pt x="56" y="503"/>
                    <a:pt x="57" y="504"/>
                  </a:cubicBezTo>
                  <a:cubicBezTo>
                    <a:pt x="58" y="506"/>
                    <a:pt x="59" y="508"/>
                    <a:pt x="59" y="509"/>
                  </a:cubicBezTo>
                  <a:cubicBezTo>
                    <a:pt x="59" y="511"/>
                    <a:pt x="58" y="514"/>
                    <a:pt x="61" y="515"/>
                  </a:cubicBezTo>
                  <a:cubicBezTo>
                    <a:pt x="61" y="515"/>
                    <a:pt x="62" y="516"/>
                    <a:pt x="63" y="515"/>
                  </a:cubicBezTo>
                  <a:cubicBezTo>
                    <a:pt x="64" y="514"/>
                    <a:pt x="72" y="509"/>
                    <a:pt x="73" y="508"/>
                  </a:cubicBezTo>
                  <a:cubicBezTo>
                    <a:pt x="75" y="507"/>
                    <a:pt x="75" y="506"/>
                    <a:pt x="74" y="505"/>
                  </a:cubicBezTo>
                  <a:cubicBezTo>
                    <a:pt x="73" y="504"/>
                    <a:pt x="72" y="505"/>
                    <a:pt x="71" y="503"/>
                  </a:cubicBezTo>
                  <a:close/>
                  <a:moveTo>
                    <a:pt x="48" y="490"/>
                  </a:moveTo>
                  <a:cubicBezTo>
                    <a:pt x="48" y="490"/>
                    <a:pt x="49" y="491"/>
                    <a:pt x="49" y="491"/>
                  </a:cubicBezTo>
                  <a:cubicBezTo>
                    <a:pt x="49" y="490"/>
                    <a:pt x="48" y="490"/>
                    <a:pt x="48" y="490"/>
                  </a:cubicBezTo>
                  <a:close/>
                  <a:moveTo>
                    <a:pt x="57" y="487"/>
                  </a:moveTo>
                  <a:cubicBezTo>
                    <a:pt x="55" y="485"/>
                    <a:pt x="55" y="484"/>
                    <a:pt x="53" y="484"/>
                  </a:cubicBezTo>
                  <a:cubicBezTo>
                    <a:pt x="51" y="485"/>
                    <a:pt x="51" y="485"/>
                    <a:pt x="50" y="484"/>
                  </a:cubicBezTo>
                  <a:cubicBezTo>
                    <a:pt x="49" y="483"/>
                    <a:pt x="48" y="483"/>
                    <a:pt x="47" y="484"/>
                  </a:cubicBezTo>
                  <a:cubicBezTo>
                    <a:pt x="47" y="485"/>
                    <a:pt x="46" y="485"/>
                    <a:pt x="48" y="486"/>
                  </a:cubicBezTo>
                  <a:cubicBezTo>
                    <a:pt x="49" y="487"/>
                    <a:pt x="51" y="487"/>
                    <a:pt x="51" y="488"/>
                  </a:cubicBezTo>
                  <a:cubicBezTo>
                    <a:pt x="51" y="488"/>
                    <a:pt x="51" y="490"/>
                    <a:pt x="53" y="489"/>
                  </a:cubicBezTo>
                  <a:cubicBezTo>
                    <a:pt x="55" y="489"/>
                    <a:pt x="59" y="489"/>
                    <a:pt x="57" y="487"/>
                  </a:cubicBezTo>
                  <a:close/>
                  <a:moveTo>
                    <a:pt x="43" y="485"/>
                  </a:moveTo>
                  <a:cubicBezTo>
                    <a:pt x="42" y="485"/>
                    <a:pt x="42" y="486"/>
                    <a:pt x="42" y="486"/>
                  </a:cubicBezTo>
                  <a:cubicBezTo>
                    <a:pt x="43" y="487"/>
                    <a:pt x="43" y="488"/>
                    <a:pt x="44" y="487"/>
                  </a:cubicBezTo>
                  <a:cubicBezTo>
                    <a:pt x="44" y="487"/>
                    <a:pt x="46" y="487"/>
                    <a:pt x="45" y="486"/>
                  </a:cubicBezTo>
                  <a:cubicBezTo>
                    <a:pt x="43" y="484"/>
                    <a:pt x="44" y="485"/>
                    <a:pt x="43" y="485"/>
                  </a:cubicBezTo>
                  <a:close/>
                  <a:moveTo>
                    <a:pt x="46" y="481"/>
                  </a:moveTo>
                  <a:cubicBezTo>
                    <a:pt x="42" y="481"/>
                    <a:pt x="41" y="480"/>
                    <a:pt x="40" y="480"/>
                  </a:cubicBezTo>
                  <a:cubicBezTo>
                    <a:pt x="39" y="480"/>
                    <a:pt x="39" y="480"/>
                    <a:pt x="38" y="481"/>
                  </a:cubicBezTo>
                  <a:cubicBezTo>
                    <a:pt x="38" y="482"/>
                    <a:pt x="38" y="482"/>
                    <a:pt x="40" y="482"/>
                  </a:cubicBezTo>
                  <a:cubicBezTo>
                    <a:pt x="40" y="482"/>
                    <a:pt x="42" y="482"/>
                    <a:pt x="44" y="482"/>
                  </a:cubicBezTo>
                  <a:cubicBezTo>
                    <a:pt x="45" y="482"/>
                    <a:pt x="49" y="481"/>
                    <a:pt x="46" y="481"/>
                  </a:cubicBezTo>
                  <a:close/>
                  <a:moveTo>
                    <a:pt x="29" y="473"/>
                  </a:moveTo>
                  <a:cubicBezTo>
                    <a:pt x="28" y="473"/>
                    <a:pt x="27" y="472"/>
                    <a:pt x="27" y="473"/>
                  </a:cubicBezTo>
                  <a:cubicBezTo>
                    <a:pt x="26" y="475"/>
                    <a:pt x="26" y="474"/>
                    <a:pt x="25" y="474"/>
                  </a:cubicBezTo>
                  <a:cubicBezTo>
                    <a:pt x="24" y="475"/>
                    <a:pt x="23" y="474"/>
                    <a:pt x="24" y="476"/>
                  </a:cubicBezTo>
                  <a:cubicBezTo>
                    <a:pt x="25" y="477"/>
                    <a:pt x="25" y="480"/>
                    <a:pt x="26" y="479"/>
                  </a:cubicBezTo>
                  <a:cubicBezTo>
                    <a:pt x="28" y="478"/>
                    <a:pt x="28" y="478"/>
                    <a:pt x="29" y="478"/>
                  </a:cubicBezTo>
                  <a:cubicBezTo>
                    <a:pt x="29" y="479"/>
                    <a:pt x="30" y="479"/>
                    <a:pt x="30" y="479"/>
                  </a:cubicBezTo>
                  <a:cubicBezTo>
                    <a:pt x="30" y="479"/>
                    <a:pt x="30" y="480"/>
                    <a:pt x="31" y="479"/>
                  </a:cubicBezTo>
                  <a:cubicBezTo>
                    <a:pt x="32" y="478"/>
                    <a:pt x="33" y="479"/>
                    <a:pt x="32" y="477"/>
                  </a:cubicBezTo>
                  <a:cubicBezTo>
                    <a:pt x="30" y="475"/>
                    <a:pt x="30" y="474"/>
                    <a:pt x="29" y="473"/>
                  </a:cubicBezTo>
                  <a:close/>
                  <a:moveTo>
                    <a:pt x="6" y="464"/>
                  </a:moveTo>
                  <a:cubicBezTo>
                    <a:pt x="4" y="465"/>
                    <a:pt x="3" y="465"/>
                    <a:pt x="3" y="466"/>
                  </a:cubicBezTo>
                  <a:cubicBezTo>
                    <a:pt x="2" y="467"/>
                    <a:pt x="0" y="468"/>
                    <a:pt x="2" y="469"/>
                  </a:cubicBezTo>
                  <a:cubicBezTo>
                    <a:pt x="5" y="469"/>
                    <a:pt x="5" y="469"/>
                    <a:pt x="5" y="469"/>
                  </a:cubicBezTo>
                  <a:cubicBezTo>
                    <a:pt x="5" y="469"/>
                    <a:pt x="8" y="470"/>
                    <a:pt x="8" y="467"/>
                  </a:cubicBezTo>
                  <a:cubicBezTo>
                    <a:pt x="8" y="465"/>
                    <a:pt x="8" y="464"/>
                    <a:pt x="6" y="464"/>
                  </a:cubicBezTo>
                  <a:close/>
                  <a:moveTo>
                    <a:pt x="942" y="368"/>
                  </a:moveTo>
                  <a:cubicBezTo>
                    <a:pt x="939" y="369"/>
                    <a:pt x="938" y="369"/>
                    <a:pt x="937" y="370"/>
                  </a:cubicBezTo>
                  <a:cubicBezTo>
                    <a:pt x="937" y="370"/>
                    <a:pt x="936" y="372"/>
                    <a:pt x="938" y="370"/>
                  </a:cubicBezTo>
                  <a:cubicBezTo>
                    <a:pt x="941" y="369"/>
                    <a:pt x="944" y="367"/>
                    <a:pt x="942" y="368"/>
                  </a:cubicBezTo>
                  <a:close/>
                  <a:moveTo>
                    <a:pt x="933" y="375"/>
                  </a:moveTo>
                  <a:cubicBezTo>
                    <a:pt x="934" y="375"/>
                    <a:pt x="936" y="371"/>
                    <a:pt x="935" y="372"/>
                  </a:cubicBezTo>
                  <a:cubicBezTo>
                    <a:pt x="935" y="372"/>
                    <a:pt x="932" y="376"/>
                    <a:pt x="933" y="375"/>
                  </a:cubicBezTo>
                  <a:close/>
                  <a:moveTo>
                    <a:pt x="1132" y="66"/>
                  </a:moveTo>
                  <a:cubicBezTo>
                    <a:pt x="1133" y="66"/>
                    <a:pt x="1133" y="65"/>
                    <a:pt x="1133" y="64"/>
                  </a:cubicBezTo>
                  <a:cubicBezTo>
                    <a:pt x="1132" y="63"/>
                    <a:pt x="1132" y="63"/>
                    <a:pt x="1131" y="63"/>
                  </a:cubicBezTo>
                  <a:cubicBezTo>
                    <a:pt x="1130" y="64"/>
                    <a:pt x="1130" y="64"/>
                    <a:pt x="1130" y="64"/>
                  </a:cubicBezTo>
                  <a:cubicBezTo>
                    <a:pt x="1127" y="64"/>
                    <a:pt x="1130" y="66"/>
                    <a:pt x="1132" y="66"/>
                  </a:cubicBezTo>
                  <a:close/>
                  <a:moveTo>
                    <a:pt x="1050" y="29"/>
                  </a:moveTo>
                  <a:cubicBezTo>
                    <a:pt x="1050" y="29"/>
                    <a:pt x="1053" y="28"/>
                    <a:pt x="1057" y="26"/>
                  </a:cubicBezTo>
                  <a:cubicBezTo>
                    <a:pt x="1061" y="23"/>
                    <a:pt x="1059" y="24"/>
                    <a:pt x="1057" y="24"/>
                  </a:cubicBezTo>
                  <a:cubicBezTo>
                    <a:pt x="1055" y="25"/>
                    <a:pt x="1051" y="27"/>
                    <a:pt x="1050" y="28"/>
                  </a:cubicBezTo>
                  <a:cubicBezTo>
                    <a:pt x="1048" y="29"/>
                    <a:pt x="1050" y="29"/>
                    <a:pt x="1050" y="29"/>
                  </a:cubicBezTo>
                  <a:close/>
                  <a:moveTo>
                    <a:pt x="1155" y="398"/>
                  </a:moveTo>
                  <a:cubicBezTo>
                    <a:pt x="1155" y="397"/>
                    <a:pt x="1153" y="397"/>
                    <a:pt x="1154" y="397"/>
                  </a:cubicBezTo>
                  <a:cubicBezTo>
                    <a:pt x="1154" y="397"/>
                    <a:pt x="1155" y="399"/>
                    <a:pt x="1155" y="398"/>
                  </a:cubicBezTo>
                  <a:close/>
                  <a:moveTo>
                    <a:pt x="1181" y="418"/>
                  </a:moveTo>
                  <a:cubicBezTo>
                    <a:pt x="1182" y="416"/>
                    <a:pt x="1181" y="417"/>
                    <a:pt x="1177" y="422"/>
                  </a:cubicBezTo>
                  <a:cubicBezTo>
                    <a:pt x="1177" y="422"/>
                    <a:pt x="1181" y="419"/>
                    <a:pt x="1181" y="418"/>
                  </a:cubicBezTo>
                  <a:close/>
                  <a:moveTo>
                    <a:pt x="1326" y="147"/>
                  </a:moveTo>
                  <a:cubicBezTo>
                    <a:pt x="1326" y="146"/>
                    <a:pt x="1325" y="147"/>
                    <a:pt x="1324" y="147"/>
                  </a:cubicBezTo>
                  <a:cubicBezTo>
                    <a:pt x="1324" y="148"/>
                    <a:pt x="1323" y="148"/>
                    <a:pt x="1324" y="148"/>
                  </a:cubicBezTo>
                  <a:cubicBezTo>
                    <a:pt x="1324" y="148"/>
                    <a:pt x="1327" y="149"/>
                    <a:pt x="1326" y="147"/>
                  </a:cubicBezTo>
                  <a:close/>
                </a:path>
              </a:pathLst>
            </a:custGeom>
            <a:solidFill>
              <a:schemeClr val="accent3">
                <a:lumMod val="75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 name="Freeform 7">
              <a:extLst>
                <a:ext uri="{FF2B5EF4-FFF2-40B4-BE49-F238E27FC236}">
                  <a16:creationId xmlns="" xmlns:a16="http://schemas.microsoft.com/office/drawing/2014/main" id="{376A49EF-E8EC-4E3C-89E2-72481F76C0B3}"/>
                </a:ext>
              </a:extLst>
            </p:cNvPr>
            <p:cNvSpPr>
              <a:spLocks/>
            </p:cNvSpPr>
            <p:nvPr/>
          </p:nvSpPr>
          <p:spPr bwMode="auto">
            <a:xfrm>
              <a:off x="5605878" y="2337004"/>
              <a:ext cx="15554" cy="5555"/>
            </a:xfrm>
            <a:custGeom>
              <a:avLst/>
              <a:gdLst>
                <a:gd name="T0" fmla="*/ 8 w 15"/>
                <a:gd name="T1" fmla="*/ 1 h 6"/>
                <a:gd name="T2" fmla="*/ 2 w 15"/>
                <a:gd name="T3" fmla="*/ 0 h 6"/>
                <a:gd name="T4" fmla="*/ 1 w 15"/>
                <a:gd name="T5" fmla="*/ 3 h 6"/>
                <a:gd name="T6" fmla="*/ 5 w 15"/>
                <a:gd name="T7" fmla="*/ 5 h 6"/>
                <a:gd name="T8" fmla="*/ 8 w 15"/>
                <a:gd name="T9" fmla="*/ 5 h 6"/>
                <a:gd name="T10" fmla="*/ 10 w 15"/>
                <a:gd name="T11" fmla="*/ 5 h 6"/>
                <a:gd name="T12" fmla="*/ 12 w 15"/>
                <a:gd name="T13" fmla="*/ 4 h 6"/>
                <a:gd name="T14" fmla="*/ 14 w 15"/>
                <a:gd name="T15" fmla="*/ 4 h 6"/>
                <a:gd name="T16" fmla="*/ 11 w 15"/>
                <a:gd name="T17" fmla="*/ 2 h 6"/>
                <a:gd name="T18" fmla="*/ 10 w 15"/>
                <a:gd name="T19" fmla="*/ 1 h 6"/>
                <a:gd name="T20" fmla="*/ 8 w 15"/>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6">
                  <a:moveTo>
                    <a:pt x="8" y="1"/>
                  </a:moveTo>
                  <a:cubicBezTo>
                    <a:pt x="7" y="1"/>
                    <a:pt x="4" y="0"/>
                    <a:pt x="2" y="0"/>
                  </a:cubicBezTo>
                  <a:cubicBezTo>
                    <a:pt x="0" y="1"/>
                    <a:pt x="1" y="3"/>
                    <a:pt x="1" y="3"/>
                  </a:cubicBezTo>
                  <a:cubicBezTo>
                    <a:pt x="1" y="3"/>
                    <a:pt x="4" y="4"/>
                    <a:pt x="5" y="5"/>
                  </a:cubicBezTo>
                  <a:cubicBezTo>
                    <a:pt x="6" y="6"/>
                    <a:pt x="7" y="5"/>
                    <a:pt x="8" y="5"/>
                  </a:cubicBezTo>
                  <a:cubicBezTo>
                    <a:pt x="8" y="4"/>
                    <a:pt x="9" y="4"/>
                    <a:pt x="10" y="5"/>
                  </a:cubicBezTo>
                  <a:cubicBezTo>
                    <a:pt x="10" y="6"/>
                    <a:pt x="10" y="5"/>
                    <a:pt x="12" y="4"/>
                  </a:cubicBezTo>
                  <a:cubicBezTo>
                    <a:pt x="13" y="3"/>
                    <a:pt x="13" y="4"/>
                    <a:pt x="14" y="4"/>
                  </a:cubicBezTo>
                  <a:cubicBezTo>
                    <a:pt x="15" y="3"/>
                    <a:pt x="12" y="2"/>
                    <a:pt x="11" y="2"/>
                  </a:cubicBezTo>
                  <a:cubicBezTo>
                    <a:pt x="10" y="2"/>
                    <a:pt x="10" y="2"/>
                    <a:pt x="10" y="1"/>
                  </a:cubicBezTo>
                  <a:cubicBezTo>
                    <a:pt x="10" y="0"/>
                    <a:pt x="9" y="1"/>
                    <a:pt x="8"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 name="Freeform 8">
              <a:extLst>
                <a:ext uri="{FF2B5EF4-FFF2-40B4-BE49-F238E27FC236}">
                  <a16:creationId xmlns="" xmlns:a16="http://schemas.microsoft.com/office/drawing/2014/main" id="{9C2062D5-52E9-4FC8-9D38-A155A67C3749}"/>
                </a:ext>
              </a:extLst>
            </p:cNvPr>
            <p:cNvSpPr>
              <a:spLocks/>
            </p:cNvSpPr>
            <p:nvPr/>
          </p:nvSpPr>
          <p:spPr bwMode="auto">
            <a:xfrm>
              <a:off x="5620321" y="2347003"/>
              <a:ext cx="5555" cy="4444"/>
            </a:xfrm>
            <a:custGeom>
              <a:avLst/>
              <a:gdLst>
                <a:gd name="T0" fmla="*/ 2 w 6"/>
                <a:gd name="T1" fmla="*/ 3 h 4"/>
                <a:gd name="T2" fmla="*/ 4 w 6"/>
                <a:gd name="T3" fmla="*/ 3 h 4"/>
                <a:gd name="T4" fmla="*/ 6 w 6"/>
                <a:gd name="T5" fmla="*/ 1 h 4"/>
                <a:gd name="T6" fmla="*/ 5 w 6"/>
                <a:gd name="T7" fmla="*/ 1 h 4"/>
                <a:gd name="T8" fmla="*/ 2 w 6"/>
                <a:gd name="T9" fmla="*/ 2 h 4"/>
                <a:gd name="T10" fmla="*/ 2 w 6"/>
                <a:gd name="T11" fmla="*/ 3 h 4"/>
              </a:gdLst>
              <a:ahLst/>
              <a:cxnLst>
                <a:cxn ang="0">
                  <a:pos x="T0" y="T1"/>
                </a:cxn>
                <a:cxn ang="0">
                  <a:pos x="T2" y="T3"/>
                </a:cxn>
                <a:cxn ang="0">
                  <a:pos x="T4" y="T5"/>
                </a:cxn>
                <a:cxn ang="0">
                  <a:pos x="T6" y="T7"/>
                </a:cxn>
                <a:cxn ang="0">
                  <a:pos x="T8" y="T9"/>
                </a:cxn>
                <a:cxn ang="0">
                  <a:pos x="T10" y="T11"/>
                </a:cxn>
              </a:cxnLst>
              <a:rect l="0" t="0" r="r" b="b"/>
              <a:pathLst>
                <a:path w="6" h="4">
                  <a:moveTo>
                    <a:pt x="2" y="3"/>
                  </a:moveTo>
                  <a:cubicBezTo>
                    <a:pt x="2" y="3"/>
                    <a:pt x="3" y="4"/>
                    <a:pt x="4" y="3"/>
                  </a:cubicBezTo>
                  <a:cubicBezTo>
                    <a:pt x="5" y="3"/>
                    <a:pt x="5" y="2"/>
                    <a:pt x="6" y="1"/>
                  </a:cubicBezTo>
                  <a:cubicBezTo>
                    <a:pt x="6" y="1"/>
                    <a:pt x="5" y="0"/>
                    <a:pt x="5" y="1"/>
                  </a:cubicBezTo>
                  <a:cubicBezTo>
                    <a:pt x="4" y="1"/>
                    <a:pt x="4" y="1"/>
                    <a:pt x="2" y="2"/>
                  </a:cubicBezTo>
                  <a:cubicBezTo>
                    <a:pt x="0" y="2"/>
                    <a:pt x="2" y="3"/>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 name="Freeform 9">
              <a:extLst>
                <a:ext uri="{FF2B5EF4-FFF2-40B4-BE49-F238E27FC236}">
                  <a16:creationId xmlns="" xmlns:a16="http://schemas.microsoft.com/office/drawing/2014/main" id="{406F1F28-BED0-481D-99AC-33E9B6D4ECE8}"/>
                </a:ext>
              </a:extLst>
            </p:cNvPr>
            <p:cNvSpPr>
              <a:spLocks/>
            </p:cNvSpPr>
            <p:nvPr/>
          </p:nvSpPr>
          <p:spPr bwMode="auto">
            <a:xfrm>
              <a:off x="5680316" y="2354780"/>
              <a:ext cx="6666" cy="6666"/>
            </a:xfrm>
            <a:custGeom>
              <a:avLst/>
              <a:gdLst>
                <a:gd name="T0" fmla="*/ 5 w 7"/>
                <a:gd name="T1" fmla="*/ 1 h 6"/>
                <a:gd name="T2" fmla="*/ 0 w 7"/>
                <a:gd name="T3" fmla="*/ 5 h 6"/>
                <a:gd name="T4" fmla="*/ 2 w 7"/>
                <a:gd name="T5" fmla="*/ 5 h 6"/>
                <a:gd name="T6" fmla="*/ 5 w 7"/>
                <a:gd name="T7" fmla="*/ 4 h 6"/>
                <a:gd name="T8" fmla="*/ 5 w 7"/>
                <a:gd name="T9" fmla="*/ 2 h 6"/>
                <a:gd name="T10" fmla="*/ 5 w 7"/>
                <a:gd name="T11" fmla="*/ 1 h 6"/>
              </a:gdLst>
              <a:ahLst/>
              <a:cxnLst>
                <a:cxn ang="0">
                  <a:pos x="T0" y="T1"/>
                </a:cxn>
                <a:cxn ang="0">
                  <a:pos x="T2" y="T3"/>
                </a:cxn>
                <a:cxn ang="0">
                  <a:pos x="T4" y="T5"/>
                </a:cxn>
                <a:cxn ang="0">
                  <a:pos x="T6" y="T7"/>
                </a:cxn>
                <a:cxn ang="0">
                  <a:pos x="T8" y="T9"/>
                </a:cxn>
                <a:cxn ang="0">
                  <a:pos x="T10" y="T11"/>
                </a:cxn>
              </a:cxnLst>
              <a:rect l="0" t="0" r="r" b="b"/>
              <a:pathLst>
                <a:path w="7" h="6">
                  <a:moveTo>
                    <a:pt x="5" y="1"/>
                  </a:moveTo>
                  <a:cubicBezTo>
                    <a:pt x="3" y="2"/>
                    <a:pt x="0" y="5"/>
                    <a:pt x="0" y="5"/>
                  </a:cubicBezTo>
                  <a:cubicBezTo>
                    <a:pt x="0" y="6"/>
                    <a:pt x="1" y="5"/>
                    <a:pt x="2" y="5"/>
                  </a:cubicBezTo>
                  <a:cubicBezTo>
                    <a:pt x="2" y="4"/>
                    <a:pt x="3" y="4"/>
                    <a:pt x="5" y="4"/>
                  </a:cubicBezTo>
                  <a:cubicBezTo>
                    <a:pt x="6" y="4"/>
                    <a:pt x="5" y="3"/>
                    <a:pt x="5" y="2"/>
                  </a:cubicBezTo>
                  <a:cubicBezTo>
                    <a:pt x="6" y="0"/>
                    <a:pt x="7" y="1"/>
                    <a:pt x="5"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0">
              <a:extLst>
                <a:ext uri="{FF2B5EF4-FFF2-40B4-BE49-F238E27FC236}">
                  <a16:creationId xmlns="" xmlns:a16="http://schemas.microsoft.com/office/drawing/2014/main" id="{F9FF1BE7-1BD8-4E52-8778-EBF4AF054916}"/>
                </a:ext>
              </a:extLst>
            </p:cNvPr>
            <p:cNvSpPr>
              <a:spLocks/>
            </p:cNvSpPr>
            <p:nvPr/>
          </p:nvSpPr>
          <p:spPr bwMode="auto">
            <a:xfrm>
              <a:off x="5699203" y="2364779"/>
              <a:ext cx="14444" cy="5555"/>
            </a:xfrm>
            <a:custGeom>
              <a:avLst/>
              <a:gdLst>
                <a:gd name="T0" fmla="*/ 9 w 13"/>
                <a:gd name="T1" fmla="*/ 5 h 6"/>
                <a:gd name="T2" fmla="*/ 12 w 13"/>
                <a:gd name="T3" fmla="*/ 6 h 6"/>
                <a:gd name="T4" fmla="*/ 10 w 13"/>
                <a:gd name="T5" fmla="*/ 5 h 6"/>
                <a:gd name="T6" fmla="*/ 8 w 13"/>
                <a:gd name="T7" fmla="*/ 3 h 6"/>
                <a:gd name="T8" fmla="*/ 3 w 13"/>
                <a:gd name="T9" fmla="*/ 0 h 6"/>
                <a:gd name="T10" fmla="*/ 4 w 13"/>
                <a:gd name="T11" fmla="*/ 2 h 6"/>
                <a:gd name="T12" fmla="*/ 9 w 1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9" y="5"/>
                  </a:moveTo>
                  <a:cubicBezTo>
                    <a:pt x="10" y="6"/>
                    <a:pt x="10" y="6"/>
                    <a:pt x="12" y="6"/>
                  </a:cubicBezTo>
                  <a:cubicBezTo>
                    <a:pt x="13" y="5"/>
                    <a:pt x="12" y="5"/>
                    <a:pt x="10" y="5"/>
                  </a:cubicBezTo>
                  <a:cubicBezTo>
                    <a:pt x="9" y="4"/>
                    <a:pt x="9" y="4"/>
                    <a:pt x="8" y="3"/>
                  </a:cubicBezTo>
                  <a:cubicBezTo>
                    <a:pt x="6" y="2"/>
                    <a:pt x="6" y="0"/>
                    <a:pt x="3" y="0"/>
                  </a:cubicBezTo>
                  <a:cubicBezTo>
                    <a:pt x="0" y="0"/>
                    <a:pt x="4" y="2"/>
                    <a:pt x="4" y="2"/>
                  </a:cubicBezTo>
                  <a:cubicBezTo>
                    <a:pt x="4" y="2"/>
                    <a:pt x="8" y="4"/>
                    <a:pt x="9"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1">
              <a:extLst>
                <a:ext uri="{FF2B5EF4-FFF2-40B4-BE49-F238E27FC236}">
                  <a16:creationId xmlns="" xmlns:a16="http://schemas.microsoft.com/office/drawing/2014/main" id="{22A1BAA8-71B6-4702-87A9-56E8BEC61240}"/>
                </a:ext>
              </a:extLst>
            </p:cNvPr>
            <p:cNvSpPr>
              <a:spLocks/>
            </p:cNvSpPr>
            <p:nvPr/>
          </p:nvSpPr>
          <p:spPr bwMode="auto">
            <a:xfrm>
              <a:off x="5713646" y="2357002"/>
              <a:ext cx="4444" cy="3333"/>
            </a:xfrm>
            <a:custGeom>
              <a:avLst/>
              <a:gdLst>
                <a:gd name="T0" fmla="*/ 4 w 4"/>
                <a:gd name="T1" fmla="*/ 2 h 3"/>
                <a:gd name="T2" fmla="*/ 3 w 4"/>
                <a:gd name="T3" fmla="*/ 0 h 3"/>
                <a:gd name="T4" fmla="*/ 0 w 4"/>
                <a:gd name="T5" fmla="*/ 1 h 3"/>
                <a:gd name="T6" fmla="*/ 2 w 4"/>
                <a:gd name="T7" fmla="*/ 2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4" y="2"/>
                    <a:pt x="4" y="1"/>
                    <a:pt x="3" y="0"/>
                  </a:cubicBezTo>
                  <a:cubicBezTo>
                    <a:pt x="2" y="0"/>
                    <a:pt x="0" y="0"/>
                    <a:pt x="0" y="1"/>
                  </a:cubicBezTo>
                  <a:cubicBezTo>
                    <a:pt x="1" y="2"/>
                    <a:pt x="2" y="2"/>
                    <a:pt x="2" y="2"/>
                  </a:cubicBezTo>
                  <a:cubicBezTo>
                    <a:pt x="2" y="2"/>
                    <a:pt x="3" y="3"/>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2">
              <a:extLst>
                <a:ext uri="{FF2B5EF4-FFF2-40B4-BE49-F238E27FC236}">
                  <a16:creationId xmlns="" xmlns:a16="http://schemas.microsoft.com/office/drawing/2014/main" id="{924BE8CB-5CD6-4ADB-90FA-BE9D22054817}"/>
                </a:ext>
              </a:extLst>
            </p:cNvPr>
            <p:cNvSpPr>
              <a:spLocks/>
            </p:cNvSpPr>
            <p:nvPr/>
          </p:nvSpPr>
          <p:spPr bwMode="auto">
            <a:xfrm>
              <a:off x="5749199" y="2359224"/>
              <a:ext cx="9999" cy="7777"/>
            </a:xfrm>
            <a:custGeom>
              <a:avLst/>
              <a:gdLst>
                <a:gd name="T0" fmla="*/ 7 w 9"/>
                <a:gd name="T1" fmla="*/ 2 h 7"/>
                <a:gd name="T2" fmla="*/ 5 w 9"/>
                <a:gd name="T3" fmla="*/ 1 h 7"/>
                <a:gd name="T4" fmla="*/ 2 w 9"/>
                <a:gd name="T5" fmla="*/ 0 h 7"/>
                <a:gd name="T6" fmla="*/ 1 w 9"/>
                <a:gd name="T7" fmla="*/ 1 h 7"/>
                <a:gd name="T8" fmla="*/ 4 w 9"/>
                <a:gd name="T9" fmla="*/ 6 h 7"/>
                <a:gd name="T10" fmla="*/ 6 w 9"/>
                <a:gd name="T11" fmla="*/ 4 h 7"/>
                <a:gd name="T12" fmla="*/ 7 w 9"/>
                <a:gd name="T13" fmla="*/ 2 h 7"/>
                <a:gd name="T14" fmla="*/ 7 w 9"/>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7" y="2"/>
                  </a:moveTo>
                  <a:cubicBezTo>
                    <a:pt x="6" y="2"/>
                    <a:pt x="6" y="1"/>
                    <a:pt x="5" y="1"/>
                  </a:cubicBezTo>
                  <a:cubicBezTo>
                    <a:pt x="4" y="0"/>
                    <a:pt x="4" y="0"/>
                    <a:pt x="2" y="0"/>
                  </a:cubicBezTo>
                  <a:cubicBezTo>
                    <a:pt x="0" y="0"/>
                    <a:pt x="1" y="1"/>
                    <a:pt x="1" y="1"/>
                  </a:cubicBezTo>
                  <a:cubicBezTo>
                    <a:pt x="1" y="1"/>
                    <a:pt x="3" y="4"/>
                    <a:pt x="4" y="6"/>
                  </a:cubicBezTo>
                  <a:cubicBezTo>
                    <a:pt x="5" y="7"/>
                    <a:pt x="6" y="5"/>
                    <a:pt x="6" y="4"/>
                  </a:cubicBezTo>
                  <a:cubicBezTo>
                    <a:pt x="7" y="3"/>
                    <a:pt x="5" y="3"/>
                    <a:pt x="7" y="2"/>
                  </a:cubicBezTo>
                  <a:cubicBezTo>
                    <a:pt x="9" y="1"/>
                    <a:pt x="8" y="2"/>
                    <a:pt x="7"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3">
              <a:extLst>
                <a:ext uri="{FF2B5EF4-FFF2-40B4-BE49-F238E27FC236}">
                  <a16:creationId xmlns="" xmlns:a16="http://schemas.microsoft.com/office/drawing/2014/main" id="{FACEA0EE-18B9-424B-91EF-D568ABF46D88}"/>
                </a:ext>
              </a:extLst>
            </p:cNvPr>
            <p:cNvSpPr>
              <a:spLocks/>
            </p:cNvSpPr>
            <p:nvPr/>
          </p:nvSpPr>
          <p:spPr bwMode="auto">
            <a:xfrm>
              <a:off x="5759198" y="2359224"/>
              <a:ext cx="8888" cy="5555"/>
            </a:xfrm>
            <a:custGeom>
              <a:avLst/>
              <a:gdLst>
                <a:gd name="T0" fmla="*/ 4 w 9"/>
                <a:gd name="T1" fmla="*/ 3 h 5"/>
                <a:gd name="T2" fmla="*/ 3 w 9"/>
                <a:gd name="T3" fmla="*/ 4 h 5"/>
                <a:gd name="T4" fmla="*/ 5 w 9"/>
                <a:gd name="T5" fmla="*/ 4 h 5"/>
                <a:gd name="T6" fmla="*/ 8 w 9"/>
                <a:gd name="T7" fmla="*/ 2 h 5"/>
                <a:gd name="T8" fmla="*/ 4 w 9"/>
                <a:gd name="T9" fmla="*/ 3 h 5"/>
              </a:gdLst>
              <a:ahLst/>
              <a:cxnLst>
                <a:cxn ang="0">
                  <a:pos x="T0" y="T1"/>
                </a:cxn>
                <a:cxn ang="0">
                  <a:pos x="T2" y="T3"/>
                </a:cxn>
                <a:cxn ang="0">
                  <a:pos x="T4" y="T5"/>
                </a:cxn>
                <a:cxn ang="0">
                  <a:pos x="T6" y="T7"/>
                </a:cxn>
                <a:cxn ang="0">
                  <a:pos x="T8" y="T9"/>
                </a:cxn>
              </a:cxnLst>
              <a:rect l="0" t="0" r="r" b="b"/>
              <a:pathLst>
                <a:path w="9" h="5">
                  <a:moveTo>
                    <a:pt x="4" y="3"/>
                  </a:moveTo>
                  <a:cubicBezTo>
                    <a:pt x="0" y="4"/>
                    <a:pt x="3" y="4"/>
                    <a:pt x="3" y="4"/>
                  </a:cubicBezTo>
                  <a:cubicBezTo>
                    <a:pt x="3" y="4"/>
                    <a:pt x="4" y="3"/>
                    <a:pt x="5" y="4"/>
                  </a:cubicBezTo>
                  <a:cubicBezTo>
                    <a:pt x="6" y="5"/>
                    <a:pt x="7" y="4"/>
                    <a:pt x="8" y="2"/>
                  </a:cubicBezTo>
                  <a:cubicBezTo>
                    <a:pt x="9" y="0"/>
                    <a:pt x="8" y="1"/>
                    <a:pt x="4"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4">
              <a:extLst>
                <a:ext uri="{FF2B5EF4-FFF2-40B4-BE49-F238E27FC236}">
                  <a16:creationId xmlns="" xmlns:a16="http://schemas.microsoft.com/office/drawing/2014/main" id="{0D512A79-F8C4-4DD3-B957-A8EE4968C55D}"/>
                </a:ext>
              </a:extLst>
            </p:cNvPr>
            <p:cNvSpPr>
              <a:spLocks/>
            </p:cNvSpPr>
            <p:nvPr/>
          </p:nvSpPr>
          <p:spPr bwMode="auto">
            <a:xfrm>
              <a:off x="5769197" y="2358113"/>
              <a:ext cx="7777" cy="8888"/>
            </a:xfrm>
            <a:custGeom>
              <a:avLst/>
              <a:gdLst>
                <a:gd name="T0" fmla="*/ 2 w 8"/>
                <a:gd name="T1" fmla="*/ 6 h 8"/>
                <a:gd name="T2" fmla="*/ 3 w 8"/>
                <a:gd name="T3" fmla="*/ 6 h 8"/>
                <a:gd name="T4" fmla="*/ 4 w 8"/>
                <a:gd name="T5" fmla="*/ 5 h 8"/>
                <a:gd name="T6" fmla="*/ 6 w 8"/>
                <a:gd name="T7" fmla="*/ 5 h 8"/>
                <a:gd name="T8" fmla="*/ 8 w 8"/>
                <a:gd name="T9" fmla="*/ 4 h 8"/>
                <a:gd name="T10" fmla="*/ 6 w 8"/>
                <a:gd name="T11" fmla="*/ 2 h 8"/>
                <a:gd name="T12" fmla="*/ 6 w 8"/>
                <a:gd name="T13" fmla="*/ 1 h 8"/>
                <a:gd name="T14" fmla="*/ 4 w 8"/>
                <a:gd name="T15" fmla="*/ 0 h 8"/>
                <a:gd name="T16" fmla="*/ 3 w 8"/>
                <a:gd name="T17" fmla="*/ 2 h 8"/>
                <a:gd name="T18" fmla="*/ 2 w 8"/>
                <a:gd name="T19" fmla="*/ 3 h 8"/>
                <a:gd name="T20" fmla="*/ 1 w 8"/>
                <a:gd name="T21" fmla="*/ 4 h 8"/>
                <a:gd name="T22" fmla="*/ 1 w 8"/>
                <a:gd name="T23" fmla="*/ 6 h 8"/>
                <a:gd name="T24" fmla="*/ 2 w 8"/>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2" y="6"/>
                  </a:moveTo>
                  <a:cubicBezTo>
                    <a:pt x="3" y="8"/>
                    <a:pt x="4" y="6"/>
                    <a:pt x="3" y="6"/>
                  </a:cubicBezTo>
                  <a:cubicBezTo>
                    <a:pt x="3" y="6"/>
                    <a:pt x="4" y="5"/>
                    <a:pt x="4" y="5"/>
                  </a:cubicBezTo>
                  <a:cubicBezTo>
                    <a:pt x="5" y="5"/>
                    <a:pt x="6" y="6"/>
                    <a:pt x="6" y="5"/>
                  </a:cubicBezTo>
                  <a:cubicBezTo>
                    <a:pt x="7" y="4"/>
                    <a:pt x="8" y="5"/>
                    <a:pt x="8" y="4"/>
                  </a:cubicBezTo>
                  <a:cubicBezTo>
                    <a:pt x="8" y="3"/>
                    <a:pt x="7" y="2"/>
                    <a:pt x="6" y="2"/>
                  </a:cubicBezTo>
                  <a:cubicBezTo>
                    <a:pt x="5" y="2"/>
                    <a:pt x="5" y="1"/>
                    <a:pt x="6" y="1"/>
                  </a:cubicBezTo>
                  <a:cubicBezTo>
                    <a:pt x="7" y="0"/>
                    <a:pt x="5" y="0"/>
                    <a:pt x="4" y="0"/>
                  </a:cubicBezTo>
                  <a:cubicBezTo>
                    <a:pt x="3" y="0"/>
                    <a:pt x="3" y="1"/>
                    <a:pt x="3" y="2"/>
                  </a:cubicBezTo>
                  <a:cubicBezTo>
                    <a:pt x="3" y="3"/>
                    <a:pt x="4" y="4"/>
                    <a:pt x="2" y="3"/>
                  </a:cubicBezTo>
                  <a:cubicBezTo>
                    <a:pt x="1" y="3"/>
                    <a:pt x="1" y="4"/>
                    <a:pt x="1" y="4"/>
                  </a:cubicBezTo>
                  <a:cubicBezTo>
                    <a:pt x="0" y="8"/>
                    <a:pt x="1" y="7"/>
                    <a:pt x="1" y="6"/>
                  </a:cubicBezTo>
                  <a:cubicBezTo>
                    <a:pt x="2" y="5"/>
                    <a:pt x="2" y="5"/>
                    <a:pt x="2"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5">
              <a:extLst>
                <a:ext uri="{FF2B5EF4-FFF2-40B4-BE49-F238E27FC236}">
                  <a16:creationId xmlns="" xmlns:a16="http://schemas.microsoft.com/office/drawing/2014/main" id="{B7702DFF-FEF5-4F46-9595-F7A288E2B2B0}"/>
                </a:ext>
              </a:extLst>
            </p:cNvPr>
            <p:cNvSpPr>
              <a:spLocks/>
            </p:cNvSpPr>
            <p:nvPr/>
          </p:nvSpPr>
          <p:spPr bwMode="auto">
            <a:xfrm>
              <a:off x="5776974" y="2360335"/>
              <a:ext cx="2222" cy="4444"/>
            </a:xfrm>
            <a:custGeom>
              <a:avLst/>
              <a:gdLst>
                <a:gd name="T0" fmla="*/ 1 w 2"/>
                <a:gd name="T1" fmla="*/ 0 h 4"/>
                <a:gd name="T2" fmla="*/ 1 w 2"/>
                <a:gd name="T3" fmla="*/ 2 h 4"/>
                <a:gd name="T4" fmla="*/ 1 w 2"/>
                <a:gd name="T5" fmla="*/ 0 h 4"/>
              </a:gdLst>
              <a:ahLst/>
              <a:cxnLst>
                <a:cxn ang="0">
                  <a:pos x="T0" y="T1"/>
                </a:cxn>
                <a:cxn ang="0">
                  <a:pos x="T2" y="T3"/>
                </a:cxn>
                <a:cxn ang="0">
                  <a:pos x="T4" y="T5"/>
                </a:cxn>
              </a:cxnLst>
              <a:rect l="0" t="0" r="r" b="b"/>
              <a:pathLst>
                <a:path w="2" h="4">
                  <a:moveTo>
                    <a:pt x="1" y="0"/>
                  </a:moveTo>
                  <a:cubicBezTo>
                    <a:pt x="0" y="0"/>
                    <a:pt x="1" y="2"/>
                    <a:pt x="1" y="2"/>
                  </a:cubicBezTo>
                  <a:cubicBezTo>
                    <a:pt x="2" y="4"/>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6">
              <a:extLst>
                <a:ext uri="{FF2B5EF4-FFF2-40B4-BE49-F238E27FC236}">
                  <a16:creationId xmlns="" xmlns:a16="http://schemas.microsoft.com/office/drawing/2014/main" id="{A2BCCF10-1638-4E80-AD06-92951DD4423D}"/>
                </a:ext>
              </a:extLst>
            </p:cNvPr>
            <p:cNvSpPr>
              <a:spLocks/>
            </p:cNvSpPr>
            <p:nvPr/>
          </p:nvSpPr>
          <p:spPr bwMode="auto">
            <a:xfrm>
              <a:off x="5780307" y="2359224"/>
              <a:ext cx="3333" cy="3333"/>
            </a:xfrm>
            <a:custGeom>
              <a:avLst/>
              <a:gdLst>
                <a:gd name="T0" fmla="*/ 1 w 3"/>
                <a:gd name="T1" fmla="*/ 2 h 3"/>
                <a:gd name="T2" fmla="*/ 2 w 3"/>
                <a:gd name="T3" fmla="*/ 2 h 3"/>
                <a:gd name="T4" fmla="*/ 2 w 3"/>
                <a:gd name="T5" fmla="*/ 1 h 3"/>
                <a:gd name="T6" fmla="*/ 1 w 3"/>
                <a:gd name="T7" fmla="*/ 2 h 3"/>
              </a:gdLst>
              <a:ahLst/>
              <a:cxnLst>
                <a:cxn ang="0">
                  <a:pos x="T0" y="T1"/>
                </a:cxn>
                <a:cxn ang="0">
                  <a:pos x="T2" y="T3"/>
                </a:cxn>
                <a:cxn ang="0">
                  <a:pos x="T4" y="T5"/>
                </a:cxn>
                <a:cxn ang="0">
                  <a:pos x="T6" y="T7"/>
                </a:cxn>
              </a:cxnLst>
              <a:rect l="0" t="0" r="r" b="b"/>
              <a:pathLst>
                <a:path w="3" h="3">
                  <a:moveTo>
                    <a:pt x="1" y="2"/>
                  </a:moveTo>
                  <a:cubicBezTo>
                    <a:pt x="1" y="2"/>
                    <a:pt x="1" y="3"/>
                    <a:pt x="2" y="2"/>
                  </a:cubicBezTo>
                  <a:cubicBezTo>
                    <a:pt x="3" y="2"/>
                    <a:pt x="3" y="2"/>
                    <a:pt x="2" y="1"/>
                  </a:cubicBezTo>
                  <a:cubicBezTo>
                    <a:pt x="1" y="1"/>
                    <a:pt x="0"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 name="Freeform 17">
              <a:extLst>
                <a:ext uri="{FF2B5EF4-FFF2-40B4-BE49-F238E27FC236}">
                  <a16:creationId xmlns="" xmlns:a16="http://schemas.microsoft.com/office/drawing/2014/main" id="{97D4CED7-AD22-4769-B7E8-A60F182EDBF4}"/>
                </a:ext>
              </a:extLst>
            </p:cNvPr>
            <p:cNvSpPr>
              <a:spLocks/>
            </p:cNvSpPr>
            <p:nvPr/>
          </p:nvSpPr>
          <p:spPr bwMode="auto">
            <a:xfrm>
              <a:off x="5781418" y="2354780"/>
              <a:ext cx="3333" cy="4444"/>
            </a:xfrm>
            <a:custGeom>
              <a:avLst/>
              <a:gdLst>
                <a:gd name="T0" fmla="*/ 2 w 3"/>
                <a:gd name="T1" fmla="*/ 2 h 5"/>
                <a:gd name="T2" fmla="*/ 1 w 3"/>
                <a:gd name="T3" fmla="*/ 3 h 5"/>
                <a:gd name="T4" fmla="*/ 2 w 3"/>
                <a:gd name="T5" fmla="*/ 4 h 5"/>
                <a:gd name="T6" fmla="*/ 2 w 3"/>
                <a:gd name="T7" fmla="*/ 2 h 5"/>
              </a:gdLst>
              <a:ahLst/>
              <a:cxnLst>
                <a:cxn ang="0">
                  <a:pos x="T0" y="T1"/>
                </a:cxn>
                <a:cxn ang="0">
                  <a:pos x="T2" y="T3"/>
                </a:cxn>
                <a:cxn ang="0">
                  <a:pos x="T4" y="T5"/>
                </a:cxn>
                <a:cxn ang="0">
                  <a:pos x="T6" y="T7"/>
                </a:cxn>
              </a:cxnLst>
              <a:rect l="0" t="0" r="r" b="b"/>
              <a:pathLst>
                <a:path w="3" h="5">
                  <a:moveTo>
                    <a:pt x="2" y="2"/>
                  </a:moveTo>
                  <a:cubicBezTo>
                    <a:pt x="1" y="1"/>
                    <a:pt x="0" y="0"/>
                    <a:pt x="1" y="3"/>
                  </a:cubicBezTo>
                  <a:cubicBezTo>
                    <a:pt x="1" y="3"/>
                    <a:pt x="1" y="5"/>
                    <a:pt x="2" y="4"/>
                  </a:cubicBezTo>
                  <a:cubicBezTo>
                    <a:pt x="2" y="3"/>
                    <a:pt x="3" y="3"/>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8">
              <a:extLst>
                <a:ext uri="{FF2B5EF4-FFF2-40B4-BE49-F238E27FC236}">
                  <a16:creationId xmlns="" xmlns:a16="http://schemas.microsoft.com/office/drawing/2014/main" id="{DE46508E-4545-4AB1-B93F-20EE5935417E}"/>
                </a:ext>
              </a:extLst>
            </p:cNvPr>
            <p:cNvSpPr>
              <a:spLocks/>
            </p:cNvSpPr>
            <p:nvPr/>
          </p:nvSpPr>
          <p:spPr bwMode="auto">
            <a:xfrm>
              <a:off x="5790307" y="2349225"/>
              <a:ext cx="25554" cy="7777"/>
            </a:xfrm>
            <a:custGeom>
              <a:avLst/>
              <a:gdLst>
                <a:gd name="T0" fmla="*/ 22 w 25"/>
                <a:gd name="T1" fmla="*/ 0 h 8"/>
                <a:gd name="T2" fmla="*/ 21 w 25"/>
                <a:gd name="T3" fmla="*/ 3 h 8"/>
                <a:gd name="T4" fmla="*/ 15 w 25"/>
                <a:gd name="T5" fmla="*/ 6 h 8"/>
                <a:gd name="T6" fmla="*/ 11 w 25"/>
                <a:gd name="T7" fmla="*/ 7 h 8"/>
                <a:gd name="T8" fmla="*/ 7 w 25"/>
                <a:gd name="T9" fmla="*/ 8 h 8"/>
                <a:gd name="T10" fmla="*/ 10 w 25"/>
                <a:gd name="T11" fmla="*/ 8 h 8"/>
                <a:gd name="T12" fmla="*/ 16 w 25"/>
                <a:gd name="T13" fmla="*/ 7 h 8"/>
                <a:gd name="T14" fmla="*/ 21 w 25"/>
                <a:gd name="T15" fmla="*/ 6 h 8"/>
                <a:gd name="T16" fmla="*/ 22 w 25"/>
                <a:gd name="T17" fmla="*/ 5 h 8"/>
                <a:gd name="T18" fmla="*/ 22 w 25"/>
                <a:gd name="T19" fmla="*/ 4 h 8"/>
                <a:gd name="T20" fmla="*/ 24 w 25"/>
                <a:gd name="T21" fmla="*/ 3 h 8"/>
                <a:gd name="T22" fmla="*/ 22 w 25"/>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22" y="0"/>
                  </a:moveTo>
                  <a:cubicBezTo>
                    <a:pt x="21" y="0"/>
                    <a:pt x="21" y="1"/>
                    <a:pt x="21" y="3"/>
                  </a:cubicBezTo>
                  <a:cubicBezTo>
                    <a:pt x="20" y="4"/>
                    <a:pt x="16" y="6"/>
                    <a:pt x="15" y="6"/>
                  </a:cubicBezTo>
                  <a:cubicBezTo>
                    <a:pt x="14" y="6"/>
                    <a:pt x="13" y="7"/>
                    <a:pt x="11" y="7"/>
                  </a:cubicBezTo>
                  <a:cubicBezTo>
                    <a:pt x="8" y="7"/>
                    <a:pt x="7" y="8"/>
                    <a:pt x="7" y="8"/>
                  </a:cubicBezTo>
                  <a:cubicBezTo>
                    <a:pt x="0" y="8"/>
                    <a:pt x="10" y="8"/>
                    <a:pt x="10" y="8"/>
                  </a:cubicBezTo>
                  <a:cubicBezTo>
                    <a:pt x="12" y="8"/>
                    <a:pt x="15" y="8"/>
                    <a:pt x="16" y="7"/>
                  </a:cubicBezTo>
                  <a:cubicBezTo>
                    <a:pt x="17" y="7"/>
                    <a:pt x="20" y="6"/>
                    <a:pt x="21" y="6"/>
                  </a:cubicBezTo>
                  <a:cubicBezTo>
                    <a:pt x="22" y="6"/>
                    <a:pt x="23" y="6"/>
                    <a:pt x="22" y="5"/>
                  </a:cubicBezTo>
                  <a:cubicBezTo>
                    <a:pt x="21" y="4"/>
                    <a:pt x="21" y="4"/>
                    <a:pt x="22" y="4"/>
                  </a:cubicBezTo>
                  <a:cubicBezTo>
                    <a:pt x="23" y="4"/>
                    <a:pt x="23" y="4"/>
                    <a:pt x="24" y="3"/>
                  </a:cubicBezTo>
                  <a:cubicBezTo>
                    <a:pt x="25" y="2"/>
                    <a:pt x="23" y="1"/>
                    <a:pt x="2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9">
              <a:extLst>
                <a:ext uri="{FF2B5EF4-FFF2-40B4-BE49-F238E27FC236}">
                  <a16:creationId xmlns="" xmlns:a16="http://schemas.microsoft.com/office/drawing/2014/main" id="{7BAB5E47-ECFE-4B55-9A91-33C705EA188F}"/>
                </a:ext>
              </a:extLst>
            </p:cNvPr>
            <p:cNvSpPr>
              <a:spLocks/>
            </p:cNvSpPr>
            <p:nvPr/>
          </p:nvSpPr>
          <p:spPr bwMode="auto">
            <a:xfrm>
              <a:off x="5813638" y="2354780"/>
              <a:ext cx="22220" cy="2222"/>
            </a:xfrm>
            <a:custGeom>
              <a:avLst/>
              <a:gdLst>
                <a:gd name="T0" fmla="*/ 12 w 21"/>
                <a:gd name="T1" fmla="*/ 1 h 3"/>
                <a:gd name="T2" fmla="*/ 8 w 21"/>
                <a:gd name="T3" fmla="*/ 1 h 3"/>
                <a:gd name="T4" fmla="*/ 6 w 21"/>
                <a:gd name="T5" fmla="*/ 1 h 3"/>
                <a:gd name="T6" fmla="*/ 3 w 21"/>
                <a:gd name="T7" fmla="*/ 1 h 3"/>
                <a:gd name="T8" fmla="*/ 4 w 21"/>
                <a:gd name="T9" fmla="*/ 2 h 3"/>
                <a:gd name="T10" fmla="*/ 8 w 21"/>
                <a:gd name="T11" fmla="*/ 3 h 3"/>
                <a:gd name="T12" fmla="*/ 12 w 21"/>
                <a:gd name="T13" fmla="*/ 2 h 3"/>
                <a:gd name="T14" fmla="*/ 12 w 21"/>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
                  <a:moveTo>
                    <a:pt x="12" y="1"/>
                  </a:moveTo>
                  <a:cubicBezTo>
                    <a:pt x="12" y="1"/>
                    <a:pt x="9" y="1"/>
                    <a:pt x="8" y="1"/>
                  </a:cubicBezTo>
                  <a:cubicBezTo>
                    <a:pt x="8" y="0"/>
                    <a:pt x="7" y="0"/>
                    <a:pt x="6" y="1"/>
                  </a:cubicBezTo>
                  <a:cubicBezTo>
                    <a:pt x="5" y="1"/>
                    <a:pt x="6" y="2"/>
                    <a:pt x="3" y="1"/>
                  </a:cubicBezTo>
                  <a:cubicBezTo>
                    <a:pt x="0" y="1"/>
                    <a:pt x="4" y="2"/>
                    <a:pt x="4" y="2"/>
                  </a:cubicBezTo>
                  <a:cubicBezTo>
                    <a:pt x="4" y="2"/>
                    <a:pt x="6" y="3"/>
                    <a:pt x="8" y="3"/>
                  </a:cubicBezTo>
                  <a:cubicBezTo>
                    <a:pt x="9" y="3"/>
                    <a:pt x="12" y="2"/>
                    <a:pt x="12" y="2"/>
                  </a:cubicBezTo>
                  <a:cubicBezTo>
                    <a:pt x="21" y="1"/>
                    <a:pt x="12" y="1"/>
                    <a:pt x="1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0">
              <a:extLst>
                <a:ext uri="{FF2B5EF4-FFF2-40B4-BE49-F238E27FC236}">
                  <a16:creationId xmlns="" xmlns:a16="http://schemas.microsoft.com/office/drawing/2014/main" id="{FEDF324C-6A27-451A-B685-8C3630709B24}"/>
                </a:ext>
              </a:extLst>
            </p:cNvPr>
            <p:cNvSpPr>
              <a:spLocks/>
            </p:cNvSpPr>
            <p:nvPr/>
          </p:nvSpPr>
          <p:spPr bwMode="auto">
            <a:xfrm>
              <a:off x="5836969" y="2350336"/>
              <a:ext cx="3333" cy="3333"/>
            </a:xfrm>
            <a:custGeom>
              <a:avLst/>
              <a:gdLst>
                <a:gd name="T0" fmla="*/ 2 w 4"/>
                <a:gd name="T1" fmla="*/ 2 h 3"/>
                <a:gd name="T2" fmla="*/ 3 w 4"/>
                <a:gd name="T3" fmla="*/ 0 h 3"/>
                <a:gd name="T4" fmla="*/ 1 w 4"/>
                <a:gd name="T5" fmla="*/ 1 h 3"/>
                <a:gd name="T6" fmla="*/ 2 w 4"/>
                <a:gd name="T7" fmla="*/ 2 h 3"/>
              </a:gdLst>
              <a:ahLst/>
              <a:cxnLst>
                <a:cxn ang="0">
                  <a:pos x="T0" y="T1"/>
                </a:cxn>
                <a:cxn ang="0">
                  <a:pos x="T2" y="T3"/>
                </a:cxn>
                <a:cxn ang="0">
                  <a:pos x="T4" y="T5"/>
                </a:cxn>
                <a:cxn ang="0">
                  <a:pos x="T6" y="T7"/>
                </a:cxn>
              </a:cxnLst>
              <a:rect l="0" t="0" r="r" b="b"/>
              <a:pathLst>
                <a:path w="4" h="3">
                  <a:moveTo>
                    <a:pt x="2" y="2"/>
                  </a:moveTo>
                  <a:cubicBezTo>
                    <a:pt x="4" y="0"/>
                    <a:pt x="4" y="0"/>
                    <a:pt x="3" y="0"/>
                  </a:cubicBezTo>
                  <a:cubicBezTo>
                    <a:pt x="2" y="0"/>
                    <a:pt x="1" y="0"/>
                    <a:pt x="1" y="1"/>
                  </a:cubicBezTo>
                  <a:cubicBezTo>
                    <a:pt x="0" y="3"/>
                    <a:pt x="2" y="2"/>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 name="Freeform 21">
              <a:extLst>
                <a:ext uri="{FF2B5EF4-FFF2-40B4-BE49-F238E27FC236}">
                  <a16:creationId xmlns="" xmlns:a16="http://schemas.microsoft.com/office/drawing/2014/main" id="{0BFCA8D6-63F0-4308-AFB6-DC739666F072}"/>
                </a:ext>
              </a:extLst>
            </p:cNvPr>
            <p:cNvSpPr>
              <a:spLocks/>
            </p:cNvSpPr>
            <p:nvPr/>
          </p:nvSpPr>
          <p:spPr bwMode="auto">
            <a:xfrm>
              <a:off x="5865855" y="2343670"/>
              <a:ext cx="2222" cy="2222"/>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2" y="2"/>
                    <a:pt x="2" y="1"/>
                  </a:cubicBezTo>
                  <a:cubicBezTo>
                    <a:pt x="2" y="0"/>
                    <a:pt x="1" y="1"/>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 name="Freeform 22">
              <a:extLst>
                <a:ext uri="{FF2B5EF4-FFF2-40B4-BE49-F238E27FC236}">
                  <a16:creationId xmlns="" xmlns:a16="http://schemas.microsoft.com/office/drawing/2014/main" id="{B45B587D-C135-435A-B720-53E19D121A2C}"/>
                </a:ext>
              </a:extLst>
            </p:cNvPr>
            <p:cNvSpPr>
              <a:spLocks/>
            </p:cNvSpPr>
            <p:nvPr/>
          </p:nvSpPr>
          <p:spPr bwMode="auto">
            <a:xfrm>
              <a:off x="5875854" y="2339226"/>
              <a:ext cx="5555" cy="3333"/>
            </a:xfrm>
            <a:custGeom>
              <a:avLst/>
              <a:gdLst>
                <a:gd name="T0" fmla="*/ 3 w 5"/>
                <a:gd name="T1" fmla="*/ 1 h 4"/>
                <a:gd name="T2" fmla="*/ 1 w 5"/>
                <a:gd name="T3" fmla="*/ 2 h 4"/>
                <a:gd name="T4" fmla="*/ 5 w 5"/>
                <a:gd name="T5" fmla="*/ 3 h 4"/>
                <a:gd name="T6" fmla="*/ 3 w 5"/>
                <a:gd name="T7" fmla="*/ 1 h 4"/>
              </a:gdLst>
              <a:ahLst/>
              <a:cxnLst>
                <a:cxn ang="0">
                  <a:pos x="T0" y="T1"/>
                </a:cxn>
                <a:cxn ang="0">
                  <a:pos x="T2" y="T3"/>
                </a:cxn>
                <a:cxn ang="0">
                  <a:pos x="T4" y="T5"/>
                </a:cxn>
                <a:cxn ang="0">
                  <a:pos x="T6" y="T7"/>
                </a:cxn>
              </a:cxnLst>
              <a:rect l="0" t="0" r="r" b="b"/>
              <a:pathLst>
                <a:path w="5" h="4">
                  <a:moveTo>
                    <a:pt x="3" y="1"/>
                  </a:moveTo>
                  <a:cubicBezTo>
                    <a:pt x="1" y="1"/>
                    <a:pt x="0" y="1"/>
                    <a:pt x="1" y="2"/>
                  </a:cubicBezTo>
                  <a:cubicBezTo>
                    <a:pt x="1" y="2"/>
                    <a:pt x="4" y="4"/>
                    <a:pt x="5" y="3"/>
                  </a:cubicBezTo>
                  <a:cubicBezTo>
                    <a:pt x="5" y="1"/>
                    <a:pt x="5" y="0"/>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 name="Freeform 23">
              <a:extLst>
                <a:ext uri="{FF2B5EF4-FFF2-40B4-BE49-F238E27FC236}">
                  <a16:creationId xmlns="" xmlns:a16="http://schemas.microsoft.com/office/drawing/2014/main" id="{FFF73A26-9CA6-4CBF-99D0-29B739842664}"/>
                </a:ext>
              </a:extLst>
            </p:cNvPr>
            <p:cNvSpPr>
              <a:spLocks/>
            </p:cNvSpPr>
            <p:nvPr/>
          </p:nvSpPr>
          <p:spPr bwMode="auto">
            <a:xfrm>
              <a:off x="5890298" y="2323671"/>
              <a:ext cx="17776" cy="16666"/>
            </a:xfrm>
            <a:custGeom>
              <a:avLst/>
              <a:gdLst>
                <a:gd name="T0" fmla="*/ 14 w 17"/>
                <a:gd name="T1" fmla="*/ 1 h 16"/>
                <a:gd name="T2" fmla="*/ 10 w 17"/>
                <a:gd name="T3" fmla="*/ 5 h 16"/>
                <a:gd name="T4" fmla="*/ 9 w 17"/>
                <a:gd name="T5" fmla="*/ 8 h 16"/>
                <a:gd name="T6" fmla="*/ 5 w 17"/>
                <a:gd name="T7" fmla="*/ 8 h 16"/>
                <a:gd name="T8" fmla="*/ 5 w 17"/>
                <a:gd name="T9" fmla="*/ 10 h 16"/>
                <a:gd name="T10" fmla="*/ 4 w 17"/>
                <a:gd name="T11" fmla="*/ 12 h 16"/>
                <a:gd name="T12" fmla="*/ 2 w 17"/>
                <a:gd name="T13" fmla="*/ 15 h 16"/>
                <a:gd name="T14" fmla="*/ 15 w 17"/>
                <a:gd name="T15" fmla="*/ 5 h 16"/>
                <a:gd name="T16" fmla="*/ 16 w 17"/>
                <a:gd name="T17" fmla="*/ 3 h 16"/>
                <a:gd name="T18" fmla="*/ 14 w 17"/>
                <a:gd name="T1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14" y="1"/>
                  </a:moveTo>
                  <a:cubicBezTo>
                    <a:pt x="12" y="2"/>
                    <a:pt x="10" y="3"/>
                    <a:pt x="10" y="5"/>
                  </a:cubicBezTo>
                  <a:cubicBezTo>
                    <a:pt x="10" y="7"/>
                    <a:pt x="10" y="8"/>
                    <a:pt x="9" y="8"/>
                  </a:cubicBezTo>
                  <a:cubicBezTo>
                    <a:pt x="8" y="7"/>
                    <a:pt x="7" y="7"/>
                    <a:pt x="5" y="8"/>
                  </a:cubicBezTo>
                  <a:cubicBezTo>
                    <a:pt x="4" y="9"/>
                    <a:pt x="5" y="9"/>
                    <a:pt x="5" y="10"/>
                  </a:cubicBezTo>
                  <a:cubicBezTo>
                    <a:pt x="5" y="11"/>
                    <a:pt x="4" y="12"/>
                    <a:pt x="4" y="12"/>
                  </a:cubicBezTo>
                  <a:cubicBezTo>
                    <a:pt x="3" y="13"/>
                    <a:pt x="0" y="16"/>
                    <a:pt x="2" y="15"/>
                  </a:cubicBezTo>
                  <a:cubicBezTo>
                    <a:pt x="15" y="5"/>
                    <a:pt x="15" y="5"/>
                    <a:pt x="15" y="5"/>
                  </a:cubicBezTo>
                  <a:cubicBezTo>
                    <a:pt x="15" y="5"/>
                    <a:pt x="16" y="5"/>
                    <a:pt x="16" y="3"/>
                  </a:cubicBezTo>
                  <a:cubicBezTo>
                    <a:pt x="16" y="2"/>
                    <a:pt x="17" y="0"/>
                    <a:pt x="1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 name="Freeform 24">
              <a:extLst>
                <a:ext uri="{FF2B5EF4-FFF2-40B4-BE49-F238E27FC236}">
                  <a16:creationId xmlns="" xmlns:a16="http://schemas.microsoft.com/office/drawing/2014/main" id="{5D11B1A1-48C2-43A7-BE97-13A5170DE25E}"/>
                </a:ext>
              </a:extLst>
            </p:cNvPr>
            <p:cNvSpPr>
              <a:spLocks/>
            </p:cNvSpPr>
            <p:nvPr/>
          </p:nvSpPr>
          <p:spPr bwMode="auto">
            <a:xfrm>
              <a:off x="5177027" y="3028053"/>
              <a:ext cx="7777" cy="7777"/>
            </a:xfrm>
            <a:custGeom>
              <a:avLst/>
              <a:gdLst>
                <a:gd name="T0" fmla="*/ 5 w 7"/>
                <a:gd name="T1" fmla="*/ 2 h 7"/>
                <a:gd name="T2" fmla="*/ 1 w 7"/>
                <a:gd name="T3" fmla="*/ 3 h 7"/>
                <a:gd name="T4" fmla="*/ 1 w 7"/>
                <a:gd name="T5" fmla="*/ 5 h 7"/>
                <a:gd name="T6" fmla="*/ 5 w 7"/>
                <a:gd name="T7" fmla="*/ 2 h 7"/>
              </a:gdLst>
              <a:ahLst/>
              <a:cxnLst>
                <a:cxn ang="0">
                  <a:pos x="T0" y="T1"/>
                </a:cxn>
                <a:cxn ang="0">
                  <a:pos x="T2" y="T3"/>
                </a:cxn>
                <a:cxn ang="0">
                  <a:pos x="T4" y="T5"/>
                </a:cxn>
                <a:cxn ang="0">
                  <a:pos x="T6" y="T7"/>
                </a:cxn>
              </a:cxnLst>
              <a:rect l="0" t="0" r="r" b="b"/>
              <a:pathLst>
                <a:path w="7" h="7">
                  <a:moveTo>
                    <a:pt x="5" y="2"/>
                  </a:moveTo>
                  <a:cubicBezTo>
                    <a:pt x="7" y="0"/>
                    <a:pt x="3" y="2"/>
                    <a:pt x="1" y="3"/>
                  </a:cubicBezTo>
                  <a:cubicBezTo>
                    <a:pt x="0" y="3"/>
                    <a:pt x="1" y="5"/>
                    <a:pt x="1" y="5"/>
                  </a:cubicBezTo>
                  <a:cubicBezTo>
                    <a:pt x="1" y="7"/>
                    <a:pt x="3" y="5"/>
                    <a:pt x="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 name="Freeform 25">
              <a:extLst>
                <a:ext uri="{FF2B5EF4-FFF2-40B4-BE49-F238E27FC236}">
                  <a16:creationId xmlns="" xmlns:a16="http://schemas.microsoft.com/office/drawing/2014/main" id="{654F310F-0599-4AEA-B782-0FAA4035DC8C}"/>
                </a:ext>
              </a:extLst>
            </p:cNvPr>
            <p:cNvSpPr>
              <a:spLocks/>
            </p:cNvSpPr>
            <p:nvPr/>
          </p:nvSpPr>
          <p:spPr bwMode="auto">
            <a:xfrm>
              <a:off x="1117384" y="1834826"/>
              <a:ext cx="281087" cy="139988"/>
            </a:xfrm>
            <a:custGeom>
              <a:avLst/>
              <a:gdLst>
                <a:gd name="T0" fmla="*/ 269 w 271"/>
                <a:gd name="T1" fmla="*/ 91 h 135"/>
                <a:gd name="T2" fmla="*/ 261 w 271"/>
                <a:gd name="T3" fmla="*/ 91 h 135"/>
                <a:gd name="T4" fmla="*/ 253 w 271"/>
                <a:gd name="T5" fmla="*/ 86 h 135"/>
                <a:gd name="T6" fmla="*/ 239 w 271"/>
                <a:gd name="T7" fmla="*/ 77 h 135"/>
                <a:gd name="T8" fmla="*/ 233 w 271"/>
                <a:gd name="T9" fmla="*/ 79 h 135"/>
                <a:gd name="T10" fmla="*/ 220 w 271"/>
                <a:gd name="T11" fmla="*/ 68 h 135"/>
                <a:gd name="T12" fmla="*/ 213 w 271"/>
                <a:gd name="T13" fmla="*/ 44 h 135"/>
                <a:gd name="T14" fmla="*/ 206 w 271"/>
                <a:gd name="T15" fmla="*/ 24 h 135"/>
                <a:gd name="T16" fmla="*/ 201 w 271"/>
                <a:gd name="T17" fmla="*/ 15 h 135"/>
                <a:gd name="T18" fmla="*/ 190 w 271"/>
                <a:gd name="T19" fmla="*/ 9 h 135"/>
                <a:gd name="T20" fmla="*/ 175 w 271"/>
                <a:gd name="T21" fmla="*/ 5 h 135"/>
                <a:gd name="T22" fmla="*/ 162 w 271"/>
                <a:gd name="T23" fmla="*/ 7 h 135"/>
                <a:gd name="T24" fmla="*/ 164 w 271"/>
                <a:gd name="T25" fmla="*/ 19 h 135"/>
                <a:gd name="T26" fmla="*/ 168 w 271"/>
                <a:gd name="T27" fmla="*/ 30 h 135"/>
                <a:gd name="T28" fmla="*/ 170 w 271"/>
                <a:gd name="T29" fmla="*/ 39 h 135"/>
                <a:gd name="T30" fmla="*/ 175 w 271"/>
                <a:gd name="T31" fmla="*/ 46 h 135"/>
                <a:gd name="T32" fmla="*/ 168 w 271"/>
                <a:gd name="T33" fmla="*/ 51 h 135"/>
                <a:gd name="T34" fmla="*/ 161 w 271"/>
                <a:gd name="T35" fmla="*/ 42 h 135"/>
                <a:gd name="T36" fmla="*/ 156 w 271"/>
                <a:gd name="T37" fmla="*/ 28 h 135"/>
                <a:gd name="T38" fmla="*/ 145 w 271"/>
                <a:gd name="T39" fmla="*/ 19 h 135"/>
                <a:gd name="T40" fmla="*/ 137 w 271"/>
                <a:gd name="T41" fmla="*/ 14 h 135"/>
                <a:gd name="T42" fmla="*/ 131 w 271"/>
                <a:gd name="T43" fmla="*/ 19 h 135"/>
                <a:gd name="T44" fmla="*/ 133 w 271"/>
                <a:gd name="T45" fmla="*/ 21 h 135"/>
                <a:gd name="T46" fmla="*/ 137 w 271"/>
                <a:gd name="T47" fmla="*/ 27 h 135"/>
                <a:gd name="T48" fmla="*/ 121 w 271"/>
                <a:gd name="T49" fmla="*/ 27 h 135"/>
                <a:gd name="T50" fmla="*/ 116 w 271"/>
                <a:gd name="T51" fmla="*/ 29 h 135"/>
                <a:gd name="T52" fmla="*/ 109 w 271"/>
                <a:gd name="T53" fmla="*/ 33 h 135"/>
                <a:gd name="T54" fmla="*/ 115 w 271"/>
                <a:gd name="T55" fmla="*/ 25 h 135"/>
                <a:gd name="T56" fmla="*/ 83 w 271"/>
                <a:gd name="T57" fmla="*/ 18 h 135"/>
                <a:gd name="T58" fmla="*/ 80 w 271"/>
                <a:gd name="T59" fmla="*/ 22 h 135"/>
                <a:gd name="T60" fmla="*/ 71 w 271"/>
                <a:gd name="T61" fmla="*/ 21 h 135"/>
                <a:gd name="T62" fmla="*/ 75 w 271"/>
                <a:gd name="T63" fmla="*/ 16 h 135"/>
                <a:gd name="T64" fmla="*/ 71 w 271"/>
                <a:gd name="T65" fmla="*/ 4 h 135"/>
                <a:gd name="T66" fmla="*/ 30 w 271"/>
                <a:gd name="T67" fmla="*/ 14 h 135"/>
                <a:gd name="T68" fmla="*/ 8 w 271"/>
                <a:gd name="T69" fmla="*/ 28 h 135"/>
                <a:gd name="T70" fmla="*/ 3 w 271"/>
                <a:gd name="T71" fmla="*/ 41 h 135"/>
                <a:gd name="T72" fmla="*/ 10 w 271"/>
                <a:gd name="T73" fmla="*/ 52 h 135"/>
                <a:gd name="T74" fmla="*/ 15 w 271"/>
                <a:gd name="T75" fmla="*/ 53 h 135"/>
                <a:gd name="T76" fmla="*/ 24 w 271"/>
                <a:gd name="T77" fmla="*/ 57 h 135"/>
                <a:gd name="T78" fmla="*/ 27 w 271"/>
                <a:gd name="T79" fmla="*/ 57 h 135"/>
                <a:gd name="T80" fmla="*/ 18 w 271"/>
                <a:gd name="T81" fmla="*/ 75 h 135"/>
                <a:gd name="T82" fmla="*/ 37 w 271"/>
                <a:gd name="T83" fmla="*/ 78 h 135"/>
                <a:gd name="T84" fmla="*/ 66 w 271"/>
                <a:gd name="T85" fmla="*/ 78 h 135"/>
                <a:gd name="T86" fmla="*/ 85 w 271"/>
                <a:gd name="T87" fmla="*/ 77 h 135"/>
                <a:gd name="T88" fmla="*/ 101 w 271"/>
                <a:gd name="T89" fmla="*/ 81 h 135"/>
                <a:gd name="T90" fmla="*/ 113 w 271"/>
                <a:gd name="T91" fmla="*/ 87 h 135"/>
                <a:gd name="T92" fmla="*/ 89 w 271"/>
                <a:gd name="T93" fmla="*/ 88 h 135"/>
                <a:gd name="T94" fmla="*/ 26 w 271"/>
                <a:gd name="T95" fmla="*/ 97 h 135"/>
                <a:gd name="T96" fmla="*/ 43 w 271"/>
                <a:gd name="T97" fmla="*/ 112 h 135"/>
                <a:gd name="T98" fmla="*/ 81 w 271"/>
                <a:gd name="T99" fmla="*/ 118 h 135"/>
                <a:gd name="T100" fmla="*/ 98 w 271"/>
                <a:gd name="T101" fmla="*/ 133 h 135"/>
                <a:gd name="T102" fmla="*/ 157 w 271"/>
                <a:gd name="T103" fmla="*/ 123 h 135"/>
                <a:gd name="T104" fmla="*/ 187 w 271"/>
                <a:gd name="T105" fmla="*/ 108 h 135"/>
                <a:gd name="T106" fmla="*/ 209 w 271"/>
                <a:gd name="T107" fmla="*/ 118 h 135"/>
                <a:gd name="T108" fmla="*/ 230 w 271"/>
                <a:gd name="T109" fmla="*/ 125 h 135"/>
                <a:gd name="T110" fmla="*/ 256 w 271"/>
                <a:gd name="T111" fmla="*/ 120 h 135"/>
                <a:gd name="T112" fmla="*/ 252 w 271"/>
                <a:gd name="T113" fmla="*/ 113 h 135"/>
                <a:gd name="T114" fmla="*/ 244 w 271"/>
                <a:gd name="T115" fmla="*/ 111 h 135"/>
                <a:gd name="T116" fmla="*/ 239 w 271"/>
                <a:gd name="T117" fmla="*/ 111 h 135"/>
                <a:gd name="T118" fmla="*/ 233 w 271"/>
                <a:gd name="T119" fmla="*/ 104 h 135"/>
                <a:gd name="T120" fmla="*/ 246 w 271"/>
                <a:gd name="T121" fmla="*/ 103 h 135"/>
                <a:gd name="T122" fmla="*/ 253 w 271"/>
                <a:gd name="T123" fmla="*/ 99 h 135"/>
                <a:gd name="T124" fmla="*/ 260 w 271"/>
                <a:gd name="T125" fmla="*/ 10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1" h="135">
                  <a:moveTo>
                    <a:pt x="268" y="103"/>
                  </a:moveTo>
                  <a:cubicBezTo>
                    <a:pt x="271" y="104"/>
                    <a:pt x="271" y="100"/>
                    <a:pt x="271" y="99"/>
                  </a:cubicBezTo>
                  <a:cubicBezTo>
                    <a:pt x="271" y="98"/>
                    <a:pt x="270" y="94"/>
                    <a:pt x="269" y="93"/>
                  </a:cubicBezTo>
                  <a:cubicBezTo>
                    <a:pt x="269" y="91"/>
                    <a:pt x="270" y="92"/>
                    <a:pt x="269" y="91"/>
                  </a:cubicBezTo>
                  <a:cubicBezTo>
                    <a:pt x="268" y="89"/>
                    <a:pt x="268" y="90"/>
                    <a:pt x="267" y="90"/>
                  </a:cubicBezTo>
                  <a:cubicBezTo>
                    <a:pt x="266" y="91"/>
                    <a:pt x="266" y="91"/>
                    <a:pt x="265" y="91"/>
                  </a:cubicBezTo>
                  <a:cubicBezTo>
                    <a:pt x="264" y="90"/>
                    <a:pt x="264" y="90"/>
                    <a:pt x="263" y="91"/>
                  </a:cubicBezTo>
                  <a:cubicBezTo>
                    <a:pt x="263" y="91"/>
                    <a:pt x="263" y="91"/>
                    <a:pt x="261" y="91"/>
                  </a:cubicBezTo>
                  <a:cubicBezTo>
                    <a:pt x="260" y="92"/>
                    <a:pt x="260" y="90"/>
                    <a:pt x="260" y="88"/>
                  </a:cubicBezTo>
                  <a:cubicBezTo>
                    <a:pt x="260" y="86"/>
                    <a:pt x="257" y="86"/>
                    <a:pt x="257" y="87"/>
                  </a:cubicBezTo>
                  <a:cubicBezTo>
                    <a:pt x="256" y="88"/>
                    <a:pt x="255" y="88"/>
                    <a:pt x="254" y="87"/>
                  </a:cubicBezTo>
                  <a:cubicBezTo>
                    <a:pt x="254" y="87"/>
                    <a:pt x="253" y="86"/>
                    <a:pt x="253" y="86"/>
                  </a:cubicBezTo>
                  <a:cubicBezTo>
                    <a:pt x="252" y="86"/>
                    <a:pt x="251" y="86"/>
                    <a:pt x="250" y="85"/>
                  </a:cubicBezTo>
                  <a:cubicBezTo>
                    <a:pt x="249" y="84"/>
                    <a:pt x="246" y="82"/>
                    <a:pt x="244" y="82"/>
                  </a:cubicBezTo>
                  <a:cubicBezTo>
                    <a:pt x="243" y="81"/>
                    <a:pt x="242" y="81"/>
                    <a:pt x="242" y="80"/>
                  </a:cubicBezTo>
                  <a:cubicBezTo>
                    <a:pt x="241" y="78"/>
                    <a:pt x="240" y="77"/>
                    <a:pt x="239" y="77"/>
                  </a:cubicBezTo>
                  <a:cubicBezTo>
                    <a:pt x="237" y="77"/>
                    <a:pt x="237" y="77"/>
                    <a:pt x="237" y="77"/>
                  </a:cubicBezTo>
                  <a:cubicBezTo>
                    <a:pt x="237" y="78"/>
                    <a:pt x="237" y="79"/>
                    <a:pt x="239" y="81"/>
                  </a:cubicBezTo>
                  <a:cubicBezTo>
                    <a:pt x="242" y="83"/>
                    <a:pt x="239" y="81"/>
                    <a:pt x="237" y="80"/>
                  </a:cubicBezTo>
                  <a:cubicBezTo>
                    <a:pt x="236" y="79"/>
                    <a:pt x="234" y="79"/>
                    <a:pt x="233" y="79"/>
                  </a:cubicBezTo>
                  <a:cubicBezTo>
                    <a:pt x="232" y="79"/>
                    <a:pt x="230" y="78"/>
                    <a:pt x="229" y="77"/>
                  </a:cubicBezTo>
                  <a:cubicBezTo>
                    <a:pt x="228" y="76"/>
                    <a:pt x="227" y="75"/>
                    <a:pt x="227" y="75"/>
                  </a:cubicBezTo>
                  <a:cubicBezTo>
                    <a:pt x="226" y="75"/>
                    <a:pt x="224" y="75"/>
                    <a:pt x="224" y="73"/>
                  </a:cubicBezTo>
                  <a:cubicBezTo>
                    <a:pt x="223" y="70"/>
                    <a:pt x="221" y="69"/>
                    <a:pt x="220" y="68"/>
                  </a:cubicBezTo>
                  <a:cubicBezTo>
                    <a:pt x="219" y="68"/>
                    <a:pt x="214" y="67"/>
                    <a:pt x="217" y="63"/>
                  </a:cubicBezTo>
                  <a:cubicBezTo>
                    <a:pt x="221" y="59"/>
                    <a:pt x="220" y="56"/>
                    <a:pt x="220" y="54"/>
                  </a:cubicBezTo>
                  <a:cubicBezTo>
                    <a:pt x="219" y="52"/>
                    <a:pt x="215" y="46"/>
                    <a:pt x="214" y="46"/>
                  </a:cubicBezTo>
                  <a:cubicBezTo>
                    <a:pt x="214" y="45"/>
                    <a:pt x="213" y="44"/>
                    <a:pt x="213" y="44"/>
                  </a:cubicBezTo>
                  <a:cubicBezTo>
                    <a:pt x="213" y="43"/>
                    <a:pt x="212" y="42"/>
                    <a:pt x="212" y="41"/>
                  </a:cubicBezTo>
                  <a:cubicBezTo>
                    <a:pt x="211" y="41"/>
                    <a:pt x="211" y="39"/>
                    <a:pt x="210" y="38"/>
                  </a:cubicBezTo>
                  <a:cubicBezTo>
                    <a:pt x="210" y="37"/>
                    <a:pt x="210" y="34"/>
                    <a:pt x="209" y="33"/>
                  </a:cubicBezTo>
                  <a:cubicBezTo>
                    <a:pt x="208" y="32"/>
                    <a:pt x="206" y="26"/>
                    <a:pt x="206" y="24"/>
                  </a:cubicBezTo>
                  <a:cubicBezTo>
                    <a:pt x="205" y="23"/>
                    <a:pt x="204" y="22"/>
                    <a:pt x="203" y="20"/>
                  </a:cubicBezTo>
                  <a:cubicBezTo>
                    <a:pt x="202" y="19"/>
                    <a:pt x="202" y="19"/>
                    <a:pt x="204" y="19"/>
                  </a:cubicBezTo>
                  <a:cubicBezTo>
                    <a:pt x="205" y="20"/>
                    <a:pt x="204" y="18"/>
                    <a:pt x="203" y="17"/>
                  </a:cubicBezTo>
                  <a:cubicBezTo>
                    <a:pt x="203" y="17"/>
                    <a:pt x="202" y="16"/>
                    <a:pt x="201" y="15"/>
                  </a:cubicBezTo>
                  <a:cubicBezTo>
                    <a:pt x="201" y="14"/>
                    <a:pt x="200" y="14"/>
                    <a:pt x="200" y="14"/>
                  </a:cubicBezTo>
                  <a:cubicBezTo>
                    <a:pt x="199" y="14"/>
                    <a:pt x="199" y="13"/>
                    <a:pt x="198" y="12"/>
                  </a:cubicBezTo>
                  <a:cubicBezTo>
                    <a:pt x="197" y="12"/>
                    <a:pt x="198" y="10"/>
                    <a:pt x="196" y="11"/>
                  </a:cubicBezTo>
                  <a:cubicBezTo>
                    <a:pt x="194" y="12"/>
                    <a:pt x="190" y="9"/>
                    <a:pt x="190" y="9"/>
                  </a:cubicBezTo>
                  <a:cubicBezTo>
                    <a:pt x="189" y="8"/>
                    <a:pt x="188" y="6"/>
                    <a:pt x="186" y="6"/>
                  </a:cubicBezTo>
                  <a:cubicBezTo>
                    <a:pt x="185" y="6"/>
                    <a:pt x="184" y="5"/>
                    <a:pt x="183" y="4"/>
                  </a:cubicBezTo>
                  <a:cubicBezTo>
                    <a:pt x="182" y="3"/>
                    <a:pt x="178" y="3"/>
                    <a:pt x="179" y="6"/>
                  </a:cubicBezTo>
                  <a:cubicBezTo>
                    <a:pt x="179" y="8"/>
                    <a:pt x="178" y="7"/>
                    <a:pt x="175" y="5"/>
                  </a:cubicBezTo>
                  <a:cubicBezTo>
                    <a:pt x="172" y="4"/>
                    <a:pt x="169" y="3"/>
                    <a:pt x="168" y="3"/>
                  </a:cubicBezTo>
                  <a:cubicBezTo>
                    <a:pt x="166" y="2"/>
                    <a:pt x="166" y="3"/>
                    <a:pt x="164" y="4"/>
                  </a:cubicBezTo>
                  <a:cubicBezTo>
                    <a:pt x="162" y="5"/>
                    <a:pt x="165" y="6"/>
                    <a:pt x="167" y="7"/>
                  </a:cubicBezTo>
                  <a:cubicBezTo>
                    <a:pt x="168" y="8"/>
                    <a:pt x="165" y="6"/>
                    <a:pt x="162" y="7"/>
                  </a:cubicBezTo>
                  <a:cubicBezTo>
                    <a:pt x="159" y="9"/>
                    <a:pt x="163" y="10"/>
                    <a:pt x="162" y="11"/>
                  </a:cubicBezTo>
                  <a:cubicBezTo>
                    <a:pt x="161" y="12"/>
                    <a:pt x="162" y="12"/>
                    <a:pt x="163" y="12"/>
                  </a:cubicBezTo>
                  <a:cubicBezTo>
                    <a:pt x="163" y="13"/>
                    <a:pt x="163" y="14"/>
                    <a:pt x="163" y="15"/>
                  </a:cubicBezTo>
                  <a:cubicBezTo>
                    <a:pt x="163" y="16"/>
                    <a:pt x="164" y="18"/>
                    <a:pt x="164" y="19"/>
                  </a:cubicBezTo>
                  <a:cubicBezTo>
                    <a:pt x="164" y="20"/>
                    <a:pt x="164" y="21"/>
                    <a:pt x="165" y="22"/>
                  </a:cubicBezTo>
                  <a:cubicBezTo>
                    <a:pt x="165" y="24"/>
                    <a:pt x="166" y="24"/>
                    <a:pt x="166" y="25"/>
                  </a:cubicBezTo>
                  <a:cubicBezTo>
                    <a:pt x="165" y="27"/>
                    <a:pt x="166" y="27"/>
                    <a:pt x="167" y="28"/>
                  </a:cubicBezTo>
                  <a:cubicBezTo>
                    <a:pt x="167" y="29"/>
                    <a:pt x="167" y="29"/>
                    <a:pt x="168" y="30"/>
                  </a:cubicBezTo>
                  <a:cubicBezTo>
                    <a:pt x="169" y="32"/>
                    <a:pt x="169" y="33"/>
                    <a:pt x="168" y="32"/>
                  </a:cubicBezTo>
                  <a:cubicBezTo>
                    <a:pt x="167" y="32"/>
                    <a:pt x="168" y="33"/>
                    <a:pt x="168" y="34"/>
                  </a:cubicBezTo>
                  <a:cubicBezTo>
                    <a:pt x="167" y="36"/>
                    <a:pt x="168" y="36"/>
                    <a:pt x="169" y="36"/>
                  </a:cubicBezTo>
                  <a:cubicBezTo>
                    <a:pt x="170" y="36"/>
                    <a:pt x="170" y="37"/>
                    <a:pt x="170" y="39"/>
                  </a:cubicBezTo>
                  <a:cubicBezTo>
                    <a:pt x="171" y="41"/>
                    <a:pt x="172" y="41"/>
                    <a:pt x="173" y="41"/>
                  </a:cubicBezTo>
                  <a:cubicBezTo>
                    <a:pt x="174" y="42"/>
                    <a:pt x="173" y="42"/>
                    <a:pt x="175" y="43"/>
                  </a:cubicBezTo>
                  <a:cubicBezTo>
                    <a:pt x="176" y="43"/>
                    <a:pt x="176" y="44"/>
                    <a:pt x="174" y="44"/>
                  </a:cubicBezTo>
                  <a:cubicBezTo>
                    <a:pt x="172" y="44"/>
                    <a:pt x="173" y="45"/>
                    <a:pt x="175" y="46"/>
                  </a:cubicBezTo>
                  <a:cubicBezTo>
                    <a:pt x="177" y="47"/>
                    <a:pt x="174" y="46"/>
                    <a:pt x="172" y="47"/>
                  </a:cubicBezTo>
                  <a:cubicBezTo>
                    <a:pt x="170" y="47"/>
                    <a:pt x="171" y="48"/>
                    <a:pt x="170" y="49"/>
                  </a:cubicBezTo>
                  <a:cubicBezTo>
                    <a:pt x="169" y="49"/>
                    <a:pt x="169" y="48"/>
                    <a:pt x="168" y="49"/>
                  </a:cubicBezTo>
                  <a:cubicBezTo>
                    <a:pt x="167" y="49"/>
                    <a:pt x="167" y="50"/>
                    <a:pt x="168" y="51"/>
                  </a:cubicBezTo>
                  <a:cubicBezTo>
                    <a:pt x="169" y="52"/>
                    <a:pt x="167" y="52"/>
                    <a:pt x="166" y="50"/>
                  </a:cubicBezTo>
                  <a:cubicBezTo>
                    <a:pt x="165" y="49"/>
                    <a:pt x="165" y="49"/>
                    <a:pt x="164" y="48"/>
                  </a:cubicBezTo>
                  <a:cubicBezTo>
                    <a:pt x="162" y="48"/>
                    <a:pt x="163" y="44"/>
                    <a:pt x="163" y="43"/>
                  </a:cubicBezTo>
                  <a:cubicBezTo>
                    <a:pt x="162" y="41"/>
                    <a:pt x="162" y="41"/>
                    <a:pt x="161" y="42"/>
                  </a:cubicBezTo>
                  <a:cubicBezTo>
                    <a:pt x="161" y="42"/>
                    <a:pt x="160" y="40"/>
                    <a:pt x="159" y="39"/>
                  </a:cubicBezTo>
                  <a:cubicBezTo>
                    <a:pt x="159" y="38"/>
                    <a:pt x="160" y="38"/>
                    <a:pt x="159" y="36"/>
                  </a:cubicBezTo>
                  <a:cubicBezTo>
                    <a:pt x="158" y="35"/>
                    <a:pt x="158" y="37"/>
                    <a:pt x="157" y="36"/>
                  </a:cubicBezTo>
                  <a:cubicBezTo>
                    <a:pt x="157" y="35"/>
                    <a:pt x="156" y="32"/>
                    <a:pt x="156" y="28"/>
                  </a:cubicBezTo>
                  <a:cubicBezTo>
                    <a:pt x="156" y="24"/>
                    <a:pt x="155" y="24"/>
                    <a:pt x="153" y="24"/>
                  </a:cubicBezTo>
                  <a:cubicBezTo>
                    <a:pt x="151" y="25"/>
                    <a:pt x="151" y="23"/>
                    <a:pt x="150" y="22"/>
                  </a:cubicBezTo>
                  <a:cubicBezTo>
                    <a:pt x="150" y="20"/>
                    <a:pt x="149" y="22"/>
                    <a:pt x="148" y="20"/>
                  </a:cubicBezTo>
                  <a:cubicBezTo>
                    <a:pt x="147" y="18"/>
                    <a:pt x="146" y="19"/>
                    <a:pt x="145" y="19"/>
                  </a:cubicBezTo>
                  <a:cubicBezTo>
                    <a:pt x="145" y="19"/>
                    <a:pt x="142" y="17"/>
                    <a:pt x="140" y="16"/>
                  </a:cubicBezTo>
                  <a:cubicBezTo>
                    <a:pt x="139" y="16"/>
                    <a:pt x="140" y="16"/>
                    <a:pt x="141" y="15"/>
                  </a:cubicBezTo>
                  <a:cubicBezTo>
                    <a:pt x="142" y="14"/>
                    <a:pt x="139" y="14"/>
                    <a:pt x="138" y="14"/>
                  </a:cubicBezTo>
                  <a:cubicBezTo>
                    <a:pt x="138" y="15"/>
                    <a:pt x="138" y="15"/>
                    <a:pt x="137" y="14"/>
                  </a:cubicBezTo>
                  <a:cubicBezTo>
                    <a:pt x="137" y="13"/>
                    <a:pt x="128" y="13"/>
                    <a:pt x="126" y="13"/>
                  </a:cubicBezTo>
                  <a:cubicBezTo>
                    <a:pt x="125" y="13"/>
                    <a:pt x="125" y="14"/>
                    <a:pt x="125" y="15"/>
                  </a:cubicBezTo>
                  <a:cubicBezTo>
                    <a:pt x="126" y="16"/>
                    <a:pt x="128" y="18"/>
                    <a:pt x="129" y="17"/>
                  </a:cubicBezTo>
                  <a:cubicBezTo>
                    <a:pt x="130" y="17"/>
                    <a:pt x="131" y="18"/>
                    <a:pt x="131" y="19"/>
                  </a:cubicBezTo>
                  <a:cubicBezTo>
                    <a:pt x="131" y="19"/>
                    <a:pt x="132" y="20"/>
                    <a:pt x="132" y="20"/>
                  </a:cubicBezTo>
                  <a:cubicBezTo>
                    <a:pt x="133" y="20"/>
                    <a:pt x="135" y="19"/>
                    <a:pt x="137" y="20"/>
                  </a:cubicBezTo>
                  <a:cubicBezTo>
                    <a:pt x="140" y="20"/>
                    <a:pt x="138" y="21"/>
                    <a:pt x="137" y="21"/>
                  </a:cubicBezTo>
                  <a:cubicBezTo>
                    <a:pt x="136" y="21"/>
                    <a:pt x="135" y="21"/>
                    <a:pt x="133" y="21"/>
                  </a:cubicBezTo>
                  <a:cubicBezTo>
                    <a:pt x="131" y="21"/>
                    <a:pt x="132" y="22"/>
                    <a:pt x="133" y="22"/>
                  </a:cubicBezTo>
                  <a:cubicBezTo>
                    <a:pt x="134" y="22"/>
                    <a:pt x="134" y="22"/>
                    <a:pt x="136" y="24"/>
                  </a:cubicBezTo>
                  <a:cubicBezTo>
                    <a:pt x="138" y="25"/>
                    <a:pt x="140" y="26"/>
                    <a:pt x="138" y="26"/>
                  </a:cubicBezTo>
                  <a:cubicBezTo>
                    <a:pt x="135" y="27"/>
                    <a:pt x="133" y="26"/>
                    <a:pt x="137" y="27"/>
                  </a:cubicBezTo>
                  <a:cubicBezTo>
                    <a:pt x="140" y="28"/>
                    <a:pt x="137" y="29"/>
                    <a:pt x="137" y="28"/>
                  </a:cubicBezTo>
                  <a:cubicBezTo>
                    <a:pt x="136" y="28"/>
                    <a:pt x="126" y="25"/>
                    <a:pt x="125" y="25"/>
                  </a:cubicBezTo>
                  <a:cubicBezTo>
                    <a:pt x="124" y="24"/>
                    <a:pt x="123" y="26"/>
                    <a:pt x="122" y="26"/>
                  </a:cubicBezTo>
                  <a:cubicBezTo>
                    <a:pt x="121" y="27"/>
                    <a:pt x="121" y="27"/>
                    <a:pt x="121" y="27"/>
                  </a:cubicBezTo>
                  <a:cubicBezTo>
                    <a:pt x="121" y="27"/>
                    <a:pt x="121" y="29"/>
                    <a:pt x="120" y="29"/>
                  </a:cubicBezTo>
                  <a:cubicBezTo>
                    <a:pt x="120" y="29"/>
                    <a:pt x="119" y="29"/>
                    <a:pt x="119" y="31"/>
                  </a:cubicBezTo>
                  <a:cubicBezTo>
                    <a:pt x="119" y="33"/>
                    <a:pt x="118" y="31"/>
                    <a:pt x="117" y="31"/>
                  </a:cubicBezTo>
                  <a:cubicBezTo>
                    <a:pt x="117" y="30"/>
                    <a:pt x="115" y="31"/>
                    <a:pt x="116" y="29"/>
                  </a:cubicBezTo>
                  <a:cubicBezTo>
                    <a:pt x="116" y="27"/>
                    <a:pt x="115" y="28"/>
                    <a:pt x="113" y="29"/>
                  </a:cubicBezTo>
                  <a:cubicBezTo>
                    <a:pt x="112" y="30"/>
                    <a:pt x="112" y="31"/>
                    <a:pt x="112" y="31"/>
                  </a:cubicBezTo>
                  <a:cubicBezTo>
                    <a:pt x="113" y="31"/>
                    <a:pt x="113" y="32"/>
                    <a:pt x="111" y="34"/>
                  </a:cubicBezTo>
                  <a:cubicBezTo>
                    <a:pt x="109" y="35"/>
                    <a:pt x="109" y="35"/>
                    <a:pt x="109" y="33"/>
                  </a:cubicBezTo>
                  <a:cubicBezTo>
                    <a:pt x="110" y="32"/>
                    <a:pt x="110" y="33"/>
                    <a:pt x="108" y="32"/>
                  </a:cubicBezTo>
                  <a:cubicBezTo>
                    <a:pt x="107" y="30"/>
                    <a:pt x="108" y="30"/>
                    <a:pt x="109" y="30"/>
                  </a:cubicBezTo>
                  <a:cubicBezTo>
                    <a:pt x="110" y="30"/>
                    <a:pt x="113" y="27"/>
                    <a:pt x="114" y="27"/>
                  </a:cubicBezTo>
                  <a:cubicBezTo>
                    <a:pt x="114" y="26"/>
                    <a:pt x="112" y="26"/>
                    <a:pt x="115" y="25"/>
                  </a:cubicBezTo>
                  <a:cubicBezTo>
                    <a:pt x="118" y="24"/>
                    <a:pt x="115" y="24"/>
                    <a:pt x="115" y="24"/>
                  </a:cubicBezTo>
                  <a:cubicBezTo>
                    <a:pt x="115" y="24"/>
                    <a:pt x="97" y="15"/>
                    <a:pt x="93" y="13"/>
                  </a:cubicBezTo>
                  <a:cubicBezTo>
                    <a:pt x="89" y="11"/>
                    <a:pt x="87" y="14"/>
                    <a:pt x="85" y="15"/>
                  </a:cubicBezTo>
                  <a:cubicBezTo>
                    <a:pt x="84" y="17"/>
                    <a:pt x="84" y="16"/>
                    <a:pt x="83" y="18"/>
                  </a:cubicBezTo>
                  <a:cubicBezTo>
                    <a:pt x="81" y="19"/>
                    <a:pt x="82" y="20"/>
                    <a:pt x="84" y="20"/>
                  </a:cubicBezTo>
                  <a:cubicBezTo>
                    <a:pt x="86" y="19"/>
                    <a:pt x="85" y="21"/>
                    <a:pt x="83" y="22"/>
                  </a:cubicBezTo>
                  <a:cubicBezTo>
                    <a:pt x="81" y="23"/>
                    <a:pt x="80" y="23"/>
                    <a:pt x="81" y="22"/>
                  </a:cubicBezTo>
                  <a:cubicBezTo>
                    <a:pt x="83" y="21"/>
                    <a:pt x="82" y="21"/>
                    <a:pt x="80" y="22"/>
                  </a:cubicBezTo>
                  <a:cubicBezTo>
                    <a:pt x="79" y="22"/>
                    <a:pt x="76" y="22"/>
                    <a:pt x="75" y="23"/>
                  </a:cubicBezTo>
                  <a:cubicBezTo>
                    <a:pt x="73" y="23"/>
                    <a:pt x="71" y="25"/>
                    <a:pt x="68" y="24"/>
                  </a:cubicBezTo>
                  <a:cubicBezTo>
                    <a:pt x="65" y="24"/>
                    <a:pt x="70" y="23"/>
                    <a:pt x="70" y="22"/>
                  </a:cubicBezTo>
                  <a:cubicBezTo>
                    <a:pt x="71" y="22"/>
                    <a:pt x="72" y="22"/>
                    <a:pt x="71" y="21"/>
                  </a:cubicBezTo>
                  <a:cubicBezTo>
                    <a:pt x="70" y="20"/>
                    <a:pt x="71" y="19"/>
                    <a:pt x="72" y="19"/>
                  </a:cubicBezTo>
                  <a:cubicBezTo>
                    <a:pt x="72" y="18"/>
                    <a:pt x="74" y="18"/>
                    <a:pt x="75" y="18"/>
                  </a:cubicBezTo>
                  <a:cubicBezTo>
                    <a:pt x="76" y="18"/>
                    <a:pt x="77" y="18"/>
                    <a:pt x="76" y="17"/>
                  </a:cubicBezTo>
                  <a:cubicBezTo>
                    <a:pt x="76" y="17"/>
                    <a:pt x="75" y="16"/>
                    <a:pt x="75" y="16"/>
                  </a:cubicBezTo>
                  <a:cubicBezTo>
                    <a:pt x="75" y="16"/>
                    <a:pt x="76" y="15"/>
                    <a:pt x="75" y="14"/>
                  </a:cubicBezTo>
                  <a:cubicBezTo>
                    <a:pt x="75" y="13"/>
                    <a:pt x="76" y="11"/>
                    <a:pt x="76" y="10"/>
                  </a:cubicBezTo>
                  <a:cubicBezTo>
                    <a:pt x="77" y="9"/>
                    <a:pt x="77" y="8"/>
                    <a:pt x="76" y="8"/>
                  </a:cubicBezTo>
                  <a:cubicBezTo>
                    <a:pt x="76" y="8"/>
                    <a:pt x="76" y="7"/>
                    <a:pt x="71" y="4"/>
                  </a:cubicBezTo>
                  <a:cubicBezTo>
                    <a:pt x="66" y="0"/>
                    <a:pt x="64" y="3"/>
                    <a:pt x="63" y="3"/>
                  </a:cubicBezTo>
                  <a:cubicBezTo>
                    <a:pt x="63" y="3"/>
                    <a:pt x="53" y="7"/>
                    <a:pt x="52" y="7"/>
                  </a:cubicBezTo>
                  <a:cubicBezTo>
                    <a:pt x="51" y="7"/>
                    <a:pt x="39" y="11"/>
                    <a:pt x="38" y="11"/>
                  </a:cubicBezTo>
                  <a:cubicBezTo>
                    <a:pt x="37" y="11"/>
                    <a:pt x="32" y="14"/>
                    <a:pt x="30" y="14"/>
                  </a:cubicBezTo>
                  <a:cubicBezTo>
                    <a:pt x="29" y="14"/>
                    <a:pt x="25" y="16"/>
                    <a:pt x="24" y="17"/>
                  </a:cubicBezTo>
                  <a:cubicBezTo>
                    <a:pt x="22" y="19"/>
                    <a:pt x="20" y="20"/>
                    <a:pt x="18" y="21"/>
                  </a:cubicBezTo>
                  <a:cubicBezTo>
                    <a:pt x="17" y="21"/>
                    <a:pt x="13" y="24"/>
                    <a:pt x="13" y="24"/>
                  </a:cubicBezTo>
                  <a:cubicBezTo>
                    <a:pt x="12" y="25"/>
                    <a:pt x="9" y="26"/>
                    <a:pt x="8" y="28"/>
                  </a:cubicBezTo>
                  <a:cubicBezTo>
                    <a:pt x="7" y="31"/>
                    <a:pt x="10" y="31"/>
                    <a:pt x="14" y="31"/>
                  </a:cubicBezTo>
                  <a:cubicBezTo>
                    <a:pt x="17" y="31"/>
                    <a:pt x="10" y="35"/>
                    <a:pt x="8" y="35"/>
                  </a:cubicBezTo>
                  <a:cubicBezTo>
                    <a:pt x="7" y="36"/>
                    <a:pt x="6" y="36"/>
                    <a:pt x="6" y="38"/>
                  </a:cubicBezTo>
                  <a:cubicBezTo>
                    <a:pt x="5" y="39"/>
                    <a:pt x="5" y="39"/>
                    <a:pt x="3" y="41"/>
                  </a:cubicBezTo>
                  <a:cubicBezTo>
                    <a:pt x="1" y="43"/>
                    <a:pt x="0" y="45"/>
                    <a:pt x="0" y="48"/>
                  </a:cubicBezTo>
                  <a:cubicBezTo>
                    <a:pt x="0" y="51"/>
                    <a:pt x="2" y="51"/>
                    <a:pt x="3" y="50"/>
                  </a:cubicBezTo>
                  <a:cubicBezTo>
                    <a:pt x="5" y="50"/>
                    <a:pt x="5" y="50"/>
                    <a:pt x="8" y="50"/>
                  </a:cubicBezTo>
                  <a:cubicBezTo>
                    <a:pt x="11" y="50"/>
                    <a:pt x="11" y="51"/>
                    <a:pt x="10" y="52"/>
                  </a:cubicBezTo>
                  <a:cubicBezTo>
                    <a:pt x="9" y="53"/>
                    <a:pt x="12" y="52"/>
                    <a:pt x="13" y="51"/>
                  </a:cubicBezTo>
                  <a:cubicBezTo>
                    <a:pt x="15" y="50"/>
                    <a:pt x="15" y="50"/>
                    <a:pt x="17" y="50"/>
                  </a:cubicBezTo>
                  <a:cubicBezTo>
                    <a:pt x="19" y="49"/>
                    <a:pt x="19" y="50"/>
                    <a:pt x="18" y="50"/>
                  </a:cubicBezTo>
                  <a:cubicBezTo>
                    <a:pt x="18" y="50"/>
                    <a:pt x="16" y="52"/>
                    <a:pt x="15" y="53"/>
                  </a:cubicBezTo>
                  <a:cubicBezTo>
                    <a:pt x="14" y="54"/>
                    <a:pt x="12" y="54"/>
                    <a:pt x="12" y="56"/>
                  </a:cubicBezTo>
                  <a:cubicBezTo>
                    <a:pt x="11" y="58"/>
                    <a:pt x="16" y="58"/>
                    <a:pt x="17" y="58"/>
                  </a:cubicBezTo>
                  <a:cubicBezTo>
                    <a:pt x="19" y="57"/>
                    <a:pt x="21" y="58"/>
                    <a:pt x="22" y="58"/>
                  </a:cubicBezTo>
                  <a:cubicBezTo>
                    <a:pt x="23" y="58"/>
                    <a:pt x="24" y="59"/>
                    <a:pt x="24" y="57"/>
                  </a:cubicBezTo>
                  <a:cubicBezTo>
                    <a:pt x="23" y="54"/>
                    <a:pt x="23" y="55"/>
                    <a:pt x="24" y="55"/>
                  </a:cubicBezTo>
                  <a:cubicBezTo>
                    <a:pt x="25" y="54"/>
                    <a:pt x="24" y="55"/>
                    <a:pt x="25" y="55"/>
                  </a:cubicBezTo>
                  <a:cubicBezTo>
                    <a:pt x="25" y="55"/>
                    <a:pt x="26" y="55"/>
                    <a:pt x="25" y="56"/>
                  </a:cubicBezTo>
                  <a:cubicBezTo>
                    <a:pt x="25" y="57"/>
                    <a:pt x="24" y="58"/>
                    <a:pt x="27" y="57"/>
                  </a:cubicBezTo>
                  <a:cubicBezTo>
                    <a:pt x="30" y="56"/>
                    <a:pt x="28" y="57"/>
                    <a:pt x="40" y="55"/>
                  </a:cubicBezTo>
                  <a:cubicBezTo>
                    <a:pt x="52" y="52"/>
                    <a:pt x="45" y="55"/>
                    <a:pt x="45" y="55"/>
                  </a:cubicBezTo>
                  <a:cubicBezTo>
                    <a:pt x="45" y="55"/>
                    <a:pt x="18" y="65"/>
                    <a:pt x="12" y="68"/>
                  </a:cubicBezTo>
                  <a:cubicBezTo>
                    <a:pt x="6" y="70"/>
                    <a:pt x="17" y="74"/>
                    <a:pt x="18" y="75"/>
                  </a:cubicBezTo>
                  <a:cubicBezTo>
                    <a:pt x="20" y="75"/>
                    <a:pt x="20" y="75"/>
                    <a:pt x="21" y="77"/>
                  </a:cubicBezTo>
                  <a:cubicBezTo>
                    <a:pt x="22" y="79"/>
                    <a:pt x="23" y="79"/>
                    <a:pt x="23" y="78"/>
                  </a:cubicBezTo>
                  <a:cubicBezTo>
                    <a:pt x="24" y="78"/>
                    <a:pt x="25" y="78"/>
                    <a:pt x="27" y="78"/>
                  </a:cubicBezTo>
                  <a:cubicBezTo>
                    <a:pt x="28" y="79"/>
                    <a:pt x="36" y="79"/>
                    <a:pt x="37" y="78"/>
                  </a:cubicBezTo>
                  <a:cubicBezTo>
                    <a:pt x="39" y="78"/>
                    <a:pt x="41" y="77"/>
                    <a:pt x="43" y="78"/>
                  </a:cubicBezTo>
                  <a:cubicBezTo>
                    <a:pt x="45" y="80"/>
                    <a:pt x="48" y="79"/>
                    <a:pt x="50" y="79"/>
                  </a:cubicBezTo>
                  <a:cubicBezTo>
                    <a:pt x="52" y="79"/>
                    <a:pt x="54" y="79"/>
                    <a:pt x="57" y="79"/>
                  </a:cubicBezTo>
                  <a:cubicBezTo>
                    <a:pt x="59" y="79"/>
                    <a:pt x="65" y="78"/>
                    <a:pt x="66" y="78"/>
                  </a:cubicBezTo>
                  <a:cubicBezTo>
                    <a:pt x="67" y="77"/>
                    <a:pt x="70" y="76"/>
                    <a:pt x="71" y="77"/>
                  </a:cubicBezTo>
                  <a:cubicBezTo>
                    <a:pt x="72" y="77"/>
                    <a:pt x="74" y="77"/>
                    <a:pt x="75" y="76"/>
                  </a:cubicBezTo>
                  <a:cubicBezTo>
                    <a:pt x="77" y="75"/>
                    <a:pt x="78" y="75"/>
                    <a:pt x="80" y="77"/>
                  </a:cubicBezTo>
                  <a:cubicBezTo>
                    <a:pt x="83" y="78"/>
                    <a:pt x="84" y="77"/>
                    <a:pt x="85" y="77"/>
                  </a:cubicBezTo>
                  <a:cubicBezTo>
                    <a:pt x="87" y="78"/>
                    <a:pt x="90" y="78"/>
                    <a:pt x="92" y="80"/>
                  </a:cubicBezTo>
                  <a:cubicBezTo>
                    <a:pt x="93" y="81"/>
                    <a:pt x="93" y="79"/>
                    <a:pt x="95" y="80"/>
                  </a:cubicBezTo>
                  <a:cubicBezTo>
                    <a:pt x="96" y="80"/>
                    <a:pt x="97" y="81"/>
                    <a:pt x="98" y="81"/>
                  </a:cubicBezTo>
                  <a:cubicBezTo>
                    <a:pt x="100" y="80"/>
                    <a:pt x="99" y="81"/>
                    <a:pt x="101" y="81"/>
                  </a:cubicBezTo>
                  <a:cubicBezTo>
                    <a:pt x="103" y="81"/>
                    <a:pt x="103" y="82"/>
                    <a:pt x="105" y="83"/>
                  </a:cubicBezTo>
                  <a:cubicBezTo>
                    <a:pt x="106" y="85"/>
                    <a:pt x="108" y="85"/>
                    <a:pt x="110" y="85"/>
                  </a:cubicBezTo>
                  <a:cubicBezTo>
                    <a:pt x="112" y="85"/>
                    <a:pt x="112" y="85"/>
                    <a:pt x="112" y="86"/>
                  </a:cubicBezTo>
                  <a:cubicBezTo>
                    <a:pt x="111" y="87"/>
                    <a:pt x="112" y="86"/>
                    <a:pt x="113" y="87"/>
                  </a:cubicBezTo>
                  <a:cubicBezTo>
                    <a:pt x="114" y="88"/>
                    <a:pt x="110" y="88"/>
                    <a:pt x="107" y="87"/>
                  </a:cubicBezTo>
                  <a:cubicBezTo>
                    <a:pt x="105" y="87"/>
                    <a:pt x="103" y="88"/>
                    <a:pt x="102" y="88"/>
                  </a:cubicBezTo>
                  <a:cubicBezTo>
                    <a:pt x="101" y="89"/>
                    <a:pt x="100" y="90"/>
                    <a:pt x="97" y="89"/>
                  </a:cubicBezTo>
                  <a:cubicBezTo>
                    <a:pt x="93" y="88"/>
                    <a:pt x="94" y="89"/>
                    <a:pt x="89" y="88"/>
                  </a:cubicBezTo>
                  <a:cubicBezTo>
                    <a:pt x="84" y="87"/>
                    <a:pt x="82" y="88"/>
                    <a:pt x="75" y="87"/>
                  </a:cubicBezTo>
                  <a:cubicBezTo>
                    <a:pt x="68" y="86"/>
                    <a:pt x="65" y="87"/>
                    <a:pt x="56" y="88"/>
                  </a:cubicBezTo>
                  <a:cubicBezTo>
                    <a:pt x="48" y="88"/>
                    <a:pt x="28" y="94"/>
                    <a:pt x="27" y="94"/>
                  </a:cubicBezTo>
                  <a:cubicBezTo>
                    <a:pt x="25" y="94"/>
                    <a:pt x="25" y="94"/>
                    <a:pt x="26" y="97"/>
                  </a:cubicBezTo>
                  <a:cubicBezTo>
                    <a:pt x="27" y="99"/>
                    <a:pt x="28" y="102"/>
                    <a:pt x="31" y="103"/>
                  </a:cubicBezTo>
                  <a:cubicBezTo>
                    <a:pt x="33" y="104"/>
                    <a:pt x="33" y="104"/>
                    <a:pt x="33" y="104"/>
                  </a:cubicBezTo>
                  <a:cubicBezTo>
                    <a:pt x="33" y="105"/>
                    <a:pt x="32" y="105"/>
                    <a:pt x="34" y="106"/>
                  </a:cubicBezTo>
                  <a:cubicBezTo>
                    <a:pt x="35" y="106"/>
                    <a:pt x="38" y="109"/>
                    <a:pt x="43" y="112"/>
                  </a:cubicBezTo>
                  <a:cubicBezTo>
                    <a:pt x="48" y="114"/>
                    <a:pt x="59" y="114"/>
                    <a:pt x="62" y="114"/>
                  </a:cubicBezTo>
                  <a:cubicBezTo>
                    <a:pt x="65" y="114"/>
                    <a:pt x="78" y="115"/>
                    <a:pt x="80" y="116"/>
                  </a:cubicBezTo>
                  <a:cubicBezTo>
                    <a:pt x="83" y="116"/>
                    <a:pt x="84" y="117"/>
                    <a:pt x="82" y="116"/>
                  </a:cubicBezTo>
                  <a:cubicBezTo>
                    <a:pt x="80" y="116"/>
                    <a:pt x="81" y="118"/>
                    <a:pt x="81" y="118"/>
                  </a:cubicBezTo>
                  <a:cubicBezTo>
                    <a:pt x="80" y="118"/>
                    <a:pt x="83" y="120"/>
                    <a:pt x="83" y="120"/>
                  </a:cubicBezTo>
                  <a:cubicBezTo>
                    <a:pt x="82" y="120"/>
                    <a:pt x="82" y="120"/>
                    <a:pt x="82" y="123"/>
                  </a:cubicBezTo>
                  <a:cubicBezTo>
                    <a:pt x="81" y="126"/>
                    <a:pt x="85" y="131"/>
                    <a:pt x="88" y="133"/>
                  </a:cubicBezTo>
                  <a:cubicBezTo>
                    <a:pt x="90" y="135"/>
                    <a:pt x="96" y="133"/>
                    <a:pt x="98" y="133"/>
                  </a:cubicBezTo>
                  <a:cubicBezTo>
                    <a:pt x="99" y="133"/>
                    <a:pt x="111" y="132"/>
                    <a:pt x="113" y="132"/>
                  </a:cubicBezTo>
                  <a:cubicBezTo>
                    <a:pt x="114" y="132"/>
                    <a:pt x="130" y="131"/>
                    <a:pt x="132" y="131"/>
                  </a:cubicBezTo>
                  <a:cubicBezTo>
                    <a:pt x="135" y="131"/>
                    <a:pt x="143" y="129"/>
                    <a:pt x="147" y="129"/>
                  </a:cubicBezTo>
                  <a:cubicBezTo>
                    <a:pt x="152" y="128"/>
                    <a:pt x="155" y="125"/>
                    <a:pt x="157" y="123"/>
                  </a:cubicBezTo>
                  <a:cubicBezTo>
                    <a:pt x="159" y="122"/>
                    <a:pt x="169" y="121"/>
                    <a:pt x="172" y="121"/>
                  </a:cubicBezTo>
                  <a:cubicBezTo>
                    <a:pt x="175" y="121"/>
                    <a:pt x="179" y="117"/>
                    <a:pt x="180" y="116"/>
                  </a:cubicBezTo>
                  <a:cubicBezTo>
                    <a:pt x="182" y="115"/>
                    <a:pt x="181" y="115"/>
                    <a:pt x="181" y="113"/>
                  </a:cubicBezTo>
                  <a:cubicBezTo>
                    <a:pt x="181" y="111"/>
                    <a:pt x="184" y="108"/>
                    <a:pt x="187" y="108"/>
                  </a:cubicBezTo>
                  <a:cubicBezTo>
                    <a:pt x="190" y="109"/>
                    <a:pt x="192" y="113"/>
                    <a:pt x="189" y="115"/>
                  </a:cubicBezTo>
                  <a:cubicBezTo>
                    <a:pt x="187" y="117"/>
                    <a:pt x="192" y="117"/>
                    <a:pt x="194" y="117"/>
                  </a:cubicBezTo>
                  <a:cubicBezTo>
                    <a:pt x="196" y="117"/>
                    <a:pt x="200" y="116"/>
                    <a:pt x="202" y="118"/>
                  </a:cubicBezTo>
                  <a:cubicBezTo>
                    <a:pt x="205" y="119"/>
                    <a:pt x="203" y="118"/>
                    <a:pt x="209" y="118"/>
                  </a:cubicBezTo>
                  <a:cubicBezTo>
                    <a:pt x="214" y="119"/>
                    <a:pt x="210" y="120"/>
                    <a:pt x="207" y="122"/>
                  </a:cubicBezTo>
                  <a:cubicBezTo>
                    <a:pt x="203" y="123"/>
                    <a:pt x="214" y="123"/>
                    <a:pt x="218" y="122"/>
                  </a:cubicBezTo>
                  <a:cubicBezTo>
                    <a:pt x="222" y="122"/>
                    <a:pt x="221" y="123"/>
                    <a:pt x="221" y="124"/>
                  </a:cubicBezTo>
                  <a:cubicBezTo>
                    <a:pt x="222" y="124"/>
                    <a:pt x="221" y="124"/>
                    <a:pt x="230" y="125"/>
                  </a:cubicBezTo>
                  <a:cubicBezTo>
                    <a:pt x="239" y="126"/>
                    <a:pt x="244" y="125"/>
                    <a:pt x="245" y="125"/>
                  </a:cubicBezTo>
                  <a:cubicBezTo>
                    <a:pt x="247" y="124"/>
                    <a:pt x="251" y="123"/>
                    <a:pt x="252" y="122"/>
                  </a:cubicBezTo>
                  <a:cubicBezTo>
                    <a:pt x="253" y="122"/>
                    <a:pt x="254" y="122"/>
                    <a:pt x="256" y="121"/>
                  </a:cubicBezTo>
                  <a:cubicBezTo>
                    <a:pt x="258" y="121"/>
                    <a:pt x="257" y="121"/>
                    <a:pt x="256" y="120"/>
                  </a:cubicBezTo>
                  <a:cubicBezTo>
                    <a:pt x="256" y="119"/>
                    <a:pt x="257" y="119"/>
                    <a:pt x="258" y="117"/>
                  </a:cubicBezTo>
                  <a:cubicBezTo>
                    <a:pt x="258" y="115"/>
                    <a:pt x="254" y="116"/>
                    <a:pt x="253" y="116"/>
                  </a:cubicBezTo>
                  <a:cubicBezTo>
                    <a:pt x="252" y="117"/>
                    <a:pt x="252" y="115"/>
                    <a:pt x="253" y="115"/>
                  </a:cubicBezTo>
                  <a:cubicBezTo>
                    <a:pt x="254" y="114"/>
                    <a:pt x="254" y="113"/>
                    <a:pt x="252" y="113"/>
                  </a:cubicBezTo>
                  <a:cubicBezTo>
                    <a:pt x="251" y="112"/>
                    <a:pt x="253" y="112"/>
                    <a:pt x="255" y="111"/>
                  </a:cubicBezTo>
                  <a:cubicBezTo>
                    <a:pt x="256" y="110"/>
                    <a:pt x="254" y="109"/>
                    <a:pt x="253" y="109"/>
                  </a:cubicBezTo>
                  <a:cubicBezTo>
                    <a:pt x="252" y="109"/>
                    <a:pt x="248" y="108"/>
                    <a:pt x="248" y="109"/>
                  </a:cubicBezTo>
                  <a:cubicBezTo>
                    <a:pt x="247" y="109"/>
                    <a:pt x="245" y="110"/>
                    <a:pt x="244" y="111"/>
                  </a:cubicBezTo>
                  <a:cubicBezTo>
                    <a:pt x="242" y="111"/>
                    <a:pt x="240" y="113"/>
                    <a:pt x="239" y="115"/>
                  </a:cubicBezTo>
                  <a:cubicBezTo>
                    <a:pt x="238" y="117"/>
                    <a:pt x="238" y="118"/>
                    <a:pt x="236" y="118"/>
                  </a:cubicBezTo>
                  <a:cubicBezTo>
                    <a:pt x="235" y="117"/>
                    <a:pt x="236" y="116"/>
                    <a:pt x="237" y="115"/>
                  </a:cubicBezTo>
                  <a:cubicBezTo>
                    <a:pt x="239" y="114"/>
                    <a:pt x="239" y="112"/>
                    <a:pt x="239" y="111"/>
                  </a:cubicBezTo>
                  <a:cubicBezTo>
                    <a:pt x="239" y="110"/>
                    <a:pt x="239" y="109"/>
                    <a:pt x="239" y="110"/>
                  </a:cubicBezTo>
                  <a:cubicBezTo>
                    <a:pt x="238" y="110"/>
                    <a:pt x="238" y="109"/>
                    <a:pt x="237" y="108"/>
                  </a:cubicBezTo>
                  <a:cubicBezTo>
                    <a:pt x="236" y="106"/>
                    <a:pt x="236" y="106"/>
                    <a:pt x="235" y="106"/>
                  </a:cubicBezTo>
                  <a:cubicBezTo>
                    <a:pt x="233" y="106"/>
                    <a:pt x="232" y="105"/>
                    <a:pt x="233" y="104"/>
                  </a:cubicBezTo>
                  <a:cubicBezTo>
                    <a:pt x="233" y="102"/>
                    <a:pt x="234" y="103"/>
                    <a:pt x="237" y="105"/>
                  </a:cubicBezTo>
                  <a:cubicBezTo>
                    <a:pt x="239" y="106"/>
                    <a:pt x="243" y="107"/>
                    <a:pt x="244" y="107"/>
                  </a:cubicBezTo>
                  <a:cubicBezTo>
                    <a:pt x="245" y="107"/>
                    <a:pt x="247" y="106"/>
                    <a:pt x="247" y="105"/>
                  </a:cubicBezTo>
                  <a:cubicBezTo>
                    <a:pt x="247" y="105"/>
                    <a:pt x="248" y="103"/>
                    <a:pt x="246" y="103"/>
                  </a:cubicBezTo>
                  <a:cubicBezTo>
                    <a:pt x="245" y="102"/>
                    <a:pt x="247" y="102"/>
                    <a:pt x="248" y="101"/>
                  </a:cubicBezTo>
                  <a:cubicBezTo>
                    <a:pt x="250" y="101"/>
                    <a:pt x="250" y="99"/>
                    <a:pt x="251" y="98"/>
                  </a:cubicBezTo>
                  <a:cubicBezTo>
                    <a:pt x="251" y="97"/>
                    <a:pt x="252" y="97"/>
                    <a:pt x="252" y="98"/>
                  </a:cubicBezTo>
                  <a:cubicBezTo>
                    <a:pt x="251" y="99"/>
                    <a:pt x="252" y="99"/>
                    <a:pt x="253" y="99"/>
                  </a:cubicBezTo>
                  <a:cubicBezTo>
                    <a:pt x="254" y="99"/>
                    <a:pt x="254" y="99"/>
                    <a:pt x="254" y="100"/>
                  </a:cubicBezTo>
                  <a:cubicBezTo>
                    <a:pt x="255" y="102"/>
                    <a:pt x="255" y="102"/>
                    <a:pt x="256" y="102"/>
                  </a:cubicBezTo>
                  <a:cubicBezTo>
                    <a:pt x="257" y="102"/>
                    <a:pt x="258" y="103"/>
                    <a:pt x="259" y="104"/>
                  </a:cubicBezTo>
                  <a:cubicBezTo>
                    <a:pt x="260" y="104"/>
                    <a:pt x="259" y="103"/>
                    <a:pt x="260" y="102"/>
                  </a:cubicBezTo>
                  <a:cubicBezTo>
                    <a:pt x="260" y="102"/>
                    <a:pt x="261" y="101"/>
                    <a:pt x="262" y="98"/>
                  </a:cubicBezTo>
                  <a:cubicBezTo>
                    <a:pt x="263" y="95"/>
                    <a:pt x="263" y="98"/>
                    <a:pt x="263" y="100"/>
                  </a:cubicBezTo>
                  <a:cubicBezTo>
                    <a:pt x="262" y="102"/>
                    <a:pt x="264" y="102"/>
                    <a:pt x="268" y="103"/>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 name="Freeform 26">
              <a:extLst>
                <a:ext uri="{FF2B5EF4-FFF2-40B4-BE49-F238E27FC236}">
                  <a16:creationId xmlns="" xmlns:a16="http://schemas.microsoft.com/office/drawing/2014/main" id="{FD4CF394-5B19-4B35-8AB1-49863516F792}"/>
                </a:ext>
              </a:extLst>
            </p:cNvPr>
            <p:cNvSpPr>
              <a:spLocks/>
            </p:cNvSpPr>
            <p:nvPr/>
          </p:nvSpPr>
          <p:spPr bwMode="auto">
            <a:xfrm>
              <a:off x="1014060" y="1800385"/>
              <a:ext cx="163319" cy="103325"/>
            </a:xfrm>
            <a:custGeom>
              <a:avLst/>
              <a:gdLst>
                <a:gd name="T0" fmla="*/ 12 w 157"/>
                <a:gd name="T1" fmla="*/ 75 h 100"/>
                <a:gd name="T2" fmla="*/ 24 w 157"/>
                <a:gd name="T3" fmla="*/ 81 h 100"/>
                <a:gd name="T4" fmla="*/ 39 w 157"/>
                <a:gd name="T5" fmla="*/ 97 h 100"/>
                <a:gd name="T6" fmla="*/ 51 w 157"/>
                <a:gd name="T7" fmla="*/ 95 h 100"/>
                <a:gd name="T8" fmla="*/ 64 w 157"/>
                <a:gd name="T9" fmla="*/ 89 h 100"/>
                <a:gd name="T10" fmla="*/ 75 w 157"/>
                <a:gd name="T11" fmla="*/ 88 h 100"/>
                <a:gd name="T12" fmla="*/ 84 w 157"/>
                <a:gd name="T13" fmla="*/ 72 h 100"/>
                <a:gd name="T14" fmla="*/ 83 w 157"/>
                <a:gd name="T15" fmla="*/ 67 h 100"/>
                <a:gd name="T16" fmla="*/ 88 w 157"/>
                <a:gd name="T17" fmla="*/ 67 h 100"/>
                <a:gd name="T18" fmla="*/ 97 w 157"/>
                <a:gd name="T19" fmla="*/ 62 h 100"/>
                <a:gd name="T20" fmla="*/ 99 w 157"/>
                <a:gd name="T21" fmla="*/ 57 h 100"/>
                <a:gd name="T22" fmla="*/ 112 w 157"/>
                <a:gd name="T23" fmla="*/ 51 h 100"/>
                <a:gd name="T24" fmla="*/ 127 w 157"/>
                <a:gd name="T25" fmla="*/ 44 h 100"/>
                <a:gd name="T26" fmla="*/ 144 w 157"/>
                <a:gd name="T27" fmla="*/ 37 h 100"/>
                <a:gd name="T28" fmla="*/ 155 w 157"/>
                <a:gd name="T29" fmla="*/ 29 h 100"/>
                <a:gd name="T30" fmla="*/ 136 w 157"/>
                <a:gd name="T31" fmla="*/ 16 h 100"/>
                <a:gd name="T32" fmla="*/ 105 w 157"/>
                <a:gd name="T33" fmla="*/ 13 h 100"/>
                <a:gd name="T34" fmla="*/ 100 w 157"/>
                <a:gd name="T35" fmla="*/ 12 h 100"/>
                <a:gd name="T36" fmla="*/ 94 w 157"/>
                <a:gd name="T37" fmla="*/ 12 h 100"/>
                <a:gd name="T38" fmla="*/ 92 w 157"/>
                <a:gd name="T39" fmla="*/ 11 h 100"/>
                <a:gd name="T40" fmla="*/ 85 w 157"/>
                <a:gd name="T41" fmla="*/ 8 h 100"/>
                <a:gd name="T42" fmla="*/ 72 w 157"/>
                <a:gd name="T43" fmla="*/ 4 h 100"/>
                <a:gd name="T44" fmla="*/ 65 w 157"/>
                <a:gd name="T45" fmla="*/ 1 h 100"/>
                <a:gd name="T46" fmla="*/ 43 w 157"/>
                <a:gd name="T47" fmla="*/ 4 h 100"/>
                <a:gd name="T48" fmla="*/ 18 w 157"/>
                <a:gd name="T49" fmla="*/ 6 h 100"/>
                <a:gd name="T50" fmla="*/ 21 w 157"/>
                <a:gd name="T51" fmla="*/ 13 h 100"/>
                <a:gd name="T52" fmla="*/ 24 w 157"/>
                <a:gd name="T53" fmla="*/ 19 h 100"/>
                <a:gd name="T54" fmla="*/ 29 w 157"/>
                <a:gd name="T55" fmla="*/ 25 h 100"/>
                <a:gd name="T56" fmla="*/ 24 w 157"/>
                <a:gd name="T57" fmla="*/ 31 h 100"/>
                <a:gd name="T58" fmla="*/ 16 w 157"/>
                <a:gd name="T59" fmla="*/ 42 h 100"/>
                <a:gd name="T60" fmla="*/ 18 w 157"/>
                <a:gd name="T61" fmla="*/ 48 h 100"/>
                <a:gd name="T62" fmla="*/ 11 w 157"/>
                <a:gd name="T63" fmla="*/ 49 h 100"/>
                <a:gd name="T64" fmla="*/ 11 w 157"/>
                <a:gd name="T65" fmla="*/ 58 h 100"/>
                <a:gd name="T66" fmla="*/ 7 w 157"/>
                <a:gd name="T67" fmla="*/ 61 h 100"/>
                <a:gd name="T68" fmla="*/ 6 w 157"/>
                <a:gd name="T69" fmla="*/ 64 h 100"/>
                <a:gd name="T70" fmla="*/ 4 w 157"/>
                <a:gd name="T71" fmla="*/ 67 h 100"/>
                <a:gd name="T72" fmla="*/ 2 w 157"/>
                <a:gd name="T73" fmla="*/ 69 h 100"/>
                <a:gd name="T74" fmla="*/ 1 w 157"/>
                <a:gd name="T75" fmla="*/ 7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0">
                  <a:moveTo>
                    <a:pt x="9" y="74"/>
                  </a:moveTo>
                  <a:cubicBezTo>
                    <a:pt x="13" y="74"/>
                    <a:pt x="14" y="74"/>
                    <a:pt x="12" y="75"/>
                  </a:cubicBezTo>
                  <a:cubicBezTo>
                    <a:pt x="10" y="75"/>
                    <a:pt x="8" y="74"/>
                    <a:pt x="11" y="76"/>
                  </a:cubicBezTo>
                  <a:cubicBezTo>
                    <a:pt x="13" y="77"/>
                    <a:pt x="22" y="80"/>
                    <a:pt x="24" y="81"/>
                  </a:cubicBezTo>
                  <a:cubicBezTo>
                    <a:pt x="25" y="81"/>
                    <a:pt x="27" y="82"/>
                    <a:pt x="30" y="86"/>
                  </a:cubicBezTo>
                  <a:cubicBezTo>
                    <a:pt x="33" y="89"/>
                    <a:pt x="36" y="94"/>
                    <a:pt x="39" y="97"/>
                  </a:cubicBezTo>
                  <a:cubicBezTo>
                    <a:pt x="42" y="100"/>
                    <a:pt x="45" y="99"/>
                    <a:pt x="46" y="98"/>
                  </a:cubicBezTo>
                  <a:cubicBezTo>
                    <a:pt x="47" y="97"/>
                    <a:pt x="47" y="96"/>
                    <a:pt x="51" y="95"/>
                  </a:cubicBezTo>
                  <a:cubicBezTo>
                    <a:pt x="55" y="94"/>
                    <a:pt x="58" y="91"/>
                    <a:pt x="60" y="89"/>
                  </a:cubicBezTo>
                  <a:cubicBezTo>
                    <a:pt x="62" y="87"/>
                    <a:pt x="64" y="88"/>
                    <a:pt x="64" y="89"/>
                  </a:cubicBezTo>
                  <a:cubicBezTo>
                    <a:pt x="65" y="91"/>
                    <a:pt x="66" y="91"/>
                    <a:pt x="67" y="90"/>
                  </a:cubicBezTo>
                  <a:cubicBezTo>
                    <a:pt x="68" y="90"/>
                    <a:pt x="71" y="90"/>
                    <a:pt x="75" y="88"/>
                  </a:cubicBezTo>
                  <a:cubicBezTo>
                    <a:pt x="79" y="87"/>
                    <a:pt x="81" y="86"/>
                    <a:pt x="81" y="79"/>
                  </a:cubicBezTo>
                  <a:cubicBezTo>
                    <a:pt x="81" y="73"/>
                    <a:pt x="83" y="73"/>
                    <a:pt x="84" y="72"/>
                  </a:cubicBezTo>
                  <a:cubicBezTo>
                    <a:pt x="85" y="70"/>
                    <a:pt x="85" y="69"/>
                    <a:pt x="84" y="68"/>
                  </a:cubicBezTo>
                  <a:cubicBezTo>
                    <a:pt x="84" y="67"/>
                    <a:pt x="83" y="68"/>
                    <a:pt x="83" y="67"/>
                  </a:cubicBezTo>
                  <a:cubicBezTo>
                    <a:pt x="84" y="65"/>
                    <a:pt x="85" y="66"/>
                    <a:pt x="85" y="67"/>
                  </a:cubicBezTo>
                  <a:cubicBezTo>
                    <a:pt x="86" y="67"/>
                    <a:pt x="86" y="67"/>
                    <a:pt x="88" y="67"/>
                  </a:cubicBezTo>
                  <a:cubicBezTo>
                    <a:pt x="90" y="68"/>
                    <a:pt x="95" y="65"/>
                    <a:pt x="96" y="64"/>
                  </a:cubicBezTo>
                  <a:cubicBezTo>
                    <a:pt x="98" y="63"/>
                    <a:pt x="98" y="63"/>
                    <a:pt x="97" y="62"/>
                  </a:cubicBezTo>
                  <a:cubicBezTo>
                    <a:pt x="97" y="61"/>
                    <a:pt x="98" y="60"/>
                    <a:pt x="98" y="60"/>
                  </a:cubicBezTo>
                  <a:cubicBezTo>
                    <a:pt x="99" y="59"/>
                    <a:pt x="99" y="59"/>
                    <a:pt x="99" y="57"/>
                  </a:cubicBezTo>
                  <a:cubicBezTo>
                    <a:pt x="99" y="56"/>
                    <a:pt x="103" y="53"/>
                    <a:pt x="106" y="53"/>
                  </a:cubicBezTo>
                  <a:cubicBezTo>
                    <a:pt x="109" y="52"/>
                    <a:pt x="110" y="51"/>
                    <a:pt x="112" y="51"/>
                  </a:cubicBezTo>
                  <a:cubicBezTo>
                    <a:pt x="113" y="50"/>
                    <a:pt x="118" y="47"/>
                    <a:pt x="120" y="46"/>
                  </a:cubicBezTo>
                  <a:cubicBezTo>
                    <a:pt x="122" y="45"/>
                    <a:pt x="125" y="44"/>
                    <a:pt x="127" y="44"/>
                  </a:cubicBezTo>
                  <a:cubicBezTo>
                    <a:pt x="128" y="44"/>
                    <a:pt x="132" y="42"/>
                    <a:pt x="133" y="41"/>
                  </a:cubicBezTo>
                  <a:cubicBezTo>
                    <a:pt x="134" y="41"/>
                    <a:pt x="136" y="39"/>
                    <a:pt x="144" y="37"/>
                  </a:cubicBezTo>
                  <a:cubicBezTo>
                    <a:pt x="152" y="35"/>
                    <a:pt x="149" y="35"/>
                    <a:pt x="153" y="33"/>
                  </a:cubicBezTo>
                  <a:cubicBezTo>
                    <a:pt x="157" y="32"/>
                    <a:pt x="156" y="30"/>
                    <a:pt x="155" y="29"/>
                  </a:cubicBezTo>
                  <a:cubicBezTo>
                    <a:pt x="154" y="28"/>
                    <a:pt x="152" y="26"/>
                    <a:pt x="149" y="26"/>
                  </a:cubicBezTo>
                  <a:cubicBezTo>
                    <a:pt x="146" y="25"/>
                    <a:pt x="136" y="16"/>
                    <a:pt x="136" y="16"/>
                  </a:cubicBezTo>
                  <a:cubicBezTo>
                    <a:pt x="123" y="5"/>
                    <a:pt x="107" y="10"/>
                    <a:pt x="106" y="11"/>
                  </a:cubicBezTo>
                  <a:cubicBezTo>
                    <a:pt x="104" y="11"/>
                    <a:pt x="104" y="12"/>
                    <a:pt x="105" y="13"/>
                  </a:cubicBezTo>
                  <a:cubicBezTo>
                    <a:pt x="105" y="14"/>
                    <a:pt x="103" y="16"/>
                    <a:pt x="100" y="17"/>
                  </a:cubicBezTo>
                  <a:cubicBezTo>
                    <a:pt x="98" y="18"/>
                    <a:pt x="100" y="14"/>
                    <a:pt x="100" y="12"/>
                  </a:cubicBezTo>
                  <a:cubicBezTo>
                    <a:pt x="101" y="10"/>
                    <a:pt x="98" y="11"/>
                    <a:pt x="97" y="10"/>
                  </a:cubicBezTo>
                  <a:cubicBezTo>
                    <a:pt x="96" y="10"/>
                    <a:pt x="95" y="11"/>
                    <a:pt x="94" y="12"/>
                  </a:cubicBezTo>
                  <a:cubicBezTo>
                    <a:pt x="92" y="13"/>
                    <a:pt x="92" y="13"/>
                    <a:pt x="90" y="14"/>
                  </a:cubicBezTo>
                  <a:cubicBezTo>
                    <a:pt x="88" y="15"/>
                    <a:pt x="91" y="13"/>
                    <a:pt x="92" y="11"/>
                  </a:cubicBezTo>
                  <a:cubicBezTo>
                    <a:pt x="93" y="9"/>
                    <a:pt x="92" y="10"/>
                    <a:pt x="91" y="10"/>
                  </a:cubicBezTo>
                  <a:cubicBezTo>
                    <a:pt x="90" y="10"/>
                    <a:pt x="86" y="9"/>
                    <a:pt x="85" y="8"/>
                  </a:cubicBezTo>
                  <a:cubicBezTo>
                    <a:pt x="83" y="8"/>
                    <a:pt x="82" y="8"/>
                    <a:pt x="77" y="7"/>
                  </a:cubicBezTo>
                  <a:cubicBezTo>
                    <a:pt x="73" y="5"/>
                    <a:pt x="73" y="4"/>
                    <a:pt x="72" y="4"/>
                  </a:cubicBezTo>
                  <a:cubicBezTo>
                    <a:pt x="72" y="3"/>
                    <a:pt x="70" y="2"/>
                    <a:pt x="70" y="2"/>
                  </a:cubicBezTo>
                  <a:cubicBezTo>
                    <a:pt x="69" y="2"/>
                    <a:pt x="68" y="2"/>
                    <a:pt x="65" y="1"/>
                  </a:cubicBezTo>
                  <a:cubicBezTo>
                    <a:pt x="63" y="0"/>
                    <a:pt x="56" y="2"/>
                    <a:pt x="54" y="2"/>
                  </a:cubicBezTo>
                  <a:cubicBezTo>
                    <a:pt x="53" y="3"/>
                    <a:pt x="44" y="4"/>
                    <a:pt x="43" y="4"/>
                  </a:cubicBezTo>
                  <a:cubicBezTo>
                    <a:pt x="42" y="4"/>
                    <a:pt x="35" y="4"/>
                    <a:pt x="34" y="4"/>
                  </a:cubicBezTo>
                  <a:cubicBezTo>
                    <a:pt x="33" y="4"/>
                    <a:pt x="20" y="6"/>
                    <a:pt x="18" y="6"/>
                  </a:cubicBezTo>
                  <a:cubicBezTo>
                    <a:pt x="17" y="7"/>
                    <a:pt x="14" y="7"/>
                    <a:pt x="17" y="7"/>
                  </a:cubicBezTo>
                  <a:cubicBezTo>
                    <a:pt x="19" y="8"/>
                    <a:pt x="21" y="13"/>
                    <a:pt x="21" y="13"/>
                  </a:cubicBezTo>
                  <a:cubicBezTo>
                    <a:pt x="21" y="13"/>
                    <a:pt x="22" y="15"/>
                    <a:pt x="22" y="16"/>
                  </a:cubicBezTo>
                  <a:cubicBezTo>
                    <a:pt x="22" y="18"/>
                    <a:pt x="23" y="18"/>
                    <a:pt x="24" y="19"/>
                  </a:cubicBezTo>
                  <a:cubicBezTo>
                    <a:pt x="25" y="21"/>
                    <a:pt x="26" y="21"/>
                    <a:pt x="29" y="22"/>
                  </a:cubicBezTo>
                  <a:cubicBezTo>
                    <a:pt x="32" y="23"/>
                    <a:pt x="30" y="24"/>
                    <a:pt x="29" y="25"/>
                  </a:cubicBezTo>
                  <a:cubicBezTo>
                    <a:pt x="27" y="27"/>
                    <a:pt x="27" y="27"/>
                    <a:pt x="27" y="28"/>
                  </a:cubicBezTo>
                  <a:cubicBezTo>
                    <a:pt x="26" y="29"/>
                    <a:pt x="27" y="30"/>
                    <a:pt x="24" y="31"/>
                  </a:cubicBezTo>
                  <a:cubicBezTo>
                    <a:pt x="21" y="33"/>
                    <a:pt x="21" y="35"/>
                    <a:pt x="20" y="37"/>
                  </a:cubicBezTo>
                  <a:cubicBezTo>
                    <a:pt x="19" y="39"/>
                    <a:pt x="19" y="38"/>
                    <a:pt x="16" y="42"/>
                  </a:cubicBezTo>
                  <a:cubicBezTo>
                    <a:pt x="14" y="45"/>
                    <a:pt x="15" y="42"/>
                    <a:pt x="18" y="45"/>
                  </a:cubicBezTo>
                  <a:cubicBezTo>
                    <a:pt x="22" y="47"/>
                    <a:pt x="18" y="48"/>
                    <a:pt x="18" y="48"/>
                  </a:cubicBezTo>
                  <a:cubicBezTo>
                    <a:pt x="17" y="48"/>
                    <a:pt x="16" y="48"/>
                    <a:pt x="15" y="49"/>
                  </a:cubicBezTo>
                  <a:cubicBezTo>
                    <a:pt x="14" y="50"/>
                    <a:pt x="13" y="49"/>
                    <a:pt x="11" y="49"/>
                  </a:cubicBezTo>
                  <a:cubicBezTo>
                    <a:pt x="10" y="49"/>
                    <a:pt x="11" y="52"/>
                    <a:pt x="12" y="53"/>
                  </a:cubicBezTo>
                  <a:cubicBezTo>
                    <a:pt x="12" y="54"/>
                    <a:pt x="11" y="57"/>
                    <a:pt x="11" y="58"/>
                  </a:cubicBezTo>
                  <a:cubicBezTo>
                    <a:pt x="10" y="60"/>
                    <a:pt x="9" y="60"/>
                    <a:pt x="8" y="60"/>
                  </a:cubicBezTo>
                  <a:cubicBezTo>
                    <a:pt x="7" y="61"/>
                    <a:pt x="8" y="61"/>
                    <a:pt x="7" y="61"/>
                  </a:cubicBezTo>
                  <a:cubicBezTo>
                    <a:pt x="7" y="62"/>
                    <a:pt x="6" y="62"/>
                    <a:pt x="6" y="62"/>
                  </a:cubicBezTo>
                  <a:cubicBezTo>
                    <a:pt x="6" y="63"/>
                    <a:pt x="6" y="63"/>
                    <a:pt x="6" y="64"/>
                  </a:cubicBezTo>
                  <a:cubicBezTo>
                    <a:pt x="5" y="64"/>
                    <a:pt x="5" y="65"/>
                    <a:pt x="5" y="65"/>
                  </a:cubicBezTo>
                  <a:cubicBezTo>
                    <a:pt x="5" y="66"/>
                    <a:pt x="4" y="66"/>
                    <a:pt x="4" y="67"/>
                  </a:cubicBezTo>
                  <a:cubicBezTo>
                    <a:pt x="3" y="67"/>
                    <a:pt x="3" y="67"/>
                    <a:pt x="3" y="67"/>
                  </a:cubicBezTo>
                  <a:cubicBezTo>
                    <a:pt x="3" y="68"/>
                    <a:pt x="3" y="68"/>
                    <a:pt x="2" y="69"/>
                  </a:cubicBezTo>
                  <a:cubicBezTo>
                    <a:pt x="1" y="70"/>
                    <a:pt x="1" y="70"/>
                    <a:pt x="1" y="71"/>
                  </a:cubicBezTo>
                  <a:cubicBezTo>
                    <a:pt x="2" y="73"/>
                    <a:pt x="2" y="73"/>
                    <a:pt x="1" y="74"/>
                  </a:cubicBezTo>
                  <a:cubicBezTo>
                    <a:pt x="0" y="75"/>
                    <a:pt x="5" y="74"/>
                    <a:pt x="9" y="74"/>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 name="Freeform 27">
              <a:extLst>
                <a:ext uri="{FF2B5EF4-FFF2-40B4-BE49-F238E27FC236}">
                  <a16:creationId xmlns="" xmlns:a16="http://schemas.microsoft.com/office/drawing/2014/main" id="{38688043-5637-4CF4-8584-EDCD85AD931A}"/>
                </a:ext>
              </a:extLst>
            </p:cNvPr>
            <p:cNvSpPr>
              <a:spLocks/>
            </p:cNvSpPr>
            <p:nvPr/>
          </p:nvSpPr>
          <p:spPr bwMode="auto">
            <a:xfrm>
              <a:off x="1139605" y="1729280"/>
              <a:ext cx="189984" cy="77771"/>
            </a:xfrm>
            <a:custGeom>
              <a:avLst/>
              <a:gdLst>
                <a:gd name="T0" fmla="*/ 32 w 183"/>
                <a:gd name="T1" fmla="*/ 19 h 75"/>
                <a:gd name="T2" fmla="*/ 32 w 183"/>
                <a:gd name="T3" fmla="*/ 21 h 75"/>
                <a:gd name="T4" fmla="*/ 16 w 183"/>
                <a:gd name="T5" fmla="*/ 25 h 75"/>
                <a:gd name="T6" fmla="*/ 27 w 183"/>
                <a:gd name="T7" fmla="*/ 30 h 75"/>
                <a:gd name="T8" fmla="*/ 36 w 183"/>
                <a:gd name="T9" fmla="*/ 31 h 75"/>
                <a:gd name="T10" fmla="*/ 8 w 183"/>
                <a:gd name="T11" fmla="*/ 37 h 75"/>
                <a:gd name="T12" fmla="*/ 37 w 183"/>
                <a:gd name="T13" fmla="*/ 36 h 75"/>
                <a:gd name="T14" fmla="*/ 33 w 183"/>
                <a:gd name="T15" fmla="*/ 39 h 75"/>
                <a:gd name="T16" fmla="*/ 5 w 183"/>
                <a:gd name="T17" fmla="*/ 44 h 75"/>
                <a:gd name="T18" fmla="*/ 12 w 183"/>
                <a:gd name="T19" fmla="*/ 52 h 75"/>
                <a:gd name="T20" fmla="*/ 21 w 183"/>
                <a:gd name="T21" fmla="*/ 50 h 75"/>
                <a:gd name="T22" fmla="*/ 22 w 183"/>
                <a:gd name="T23" fmla="*/ 54 h 75"/>
                <a:gd name="T24" fmla="*/ 32 w 183"/>
                <a:gd name="T25" fmla="*/ 57 h 75"/>
                <a:gd name="T26" fmla="*/ 37 w 183"/>
                <a:gd name="T27" fmla="*/ 51 h 75"/>
                <a:gd name="T28" fmla="*/ 42 w 183"/>
                <a:gd name="T29" fmla="*/ 57 h 75"/>
                <a:gd name="T30" fmla="*/ 48 w 183"/>
                <a:gd name="T31" fmla="*/ 48 h 75"/>
                <a:gd name="T32" fmla="*/ 55 w 183"/>
                <a:gd name="T33" fmla="*/ 44 h 75"/>
                <a:gd name="T34" fmla="*/ 57 w 183"/>
                <a:gd name="T35" fmla="*/ 48 h 75"/>
                <a:gd name="T36" fmla="*/ 72 w 183"/>
                <a:gd name="T37" fmla="*/ 53 h 75"/>
                <a:gd name="T38" fmla="*/ 78 w 183"/>
                <a:gd name="T39" fmla="*/ 50 h 75"/>
                <a:gd name="T40" fmla="*/ 87 w 183"/>
                <a:gd name="T41" fmla="*/ 52 h 75"/>
                <a:gd name="T42" fmla="*/ 96 w 183"/>
                <a:gd name="T43" fmla="*/ 50 h 75"/>
                <a:gd name="T44" fmla="*/ 51 w 183"/>
                <a:gd name="T45" fmla="*/ 64 h 75"/>
                <a:gd name="T46" fmla="*/ 129 w 183"/>
                <a:gd name="T47" fmla="*/ 55 h 75"/>
                <a:gd name="T48" fmla="*/ 145 w 183"/>
                <a:gd name="T49" fmla="*/ 57 h 75"/>
                <a:gd name="T50" fmla="*/ 173 w 183"/>
                <a:gd name="T51" fmla="*/ 55 h 75"/>
                <a:gd name="T52" fmla="*/ 175 w 183"/>
                <a:gd name="T53" fmla="*/ 50 h 75"/>
                <a:gd name="T54" fmla="*/ 179 w 183"/>
                <a:gd name="T55" fmla="*/ 43 h 75"/>
                <a:gd name="T56" fmla="*/ 182 w 183"/>
                <a:gd name="T57" fmla="*/ 34 h 75"/>
                <a:gd name="T58" fmla="*/ 161 w 183"/>
                <a:gd name="T59" fmla="*/ 29 h 75"/>
                <a:gd name="T60" fmla="*/ 161 w 183"/>
                <a:gd name="T61" fmla="*/ 36 h 75"/>
                <a:gd name="T62" fmla="*/ 154 w 183"/>
                <a:gd name="T63" fmla="*/ 29 h 75"/>
                <a:gd name="T64" fmla="*/ 143 w 183"/>
                <a:gd name="T65" fmla="*/ 19 h 75"/>
                <a:gd name="T66" fmla="*/ 136 w 183"/>
                <a:gd name="T67" fmla="*/ 10 h 75"/>
                <a:gd name="T68" fmla="*/ 136 w 183"/>
                <a:gd name="T69" fmla="*/ 3 h 75"/>
                <a:gd name="T70" fmla="*/ 128 w 183"/>
                <a:gd name="T71" fmla="*/ 1 h 75"/>
                <a:gd name="T72" fmla="*/ 121 w 183"/>
                <a:gd name="T73" fmla="*/ 6 h 75"/>
                <a:gd name="T74" fmla="*/ 116 w 183"/>
                <a:gd name="T75" fmla="*/ 11 h 75"/>
                <a:gd name="T76" fmla="*/ 111 w 183"/>
                <a:gd name="T77" fmla="*/ 17 h 75"/>
                <a:gd name="T78" fmla="*/ 123 w 183"/>
                <a:gd name="T79" fmla="*/ 26 h 75"/>
                <a:gd name="T80" fmla="*/ 131 w 183"/>
                <a:gd name="T81" fmla="*/ 36 h 75"/>
                <a:gd name="T82" fmla="*/ 97 w 183"/>
                <a:gd name="T83" fmla="*/ 41 h 75"/>
                <a:gd name="T84" fmla="*/ 82 w 183"/>
                <a:gd name="T85" fmla="*/ 32 h 75"/>
                <a:gd name="T86" fmla="*/ 82 w 183"/>
                <a:gd name="T87" fmla="*/ 26 h 75"/>
                <a:gd name="T88" fmla="*/ 66 w 183"/>
                <a:gd name="T89" fmla="*/ 18 h 75"/>
                <a:gd name="T90" fmla="*/ 55 w 183"/>
                <a:gd name="T91" fmla="*/ 19 h 75"/>
                <a:gd name="T92" fmla="*/ 43 w 183"/>
                <a:gd name="T93" fmla="*/ 10 h 75"/>
                <a:gd name="T94" fmla="*/ 31 w 183"/>
                <a:gd name="T95"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75">
                  <a:moveTo>
                    <a:pt x="27" y="15"/>
                  </a:moveTo>
                  <a:cubicBezTo>
                    <a:pt x="26" y="16"/>
                    <a:pt x="27" y="16"/>
                    <a:pt x="27" y="17"/>
                  </a:cubicBezTo>
                  <a:cubicBezTo>
                    <a:pt x="27" y="18"/>
                    <a:pt x="31" y="19"/>
                    <a:pt x="32" y="19"/>
                  </a:cubicBezTo>
                  <a:cubicBezTo>
                    <a:pt x="34" y="19"/>
                    <a:pt x="39" y="20"/>
                    <a:pt x="43" y="21"/>
                  </a:cubicBezTo>
                  <a:cubicBezTo>
                    <a:pt x="48" y="22"/>
                    <a:pt x="42" y="22"/>
                    <a:pt x="39" y="22"/>
                  </a:cubicBezTo>
                  <a:cubicBezTo>
                    <a:pt x="37" y="21"/>
                    <a:pt x="33" y="20"/>
                    <a:pt x="32" y="21"/>
                  </a:cubicBezTo>
                  <a:cubicBezTo>
                    <a:pt x="31" y="21"/>
                    <a:pt x="27" y="20"/>
                    <a:pt x="25" y="20"/>
                  </a:cubicBezTo>
                  <a:cubicBezTo>
                    <a:pt x="23" y="20"/>
                    <a:pt x="20" y="21"/>
                    <a:pt x="17" y="22"/>
                  </a:cubicBezTo>
                  <a:cubicBezTo>
                    <a:pt x="14" y="23"/>
                    <a:pt x="15" y="25"/>
                    <a:pt x="16" y="25"/>
                  </a:cubicBezTo>
                  <a:cubicBezTo>
                    <a:pt x="17" y="25"/>
                    <a:pt x="17" y="26"/>
                    <a:pt x="15" y="27"/>
                  </a:cubicBezTo>
                  <a:cubicBezTo>
                    <a:pt x="13" y="28"/>
                    <a:pt x="15" y="30"/>
                    <a:pt x="17" y="30"/>
                  </a:cubicBezTo>
                  <a:cubicBezTo>
                    <a:pt x="18" y="30"/>
                    <a:pt x="25" y="30"/>
                    <a:pt x="27" y="30"/>
                  </a:cubicBezTo>
                  <a:cubicBezTo>
                    <a:pt x="29" y="30"/>
                    <a:pt x="37" y="29"/>
                    <a:pt x="41" y="29"/>
                  </a:cubicBezTo>
                  <a:cubicBezTo>
                    <a:pt x="45" y="29"/>
                    <a:pt x="42" y="30"/>
                    <a:pt x="41" y="31"/>
                  </a:cubicBezTo>
                  <a:cubicBezTo>
                    <a:pt x="40" y="31"/>
                    <a:pt x="37" y="31"/>
                    <a:pt x="36" y="31"/>
                  </a:cubicBezTo>
                  <a:cubicBezTo>
                    <a:pt x="34" y="31"/>
                    <a:pt x="26" y="31"/>
                    <a:pt x="25" y="32"/>
                  </a:cubicBezTo>
                  <a:cubicBezTo>
                    <a:pt x="24" y="32"/>
                    <a:pt x="17" y="32"/>
                    <a:pt x="14" y="32"/>
                  </a:cubicBezTo>
                  <a:cubicBezTo>
                    <a:pt x="11" y="33"/>
                    <a:pt x="10" y="35"/>
                    <a:pt x="8" y="37"/>
                  </a:cubicBezTo>
                  <a:cubicBezTo>
                    <a:pt x="5" y="40"/>
                    <a:pt x="11" y="39"/>
                    <a:pt x="15" y="39"/>
                  </a:cubicBezTo>
                  <a:cubicBezTo>
                    <a:pt x="19" y="40"/>
                    <a:pt x="23" y="39"/>
                    <a:pt x="25" y="38"/>
                  </a:cubicBezTo>
                  <a:cubicBezTo>
                    <a:pt x="27" y="38"/>
                    <a:pt x="35" y="36"/>
                    <a:pt x="37" y="36"/>
                  </a:cubicBezTo>
                  <a:cubicBezTo>
                    <a:pt x="40" y="35"/>
                    <a:pt x="39" y="36"/>
                    <a:pt x="39" y="36"/>
                  </a:cubicBezTo>
                  <a:cubicBezTo>
                    <a:pt x="38" y="36"/>
                    <a:pt x="37" y="37"/>
                    <a:pt x="37" y="37"/>
                  </a:cubicBezTo>
                  <a:cubicBezTo>
                    <a:pt x="36" y="38"/>
                    <a:pt x="35" y="39"/>
                    <a:pt x="33" y="39"/>
                  </a:cubicBezTo>
                  <a:cubicBezTo>
                    <a:pt x="32" y="39"/>
                    <a:pt x="30" y="39"/>
                    <a:pt x="29" y="40"/>
                  </a:cubicBezTo>
                  <a:cubicBezTo>
                    <a:pt x="28" y="40"/>
                    <a:pt x="25" y="41"/>
                    <a:pt x="25" y="41"/>
                  </a:cubicBezTo>
                  <a:cubicBezTo>
                    <a:pt x="25" y="41"/>
                    <a:pt x="6" y="44"/>
                    <a:pt x="5" y="44"/>
                  </a:cubicBezTo>
                  <a:cubicBezTo>
                    <a:pt x="3" y="45"/>
                    <a:pt x="1" y="46"/>
                    <a:pt x="1" y="48"/>
                  </a:cubicBezTo>
                  <a:cubicBezTo>
                    <a:pt x="0" y="50"/>
                    <a:pt x="6" y="52"/>
                    <a:pt x="8" y="52"/>
                  </a:cubicBezTo>
                  <a:cubicBezTo>
                    <a:pt x="9" y="52"/>
                    <a:pt x="11" y="52"/>
                    <a:pt x="12" y="52"/>
                  </a:cubicBezTo>
                  <a:cubicBezTo>
                    <a:pt x="13" y="53"/>
                    <a:pt x="15" y="52"/>
                    <a:pt x="16" y="52"/>
                  </a:cubicBezTo>
                  <a:cubicBezTo>
                    <a:pt x="16" y="51"/>
                    <a:pt x="18" y="51"/>
                    <a:pt x="18" y="51"/>
                  </a:cubicBezTo>
                  <a:cubicBezTo>
                    <a:pt x="18" y="51"/>
                    <a:pt x="20" y="51"/>
                    <a:pt x="21" y="50"/>
                  </a:cubicBezTo>
                  <a:cubicBezTo>
                    <a:pt x="22" y="50"/>
                    <a:pt x="22" y="51"/>
                    <a:pt x="21" y="52"/>
                  </a:cubicBezTo>
                  <a:cubicBezTo>
                    <a:pt x="20" y="53"/>
                    <a:pt x="20" y="54"/>
                    <a:pt x="22" y="53"/>
                  </a:cubicBezTo>
                  <a:cubicBezTo>
                    <a:pt x="23" y="53"/>
                    <a:pt x="22" y="54"/>
                    <a:pt x="22" y="54"/>
                  </a:cubicBezTo>
                  <a:cubicBezTo>
                    <a:pt x="22" y="54"/>
                    <a:pt x="23" y="55"/>
                    <a:pt x="24" y="56"/>
                  </a:cubicBezTo>
                  <a:cubicBezTo>
                    <a:pt x="25" y="56"/>
                    <a:pt x="27" y="56"/>
                    <a:pt x="28" y="57"/>
                  </a:cubicBezTo>
                  <a:cubicBezTo>
                    <a:pt x="29" y="57"/>
                    <a:pt x="31" y="57"/>
                    <a:pt x="32" y="57"/>
                  </a:cubicBezTo>
                  <a:cubicBezTo>
                    <a:pt x="33" y="56"/>
                    <a:pt x="32" y="55"/>
                    <a:pt x="31" y="54"/>
                  </a:cubicBezTo>
                  <a:cubicBezTo>
                    <a:pt x="31" y="52"/>
                    <a:pt x="30" y="52"/>
                    <a:pt x="32" y="52"/>
                  </a:cubicBezTo>
                  <a:cubicBezTo>
                    <a:pt x="33" y="53"/>
                    <a:pt x="35" y="52"/>
                    <a:pt x="37" y="51"/>
                  </a:cubicBezTo>
                  <a:cubicBezTo>
                    <a:pt x="38" y="51"/>
                    <a:pt x="38" y="53"/>
                    <a:pt x="37" y="54"/>
                  </a:cubicBezTo>
                  <a:cubicBezTo>
                    <a:pt x="36" y="54"/>
                    <a:pt x="37" y="54"/>
                    <a:pt x="38" y="56"/>
                  </a:cubicBezTo>
                  <a:cubicBezTo>
                    <a:pt x="40" y="58"/>
                    <a:pt x="42" y="57"/>
                    <a:pt x="42" y="57"/>
                  </a:cubicBezTo>
                  <a:cubicBezTo>
                    <a:pt x="45" y="56"/>
                    <a:pt x="49" y="54"/>
                    <a:pt x="50" y="53"/>
                  </a:cubicBezTo>
                  <a:cubicBezTo>
                    <a:pt x="51" y="52"/>
                    <a:pt x="51" y="51"/>
                    <a:pt x="49" y="49"/>
                  </a:cubicBezTo>
                  <a:cubicBezTo>
                    <a:pt x="47" y="47"/>
                    <a:pt x="48" y="47"/>
                    <a:pt x="48" y="48"/>
                  </a:cubicBezTo>
                  <a:cubicBezTo>
                    <a:pt x="49" y="48"/>
                    <a:pt x="51" y="49"/>
                    <a:pt x="52" y="49"/>
                  </a:cubicBezTo>
                  <a:cubicBezTo>
                    <a:pt x="53" y="49"/>
                    <a:pt x="54" y="46"/>
                    <a:pt x="54" y="44"/>
                  </a:cubicBezTo>
                  <a:cubicBezTo>
                    <a:pt x="54" y="42"/>
                    <a:pt x="55" y="43"/>
                    <a:pt x="55" y="44"/>
                  </a:cubicBezTo>
                  <a:cubicBezTo>
                    <a:pt x="56" y="44"/>
                    <a:pt x="56" y="46"/>
                    <a:pt x="59" y="45"/>
                  </a:cubicBezTo>
                  <a:cubicBezTo>
                    <a:pt x="61" y="44"/>
                    <a:pt x="60" y="45"/>
                    <a:pt x="59" y="46"/>
                  </a:cubicBezTo>
                  <a:cubicBezTo>
                    <a:pt x="59" y="46"/>
                    <a:pt x="58" y="46"/>
                    <a:pt x="57" y="48"/>
                  </a:cubicBezTo>
                  <a:cubicBezTo>
                    <a:pt x="56" y="50"/>
                    <a:pt x="56" y="50"/>
                    <a:pt x="56" y="53"/>
                  </a:cubicBezTo>
                  <a:cubicBezTo>
                    <a:pt x="55" y="56"/>
                    <a:pt x="60" y="55"/>
                    <a:pt x="61" y="54"/>
                  </a:cubicBezTo>
                  <a:cubicBezTo>
                    <a:pt x="63" y="54"/>
                    <a:pt x="70" y="54"/>
                    <a:pt x="72" y="53"/>
                  </a:cubicBezTo>
                  <a:cubicBezTo>
                    <a:pt x="75" y="53"/>
                    <a:pt x="75" y="51"/>
                    <a:pt x="75" y="50"/>
                  </a:cubicBezTo>
                  <a:cubicBezTo>
                    <a:pt x="75" y="49"/>
                    <a:pt x="75" y="47"/>
                    <a:pt x="75" y="49"/>
                  </a:cubicBezTo>
                  <a:cubicBezTo>
                    <a:pt x="76" y="51"/>
                    <a:pt x="76" y="50"/>
                    <a:pt x="78" y="50"/>
                  </a:cubicBezTo>
                  <a:cubicBezTo>
                    <a:pt x="80" y="49"/>
                    <a:pt x="79" y="51"/>
                    <a:pt x="78" y="52"/>
                  </a:cubicBezTo>
                  <a:cubicBezTo>
                    <a:pt x="78" y="53"/>
                    <a:pt x="81" y="53"/>
                    <a:pt x="83" y="52"/>
                  </a:cubicBezTo>
                  <a:cubicBezTo>
                    <a:pt x="84" y="52"/>
                    <a:pt x="86" y="53"/>
                    <a:pt x="87" y="52"/>
                  </a:cubicBezTo>
                  <a:cubicBezTo>
                    <a:pt x="88" y="51"/>
                    <a:pt x="88" y="51"/>
                    <a:pt x="89" y="52"/>
                  </a:cubicBezTo>
                  <a:cubicBezTo>
                    <a:pt x="90" y="52"/>
                    <a:pt x="92" y="51"/>
                    <a:pt x="94" y="50"/>
                  </a:cubicBezTo>
                  <a:cubicBezTo>
                    <a:pt x="95" y="49"/>
                    <a:pt x="98" y="46"/>
                    <a:pt x="96" y="50"/>
                  </a:cubicBezTo>
                  <a:cubicBezTo>
                    <a:pt x="95" y="54"/>
                    <a:pt x="90" y="57"/>
                    <a:pt x="87" y="57"/>
                  </a:cubicBezTo>
                  <a:cubicBezTo>
                    <a:pt x="83" y="56"/>
                    <a:pt x="79" y="57"/>
                    <a:pt x="77" y="57"/>
                  </a:cubicBezTo>
                  <a:cubicBezTo>
                    <a:pt x="75" y="58"/>
                    <a:pt x="58" y="63"/>
                    <a:pt x="51" y="64"/>
                  </a:cubicBezTo>
                  <a:cubicBezTo>
                    <a:pt x="44" y="66"/>
                    <a:pt x="55" y="71"/>
                    <a:pt x="61" y="73"/>
                  </a:cubicBezTo>
                  <a:cubicBezTo>
                    <a:pt x="67" y="75"/>
                    <a:pt x="76" y="73"/>
                    <a:pt x="76" y="73"/>
                  </a:cubicBezTo>
                  <a:cubicBezTo>
                    <a:pt x="76" y="73"/>
                    <a:pt x="125" y="57"/>
                    <a:pt x="129" y="55"/>
                  </a:cubicBezTo>
                  <a:cubicBezTo>
                    <a:pt x="132" y="54"/>
                    <a:pt x="134" y="55"/>
                    <a:pt x="134" y="55"/>
                  </a:cubicBezTo>
                  <a:cubicBezTo>
                    <a:pt x="136" y="56"/>
                    <a:pt x="143" y="58"/>
                    <a:pt x="143" y="58"/>
                  </a:cubicBezTo>
                  <a:cubicBezTo>
                    <a:pt x="144" y="58"/>
                    <a:pt x="144" y="58"/>
                    <a:pt x="145" y="57"/>
                  </a:cubicBezTo>
                  <a:cubicBezTo>
                    <a:pt x="145" y="57"/>
                    <a:pt x="146" y="55"/>
                    <a:pt x="147" y="54"/>
                  </a:cubicBezTo>
                  <a:cubicBezTo>
                    <a:pt x="148" y="53"/>
                    <a:pt x="149" y="54"/>
                    <a:pt x="149" y="54"/>
                  </a:cubicBezTo>
                  <a:cubicBezTo>
                    <a:pt x="149" y="54"/>
                    <a:pt x="172" y="55"/>
                    <a:pt x="173" y="55"/>
                  </a:cubicBezTo>
                  <a:cubicBezTo>
                    <a:pt x="174" y="54"/>
                    <a:pt x="174" y="55"/>
                    <a:pt x="173" y="54"/>
                  </a:cubicBezTo>
                  <a:cubicBezTo>
                    <a:pt x="173" y="53"/>
                    <a:pt x="174" y="53"/>
                    <a:pt x="176" y="52"/>
                  </a:cubicBezTo>
                  <a:cubicBezTo>
                    <a:pt x="177" y="51"/>
                    <a:pt x="176" y="51"/>
                    <a:pt x="175" y="50"/>
                  </a:cubicBezTo>
                  <a:cubicBezTo>
                    <a:pt x="174" y="49"/>
                    <a:pt x="177" y="48"/>
                    <a:pt x="178" y="47"/>
                  </a:cubicBezTo>
                  <a:cubicBezTo>
                    <a:pt x="179" y="45"/>
                    <a:pt x="179" y="45"/>
                    <a:pt x="178" y="45"/>
                  </a:cubicBezTo>
                  <a:cubicBezTo>
                    <a:pt x="178" y="44"/>
                    <a:pt x="178" y="43"/>
                    <a:pt x="179" y="43"/>
                  </a:cubicBezTo>
                  <a:cubicBezTo>
                    <a:pt x="179" y="43"/>
                    <a:pt x="180" y="42"/>
                    <a:pt x="179" y="42"/>
                  </a:cubicBezTo>
                  <a:cubicBezTo>
                    <a:pt x="178" y="42"/>
                    <a:pt x="177" y="42"/>
                    <a:pt x="180" y="40"/>
                  </a:cubicBezTo>
                  <a:cubicBezTo>
                    <a:pt x="183" y="37"/>
                    <a:pt x="182" y="34"/>
                    <a:pt x="182" y="34"/>
                  </a:cubicBezTo>
                  <a:cubicBezTo>
                    <a:pt x="182" y="27"/>
                    <a:pt x="175" y="26"/>
                    <a:pt x="170" y="25"/>
                  </a:cubicBezTo>
                  <a:cubicBezTo>
                    <a:pt x="166" y="24"/>
                    <a:pt x="163" y="26"/>
                    <a:pt x="163" y="26"/>
                  </a:cubicBezTo>
                  <a:cubicBezTo>
                    <a:pt x="162" y="27"/>
                    <a:pt x="161" y="27"/>
                    <a:pt x="161" y="29"/>
                  </a:cubicBezTo>
                  <a:cubicBezTo>
                    <a:pt x="160" y="31"/>
                    <a:pt x="162" y="31"/>
                    <a:pt x="163" y="32"/>
                  </a:cubicBezTo>
                  <a:cubicBezTo>
                    <a:pt x="164" y="33"/>
                    <a:pt x="164" y="33"/>
                    <a:pt x="163" y="33"/>
                  </a:cubicBezTo>
                  <a:cubicBezTo>
                    <a:pt x="162" y="33"/>
                    <a:pt x="161" y="34"/>
                    <a:pt x="161" y="36"/>
                  </a:cubicBezTo>
                  <a:cubicBezTo>
                    <a:pt x="160" y="38"/>
                    <a:pt x="160" y="35"/>
                    <a:pt x="159" y="34"/>
                  </a:cubicBezTo>
                  <a:cubicBezTo>
                    <a:pt x="159" y="33"/>
                    <a:pt x="159" y="33"/>
                    <a:pt x="158" y="31"/>
                  </a:cubicBezTo>
                  <a:cubicBezTo>
                    <a:pt x="158" y="29"/>
                    <a:pt x="156" y="29"/>
                    <a:pt x="154" y="29"/>
                  </a:cubicBezTo>
                  <a:cubicBezTo>
                    <a:pt x="152" y="29"/>
                    <a:pt x="151" y="31"/>
                    <a:pt x="150" y="28"/>
                  </a:cubicBezTo>
                  <a:cubicBezTo>
                    <a:pt x="148" y="24"/>
                    <a:pt x="146" y="24"/>
                    <a:pt x="143" y="25"/>
                  </a:cubicBezTo>
                  <a:cubicBezTo>
                    <a:pt x="140" y="25"/>
                    <a:pt x="142" y="21"/>
                    <a:pt x="143" y="19"/>
                  </a:cubicBezTo>
                  <a:cubicBezTo>
                    <a:pt x="143" y="18"/>
                    <a:pt x="143" y="18"/>
                    <a:pt x="141" y="16"/>
                  </a:cubicBezTo>
                  <a:cubicBezTo>
                    <a:pt x="140" y="15"/>
                    <a:pt x="139" y="15"/>
                    <a:pt x="138" y="14"/>
                  </a:cubicBezTo>
                  <a:cubicBezTo>
                    <a:pt x="136" y="14"/>
                    <a:pt x="136" y="12"/>
                    <a:pt x="136" y="10"/>
                  </a:cubicBezTo>
                  <a:cubicBezTo>
                    <a:pt x="136" y="9"/>
                    <a:pt x="135" y="9"/>
                    <a:pt x="134" y="7"/>
                  </a:cubicBezTo>
                  <a:cubicBezTo>
                    <a:pt x="133" y="6"/>
                    <a:pt x="136" y="6"/>
                    <a:pt x="137" y="5"/>
                  </a:cubicBezTo>
                  <a:cubicBezTo>
                    <a:pt x="138" y="4"/>
                    <a:pt x="137" y="3"/>
                    <a:pt x="136" y="3"/>
                  </a:cubicBezTo>
                  <a:cubicBezTo>
                    <a:pt x="135" y="3"/>
                    <a:pt x="135" y="3"/>
                    <a:pt x="134" y="1"/>
                  </a:cubicBezTo>
                  <a:cubicBezTo>
                    <a:pt x="133" y="0"/>
                    <a:pt x="132" y="0"/>
                    <a:pt x="132" y="1"/>
                  </a:cubicBezTo>
                  <a:cubicBezTo>
                    <a:pt x="131" y="1"/>
                    <a:pt x="130" y="1"/>
                    <a:pt x="128" y="1"/>
                  </a:cubicBezTo>
                  <a:cubicBezTo>
                    <a:pt x="126" y="1"/>
                    <a:pt x="125" y="2"/>
                    <a:pt x="125" y="2"/>
                  </a:cubicBezTo>
                  <a:cubicBezTo>
                    <a:pt x="124" y="2"/>
                    <a:pt x="124" y="4"/>
                    <a:pt x="123" y="4"/>
                  </a:cubicBezTo>
                  <a:cubicBezTo>
                    <a:pt x="122" y="4"/>
                    <a:pt x="122" y="5"/>
                    <a:pt x="121" y="6"/>
                  </a:cubicBezTo>
                  <a:cubicBezTo>
                    <a:pt x="121" y="7"/>
                    <a:pt x="120" y="8"/>
                    <a:pt x="119" y="8"/>
                  </a:cubicBezTo>
                  <a:cubicBezTo>
                    <a:pt x="118" y="9"/>
                    <a:pt x="117" y="10"/>
                    <a:pt x="118" y="10"/>
                  </a:cubicBezTo>
                  <a:cubicBezTo>
                    <a:pt x="119" y="11"/>
                    <a:pt x="117" y="11"/>
                    <a:pt x="116" y="11"/>
                  </a:cubicBezTo>
                  <a:cubicBezTo>
                    <a:pt x="115" y="11"/>
                    <a:pt x="114" y="12"/>
                    <a:pt x="114" y="12"/>
                  </a:cubicBezTo>
                  <a:cubicBezTo>
                    <a:pt x="113" y="12"/>
                    <a:pt x="110" y="13"/>
                    <a:pt x="109" y="15"/>
                  </a:cubicBezTo>
                  <a:cubicBezTo>
                    <a:pt x="108" y="18"/>
                    <a:pt x="110" y="17"/>
                    <a:pt x="111" y="17"/>
                  </a:cubicBezTo>
                  <a:cubicBezTo>
                    <a:pt x="111" y="18"/>
                    <a:pt x="112" y="18"/>
                    <a:pt x="113" y="18"/>
                  </a:cubicBezTo>
                  <a:cubicBezTo>
                    <a:pt x="114" y="19"/>
                    <a:pt x="121" y="23"/>
                    <a:pt x="123" y="24"/>
                  </a:cubicBezTo>
                  <a:cubicBezTo>
                    <a:pt x="125" y="25"/>
                    <a:pt x="124" y="26"/>
                    <a:pt x="123" y="26"/>
                  </a:cubicBezTo>
                  <a:cubicBezTo>
                    <a:pt x="122" y="26"/>
                    <a:pt x="120" y="28"/>
                    <a:pt x="116" y="29"/>
                  </a:cubicBezTo>
                  <a:cubicBezTo>
                    <a:pt x="113" y="29"/>
                    <a:pt x="115" y="30"/>
                    <a:pt x="116" y="31"/>
                  </a:cubicBezTo>
                  <a:cubicBezTo>
                    <a:pt x="117" y="31"/>
                    <a:pt x="129" y="35"/>
                    <a:pt x="131" y="36"/>
                  </a:cubicBezTo>
                  <a:cubicBezTo>
                    <a:pt x="132" y="36"/>
                    <a:pt x="131" y="40"/>
                    <a:pt x="131" y="41"/>
                  </a:cubicBezTo>
                  <a:cubicBezTo>
                    <a:pt x="131" y="43"/>
                    <a:pt x="128" y="42"/>
                    <a:pt x="128" y="42"/>
                  </a:cubicBezTo>
                  <a:cubicBezTo>
                    <a:pt x="114" y="39"/>
                    <a:pt x="102" y="41"/>
                    <a:pt x="97" y="41"/>
                  </a:cubicBezTo>
                  <a:cubicBezTo>
                    <a:pt x="93" y="41"/>
                    <a:pt x="94" y="36"/>
                    <a:pt x="94" y="34"/>
                  </a:cubicBezTo>
                  <a:cubicBezTo>
                    <a:pt x="93" y="31"/>
                    <a:pt x="91" y="31"/>
                    <a:pt x="90" y="31"/>
                  </a:cubicBezTo>
                  <a:cubicBezTo>
                    <a:pt x="88" y="32"/>
                    <a:pt x="83" y="32"/>
                    <a:pt x="82" y="32"/>
                  </a:cubicBezTo>
                  <a:cubicBezTo>
                    <a:pt x="81" y="32"/>
                    <a:pt x="82" y="31"/>
                    <a:pt x="83" y="30"/>
                  </a:cubicBezTo>
                  <a:cubicBezTo>
                    <a:pt x="84" y="30"/>
                    <a:pt x="84" y="29"/>
                    <a:pt x="86" y="29"/>
                  </a:cubicBezTo>
                  <a:cubicBezTo>
                    <a:pt x="88" y="30"/>
                    <a:pt x="84" y="27"/>
                    <a:pt x="82" y="26"/>
                  </a:cubicBezTo>
                  <a:cubicBezTo>
                    <a:pt x="80" y="25"/>
                    <a:pt x="74" y="20"/>
                    <a:pt x="73" y="19"/>
                  </a:cubicBezTo>
                  <a:cubicBezTo>
                    <a:pt x="72" y="18"/>
                    <a:pt x="70" y="18"/>
                    <a:pt x="69" y="18"/>
                  </a:cubicBezTo>
                  <a:cubicBezTo>
                    <a:pt x="69" y="19"/>
                    <a:pt x="68" y="19"/>
                    <a:pt x="66" y="18"/>
                  </a:cubicBezTo>
                  <a:cubicBezTo>
                    <a:pt x="65" y="18"/>
                    <a:pt x="64" y="18"/>
                    <a:pt x="62" y="19"/>
                  </a:cubicBezTo>
                  <a:cubicBezTo>
                    <a:pt x="61" y="19"/>
                    <a:pt x="57" y="20"/>
                    <a:pt x="56" y="20"/>
                  </a:cubicBezTo>
                  <a:cubicBezTo>
                    <a:pt x="55" y="19"/>
                    <a:pt x="54" y="19"/>
                    <a:pt x="55" y="19"/>
                  </a:cubicBezTo>
                  <a:cubicBezTo>
                    <a:pt x="56" y="18"/>
                    <a:pt x="55" y="18"/>
                    <a:pt x="54" y="17"/>
                  </a:cubicBezTo>
                  <a:cubicBezTo>
                    <a:pt x="53" y="17"/>
                    <a:pt x="48" y="12"/>
                    <a:pt x="47" y="11"/>
                  </a:cubicBezTo>
                  <a:cubicBezTo>
                    <a:pt x="46" y="11"/>
                    <a:pt x="44" y="10"/>
                    <a:pt x="43" y="10"/>
                  </a:cubicBezTo>
                  <a:cubicBezTo>
                    <a:pt x="41" y="10"/>
                    <a:pt x="40" y="11"/>
                    <a:pt x="40" y="12"/>
                  </a:cubicBezTo>
                  <a:cubicBezTo>
                    <a:pt x="39" y="12"/>
                    <a:pt x="36" y="12"/>
                    <a:pt x="34" y="12"/>
                  </a:cubicBezTo>
                  <a:cubicBezTo>
                    <a:pt x="33" y="12"/>
                    <a:pt x="31" y="13"/>
                    <a:pt x="31" y="14"/>
                  </a:cubicBezTo>
                  <a:cubicBezTo>
                    <a:pt x="30" y="14"/>
                    <a:pt x="29" y="15"/>
                    <a:pt x="27" y="1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 name="Freeform 28">
              <a:extLst>
                <a:ext uri="{FF2B5EF4-FFF2-40B4-BE49-F238E27FC236}">
                  <a16:creationId xmlns="" xmlns:a16="http://schemas.microsoft.com/office/drawing/2014/main" id="{8AB30615-8BA4-4DD3-9881-886617234712}"/>
                </a:ext>
              </a:extLst>
            </p:cNvPr>
            <p:cNvSpPr>
              <a:spLocks/>
            </p:cNvSpPr>
            <p:nvPr/>
          </p:nvSpPr>
          <p:spPr bwMode="auto">
            <a:xfrm>
              <a:off x="1112940" y="1751500"/>
              <a:ext cx="29998" cy="21110"/>
            </a:xfrm>
            <a:custGeom>
              <a:avLst/>
              <a:gdLst>
                <a:gd name="T0" fmla="*/ 27 w 29"/>
                <a:gd name="T1" fmla="*/ 1 h 20"/>
                <a:gd name="T2" fmla="*/ 23 w 29"/>
                <a:gd name="T3" fmla="*/ 3 h 20"/>
                <a:gd name="T4" fmla="*/ 20 w 29"/>
                <a:gd name="T5" fmla="*/ 4 h 20"/>
                <a:gd name="T6" fmla="*/ 16 w 29"/>
                <a:gd name="T7" fmla="*/ 5 h 20"/>
                <a:gd name="T8" fmla="*/ 11 w 29"/>
                <a:gd name="T9" fmla="*/ 8 h 20"/>
                <a:gd name="T10" fmla="*/ 4 w 29"/>
                <a:gd name="T11" fmla="*/ 13 h 20"/>
                <a:gd name="T12" fmla="*/ 4 w 29"/>
                <a:gd name="T13" fmla="*/ 17 h 20"/>
                <a:gd name="T14" fmla="*/ 10 w 29"/>
                <a:gd name="T15" fmla="*/ 19 h 20"/>
                <a:gd name="T16" fmla="*/ 16 w 29"/>
                <a:gd name="T17" fmla="*/ 18 h 20"/>
                <a:gd name="T18" fmla="*/ 26 w 29"/>
                <a:gd name="T19" fmla="*/ 7 h 20"/>
                <a:gd name="T20" fmla="*/ 27 w 29"/>
                <a:gd name="T2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0">
                  <a:moveTo>
                    <a:pt x="27" y="1"/>
                  </a:moveTo>
                  <a:cubicBezTo>
                    <a:pt x="25" y="0"/>
                    <a:pt x="23" y="3"/>
                    <a:pt x="23" y="3"/>
                  </a:cubicBezTo>
                  <a:cubicBezTo>
                    <a:pt x="23" y="3"/>
                    <a:pt x="21" y="3"/>
                    <a:pt x="20" y="4"/>
                  </a:cubicBezTo>
                  <a:cubicBezTo>
                    <a:pt x="20" y="5"/>
                    <a:pt x="17" y="5"/>
                    <a:pt x="16" y="5"/>
                  </a:cubicBezTo>
                  <a:cubicBezTo>
                    <a:pt x="14" y="5"/>
                    <a:pt x="12" y="7"/>
                    <a:pt x="11" y="8"/>
                  </a:cubicBezTo>
                  <a:cubicBezTo>
                    <a:pt x="9" y="10"/>
                    <a:pt x="6" y="12"/>
                    <a:pt x="4" y="13"/>
                  </a:cubicBezTo>
                  <a:cubicBezTo>
                    <a:pt x="3" y="14"/>
                    <a:pt x="0" y="16"/>
                    <a:pt x="4" y="17"/>
                  </a:cubicBezTo>
                  <a:cubicBezTo>
                    <a:pt x="7" y="17"/>
                    <a:pt x="9" y="18"/>
                    <a:pt x="10" y="19"/>
                  </a:cubicBezTo>
                  <a:cubicBezTo>
                    <a:pt x="10" y="19"/>
                    <a:pt x="13" y="20"/>
                    <a:pt x="16" y="18"/>
                  </a:cubicBezTo>
                  <a:cubicBezTo>
                    <a:pt x="19" y="15"/>
                    <a:pt x="25" y="9"/>
                    <a:pt x="26" y="7"/>
                  </a:cubicBezTo>
                  <a:cubicBezTo>
                    <a:pt x="28" y="4"/>
                    <a:pt x="29" y="3"/>
                    <a:pt x="27" y="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 name="Freeform 29">
              <a:extLst>
                <a:ext uri="{FF2B5EF4-FFF2-40B4-BE49-F238E27FC236}">
                  <a16:creationId xmlns="" xmlns:a16="http://schemas.microsoft.com/office/drawing/2014/main" id="{84876A07-A67D-4F96-AA66-A737D0205AE2}"/>
                </a:ext>
              </a:extLst>
            </p:cNvPr>
            <p:cNvSpPr>
              <a:spLocks/>
            </p:cNvSpPr>
            <p:nvPr/>
          </p:nvSpPr>
          <p:spPr bwMode="auto">
            <a:xfrm>
              <a:off x="1056278" y="1705948"/>
              <a:ext cx="119989" cy="56662"/>
            </a:xfrm>
            <a:custGeom>
              <a:avLst/>
              <a:gdLst>
                <a:gd name="T0" fmla="*/ 6 w 115"/>
                <a:gd name="T1" fmla="*/ 44 h 54"/>
                <a:gd name="T2" fmla="*/ 18 w 115"/>
                <a:gd name="T3" fmla="*/ 51 h 54"/>
                <a:gd name="T4" fmla="*/ 31 w 115"/>
                <a:gd name="T5" fmla="*/ 48 h 54"/>
                <a:gd name="T6" fmla="*/ 35 w 115"/>
                <a:gd name="T7" fmla="*/ 44 h 54"/>
                <a:gd name="T8" fmla="*/ 36 w 115"/>
                <a:gd name="T9" fmla="*/ 46 h 54"/>
                <a:gd name="T10" fmla="*/ 40 w 115"/>
                <a:gd name="T11" fmla="*/ 50 h 54"/>
                <a:gd name="T12" fmla="*/ 42 w 115"/>
                <a:gd name="T13" fmla="*/ 53 h 54"/>
                <a:gd name="T14" fmla="*/ 53 w 115"/>
                <a:gd name="T15" fmla="*/ 47 h 54"/>
                <a:gd name="T16" fmla="*/ 51 w 115"/>
                <a:gd name="T17" fmla="*/ 40 h 54"/>
                <a:gd name="T18" fmla="*/ 54 w 115"/>
                <a:gd name="T19" fmla="*/ 38 h 54"/>
                <a:gd name="T20" fmla="*/ 65 w 115"/>
                <a:gd name="T21" fmla="*/ 41 h 54"/>
                <a:gd name="T22" fmla="*/ 63 w 115"/>
                <a:gd name="T23" fmla="*/ 33 h 54"/>
                <a:gd name="T24" fmla="*/ 70 w 115"/>
                <a:gd name="T25" fmla="*/ 31 h 54"/>
                <a:gd name="T26" fmla="*/ 71 w 115"/>
                <a:gd name="T27" fmla="*/ 26 h 54"/>
                <a:gd name="T28" fmla="*/ 79 w 115"/>
                <a:gd name="T29" fmla="*/ 24 h 54"/>
                <a:gd name="T30" fmla="*/ 76 w 115"/>
                <a:gd name="T31" fmla="*/ 30 h 54"/>
                <a:gd name="T32" fmla="*/ 77 w 115"/>
                <a:gd name="T33" fmla="*/ 32 h 54"/>
                <a:gd name="T34" fmla="*/ 76 w 115"/>
                <a:gd name="T35" fmla="*/ 37 h 54"/>
                <a:gd name="T36" fmla="*/ 84 w 115"/>
                <a:gd name="T37" fmla="*/ 39 h 54"/>
                <a:gd name="T38" fmla="*/ 91 w 115"/>
                <a:gd name="T39" fmla="*/ 38 h 54"/>
                <a:gd name="T40" fmla="*/ 106 w 115"/>
                <a:gd name="T41" fmla="*/ 28 h 54"/>
                <a:gd name="T42" fmla="*/ 105 w 115"/>
                <a:gd name="T43" fmla="*/ 24 h 54"/>
                <a:gd name="T44" fmla="*/ 105 w 115"/>
                <a:gd name="T45" fmla="*/ 20 h 54"/>
                <a:gd name="T46" fmla="*/ 101 w 115"/>
                <a:gd name="T47" fmla="*/ 14 h 54"/>
                <a:gd name="T48" fmla="*/ 112 w 115"/>
                <a:gd name="T49" fmla="*/ 6 h 54"/>
                <a:gd name="T50" fmla="*/ 101 w 115"/>
                <a:gd name="T51" fmla="*/ 1 h 54"/>
                <a:gd name="T52" fmla="*/ 94 w 115"/>
                <a:gd name="T53" fmla="*/ 2 h 54"/>
                <a:gd name="T54" fmla="*/ 90 w 115"/>
                <a:gd name="T55" fmla="*/ 5 h 54"/>
                <a:gd name="T56" fmla="*/ 95 w 115"/>
                <a:gd name="T57" fmla="*/ 6 h 54"/>
                <a:gd name="T58" fmla="*/ 90 w 115"/>
                <a:gd name="T59" fmla="*/ 7 h 54"/>
                <a:gd name="T60" fmla="*/ 87 w 115"/>
                <a:gd name="T61" fmla="*/ 8 h 54"/>
                <a:gd name="T62" fmla="*/ 79 w 115"/>
                <a:gd name="T63" fmla="*/ 6 h 54"/>
                <a:gd name="T64" fmla="*/ 68 w 115"/>
                <a:gd name="T65" fmla="*/ 6 h 54"/>
                <a:gd name="T66" fmla="*/ 60 w 115"/>
                <a:gd name="T67" fmla="*/ 7 h 54"/>
                <a:gd name="T68" fmla="*/ 52 w 115"/>
                <a:gd name="T69" fmla="*/ 13 h 54"/>
                <a:gd name="T70" fmla="*/ 46 w 115"/>
                <a:gd name="T71" fmla="*/ 17 h 54"/>
                <a:gd name="T72" fmla="*/ 41 w 115"/>
                <a:gd name="T73" fmla="*/ 21 h 54"/>
                <a:gd name="T74" fmla="*/ 36 w 115"/>
                <a:gd name="T75" fmla="*/ 25 h 54"/>
                <a:gd name="T76" fmla="*/ 30 w 115"/>
                <a:gd name="T77" fmla="*/ 27 h 54"/>
                <a:gd name="T78" fmla="*/ 26 w 115"/>
                <a:gd name="T79" fmla="*/ 31 h 54"/>
                <a:gd name="T80" fmla="*/ 19 w 115"/>
                <a:gd name="T81" fmla="*/ 35 h 54"/>
                <a:gd name="T82" fmla="*/ 7 w 115"/>
                <a:gd name="T83" fmla="*/ 40 h 54"/>
                <a:gd name="T84" fmla="*/ 1 w 115"/>
                <a:gd name="T85"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54">
                  <a:moveTo>
                    <a:pt x="2" y="45"/>
                  </a:moveTo>
                  <a:cubicBezTo>
                    <a:pt x="3" y="45"/>
                    <a:pt x="2" y="44"/>
                    <a:pt x="6" y="44"/>
                  </a:cubicBezTo>
                  <a:cubicBezTo>
                    <a:pt x="10" y="43"/>
                    <a:pt x="9" y="47"/>
                    <a:pt x="9" y="47"/>
                  </a:cubicBezTo>
                  <a:cubicBezTo>
                    <a:pt x="7" y="52"/>
                    <a:pt x="15" y="50"/>
                    <a:pt x="18" y="51"/>
                  </a:cubicBezTo>
                  <a:cubicBezTo>
                    <a:pt x="20" y="51"/>
                    <a:pt x="30" y="51"/>
                    <a:pt x="31" y="50"/>
                  </a:cubicBezTo>
                  <a:cubicBezTo>
                    <a:pt x="32" y="49"/>
                    <a:pt x="32" y="49"/>
                    <a:pt x="31" y="48"/>
                  </a:cubicBezTo>
                  <a:cubicBezTo>
                    <a:pt x="30" y="46"/>
                    <a:pt x="32" y="45"/>
                    <a:pt x="32" y="44"/>
                  </a:cubicBezTo>
                  <a:cubicBezTo>
                    <a:pt x="33" y="42"/>
                    <a:pt x="34" y="43"/>
                    <a:pt x="35" y="44"/>
                  </a:cubicBezTo>
                  <a:cubicBezTo>
                    <a:pt x="36" y="44"/>
                    <a:pt x="35" y="44"/>
                    <a:pt x="36" y="45"/>
                  </a:cubicBezTo>
                  <a:cubicBezTo>
                    <a:pt x="36" y="45"/>
                    <a:pt x="36" y="45"/>
                    <a:pt x="36" y="46"/>
                  </a:cubicBezTo>
                  <a:cubicBezTo>
                    <a:pt x="35" y="46"/>
                    <a:pt x="37" y="47"/>
                    <a:pt x="38" y="48"/>
                  </a:cubicBezTo>
                  <a:cubicBezTo>
                    <a:pt x="40" y="49"/>
                    <a:pt x="40" y="49"/>
                    <a:pt x="40" y="50"/>
                  </a:cubicBezTo>
                  <a:cubicBezTo>
                    <a:pt x="39" y="51"/>
                    <a:pt x="40" y="51"/>
                    <a:pt x="40" y="53"/>
                  </a:cubicBezTo>
                  <a:cubicBezTo>
                    <a:pt x="41" y="54"/>
                    <a:pt x="42" y="54"/>
                    <a:pt x="42" y="53"/>
                  </a:cubicBezTo>
                  <a:cubicBezTo>
                    <a:pt x="43" y="53"/>
                    <a:pt x="49" y="51"/>
                    <a:pt x="52" y="50"/>
                  </a:cubicBezTo>
                  <a:cubicBezTo>
                    <a:pt x="54" y="49"/>
                    <a:pt x="54" y="48"/>
                    <a:pt x="53" y="47"/>
                  </a:cubicBezTo>
                  <a:cubicBezTo>
                    <a:pt x="52" y="46"/>
                    <a:pt x="52" y="45"/>
                    <a:pt x="52" y="44"/>
                  </a:cubicBezTo>
                  <a:cubicBezTo>
                    <a:pt x="52" y="43"/>
                    <a:pt x="52" y="42"/>
                    <a:pt x="51" y="40"/>
                  </a:cubicBezTo>
                  <a:cubicBezTo>
                    <a:pt x="50" y="39"/>
                    <a:pt x="50" y="39"/>
                    <a:pt x="52" y="38"/>
                  </a:cubicBezTo>
                  <a:cubicBezTo>
                    <a:pt x="54" y="37"/>
                    <a:pt x="54" y="38"/>
                    <a:pt x="54" y="38"/>
                  </a:cubicBezTo>
                  <a:cubicBezTo>
                    <a:pt x="54" y="38"/>
                    <a:pt x="53" y="40"/>
                    <a:pt x="55" y="42"/>
                  </a:cubicBezTo>
                  <a:cubicBezTo>
                    <a:pt x="58" y="45"/>
                    <a:pt x="61" y="44"/>
                    <a:pt x="65" y="41"/>
                  </a:cubicBezTo>
                  <a:cubicBezTo>
                    <a:pt x="69" y="38"/>
                    <a:pt x="66" y="35"/>
                    <a:pt x="65" y="35"/>
                  </a:cubicBezTo>
                  <a:cubicBezTo>
                    <a:pt x="65" y="34"/>
                    <a:pt x="64" y="34"/>
                    <a:pt x="63" y="33"/>
                  </a:cubicBezTo>
                  <a:cubicBezTo>
                    <a:pt x="62" y="32"/>
                    <a:pt x="65" y="31"/>
                    <a:pt x="65" y="32"/>
                  </a:cubicBezTo>
                  <a:cubicBezTo>
                    <a:pt x="66" y="33"/>
                    <a:pt x="69" y="32"/>
                    <a:pt x="70" y="31"/>
                  </a:cubicBezTo>
                  <a:cubicBezTo>
                    <a:pt x="71" y="31"/>
                    <a:pt x="71" y="31"/>
                    <a:pt x="71" y="30"/>
                  </a:cubicBezTo>
                  <a:cubicBezTo>
                    <a:pt x="70" y="29"/>
                    <a:pt x="71" y="28"/>
                    <a:pt x="71" y="26"/>
                  </a:cubicBezTo>
                  <a:cubicBezTo>
                    <a:pt x="71" y="24"/>
                    <a:pt x="76" y="24"/>
                    <a:pt x="76" y="23"/>
                  </a:cubicBezTo>
                  <a:cubicBezTo>
                    <a:pt x="77" y="23"/>
                    <a:pt x="78" y="23"/>
                    <a:pt x="79" y="24"/>
                  </a:cubicBezTo>
                  <a:cubicBezTo>
                    <a:pt x="80" y="25"/>
                    <a:pt x="79" y="26"/>
                    <a:pt x="77" y="26"/>
                  </a:cubicBezTo>
                  <a:cubicBezTo>
                    <a:pt x="76" y="27"/>
                    <a:pt x="76" y="29"/>
                    <a:pt x="76" y="30"/>
                  </a:cubicBezTo>
                  <a:cubicBezTo>
                    <a:pt x="76" y="30"/>
                    <a:pt x="76" y="31"/>
                    <a:pt x="77" y="31"/>
                  </a:cubicBezTo>
                  <a:cubicBezTo>
                    <a:pt x="77" y="32"/>
                    <a:pt x="77" y="32"/>
                    <a:pt x="77" y="32"/>
                  </a:cubicBezTo>
                  <a:cubicBezTo>
                    <a:pt x="77" y="32"/>
                    <a:pt x="76" y="33"/>
                    <a:pt x="75" y="34"/>
                  </a:cubicBezTo>
                  <a:cubicBezTo>
                    <a:pt x="75" y="35"/>
                    <a:pt x="75" y="36"/>
                    <a:pt x="76" y="37"/>
                  </a:cubicBezTo>
                  <a:cubicBezTo>
                    <a:pt x="78" y="38"/>
                    <a:pt x="79" y="39"/>
                    <a:pt x="80" y="38"/>
                  </a:cubicBezTo>
                  <a:cubicBezTo>
                    <a:pt x="81" y="38"/>
                    <a:pt x="83" y="39"/>
                    <a:pt x="84" y="39"/>
                  </a:cubicBezTo>
                  <a:cubicBezTo>
                    <a:pt x="85" y="39"/>
                    <a:pt x="88" y="39"/>
                    <a:pt x="89" y="39"/>
                  </a:cubicBezTo>
                  <a:cubicBezTo>
                    <a:pt x="89" y="39"/>
                    <a:pt x="90" y="38"/>
                    <a:pt x="91" y="38"/>
                  </a:cubicBezTo>
                  <a:cubicBezTo>
                    <a:pt x="91" y="37"/>
                    <a:pt x="93" y="35"/>
                    <a:pt x="94" y="35"/>
                  </a:cubicBezTo>
                  <a:cubicBezTo>
                    <a:pt x="94" y="35"/>
                    <a:pt x="104" y="28"/>
                    <a:pt x="106" y="28"/>
                  </a:cubicBezTo>
                  <a:cubicBezTo>
                    <a:pt x="107" y="27"/>
                    <a:pt x="107" y="26"/>
                    <a:pt x="106" y="26"/>
                  </a:cubicBezTo>
                  <a:cubicBezTo>
                    <a:pt x="106" y="26"/>
                    <a:pt x="106" y="25"/>
                    <a:pt x="105" y="24"/>
                  </a:cubicBezTo>
                  <a:cubicBezTo>
                    <a:pt x="105" y="23"/>
                    <a:pt x="103" y="22"/>
                    <a:pt x="103" y="22"/>
                  </a:cubicBezTo>
                  <a:cubicBezTo>
                    <a:pt x="98" y="20"/>
                    <a:pt x="102" y="19"/>
                    <a:pt x="105" y="20"/>
                  </a:cubicBezTo>
                  <a:cubicBezTo>
                    <a:pt x="108" y="20"/>
                    <a:pt x="111" y="19"/>
                    <a:pt x="106" y="18"/>
                  </a:cubicBezTo>
                  <a:cubicBezTo>
                    <a:pt x="102" y="16"/>
                    <a:pt x="101" y="16"/>
                    <a:pt x="101" y="14"/>
                  </a:cubicBezTo>
                  <a:cubicBezTo>
                    <a:pt x="101" y="12"/>
                    <a:pt x="111" y="8"/>
                    <a:pt x="113" y="8"/>
                  </a:cubicBezTo>
                  <a:cubicBezTo>
                    <a:pt x="115" y="7"/>
                    <a:pt x="113" y="7"/>
                    <a:pt x="112" y="6"/>
                  </a:cubicBezTo>
                  <a:cubicBezTo>
                    <a:pt x="111" y="5"/>
                    <a:pt x="108" y="4"/>
                    <a:pt x="107" y="3"/>
                  </a:cubicBezTo>
                  <a:cubicBezTo>
                    <a:pt x="105" y="3"/>
                    <a:pt x="104" y="2"/>
                    <a:pt x="101" y="1"/>
                  </a:cubicBezTo>
                  <a:cubicBezTo>
                    <a:pt x="99" y="0"/>
                    <a:pt x="96" y="0"/>
                    <a:pt x="94" y="0"/>
                  </a:cubicBezTo>
                  <a:cubicBezTo>
                    <a:pt x="93" y="0"/>
                    <a:pt x="93" y="1"/>
                    <a:pt x="94" y="2"/>
                  </a:cubicBezTo>
                  <a:cubicBezTo>
                    <a:pt x="94" y="2"/>
                    <a:pt x="92" y="3"/>
                    <a:pt x="90" y="3"/>
                  </a:cubicBezTo>
                  <a:cubicBezTo>
                    <a:pt x="88" y="3"/>
                    <a:pt x="89" y="4"/>
                    <a:pt x="90" y="5"/>
                  </a:cubicBezTo>
                  <a:cubicBezTo>
                    <a:pt x="91" y="5"/>
                    <a:pt x="93" y="5"/>
                    <a:pt x="94" y="5"/>
                  </a:cubicBezTo>
                  <a:cubicBezTo>
                    <a:pt x="96" y="5"/>
                    <a:pt x="96" y="6"/>
                    <a:pt x="95" y="6"/>
                  </a:cubicBezTo>
                  <a:cubicBezTo>
                    <a:pt x="94" y="6"/>
                    <a:pt x="94" y="7"/>
                    <a:pt x="94" y="7"/>
                  </a:cubicBezTo>
                  <a:cubicBezTo>
                    <a:pt x="93" y="8"/>
                    <a:pt x="92" y="8"/>
                    <a:pt x="90" y="7"/>
                  </a:cubicBezTo>
                  <a:cubicBezTo>
                    <a:pt x="89" y="6"/>
                    <a:pt x="88" y="6"/>
                    <a:pt x="89" y="7"/>
                  </a:cubicBezTo>
                  <a:cubicBezTo>
                    <a:pt x="91" y="9"/>
                    <a:pt x="88" y="9"/>
                    <a:pt x="87" y="8"/>
                  </a:cubicBezTo>
                  <a:cubicBezTo>
                    <a:pt x="86" y="8"/>
                    <a:pt x="84" y="7"/>
                    <a:pt x="83" y="7"/>
                  </a:cubicBezTo>
                  <a:cubicBezTo>
                    <a:pt x="83" y="7"/>
                    <a:pt x="81" y="8"/>
                    <a:pt x="79" y="6"/>
                  </a:cubicBezTo>
                  <a:cubicBezTo>
                    <a:pt x="77" y="5"/>
                    <a:pt x="76" y="6"/>
                    <a:pt x="74" y="6"/>
                  </a:cubicBezTo>
                  <a:cubicBezTo>
                    <a:pt x="73" y="6"/>
                    <a:pt x="69" y="6"/>
                    <a:pt x="68" y="6"/>
                  </a:cubicBezTo>
                  <a:cubicBezTo>
                    <a:pt x="67" y="6"/>
                    <a:pt x="65" y="6"/>
                    <a:pt x="64" y="7"/>
                  </a:cubicBezTo>
                  <a:cubicBezTo>
                    <a:pt x="63" y="7"/>
                    <a:pt x="62" y="7"/>
                    <a:pt x="60" y="7"/>
                  </a:cubicBezTo>
                  <a:cubicBezTo>
                    <a:pt x="58" y="7"/>
                    <a:pt x="57" y="9"/>
                    <a:pt x="56" y="10"/>
                  </a:cubicBezTo>
                  <a:cubicBezTo>
                    <a:pt x="56" y="11"/>
                    <a:pt x="55" y="12"/>
                    <a:pt x="52" y="13"/>
                  </a:cubicBezTo>
                  <a:cubicBezTo>
                    <a:pt x="50" y="13"/>
                    <a:pt x="49" y="15"/>
                    <a:pt x="48" y="15"/>
                  </a:cubicBezTo>
                  <a:cubicBezTo>
                    <a:pt x="48" y="16"/>
                    <a:pt x="47" y="16"/>
                    <a:pt x="46" y="17"/>
                  </a:cubicBezTo>
                  <a:cubicBezTo>
                    <a:pt x="46" y="17"/>
                    <a:pt x="44" y="18"/>
                    <a:pt x="44" y="19"/>
                  </a:cubicBezTo>
                  <a:cubicBezTo>
                    <a:pt x="43" y="20"/>
                    <a:pt x="43" y="21"/>
                    <a:pt x="41" y="21"/>
                  </a:cubicBezTo>
                  <a:cubicBezTo>
                    <a:pt x="39" y="21"/>
                    <a:pt x="40" y="23"/>
                    <a:pt x="40" y="24"/>
                  </a:cubicBezTo>
                  <a:cubicBezTo>
                    <a:pt x="40" y="25"/>
                    <a:pt x="37" y="25"/>
                    <a:pt x="36" y="25"/>
                  </a:cubicBezTo>
                  <a:cubicBezTo>
                    <a:pt x="35" y="25"/>
                    <a:pt x="34" y="26"/>
                    <a:pt x="33" y="26"/>
                  </a:cubicBezTo>
                  <a:cubicBezTo>
                    <a:pt x="32" y="27"/>
                    <a:pt x="32" y="27"/>
                    <a:pt x="30" y="27"/>
                  </a:cubicBezTo>
                  <a:cubicBezTo>
                    <a:pt x="28" y="27"/>
                    <a:pt x="28" y="28"/>
                    <a:pt x="28" y="29"/>
                  </a:cubicBezTo>
                  <a:cubicBezTo>
                    <a:pt x="27" y="30"/>
                    <a:pt x="27" y="31"/>
                    <a:pt x="26" y="31"/>
                  </a:cubicBezTo>
                  <a:cubicBezTo>
                    <a:pt x="25" y="32"/>
                    <a:pt x="25" y="32"/>
                    <a:pt x="24" y="33"/>
                  </a:cubicBezTo>
                  <a:cubicBezTo>
                    <a:pt x="24" y="34"/>
                    <a:pt x="23" y="35"/>
                    <a:pt x="19" y="35"/>
                  </a:cubicBezTo>
                  <a:cubicBezTo>
                    <a:pt x="16" y="35"/>
                    <a:pt x="18" y="35"/>
                    <a:pt x="12" y="36"/>
                  </a:cubicBezTo>
                  <a:cubicBezTo>
                    <a:pt x="7" y="37"/>
                    <a:pt x="7" y="39"/>
                    <a:pt x="7" y="40"/>
                  </a:cubicBezTo>
                  <a:cubicBezTo>
                    <a:pt x="7" y="40"/>
                    <a:pt x="6" y="41"/>
                    <a:pt x="5" y="41"/>
                  </a:cubicBezTo>
                  <a:cubicBezTo>
                    <a:pt x="4" y="41"/>
                    <a:pt x="3" y="42"/>
                    <a:pt x="1" y="44"/>
                  </a:cubicBezTo>
                  <a:cubicBezTo>
                    <a:pt x="0" y="45"/>
                    <a:pt x="1" y="46"/>
                    <a:pt x="2" y="4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 name="Freeform 30">
              <a:extLst>
                <a:ext uri="{FF2B5EF4-FFF2-40B4-BE49-F238E27FC236}">
                  <a16:creationId xmlns="" xmlns:a16="http://schemas.microsoft.com/office/drawing/2014/main" id="{B2AD0485-C354-415B-A1E8-091C2BAF733F}"/>
                </a:ext>
              </a:extLst>
            </p:cNvPr>
            <p:cNvSpPr>
              <a:spLocks/>
            </p:cNvSpPr>
            <p:nvPr/>
          </p:nvSpPr>
          <p:spPr bwMode="auto">
            <a:xfrm>
              <a:off x="1181823" y="1728169"/>
              <a:ext cx="24442" cy="6666"/>
            </a:xfrm>
            <a:custGeom>
              <a:avLst/>
              <a:gdLst>
                <a:gd name="T0" fmla="*/ 2 w 23"/>
                <a:gd name="T1" fmla="*/ 2 h 7"/>
                <a:gd name="T2" fmla="*/ 3 w 23"/>
                <a:gd name="T3" fmla="*/ 4 h 7"/>
                <a:gd name="T4" fmla="*/ 20 w 23"/>
                <a:gd name="T5" fmla="*/ 5 h 7"/>
                <a:gd name="T6" fmla="*/ 18 w 23"/>
                <a:gd name="T7" fmla="*/ 0 h 7"/>
                <a:gd name="T8" fmla="*/ 2 w 23"/>
                <a:gd name="T9" fmla="*/ 2 h 7"/>
              </a:gdLst>
              <a:ahLst/>
              <a:cxnLst>
                <a:cxn ang="0">
                  <a:pos x="T0" y="T1"/>
                </a:cxn>
                <a:cxn ang="0">
                  <a:pos x="T2" y="T3"/>
                </a:cxn>
                <a:cxn ang="0">
                  <a:pos x="T4" y="T5"/>
                </a:cxn>
                <a:cxn ang="0">
                  <a:pos x="T6" y="T7"/>
                </a:cxn>
                <a:cxn ang="0">
                  <a:pos x="T8" y="T9"/>
                </a:cxn>
              </a:cxnLst>
              <a:rect l="0" t="0" r="r" b="b"/>
              <a:pathLst>
                <a:path w="23" h="7">
                  <a:moveTo>
                    <a:pt x="2" y="2"/>
                  </a:moveTo>
                  <a:cubicBezTo>
                    <a:pt x="2" y="2"/>
                    <a:pt x="0" y="3"/>
                    <a:pt x="3" y="4"/>
                  </a:cubicBezTo>
                  <a:cubicBezTo>
                    <a:pt x="5" y="4"/>
                    <a:pt x="17" y="7"/>
                    <a:pt x="20" y="5"/>
                  </a:cubicBezTo>
                  <a:cubicBezTo>
                    <a:pt x="23" y="4"/>
                    <a:pt x="21" y="1"/>
                    <a:pt x="18" y="0"/>
                  </a:cubicBezTo>
                  <a:cubicBezTo>
                    <a:pt x="15" y="0"/>
                    <a:pt x="6" y="0"/>
                    <a:pt x="2" y="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 name="Freeform 31">
              <a:extLst>
                <a:ext uri="{FF2B5EF4-FFF2-40B4-BE49-F238E27FC236}">
                  <a16:creationId xmlns="" xmlns:a16="http://schemas.microsoft.com/office/drawing/2014/main" id="{230FA445-5494-4468-8A31-06B779F57461}"/>
                </a:ext>
              </a:extLst>
            </p:cNvPr>
            <p:cNvSpPr>
              <a:spLocks/>
            </p:cNvSpPr>
            <p:nvPr/>
          </p:nvSpPr>
          <p:spPr bwMode="auto">
            <a:xfrm>
              <a:off x="1178490" y="1688172"/>
              <a:ext cx="25554" cy="14444"/>
            </a:xfrm>
            <a:custGeom>
              <a:avLst/>
              <a:gdLst>
                <a:gd name="T0" fmla="*/ 4 w 24"/>
                <a:gd name="T1" fmla="*/ 7 h 14"/>
                <a:gd name="T2" fmla="*/ 11 w 24"/>
                <a:gd name="T3" fmla="*/ 11 h 14"/>
                <a:gd name="T4" fmla="*/ 22 w 24"/>
                <a:gd name="T5" fmla="*/ 10 h 14"/>
                <a:gd name="T6" fmla="*/ 23 w 24"/>
                <a:gd name="T7" fmla="*/ 8 h 14"/>
                <a:gd name="T8" fmla="*/ 13 w 24"/>
                <a:gd name="T9" fmla="*/ 1 h 14"/>
                <a:gd name="T10" fmla="*/ 10 w 24"/>
                <a:gd name="T11" fmla="*/ 1 h 14"/>
                <a:gd name="T12" fmla="*/ 5 w 24"/>
                <a:gd name="T13" fmla="*/ 3 h 14"/>
                <a:gd name="T14" fmla="*/ 2 w 24"/>
                <a:gd name="T15" fmla="*/ 4 h 14"/>
                <a:gd name="T16" fmla="*/ 4 w 24"/>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4">
                  <a:moveTo>
                    <a:pt x="4" y="7"/>
                  </a:moveTo>
                  <a:cubicBezTo>
                    <a:pt x="6" y="8"/>
                    <a:pt x="7" y="9"/>
                    <a:pt x="11" y="11"/>
                  </a:cubicBezTo>
                  <a:cubicBezTo>
                    <a:pt x="15" y="14"/>
                    <a:pt x="21" y="10"/>
                    <a:pt x="22" y="10"/>
                  </a:cubicBezTo>
                  <a:cubicBezTo>
                    <a:pt x="24" y="9"/>
                    <a:pt x="23" y="8"/>
                    <a:pt x="23" y="8"/>
                  </a:cubicBezTo>
                  <a:cubicBezTo>
                    <a:pt x="22" y="8"/>
                    <a:pt x="14" y="2"/>
                    <a:pt x="13" y="1"/>
                  </a:cubicBezTo>
                  <a:cubicBezTo>
                    <a:pt x="12" y="0"/>
                    <a:pt x="12" y="0"/>
                    <a:pt x="10" y="1"/>
                  </a:cubicBezTo>
                  <a:cubicBezTo>
                    <a:pt x="9" y="1"/>
                    <a:pt x="5" y="3"/>
                    <a:pt x="5" y="3"/>
                  </a:cubicBezTo>
                  <a:cubicBezTo>
                    <a:pt x="4" y="4"/>
                    <a:pt x="4" y="4"/>
                    <a:pt x="2" y="4"/>
                  </a:cubicBezTo>
                  <a:cubicBezTo>
                    <a:pt x="0" y="4"/>
                    <a:pt x="3" y="7"/>
                    <a:pt x="4" y="7"/>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 name="Freeform 32">
              <a:extLst>
                <a:ext uri="{FF2B5EF4-FFF2-40B4-BE49-F238E27FC236}">
                  <a16:creationId xmlns="" xmlns:a16="http://schemas.microsoft.com/office/drawing/2014/main" id="{4DDFE18B-944B-4643-92ED-405D03FC7332}"/>
                </a:ext>
              </a:extLst>
            </p:cNvPr>
            <p:cNvSpPr>
              <a:spLocks/>
            </p:cNvSpPr>
            <p:nvPr/>
          </p:nvSpPr>
          <p:spPr bwMode="auto">
            <a:xfrm>
              <a:off x="1206265" y="1665952"/>
              <a:ext cx="64439" cy="16666"/>
            </a:xfrm>
            <a:custGeom>
              <a:avLst/>
              <a:gdLst>
                <a:gd name="T0" fmla="*/ 4 w 62"/>
                <a:gd name="T1" fmla="*/ 16 h 16"/>
                <a:gd name="T2" fmla="*/ 13 w 62"/>
                <a:gd name="T3" fmla="*/ 14 h 16"/>
                <a:gd name="T4" fmla="*/ 21 w 62"/>
                <a:gd name="T5" fmla="*/ 14 h 16"/>
                <a:gd name="T6" fmla="*/ 26 w 62"/>
                <a:gd name="T7" fmla="*/ 16 h 16"/>
                <a:gd name="T8" fmla="*/ 31 w 62"/>
                <a:gd name="T9" fmla="*/ 14 h 16"/>
                <a:gd name="T10" fmla="*/ 36 w 62"/>
                <a:gd name="T11" fmla="*/ 13 h 16"/>
                <a:gd name="T12" fmla="*/ 53 w 62"/>
                <a:gd name="T13" fmla="*/ 15 h 16"/>
                <a:gd name="T14" fmla="*/ 61 w 62"/>
                <a:gd name="T15" fmla="*/ 11 h 16"/>
                <a:gd name="T16" fmla="*/ 58 w 62"/>
                <a:gd name="T17" fmla="*/ 6 h 16"/>
                <a:gd name="T18" fmla="*/ 54 w 62"/>
                <a:gd name="T19" fmla="*/ 5 h 16"/>
                <a:gd name="T20" fmla="*/ 47 w 62"/>
                <a:gd name="T21" fmla="*/ 2 h 16"/>
                <a:gd name="T22" fmla="*/ 36 w 62"/>
                <a:gd name="T23" fmla="*/ 2 h 16"/>
                <a:gd name="T24" fmla="*/ 4 w 62"/>
                <a:gd name="T25" fmla="*/ 11 h 16"/>
                <a:gd name="T26" fmla="*/ 2 w 62"/>
                <a:gd name="T27" fmla="*/ 15 h 16"/>
                <a:gd name="T28" fmla="*/ 4 w 62"/>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6">
                  <a:moveTo>
                    <a:pt x="4" y="16"/>
                  </a:moveTo>
                  <a:cubicBezTo>
                    <a:pt x="5" y="16"/>
                    <a:pt x="12" y="14"/>
                    <a:pt x="13" y="14"/>
                  </a:cubicBezTo>
                  <a:cubicBezTo>
                    <a:pt x="15" y="13"/>
                    <a:pt x="19" y="12"/>
                    <a:pt x="21" y="14"/>
                  </a:cubicBezTo>
                  <a:cubicBezTo>
                    <a:pt x="23" y="16"/>
                    <a:pt x="25" y="16"/>
                    <a:pt x="26" y="16"/>
                  </a:cubicBezTo>
                  <a:cubicBezTo>
                    <a:pt x="27" y="16"/>
                    <a:pt x="29" y="16"/>
                    <a:pt x="31" y="14"/>
                  </a:cubicBezTo>
                  <a:cubicBezTo>
                    <a:pt x="33" y="12"/>
                    <a:pt x="34" y="12"/>
                    <a:pt x="36" y="13"/>
                  </a:cubicBezTo>
                  <a:cubicBezTo>
                    <a:pt x="39" y="14"/>
                    <a:pt x="48" y="14"/>
                    <a:pt x="53" y="15"/>
                  </a:cubicBezTo>
                  <a:cubicBezTo>
                    <a:pt x="58" y="16"/>
                    <a:pt x="61" y="14"/>
                    <a:pt x="61" y="11"/>
                  </a:cubicBezTo>
                  <a:cubicBezTo>
                    <a:pt x="62" y="9"/>
                    <a:pt x="59" y="7"/>
                    <a:pt x="58" y="6"/>
                  </a:cubicBezTo>
                  <a:cubicBezTo>
                    <a:pt x="57" y="6"/>
                    <a:pt x="55" y="5"/>
                    <a:pt x="54" y="5"/>
                  </a:cubicBezTo>
                  <a:cubicBezTo>
                    <a:pt x="54" y="5"/>
                    <a:pt x="54" y="3"/>
                    <a:pt x="47" y="2"/>
                  </a:cubicBezTo>
                  <a:cubicBezTo>
                    <a:pt x="41" y="0"/>
                    <a:pt x="37" y="1"/>
                    <a:pt x="36" y="2"/>
                  </a:cubicBezTo>
                  <a:cubicBezTo>
                    <a:pt x="34" y="2"/>
                    <a:pt x="8" y="10"/>
                    <a:pt x="4" y="11"/>
                  </a:cubicBezTo>
                  <a:cubicBezTo>
                    <a:pt x="0" y="12"/>
                    <a:pt x="2" y="15"/>
                    <a:pt x="2" y="15"/>
                  </a:cubicBezTo>
                  <a:cubicBezTo>
                    <a:pt x="2" y="16"/>
                    <a:pt x="4" y="16"/>
                    <a:pt x="4" y="16"/>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 name="Freeform 33">
              <a:extLst>
                <a:ext uri="{FF2B5EF4-FFF2-40B4-BE49-F238E27FC236}">
                  <a16:creationId xmlns="" xmlns:a16="http://schemas.microsoft.com/office/drawing/2014/main" id="{CDF91CA9-E39B-4F65-AF8F-48DA27D69D1A}"/>
                </a:ext>
              </a:extLst>
            </p:cNvPr>
            <p:cNvSpPr>
              <a:spLocks/>
            </p:cNvSpPr>
            <p:nvPr/>
          </p:nvSpPr>
          <p:spPr bwMode="auto">
            <a:xfrm>
              <a:off x="1205154" y="1687062"/>
              <a:ext cx="58884" cy="27776"/>
            </a:xfrm>
            <a:custGeom>
              <a:avLst/>
              <a:gdLst>
                <a:gd name="T0" fmla="*/ 4 w 57"/>
                <a:gd name="T1" fmla="*/ 14 h 26"/>
                <a:gd name="T2" fmla="*/ 4 w 57"/>
                <a:gd name="T3" fmla="*/ 15 h 26"/>
                <a:gd name="T4" fmla="*/ 4 w 57"/>
                <a:gd name="T5" fmla="*/ 17 h 26"/>
                <a:gd name="T6" fmla="*/ 6 w 57"/>
                <a:gd name="T7" fmla="*/ 19 h 26"/>
                <a:gd name="T8" fmla="*/ 8 w 57"/>
                <a:gd name="T9" fmla="*/ 21 h 26"/>
                <a:gd name="T10" fmla="*/ 10 w 57"/>
                <a:gd name="T11" fmla="*/ 21 h 26"/>
                <a:gd name="T12" fmla="*/ 14 w 57"/>
                <a:gd name="T13" fmla="*/ 23 h 26"/>
                <a:gd name="T14" fmla="*/ 23 w 57"/>
                <a:gd name="T15" fmla="*/ 25 h 26"/>
                <a:gd name="T16" fmla="*/ 48 w 57"/>
                <a:gd name="T17" fmla="*/ 20 h 26"/>
                <a:gd name="T18" fmla="*/ 50 w 57"/>
                <a:gd name="T19" fmla="*/ 18 h 26"/>
                <a:gd name="T20" fmla="*/ 50 w 57"/>
                <a:gd name="T21" fmla="*/ 16 h 26"/>
                <a:gd name="T22" fmla="*/ 50 w 57"/>
                <a:gd name="T23" fmla="*/ 14 h 26"/>
                <a:gd name="T24" fmla="*/ 50 w 57"/>
                <a:gd name="T25" fmla="*/ 12 h 26"/>
                <a:gd name="T26" fmla="*/ 43 w 57"/>
                <a:gd name="T27" fmla="*/ 11 h 26"/>
                <a:gd name="T28" fmla="*/ 39 w 57"/>
                <a:gd name="T29" fmla="*/ 9 h 26"/>
                <a:gd name="T30" fmla="*/ 51 w 57"/>
                <a:gd name="T31" fmla="*/ 6 h 26"/>
                <a:gd name="T32" fmla="*/ 57 w 57"/>
                <a:gd name="T33" fmla="*/ 1 h 26"/>
                <a:gd name="T34" fmla="*/ 50 w 57"/>
                <a:gd name="T35" fmla="*/ 1 h 26"/>
                <a:gd name="T36" fmla="*/ 5 w 57"/>
                <a:gd name="T37" fmla="*/ 7 h 26"/>
                <a:gd name="T38" fmla="*/ 4 w 57"/>
                <a:gd name="T39" fmla="*/ 13 h 26"/>
                <a:gd name="T40" fmla="*/ 4 w 57"/>
                <a:gd name="T4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26">
                  <a:moveTo>
                    <a:pt x="4" y="14"/>
                  </a:moveTo>
                  <a:cubicBezTo>
                    <a:pt x="3" y="14"/>
                    <a:pt x="3" y="15"/>
                    <a:pt x="4" y="15"/>
                  </a:cubicBezTo>
                  <a:cubicBezTo>
                    <a:pt x="5" y="16"/>
                    <a:pt x="4" y="15"/>
                    <a:pt x="4" y="17"/>
                  </a:cubicBezTo>
                  <a:cubicBezTo>
                    <a:pt x="3" y="18"/>
                    <a:pt x="5" y="19"/>
                    <a:pt x="6" y="19"/>
                  </a:cubicBezTo>
                  <a:cubicBezTo>
                    <a:pt x="6" y="19"/>
                    <a:pt x="7" y="20"/>
                    <a:pt x="8" y="21"/>
                  </a:cubicBezTo>
                  <a:cubicBezTo>
                    <a:pt x="8" y="21"/>
                    <a:pt x="9" y="22"/>
                    <a:pt x="10" y="21"/>
                  </a:cubicBezTo>
                  <a:cubicBezTo>
                    <a:pt x="12" y="21"/>
                    <a:pt x="11" y="21"/>
                    <a:pt x="14" y="23"/>
                  </a:cubicBezTo>
                  <a:cubicBezTo>
                    <a:pt x="17" y="26"/>
                    <a:pt x="23" y="25"/>
                    <a:pt x="23" y="25"/>
                  </a:cubicBezTo>
                  <a:cubicBezTo>
                    <a:pt x="23" y="25"/>
                    <a:pt x="46" y="20"/>
                    <a:pt x="48" y="20"/>
                  </a:cubicBezTo>
                  <a:cubicBezTo>
                    <a:pt x="50" y="19"/>
                    <a:pt x="50" y="19"/>
                    <a:pt x="50" y="18"/>
                  </a:cubicBezTo>
                  <a:cubicBezTo>
                    <a:pt x="49" y="17"/>
                    <a:pt x="50" y="17"/>
                    <a:pt x="50" y="16"/>
                  </a:cubicBezTo>
                  <a:cubicBezTo>
                    <a:pt x="51" y="16"/>
                    <a:pt x="51" y="15"/>
                    <a:pt x="50" y="14"/>
                  </a:cubicBezTo>
                  <a:cubicBezTo>
                    <a:pt x="50" y="13"/>
                    <a:pt x="49" y="14"/>
                    <a:pt x="50" y="12"/>
                  </a:cubicBezTo>
                  <a:cubicBezTo>
                    <a:pt x="51" y="10"/>
                    <a:pt x="45" y="11"/>
                    <a:pt x="43" y="11"/>
                  </a:cubicBezTo>
                  <a:cubicBezTo>
                    <a:pt x="41" y="12"/>
                    <a:pt x="40" y="10"/>
                    <a:pt x="39" y="9"/>
                  </a:cubicBezTo>
                  <a:cubicBezTo>
                    <a:pt x="38" y="8"/>
                    <a:pt x="47" y="7"/>
                    <a:pt x="51" y="6"/>
                  </a:cubicBezTo>
                  <a:cubicBezTo>
                    <a:pt x="54" y="6"/>
                    <a:pt x="57" y="3"/>
                    <a:pt x="57" y="1"/>
                  </a:cubicBezTo>
                  <a:cubicBezTo>
                    <a:pt x="56" y="0"/>
                    <a:pt x="50" y="1"/>
                    <a:pt x="50" y="1"/>
                  </a:cubicBezTo>
                  <a:cubicBezTo>
                    <a:pt x="50" y="1"/>
                    <a:pt x="10" y="6"/>
                    <a:pt x="5" y="7"/>
                  </a:cubicBezTo>
                  <a:cubicBezTo>
                    <a:pt x="0" y="8"/>
                    <a:pt x="4" y="13"/>
                    <a:pt x="4" y="13"/>
                  </a:cubicBezTo>
                  <a:cubicBezTo>
                    <a:pt x="4" y="13"/>
                    <a:pt x="4" y="13"/>
                    <a:pt x="4" y="14"/>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 name="Freeform 34">
              <a:extLst>
                <a:ext uri="{FF2B5EF4-FFF2-40B4-BE49-F238E27FC236}">
                  <a16:creationId xmlns="" xmlns:a16="http://schemas.microsoft.com/office/drawing/2014/main" id="{E1C9E3B3-0DA0-4380-8D4B-E92029EA6B6A}"/>
                </a:ext>
              </a:extLst>
            </p:cNvPr>
            <p:cNvSpPr>
              <a:spLocks/>
            </p:cNvSpPr>
            <p:nvPr/>
          </p:nvSpPr>
          <p:spPr bwMode="auto">
            <a:xfrm>
              <a:off x="1318477" y="1699282"/>
              <a:ext cx="27776" cy="21110"/>
            </a:xfrm>
            <a:custGeom>
              <a:avLst/>
              <a:gdLst>
                <a:gd name="T0" fmla="*/ 2 w 27"/>
                <a:gd name="T1" fmla="*/ 3 h 21"/>
                <a:gd name="T2" fmla="*/ 4 w 27"/>
                <a:gd name="T3" fmla="*/ 7 h 21"/>
                <a:gd name="T4" fmla="*/ 7 w 27"/>
                <a:gd name="T5" fmla="*/ 12 h 21"/>
                <a:gd name="T6" fmla="*/ 11 w 27"/>
                <a:gd name="T7" fmla="*/ 18 h 21"/>
                <a:gd name="T8" fmla="*/ 15 w 27"/>
                <a:gd name="T9" fmla="*/ 19 h 21"/>
                <a:gd name="T10" fmla="*/ 19 w 27"/>
                <a:gd name="T11" fmla="*/ 20 h 21"/>
                <a:gd name="T12" fmla="*/ 26 w 27"/>
                <a:gd name="T13" fmla="*/ 18 h 21"/>
                <a:gd name="T14" fmla="*/ 22 w 27"/>
                <a:gd name="T15" fmla="*/ 13 h 21"/>
                <a:gd name="T16" fmla="*/ 21 w 27"/>
                <a:gd name="T17" fmla="*/ 12 h 21"/>
                <a:gd name="T18" fmla="*/ 19 w 27"/>
                <a:gd name="T19" fmla="*/ 11 h 21"/>
                <a:gd name="T20" fmla="*/ 17 w 27"/>
                <a:gd name="T21" fmla="*/ 9 h 21"/>
                <a:gd name="T22" fmla="*/ 8 w 27"/>
                <a:gd name="T23" fmla="*/ 1 h 21"/>
                <a:gd name="T24" fmla="*/ 2 w 27"/>
                <a:gd name="T25" fmla="*/ 2 h 21"/>
                <a:gd name="T26" fmla="*/ 2 w 27"/>
                <a:gd name="T2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1">
                  <a:moveTo>
                    <a:pt x="2" y="3"/>
                  </a:moveTo>
                  <a:cubicBezTo>
                    <a:pt x="3" y="3"/>
                    <a:pt x="4" y="6"/>
                    <a:pt x="4" y="7"/>
                  </a:cubicBezTo>
                  <a:cubicBezTo>
                    <a:pt x="5" y="9"/>
                    <a:pt x="6" y="11"/>
                    <a:pt x="7" y="12"/>
                  </a:cubicBezTo>
                  <a:cubicBezTo>
                    <a:pt x="7" y="13"/>
                    <a:pt x="10" y="17"/>
                    <a:pt x="11" y="18"/>
                  </a:cubicBezTo>
                  <a:cubicBezTo>
                    <a:pt x="13" y="20"/>
                    <a:pt x="14" y="19"/>
                    <a:pt x="15" y="19"/>
                  </a:cubicBezTo>
                  <a:cubicBezTo>
                    <a:pt x="16" y="19"/>
                    <a:pt x="17" y="19"/>
                    <a:pt x="19" y="20"/>
                  </a:cubicBezTo>
                  <a:cubicBezTo>
                    <a:pt x="21" y="21"/>
                    <a:pt x="24" y="20"/>
                    <a:pt x="26" y="18"/>
                  </a:cubicBezTo>
                  <a:cubicBezTo>
                    <a:pt x="27" y="15"/>
                    <a:pt x="23" y="14"/>
                    <a:pt x="22" y="13"/>
                  </a:cubicBezTo>
                  <a:cubicBezTo>
                    <a:pt x="22" y="13"/>
                    <a:pt x="21" y="13"/>
                    <a:pt x="21" y="12"/>
                  </a:cubicBezTo>
                  <a:cubicBezTo>
                    <a:pt x="21" y="11"/>
                    <a:pt x="20" y="11"/>
                    <a:pt x="19" y="11"/>
                  </a:cubicBezTo>
                  <a:cubicBezTo>
                    <a:pt x="17" y="11"/>
                    <a:pt x="17" y="11"/>
                    <a:pt x="17" y="9"/>
                  </a:cubicBezTo>
                  <a:cubicBezTo>
                    <a:pt x="17" y="7"/>
                    <a:pt x="10" y="2"/>
                    <a:pt x="8" y="1"/>
                  </a:cubicBezTo>
                  <a:cubicBezTo>
                    <a:pt x="7" y="0"/>
                    <a:pt x="4" y="1"/>
                    <a:pt x="2" y="2"/>
                  </a:cubicBezTo>
                  <a:cubicBezTo>
                    <a:pt x="0" y="2"/>
                    <a:pt x="2" y="3"/>
                    <a:pt x="2" y="3"/>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 name="Freeform 35">
              <a:extLst>
                <a:ext uri="{FF2B5EF4-FFF2-40B4-BE49-F238E27FC236}">
                  <a16:creationId xmlns="" xmlns:a16="http://schemas.microsoft.com/office/drawing/2014/main" id="{6A5D7FD5-CEBE-463D-9104-355BF5CA22F9}"/>
                </a:ext>
              </a:extLst>
            </p:cNvPr>
            <p:cNvSpPr>
              <a:spLocks/>
            </p:cNvSpPr>
            <p:nvPr/>
          </p:nvSpPr>
          <p:spPr bwMode="auto">
            <a:xfrm>
              <a:off x="1326255" y="1644843"/>
              <a:ext cx="102213" cy="54440"/>
            </a:xfrm>
            <a:custGeom>
              <a:avLst/>
              <a:gdLst>
                <a:gd name="T0" fmla="*/ 12 w 99"/>
                <a:gd name="T1" fmla="*/ 11 h 52"/>
                <a:gd name="T2" fmla="*/ 9 w 99"/>
                <a:gd name="T3" fmla="*/ 19 h 52"/>
                <a:gd name="T4" fmla="*/ 16 w 99"/>
                <a:gd name="T5" fmla="*/ 15 h 52"/>
                <a:gd name="T6" fmla="*/ 25 w 99"/>
                <a:gd name="T7" fmla="*/ 15 h 52"/>
                <a:gd name="T8" fmla="*/ 22 w 99"/>
                <a:gd name="T9" fmla="*/ 19 h 52"/>
                <a:gd name="T10" fmla="*/ 25 w 99"/>
                <a:gd name="T11" fmla="*/ 21 h 52"/>
                <a:gd name="T12" fmla="*/ 33 w 99"/>
                <a:gd name="T13" fmla="*/ 20 h 52"/>
                <a:gd name="T14" fmla="*/ 31 w 99"/>
                <a:gd name="T15" fmla="*/ 22 h 52"/>
                <a:gd name="T16" fmla="*/ 25 w 99"/>
                <a:gd name="T17" fmla="*/ 25 h 52"/>
                <a:gd name="T18" fmla="*/ 32 w 99"/>
                <a:gd name="T19" fmla="*/ 26 h 52"/>
                <a:gd name="T20" fmla="*/ 25 w 99"/>
                <a:gd name="T21" fmla="*/ 28 h 52"/>
                <a:gd name="T22" fmla="*/ 10 w 99"/>
                <a:gd name="T23" fmla="*/ 27 h 52"/>
                <a:gd name="T24" fmla="*/ 18 w 99"/>
                <a:gd name="T25" fmla="*/ 37 h 52"/>
                <a:gd name="T26" fmla="*/ 26 w 99"/>
                <a:gd name="T27" fmla="*/ 36 h 52"/>
                <a:gd name="T28" fmla="*/ 34 w 99"/>
                <a:gd name="T29" fmla="*/ 34 h 52"/>
                <a:gd name="T30" fmla="*/ 41 w 99"/>
                <a:gd name="T31" fmla="*/ 35 h 52"/>
                <a:gd name="T32" fmla="*/ 53 w 99"/>
                <a:gd name="T33" fmla="*/ 36 h 52"/>
                <a:gd name="T34" fmla="*/ 66 w 99"/>
                <a:gd name="T35" fmla="*/ 39 h 52"/>
                <a:gd name="T36" fmla="*/ 70 w 99"/>
                <a:gd name="T37" fmla="*/ 41 h 52"/>
                <a:gd name="T38" fmla="*/ 72 w 99"/>
                <a:gd name="T39" fmla="*/ 47 h 52"/>
                <a:gd name="T40" fmla="*/ 79 w 99"/>
                <a:gd name="T41" fmla="*/ 51 h 52"/>
                <a:gd name="T42" fmla="*/ 87 w 99"/>
                <a:gd name="T43" fmla="*/ 51 h 52"/>
                <a:gd name="T44" fmla="*/ 97 w 99"/>
                <a:gd name="T45" fmla="*/ 47 h 52"/>
                <a:gd name="T46" fmla="*/ 96 w 99"/>
                <a:gd name="T47" fmla="*/ 41 h 52"/>
                <a:gd name="T48" fmla="*/ 91 w 99"/>
                <a:gd name="T49" fmla="*/ 37 h 52"/>
                <a:gd name="T50" fmla="*/ 87 w 99"/>
                <a:gd name="T51" fmla="*/ 34 h 52"/>
                <a:gd name="T52" fmla="*/ 89 w 99"/>
                <a:gd name="T53" fmla="*/ 27 h 52"/>
                <a:gd name="T54" fmla="*/ 84 w 99"/>
                <a:gd name="T55" fmla="*/ 25 h 52"/>
                <a:gd name="T56" fmla="*/ 82 w 99"/>
                <a:gd name="T57" fmla="*/ 21 h 52"/>
                <a:gd name="T58" fmla="*/ 77 w 99"/>
                <a:gd name="T59" fmla="*/ 18 h 52"/>
                <a:gd name="T60" fmla="*/ 71 w 99"/>
                <a:gd name="T61" fmla="*/ 20 h 52"/>
                <a:gd name="T62" fmla="*/ 67 w 99"/>
                <a:gd name="T63" fmla="*/ 15 h 52"/>
                <a:gd name="T64" fmla="*/ 59 w 99"/>
                <a:gd name="T65" fmla="*/ 10 h 52"/>
                <a:gd name="T66" fmla="*/ 49 w 99"/>
                <a:gd name="T67" fmla="*/ 12 h 52"/>
                <a:gd name="T68" fmla="*/ 43 w 99"/>
                <a:gd name="T69" fmla="*/ 14 h 52"/>
                <a:gd name="T70" fmla="*/ 43 w 99"/>
                <a:gd name="T71" fmla="*/ 10 h 52"/>
                <a:gd name="T72" fmla="*/ 35 w 99"/>
                <a:gd name="T73" fmla="*/ 3 h 52"/>
                <a:gd name="T74" fmla="*/ 22 w 99"/>
                <a:gd name="T75" fmla="*/ 0 h 52"/>
                <a:gd name="T76" fmla="*/ 10 w 99"/>
                <a:gd name="T77" fmla="*/ 2 h 52"/>
                <a:gd name="T78" fmla="*/ 2 w 99"/>
                <a:gd name="T79" fmla="*/ 2 h 52"/>
                <a:gd name="T80" fmla="*/ 0 w 99"/>
                <a:gd name="T81"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52">
                  <a:moveTo>
                    <a:pt x="3" y="12"/>
                  </a:moveTo>
                  <a:cubicBezTo>
                    <a:pt x="5" y="12"/>
                    <a:pt x="10" y="11"/>
                    <a:pt x="12" y="11"/>
                  </a:cubicBezTo>
                  <a:cubicBezTo>
                    <a:pt x="15" y="11"/>
                    <a:pt x="12" y="14"/>
                    <a:pt x="10" y="16"/>
                  </a:cubicBezTo>
                  <a:cubicBezTo>
                    <a:pt x="9" y="17"/>
                    <a:pt x="9" y="18"/>
                    <a:pt x="9" y="19"/>
                  </a:cubicBezTo>
                  <a:cubicBezTo>
                    <a:pt x="9" y="19"/>
                    <a:pt x="11" y="19"/>
                    <a:pt x="12" y="18"/>
                  </a:cubicBezTo>
                  <a:cubicBezTo>
                    <a:pt x="14" y="18"/>
                    <a:pt x="15" y="16"/>
                    <a:pt x="16" y="15"/>
                  </a:cubicBezTo>
                  <a:cubicBezTo>
                    <a:pt x="16" y="14"/>
                    <a:pt x="17" y="14"/>
                    <a:pt x="19" y="13"/>
                  </a:cubicBezTo>
                  <a:cubicBezTo>
                    <a:pt x="21" y="13"/>
                    <a:pt x="24" y="14"/>
                    <a:pt x="25" y="15"/>
                  </a:cubicBezTo>
                  <a:cubicBezTo>
                    <a:pt x="26" y="15"/>
                    <a:pt x="26" y="16"/>
                    <a:pt x="26" y="16"/>
                  </a:cubicBezTo>
                  <a:cubicBezTo>
                    <a:pt x="25" y="16"/>
                    <a:pt x="24" y="17"/>
                    <a:pt x="22" y="19"/>
                  </a:cubicBezTo>
                  <a:cubicBezTo>
                    <a:pt x="20" y="20"/>
                    <a:pt x="23" y="20"/>
                    <a:pt x="23" y="20"/>
                  </a:cubicBezTo>
                  <a:cubicBezTo>
                    <a:pt x="23" y="20"/>
                    <a:pt x="24" y="20"/>
                    <a:pt x="25" y="21"/>
                  </a:cubicBezTo>
                  <a:cubicBezTo>
                    <a:pt x="26" y="21"/>
                    <a:pt x="27" y="21"/>
                    <a:pt x="28" y="20"/>
                  </a:cubicBezTo>
                  <a:cubicBezTo>
                    <a:pt x="30" y="20"/>
                    <a:pt x="31" y="20"/>
                    <a:pt x="33" y="20"/>
                  </a:cubicBezTo>
                  <a:cubicBezTo>
                    <a:pt x="34" y="21"/>
                    <a:pt x="33" y="22"/>
                    <a:pt x="32" y="21"/>
                  </a:cubicBezTo>
                  <a:cubicBezTo>
                    <a:pt x="32" y="21"/>
                    <a:pt x="31" y="21"/>
                    <a:pt x="31" y="22"/>
                  </a:cubicBezTo>
                  <a:cubicBezTo>
                    <a:pt x="31" y="23"/>
                    <a:pt x="28" y="23"/>
                    <a:pt x="26" y="23"/>
                  </a:cubicBezTo>
                  <a:cubicBezTo>
                    <a:pt x="23" y="24"/>
                    <a:pt x="24" y="25"/>
                    <a:pt x="25" y="25"/>
                  </a:cubicBezTo>
                  <a:cubicBezTo>
                    <a:pt x="26" y="24"/>
                    <a:pt x="29" y="25"/>
                    <a:pt x="31" y="25"/>
                  </a:cubicBezTo>
                  <a:cubicBezTo>
                    <a:pt x="33" y="25"/>
                    <a:pt x="33" y="26"/>
                    <a:pt x="32" y="26"/>
                  </a:cubicBezTo>
                  <a:cubicBezTo>
                    <a:pt x="31" y="27"/>
                    <a:pt x="31" y="27"/>
                    <a:pt x="31" y="28"/>
                  </a:cubicBezTo>
                  <a:cubicBezTo>
                    <a:pt x="31" y="29"/>
                    <a:pt x="27" y="28"/>
                    <a:pt x="25" y="28"/>
                  </a:cubicBezTo>
                  <a:cubicBezTo>
                    <a:pt x="24" y="28"/>
                    <a:pt x="21" y="28"/>
                    <a:pt x="19" y="27"/>
                  </a:cubicBezTo>
                  <a:cubicBezTo>
                    <a:pt x="17" y="25"/>
                    <a:pt x="13" y="27"/>
                    <a:pt x="10" y="27"/>
                  </a:cubicBezTo>
                  <a:cubicBezTo>
                    <a:pt x="7" y="28"/>
                    <a:pt x="8" y="30"/>
                    <a:pt x="10" y="32"/>
                  </a:cubicBezTo>
                  <a:cubicBezTo>
                    <a:pt x="12" y="34"/>
                    <a:pt x="17" y="37"/>
                    <a:pt x="18" y="37"/>
                  </a:cubicBezTo>
                  <a:cubicBezTo>
                    <a:pt x="20" y="37"/>
                    <a:pt x="22" y="37"/>
                    <a:pt x="24" y="37"/>
                  </a:cubicBezTo>
                  <a:cubicBezTo>
                    <a:pt x="25" y="37"/>
                    <a:pt x="26" y="36"/>
                    <a:pt x="26" y="36"/>
                  </a:cubicBezTo>
                  <a:cubicBezTo>
                    <a:pt x="27" y="35"/>
                    <a:pt x="29" y="34"/>
                    <a:pt x="30" y="34"/>
                  </a:cubicBezTo>
                  <a:cubicBezTo>
                    <a:pt x="31" y="34"/>
                    <a:pt x="33" y="34"/>
                    <a:pt x="34" y="34"/>
                  </a:cubicBezTo>
                  <a:cubicBezTo>
                    <a:pt x="35" y="33"/>
                    <a:pt x="37" y="33"/>
                    <a:pt x="39" y="33"/>
                  </a:cubicBezTo>
                  <a:cubicBezTo>
                    <a:pt x="40" y="33"/>
                    <a:pt x="41" y="34"/>
                    <a:pt x="41" y="35"/>
                  </a:cubicBezTo>
                  <a:cubicBezTo>
                    <a:pt x="41" y="36"/>
                    <a:pt x="44" y="37"/>
                    <a:pt x="46" y="37"/>
                  </a:cubicBezTo>
                  <a:cubicBezTo>
                    <a:pt x="48" y="36"/>
                    <a:pt x="52" y="36"/>
                    <a:pt x="53" y="36"/>
                  </a:cubicBezTo>
                  <a:cubicBezTo>
                    <a:pt x="55" y="36"/>
                    <a:pt x="59" y="37"/>
                    <a:pt x="61" y="37"/>
                  </a:cubicBezTo>
                  <a:cubicBezTo>
                    <a:pt x="63" y="38"/>
                    <a:pt x="64" y="39"/>
                    <a:pt x="66" y="39"/>
                  </a:cubicBezTo>
                  <a:cubicBezTo>
                    <a:pt x="67" y="38"/>
                    <a:pt x="68" y="39"/>
                    <a:pt x="68" y="39"/>
                  </a:cubicBezTo>
                  <a:cubicBezTo>
                    <a:pt x="68" y="40"/>
                    <a:pt x="68" y="41"/>
                    <a:pt x="70" y="41"/>
                  </a:cubicBezTo>
                  <a:cubicBezTo>
                    <a:pt x="71" y="42"/>
                    <a:pt x="71" y="43"/>
                    <a:pt x="71" y="44"/>
                  </a:cubicBezTo>
                  <a:cubicBezTo>
                    <a:pt x="71" y="45"/>
                    <a:pt x="71" y="46"/>
                    <a:pt x="72" y="47"/>
                  </a:cubicBezTo>
                  <a:cubicBezTo>
                    <a:pt x="73" y="47"/>
                    <a:pt x="73" y="48"/>
                    <a:pt x="74" y="49"/>
                  </a:cubicBezTo>
                  <a:cubicBezTo>
                    <a:pt x="74" y="49"/>
                    <a:pt x="78" y="51"/>
                    <a:pt x="79" y="51"/>
                  </a:cubicBezTo>
                  <a:cubicBezTo>
                    <a:pt x="80" y="51"/>
                    <a:pt x="82" y="51"/>
                    <a:pt x="83" y="51"/>
                  </a:cubicBezTo>
                  <a:cubicBezTo>
                    <a:pt x="84" y="52"/>
                    <a:pt x="86" y="51"/>
                    <a:pt x="87" y="51"/>
                  </a:cubicBezTo>
                  <a:cubicBezTo>
                    <a:pt x="87" y="51"/>
                    <a:pt x="96" y="49"/>
                    <a:pt x="96" y="49"/>
                  </a:cubicBezTo>
                  <a:cubicBezTo>
                    <a:pt x="97" y="48"/>
                    <a:pt x="97" y="48"/>
                    <a:pt x="97" y="47"/>
                  </a:cubicBezTo>
                  <a:cubicBezTo>
                    <a:pt x="97" y="46"/>
                    <a:pt x="97" y="46"/>
                    <a:pt x="98" y="44"/>
                  </a:cubicBezTo>
                  <a:cubicBezTo>
                    <a:pt x="99" y="43"/>
                    <a:pt x="96" y="42"/>
                    <a:pt x="96" y="41"/>
                  </a:cubicBezTo>
                  <a:cubicBezTo>
                    <a:pt x="96" y="41"/>
                    <a:pt x="94" y="39"/>
                    <a:pt x="93" y="39"/>
                  </a:cubicBezTo>
                  <a:cubicBezTo>
                    <a:pt x="92" y="39"/>
                    <a:pt x="92" y="38"/>
                    <a:pt x="91" y="37"/>
                  </a:cubicBezTo>
                  <a:cubicBezTo>
                    <a:pt x="90" y="35"/>
                    <a:pt x="89" y="36"/>
                    <a:pt x="88" y="36"/>
                  </a:cubicBezTo>
                  <a:cubicBezTo>
                    <a:pt x="87" y="36"/>
                    <a:pt x="87" y="35"/>
                    <a:pt x="87" y="34"/>
                  </a:cubicBezTo>
                  <a:cubicBezTo>
                    <a:pt x="86" y="33"/>
                    <a:pt x="86" y="32"/>
                    <a:pt x="85" y="31"/>
                  </a:cubicBezTo>
                  <a:cubicBezTo>
                    <a:pt x="85" y="30"/>
                    <a:pt x="88" y="28"/>
                    <a:pt x="89" y="27"/>
                  </a:cubicBezTo>
                  <a:cubicBezTo>
                    <a:pt x="91" y="26"/>
                    <a:pt x="87" y="25"/>
                    <a:pt x="87" y="25"/>
                  </a:cubicBezTo>
                  <a:cubicBezTo>
                    <a:pt x="86" y="25"/>
                    <a:pt x="84" y="25"/>
                    <a:pt x="84" y="25"/>
                  </a:cubicBezTo>
                  <a:cubicBezTo>
                    <a:pt x="83" y="24"/>
                    <a:pt x="83" y="24"/>
                    <a:pt x="84" y="23"/>
                  </a:cubicBezTo>
                  <a:cubicBezTo>
                    <a:pt x="85" y="22"/>
                    <a:pt x="83" y="21"/>
                    <a:pt x="82" y="21"/>
                  </a:cubicBezTo>
                  <a:cubicBezTo>
                    <a:pt x="82" y="21"/>
                    <a:pt x="81" y="20"/>
                    <a:pt x="80" y="20"/>
                  </a:cubicBezTo>
                  <a:cubicBezTo>
                    <a:pt x="79" y="19"/>
                    <a:pt x="78" y="18"/>
                    <a:pt x="77" y="18"/>
                  </a:cubicBezTo>
                  <a:cubicBezTo>
                    <a:pt x="75" y="18"/>
                    <a:pt x="74" y="19"/>
                    <a:pt x="74" y="19"/>
                  </a:cubicBezTo>
                  <a:cubicBezTo>
                    <a:pt x="73" y="19"/>
                    <a:pt x="72" y="19"/>
                    <a:pt x="71" y="20"/>
                  </a:cubicBezTo>
                  <a:cubicBezTo>
                    <a:pt x="69" y="21"/>
                    <a:pt x="67" y="19"/>
                    <a:pt x="66" y="19"/>
                  </a:cubicBezTo>
                  <a:cubicBezTo>
                    <a:pt x="64" y="18"/>
                    <a:pt x="67" y="16"/>
                    <a:pt x="67" y="15"/>
                  </a:cubicBezTo>
                  <a:cubicBezTo>
                    <a:pt x="68" y="14"/>
                    <a:pt x="67" y="13"/>
                    <a:pt x="65" y="14"/>
                  </a:cubicBezTo>
                  <a:cubicBezTo>
                    <a:pt x="64" y="14"/>
                    <a:pt x="62" y="11"/>
                    <a:pt x="59" y="10"/>
                  </a:cubicBezTo>
                  <a:cubicBezTo>
                    <a:pt x="56" y="9"/>
                    <a:pt x="54" y="10"/>
                    <a:pt x="53" y="10"/>
                  </a:cubicBezTo>
                  <a:cubicBezTo>
                    <a:pt x="52" y="11"/>
                    <a:pt x="50" y="11"/>
                    <a:pt x="49" y="12"/>
                  </a:cubicBezTo>
                  <a:cubicBezTo>
                    <a:pt x="47" y="12"/>
                    <a:pt x="47" y="11"/>
                    <a:pt x="47" y="13"/>
                  </a:cubicBezTo>
                  <a:cubicBezTo>
                    <a:pt x="48" y="16"/>
                    <a:pt x="44" y="15"/>
                    <a:pt x="43" y="14"/>
                  </a:cubicBezTo>
                  <a:cubicBezTo>
                    <a:pt x="42" y="14"/>
                    <a:pt x="42" y="13"/>
                    <a:pt x="43" y="12"/>
                  </a:cubicBezTo>
                  <a:cubicBezTo>
                    <a:pt x="44" y="12"/>
                    <a:pt x="43" y="10"/>
                    <a:pt x="43" y="10"/>
                  </a:cubicBezTo>
                  <a:cubicBezTo>
                    <a:pt x="42" y="9"/>
                    <a:pt x="41" y="7"/>
                    <a:pt x="40" y="6"/>
                  </a:cubicBezTo>
                  <a:cubicBezTo>
                    <a:pt x="39" y="5"/>
                    <a:pt x="36" y="3"/>
                    <a:pt x="35" y="3"/>
                  </a:cubicBezTo>
                  <a:cubicBezTo>
                    <a:pt x="35" y="2"/>
                    <a:pt x="31" y="2"/>
                    <a:pt x="29" y="1"/>
                  </a:cubicBezTo>
                  <a:cubicBezTo>
                    <a:pt x="27" y="0"/>
                    <a:pt x="23" y="0"/>
                    <a:pt x="22" y="0"/>
                  </a:cubicBezTo>
                  <a:cubicBezTo>
                    <a:pt x="21" y="1"/>
                    <a:pt x="17" y="2"/>
                    <a:pt x="16" y="2"/>
                  </a:cubicBezTo>
                  <a:cubicBezTo>
                    <a:pt x="14" y="1"/>
                    <a:pt x="11" y="2"/>
                    <a:pt x="10" y="2"/>
                  </a:cubicBezTo>
                  <a:cubicBezTo>
                    <a:pt x="8" y="3"/>
                    <a:pt x="6" y="3"/>
                    <a:pt x="4" y="2"/>
                  </a:cubicBezTo>
                  <a:cubicBezTo>
                    <a:pt x="3" y="1"/>
                    <a:pt x="1" y="2"/>
                    <a:pt x="2" y="2"/>
                  </a:cubicBezTo>
                  <a:cubicBezTo>
                    <a:pt x="3" y="3"/>
                    <a:pt x="1" y="4"/>
                    <a:pt x="1" y="4"/>
                  </a:cubicBezTo>
                  <a:cubicBezTo>
                    <a:pt x="0" y="5"/>
                    <a:pt x="0" y="8"/>
                    <a:pt x="0" y="10"/>
                  </a:cubicBezTo>
                  <a:cubicBezTo>
                    <a:pt x="0" y="11"/>
                    <a:pt x="2" y="12"/>
                    <a:pt x="3" y="1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 name="Freeform 36">
              <a:extLst>
                <a:ext uri="{FF2B5EF4-FFF2-40B4-BE49-F238E27FC236}">
                  <a16:creationId xmlns="" xmlns:a16="http://schemas.microsoft.com/office/drawing/2014/main" id="{208C80D4-AEB2-4B5A-8DB3-518363031154}"/>
                </a:ext>
              </a:extLst>
            </p:cNvPr>
            <p:cNvSpPr>
              <a:spLocks/>
            </p:cNvSpPr>
            <p:nvPr/>
          </p:nvSpPr>
          <p:spPr bwMode="auto">
            <a:xfrm>
              <a:off x="1372917" y="1694838"/>
              <a:ext cx="24442" cy="6666"/>
            </a:xfrm>
            <a:custGeom>
              <a:avLst/>
              <a:gdLst>
                <a:gd name="T0" fmla="*/ 14 w 24"/>
                <a:gd name="T1" fmla="*/ 1 h 7"/>
                <a:gd name="T2" fmla="*/ 11 w 24"/>
                <a:gd name="T3" fmla="*/ 0 h 7"/>
                <a:gd name="T4" fmla="*/ 2 w 24"/>
                <a:gd name="T5" fmla="*/ 2 h 7"/>
                <a:gd name="T6" fmla="*/ 1 w 24"/>
                <a:gd name="T7" fmla="*/ 4 h 7"/>
                <a:gd name="T8" fmla="*/ 6 w 24"/>
                <a:gd name="T9" fmla="*/ 7 h 7"/>
                <a:gd name="T10" fmla="*/ 14 w 24"/>
                <a:gd name="T11" fmla="*/ 6 h 7"/>
                <a:gd name="T12" fmla="*/ 22 w 24"/>
                <a:gd name="T13" fmla="*/ 6 h 7"/>
                <a:gd name="T14" fmla="*/ 23 w 24"/>
                <a:gd name="T15" fmla="*/ 4 h 7"/>
                <a:gd name="T16" fmla="*/ 14 w 24"/>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7">
                  <a:moveTo>
                    <a:pt x="14" y="1"/>
                  </a:moveTo>
                  <a:cubicBezTo>
                    <a:pt x="13" y="0"/>
                    <a:pt x="11" y="0"/>
                    <a:pt x="11" y="0"/>
                  </a:cubicBezTo>
                  <a:cubicBezTo>
                    <a:pt x="10" y="1"/>
                    <a:pt x="5" y="2"/>
                    <a:pt x="2" y="2"/>
                  </a:cubicBezTo>
                  <a:cubicBezTo>
                    <a:pt x="0" y="3"/>
                    <a:pt x="1" y="4"/>
                    <a:pt x="1" y="4"/>
                  </a:cubicBezTo>
                  <a:cubicBezTo>
                    <a:pt x="2" y="5"/>
                    <a:pt x="4" y="7"/>
                    <a:pt x="6" y="7"/>
                  </a:cubicBezTo>
                  <a:cubicBezTo>
                    <a:pt x="8" y="7"/>
                    <a:pt x="12" y="7"/>
                    <a:pt x="14" y="6"/>
                  </a:cubicBezTo>
                  <a:cubicBezTo>
                    <a:pt x="15" y="5"/>
                    <a:pt x="20" y="6"/>
                    <a:pt x="22" y="6"/>
                  </a:cubicBezTo>
                  <a:cubicBezTo>
                    <a:pt x="24" y="6"/>
                    <a:pt x="24" y="5"/>
                    <a:pt x="23" y="4"/>
                  </a:cubicBezTo>
                  <a:cubicBezTo>
                    <a:pt x="22" y="3"/>
                    <a:pt x="15" y="1"/>
                    <a:pt x="14" y="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 name="Freeform 37">
              <a:extLst>
                <a:ext uri="{FF2B5EF4-FFF2-40B4-BE49-F238E27FC236}">
                  <a16:creationId xmlns="" xmlns:a16="http://schemas.microsoft.com/office/drawing/2014/main" id="{3F661C57-4764-414C-B741-87D33A7FB47A}"/>
                </a:ext>
              </a:extLst>
            </p:cNvPr>
            <p:cNvSpPr>
              <a:spLocks/>
            </p:cNvSpPr>
            <p:nvPr/>
          </p:nvSpPr>
          <p:spPr bwMode="auto">
            <a:xfrm>
              <a:off x="1434023" y="1663730"/>
              <a:ext cx="58884" cy="35552"/>
            </a:xfrm>
            <a:custGeom>
              <a:avLst/>
              <a:gdLst>
                <a:gd name="T0" fmla="*/ 5 w 57"/>
                <a:gd name="T1" fmla="*/ 13 h 34"/>
                <a:gd name="T2" fmla="*/ 8 w 57"/>
                <a:gd name="T3" fmla="*/ 16 h 34"/>
                <a:gd name="T4" fmla="*/ 9 w 57"/>
                <a:gd name="T5" fmla="*/ 17 h 34"/>
                <a:gd name="T6" fmla="*/ 10 w 57"/>
                <a:gd name="T7" fmla="*/ 19 h 34"/>
                <a:gd name="T8" fmla="*/ 11 w 57"/>
                <a:gd name="T9" fmla="*/ 20 h 34"/>
                <a:gd name="T10" fmla="*/ 17 w 57"/>
                <a:gd name="T11" fmla="*/ 20 h 34"/>
                <a:gd name="T12" fmla="*/ 24 w 57"/>
                <a:gd name="T13" fmla="*/ 22 h 34"/>
                <a:gd name="T14" fmla="*/ 22 w 57"/>
                <a:gd name="T15" fmla="*/ 24 h 34"/>
                <a:gd name="T16" fmla="*/ 14 w 57"/>
                <a:gd name="T17" fmla="*/ 25 h 34"/>
                <a:gd name="T18" fmla="*/ 13 w 57"/>
                <a:gd name="T19" fmla="*/ 26 h 34"/>
                <a:gd name="T20" fmla="*/ 20 w 57"/>
                <a:gd name="T21" fmla="*/ 29 h 34"/>
                <a:gd name="T22" fmla="*/ 22 w 57"/>
                <a:gd name="T23" fmla="*/ 33 h 34"/>
                <a:gd name="T24" fmla="*/ 27 w 57"/>
                <a:gd name="T25" fmla="*/ 33 h 34"/>
                <a:gd name="T26" fmla="*/ 49 w 57"/>
                <a:gd name="T27" fmla="*/ 29 h 34"/>
                <a:gd name="T28" fmla="*/ 54 w 57"/>
                <a:gd name="T29" fmla="*/ 26 h 34"/>
                <a:gd name="T30" fmla="*/ 53 w 57"/>
                <a:gd name="T31" fmla="*/ 23 h 34"/>
                <a:gd name="T32" fmla="*/ 54 w 57"/>
                <a:gd name="T33" fmla="*/ 17 h 34"/>
                <a:gd name="T34" fmla="*/ 54 w 57"/>
                <a:gd name="T35" fmla="*/ 14 h 34"/>
                <a:gd name="T36" fmla="*/ 47 w 57"/>
                <a:gd name="T37" fmla="*/ 11 h 34"/>
                <a:gd name="T38" fmla="*/ 40 w 57"/>
                <a:gd name="T39" fmla="*/ 11 h 34"/>
                <a:gd name="T40" fmla="*/ 36 w 57"/>
                <a:gd name="T41" fmla="*/ 9 h 34"/>
                <a:gd name="T42" fmla="*/ 34 w 57"/>
                <a:gd name="T43" fmla="*/ 7 h 34"/>
                <a:gd name="T44" fmla="*/ 32 w 57"/>
                <a:gd name="T45" fmla="*/ 6 h 34"/>
                <a:gd name="T46" fmla="*/ 28 w 57"/>
                <a:gd name="T47" fmla="*/ 5 h 34"/>
                <a:gd name="T48" fmla="*/ 24 w 57"/>
                <a:gd name="T49" fmla="*/ 3 h 34"/>
                <a:gd name="T50" fmla="*/ 19 w 57"/>
                <a:gd name="T51" fmla="*/ 2 h 34"/>
                <a:gd name="T52" fmla="*/ 12 w 57"/>
                <a:gd name="T53" fmla="*/ 1 h 34"/>
                <a:gd name="T54" fmla="*/ 4 w 57"/>
                <a:gd name="T55" fmla="*/ 2 h 34"/>
                <a:gd name="T56" fmla="*/ 5 w 57"/>
                <a:gd name="T57" fmla="*/ 6 h 34"/>
                <a:gd name="T58" fmla="*/ 6 w 57"/>
                <a:gd name="T59" fmla="*/ 10 h 34"/>
                <a:gd name="T60" fmla="*/ 5 w 57"/>
                <a:gd name="T61"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 h="34">
                  <a:moveTo>
                    <a:pt x="5" y="13"/>
                  </a:moveTo>
                  <a:cubicBezTo>
                    <a:pt x="7" y="14"/>
                    <a:pt x="8" y="15"/>
                    <a:pt x="8" y="16"/>
                  </a:cubicBezTo>
                  <a:cubicBezTo>
                    <a:pt x="8" y="17"/>
                    <a:pt x="8" y="17"/>
                    <a:pt x="9" y="17"/>
                  </a:cubicBezTo>
                  <a:cubicBezTo>
                    <a:pt x="9" y="18"/>
                    <a:pt x="10" y="19"/>
                    <a:pt x="10" y="19"/>
                  </a:cubicBezTo>
                  <a:cubicBezTo>
                    <a:pt x="10" y="19"/>
                    <a:pt x="11" y="20"/>
                    <a:pt x="11" y="20"/>
                  </a:cubicBezTo>
                  <a:cubicBezTo>
                    <a:pt x="12" y="20"/>
                    <a:pt x="15" y="20"/>
                    <a:pt x="17" y="20"/>
                  </a:cubicBezTo>
                  <a:cubicBezTo>
                    <a:pt x="18" y="20"/>
                    <a:pt x="21" y="20"/>
                    <a:pt x="24" y="22"/>
                  </a:cubicBezTo>
                  <a:cubicBezTo>
                    <a:pt x="28" y="24"/>
                    <a:pt x="23" y="24"/>
                    <a:pt x="22" y="24"/>
                  </a:cubicBezTo>
                  <a:cubicBezTo>
                    <a:pt x="20" y="24"/>
                    <a:pt x="17" y="24"/>
                    <a:pt x="14" y="25"/>
                  </a:cubicBezTo>
                  <a:cubicBezTo>
                    <a:pt x="11" y="25"/>
                    <a:pt x="12" y="26"/>
                    <a:pt x="13" y="26"/>
                  </a:cubicBezTo>
                  <a:cubicBezTo>
                    <a:pt x="14" y="26"/>
                    <a:pt x="18" y="28"/>
                    <a:pt x="20" y="29"/>
                  </a:cubicBezTo>
                  <a:cubicBezTo>
                    <a:pt x="22" y="29"/>
                    <a:pt x="21" y="31"/>
                    <a:pt x="22" y="33"/>
                  </a:cubicBezTo>
                  <a:cubicBezTo>
                    <a:pt x="23" y="34"/>
                    <a:pt x="27" y="34"/>
                    <a:pt x="27" y="33"/>
                  </a:cubicBezTo>
                  <a:cubicBezTo>
                    <a:pt x="28" y="33"/>
                    <a:pt x="47" y="29"/>
                    <a:pt x="49" y="29"/>
                  </a:cubicBezTo>
                  <a:cubicBezTo>
                    <a:pt x="51" y="28"/>
                    <a:pt x="53" y="27"/>
                    <a:pt x="54" y="26"/>
                  </a:cubicBezTo>
                  <a:cubicBezTo>
                    <a:pt x="55" y="25"/>
                    <a:pt x="55" y="24"/>
                    <a:pt x="53" y="23"/>
                  </a:cubicBezTo>
                  <a:cubicBezTo>
                    <a:pt x="51" y="22"/>
                    <a:pt x="52" y="20"/>
                    <a:pt x="54" y="17"/>
                  </a:cubicBezTo>
                  <a:cubicBezTo>
                    <a:pt x="57" y="14"/>
                    <a:pt x="54" y="14"/>
                    <a:pt x="54" y="14"/>
                  </a:cubicBezTo>
                  <a:cubicBezTo>
                    <a:pt x="54" y="14"/>
                    <a:pt x="50" y="12"/>
                    <a:pt x="47" y="11"/>
                  </a:cubicBezTo>
                  <a:cubicBezTo>
                    <a:pt x="44" y="10"/>
                    <a:pt x="43" y="10"/>
                    <a:pt x="40" y="11"/>
                  </a:cubicBezTo>
                  <a:cubicBezTo>
                    <a:pt x="38" y="12"/>
                    <a:pt x="36" y="10"/>
                    <a:pt x="36" y="9"/>
                  </a:cubicBezTo>
                  <a:cubicBezTo>
                    <a:pt x="36" y="7"/>
                    <a:pt x="35" y="7"/>
                    <a:pt x="34" y="7"/>
                  </a:cubicBezTo>
                  <a:cubicBezTo>
                    <a:pt x="34" y="7"/>
                    <a:pt x="33" y="7"/>
                    <a:pt x="32" y="6"/>
                  </a:cubicBezTo>
                  <a:cubicBezTo>
                    <a:pt x="31" y="5"/>
                    <a:pt x="29" y="5"/>
                    <a:pt x="28" y="5"/>
                  </a:cubicBezTo>
                  <a:cubicBezTo>
                    <a:pt x="26" y="5"/>
                    <a:pt x="25" y="4"/>
                    <a:pt x="24" y="3"/>
                  </a:cubicBezTo>
                  <a:cubicBezTo>
                    <a:pt x="22" y="2"/>
                    <a:pt x="20" y="2"/>
                    <a:pt x="19" y="2"/>
                  </a:cubicBezTo>
                  <a:cubicBezTo>
                    <a:pt x="18" y="2"/>
                    <a:pt x="14" y="1"/>
                    <a:pt x="12" y="1"/>
                  </a:cubicBezTo>
                  <a:cubicBezTo>
                    <a:pt x="10" y="0"/>
                    <a:pt x="6" y="1"/>
                    <a:pt x="4" y="2"/>
                  </a:cubicBezTo>
                  <a:cubicBezTo>
                    <a:pt x="2" y="4"/>
                    <a:pt x="5" y="6"/>
                    <a:pt x="5" y="6"/>
                  </a:cubicBezTo>
                  <a:cubicBezTo>
                    <a:pt x="5" y="6"/>
                    <a:pt x="12" y="9"/>
                    <a:pt x="6" y="10"/>
                  </a:cubicBezTo>
                  <a:cubicBezTo>
                    <a:pt x="0" y="10"/>
                    <a:pt x="4" y="13"/>
                    <a:pt x="5" y="13"/>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 name="Freeform 38">
              <a:extLst>
                <a:ext uri="{FF2B5EF4-FFF2-40B4-BE49-F238E27FC236}">
                  <a16:creationId xmlns="" xmlns:a16="http://schemas.microsoft.com/office/drawing/2014/main" id="{C705B32B-8366-436D-8247-AE7B4A518510}"/>
                </a:ext>
              </a:extLst>
            </p:cNvPr>
            <p:cNvSpPr>
              <a:spLocks/>
            </p:cNvSpPr>
            <p:nvPr/>
          </p:nvSpPr>
          <p:spPr bwMode="auto">
            <a:xfrm>
              <a:off x="1467353" y="1697060"/>
              <a:ext cx="51107" cy="13332"/>
            </a:xfrm>
            <a:custGeom>
              <a:avLst/>
              <a:gdLst>
                <a:gd name="T0" fmla="*/ 25 w 49"/>
                <a:gd name="T1" fmla="*/ 11 h 13"/>
                <a:gd name="T2" fmla="*/ 39 w 49"/>
                <a:gd name="T3" fmla="*/ 13 h 13"/>
                <a:gd name="T4" fmla="*/ 48 w 49"/>
                <a:gd name="T5" fmla="*/ 5 h 13"/>
                <a:gd name="T6" fmla="*/ 44 w 49"/>
                <a:gd name="T7" fmla="*/ 2 h 13"/>
                <a:gd name="T8" fmla="*/ 39 w 49"/>
                <a:gd name="T9" fmla="*/ 3 h 13"/>
                <a:gd name="T10" fmla="*/ 36 w 49"/>
                <a:gd name="T11" fmla="*/ 3 h 13"/>
                <a:gd name="T12" fmla="*/ 35 w 49"/>
                <a:gd name="T13" fmla="*/ 2 h 13"/>
                <a:gd name="T14" fmla="*/ 33 w 49"/>
                <a:gd name="T15" fmla="*/ 2 h 13"/>
                <a:gd name="T16" fmla="*/ 31 w 49"/>
                <a:gd name="T17" fmla="*/ 2 h 13"/>
                <a:gd name="T18" fmla="*/ 28 w 49"/>
                <a:gd name="T19" fmla="*/ 2 h 13"/>
                <a:gd name="T20" fmla="*/ 21 w 49"/>
                <a:gd name="T21" fmla="*/ 3 h 13"/>
                <a:gd name="T22" fmla="*/ 18 w 49"/>
                <a:gd name="T23" fmla="*/ 3 h 13"/>
                <a:gd name="T24" fmla="*/ 16 w 49"/>
                <a:gd name="T25" fmla="*/ 3 h 13"/>
                <a:gd name="T26" fmla="*/ 15 w 49"/>
                <a:gd name="T27" fmla="*/ 2 h 13"/>
                <a:gd name="T28" fmla="*/ 13 w 49"/>
                <a:gd name="T29" fmla="*/ 2 h 13"/>
                <a:gd name="T30" fmla="*/ 11 w 49"/>
                <a:gd name="T31" fmla="*/ 2 h 13"/>
                <a:gd name="T32" fmla="*/ 5 w 49"/>
                <a:gd name="T33" fmla="*/ 4 h 13"/>
                <a:gd name="T34" fmla="*/ 4 w 49"/>
                <a:gd name="T35" fmla="*/ 9 h 13"/>
                <a:gd name="T36" fmla="*/ 25 w 49"/>
                <a:gd name="T3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13">
                  <a:moveTo>
                    <a:pt x="25" y="11"/>
                  </a:moveTo>
                  <a:cubicBezTo>
                    <a:pt x="28" y="11"/>
                    <a:pt x="35" y="13"/>
                    <a:pt x="39" y="13"/>
                  </a:cubicBezTo>
                  <a:cubicBezTo>
                    <a:pt x="43" y="13"/>
                    <a:pt x="47" y="7"/>
                    <a:pt x="48" y="5"/>
                  </a:cubicBezTo>
                  <a:cubicBezTo>
                    <a:pt x="49" y="4"/>
                    <a:pt x="46" y="3"/>
                    <a:pt x="44" y="2"/>
                  </a:cubicBezTo>
                  <a:cubicBezTo>
                    <a:pt x="41" y="2"/>
                    <a:pt x="40" y="2"/>
                    <a:pt x="39" y="3"/>
                  </a:cubicBezTo>
                  <a:cubicBezTo>
                    <a:pt x="38" y="3"/>
                    <a:pt x="37" y="3"/>
                    <a:pt x="36" y="3"/>
                  </a:cubicBezTo>
                  <a:cubicBezTo>
                    <a:pt x="36" y="2"/>
                    <a:pt x="35" y="2"/>
                    <a:pt x="35" y="2"/>
                  </a:cubicBezTo>
                  <a:cubicBezTo>
                    <a:pt x="34" y="3"/>
                    <a:pt x="33" y="3"/>
                    <a:pt x="33" y="2"/>
                  </a:cubicBezTo>
                  <a:cubicBezTo>
                    <a:pt x="33" y="2"/>
                    <a:pt x="31" y="2"/>
                    <a:pt x="31" y="2"/>
                  </a:cubicBezTo>
                  <a:cubicBezTo>
                    <a:pt x="30" y="2"/>
                    <a:pt x="30" y="3"/>
                    <a:pt x="28" y="2"/>
                  </a:cubicBezTo>
                  <a:cubicBezTo>
                    <a:pt x="25" y="2"/>
                    <a:pt x="22" y="2"/>
                    <a:pt x="21" y="3"/>
                  </a:cubicBezTo>
                  <a:cubicBezTo>
                    <a:pt x="20" y="3"/>
                    <a:pt x="19" y="3"/>
                    <a:pt x="18" y="3"/>
                  </a:cubicBezTo>
                  <a:cubicBezTo>
                    <a:pt x="18" y="2"/>
                    <a:pt x="17" y="3"/>
                    <a:pt x="16" y="3"/>
                  </a:cubicBezTo>
                  <a:cubicBezTo>
                    <a:pt x="16" y="3"/>
                    <a:pt x="15" y="3"/>
                    <a:pt x="15" y="2"/>
                  </a:cubicBezTo>
                  <a:cubicBezTo>
                    <a:pt x="15" y="0"/>
                    <a:pt x="13" y="2"/>
                    <a:pt x="13" y="2"/>
                  </a:cubicBezTo>
                  <a:cubicBezTo>
                    <a:pt x="12" y="2"/>
                    <a:pt x="12" y="2"/>
                    <a:pt x="11" y="2"/>
                  </a:cubicBezTo>
                  <a:cubicBezTo>
                    <a:pt x="9" y="2"/>
                    <a:pt x="7" y="3"/>
                    <a:pt x="5" y="4"/>
                  </a:cubicBezTo>
                  <a:cubicBezTo>
                    <a:pt x="4" y="4"/>
                    <a:pt x="0" y="6"/>
                    <a:pt x="4" y="9"/>
                  </a:cubicBezTo>
                  <a:cubicBezTo>
                    <a:pt x="8" y="13"/>
                    <a:pt x="22" y="12"/>
                    <a:pt x="25" y="1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 name="Freeform 39">
              <a:extLst>
                <a:ext uri="{FF2B5EF4-FFF2-40B4-BE49-F238E27FC236}">
                  <a16:creationId xmlns="" xmlns:a16="http://schemas.microsoft.com/office/drawing/2014/main" id="{2F1C97A1-72A4-4F78-A04B-827C690C1E27}"/>
                </a:ext>
              </a:extLst>
            </p:cNvPr>
            <p:cNvSpPr>
              <a:spLocks/>
            </p:cNvSpPr>
            <p:nvPr/>
          </p:nvSpPr>
          <p:spPr bwMode="auto">
            <a:xfrm>
              <a:off x="1460687" y="1573738"/>
              <a:ext cx="182206" cy="113323"/>
            </a:xfrm>
            <a:custGeom>
              <a:avLst/>
              <a:gdLst>
                <a:gd name="T0" fmla="*/ 10 w 176"/>
                <a:gd name="T1" fmla="*/ 57 h 110"/>
                <a:gd name="T2" fmla="*/ 30 w 176"/>
                <a:gd name="T3" fmla="*/ 61 h 110"/>
                <a:gd name="T4" fmla="*/ 22 w 176"/>
                <a:gd name="T5" fmla="*/ 69 h 110"/>
                <a:gd name="T6" fmla="*/ 38 w 176"/>
                <a:gd name="T7" fmla="*/ 68 h 110"/>
                <a:gd name="T8" fmla="*/ 49 w 176"/>
                <a:gd name="T9" fmla="*/ 70 h 110"/>
                <a:gd name="T10" fmla="*/ 56 w 176"/>
                <a:gd name="T11" fmla="*/ 67 h 110"/>
                <a:gd name="T12" fmla="*/ 69 w 176"/>
                <a:gd name="T13" fmla="*/ 70 h 110"/>
                <a:gd name="T14" fmla="*/ 70 w 176"/>
                <a:gd name="T15" fmla="*/ 71 h 110"/>
                <a:gd name="T16" fmla="*/ 92 w 176"/>
                <a:gd name="T17" fmla="*/ 73 h 110"/>
                <a:gd name="T18" fmla="*/ 58 w 176"/>
                <a:gd name="T19" fmla="*/ 77 h 110"/>
                <a:gd name="T20" fmla="*/ 39 w 176"/>
                <a:gd name="T21" fmla="*/ 83 h 110"/>
                <a:gd name="T22" fmla="*/ 53 w 176"/>
                <a:gd name="T23" fmla="*/ 90 h 110"/>
                <a:gd name="T24" fmla="*/ 62 w 176"/>
                <a:gd name="T25" fmla="*/ 94 h 110"/>
                <a:gd name="T26" fmla="*/ 65 w 176"/>
                <a:gd name="T27" fmla="*/ 97 h 110"/>
                <a:gd name="T28" fmla="*/ 67 w 176"/>
                <a:gd name="T29" fmla="*/ 105 h 110"/>
                <a:gd name="T30" fmla="*/ 85 w 176"/>
                <a:gd name="T31" fmla="*/ 109 h 110"/>
                <a:gd name="T32" fmla="*/ 91 w 176"/>
                <a:gd name="T33" fmla="*/ 104 h 110"/>
                <a:gd name="T34" fmla="*/ 108 w 176"/>
                <a:gd name="T35" fmla="*/ 109 h 110"/>
                <a:gd name="T36" fmla="*/ 101 w 176"/>
                <a:gd name="T37" fmla="*/ 97 h 110"/>
                <a:gd name="T38" fmla="*/ 112 w 176"/>
                <a:gd name="T39" fmla="*/ 105 h 110"/>
                <a:gd name="T40" fmla="*/ 122 w 176"/>
                <a:gd name="T41" fmla="*/ 99 h 110"/>
                <a:gd name="T42" fmla="*/ 128 w 176"/>
                <a:gd name="T43" fmla="*/ 92 h 110"/>
                <a:gd name="T44" fmla="*/ 128 w 176"/>
                <a:gd name="T45" fmla="*/ 83 h 110"/>
                <a:gd name="T46" fmla="*/ 135 w 176"/>
                <a:gd name="T47" fmla="*/ 90 h 110"/>
                <a:gd name="T48" fmla="*/ 150 w 176"/>
                <a:gd name="T49" fmla="*/ 83 h 110"/>
                <a:gd name="T50" fmla="*/ 170 w 176"/>
                <a:gd name="T51" fmla="*/ 75 h 110"/>
                <a:gd name="T52" fmla="*/ 168 w 176"/>
                <a:gd name="T53" fmla="*/ 63 h 110"/>
                <a:gd name="T54" fmla="*/ 160 w 176"/>
                <a:gd name="T55" fmla="*/ 62 h 110"/>
                <a:gd name="T56" fmla="*/ 143 w 176"/>
                <a:gd name="T57" fmla="*/ 63 h 110"/>
                <a:gd name="T58" fmla="*/ 147 w 176"/>
                <a:gd name="T59" fmla="*/ 51 h 110"/>
                <a:gd name="T60" fmla="*/ 145 w 176"/>
                <a:gd name="T61" fmla="*/ 50 h 110"/>
                <a:gd name="T62" fmla="*/ 131 w 176"/>
                <a:gd name="T63" fmla="*/ 45 h 110"/>
                <a:gd name="T64" fmla="*/ 122 w 176"/>
                <a:gd name="T65" fmla="*/ 34 h 110"/>
                <a:gd name="T66" fmla="*/ 113 w 176"/>
                <a:gd name="T67" fmla="*/ 39 h 110"/>
                <a:gd name="T68" fmla="*/ 105 w 176"/>
                <a:gd name="T69" fmla="*/ 31 h 110"/>
                <a:gd name="T70" fmla="*/ 90 w 176"/>
                <a:gd name="T71" fmla="*/ 28 h 110"/>
                <a:gd name="T72" fmla="*/ 74 w 176"/>
                <a:gd name="T73" fmla="*/ 10 h 110"/>
                <a:gd name="T74" fmla="*/ 49 w 176"/>
                <a:gd name="T75" fmla="*/ 1 h 110"/>
                <a:gd name="T76" fmla="*/ 37 w 176"/>
                <a:gd name="T77" fmla="*/ 3 h 110"/>
                <a:gd name="T78" fmla="*/ 55 w 176"/>
                <a:gd name="T79" fmla="*/ 9 h 110"/>
                <a:gd name="T80" fmla="*/ 27 w 176"/>
                <a:gd name="T81" fmla="*/ 12 h 110"/>
                <a:gd name="T82" fmla="*/ 22 w 176"/>
                <a:gd name="T83" fmla="*/ 18 h 110"/>
                <a:gd name="T84" fmla="*/ 27 w 176"/>
                <a:gd name="T85" fmla="*/ 22 h 110"/>
                <a:gd name="T86" fmla="*/ 14 w 176"/>
                <a:gd name="T87" fmla="*/ 28 h 110"/>
                <a:gd name="T88" fmla="*/ 15 w 176"/>
                <a:gd name="T89" fmla="*/ 33 h 110"/>
                <a:gd name="T90" fmla="*/ 6 w 176"/>
                <a:gd name="T91" fmla="*/ 39 h 110"/>
                <a:gd name="T92" fmla="*/ 19 w 176"/>
                <a:gd name="T93" fmla="*/ 41 h 110"/>
                <a:gd name="T94" fmla="*/ 36 w 176"/>
                <a:gd name="T95" fmla="*/ 41 h 110"/>
                <a:gd name="T96" fmla="*/ 27 w 176"/>
                <a:gd name="T97" fmla="*/ 47 h 110"/>
                <a:gd name="T98" fmla="*/ 3 w 176"/>
                <a:gd name="T99" fmla="*/ 5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10">
                  <a:moveTo>
                    <a:pt x="3" y="51"/>
                  </a:moveTo>
                  <a:cubicBezTo>
                    <a:pt x="3" y="52"/>
                    <a:pt x="4" y="53"/>
                    <a:pt x="6" y="54"/>
                  </a:cubicBezTo>
                  <a:cubicBezTo>
                    <a:pt x="7" y="54"/>
                    <a:pt x="7" y="55"/>
                    <a:pt x="8" y="55"/>
                  </a:cubicBezTo>
                  <a:cubicBezTo>
                    <a:pt x="9" y="56"/>
                    <a:pt x="9" y="57"/>
                    <a:pt x="10" y="57"/>
                  </a:cubicBezTo>
                  <a:cubicBezTo>
                    <a:pt x="12" y="58"/>
                    <a:pt x="13" y="59"/>
                    <a:pt x="15" y="60"/>
                  </a:cubicBezTo>
                  <a:cubicBezTo>
                    <a:pt x="18" y="60"/>
                    <a:pt x="23" y="60"/>
                    <a:pt x="26" y="59"/>
                  </a:cubicBezTo>
                  <a:cubicBezTo>
                    <a:pt x="28" y="59"/>
                    <a:pt x="30" y="58"/>
                    <a:pt x="34" y="57"/>
                  </a:cubicBezTo>
                  <a:cubicBezTo>
                    <a:pt x="37" y="57"/>
                    <a:pt x="32" y="60"/>
                    <a:pt x="30" y="61"/>
                  </a:cubicBezTo>
                  <a:cubicBezTo>
                    <a:pt x="28" y="62"/>
                    <a:pt x="23" y="62"/>
                    <a:pt x="20" y="62"/>
                  </a:cubicBezTo>
                  <a:cubicBezTo>
                    <a:pt x="17" y="63"/>
                    <a:pt x="16" y="64"/>
                    <a:pt x="16" y="66"/>
                  </a:cubicBezTo>
                  <a:cubicBezTo>
                    <a:pt x="15" y="67"/>
                    <a:pt x="16" y="68"/>
                    <a:pt x="17" y="68"/>
                  </a:cubicBezTo>
                  <a:cubicBezTo>
                    <a:pt x="19" y="69"/>
                    <a:pt x="21" y="69"/>
                    <a:pt x="22" y="69"/>
                  </a:cubicBezTo>
                  <a:cubicBezTo>
                    <a:pt x="23" y="69"/>
                    <a:pt x="22" y="70"/>
                    <a:pt x="23" y="71"/>
                  </a:cubicBezTo>
                  <a:cubicBezTo>
                    <a:pt x="24" y="72"/>
                    <a:pt x="24" y="73"/>
                    <a:pt x="26" y="72"/>
                  </a:cubicBezTo>
                  <a:cubicBezTo>
                    <a:pt x="29" y="72"/>
                    <a:pt x="32" y="70"/>
                    <a:pt x="33" y="69"/>
                  </a:cubicBezTo>
                  <a:cubicBezTo>
                    <a:pt x="35" y="68"/>
                    <a:pt x="36" y="67"/>
                    <a:pt x="38" y="68"/>
                  </a:cubicBezTo>
                  <a:cubicBezTo>
                    <a:pt x="40" y="68"/>
                    <a:pt x="40" y="70"/>
                    <a:pt x="39" y="71"/>
                  </a:cubicBezTo>
                  <a:cubicBezTo>
                    <a:pt x="39" y="73"/>
                    <a:pt x="41" y="73"/>
                    <a:pt x="44" y="73"/>
                  </a:cubicBezTo>
                  <a:cubicBezTo>
                    <a:pt x="46" y="72"/>
                    <a:pt x="46" y="71"/>
                    <a:pt x="47" y="70"/>
                  </a:cubicBezTo>
                  <a:cubicBezTo>
                    <a:pt x="48" y="70"/>
                    <a:pt x="48" y="70"/>
                    <a:pt x="49" y="70"/>
                  </a:cubicBezTo>
                  <a:cubicBezTo>
                    <a:pt x="49" y="70"/>
                    <a:pt x="50" y="70"/>
                    <a:pt x="50" y="69"/>
                  </a:cubicBezTo>
                  <a:cubicBezTo>
                    <a:pt x="51" y="68"/>
                    <a:pt x="52" y="68"/>
                    <a:pt x="52" y="69"/>
                  </a:cubicBezTo>
                  <a:cubicBezTo>
                    <a:pt x="52" y="70"/>
                    <a:pt x="54" y="69"/>
                    <a:pt x="55" y="69"/>
                  </a:cubicBezTo>
                  <a:cubicBezTo>
                    <a:pt x="56" y="69"/>
                    <a:pt x="57" y="68"/>
                    <a:pt x="56" y="67"/>
                  </a:cubicBezTo>
                  <a:cubicBezTo>
                    <a:pt x="55" y="65"/>
                    <a:pt x="57" y="66"/>
                    <a:pt x="58" y="67"/>
                  </a:cubicBezTo>
                  <a:cubicBezTo>
                    <a:pt x="59" y="68"/>
                    <a:pt x="60" y="68"/>
                    <a:pt x="62" y="67"/>
                  </a:cubicBezTo>
                  <a:cubicBezTo>
                    <a:pt x="63" y="66"/>
                    <a:pt x="64" y="67"/>
                    <a:pt x="64" y="68"/>
                  </a:cubicBezTo>
                  <a:cubicBezTo>
                    <a:pt x="64" y="69"/>
                    <a:pt x="63" y="69"/>
                    <a:pt x="69" y="70"/>
                  </a:cubicBezTo>
                  <a:cubicBezTo>
                    <a:pt x="76" y="71"/>
                    <a:pt x="76" y="68"/>
                    <a:pt x="81" y="69"/>
                  </a:cubicBezTo>
                  <a:cubicBezTo>
                    <a:pt x="87" y="69"/>
                    <a:pt x="81" y="70"/>
                    <a:pt x="80" y="70"/>
                  </a:cubicBezTo>
                  <a:cubicBezTo>
                    <a:pt x="80" y="70"/>
                    <a:pt x="76" y="71"/>
                    <a:pt x="75" y="71"/>
                  </a:cubicBezTo>
                  <a:cubicBezTo>
                    <a:pt x="74" y="71"/>
                    <a:pt x="71" y="71"/>
                    <a:pt x="70" y="71"/>
                  </a:cubicBezTo>
                  <a:cubicBezTo>
                    <a:pt x="68" y="71"/>
                    <a:pt x="64" y="72"/>
                    <a:pt x="63" y="72"/>
                  </a:cubicBezTo>
                  <a:cubicBezTo>
                    <a:pt x="62" y="72"/>
                    <a:pt x="63" y="73"/>
                    <a:pt x="63" y="74"/>
                  </a:cubicBezTo>
                  <a:cubicBezTo>
                    <a:pt x="64" y="74"/>
                    <a:pt x="71" y="74"/>
                    <a:pt x="73" y="74"/>
                  </a:cubicBezTo>
                  <a:cubicBezTo>
                    <a:pt x="76" y="74"/>
                    <a:pt x="84" y="74"/>
                    <a:pt x="92" y="73"/>
                  </a:cubicBezTo>
                  <a:cubicBezTo>
                    <a:pt x="100" y="73"/>
                    <a:pt x="92" y="75"/>
                    <a:pt x="91" y="75"/>
                  </a:cubicBezTo>
                  <a:cubicBezTo>
                    <a:pt x="90" y="75"/>
                    <a:pt x="77" y="76"/>
                    <a:pt x="75" y="76"/>
                  </a:cubicBezTo>
                  <a:cubicBezTo>
                    <a:pt x="73" y="76"/>
                    <a:pt x="68" y="77"/>
                    <a:pt x="64" y="76"/>
                  </a:cubicBezTo>
                  <a:cubicBezTo>
                    <a:pt x="61" y="76"/>
                    <a:pt x="59" y="77"/>
                    <a:pt x="58" y="77"/>
                  </a:cubicBezTo>
                  <a:cubicBezTo>
                    <a:pt x="57" y="76"/>
                    <a:pt x="56" y="77"/>
                    <a:pt x="55" y="76"/>
                  </a:cubicBezTo>
                  <a:cubicBezTo>
                    <a:pt x="53" y="76"/>
                    <a:pt x="52" y="76"/>
                    <a:pt x="50" y="78"/>
                  </a:cubicBezTo>
                  <a:cubicBezTo>
                    <a:pt x="49" y="79"/>
                    <a:pt x="41" y="81"/>
                    <a:pt x="39" y="81"/>
                  </a:cubicBezTo>
                  <a:cubicBezTo>
                    <a:pt x="37" y="82"/>
                    <a:pt x="38" y="83"/>
                    <a:pt x="39" y="83"/>
                  </a:cubicBezTo>
                  <a:cubicBezTo>
                    <a:pt x="39" y="84"/>
                    <a:pt x="40" y="84"/>
                    <a:pt x="41" y="85"/>
                  </a:cubicBezTo>
                  <a:cubicBezTo>
                    <a:pt x="42" y="86"/>
                    <a:pt x="45" y="86"/>
                    <a:pt x="47" y="87"/>
                  </a:cubicBezTo>
                  <a:cubicBezTo>
                    <a:pt x="48" y="87"/>
                    <a:pt x="52" y="87"/>
                    <a:pt x="55" y="89"/>
                  </a:cubicBezTo>
                  <a:cubicBezTo>
                    <a:pt x="58" y="90"/>
                    <a:pt x="55" y="90"/>
                    <a:pt x="53" y="90"/>
                  </a:cubicBezTo>
                  <a:cubicBezTo>
                    <a:pt x="52" y="90"/>
                    <a:pt x="48" y="89"/>
                    <a:pt x="46" y="89"/>
                  </a:cubicBezTo>
                  <a:cubicBezTo>
                    <a:pt x="45" y="90"/>
                    <a:pt x="48" y="91"/>
                    <a:pt x="51" y="93"/>
                  </a:cubicBezTo>
                  <a:cubicBezTo>
                    <a:pt x="54" y="96"/>
                    <a:pt x="56" y="95"/>
                    <a:pt x="58" y="94"/>
                  </a:cubicBezTo>
                  <a:cubicBezTo>
                    <a:pt x="59" y="93"/>
                    <a:pt x="60" y="93"/>
                    <a:pt x="62" y="94"/>
                  </a:cubicBezTo>
                  <a:cubicBezTo>
                    <a:pt x="64" y="95"/>
                    <a:pt x="69" y="95"/>
                    <a:pt x="75" y="96"/>
                  </a:cubicBezTo>
                  <a:cubicBezTo>
                    <a:pt x="80" y="96"/>
                    <a:pt x="74" y="97"/>
                    <a:pt x="74" y="97"/>
                  </a:cubicBezTo>
                  <a:cubicBezTo>
                    <a:pt x="73" y="96"/>
                    <a:pt x="71" y="97"/>
                    <a:pt x="70" y="97"/>
                  </a:cubicBezTo>
                  <a:cubicBezTo>
                    <a:pt x="69" y="97"/>
                    <a:pt x="66" y="97"/>
                    <a:pt x="65" y="97"/>
                  </a:cubicBezTo>
                  <a:cubicBezTo>
                    <a:pt x="64" y="98"/>
                    <a:pt x="63" y="98"/>
                    <a:pt x="61" y="98"/>
                  </a:cubicBezTo>
                  <a:cubicBezTo>
                    <a:pt x="59" y="98"/>
                    <a:pt x="58" y="98"/>
                    <a:pt x="57" y="99"/>
                  </a:cubicBezTo>
                  <a:cubicBezTo>
                    <a:pt x="57" y="100"/>
                    <a:pt x="60" y="102"/>
                    <a:pt x="61" y="102"/>
                  </a:cubicBezTo>
                  <a:cubicBezTo>
                    <a:pt x="62" y="103"/>
                    <a:pt x="67" y="105"/>
                    <a:pt x="67" y="105"/>
                  </a:cubicBezTo>
                  <a:cubicBezTo>
                    <a:pt x="68" y="105"/>
                    <a:pt x="69" y="105"/>
                    <a:pt x="70" y="106"/>
                  </a:cubicBezTo>
                  <a:cubicBezTo>
                    <a:pt x="71" y="107"/>
                    <a:pt x="72" y="107"/>
                    <a:pt x="73" y="106"/>
                  </a:cubicBezTo>
                  <a:cubicBezTo>
                    <a:pt x="74" y="106"/>
                    <a:pt x="73" y="106"/>
                    <a:pt x="76" y="107"/>
                  </a:cubicBezTo>
                  <a:cubicBezTo>
                    <a:pt x="79" y="108"/>
                    <a:pt x="82" y="108"/>
                    <a:pt x="85" y="109"/>
                  </a:cubicBezTo>
                  <a:cubicBezTo>
                    <a:pt x="87" y="109"/>
                    <a:pt x="92" y="110"/>
                    <a:pt x="95" y="109"/>
                  </a:cubicBezTo>
                  <a:cubicBezTo>
                    <a:pt x="98" y="109"/>
                    <a:pt x="97" y="108"/>
                    <a:pt x="97" y="108"/>
                  </a:cubicBezTo>
                  <a:cubicBezTo>
                    <a:pt x="97" y="108"/>
                    <a:pt x="96" y="107"/>
                    <a:pt x="96" y="106"/>
                  </a:cubicBezTo>
                  <a:cubicBezTo>
                    <a:pt x="96" y="105"/>
                    <a:pt x="94" y="105"/>
                    <a:pt x="91" y="104"/>
                  </a:cubicBezTo>
                  <a:cubicBezTo>
                    <a:pt x="89" y="103"/>
                    <a:pt x="96" y="103"/>
                    <a:pt x="98" y="103"/>
                  </a:cubicBezTo>
                  <a:cubicBezTo>
                    <a:pt x="99" y="103"/>
                    <a:pt x="101" y="104"/>
                    <a:pt x="101" y="105"/>
                  </a:cubicBezTo>
                  <a:cubicBezTo>
                    <a:pt x="102" y="106"/>
                    <a:pt x="103" y="107"/>
                    <a:pt x="105" y="107"/>
                  </a:cubicBezTo>
                  <a:cubicBezTo>
                    <a:pt x="106" y="107"/>
                    <a:pt x="106" y="108"/>
                    <a:pt x="108" y="109"/>
                  </a:cubicBezTo>
                  <a:cubicBezTo>
                    <a:pt x="110" y="109"/>
                    <a:pt x="109" y="108"/>
                    <a:pt x="109" y="108"/>
                  </a:cubicBezTo>
                  <a:cubicBezTo>
                    <a:pt x="109" y="107"/>
                    <a:pt x="108" y="106"/>
                    <a:pt x="107" y="105"/>
                  </a:cubicBezTo>
                  <a:cubicBezTo>
                    <a:pt x="107" y="104"/>
                    <a:pt x="106" y="103"/>
                    <a:pt x="105" y="102"/>
                  </a:cubicBezTo>
                  <a:cubicBezTo>
                    <a:pt x="104" y="101"/>
                    <a:pt x="102" y="100"/>
                    <a:pt x="101" y="97"/>
                  </a:cubicBezTo>
                  <a:cubicBezTo>
                    <a:pt x="99" y="95"/>
                    <a:pt x="100" y="95"/>
                    <a:pt x="101" y="94"/>
                  </a:cubicBezTo>
                  <a:cubicBezTo>
                    <a:pt x="101" y="94"/>
                    <a:pt x="104" y="96"/>
                    <a:pt x="104" y="97"/>
                  </a:cubicBezTo>
                  <a:cubicBezTo>
                    <a:pt x="105" y="98"/>
                    <a:pt x="109" y="102"/>
                    <a:pt x="109" y="102"/>
                  </a:cubicBezTo>
                  <a:cubicBezTo>
                    <a:pt x="110" y="103"/>
                    <a:pt x="111" y="103"/>
                    <a:pt x="112" y="105"/>
                  </a:cubicBezTo>
                  <a:cubicBezTo>
                    <a:pt x="113" y="107"/>
                    <a:pt x="115" y="108"/>
                    <a:pt x="117" y="108"/>
                  </a:cubicBezTo>
                  <a:cubicBezTo>
                    <a:pt x="119" y="109"/>
                    <a:pt x="119" y="109"/>
                    <a:pt x="120" y="107"/>
                  </a:cubicBezTo>
                  <a:cubicBezTo>
                    <a:pt x="120" y="106"/>
                    <a:pt x="121" y="104"/>
                    <a:pt x="122" y="103"/>
                  </a:cubicBezTo>
                  <a:cubicBezTo>
                    <a:pt x="123" y="102"/>
                    <a:pt x="123" y="101"/>
                    <a:pt x="122" y="99"/>
                  </a:cubicBezTo>
                  <a:cubicBezTo>
                    <a:pt x="120" y="96"/>
                    <a:pt x="119" y="96"/>
                    <a:pt x="120" y="94"/>
                  </a:cubicBezTo>
                  <a:cubicBezTo>
                    <a:pt x="122" y="92"/>
                    <a:pt x="124" y="96"/>
                    <a:pt x="127" y="99"/>
                  </a:cubicBezTo>
                  <a:cubicBezTo>
                    <a:pt x="130" y="101"/>
                    <a:pt x="132" y="97"/>
                    <a:pt x="132" y="95"/>
                  </a:cubicBezTo>
                  <a:cubicBezTo>
                    <a:pt x="133" y="93"/>
                    <a:pt x="130" y="93"/>
                    <a:pt x="128" y="92"/>
                  </a:cubicBezTo>
                  <a:cubicBezTo>
                    <a:pt x="125" y="92"/>
                    <a:pt x="126" y="92"/>
                    <a:pt x="128" y="92"/>
                  </a:cubicBezTo>
                  <a:cubicBezTo>
                    <a:pt x="129" y="91"/>
                    <a:pt x="129" y="91"/>
                    <a:pt x="129" y="90"/>
                  </a:cubicBezTo>
                  <a:cubicBezTo>
                    <a:pt x="128" y="89"/>
                    <a:pt x="128" y="89"/>
                    <a:pt x="128" y="87"/>
                  </a:cubicBezTo>
                  <a:cubicBezTo>
                    <a:pt x="129" y="86"/>
                    <a:pt x="128" y="86"/>
                    <a:pt x="128" y="83"/>
                  </a:cubicBezTo>
                  <a:cubicBezTo>
                    <a:pt x="129" y="81"/>
                    <a:pt x="130" y="81"/>
                    <a:pt x="131" y="81"/>
                  </a:cubicBezTo>
                  <a:cubicBezTo>
                    <a:pt x="131" y="81"/>
                    <a:pt x="132" y="81"/>
                    <a:pt x="134" y="80"/>
                  </a:cubicBezTo>
                  <a:cubicBezTo>
                    <a:pt x="135" y="79"/>
                    <a:pt x="135" y="79"/>
                    <a:pt x="134" y="81"/>
                  </a:cubicBezTo>
                  <a:cubicBezTo>
                    <a:pt x="133" y="83"/>
                    <a:pt x="134" y="86"/>
                    <a:pt x="135" y="90"/>
                  </a:cubicBezTo>
                  <a:cubicBezTo>
                    <a:pt x="136" y="94"/>
                    <a:pt x="138" y="92"/>
                    <a:pt x="139" y="90"/>
                  </a:cubicBezTo>
                  <a:cubicBezTo>
                    <a:pt x="140" y="88"/>
                    <a:pt x="144" y="86"/>
                    <a:pt x="145" y="86"/>
                  </a:cubicBezTo>
                  <a:cubicBezTo>
                    <a:pt x="147" y="85"/>
                    <a:pt x="147" y="84"/>
                    <a:pt x="146" y="82"/>
                  </a:cubicBezTo>
                  <a:cubicBezTo>
                    <a:pt x="146" y="81"/>
                    <a:pt x="148" y="82"/>
                    <a:pt x="150" y="83"/>
                  </a:cubicBezTo>
                  <a:cubicBezTo>
                    <a:pt x="151" y="83"/>
                    <a:pt x="152" y="81"/>
                    <a:pt x="153" y="80"/>
                  </a:cubicBezTo>
                  <a:cubicBezTo>
                    <a:pt x="154" y="79"/>
                    <a:pt x="154" y="79"/>
                    <a:pt x="156" y="78"/>
                  </a:cubicBezTo>
                  <a:cubicBezTo>
                    <a:pt x="157" y="78"/>
                    <a:pt x="164" y="77"/>
                    <a:pt x="165" y="76"/>
                  </a:cubicBezTo>
                  <a:cubicBezTo>
                    <a:pt x="166" y="76"/>
                    <a:pt x="169" y="75"/>
                    <a:pt x="170" y="75"/>
                  </a:cubicBezTo>
                  <a:cubicBezTo>
                    <a:pt x="172" y="75"/>
                    <a:pt x="172" y="74"/>
                    <a:pt x="174" y="73"/>
                  </a:cubicBezTo>
                  <a:cubicBezTo>
                    <a:pt x="176" y="73"/>
                    <a:pt x="175" y="72"/>
                    <a:pt x="175" y="70"/>
                  </a:cubicBezTo>
                  <a:cubicBezTo>
                    <a:pt x="175" y="69"/>
                    <a:pt x="173" y="69"/>
                    <a:pt x="172" y="68"/>
                  </a:cubicBezTo>
                  <a:cubicBezTo>
                    <a:pt x="171" y="67"/>
                    <a:pt x="169" y="64"/>
                    <a:pt x="168" y="63"/>
                  </a:cubicBezTo>
                  <a:cubicBezTo>
                    <a:pt x="167" y="62"/>
                    <a:pt x="165" y="61"/>
                    <a:pt x="164" y="61"/>
                  </a:cubicBezTo>
                  <a:cubicBezTo>
                    <a:pt x="163" y="60"/>
                    <a:pt x="163" y="62"/>
                    <a:pt x="163" y="63"/>
                  </a:cubicBezTo>
                  <a:cubicBezTo>
                    <a:pt x="162" y="65"/>
                    <a:pt x="162" y="66"/>
                    <a:pt x="161" y="67"/>
                  </a:cubicBezTo>
                  <a:cubicBezTo>
                    <a:pt x="160" y="68"/>
                    <a:pt x="160" y="64"/>
                    <a:pt x="160" y="62"/>
                  </a:cubicBezTo>
                  <a:cubicBezTo>
                    <a:pt x="159" y="61"/>
                    <a:pt x="155" y="60"/>
                    <a:pt x="154" y="60"/>
                  </a:cubicBezTo>
                  <a:cubicBezTo>
                    <a:pt x="153" y="59"/>
                    <a:pt x="151" y="61"/>
                    <a:pt x="150" y="62"/>
                  </a:cubicBezTo>
                  <a:cubicBezTo>
                    <a:pt x="149" y="63"/>
                    <a:pt x="149" y="63"/>
                    <a:pt x="149" y="62"/>
                  </a:cubicBezTo>
                  <a:cubicBezTo>
                    <a:pt x="148" y="61"/>
                    <a:pt x="145" y="62"/>
                    <a:pt x="143" y="63"/>
                  </a:cubicBezTo>
                  <a:cubicBezTo>
                    <a:pt x="142" y="64"/>
                    <a:pt x="142" y="65"/>
                    <a:pt x="140" y="64"/>
                  </a:cubicBezTo>
                  <a:cubicBezTo>
                    <a:pt x="138" y="63"/>
                    <a:pt x="141" y="61"/>
                    <a:pt x="143" y="60"/>
                  </a:cubicBezTo>
                  <a:cubicBezTo>
                    <a:pt x="145" y="59"/>
                    <a:pt x="145" y="56"/>
                    <a:pt x="145" y="55"/>
                  </a:cubicBezTo>
                  <a:cubicBezTo>
                    <a:pt x="145" y="54"/>
                    <a:pt x="146" y="53"/>
                    <a:pt x="147" y="51"/>
                  </a:cubicBezTo>
                  <a:cubicBezTo>
                    <a:pt x="147" y="50"/>
                    <a:pt x="146" y="51"/>
                    <a:pt x="145" y="51"/>
                  </a:cubicBezTo>
                  <a:cubicBezTo>
                    <a:pt x="144" y="52"/>
                    <a:pt x="143" y="53"/>
                    <a:pt x="141" y="53"/>
                  </a:cubicBezTo>
                  <a:cubicBezTo>
                    <a:pt x="138" y="54"/>
                    <a:pt x="140" y="52"/>
                    <a:pt x="140" y="52"/>
                  </a:cubicBezTo>
                  <a:cubicBezTo>
                    <a:pt x="141" y="52"/>
                    <a:pt x="143" y="51"/>
                    <a:pt x="145" y="50"/>
                  </a:cubicBezTo>
                  <a:cubicBezTo>
                    <a:pt x="146" y="49"/>
                    <a:pt x="145" y="49"/>
                    <a:pt x="145" y="49"/>
                  </a:cubicBezTo>
                  <a:cubicBezTo>
                    <a:pt x="144" y="48"/>
                    <a:pt x="144" y="49"/>
                    <a:pt x="143" y="47"/>
                  </a:cubicBezTo>
                  <a:cubicBezTo>
                    <a:pt x="142" y="46"/>
                    <a:pt x="139" y="46"/>
                    <a:pt x="137" y="46"/>
                  </a:cubicBezTo>
                  <a:cubicBezTo>
                    <a:pt x="134" y="46"/>
                    <a:pt x="133" y="46"/>
                    <a:pt x="131" y="45"/>
                  </a:cubicBezTo>
                  <a:cubicBezTo>
                    <a:pt x="129" y="44"/>
                    <a:pt x="134" y="43"/>
                    <a:pt x="136" y="42"/>
                  </a:cubicBezTo>
                  <a:cubicBezTo>
                    <a:pt x="139" y="41"/>
                    <a:pt x="137" y="37"/>
                    <a:pt x="137" y="35"/>
                  </a:cubicBezTo>
                  <a:cubicBezTo>
                    <a:pt x="136" y="34"/>
                    <a:pt x="134" y="33"/>
                    <a:pt x="132" y="33"/>
                  </a:cubicBezTo>
                  <a:cubicBezTo>
                    <a:pt x="131" y="33"/>
                    <a:pt x="125" y="32"/>
                    <a:pt x="122" y="34"/>
                  </a:cubicBezTo>
                  <a:cubicBezTo>
                    <a:pt x="119" y="36"/>
                    <a:pt x="126" y="42"/>
                    <a:pt x="126" y="42"/>
                  </a:cubicBezTo>
                  <a:cubicBezTo>
                    <a:pt x="126" y="43"/>
                    <a:pt x="130" y="45"/>
                    <a:pt x="128" y="44"/>
                  </a:cubicBezTo>
                  <a:cubicBezTo>
                    <a:pt x="125" y="44"/>
                    <a:pt x="127" y="44"/>
                    <a:pt x="124" y="44"/>
                  </a:cubicBezTo>
                  <a:cubicBezTo>
                    <a:pt x="120" y="45"/>
                    <a:pt x="114" y="40"/>
                    <a:pt x="113" y="39"/>
                  </a:cubicBezTo>
                  <a:cubicBezTo>
                    <a:pt x="112" y="38"/>
                    <a:pt x="113" y="38"/>
                    <a:pt x="114" y="37"/>
                  </a:cubicBezTo>
                  <a:cubicBezTo>
                    <a:pt x="115" y="36"/>
                    <a:pt x="115" y="34"/>
                    <a:pt x="115" y="33"/>
                  </a:cubicBezTo>
                  <a:cubicBezTo>
                    <a:pt x="115" y="32"/>
                    <a:pt x="113" y="30"/>
                    <a:pt x="111" y="30"/>
                  </a:cubicBezTo>
                  <a:cubicBezTo>
                    <a:pt x="108" y="29"/>
                    <a:pt x="107" y="30"/>
                    <a:pt x="105" y="31"/>
                  </a:cubicBezTo>
                  <a:cubicBezTo>
                    <a:pt x="104" y="32"/>
                    <a:pt x="103" y="31"/>
                    <a:pt x="103" y="30"/>
                  </a:cubicBezTo>
                  <a:cubicBezTo>
                    <a:pt x="102" y="30"/>
                    <a:pt x="99" y="29"/>
                    <a:pt x="98" y="29"/>
                  </a:cubicBezTo>
                  <a:cubicBezTo>
                    <a:pt x="97" y="29"/>
                    <a:pt x="92" y="29"/>
                    <a:pt x="91" y="29"/>
                  </a:cubicBezTo>
                  <a:cubicBezTo>
                    <a:pt x="90" y="29"/>
                    <a:pt x="90" y="28"/>
                    <a:pt x="90" y="28"/>
                  </a:cubicBezTo>
                  <a:cubicBezTo>
                    <a:pt x="91" y="27"/>
                    <a:pt x="88" y="25"/>
                    <a:pt x="88" y="24"/>
                  </a:cubicBezTo>
                  <a:cubicBezTo>
                    <a:pt x="87" y="24"/>
                    <a:pt x="84" y="22"/>
                    <a:pt x="84" y="21"/>
                  </a:cubicBezTo>
                  <a:cubicBezTo>
                    <a:pt x="84" y="21"/>
                    <a:pt x="82" y="18"/>
                    <a:pt x="80" y="17"/>
                  </a:cubicBezTo>
                  <a:cubicBezTo>
                    <a:pt x="79" y="16"/>
                    <a:pt x="75" y="11"/>
                    <a:pt x="74" y="10"/>
                  </a:cubicBezTo>
                  <a:cubicBezTo>
                    <a:pt x="73" y="8"/>
                    <a:pt x="70" y="6"/>
                    <a:pt x="69" y="5"/>
                  </a:cubicBezTo>
                  <a:cubicBezTo>
                    <a:pt x="67" y="4"/>
                    <a:pt x="60" y="3"/>
                    <a:pt x="59" y="2"/>
                  </a:cubicBezTo>
                  <a:cubicBezTo>
                    <a:pt x="58" y="2"/>
                    <a:pt x="52" y="1"/>
                    <a:pt x="50" y="0"/>
                  </a:cubicBezTo>
                  <a:cubicBezTo>
                    <a:pt x="48" y="0"/>
                    <a:pt x="49" y="1"/>
                    <a:pt x="49" y="1"/>
                  </a:cubicBezTo>
                  <a:cubicBezTo>
                    <a:pt x="49" y="1"/>
                    <a:pt x="49" y="2"/>
                    <a:pt x="48" y="2"/>
                  </a:cubicBezTo>
                  <a:cubicBezTo>
                    <a:pt x="47" y="2"/>
                    <a:pt x="42" y="1"/>
                    <a:pt x="41" y="1"/>
                  </a:cubicBezTo>
                  <a:cubicBezTo>
                    <a:pt x="39" y="1"/>
                    <a:pt x="39" y="1"/>
                    <a:pt x="38" y="2"/>
                  </a:cubicBezTo>
                  <a:cubicBezTo>
                    <a:pt x="38" y="2"/>
                    <a:pt x="38" y="2"/>
                    <a:pt x="37" y="3"/>
                  </a:cubicBezTo>
                  <a:cubicBezTo>
                    <a:pt x="36" y="4"/>
                    <a:pt x="37" y="5"/>
                    <a:pt x="37" y="5"/>
                  </a:cubicBezTo>
                  <a:cubicBezTo>
                    <a:pt x="41" y="7"/>
                    <a:pt x="45" y="6"/>
                    <a:pt x="49" y="6"/>
                  </a:cubicBezTo>
                  <a:cubicBezTo>
                    <a:pt x="52" y="6"/>
                    <a:pt x="53" y="7"/>
                    <a:pt x="54" y="7"/>
                  </a:cubicBezTo>
                  <a:cubicBezTo>
                    <a:pt x="55" y="8"/>
                    <a:pt x="55" y="8"/>
                    <a:pt x="55" y="9"/>
                  </a:cubicBezTo>
                  <a:cubicBezTo>
                    <a:pt x="54" y="10"/>
                    <a:pt x="55" y="9"/>
                    <a:pt x="54" y="10"/>
                  </a:cubicBezTo>
                  <a:cubicBezTo>
                    <a:pt x="54" y="11"/>
                    <a:pt x="52" y="11"/>
                    <a:pt x="51" y="11"/>
                  </a:cubicBezTo>
                  <a:cubicBezTo>
                    <a:pt x="49" y="11"/>
                    <a:pt x="42" y="10"/>
                    <a:pt x="40" y="10"/>
                  </a:cubicBezTo>
                  <a:cubicBezTo>
                    <a:pt x="39" y="9"/>
                    <a:pt x="28" y="12"/>
                    <a:pt x="27" y="12"/>
                  </a:cubicBezTo>
                  <a:cubicBezTo>
                    <a:pt x="26" y="12"/>
                    <a:pt x="24" y="13"/>
                    <a:pt x="23" y="14"/>
                  </a:cubicBezTo>
                  <a:cubicBezTo>
                    <a:pt x="23" y="15"/>
                    <a:pt x="23" y="15"/>
                    <a:pt x="21" y="16"/>
                  </a:cubicBezTo>
                  <a:cubicBezTo>
                    <a:pt x="18" y="17"/>
                    <a:pt x="19" y="17"/>
                    <a:pt x="23" y="18"/>
                  </a:cubicBezTo>
                  <a:cubicBezTo>
                    <a:pt x="26" y="18"/>
                    <a:pt x="23" y="18"/>
                    <a:pt x="22" y="18"/>
                  </a:cubicBezTo>
                  <a:cubicBezTo>
                    <a:pt x="21" y="19"/>
                    <a:pt x="19" y="19"/>
                    <a:pt x="20" y="20"/>
                  </a:cubicBezTo>
                  <a:cubicBezTo>
                    <a:pt x="20" y="21"/>
                    <a:pt x="25" y="21"/>
                    <a:pt x="27" y="21"/>
                  </a:cubicBezTo>
                  <a:cubicBezTo>
                    <a:pt x="28" y="20"/>
                    <a:pt x="29" y="21"/>
                    <a:pt x="28" y="21"/>
                  </a:cubicBezTo>
                  <a:cubicBezTo>
                    <a:pt x="28" y="21"/>
                    <a:pt x="27" y="22"/>
                    <a:pt x="27" y="22"/>
                  </a:cubicBezTo>
                  <a:cubicBezTo>
                    <a:pt x="28" y="21"/>
                    <a:pt x="29" y="22"/>
                    <a:pt x="30" y="23"/>
                  </a:cubicBezTo>
                  <a:cubicBezTo>
                    <a:pt x="32" y="23"/>
                    <a:pt x="34" y="23"/>
                    <a:pt x="36" y="22"/>
                  </a:cubicBezTo>
                  <a:cubicBezTo>
                    <a:pt x="37" y="22"/>
                    <a:pt x="40" y="23"/>
                    <a:pt x="37" y="24"/>
                  </a:cubicBezTo>
                  <a:cubicBezTo>
                    <a:pt x="34" y="25"/>
                    <a:pt x="15" y="28"/>
                    <a:pt x="14" y="28"/>
                  </a:cubicBezTo>
                  <a:cubicBezTo>
                    <a:pt x="12" y="28"/>
                    <a:pt x="11" y="29"/>
                    <a:pt x="13" y="29"/>
                  </a:cubicBezTo>
                  <a:cubicBezTo>
                    <a:pt x="15" y="30"/>
                    <a:pt x="13" y="30"/>
                    <a:pt x="12" y="31"/>
                  </a:cubicBezTo>
                  <a:cubicBezTo>
                    <a:pt x="11" y="31"/>
                    <a:pt x="11" y="32"/>
                    <a:pt x="14" y="32"/>
                  </a:cubicBezTo>
                  <a:cubicBezTo>
                    <a:pt x="16" y="33"/>
                    <a:pt x="15" y="33"/>
                    <a:pt x="15" y="33"/>
                  </a:cubicBezTo>
                  <a:cubicBezTo>
                    <a:pt x="15" y="33"/>
                    <a:pt x="5" y="36"/>
                    <a:pt x="4" y="36"/>
                  </a:cubicBezTo>
                  <a:cubicBezTo>
                    <a:pt x="2" y="36"/>
                    <a:pt x="3" y="36"/>
                    <a:pt x="4" y="37"/>
                  </a:cubicBezTo>
                  <a:cubicBezTo>
                    <a:pt x="5" y="37"/>
                    <a:pt x="5" y="37"/>
                    <a:pt x="5" y="38"/>
                  </a:cubicBezTo>
                  <a:cubicBezTo>
                    <a:pt x="4" y="39"/>
                    <a:pt x="5" y="39"/>
                    <a:pt x="6" y="39"/>
                  </a:cubicBezTo>
                  <a:cubicBezTo>
                    <a:pt x="7" y="39"/>
                    <a:pt x="10" y="40"/>
                    <a:pt x="12" y="40"/>
                  </a:cubicBezTo>
                  <a:cubicBezTo>
                    <a:pt x="14" y="41"/>
                    <a:pt x="15" y="40"/>
                    <a:pt x="17" y="40"/>
                  </a:cubicBezTo>
                  <a:cubicBezTo>
                    <a:pt x="18" y="39"/>
                    <a:pt x="17" y="40"/>
                    <a:pt x="19" y="40"/>
                  </a:cubicBezTo>
                  <a:cubicBezTo>
                    <a:pt x="21" y="41"/>
                    <a:pt x="20" y="41"/>
                    <a:pt x="19" y="41"/>
                  </a:cubicBezTo>
                  <a:cubicBezTo>
                    <a:pt x="18" y="41"/>
                    <a:pt x="17" y="42"/>
                    <a:pt x="18" y="42"/>
                  </a:cubicBezTo>
                  <a:cubicBezTo>
                    <a:pt x="19" y="43"/>
                    <a:pt x="20" y="43"/>
                    <a:pt x="22" y="43"/>
                  </a:cubicBezTo>
                  <a:cubicBezTo>
                    <a:pt x="23" y="43"/>
                    <a:pt x="27" y="42"/>
                    <a:pt x="31" y="41"/>
                  </a:cubicBezTo>
                  <a:cubicBezTo>
                    <a:pt x="34" y="40"/>
                    <a:pt x="33" y="41"/>
                    <a:pt x="36" y="41"/>
                  </a:cubicBezTo>
                  <a:cubicBezTo>
                    <a:pt x="38" y="42"/>
                    <a:pt x="34" y="43"/>
                    <a:pt x="32" y="44"/>
                  </a:cubicBezTo>
                  <a:cubicBezTo>
                    <a:pt x="30" y="44"/>
                    <a:pt x="29" y="44"/>
                    <a:pt x="33" y="46"/>
                  </a:cubicBezTo>
                  <a:cubicBezTo>
                    <a:pt x="37" y="49"/>
                    <a:pt x="33" y="48"/>
                    <a:pt x="33" y="47"/>
                  </a:cubicBezTo>
                  <a:cubicBezTo>
                    <a:pt x="32" y="47"/>
                    <a:pt x="28" y="47"/>
                    <a:pt x="27" y="47"/>
                  </a:cubicBezTo>
                  <a:cubicBezTo>
                    <a:pt x="26" y="47"/>
                    <a:pt x="18" y="47"/>
                    <a:pt x="16" y="46"/>
                  </a:cubicBezTo>
                  <a:cubicBezTo>
                    <a:pt x="14" y="46"/>
                    <a:pt x="3" y="45"/>
                    <a:pt x="2" y="45"/>
                  </a:cubicBezTo>
                  <a:cubicBezTo>
                    <a:pt x="0" y="45"/>
                    <a:pt x="1" y="46"/>
                    <a:pt x="2" y="47"/>
                  </a:cubicBezTo>
                  <a:cubicBezTo>
                    <a:pt x="3" y="48"/>
                    <a:pt x="3" y="50"/>
                    <a:pt x="3" y="5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 name="Freeform 40">
              <a:extLst>
                <a:ext uri="{FF2B5EF4-FFF2-40B4-BE49-F238E27FC236}">
                  <a16:creationId xmlns="" xmlns:a16="http://schemas.microsoft.com/office/drawing/2014/main" id="{B7169074-339B-4A7C-B4D8-BF52E1534A9D}"/>
                </a:ext>
              </a:extLst>
            </p:cNvPr>
            <p:cNvSpPr>
              <a:spLocks/>
            </p:cNvSpPr>
            <p:nvPr/>
          </p:nvSpPr>
          <p:spPr bwMode="auto">
            <a:xfrm>
              <a:off x="1368473" y="1819272"/>
              <a:ext cx="102213" cy="78882"/>
            </a:xfrm>
            <a:custGeom>
              <a:avLst/>
              <a:gdLst>
                <a:gd name="T0" fmla="*/ 96 w 98"/>
                <a:gd name="T1" fmla="*/ 44 h 76"/>
                <a:gd name="T2" fmla="*/ 93 w 98"/>
                <a:gd name="T3" fmla="*/ 36 h 76"/>
                <a:gd name="T4" fmla="*/ 86 w 98"/>
                <a:gd name="T5" fmla="*/ 37 h 76"/>
                <a:gd name="T6" fmla="*/ 84 w 98"/>
                <a:gd name="T7" fmla="*/ 34 h 76"/>
                <a:gd name="T8" fmla="*/ 72 w 98"/>
                <a:gd name="T9" fmla="*/ 27 h 76"/>
                <a:gd name="T10" fmla="*/ 64 w 98"/>
                <a:gd name="T11" fmla="*/ 29 h 76"/>
                <a:gd name="T12" fmla="*/ 70 w 98"/>
                <a:gd name="T13" fmla="*/ 24 h 76"/>
                <a:gd name="T14" fmla="*/ 80 w 98"/>
                <a:gd name="T15" fmla="*/ 18 h 76"/>
                <a:gd name="T16" fmla="*/ 82 w 98"/>
                <a:gd name="T17" fmla="*/ 14 h 76"/>
                <a:gd name="T18" fmla="*/ 77 w 98"/>
                <a:gd name="T19" fmla="*/ 13 h 76"/>
                <a:gd name="T20" fmla="*/ 81 w 98"/>
                <a:gd name="T21" fmla="*/ 11 h 76"/>
                <a:gd name="T22" fmla="*/ 84 w 98"/>
                <a:gd name="T23" fmla="*/ 3 h 76"/>
                <a:gd name="T24" fmla="*/ 76 w 98"/>
                <a:gd name="T25" fmla="*/ 1 h 76"/>
                <a:gd name="T26" fmla="*/ 68 w 98"/>
                <a:gd name="T27" fmla="*/ 5 h 76"/>
                <a:gd name="T28" fmla="*/ 58 w 98"/>
                <a:gd name="T29" fmla="*/ 6 h 76"/>
                <a:gd name="T30" fmla="*/ 51 w 98"/>
                <a:gd name="T31" fmla="*/ 5 h 76"/>
                <a:gd name="T32" fmla="*/ 44 w 98"/>
                <a:gd name="T33" fmla="*/ 0 h 76"/>
                <a:gd name="T34" fmla="*/ 39 w 98"/>
                <a:gd name="T35" fmla="*/ 4 h 76"/>
                <a:gd name="T36" fmla="*/ 44 w 98"/>
                <a:gd name="T37" fmla="*/ 3 h 76"/>
                <a:gd name="T38" fmla="*/ 37 w 98"/>
                <a:gd name="T39" fmla="*/ 4 h 76"/>
                <a:gd name="T40" fmla="*/ 29 w 98"/>
                <a:gd name="T41" fmla="*/ 4 h 76"/>
                <a:gd name="T42" fmla="*/ 26 w 98"/>
                <a:gd name="T43" fmla="*/ 7 h 76"/>
                <a:gd name="T44" fmla="*/ 32 w 98"/>
                <a:gd name="T45" fmla="*/ 10 h 76"/>
                <a:gd name="T46" fmla="*/ 34 w 98"/>
                <a:gd name="T47" fmla="*/ 14 h 76"/>
                <a:gd name="T48" fmla="*/ 30 w 98"/>
                <a:gd name="T49" fmla="*/ 11 h 76"/>
                <a:gd name="T50" fmla="*/ 22 w 98"/>
                <a:gd name="T51" fmla="*/ 11 h 76"/>
                <a:gd name="T52" fmla="*/ 26 w 98"/>
                <a:gd name="T53" fmla="*/ 18 h 76"/>
                <a:gd name="T54" fmla="*/ 36 w 98"/>
                <a:gd name="T55" fmla="*/ 17 h 76"/>
                <a:gd name="T56" fmla="*/ 43 w 98"/>
                <a:gd name="T57" fmla="*/ 21 h 76"/>
                <a:gd name="T58" fmla="*/ 39 w 98"/>
                <a:gd name="T59" fmla="*/ 20 h 76"/>
                <a:gd name="T60" fmla="*/ 34 w 98"/>
                <a:gd name="T61" fmla="*/ 23 h 76"/>
                <a:gd name="T62" fmla="*/ 37 w 98"/>
                <a:gd name="T63" fmla="*/ 24 h 76"/>
                <a:gd name="T64" fmla="*/ 41 w 98"/>
                <a:gd name="T65" fmla="*/ 29 h 76"/>
                <a:gd name="T66" fmla="*/ 38 w 98"/>
                <a:gd name="T67" fmla="*/ 30 h 76"/>
                <a:gd name="T68" fmla="*/ 36 w 98"/>
                <a:gd name="T69" fmla="*/ 26 h 76"/>
                <a:gd name="T70" fmla="*/ 37 w 98"/>
                <a:gd name="T71" fmla="*/ 31 h 76"/>
                <a:gd name="T72" fmla="*/ 30 w 98"/>
                <a:gd name="T73" fmla="*/ 34 h 76"/>
                <a:gd name="T74" fmla="*/ 26 w 98"/>
                <a:gd name="T75" fmla="*/ 35 h 76"/>
                <a:gd name="T76" fmla="*/ 9 w 98"/>
                <a:gd name="T77" fmla="*/ 25 h 76"/>
                <a:gd name="T78" fmla="*/ 2 w 98"/>
                <a:gd name="T79" fmla="*/ 32 h 76"/>
                <a:gd name="T80" fmla="*/ 12 w 98"/>
                <a:gd name="T81" fmla="*/ 41 h 76"/>
                <a:gd name="T82" fmla="*/ 18 w 98"/>
                <a:gd name="T83" fmla="*/ 47 h 76"/>
                <a:gd name="T84" fmla="*/ 22 w 98"/>
                <a:gd name="T85" fmla="*/ 47 h 76"/>
                <a:gd name="T86" fmla="*/ 30 w 98"/>
                <a:gd name="T87" fmla="*/ 50 h 76"/>
                <a:gd name="T88" fmla="*/ 42 w 98"/>
                <a:gd name="T89" fmla="*/ 59 h 76"/>
                <a:gd name="T90" fmla="*/ 48 w 98"/>
                <a:gd name="T91" fmla="*/ 65 h 76"/>
                <a:gd name="T92" fmla="*/ 51 w 98"/>
                <a:gd name="T93" fmla="*/ 68 h 76"/>
                <a:gd name="T94" fmla="*/ 56 w 98"/>
                <a:gd name="T95" fmla="*/ 73 h 76"/>
                <a:gd name="T96" fmla="*/ 63 w 98"/>
                <a:gd name="T97" fmla="*/ 74 h 76"/>
                <a:gd name="T98" fmla="*/ 68 w 98"/>
                <a:gd name="T99" fmla="*/ 67 h 76"/>
                <a:gd name="T100" fmla="*/ 68 w 98"/>
                <a:gd name="T101" fmla="*/ 64 h 76"/>
                <a:gd name="T102" fmla="*/ 73 w 98"/>
                <a:gd name="T103" fmla="*/ 65 h 76"/>
                <a:gd name="T104" fmla="*/ 92 w 98"/>
                <a:gd name="T105" fmla="*/ 59 h 76"/>
                <a:gd name="T106" fmla="*/ 93 w 98"/>
                <a:gd name="T107" fmla="*/ 54 h 76"/>
                <a:gd name="T108" fmla="*/ 93 w 98"/>
                <a:gd name="T109" fmla="*/ 50 h 76"/>
                <a:gd name="T110" fmla="*/ 90 w 98"/>
                <a:gd name="T111"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76">
                  <a:moveTo>
                    <a:pt x="90" y="46"/>
                  </a:moveTo>
                  <a:cubicBezTo>
                    <a:pt x="91" y="46"/>
                    <a:pt x="94" y="45"/>
                    <a:pt x="96" y="44"/>
                  </a:cubicBezTo>
                  <a:cubicBezTo>
                    <a:pt x="98" y="43"/>
                    <a:pt x="95" y="39"/>
                    <a:pt x="95" y="39"/>
                  </a:cubicBezTo>
                  <a:cubicBezTo>
                    <a:pt x="94" y="38"/>
                    <a:pt x="94" y="37"/>
                    <a:pt x="93" y="36"/>
                  </a:cubicBezTo>
                  <a:cubicBezTo>
                    <a:pt x="92" y="34"/>
                    <a:pt x="92" y="35"/>
                    <a:pt x="91" y="35"/>
                  </a:cubicBezTo>
                  <a:cubicBezTo>
                    <a:pt x="89" y="36"/>
                    <a:pt x="89" y="36"/>
                    <a:pt x="86" y="37"/>
                  </a:cubicBezTo>
                  <a:cubicBezTo>
                    <a:pt x="84" y="39"/>
                    <a:pt x="85" y="37"/>
                    <a:pt x="86" y="36"/>
                  </a:cubicBezTo>
                  <a:cubicBezTo>
                    <a:pt x="86" y="34"/>
                    <a:pt x="85" y="34"/>
                    <a:pt x="84" y="34"/>
                  </a:cubicBezTo>
                  <a:cubicBezTo>
                    <a:pt x="83" y="33"/>
                    <a:pt x="83" y="32"/>
                    <a:pt x="83" y="30"/>
                  </a:cubicBezTo>
                  <a:cubicBezTo>
                    <a:pt x="83" y="27"/>
                    <a:pt x="74" y="26"/>
                    <a:pt x="72" y="27"/>
                  </a:cubicBezTo>
                  <a:cubicBezTo>
                    <a:pt x="69" y="27"/>
                    <a:pt x="67" y="28"/>
                    <a:pt x="66" y="30"/>
                  </a:cubicBezTo>
                  <a:cubicBezTo>
                    <a:pt x="65" y="32"/>
                    <a:pt x="65" y="31"/>
                    <a:pt x="64" y="29"/>
                  </a:cubicBezTo>
                  <a:cubicBezTo>
                    <a:pt x="63" y="27"/>
                    <a:pt x="65" y="27"/>
                    <a:pt x="66" y="26"/>
                  </a:cubicBezTo>
                  <a:cubicBezTo>
                    <a:pt x="67" y="26"/>
                    <a:pt x="69" y="25"/>
                    <a:pt x="70" y="24"/>
                  </a:cubicBezTo>
                  <a:cubicBezTo>
                    <a:pt x="71" y="23"/>
                    <a:pt x="73" y="21"/>
                    <a:pt x="74" y="20"/>
                  </a:cubicBezTo>
                  <a:cubicBezTo>
                    <a:pt x="76" y="19"/>
                    <a:pt x="79" y="18"/>
                    <a:pt x="80" y="18"/>
                  </a:cubicBezTo>
                  <a:cubicBezTo>
                    <a:pt x="82" y="17"/>
                    <a:pt x="83" y="17"/>
                    <a:pt x="84" y="15"/>
                  </a:cubicBezTo>
                  <a:cubicBezTo>
                    <a:pt x="85" y="14"/>
                    <a:pt x="82" y="14"/>
                    <a:pt x="82" y="14"/>
                  </a:cubicBezTo>
                  <a:cubicBezTo>
                    <a:pt x="81" y="14"/>
                    <a:pt x="80" y="13"/>
                    <a:pt x="79" y="14"/>
                  </a:cubicBezTo>
                  <a:cubicBezTo>
                    <a:pt x="77" y="14"/>
                    <a:pt x="78" y="14"/>
                    <a:pt x="77" y="13"/>
                  </a:cubicBezTo>
                  <a:cubicBezTo>
                    <a:pt x="77" y="12"/>
                    <a:pt x="78" y="12"/>
                    <a:pt x="79" y="11"/>
                  </a:cubicBezTo>
                  <a:cubicBezTo>
                    <a:pt x="80" y="10"/>
                    <a:pt x="80" y="11"/>
                    <a:pt x="81" y="11"/>
                  </a:cubicBezTo>
                  <a:cubicBezTo>
                    <a:pt x="83" y="11"/>
                    <a:pt x="85" y="10"/>
                    <a:pt x="87" y="8"/>
                  </a:cubicBezTo>
                  <a:cubicBezTo>
                    <a:pt x="88" y="7"/>
                    <a:pt x="84" y="4"/>
                    <a:pt x="84" y="3"/>
                  </a:cubicBezTo>
                  <a:cubicBezTo>
                    <a:pt x="83" y="3"/>
                    <a:pt x="82" y="3"/>
                    <a:pt x="80" y="3"/>
                  </a:cubicBezTo>
                  <a:cubicBezTo>
                    <a:pt x="78" y="3"/>
                    <a:pt x="78" y="2"/>
                    <a:pt x="76" y="1"/>
                  </a:cubicBezTo>
                  <a:cubicBezTo>
                    <a:pt x="74" y="1"/>
                    <a:pt x="73" y="2"/>
                    <a:pt x="72" y="3"/>
                  </a:cubicBezTo>
                  <a:cubicBezTo>
                    <a:pt x="72" y="4"/>
                    <a:pt x="70" y="4"/>
                    <a:pt x="68" y="5"/>
                  </a:cubicBezTo>
                  <a:cubicBezTo>
                    <a:pt x="66" y="5"/>
                    <a:pt x="63" y="5"/>
                    <a:pt x="61" y="5"/>
                  </a:cubicBezTo>
                  <a:cubicBezTo>
                    <a:pt x="60" y="6"/>
                    <a:pt x="59" y="6"/>
                    <a:pt x="58" y="6"/>
                  </a:cubicBezTo>
                  <a:cubicBezTo>
                    <a:pt x="56" y="6"/>
                    <a:pt x="55" y="6"/>
                    <a:pt x="55" y="7"/>
                  </a:cubicBezTo>
                  <a:cubicBezTo>
                    <a:pt x="54" y="7"/>
                    <a:pt x="53" y="6"/>
                    <a:pt x="51" y="5"/>
                  </a:cubicBezTo>
                  <a:cubicBezTo>
                    <a:pt x="49" y="3"/>
                    <a:pt x="47" y="3"/>
                    <a:pt x="46" y="2"/>
                  </a:cubicBezTo>
                  <a:cubicBezTo>
                    <a:pt x="45" y="2"/>
                    <a:pt x="45" y="1"/>
                    <a:pt x="44" y="0"/>
                  </a:cubicBezTo>
                  <a:cubicBezTo>
                    <a:pt x="43" y="0"/>
                    <a:pt x="41" y="0"/>
                    <a:pt x="39" y="2"/>
                  </a:cubicBezTo>
                  <a:cubicBezTo>
                    <a:pt x="37" y="3"/>
                    <a:pt x="38" y="4"/>
                    <a:pt x="39" y="4"/>
                  </a:cubicBezTo>
                  <a:cubicBezTo>
                    <a:pt x="40" y="4"/>
                    <a:pt x="41" y="3"/>
                    <a:pt x="43" y="2"/>
                  </a:cubicBezTo>
                  <a:cubicBezTo>
                    <a:pt x="45" y="1"/>
                    <a:pt x="44" y="3"/>
                    <a:pt x="44" y="3"/>
                  </a:cubicBezTo>
                  <a:cubicBezTo>
                    <a:pt x="43" y="4"/>
                    <a:pt x="43" y="4"/>
                    <a:pt x="42" y="5"/>
                  </a:cubicBezTo>
                  <a:cubicBezTo>
                    <a:pt x="41" y="6"/>
                    <a:pt x="38" y="4"/>
                    <a:pt x="37" y="4"/>
                  </a:cubicBezTo>
                  <a:cubicBezTo>
                    <a:pt x="35" y="3"/>
                    <a:pt x="33" y="3"/>
                    <a:pt x="32" y="4"/>
                  </a:cubicBezTo>
                  <a:cubicBezTo>
                    <a:pt x="31" y="4"/>
                    <a:pt x="31" y="4"/>
                    <a:pt x="29" y="4"/>
                  </a:cubicBezTo>
                  <a:cubicBezTo>
                    <a:pt x="27" y="3"/>
                    <a:pt x="27" y="4"/>
                    <a:pt x="27" y="4"/>
                  </a:cubicBezTo>
                  <a:cubicBezTo>
                    <a:pt x="27" y="6"/>
                    <a:pt x="26" y="6"/>
                    <a:pt x="26" y="7"/>
                  </a:cubicBezTo>
                  <a:cubicBezTo>
                    <a:pt x="26" y="9"/>
                    <a:pt x="27" y="8"/>
                    <a:pt x="28" y="9"/>
                  </a:cubicBezTo>
                  <a:cubicBezTo>
                    <a:pt x="29" y="9"/>
                    <a:pt x="31" y="10"/>
                    <a:pt x="32" y="10"/>
                  </a:cubicBezTo>
                  <a:cubicBezTo>
                    <a:pt x="33" y="10"/>
                    <a:pt x="33" y="11"/>
                    <a:pt x="33" y="11"/>
                  </a:cubicBezTo>
                  <a:cubicBezTo>
                    <a:pt x="34" y="12"/>
                    <a:pt x="33" y="12"/>
                    <a:pt x="34" y="14"/>
                  </a:cubicBezTo>
                  <a:cubicBezTo>
                    <a:pt x="35" y="15"/>
                    <a:pt x="36" y="16"/>
                    <a:pt x="35" y="15"/>
                  </a:cubicBezTo>
                  <a:cubicBezTo>
                    <a:pt x="33" y="15"/>
                    <a:pt x="31" y="13"/>
                    <a:pt x="30" y="11"/>
                  </a:cubicBezTo>
                  <a:cubicBezTo>
                    <a:pt x="28" y="10"/>
                    <a:pt x="27" y="10"/>
                    <a:pt x="25" y="10"/>
                  </a:cubicBezTo>
                  <a:cubicBezTo>
                    <a:pt x="23" y="10"/>
                    <a:pt x="24" y="11"/>
                    <a:pt x="22" y="11"/>
                  </a:cubicBezTo>
                  <a:cubicBezTo>
                    <a:pt x="21" y="11"/>
                    <a:pt x="20" y="12"/>
                    <a:pt x="20" y="12"/>
                  </a:cubicBezTo>
                  <a:cubicBezTo>
                    <a:pt x="16" y="14"/>
                    <a:pt x="22" y="16"/>
                    <a:pt x="26" y="18"/>
                  </a:cubicBezTo>
                  <a:cubicBezTo>
                    <a:pt x="30" y="20"/>
                    <a:pt x="32" y="19"/>
                    <a:pt x="34" y="19"/>
                  </a:cubicBezTo>
                  <a:cubicBezTo>
                    <a:pt x="37" y="18"/>
                    <a:pt x="36" y="18"/>
                    <a:pt x="36" y="17"/>
                  </a:cubicBezTo>
                  <a:cubicBezTo>
                    <a:pt x="36" y="15"/>
                    <a:pt x="38" y="17"/>
                    <a:pt x="40" y="19"/>
                  </a:cubicBezTo>
                  <a:cubicBezTo>
                    <a:pt x="41" y="20"/>
                    <a:pt x="40" y="20"/>
                    <a:pt x="43" y="21"/>
                  </a:cubicBezTo>
                  <a:cubicBezTo>
                    <a:pt x="45" y="22"/>
                    <a:pt x="45" y="22"/>
                    <a:pt x="44" y="22"/>
                  </a:cubicBezTo>
                  <a:cubicBezTo>
                    <a:pt x="43" y="22"/>
                    <a:pt x="41" y="21"/>
                    <a:pt x="39" y="20"/>
                  </a:cubicBezTo>
                  <a:cubicBezTo>
                    <a:pt x="36" y="19"/>
                    <a:pt x="36" y="20"/>
                    <a:pt x="35" y="21"/>
                  </a:cubicBezTo>
                  <a:cubicBezTo>
                    <a:pt x="35" y="21"/>
                    <a:pt x="35" y="22"/>
                    <a:pt x="34" y="23"/>
                  </a:cubicBezTo>
                  <a:cubicBezTo>
                    <a:pt x="32" y="23"/>
                    <a:pt x="33" y="23"/>
                    <a:pt x="34" y="24"/>
                  </a:cubicBezTo>
                  <a:cubicBezTo>
                    <a:pt x="36" y="25"/>
                    <a:pt x="36" y="24"/>
                    <a:pt x="37" y="24"/>
                  </a:cubicBezTo>
                  <a:cubicBezTo>
                    <a:pt x="38" y="23"/>
                    <a:pt x="40" y="25"/>
                    <a:pt x="40" y="26"/>
                  </a:cubicBezTo>
                  <a:cubicBezTo>
                    <a:pt x="40" y="27"/>
                    <a:pt x="40" y="27"/>
                    <a:pt x="41" y="29"/>
                  </a:cubicBezTo>
                  <a:cubicBezTo>
                    <a:pt x="42" y="30"/>
                    <a:pt x="40" y="31"/>
                    <a:pt x="39" y="31"/>
                  </a:cubicBezTo>
                  <a:cubicBezTo>
                    <a:pt x="39" y="31"/>
                    <a:pt x="38" y="31"/>
                    <a:pt x="38" y="30"/>
                  </a:cubicBezTo>
                  <a:cubicBezTo>
                    <a:pt x="38" y="29"/>
                    <a:pt x="37" y="28"/>
                    <a:pt x="36" y="28"/>
                  </a:cubicBezTo>
                  <a:cubicBezTo>
                    <a:pt x="36" y="27"/>
                    <a:pt x="37" y="26"/>
                    <a:pt x="36" y="26"/>
                  </a:cubicBezTo>
                  <a:cubicBezTo>
                    <a:pt x="35" y="27"/>
                    <a:pt x="36" y="28"/>
                    <a:pt x="36" y="29"/>
                  </a:cubicBezTo>
                  <a:cubicBezTo>
                    <a:pt x="36" y="30"/>
                    <a:pt x="36" y="30"/>
                    <a:pt x="37" y="31"/>
                  </a:cubicBezTo>
                  <a:cubicBezTo>
                    <a:pt x="38" y="32"/>
                    <a:pt x="37" y="33"/>
                    <a:pt x="36" y="34"/>
                  </a:cubicBezTo>
                  <a:cubicBezTo>
                    <a:pt x="35" y="35"/>
                    <a:pt x="31" y="35"/>
                    <a:pt x="30" y="34"/>
                  </a:cubicBezTo>
                  <a:cubicBezTo>
                    <a:pt x="29" y="34"/>
                    <a:pt x="30" y="35"/>
                    <a:pt x="29" y="36"/>
                  </a:cubicBezTo>
                  <a:cubicBezTo>
                    <a:pt x="29" y="36"/>
                    <a:pt x="27" y="36"/>
                    <a:pt x="26" y="35"/>
                  </a:cubicBezTo>
                  <a:cubicBezTo>
                    <a:pt x="25" y="35"/>
                    <a:pt x="17" y="28"/>
                    <a:pt x="15" y="26"/>
                  </a:cubicBezTo>
                  <a:cubicBezTo>
                    <a:pt x="13" y="25"/>
                    <a:pt x="11" y="25"/>
                    <a:pt x="9" y="25"/>
                  </a:cubicBezTo>
                  <a:cubicBezTo>
                    <a:pt x="6" y="26"/>
                    <a:pt x="4" y="28"/>
                    <a:pt x="3" y="29"/>
                  </a:cubicBezTo>
                  <a:cubicBezTo>
                    <a:pt x="3" y="30"/>
                    <a:pt x="4" y="31"/>
                    <a:pt x="2" y="32"/>
                  </a:cubicBezTo>
                  <a:cubicBezTo>
                    <a:pt x="0" y="34"/>
                    <a:pt x="2" y="36"/>
                    <a:pt x="2" y="36"/>
                  </a:cubicBezTo>
                  <a:cubicBezTo>
                    <a:pt x="4" y="39"/>
                    <a:pt x="10" y="41"/>
                    <a:pt x="12" y="41"/>
                  </a:cubicBezTo>
                  <a:cubicBezTo>
                    <a:pt x="13" y="42"/>
                    <a:pt x="14" y="45"/>
                    <a:pt x="14" y="45"/>
                  </a:cubicBezTo>
                  <a:cubicBezTo>
                    <a:pt x="16" y="48"/>
                    <a:pt x="17" y="47"/>
                    <a:pt x="18" y="47"/>
                  </a:cubicBezTo>
                  <a:cubicBezTo>
                    <a:pt x="18" y="46"/>
                    <a:pt x="18" y="46"/>
                    <a:pt x="19" y="48"/>
                  </a:cubicBezTo>
                  <a:cubicBezTo>
                    <a:pt x="20" y="49"/>
                    <a:pt x="21" y="49"/>
                    <a:pt x="22" y="47"/>
                  </a:cubicBezTo>
                  <a:cubicBezTo>
                    <a:pt x="23" y="45"/>
                    <a:pt x="24" y="46"/>
                    <a:pt x="26" y="48"/>
                  </a:cubicBezTo>
                  <a:cubicBezTo>
                    <a:pt x="27" y="49"/>
                    <a:pt x="27" y="50"/>
                    <a:pt x="30" y="50"/>
                  </a:cubicBezTo>
                  <a:cubicBezTo>
                    <a:pt x="33" y="50"/>
                    <a:pt x="34" y="52"/>
                    <a:pt x="36" y="54"/>
                  </a:cubicBezTo>
                  <a:cubicBezTo>
                    <a:pt x="38" y="56"/>
                    <a:pt x="41" y="59"/>
                    <a:pt x="42" y="59"/>
                  </a:cubicBezTo>
                  <a:cubicBezTo>
                    <a:pt x="43" y="59"/>
                    <a:pt x="44" y="60"/>
                    <a:pt x="45" y="60"/>
                  </a:cubicBezTo>
                  <a:cubicBezTo>
                    <a:pt x="46" y="61"/>
                    <a:pt x="48" y="63"/>
                    <a:pt x="48" y="65"/>
                  </a:cubicBezTo>
                  <a:cubicBezTo>
                    <a:pt x="48" y="66"/>
                    <a:pt x="49" y="67"/>
                    <a:pt x="50" y="67"/>
                  </a:cubicBezTo>
                  <a:cubicBezTo>
                    <a:pt x="51" y="67"/>
                    <a:pt x="51" y="68"/>
                    <a:pt x="51" y="68"/>
                  </a:cubicBezTo>
                  <a:cubicBezTo>
                    <a:pt x="51" y="68"/>
                    <a:pt x="52" y="70"/>
                    <a:pt x="52" y="72"/>
                  </a:cubicBezTo>
                  <a:cubicBezTo>
                    <a:pt x="53" y="74"/>
                    <a:pt x="55" y="73"/>
                    <a:pt x="56" y="73"/>
                  </a:cubicBezTo>
                  <a:cubicBezTo>
                    <a:pt x="57" y="72"/>
                    <a:pt x="57" y="72"/>
                    <a:pt x="59" y="74"/>
                  </a:cubicBezTo>
                  <a:cubicBezTo>
                    <a:pt x="61" y="76"/>
                    <a:pt x="63" y="74"/>
                    <a:pt x="63" y="74"/>
                  </a:cubicBezTo>
                  <a:cubicBezTo>
                    <a:pt x="63" y="74"/>
                    <a:pt x="69" y="69"/>
                    <a:pt x="70" y="69"/>
                  </a:cubicBezTo>
                  <a:cubicBezTo>
                    <a:pt x="71" y="68"/>
                    <a:pt x="70" y="67"/>
                    <a:pt x="68" y="67"/>
                  </a:cubicBezTo>
                  <a:cubicBezTo>
                    <a:pt x="67" y="66"/>
                    <a:pt x="67" y="65"/>
                    <a:pt x="67" y="64"/>
                  </a:cubicBezTo>
                  <a:cubicBezTo>
                    <a:pt x="67" y="63"/>
                    <a:pt x="68" y="63"/>
                    <a:pt x="68" y="64"/>
                  </a:cubicBezTo>
                  <a:cubicBezTo>
                    <a:pt x="68" y="66"/>
                    <a:pt x="70" y="65"/>
                    <a:pt x="71" y="65"/>
                  </a:cubicBezTo>
                  <a:cubicBezTo>
                    <a:pt x="72" y="65"/>
                    <a:pt x="72" y="65"/>
                    <a:pt x="73" y="65"/>
                  </a:cubicBezTo>
                  <a:cubicBezTo>
                    <a:pt x="74" y="66"/>
                    <a:pt x="76" y="65"/>
                    <a:pt x="78" y="64"/>
                  </a:cubicBezTo>
                  <a:cubicBezTo>
                    <a:pt x="80" y="63"/>
                    <a:pt x="88" y="60"/>
                    <a:pt x="92" y="59"/>
                  </a:cubicBezTo>
                  <a:cubicBezTo>
                    <a:pt x="95" y="57"/>
                    <a:pt x="94" y="57"/>
                    <a:pt x="94" y="56"/>
                  </a:cubicBezTo>
                  <a:cubicBezTo>
                    <a:pt x="94" y="55"/>
                    <a:pt x="94" y="54"/>
                    <a:pt x="93" y="54"/>
                  </a:cubicBezTo>
                  <a:cubicBezTo>
                    <a:pt x="92" y="55"/>
                    <a:pt x="93" y="54"/>
                    <a:pt x="94" y="53"/>
                  </a:cubicBezTo>
                  <a:cubicBezTo>
                    <a:pt x="94" y="52"/>
                    <a:pt x="94" y="51"/>
                    <a:pt x="93" y="50"/>
                  </a:cubicBezTo>
                  <a:cubicBezTo>
                    <a:pt x="93" y="48"/>
                    <a:pt x="94" y="48"/>
                    <a:pt x="91" y="47"/>
                  </a:cubicBezTo>
                  <a:cubicBezTo>
                    <a:pt x="89" y="47"/>
                    <a:pt x="90" y="47"/>
                    <a:pt x="90" y="46"/>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 name="Freeform 41">
              <a:extLst>
                <a:ext uri="{FF2B5EF4-FFF2-40B4-BE49-F238E27FC236}">
                  <a16:creationId xmlns="" xmlns:a16="http://schemas.microsoft.com/office/drawing/2014/main" id="{A2C22C44-289C-45F1-829F-F7928602772F}"/>
                </a:ext>
              </a:extLst>
            </p:cNvPr>
            <p:cNvSpPr>
              <a:spLocks/>
            </p:cNvSpPr>
            <p:nvPr/>
          </p:nvSpPr>
          <p:spPr bwMode="auto">
            <a:xfrm>
              <a:off x="1287369" y="1827049"/>
              <a:ext cx="6666" cy="3333"/>
            </a:xfrm>
            <a:custGeom>
              <a:avLst/>
              <a:gdLst>
                <a:gd name="T0" fmla="*/ 0 w 6"/>
                <a:gd name="T1" fmla="*/ 3 h 3"/>
                <a:gd name="T2" fmla="*/ 6 w 6"/>
                <a:gd name="T3" fmla="*/ 3 h 3"/>
                <a:gd name="T4" fmla="*/ 0 w 6"/>
                <a:gd name="T5" fmla="*/ 3 h 3"/>
              </a:gdLst>
              <a:ahLst/>
              <a:cxnLst>
                <a:cxn ang="0">
                  <a:pos x="T0" y="T1"/>
                </a:cxn>
                <a:cxn ang="0">
                  <a:pos x="T2" y="T3"/>
                </a:cxn>
                <a:cxn ang="0">
                  <a:pos x="T4" y="T5"/>
                </a:cxn>
              </a:cxnLst>
              <a:rect l="0" t="0" r="r" b="b"/>
              <a:pathLst>
                <a:path w="6" h="3">
                  <a:moveTo>
                    <a:pt x="0" y="3"/>
                  </a:moveTo>
                  <a:cubicBezTo>
                    <a:pt x="1" y="3"/>
                    <a:pt x="6" y="3"/>
                    <a:pt x="6" y="3"/>
                  </a:cubicBezTo>
                  <a:cubicBezTo>
                    <a:pt x="2" y="0"/>
                    <a:pt x="0" y="2"/>
                    <a:pt x="0" y="3"/>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 name="Freeform 42">
              <a:extLst>
                <a:ext uri="{FF2B5EF4-FFF2-40B4-BE49-F238E27FC236}">
                  <a16:creationId xmlns="" xmlns:a16="http://schemas.microsoft.com/office/drawing/2014/main" id="{BF1F0828-8BF5-410B-8392-86DB42F40231}"/>
                </a:ext>
              </a:extLst>
            </p:cNvPr>
            <p:cNvSpPr>
              <a:spLocks/>
            </p:cNvSpPr>
            <p:nvPr/>
          </p:nvSpPr>
          <p:spPr bwMode="auto">
            <a:xfrm>
              <a:off x="1302923" y="1824827"/>
              <a:ext cx="41108" cy="26664"/>
            </a:xfrm>
            <a:custGeom>
              <a:avLst/>
              <a:gdLst>
                <a:gd name="T0" fmla="*/ 20 w 39"/>
                <a:gd name="T1" fmla="*/ 1 h 26"/>
                <a:gd name="T2" fmla="*/ 11 w 39"/>
                <a:gd name="T3" fmla="*/ 1 h 26"/>
                <a:gd name="T4" fmla="*/ 5 w 39"/>
                <a:gd name="T5" fmla="*/ 4 h 26"/>
                <a:gd name="T6" fmla="*/ 1 w 39"/>
                <a:gd name="T7" fmla="*/ 8 h 26"/>
                <a:gd name="T8" fmla="*/ 3 w 39"/>
                <a:gd name="T9" fmla="*/ 9 h 26"/>
                <a:gd name="T10" fmla="*/ 11 w 39"/>
                <a:gd name="T11" fmla="*/ 12 h 26"/>
                <a:gd name="T12" fmla="*/ 13 w 39"/>
                <a:gd name="T13" fmla="*/ 14 h 26"/>
                <a:gd name="T14" fmla="*/ 14 w 39"/>
                <a:gd name="T15" fmla="*/ 16 h 26"/>
                <a:gd name="T16" fmla="*/ 16 w 39"/>
                <a:gd name="T17" fmla="*/ 18 h 26"/>
                <a:gd name="T18" fmla="*/ 24 w 39"/>
                <a:gd name="T19" fmla="*/ 25 h 26"/>
                <a:gd name="T20" fmla="*/ 27 w 39"/>
                <a:gd name="T21" fmla="*/ 25 h 26"/>
                <a:gd name="T22" fmla="*/ 30 w 39"/>
                <a:gd name="T23" fmla="*/ 23 h 26"/>
                <a:gd name="T24" fmla="*/ 34 w 39"/>
                <a:gd name="T25" fmla="*/ 18 h 26"/>
                <a:gd name="T26" fmla="*/ 37 w 39"/>
                <a:gd name="T27" fmla="*/ 11 h 26"/>
                <a:gd name="T28" fmla="*/ 38 w 39"/>
                <a:gd name="T29" fmla="*/ 8 h 26"/>
                <a:gd name="T30" fmla="*/ 36 w 39"/>
                <a:gd name="T31" fmla="*/ 5 h 26"/>
                <a:gd name="T32" fmla="*/ 30 w 39"/>
                <a:gd name="T33" fmla="*/ 2 h 26"/>
                <a:gd name="T34" fmla="*/ 20 w 39"/>
                <a:gd name="T3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6">
                  <a:moveTo>
                    <a:pt x="20" y="1"/>
                  </a:moveTo>
                  <a:cubicBezTo>
                    <a:pt x="19" y="2"/>
                    <a:pt x="13" y="1"/>
                    <a:pt x="11" y="1"/>
                  </a:cubicBezTo>
                  <a:cubicBezTo>
                    <a:pt x="8" y="1"/>
                    <a:pt x="6" y="3"/>
                    <a:pt x="5" y="4"/>
                  </a:cubicBezTo>
                  <a:cubicBezTo>
                    <a:pt x="4" y="5"/>
                    <a:pt x="2" y="7"/>
                    <a:pt x="1" y="8"/>
                  </a:cubicBezTo>
                  <a:cubicBezTo>
                    <a:pt x="0" y="9"/>
                    <a:pt x="3" y="9"/>
                    <a:pt x="3" y="9"/>
                  </a:cubicBezTo>
                  <a:cubicBezTo>
                    <a:pt x="5" y="9"/>
                    <a:pt x="10" y="12"/>
                    <a:pt x="11" y="12"/>
                  </a:cubicBezTo>
                  <a:cubicBezTo>
                    <a:pt x="11" y="13"/>
                    <a:pt x="13" y="14"/>
                    <a:pt x="13" y="14"/>
                  </a:cubicBezTo>
                  <a:cubicBezTo>
                    <a:pt x="14" y="15"/>
                    <a:pt x="14" y="15"/>
                    <a:pt x="14" y="16"/>
                  </a:cubicBezTo>
                  <a:cubicBezTo>
                    <a:pt x="14" y="17"/>
                    <a:pt x="15" y="17"/>
                    <a:pt x="16" y="18"/>
                  </a:cubicBezTo>
                  <a:cubicBezTo>
                    <a:pt x="17" y="18"/>
                    <a:pt x="24" y="24"/>
                    <a:pt x="24" y="25"/>
                  </a:cubicBezTo>
                  <a:cubicBezTo>
                    <a:pt x="25" y="26"/>
                    <a:pt x="26" y="25"/>
                    <a:pt x="27" y="25"/>
                  </a:cubicBezTo>
                  <a:cubicBezTo>
                    <a:pt x="28" y="24"/>
                    <a:pt x="29" y="23"/>
                    <a:pt x="30" y="23"/>
                  </a:cubicBezTo>
                  <a:cubicBezTo>
                    <a:pt x="30" y="22"/>
                    <a:pt x="32" y="21"/>
                    <a:pt x="34" y="18"/>
                  </a:cubicBezTo>
                  <a:cubicBezTo>
                    <a:pt x="36" y="14"/>
                    <a:pt x="37" y="12"/>
                    <a:pt x="37" y="11"/>
                  </a:cubicBezTo>
                  <a:cubicBezTo>
                    <a:pt x="37" y="10"/>
                    <a:pt x="37" y="10"/>
                    <a:pt x="38" y="8"/>
                  </a:cubicBezTo>
                  <a:cubicBezTo>
                    <a:pt x="39" y="7"/>
                    <a:pt x="37" y="5"/>
                    <a:pt x="36" y="5"/>
                  </a:cubicBezTo>
                  <a:cubicBezTo>
                    <a:pt x="35" y="4"/>
                    <a:pt x="32" y="3"/>
                    <a:pt x="30" y="2"/>
                  </a:cubicBezTo>
                  <a:cubicBezTo>
                    <a:pt x="28" y="0"/>
                    <a:pt x="21" y="1"/>
                    <a:pt x="20" y="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 name="Freeform 43">
              <a:extLst>
                <a:ext uri="{FF2B5EF4-FFF2-40B4-BE49-F238E27FC236}">
                  <a16:creationId xmlns="" xmlns:a16="http://schemas.microsoft.com/office/drawing/2014/main" id="{6BC7FE4C-90B4-4F56-836C-1B4D6B95DC72}"/>
                </a:ext>
              </a:extLst>
            </p:cNvPr>
            <p:cNvSpPr>
              <a:spLocks/>
            </p:cNvSpPr>
            <p:nvPr/>
          </p:nvSpPr>
          <p:spPr bwMode="auto">
            <a:xfrm>
              <a:off x="1400692" y="1913708"/>
              <a:ext cx="8888" cy="5555"/>
            </a:xfrm>
            <a:custGeom>
              <a:avLst/>
              <a:gdLst>
                <a:gd name="T0" fmla="*/ 8 w 8"/>
                <a:gd name="T1" fmla="*/ 5 h 6"/>
                <a:gd name="T2" fmla="*/ 7 w 8"/>
                <a:gd name="T3" fmla="*/ 3 h 6"/>
                <a:gd name="T4" fmla="*/ 3 w 8"/>
                <a:gd name="T5" fmla="*/ 1 h 6"/>
                <a:gd name="T6" fmla="*/ 1 w 8"/>
                <a:gd name="T7" fmla="*/ 1 h 6"/>
                <a:gd name="T8" fmla="*/ 0 w 8"/>
                <a:gd name="T9" fmla="*/ 2 h 6"/>
                <a:gd name="T10" fmla="*/ 6 w 8"/>
                <a:gd name="T11" fmla="*/ 6 h 6"/>
                <a:gd name="T12" fmla="*/ 8 w 8"/>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5"/>
                  </a:moveTo>
                  <a:cubicBezTo>
                    <a:pt x="8" y="4"/>
                    <a:pt x="8" y="4"/>
                    <a:pt x="7" y="3"/>
                  </a:cubicBezTo>
                  <a:cubicBezTo>
                    <a:pt x="6" y="2"/>
                    <a:pt x="5" y="1"/>
                    <a:pt x="3" y="1"/>
                  </a:cubicBezTo>
                  <a:cubicBezTo>
                    <a:pt x="2" y="1"/>
                    <a:pt x="2" y="1"/>
                    <a:pt x="1" y="1"/>
                  </a:cubicBezTo>
                  <a:cubicBezTo>
                    <a:pt x="0" y="0"/>
                    <a:pt x="0" y="2"/>
                    <a:pt x="0" y="2"/>
                  </a:cubicBezTo>
                  <a:cubicBezTo>
                    <a:pt x="1" y="5"/>
                    <a:pt x="5" y="5"/>
                    <a:pt x="6" y="6"/>
                  </a:cubicBezTo>
                  <a:cubicBezTo>
                    <a:pt x="8" y="6"/>
                    <a:pt x="8" y="6"/>
                    <a:pt x="8" y="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 name="Freeform 44">
              <a:extLst>
                <a:ext uri="{FF2B5EF4-FFF2-40B4-BE49-F238E27FC236}">
                  <a16:creationId xmlns="" xmlns:a16="http://schemas.microsoft.com/office/drawing/2014/main" id="{7D5ECC4C-02AB-44AB-90C6-E61BF56FC1CD}"/>
                </a:ext>
              </a:extLst>
            </p:cNvPr>
            <p:cNvSpPr>
              <a:spLocks/>
            </p:cNvSpPr>
            <p:nvPr/>
          </p:nvSpPr>
          <p:spPr bwMode="auto">
            <a:xfrm>
              <a:off x="1286258" y="2000367"/>
              <a:ext cx="5555" cy="5555"/>
            </a:xfrm>
            <a:custGeom>
              <a:avLst/>
              <a:gdLst>
                <a:gd name="T0" fmla="*/ 3 w 6"/>
                <a:gd name="T1" fmla="*/ 3 h 5"/>
                <a:gd name="T2" fmla="*/ 4 w 6"/>
                <a:gd name="T3" fmla="*/ 3 h 5"/>
                <a:gd name="T4" fmla="*/ 4 w 6"/>
                <a:gd name="T5" fmla="*/ 0 h 5"/>
                <a:gd name="T6" fmla="*/ 3 w 6"/>
                <a:gd name="T7" fmla="*/ 3 h 5"/>
              </a:gdLst>
              <a:ahLst/>
              <a:cxnLst>
                <a:cxn ang="0">
                  <a:pos x="T0" y="T1"/>
                </a:cxn>
                <a:cxn ang="0">
                  <a:pos x="T2" y="T3"/>
                </a:cxn>
                <a:cxn ang="0">
                  <a:pos x="T4" y="T5"/>
                </a:cxn>
                <a:cxn ang="0">
                  <a:pos x="T6" y="T7"/>
                </a:cxn>
              </a:cxnLst>
              <a:rect l="0" t="0" r="r" b="b"/>
              <a:pathLst>
                <a:path w="6" h="5">
                  <a:moveTo>
                    <a:pt x="3" y="3"/>
                  </a:moveTo>
                  <a:cubicBezTo>
                    <a:pt x="3" y="3"/>
                    <a:pt x="4" y="5"/>
                    <a:pt x="4" y="3"/>
                  </a:cubicBezTo>
                  <a:cubicBezTo>
                    <a:pt x="5" y="1"/>
                    <a:pt x="6" y="0"/>
                    <a:pt x="4" y="0"/>
                  </a:cubicBezTo>
                  <a:cubicBezTo>
                    <a:pt x="3" y="0"/>
                    <a:pt x="0" y="1"/>
                    <a:pt x="3" y="3"/>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 name="Freeform 45">
              <a:extLst>
                <a:ext uri="{FF2B5EF4-FFF2-40B4-BE49-F238E27FC236}">
                  <a16:creationId xmlns="" xmlns:a16="http://schemas.microsoft.com/office/drawing/2014/main" id="{00A08122-F0DA-41B4-8360-891701C6E629}"/>
                </a:ext>
              </a:extLst>
            </p:cNvPr>
            <p:cNvSpPr>
              <a:spLocks/>
            </p:cNvSpPr>
            <p:nvPr/>
          </p:nvSpPr>
          <p:spPr bwMode="auto">
            <a:xfrm>
              <a:off x="1287369" y="1995923"/>
              <a:ext cx="2222" cy="4444"/>
            </a:xfrm>
            <a:custGeom>
              <a:avLst/>
              <a:gdLst>
                <a:gd name="T0" fmla="*/ 1 w 3"/>
                <a:gd name="T1" fmla="*/ 0 h 5"/>
                <a:gd name="T2" fmla="*/ 0 w 3"/>
                <a:gd name="T3" fmla="*/ 2 h 5"/>
                <a:gd name="T4" fmla="*/ 1 w 3"/>
                <a:gd name="T5" fmla="*/ 5 h 5"/>
                <a:gd name="T6" fmla="*/ 3 w 3"/>
                <a:gd name="T7" fmla="*/ 3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1" y="0"/>
                    <a:pt x="0" y="1"/>
                    <a:pt x="0" y="2"/>
                  </a:cubicBezTo>
                  <a:cubicBezTo>
                    <a:pt x="0" y="4"/>
                    <a:pt x="0" y="5"/>
                    <a:pt x="1" y="5"/>
                  </a:cubicBezTo>
                  <a:cubicBezTo>
                    <a:pt x="1" y="5"/>
                    <a:pt x="3" y="5"/>
                    <a:pt x="3" y="3"/>
                  </a:cubicBezTo>
                  <a:cubicBezTo>
                    <a:pt x="2" y="1"/>
                    <a:pt x="2" y="0"/>
                    <a:pt x="1" y="0"/>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 name="Freeform 46">
              <a:extLst>
                <a:ext uri="{FF2B5EF4-FFF2-40B4-BE49-F238E27FC236}">
                  <a16:creationId xmlns="" xmlns:a16="http://schemas.microsoft.com/office/drawing/2014/main" id="{61C8A505-4FCC-4A0B-910F-1DA8315E383A}"/>
                </a:ext>
              </a:extLst>
            </p:cNvPr>
            <p:cNvSpPr>
              <a:spLocks/>
            </p:cNvSpPr>
            <p:nvPr/>
          </p:nvSpPr>
          <p:spPr bwMode="auto">
            <a:xfrm>
              <a:off x="1334032" y="1971481"/>
              <a:ext cx="11110" cy="5555"/>
            </a:xfrm>
            <a:custGeom>
              <a:avLst/>
              <a:gdLst>
                <a:gd name="T0" fmla="*/ 8 w 11"/>
                <a:gd name="T1" fmla="*/ 1 h 5"/>
                <a:gd name="T2" fmla="*/ 2 w 11"/>
                <a:gd name="T3" fmla="*/ 0 h 5"/>
                <a:gd name="T4" fmla="*/ 1 w 11"/>
                <a:gd name="T5" fmla="*/ 1 h 5"/>
                <a:gd name="T6" fmla="*/ 10 w 11"/>
                <a:gd name="T7" fmla="*/ 4 h 5"/>
                <a:gd name="T8" fmla="*/ 8 w 11"/>
                <a:gd name="T9" fmla="*/ 1 h 5"/>
              </a:gdLst>
              <a:ahLst/>
              <a:cxnLst>
                <a:cxn ang="0">
                  <a:pos x="T0" y="T1"/>
                </a:cxn>
                <a:cxn ang="0">
                  <a:pos x="T2" y="T3"/>
                </a:cxn>
                <a:cxn ang="0">
                  <a:pos x="T4" y="T5"/>
                </a:cxn>
                <a:cxn ang="0">
                  <a:pos x="T6" y="T7"/>
                </a:cxn>
                <a:cxn ang="0">
                  <a:pos x="T8" y="T9"/>
                </a:cxn>
              </a:cxnLst>
              <a:rect l="0" t="0" r="r" b="b"/>
              <a:pathLst>
                <a:path w="11" h="5">
                  <a:moveTo>
                    <a:pt x="8" y="1"/>
                  </a:moveTo>
                  <a:cubicBezTo>
                    <a:pt x="6" y="0"/>
                    <a:pt x="4" y="0"/>
                    <a:pt x="2" y="0"/>
                  </a:cubicBezTo>
                  <a:cubicBezTo>
                    <a:pt x="0" y="0"/>
                    <a:pt x="1" y="1"/>
                    <a:pt x="1" y="1"/>
                  </a:cubicBezTo>
                  <a:cubicBezTo>
                    <a:pt x="6" y="5"/>
                    <a:pt x="9" y="5"/>
                    <a:pt x="10" y="4"/>
                  </a:cubicBezTo>
                  <a:cubicBezTo>
                    <a:pt x="11" y="4"/>
                    <a:pt x="10" y="2"/>
                    <a:pt x="8" y="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 name="Freeform 47">
              <a:extLst>
                <a:ext uri="{FF2B5EF4-FFF2-40B4-BE49-F238E27FC236}">
                  <a16:creationId xmlns="" xmlns:a16="http://schemas.microsoft.com/office/drawing/2014/main" id="{CC7209EB-32AD-4C74-9BA9-9E6D32CCD6C4}"/>
                </a:ext>
              </a:extLst>
            </p:cNvPr>
            <p:cNvSpPr>
              <a:spLocks/>
            </p:cNvSpPr>
            <p:nvPr/>
          </p:nvSpPr>
          <p:spPr bwMode="auto">
            <a:xfrm>
              <a:off x="1376250" y="1964815"/>
              <a:ext cx="9999" cy="6666"/>
            </a:xfrm>
            <a:custGeom>
              <a:avLst/>
              <a:gdLst>
                <a:gd name="T0" fmla="*/ 4 w 10"/>
                <a:gd name="T1" fmla="*/ 2 h 7"/>
                <a:gd name="T2" fmla="*/ 1 w 10"/>
                <a:gd name="T3" fmla="*/ 4 h 7"/>
                <a:gd name="T4" fmla="*/ 1 w 10"/>
                <a:gd name="T5" fmla="*/ 5 h 7"/>
                <a:gd name="T6" fmla="*/ 5 w 10"/>
                <a:gd name="T7" fmla="*/ 6 h 7"/>
                <a:gd name="T8" fmla="*/ 7 w 10"/>
                <a:gd name="T9" fmla="*/ 7 h 7"/>
                <a:gd name="T10" fmla="*/ 8 w 10"/>
                <a:gd name="T11" fmla="*/ 6 h 7"/>
                <a:gd name="T12" fmla="*/ 10 w 10"/>
                <a:gd name="T13" fmla="*/ 2 h 7"/>
                <a:gd name="T14" fmla="*/ 7 w 10"/>
                <a:gd name="T15" fmla="*/ 1 h 7"/>
                <a:gd name="T16" fmla="*/ 4 w 10"/>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4" y="2"/>
                  </a:moveTo>
                  <a:cubicBezTo>
                    <a:pt x="4" y="2"/>
                    <a:pt x="3" y="3"/>
                    <a:pt x="1" y="4"/>
                  </a:cubicBezTo>
                  <a:cubicBezTo>
                    <a:pt x="0" y="4"/>
                    <a:pt x="1" y="5"/>
                    <a:pt x="1" y="5"/>
                  </a:cubicBezTo>
                  <a:cubicBezTo>
                    <a:pt x="2" y="5"/>
                    <a:pt x="4" y="6"/>
                    <a:pt x="5" y="6"/>
                  </a:cubicBezTo>
                  <a:cubicBezTo>
                    <a:pt x="5" y="6"/>
                    <a:pt x="6" y="6"/>
                    <a:pt x="7" y="7"/>
                  </a:cubicBezTo>
                  <a:cubicBezTo>
                    <a:pt x="7" y="7"/>
                    <a:pt x="8" y="6"/>
                    <a:pt x="8" y="6"/>
                  </a:cubicBezTo>
                  <a:cubicBezTo>
                    <a:pt x="9" y="5"/>
                    <a:pt x="9" y="3"/>
                    <a:pt x="10" y="2"/>
                  </a:cubicBezTo>
                  <a:cubicBezTo>
                    <a:pt x="10" y="1"/>
                    <a:pt x="8" y="1"/>
                    <a:pt x="7" y="1"/>
                  </a:cubicBezTo>
                  <a:cubicBezTo>
                    <a:pt x="6" y="0"/>
                    <a:pt x="5" y="1"/>
                    <a:pt x="4" y="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 name="Freeform 48">
              <a:extLst>
                <a:ext uri="{FF2B5EF4-FFF2-40B4-BE49-F238E27FC236}">
                  <a16:creationId xmlns="" xmlns:a16="http://schemas.microsoft.com/office/drawing/2014/main" id="{658FF0BF-3E8A-4DE8-964B-C3201119D9DB}"/>
                </a:ext>
              </a:extLst>
            </p:cNvPr>
            <p:cNvSpPr>
              <a:spLocks/>
            </p:cNvSpPr>
            <p:nvPr/>
          </p:nvSpPr>
          <p:spPr bwMode="auto">
            <a:xfrm>
              <a:off x="1401804" y="1959259"/>
              <a:ext cx="8888" cy="8888"/>
            </a:xfrm>
            <a:custGeom>
              <a:avLst/>
              <a:gdLst>
                <a:gd name="T0" fmla="*/ 6 w 8"/>
                <a:gd name="T1" fmla="*/ 7 h 9"/>
                <a:gd name="T2" fmla="*/ 7 w 8"/>
                <a:gd name="T3" fmla="*/ 3 h 9"/>
                <a:gd name="T4" fmla="*/ 2 w 8"/>
                <a:gd name="T5" fmla="*/ 0 h 9"/>
                <a:gd name="T6" fmla="*/ 0 w 8"/>
                <a:gd name="T7" fmla="*/ 5 h 9"/>
                <a:gd name="T8" fmla="*/ 2 w 8"/>
                <a:gd name="T9" fmla="*/ 7 h 9"/>
                <a:gd name="T10" fmla="*/ 3 w 8"/>
                <a:gd name="T11" fmla="*/ 8 h 9"/>
                <a:gd name="T12" fmla="*/ 6 w 8"/>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6" y="7"/>
                  </a:moveTo>
                  <a:cubicBezTo>
                    <a:pt x="7" y="6"/>
                    <a:pt x="8" y="6"/>
                    <a:pt x="7" y="3"/>
                  </a:cubicBezTo>
                  <a:cubicBezTo>
                    <a:pt x="7" y="1"/>
                    <a:pt x="4" y="0"/>
                    <a:pt x="2" y="0"/>
                  </a:cubicBezTo>
                  <a:cubicBezTo>
                    <a:pt x="1" y="0"/>
                    <a:pt x="0" y="4"/>
                    <a:pt x="0" y="5"/>
                  </a:cubicBezTo>
                  <a:cubicBezTo>
                    <a:pt x="0" y="7"/>
                    <a:pt x="1" y="7"/>
                    <a:pt x="2" y="7"/>
                  </a:cubicBezTo>
                  <a:cubicBezTo>
                    <a:pt x="3" y="7"/>
                    <a:pt x="3" y="8"/>
                    <a:pt x="3" y="8"/>
                  </a:cubicBezTo>
                  <a:cubicBezTo>
                    <a:pt x="3" y="9"/>
                    <a:pt x="5" y="8"/>
                    <a:pt x="6" y="7"/>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 name="Freeform 49">
              <a:extLst>
                <a:ext uri="{FF2B5EF4-FFF2-40B4-BE49-F238E27FC236}">
                  <a16:creationId xmlns="" xmlns:a16="http://schemas.microsoft.com/office/drawing/2014/main" id="{1424A866-995A-4934-B27A-4423F79F431C}"/>
                </a:ext>
              </a:extLst>
            </p:cNvPr>
            <p:cNvSpPr>
              <a:spLocks/>
            </p:cNvSpPr>
            <p:nvPr/>
          </p:nvSpPr>
          <p:spPr bwMode="auto">
            <a:xfrm>
              <a:off x="1408470" y="1954815"/>
              <a:ext cx="3333" cy="8888"/>
            </a:xfrm>
            <a:custGeom>
              <a:avLst/>
              <a:gdLst>
                <a:gd name="T0" fmla="*/ 3 w 4"/>
                <a:gd name="T1" fmla="*/ 6 h 8"/>
                <a:gd name="T2" fmla="*/ 3 w 4"/>
                <a:gd name="T3" fmla="*/ 2 h 8"/>
                <a:gd name="T4" fmla="*/ 1 w 4"/>
                <a:gd name="T5" fmla="*/ 3 h 8"/>
                <a:gd name="T6" fmla="*/ 3 w 4"/>
                <a:gd name="T7" fmla="*/ 6 h 8"/>
              </a:gdLst>
              <a:ahLst/>
              <a:cxnLst>
                <a:cxn ang="0">
                  <a:pos x="T0" y="T1"/>
                </a:cxn>
                <a:cxn ang="0">
                  <a:pos x="T2" y="T3"/>
                </a:cxn>
                <a:cxn ang="0">
                  <a:pos x="T4" y="T5"/>
                </a:cxn>
                <a:cxn ang="0">
                  <a:pos x="T6" y="T7"/>
                </a:cxn>
              </a:cxnLst>
              <a:rect l="0" t="0" r="r" b="b"/>
              <a:pathLst>
                <a:path w="4" h="8">
                  <a:moveTo>
                    <a:pt x="3" y="6"/>
                  </a:moveTo>
                  <a:cubicBezTo>
                    <a:pt x="4" y="8"/>
                    <a:pt x="4" y="4"/>
                    <a:pt x="3" y="2"/>
                  </a:cubicBezTo>
                  <a:cubicBezTo>
                    <a:pt x="2" y="0"/>
                    <a:pt x="1" y="2"/>
                    <a:pt x="1" y="3"/>
                  </a:cubicBezTo>
                  <a:cubicBezTo>
                    <a:pt x="0" y="4"/>
                    <a:pt x="3" y="6"/>
                    <a:pt x="3" y="6"/>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 name="Freeform 50">
              <a:extLst>
                <a:ext uri="{FF2B5EF4-FFF2-40B4-BE49-F238E27FC236}">
                  <a16:creationId xmlns="" xmlns:a16="http://schemas.microsoft.com/office/drawing/2014/main" id="{6D7FFE9E-1063-4CE8-A816-2DCF55497375}"/>
                </a:ext>
              </a:extLst>
            </p:cNvPr>
            <p:cNvSpPr>
              <a:spLocks/>
            </p:cNvSpPr>
            <p:nvPr/>
          </p:nvSpPr>
          <p:spPr bwMode="auto">
            <a:xfrm>
              <a:off x="1418469" y="1935928"/>
              <a:ext cx="67772" cy="39996"/>
            </a:xfrm>
            <a:custGeom>
              <a:avLst/>
              <a:gdLst>
                <a:gd name="T0" fmla="*/ 44 w 65"/>
                <a:gd name="T1" fmla="*/ 11 h 38"/>
                <a:gd name="T2" fmla="*/ 26 w 65"/>
                <a:gd name="T3" fmla="*/ 1 h 38"/>
                <a:gd name="T4" fmla="*/ 23 w 65"/>
                <a:gd name="T5" fmla="*/ 0 h 38"/>
                <a:gd name="T6" fmla="*/ 19 w 65"/>
                <a:gd name="T7" fmla="*/ 5 h 38"/>
                <a:gd name="T8" fmla="*/ 16 w 65"/>
                <a:gd name="T9" fmla="*/ 7 h 38"/>
                <a:gd name="T10" fmla="*/ 15 w 65"/>
                <a:gd name="T11" fmla="*/ 10 h 38"/>
                <a:gd name="T12" fmla="*/ 16 w 65"/>
                <a:gd name="T13" fmla="*/ 13 h 38"/>
                <a:gd name="T14" fmla="*/ 16 w 65"/>
                <a:gd name="T15" fmla="*/ 15 h 38"/>
                <a:gd name="T16" fmla="*/ 13 w 65"/>
                <a:gd name="T17" fmla="*/ 17 h 38"/>
                <a:gd name="T18" fmla="*/ 5 w 65"/>
                <a:gd name="T19" fmla="*/ 19 h 38"/>
                <a:gd name="T20" fmla="*/ 1 w 65"/>
                <a:gd name="T21" fmla="*/ 21 h 38"/>
                <a:gd name="T22" fmla="*/ 1 w 65"/>
                <a:gd name="T23" fmla="*/ 23 h 38"/>
                <a:gd name="T24" fmla="*/ 2 w 65"/>
                <a:gd name="T25" fmla="*/ 24 h 38"/>
                <a:gd name="T26" fmla="*/ 3 w 65"/>
                <a:gd name="T27" fmla="*/ 26 h 38"/>
                <a:gd name="T28" fmla="*/ 6 w 65"/>
                <a:gd name="T29" fmla="*/ 27 h 38"/>
                <a:gd name="T30" fmla="*/ 7 w 65"/>
                <a:gd name="T31" fmla="*/ 26 h 38"/>
                <a:gd name="T32" fmla="*/ 9 w 65"/>
                <a:gd name="T33" fmla="*/ 24 h 38"/>
                <a:gd name="T34" fmla="*/ 10 w 65"/>
                <a:gd name="T35" fmla="*/ 26 h 38"/>
                <a:gd name="T36" fmla="*/ 13 w 65"/>
                <a:gd name="T37" fmla="*/ 28 h 38"/>
                <a:gd name="T38" fmla="*/ 15 w 65"/>
                <a:gd name="T39" fmla="*/ 29 h 38"/>
                <a:gd name="T40" fmla="*/ 17 w 65"/>
                <a:gd name="T41" fmla="*/ 28 h 38"/>
                <a:gd name="T42" fmla="*/ 20 w 65"/>
                <a:gd name="T43" fmla="*/ 29 h 38"/>
                <a:gd name="T44" fmla="*/ 23 w 65"/>
                <a:gd name="T45" fmla="*/ 31 h 38"/>
                <a:gd name="T46" fmla="*/ 27 w 65"/>
                <a:gd name="T47" fmla="*/ 32 h 38"/>
                <a:gd name="T48" fmla="*/ 32 w 65"/>
                <a:gd name="T49" fmla="*/ 35 h 38"/>
                <a:gd name="T50" fmla="*/ 35 w 65"/>
                <a:gd name="T51" fmla="*/ 36 h 38"/>
                <a:gd name="T52" fmla="*/ 37 w 65"/>
                <a:gd name="T53" fmla="*/ 34 h 38"/>
                <a:gd name="T54" fmla="*/ 38 w 65"/>
                <a:gd name="T55" fmla="*/ 35 h 38"/>
                <a:gd name="T56" fmla="*/ 44 w 65"/>
                <a:gd name="T57" fmla="*/ 37 h 38"/>
                <a:gd name="T58" fmla="*/ 50 w 65"/>
                <a:gd name="T59" fmla="*/ 35 h 38"/>
                <a:gd name="T60" fmla="*/ 63 w 65"/>
                <a:gd name="T61" fmla="*/ 28 h 38"/>
                <a:gd name="T62" fmla="*/ 64 w 65"/>
                <a:gd name="T63" fmla="*/ 26 h 38"/>
                <a:gd name="T64" fmla="*/ 61 w 65"/>
                <a:gd name="T65" fmla="*/ 27 h 38"/>
                <a:gd name="T66" fmla="*/ 58 w 65"/>
                <a:gd name="T67" fmla="*/ 27 h 38"/>
                <a:gd name="T68" fmla="*/ 57 w 65"/>
                <a:gd name="T69" fmla="*/ 26 h 38"/>
                <a:gd name="T70" fmla="*/ 56 w 65"/>
                <a:gd name="T71" fmla="*/ 25 h 38"/>
                <a:gd name="T72" fmla="*/ 55 w 65"/>
                <a:gd name="T73" fmla="*/ 23 h 38"/>
                <a:gd name="T74" fmla="*/ 54 w 65"/>
                <a:gd name="T75" fmla="*/ 21 h 38"/>
                <a:gd name="T76" fmla="*/ 53 w 65"/>
                <a:gd name="T77" fmla="*/ 18 h 38"/>
                <a:gd name="T78" fmla="*/ 52 w 65"/>
                <a:gd name="T79" fmla="*/ 20 h 38"/>
                <a:gd name="T80" fmla="*/ 51 w 65"/>
                <a:gd name="T81" fmla="*/ 21 h 38"/>
                <a:gd name="T82" fmla="*/ 50 w 65"/>
                <a:gd name="T83" fmla="*/ 19 h 38"/>
                <a:gd name="T84" fmla="*/ 50 w 65"/>
                <a:gd name="T85" fmla="*/ 16 h 38"/>
                <a:gd name="T86" fmla="*/ 44 w 65"/>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38">
                  <a:moveTo>
                    <a:pt x="44" y="11"/>
                  </a:moveTo>
                  <a:cubicBezTo>
                    <a:pt x="41" y="11"/>
                    <a:pt x="27" y="1"/>
                    <a:pt x="26" y="1"/>
                  </a:cubicBezTo>
                  <a:cubicBezTo>
                    <a:pt x="25" y="0"/>
                    <a:pt x="25" y="0"/>
                    <a:pt x="23" y="0"/>
                  </a:cubicBezTo>
                  <a:cubicBezTo>
                    <a:pt x="22" y="1"/>
                    <a:pt x="20" y="2"/>
                    <a:pt x="19" y="5"/>
                  </a:cubicBezTo>
                  <a:cubicBezTo>
                    <a:pt x="18" y="7"/>
                    <a:pt x="18" y="7"/>
                    <a:pt x="16" y="7"/>
                  </a:cubicBezTo>
                  <a:cubicBezTo>
                    <a:pt x="13" y="8"/>
                    <a:pt x="16" y="10"/>
                    <a:pt x="15" y="10"/>
                  </a:cubicBezTo>
                  <a:cubicBezTo>
                    <a:pt x="14" y="11"/>
                    <a:pt x="14" y="11"/>
                    <a:pt x="16" y="13"/>
                  </a:cubicBezTo>
                  <a:cubicBezTo>
                    <a:pt x="18" y="15"/>
                    <a:pt x="18" y="15"/>
                    <a:pt x="16" y="15"/>
                  </a:cubicBezTo>
                  <a:cubicBezTo>
                    <a:pt x="14" y="15"/>
                    <a:pt x="13" y="16"/>
                    <a:pt x="13" y="17"/>
                  </a:cubicBezTo>
                  <a:cubicBezTo>
                    <a:pt x="12" y="19"/>
                    <a:pt x="7" y="19"/>
                    <a:pt x="5" y="19"/>
                  </a:cubicBezTo>
                  <a:cubicBezTo>
                    <a:pt x="3" y="19"/>
                    <a:pt x="2" y="20"/>
                    <a:pt x="1" y="21"/>
                  </a:cubicBezTo>
                  <a:cubicBezTo>
                    <a:pt x="0" y="23"/>
                    <a:pt x="0" y="23"/>
                    <a:pt x="1" y="23"/>
                  </a:cubicBezTo>
                  <a:cubicBezTo>
                    <a:pt x="1" y="23"/>
                    <a:pt x="2" y="24"/>
                    <a:pt x="2" y="24"/>
                  </a:cubicBezTo>
                  <a:cubicBezTo>
                    <a:pt x="2" y="25"/>
                    <a:pt x="2" y="25"/>
                    <a:pt x="3" y="26"/>
                  </a:cubicBezTo>
                  <a:cubicBezTo>
                    <a:pt x="4" y="27"/>
                    <a:pt x="5" y="26"/>
                    <a:pt x="6" y="27"/>
                  </a:cubicBezTo>
                  <a:cubicBezTo>
                    <a:pt x="7" y="28"/>
                    <a:pt x="7" y="27"/>
                    <a:pt x="7" y="26"/>
                  </a:cubicBezTo>
                  <a:cubicBezTo>
                    <a:pt x="7" y="25"/>
                    <a:pt x="8" y="25"/>
                    <a:pt x="9" y="24"/>
                  </a:cubicBezTo>
                  <a:cubicBezTo>
                    <a:pt x="10" y="24"/>
                    <a:pt x="10" y="24"/>
                    <a:pt x="10" y="26"/>
                  </a:cubicBezTo>
                  <a:cubicBezTo>
                    <a:pt x="11" y="27"/>
                    <a:pt x="12" y="28"/>
                    <a:pt x="13" y="28"/>
                  </a:cubicBezTo>
                  <a:cubicBezTo>
                    <a:pt x="14" y="29"/>
                    <a:pt x="13" y="27"/>
                    <a:pt x="15" y="29"/>
                  </a:cubicBezTo>
                  <a:cubicBezTo>
                    <a:pt x="16" y="30"/>
                    <a:pt x="17" y="30"/>
                    <a:pt x="17" y="28"/>
                  </a:cubicBezTo>
                  <a:cubicBezTo>
                    <a:pt x="18" y="25"/>
                    <a:pt x="19" y="27"/>
                    <a:pt x="20" y="29"/>
                  </a:cubicBezTo>
                  <a:cubicBezTo>
                    <a:pt x="20" y="31"/>
                    <a:pt x="22" y="31"/>
                    <a:pt x="23" y="31"/>
                  </a:cubicBezTo>
                  <a:cubicBezTo>
                    <a:pt x="25" y="30"/>
                    <a:pt x="26" y="31"/>
                    <a:pt x="27" y="32"/>
                  </a:cubicBezTo>
                  <a:cubicBezTo>
                    <a:pt x="29" y="33"/>
                    <a:pt x="32" y="35"/>
                    <a:pt x="32" y="35"/>
                  </a:cubicBezTo>
                  <a:cubicBezTo>
                    <a:pt x="33" y="35"/>
                    <a:pt x="34" y="35"/>
                    <a:pt x="35" y="36"/>
                  </a:cubicBezTo>
                  <a:cubicBezTo>
                    <a:pt x="37" y="36"/>
                    <a:pt x="37" y="35"/>
                    <a:pt x="37" y="34"/>
                  </a:cubicBezTo>
                  <a:cubicBezTo>
                    <a:pt x="37" y="33"/>
                    <a:pt x="37" y="34"/>
                    <a:pt x="38" y="35"/>
                  </a:cubicBezTo>
                  <a:cubicBezTo>
                    <a:pt x="39" y="35"/>
                    <a:pt x="41" y="37"/>
                    <a:pt x="44" y="37"/>
                  </a:cubicBezTo>
                  <a:cubicBezTo>
                    <a:pt x="48" y="38"/>
                    <a:pt x="49" y="36"/>
                    <a:pt x="50" y="35"/>
                  </a:cubicBezTo>
                  <a:cubicBezTo>
                    <a:pt x="52" y="34"/>
                    <a:pt x="62" y="29"/>
                    <a:pt x="63" y="28"/>
                  </a:cubicBezTo>
                  <a:cubicBezTo>
                    <a:pt x="65" y="27"/>
                    <a:pt x="65" y="27"/>
                    <a:pt x="64" y="26"/>
                  </a:cubicBezTo>
                  <a:cubicBezTo>
                    <a:pt x="63" y="26"/>
                    <a:pt x="62" y="26"/>
                    <a:pt x="61" y="27"/>
                  </a:cubicBezTo>
                  <a:cubicBezTo>
                    <a:pt x="60" y="28"/>
                    <a:pt x="59" y="27"/>
                    <a:pt x="58" y="27"/>
                  </a:cubicBezTo>
                  <a:cubicBezTo>
                    <a:pt x="58" y="26"/>
                    <a:pt x="58" y="26"/>
                    <a:pt x="57" y="26"/>
                  </a:cubicBezTo>
                  <a:cubicBezTo>
                    <a:pt x="56" y="26"/>
                    <a:pt x="56" y="26"/>
                    <a:pt x="56" y="25"/>
                  </a:cubicBezTo>
                  <a:cubicBezTo>
                    <a:pt x="56" y="24"/>
                    <a:pt x="55" y="24"/>
                    <a:pt x="55" y="23"/>
                  </a:cubicBezTo>
                  <a:cubicBezTo>
                    <a:pt x="55" y="22"/>
                    <a:pt x="55" y="22"/>
                    <a:pt x="54" y="21"/>
                  </a:cubicBezTo>
                  <a:cubicBezTo>
                    <a:pt x="54" y="19"/>
                    <a:pt x="53" y="19"/>
                    <a:pt x="53" y="18"/>
                  </a:cubicBezTo>
                  <a:cubicBezTo>
                    <a:pt x="52" y="16"/>
                    <a:pt x="52" y="18"/>
                    <a:pt x="52" y="20"/>
                  </a:cubicBezTo>
                  <a:cubicBezTo>
                    <a:pt x="52" y="21"/>
                    <a:pt x="51" y="22"/>
                    <a:pt x="51" y="21"/>
                  </a:cubicBezTo>
                  <a:cubicBezTo>
                    <a:pt x="51" y="21"/>
                    <a:pt x="50" y="20"/>
                    <a:pt x="50" y="19"/>
                  </a:cubicBezTo>
                  <a:cubicBezTo>
                    <a:pt x="50" y="18"/>
                    <a:pt x="50" y="17"/>
                    <a:pt x="50" y="16"/>
                  </a:cubicBezTo>
                  <a:cubicBezTo>
                    <a:pt x="50" y="14"/>
                    <a:pt x="46" y="12"/>
                    <a:pt x="44" y="1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 name="Freeform 51">
              <a:extLst>
                <a:ext uri="{FF2B5EF4-FFF2-40B4-BE49-F238E27FC236}">
                  <a16:creationId xmlns="" xmlns:a16="http://schemas.microsoft.com/office/drawing/2014/main" id="{8903388C-2BFF-4EE8-919B-1BDE09230B11}"/>
                </a:ext>
              </a:extLst>
            </p:cNvPr>
            <p:cNvSpPr>
              <a:spLocks/>
            </p:cNvSpPr>
            <p:nvPr/>
          </p:nvSpPr>
          <p:spPr bwMode="auto">
            <a:xfrm>
              <a:off x="1472909" y="1942594"/>
              <a:ext cx="12221" cy="11110"/>
            </a:xfrm>
            <a:custGeom>
              <a:avLst/>
              <a:gdLst>
                <a:gd name="T0" fmla="*/ 10 w 11"/>
                <a:gd name="T1" fmla="*/ 6 h 11"/>
                <a:gd name="T2" fmla="*/ 7 w 11"/>
                <a:gd name="T3" fmla="*/ 1 h 11"/>
                <a:gd name="T4" fmla="*/ 2 w 11"/>
                <a:gd name="T5" fmla="*/ 1 h 11"/>
                <a:gd name="T6" fmla="*/ 0 w 11"/>
                <a:gd name="T7" fmla="*/ 5 h 11"/>
                <a:gd name="T8" fmla="*/ 1 w 11"/>
                <a:gd name="T9" fmla="*/ 6 h 11"/>
                <a:gd name="T10" fmla="*/ 3 w 11"/>
                <a:gd name="T11" fmla="*/ 4 h 11"/>
                <a:gd name="T12" fmla="*/ 4 w 11"/>
                <a:gd name="T13" fmla="*/ 3 h 11"/>
                <a:gd name="T14" fmla="*/ 5 w 11"/>
                <a:gd name="T15" fmla="*/ 5 h 11"/>
                <a:gd name="T16" fmla="*/ 4 w 11"/>
                <a:gd name="T17" fmla="*/ 8 h 11"/>
                <a:gd name="T18" fmla="*/ 10 w 11"/>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10" y="6"/>
                  </a:moveTo>
                  <a:cubicBezTo>
                    <a:pt x="11" y="4"/>
                    <a:pt x="9" y="2"/>
                    <a:pt x="7" y="1"/>
                  </a:cubicBezTo>
                  <a:cubicBezTo>
                    <a:pt x="6" y="0"/>
                    <a:pt x="4" y="1"/>
                    <a:pt x="2" y="1"/>
                  </a:cubicBezTo>
                  <a:cubicBezTo>
                    <a:pt x="1" y="2"/>
                    <a:pt x="1" y="2"/>
                    <a:pt x="0" y="5"/>
                  </a:cubicBezTo>
                  <a:cubicBezTo>
                    <a:pt x="0" y="8"/>
                    <a:pt x="1" y="7"/>
                    <a:pt x="1" y="6"/>
                  </a:cubicBezTo>
                  <a:cubicBezTo>
                    <a:pt x="2" y="6"/>
                    <a:pt x="2" y="5"/>
                    <a:pt x="3" y="4"/>
                  </a:cubicBezTo>
                  <a:cubicBezTo>
                    <a:pt x="3" y="2"/>
                    <a:pt x="4" y="3"/>
                    <a:pt x="4" y="3"/>
                  </a:cubicBezTo>
                  <a:cubicBezTo>
                    <a:pt x="4" y="3"/>
                    <a:pt x="4" y="4"/>
                    <a:pt x="5" y="5"/>
                  </a:cubicBezTo>
                  <a:cubicBezTo>
                    <a:pt x="6" y="6"/>
                    <a:pt x="4" y="5"/>
                    <a:pt x="4" y="8"/>
                  </a:cubicBezTo>
                  <a:cubicBezTo>
                    <a:pt x="4" y="11"/>
                    <a:pt x="8" y="8"/>
                    <a:pt x="10" y="6"/>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 name="Freeform 52">
              <a:extLst>
                <a:ext uri="{FF2B5EF4-FFF2-40B4-BE49-F238E27FC236}">
                  <a16:creationId xmlns="" xmlns:a16="http://schemas.microsoft.com/office/drawing/2014/main" id="{EAEA0587-1F27-43DA-A0B3-FFCB35BF80AD}"/>
                </a:ext>
              </a:extLst>
            </p:cNvPr>
            <p:cNvSpPr>
              <a:spLocks/>
            </p:cNvSpPr>
            <p:nvPr/>
          </p:nvSpPr>
          <p:spPr bwMode="auto">
            <a:xfrm>
              <a:off x="1456243" y="1841492"/>
              <a:ext cx="9999" cy="8888"/>
            </a:xfrm>
            <a:custGeom>
              <a:avLst/>
              <a:gdLst>
                <a:gd name="T0" fmla="*/ 1 w 10"/>
                <a:gd name="T1" fmla="*/ 3 h 8"/>
                <a:gd name="T2" fmla="*/ 2 w 10"/>
                <a:gd name="T3" fmla="*/ 7 h 8"/>
                <a:gd name="T4" fmla="*/ 7 w 10"/>
                <a:gd name="T5" fmla="*/ 7 h 8"/>
                <a:gd name="T6" fmla="*/ 8 w 10"/>
                <a:gd name="T7" fmla="*/ 3 h 8"/>
                <a:gd name="T8" fmla="*/ 4 w 10"/>
                <a:gd name="T9" fmla="*/ 0 h 8"/>
                <a:gd name="T10" fmla="*/ 1 w 10"/>
                <a:gd name="T11" fmla="*/ 3 h 8"/>
              </a:gdLst>
              <a:ahLst/>
              <a:cxnLst>
                <a:cxn ang="0">
                  <a:pos x="T0" y="T1"/>
                </a:cxn>
                <a:cxn ang="0">
                  <a:pos x="T2" y="T3"/>
                </a:cxn>
                <a:cxn ang="0">
                  <a:pos x="T4" y="T5"/>
                </a:cxn>
                <a:cxn ang="0">
                  <a:pos x="T6" y="T7"/>
                </a:cxn>
                <a:cxn ang="0">
                  <a:pos x="T8" y="T9"/>
                </a:cxn>
                <a:cxn ang="0">
                  <a:pos x="T10" y="T11"/>
                </a:cxn>
              </a:cxnLst>
              <a:rect l="0" t="0" r="r" b="b"/>
              <a:pathLst>
                <a:path w="10" h="8">
                  <a:moveTo>
                    <a:pt x="1" y="3"/>
                  </a:moveTo>
                  <a:cubicBezTo>
                    <a:pt x="1" y="6"/>
                    <a:pt x="1" y="6"/>
                    <a:pt x="2" y="7"/>
                  </a:cubicBezTo>
                  <a:cubicBezTo>
                    <a:pt x="4" y="8"/>
                    <a:pt x="6" y="7"/>
                    <a:pt x="7" y="7"/>
                  </a:cubicBezTo>
                  <a:cubicBezTo>
                    <a:pt x="7" y="7"/>
                    <a:pt x="10" y="5"/>
                    <a:pt x="8" y="3"/>
                  </a:cubicBezTo>
                  <a:cubicBezTo>
                    <a:pt x="7" y="1"/>
                    <a:pt x="6" y="0"/>
                    <a:pt x="4" y="0"/>
                  </a:cubicBezTo>
                  <a:cubicBezTo>
                    <a:pt x="3" y="0"/>
                    <a:pt x="0" y="1"/>
                    <a:pt x="1" y="3"/>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 name="Freeform 53">
              <a:extLst>
                <a:ext uri="{FF2B5EF4-FFF2-40B4-BE49-F238E27FC236}">
                  <a16:creationId xmlns="" xmlns:a16="http://schemas.microsoft.com/office/drawing/2014/main" id="{EDBE9D51-B495-47AA-BEDC-5566C0DC6F1E}"/>
                </a:ext>
              </a:extLst>
            </p:cNvPr>
            <p:cNvSpPr>
              <a:spLocks/>
            </p:cNvSpPr>
            <p:nvPr/>
          </p:nvSpPr>
          <p:spPr bwMode="auto">
            <a:xfrm>
              <a:off x="1419580" y="1814828"/>
              <a:ext cx="29998" cy="9999"/>
            </a:xfrm>
            <a:custGeom>
              <a:avLst/>
              <a:gdLst>
                <a:gd name="T0" fmla="*/ 7 w 29"/>
                <a:gd name="T1" fmla="*/ 8 h 9"/>
                <a:gd name="T2" fmla="*/ 10 w 29"/>
                <a:gd name="T3" fmla="*/ 8 h 9"/>
                <a:gd name="T4" fmla="*/ 11 w 29"/>
                <a:gd name="T5" fmla="*/ 7 h 9"/>
                <a:gd name="T6" fmla="*/ 14 w 29"/>
                <a:gd name="T7" fmla="*/ 7 h 9"/>
                <a:gd name="T8" fmla="*/ 21 w 29"/>
                <a:gd name="T9" fmla="*/ 6 h 9"/>
                <a:gd name="T10" fmla="*/ 27 w 29"/>
                <a:gd name="T11" fmla="*/ 1 h 9"/>
                <a:gd name="T12" fmla="*/ 27 w 29"/>
                <a:gd name="T13" fmla="*/ 0 h 9"/>
                <a:gd name="T14" fmla="*/ 2 w 29"/>
                <a:gd name="T15" fmla="*/ 5 h 9"/>
                <a:gd name="T16" fmla="*/ 2 w 29"/>
                <a:gd name="T17" fmla="*/ 6 h 9"/>
                <a:gd name="T18" fmla="*/ 7 w 29"/>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9">
                  <a:moveTo>
                    <a:pt x="7" y="8"/>
                  </a:moveTo>
                  <a:cubicBezTo>
                    <a:pt x="8" y="9"/>
                    <a:pt x="10" y="8"/>
                    <a:pt x="10" y="8"/>
                  </a:cubicBezTo>
                  <a:cubicBezTo>
                    <a:pt x="11" y="8"/>
                    <a:pt x="11" y="8"/>
                    <a:pt x="11" y="7"/>
                  </a:cubicBezTo>
                  <a:cubicBezTo>
                    <a:pt x="11" y="6"/>
                    <a:pt x="13" y="7"/>
                    <a:pt x="14" y="7"/>
                  </a:cubicBezTo>
                  <a:cubicBezTo>
                    <a:pt x="16" y="8"/>
                    <a:pt x="20" y="6"/>
                    <a:pt x="21" y="6"/>
                  </a:cubicBezTo>
                  <a:cubicBezTo>
                    <a:pt x="22" y="5"/>
                    <a:pt x="26" y="3"/>
                    <a:pt x="27" y="1"/>
                  </a:cubicBezTo>
                  <a:cubicBezTo>
                    <a:pt x="29" y="0"/>
                    <a:pt x="27" y="0"/>
                    <a:pt x="27" y="0"/>
                  </a:cubicBezTo>
                  <a:cubicBezTo>
                    <a:pt x="27" y="0"/>
                    <a:pt x="4" y="5"/>
                    <a:pt x="2" y="5"/>
                  </a:cubicBezTo>
                  <a:cubicBezTo>
                    <a:pt x="0" y="6"/>
                    <a:pt x="2" y="6"/>
                    <a:pt x="2" y="6"/>
                  </a:cubicBezTo>
                  <a:cubicBezTo>
                    <a:pt x="3" y="7"/>
                    <a:pt x="5" y="7"/>
                    <a:pt x="7" y="8"/>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 name="Freeform 54">
              <a:extLst>
                <a:ext uri="{FF2B5EF4-FFF2-40B4-BE49-F238E27FC236}">
                  <a16:creationId xmlns="" xmlns:a16="http://schemas.microsoft.com/office/drawing/2014/main" id="{6F42EBCA-B75C-46B2-90D3-F8891E2ED3EB}"/>
                </a:ext>
              </a:extLst>
            </p:cNvPr>
            <p:cNvSpPr>
              <a:spLocks/>
            </p:cNvSpPr>
            <p:nvPr/>
          </p:nvSpPr>
          <p:spPr bwMode="auto">
            <a:xfrm>
              <a:off x="1477353" y="1814828"/>
              <a:ext cx="86659" cy="63328"/>
            </a:xfrm>
            <a:custGeom>
              <a:avLst/>
              <a:gdLst>
                <a:gd name="T0" fmla="*/ 82 w 83"/>
                <a:gd name="T1" fmla="*/ 6 h 61"/>
                <a:gd name="T2" fmla="*/ 74 w 83"/>
                <a:gd name="T3" fmla="*/ 4 h 61"/>
                <a:gd name="T4" fmla="*/ 55 w 83"/>
                <a:gd name="T5" fmla="*/ 3 h 61"/>
                <a:gd name="T6" fmla="*/ 42 w 83"/>
                <a:gd name="T7" fmla="*/ 0 h 61"/>
                <a:gd name="T8" fmla="*/ 12 w 83"/>
                <a:gd name="T9" fmla="*/ 1 h 61"/>
                <a:gd name="T10" fmla="*/ 9 w 83"/>
                <a:gd name="T11" fmla="*/ 7 h 61"/>
                <a:gd name="T12" fmla="*/ 15 w 83"/>
                <a:gd name="T13" fmla="*/ 12 h 61"/>
                <a:gd name="T14" fmla="*/ 2 w 83"/>
                <a:gd name="T15" fmla="*/ 12 h 61"/>
                <a:gd name="T16" fmla="*/ 1 w 83"/>
                <a:gd name="T17" fmla="*/ 17 h 61"/>
                <a:gd name="T18" fmla="*/ 2 w 83"/>
                <a:gd name="T19" fmla="*/ 23 h 61"/>
                <a:gd name="T20" fmla="*/ 1 w 83"/>
                <a:gd name="T21" fmla="*/ 32 h 61"/>
                <a:gd name="T22" fmla="*/ 2 w 83"/>
                <a:gd name="T23" fmla="*/ 37 h 61"/>
                <a:gd name="T24" fmla="*/ 4 w 83"/>
                <a:gd name="T25" fmla="*/ 40 h 61"/>
                <a:gd name="T26" fmla="*/ 7 w 83"/>
                <a:gd name="T27" fmla="*/ 45 h 61"/>
                <a:gd name="T28" fmla="*/ 8 w 83"/>
                <a:gd name="T29" fmla="*/ 49 h 61"/>
                <a:gd name="T30" fmla="*/ 12 w 83"/>
                <a:gd name="T31" fmla="*/ 55 h 61"/>
                <a:gd name="T32" fmla="*/ 9 w 83"/>
                <a:gd name="T33" fmla="*/ 59 h 61"/>
                <a:gd name="T34" fmla="*/ 20 w 83"/>
                <a:gd name="T35" fmla="*/ 59 h 61"/>
                <a:gd name="T36" fmla="*/ 26 w 83"/>
                <a:gd name="T37" fmla="*/ 59 h 61"/>
                <a:gd name="T38" fmla="*/ 24 w 83"/>
                <a:gd name="T39" fmla="*/ 57 h 61"/>
                <a:gd name="T40" fmla="*/ 27 w 83"/>
                <a:gd name="T41" fmla="*/ 53 h 61"/>
                <a:gd name="T42" fmla="*/ 32 w 83"/>
                <a:gd name="T43" fmla="*/ 49 h 61"/>
                <a:gd name="T44" fmla="*/ 34 w 83"/>
                <a:gd name="T45" fmla="*/ 45 h 61"/>
                <a:gd name="T46" fmla="*/ 29 w 83"/>
                <a:gd name="T47" fmla="*/ 40 h 61"/>
                <a:gd name="T48" fmla="*/ 21 w 83"/>
                <a:gd name="T49" fmla="*/ 39 h 61"/>
                <a:gd name="T50" fmla="*/ 30 w 83"/>
                <a:gd name="T51" fmla="*/ 37 h 61"/>
                <a:gd name="T52" fmla="*/ 39 w 83"/>
                <a:gd name="T53" fmla="*/ 38 h 61"/>
                <a:gd name="T54" fmla="*/ 57 w 83"/>
                <a:gd name="T55" fmla="*/ 36 h 61"/>
                <a:gd name="T56" fmla="*/ 64 w 83"/>
                <a:gd name="T57" fmla="*/ 25 h 61"/>
                <a:gd name="T58" fmla="*/ 67 w 83"/>
                <a:gd name="T59" fmla="*/ 23 h 61"/>
                <a:gd name="T60" fmla="*/ 71 w 83"/>
                <a:gd name="T61" fmla="*/ 17 h 61"/>
                <a:gd name="T62" fmla="*/ 77 w 83"/>
                <a:gd name="T63" fmla="*/ 1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61">
                  <a:moveTo>
                    <a:pt x="77" y="12"/>
                  </a:moveTo>
                  <a:cubicBezTo>
                    <a:pt x="78" y="11"/>
                    <a:pt x="81" y="8"/>
                    <a:pt x="82" y="6"/>
                  </a:cubicBezTo>
                  <a:cubicBezTo>
                    <a:pt x="83" y="5"/>
                    <a:pt x="81" y="5"/>
                    <a:pt x="80" y="5"/>
                  </a:cubicBezTo>
                  <a:cubicBezTo>
                    <a:pt x="79" y="5"/>
                    <a:pt x="76" y="4"/>
                    <a:pt x="74" y="4"/>
                  </a:cubicBezTo>
                  <a:cubicBezTo>
                    <a:pt x="72" y="4"/>
                    <a:pt x="67" y="2"/>
                    <a:pt x="64" y="2"/>
                  </a:cubicBezTo>
                  <a:cubicBezTo>
                    <a:pt x="61" y="2"/>
                    <a:pt x="58" y="2"/>
                    <a:pt x="55" y="3"/>
                  </a:cubicBezTo>
                  <a:cubicBezTo>
                    <a:pt x="53" y="4"/>
                    <a:pt x="53" y="4"/>
                    <a:pt x="52" y="2"/>
                  </a:cubicBezTo>
                  <a:cubicBezTo>
                    <a:pt x="50" y="0"/>
                    <a:pt x="44" y="0"/>
                    <a:pt x="42" y="0"/>
                  </a:cubicBezTo>
                  <a:cubicBezTo>
                    <a:pt x="41" y="0"/>
                    <a:pt x="22" y="0"/>
                    <a:pt x="20" y="0"/>
                  </a:cubicBezTo>
                  <a:cubicBezTo>
                    <a:pt x="19" y="0"/>
                    <a:pt x="14" y="1"/>
                    <a:pt x="12" y="1"/>
                  </a:cubicBezTo>
                  <a:cubicBezTo>
                    <a:pt x="10" y="1"/>
                    <a:pt x="6" y="3"/>
                    <a:pt x="6" y="5"/>
                  </a:cubicBezTo>
                  <a:cubicBezTo>
                    <a:pt x="7" y="7"/>
                    <a:pt x="9" y="7"/>
                    <a:pt x="9" y="7"/>
                  </a:cubicBezTo>
                  <a:cubicBezTo>
                    <a:pt x="10" y="7"/>
                    <a:pt x="11" y="6"/>
                    <a:pt x="10" y="8"/>
                  </a:cubicBezTo>
                  <a:cubicBezTo>
                    <a:pt x="8" y="9"/>
                    <a:pt x="12" y="10"/>
                    <a:pt x="15" y="12"/>
                  </a:cubicBezTo>
                  <a:cubicBezTo>
                    <a:pt x="18" y="14"/>
                    <a:pt x="14" y="13"/>
                    <a:pt x="12" y="12"/>
                  </a:cubicBezTo>
                  <a:cubicBezTo>
                    <a:pt x="10" y="12"/>
                    <a:pt x="3" y="12"/>
                    <a:pt x="2" y="12"/>
                  </a:cubicBezTo>
                  <a:cubicBezTo>
                    <a:pt x="1" y="12"/>
                    <a:pt x="0" y="13"/>
                    <a:pt x="1" y="14"/>
                  </a:cubicBezTo>
                  <a:cubicBezTo>
                    <a:pt x="2" y="14"/>
                    <a:pt x="2" y="15"/>
                    <a:pt x="1" y="17"/>
                  </a:cubicBezTo>
                  <a:cubicBezTo>
                    <a:pt x="1" y="18"/>
                    <a:pt x="2" y="20"/>
                    <a:pt x="2" y="21"/>
                  </a:cubicBezTo>
                  <a:cubicBezTo>
                    <a:pt x="2" y="22"/>
                    <a:pt x="2" y="22"/>
                    <a:pt x="2" y="23"/>
                  </a:cubicBezTo>
                  <a:cubicBezTo>
                    <a:pt x="3" y="25"/>
                    <a:pt x="2" y="27"/>
                    <a:pt x="1" y="29"/>
                  </a:cubicBezTo>
                  <a:cubicBezTo>
                    <a:pt x="0" y="31"/>
                    <a:pt x="1" y="31"/>
                    <a:pt x="1" y="32"/>
                  </a:cubicBezTo>
                  <a:cubicBezTo>
                    <a:pt x="2" y="33"/>
                    <a:pt x="2" y="33"/>
                    <a:pt x="2" y="34"/>
                  </a:cubicBezTo>
                  <a:cubicBezTo>
                    <a:pt x="1" y="35"/>
                    <a:pt x="1" y="36"/>
                    <a:pt x="2" y="37"/>
                  </a:cubicBezTo>
                  <a:cubicBezTo>
                    <a:pt x="2" y="37"/>
                    <a:pt x="2" y="37"/>
                    <a:pt x="2" y="38"/>
                  </a:cubicBezTo>
                  <a:cubicBezTo>
                    <a:pt x="2" y="39"/>
                    <a:pt x="2" y="40"/>
                    <a:pt x="4" y="40"/>
                  </a:cubicBezTo>
                  <a:cubicBezTo>
                    <a:pt x="5" y="40"/>
                    <a:pt x="5" y="41"/>
                    <a:pt x="6" y="42"/>
                  </a:cubicBezTo>
                  <a:cubicBezTo>
                    <a:pt x="6" y="43"/>
                    <a:pt x="6" y="44"/>
                    <a:pt x="7" y="45"/>
                  </a:cubicBezTo>
                  <a:cubicBezTo>
                    <a:pt x="8" y="45"/>
                    <a:pt x="8" y="45"/>
                    <a:pt x="8" y="46"/>
                  </a:cubicBezTo>
                  <a:cubicBezTo>
                    <a:pt x="7" y="47"/>
                    <a:pt x="8" y="48"/>
                    <a:pt x="8" y="49"/>
                  </a:cubicBezTo>
                  <a:cubicBezTo>
                    <a:pt x="9" y="49"/>
                    <a:pt x="8" y="50"/>
                    <a:pt x="8" y="53"/>
                  </a:cubicBezTo>
                  <a:cubicBezTo>
                    <a:pt x="8" y="56"/>
                    <a:pt x="9" y="56"/>
                    <a:pt x="12" y="55"/>
                  </a:cubicBezTo>
                  <a:cubicBezTo>
                    <a:pt x="15" y="55"/>
                    <a:pt x="13" y="56"/>
                    <a:pt x="13" y="56"/>
                  </a:cubicBezTo>
                  <a:cubicBezTo>
                    <a:pt x="12" y="56"/>
                    <a:pt x="13" y="56"/>
                    <a:pt x="9" y="59"/>
                  </a:cubicBezTo>
                  <a:cubicBezTo>
                    <a:pt x="6" y="61"/>
                    <a:pt x="10" y="60"/>
                    <a:pt x="12" y="60"/>
                  </a:cubicBezTo>
                  <a:cubicBezTo>
                    <a:pt x="13" y="59"/>
                    <a:pt x="18" y="59"/>
                    <a:pt x="20" y="59"/>
                  </a:cubicBezTo>
                  <a:cubicBezTo>
                    <a:pt x="22" y="59"/>
                    <a:pt x="23" y="60"/>
                    <a:pt x="24" y="60"/>
                  </a:cubicBezTo>
                  <a:cubicBezTo>
                    <a:pt x="25" y="60"/>
                    <a:pt x="26" y="59"/>
                    <a:pt x="26" y="59"/>
                  </a:cubicBezTo>
                  <a:cubicBezTo>
                    <a:pt x="26" y="58"/>
                    <a:pt x="25" y="58"/>
                    <a:pt x="24" y="58"/>
                  </a:cubicBezTo>
                  <a:cubicBezTo>
                    <a:pt x="23" y="59"/>
                    <a:pt x="24" y="58"/>
                    <a:pt x="24" y="57"/>
                  </a:cubicBezTo>
                  <a:cubicBezTo>
                    <a:pt x="25" y="57"/>
                    <a:pt x="26" y="57"/>
                    <a:pt x="26" y="56"/>
                  </a:cubicBezTo>
                  <a:cubicBezTo>
                    <a:pt x="26" y="55"/>
                    <a:pt x="27" y="53"/>
                    <a:pt x="27" y="53"/>
                  </a:cubicBezTo>
                  <a:cubicBezTo>
                    <a:pt x="28" y="51"/>
                    <a:pt x="29" y="51"/>
                    <a:pt x="30" y="50"/>
                  </a:cubicBezTo>
                  <a:cubicBezTo>
                    <a:pt x="31" y="50"/>
                    <a:pt x="32" y="50"/>
                    <a:pt x="32" y="49"/>
                  </a:cubicBezTo>
                  <a:cubicBezTo>
                    <a:pt x="32" y="49"/>
                    <a:pt x="32" y="48"/>
                    <a:pt x="33" y="48"/>
                  </a:cubicBezTo>
                  <a:cubicBezTo>
                    <a:pt x="34" y="47"/>
                    <a:pt x="34" y="45"/>
                    <a:pt x="34" y="45"/>
                  </a:cubicBezTo>
                  <a:cubicBezTo>
                    <a:pt x="33" y="44"/>
                    <a:pt x="31" y="43"/>
                    <a:pt x="30" y="42"/>
                  </a:cubicBezTo>
                  <a:cubicBezTo>
                    <a:pt x="30" y="42"/>
                    <a:pt x="28" y="42"/>
                    <a:pt x="29" y="40"/>
                  </a:cubicBezTo>
                  <a:cubicBezTo>
                    <a:pt x="29" y="38"/>
                    <a:pt x="28" y="39"/>
                    <a:pt x="26" y="39"/>
                  </a:cubicBezTo>
                  <a:cubicBezTo>
                    <a:pt x="24" y="40"/>
                    <a:pt x="22" y="40"/>
                    <a:pt x="21" y="39"/>
                  </a:cubicBezTo>
                  <a:cubicBezTo>
                    <a:pt x="20" y="39"/>
                    <a:pt x="21" y="38"/>
                    <a:pt x="22" y="38"/>
                  </a:cubicBezTo>
                  <a:cubicBezTo>
                    <a:pt x="23" y="38"/>
                    <a:pt x="28" y="37"/>
                    <a:pt x="30" y="37"/>
                  </a:cubicBezTo>
                  <a:cubicBezTo>
                    <a:pt x="31" y="37"/>
                    <a:pt x="32" y="37"/>
                    <a:pt x="33" y="37"/>
                  </a:cubicBezTo>
                  <a:cubicBezTo>
                    <a:pt x="35" y="36"/>
                    <a:pt x="37" y="38"/>
                    <a:pt x="39" y="38"/>
                  </a:cubicBezTo>
                  <a:cubicBezTo>
                    <a:pt x="40" y="38"/>
                    <a:pt x="45" y="39"/>
                    <a:pt x="49" y="40"/>
                  </a:cubicBezTo>
                  <a:cubicBezTo>
                    <a:pt x="52" y="40"/>
                    <a:pt x="56" y="37"/>
                    <a:pt x="57" y="36"/>
                  </a:cubicBezTo>
                  <a:cubicBezTo>
                    <a:pt x="58" y="35"/>
                    <a:pt x="63" y="29"/>
                    <a:pt x="63" y="29"/>
                  </a:cubicBezTo>
                  <a:cubicBezTo>
                    <a:pt x="63" y="29"/>
                    <a:pt x="67" y="26"/>
                    <a:pt x="64" y="25"/>
                  </a:cubicBezTo>
                  <a:cubicBezTo>
                    <a:pt x="61" y="24"/>
                    <a:pt x="63" y="24"/>
                    <a:pt x="64" y="24"/>
                  </a:cubicBezTo>
                  <a:cubicBezTo>
                    <a:pt x="66" y="24"/>
                    <a:pt x="66" y="24"/>
                    <a:pt x="67" y="23"/>
                  </a:cubicBezTo>
                  <a:cubicBezTo>
                    <a:pt x="68" y="22"/>
                    <a:pt x="70" y="19"/>
                    <a:pt x="71" y="19"/>
                  </a:cubicBezTo>
                  <a:cubicBezTo>
                    <a:pt x="71" y="18"/>
                    <a:pt x="72" y="18"/>
                    <a:pt x="71" y="17"/>
                  </a:cubicBezTo>
                  <a:cubicBezTo>
                    <a:pt x="71" y="16"/>
                    <a:pt x="72" y="16"/>
                    <a:pt x="73" y="16"/>
                  </a:cubicBezTo>
                  <a:cubicBezTo>
                    <a:pt x="75" y="15"/>
                    <a:pt x="76" y="13"/>
                    <a:pt x="77" y="1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 name="Freeform 55">
              <a:extLst>
                <a:ext uri="{FF2B5EF4-FFF2-40B4-BE49-F238E27FC236}">
                  <a16:creationId xmlns="" xmlns:a16="http://schemas.microsoft.com/office/drawing/2014/main" id="{B29F9E23-37D8-4E44-822F-5B4BEB1F7B92}"/>
                </a:ext>
              </a:extLst>
            </p:cNvPr>
            <p:cNvSpPr>
              <a:spLocks/>
            </p:cNvSpPr>
            <p:nvPr/>
          </p:nvSpPr>
          <p:spPr bwMode="auto">
            <a:xfrm>
              <a:off x="1335143" y="1773721"/>
              <a:ext cx="22220" cy="15554"/>
            </a:xfrm>
            <a:custGeom>
              <a:avLst/>
              <a:gdLst>
                <a:gd name="T0" fmla="*/ 2 w 21"/>
                <a:gd name="T1" fmla="*/ 8 h 15"/>
                <a:gd name="T2" fmla="*/ 2 w 21"/>
                <a:gd name="T3" fmla="*/ 10 h 15"/>
                <a:gd name="T4" fmla="*/ 19 w 21"/>
                <a:gd name="T5" fmla="*/ 10 h 15"/>
                <a:gd name="T6" fmla="*/ 19 w 21"/>
                <a:gd name="T7" fmla="*/ 7 h 15"/>
                <a:gd name="T8" fmla="*/ 18 w 21"/>
                <a:gd name="T9" fmla="*/ 4 h 15"/>
                <a:gd name="T10" fmla="*/ 14 w 21"/>
                <a:gd name="T11" fmla="*/ 1 h 15"/>
                <a:gd name="T12" fmla="*/ 10 w 21"/>
                <a:gd name="T13" fmla="*/ 1 h 15"/>
                <a:gd name="T14" fmla="*/ 2 w 21"/>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2" y="8"/>
                  </a:moveTo>
                  <a:cubicBezTo>
                    <a:pt x="0" y="10"/>
                    <a:pt x="2" y="10"/>
                    <a:pt x="2" y="10"/>
                  </a:cubicBezTo>
                  <a:cubicBezTo>
                    <a:pt x="13" y="15"/>
                    <a:pt x="17" y="11"/>
                    <a:pt x="19" y="10"/>
                  </a:cubicBezTo>
                  <a:cubicBezTo>
                    <a:pt x="21" y="8"/>
                    <a:pt x="20" y="7"/>
                    <a:pt x="19" y="7"/>
                  </a:cubicBezTo>
                  <a:cubicBezTo>
                    <a:pt x="19" y="6"/>
                    <a:pt x="18" y="7"/>
                    <a:pt x="18" y="4"/>
                  </a:cubicBezTo>
                  <a:cubicBezTo>
                    <a:pt x="18" y="2"/>
                    <a:pt x="15" y="1"/>
                    <a:pt x="14" y="1"/>
                  </a:cubicBezTo>
                  <a:cubicBezTo>
                    <a:pt x="13" y="0"/>
                    <a:pt x="10" y="1"/>
                    <a:pt x="10" y="1"/>
                  </a:cubicBezTo>
                  <a:cubicBezTo>
                    <a:pt x="3" y="3"/>
                    <a:pt x="3" y="6"/>
                    <a:pt x="2" y="8"/>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 name="Freeform 56">
              <a:extLst>
                <a:ext uri="{FF2B5EF4-FFF2-40B4-BE49-F238E27FC236}">
                  <a16:creationId xmlns="" xmlns:a16="http://schemas.microsoft.com/office/drawing/2014/main" id="{2F749D45-03B4-4681-83BB-EA444CC5873B}"/>
                </a:ext>
              </a:extLst>
            </p:cNvPr>
            <p:cNvSpPr>
              <a:spLocks/>
            </p:cNvSpPr>
            <p:nvPr/>
          </p:nvSpPr>
          <p:spPr bwMode="auto">
            <a:xfrm>
              <a:off x="1339587" y="1733724"/>
              <a:ext cx="26664" cy="13332"/>
            </a:xfrm>
            <a:custGeom>
              <a:avLst/>
              <a:gdLst>
                <a:gd name="T0" fmla="*/ 24 w 26"/>
                <a:gd name="T1" fmla="*/ 7 h 12"/>
                <a:gd name="T2" fmla="*/ 11 w 26"/>
                <a:gd name="T3" fmla="*/ 2 h 12"/>
                <a:gd name="T4" fmla="*/ 7 w 26"/>
                <a:gd name="T5" fmla="*/ 1 h 12"/>
                <a:gd name="T6" fmla="*/ 1 w 26"/>
                <a:gd name="T7" fmla="*/ 3 h 12"/>
                <a:gd name="T8" fmla="*/ 1 w 26"/>
                <a:gd name="T9" fmla="*/ 4 h 12"/>
                <a:gd name="T10" fmla="*/ 4 w 26"/>
                <a:gd name="T11" fmla="*/ 6 h 12"/>
                <a:gd name="T12" fmla="*/ 5 w 26"/>
                <a:gd name="T13" fmla="*/ 8 h 12"/>
                <a:gd name="T14" fmla="*/ 5 w 26"/>
                <a:gd name="T15" fmla="*/ 10 h 12"/>
                <a:gd name="T16" fmla="*/ 5 w 26"/>
                <a:gd name="T17" fmla="*/ 11 h 12"/>
                <a:gd name="T18" fmla="*/ 7 w 26"/>
                <a:gd name="T19" fmla="*/ 12 h 12"/>
                <a:gd name="T20" fmla="*/ 14 w 26"/>
                <a:gd name="T21" fmla="*/ 12 h 12"/>
                <a:gd name="T22" fmla="*/ 25 w 26"/>
                <a:gd name="T23" fmla="*/ 9 h 12"/>
                <a:gd name="T24" fmla="*/ 24 w 26"/>
                <a:gd name="T25"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
                  <a:moveTo>
                    <a:pt x="24" y="7"/>
                  </a:moveTo>
                  <a:cubicBezTo>
                    <a:pt x="24" y="7"/>
                    <a:pt x="13" y="3"/>
                    <a:pt x="11" y="2"/>
                  </a:cubicBezTo>
                  <a:cubicBezTo>
                    <a:pt x="9" y="1"/>
                    <a:pt x="8" y="0"/>
                    <a:pt x="7" y="1"/>
                  </a:cubicBezTo>
                  <a:cubicBezTo>
                    <a:pt x="5" y="1"/>
                    <a:pt x="3" y="2"/>
                    <a:pt x="1" y="3"/>
                  </a:cubicBezTo>
                  <a:cubicBezTo>
                    <a:pt x="0" y="3"/>
                    <a:pt x="1" y="4"/>
                    <a:pt x="1" y="4"/>
                  </a:cubicBezTo>
                  <a:cubicBezTo>
                    <a:pt x="2" y="5"/>
                    <a:pt x="3" y="6"/>
                    <a:pt x="4" y="6"/>
                  </a:cubicBezTo>
                  <a:cubicBezTo>
                    <a:pt x="5" y="6"/>
                    <a:pt x="5" y="6"/>
                    <a:pt x="5" y="8"/>
                  </a:cubicBezTo>
                  <a:cubicBezTo>
                    <a:pt x="5" y="9"/>
                    <a:pt x="4" y="9"/>
                    <a:pt x="5" y="10"/>
                  </a:cubicBezTo>
                  <a:cubicBezTo>
                    <a:pt x="6" y="10"/>
                    <a:pt x="5" y="10"/>
                    <a:pt x="5" y="11"/>
                  </a:cubicBezTo>
                  <a:cubicBezTo>
                    <a:pt x="4" y="12"/>
                    <a:pt x="5" y="12"/>
                    <a:pt x="7" y="12"/>
                  </a:cubicBezTo>
                  <a:cubicBezTo>
                    <a:pt x="8" y="11"/>
                    <a:pt x="10" y="11"/>
                    <a:pt x="14" y="12"/>
                  </a:cubicBezTo>
                  <a:cubicBezTo>
                    <a:pt x="19" y="12"/>
                    <a:pt x="23" y="10"/>
                    <a:pt x="25" y="9"/>
                  </a:cubicBezTo>
                  <a:cubicBezTo>
                    <a:pt x="26" y="8"/>
                    <a:pt x="24" y="7"/>
                    <a:pt x="24" y="7"/>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 name="Freeform 57">
              <a:extLst>
                <a:ext uri="{FF2B5EF4-FFF2-40B4-BE49-F238E27FC236}">
                  <a16:creationId xmlns="" xmlns:a16="http://schemas.microsoft.com/office/drawing/2014/main" id="{B0E8C70F-CCED-49B0-876A-197E3168EC6F}"/>
                </a:ext>
              </a:extLst>
            </p:cNvPr>
            <p:cNvSpPr>
              <a:spLocks/>
            </p:cNvSpPr>
            <p:nvPr/>
          </p:nvSpPr>
          <p:spPr bwMode="auto">
            <a:xfrm>
              <a:off x="1342920" y="1745945"/>
              <a:ext cx="31108" cy="11110"/>
            </a:xfrm>
            <a:custGeom>
              <a:avLst/>
              <a:gdLst>
                <a:gd name="T0" fmla="*/ 24 w 30"/>
                <a:gd name="T1" fmla="*/ 0 h 11"/>
                <a:gd name="T2" fmla="*/ 11 w 30"/>
                <a:gd name="T3" fmla="*/ 3 h 11"/>
                <a:gd name="T4" fmla="*/ 4 w 30"/>
                <a:gd name="T5" fmla="*/ 3 h 11"/>
                <a:gd name="T6" fmla="*/ 1 w 30"/>
                <a:gd name="T7" fmla="*/ 5 h 11"/>
                <a:gd name="T8" fmla="*/ 2 w 30"/>
                <a:gd name="T9" fmla="*/ 7 h 11"/>
                <a:gd name="T10" fmla="*/ 22 w 30"/>
                <a:gd name="T11" fmla="*/ 8 h 11"/>
                <a:gd name="T12" fmla="*/ 28 w 30"/>
                <a:gd name="T13" fmla="*/ 3 h 11"/>
                <a:gd name="T14" fmla="*/ 24 w 3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1">
                  <a:moveTo>
                    <a:pt x="24" y="0"/>
                  </a:moveTo>
                  <a:cubicBezTo>
                    <a:pt x="23" y="0"/>
                    <a:pt x="13" y="2"/>
                    <a:pt x="11" y="3"/>
                  </a:cubicBezTo>
                  <a:cubicBezTo>
                    <a:pt x="9" y="3"/>
                    <a:pt x="6" y="3"/>
                    <a:pt x="4" y="3"/>
                  </a:cubicBezTo>
                  <a:cubicBezTo>
                    <a:pt x="2" y="4"/>
                    <a:pt x="3" y="5"/>
                    <a:pt x="1" y="5"/>
                  </a:cubicBezTo>
                  <a:cubicBezTo>
                    <a:pt x="0" y="6"/>
                    <a:pt x="2" y="7"/>
                    <a:pt x="2" y="7"/>
                  </a:cubicBezTo>
                  <a:cubicBezTo>
                    <a:pt x="8" y="11"/>
                    <a:pt x="15" y="9"/>
                    <a:pt x="22" y="8"/>
                  </a:cubicBezTo>
                  <a:cubicBezTo>
                    <a:pt x="30" y="8"/>
                    <a:pt x="29" y="4"/>
                    <a:pt x="28" y="3"/>
                  </a:cubicBezTo>
                  <a:cubicBezTo>
                    <a:pt x="27" y="1"/>
                    <a:pt x="25" y="1"/>
                    <a:pt x="24" y="0"/>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 name="Freeform 58">
              <a:extLst>
                <a:ext uri="{FF2B5EF4-FFF2-40B4-BE49-F238E27FC236}">
                  <a16:creationId xmlns="" xmlns:a16="http://schemas.microsoft.com/office/drawing/2014/main" id="{904BFB82-82DE-4E27-BC18-021852BB01EE}"/>
                </a:ext>
              </a:extLst>
            </p:cNvPr>
            <p:cNvSpPr>
              <a:spLocks/>
            </p:cNvSpPr>
            <p:nvPr/>
          </p:nvSpPr>
          <p:spPr bwMode="auto">
            <a:xfrm>
              <a:off x="1359585" y="1757055"/>
              <a:ext cx="22220" cy="5555"/>
            </a:xfrm>
            <a:custGeom>
              <a:avLst/>
              <a:gdLst>
                <a:gd name="T0" fmla="*/ 2 w 22"/>
                <a:gd name="T1" fmla="*/ 5 h 6"/>
                <a:gd name="T2" fmla="*/ 2 w 22"/>
                <a:gd name="T3" fmla="*/ 6 h 6"/>
                <a:gd name="T4" fmla="*/ 19 w 22"/>
                <a:gd name="T5" fmla="*/ 2 h 6"/>
                <a:gd name="T6" fmla="*/ 20 w 22"/>
                <a:gd name="T7" fmla="*/ 0 h 6"/>
                <a:gd name="T8" fmla="*/ 17 w 22"/>
                <a:gd name="T9" fmla="*/ 0 h 6"/>
                <a:gd name="T10" fmla="*/ 6 w 22"/>
                <a:gd name="T11" fmla="*/ 2 h 6"/>
                <a:gd name="T12" fmla="*/ 2 w 22"/>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2" y="5"/>
                  </a:moveTo>
                  <a:cubicBezTo>
                    <a:pt x="0" y="6"/>
                    <a:pt x="2" y="6"/>
                    <a:pt x="2" y="6"/>
                  </a:cubicBezTo>
                  <a:cubicBezTo>
                    <a:pt x="3" y="6"/>
                    <a:pt x="17" y="3"/>
                    <a:pt x="19" y="2"/>
                  </a:cubicBezTo>
                  <a:cubicBezTo>
                    <a:pt x="22" y="1"/>
                    <a:pt x="21" y="1"/>
                    <a:pt x="20" y="0"/>
                  </a:cubicBezTo>
                  <a:cubicBezTo>
                    <a:pt x="19" y="0"/>
                    <a:pt x="18" y="0"/>
                    <a:pt x="17" y="0"/>
                  </a:cubicBezTo>
                  <a:cubicBezTo>
                    <a:pt x="16" y="0"/>
                    <a:pt x="8" y="1"/>
                    <a:pt x="6" y="2"/>
                  </a:cubicBezTo>
                  <a:cubicBezTo>
                    <a:pt x="5" y="3"/>
                    <a:pt x="5" y="4"/>
                    <a:pt x="2" y="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 name="Freeform 59">
              <a:extLst>
                <a:ext uri="{FF2B5EF4-FFF2-40B4-BE49-F238E27FC236}">
                  <a16:creationId xmlns="" xmlns:a16="http://schemas.microsoft.com/office/drawing/2014/main" id="{1072B76E-3DEA-4CC3-99BD-305B095E3223}"/>
                </a:ext>
              </a:extLst>
            </p:cNvPr>
            <p:cNvSpPr>
              <a:spLocks/>
            </p:cNvSpPr>
            <p:nvPr/>
          </p:nvSpPr>
          <p:spPr bwMode="auto">
            <a:xfrm>
              <a:off x="1367362" y="1733724"/>
              <a:ext cx="85548" cy="54440"/>
            </a:xfrm>
            <a:custGeom>
              <a:avLst/>
              <a:gdLst>
                <a:gd name="T0" fmla="*/ 63 w 82"/>
                <a:gd name="T1" fmla="*/ 3 h 52"/>
                <a:gd name="T2" fmla="*/ 59 w 82"/>
                <a:gd name="T3" fmla="*/ 6 h 52"/>
                <a:gd name="T4" fmla="*/ 57 w 82"/>
                <a:gd name="T5" fmla="*/ 9 h 52"/>
                <a:gd name="T6" fmla="*/ 55 w 82"/>
                <a:gd name="T7" fmla="*/ 6 h 52"/>
                <a:gd name="T8" fmla="*/ 49 w 82"/>
                <a:gd name="T9" fmla="*/ 3 h 52"/>
                <a:gd name="T10" fmla="*/ 46 w 82"/>
                <a:gd name="T11" fmla="*/ 2 h 52"/>
                <a:gd name="T12" fmla="*/ 33 w 82"/>
                <a:gd name="T13" fmla="*/ 4 h 52"/>
                <a:gd name="T14" fmla="*/ 30 w 82"/>
                <a:gd name="T15" fmla="*/ 6 h 52"/>
                <a:gd name="T16" fmla="*/ 32 w 82"/>
                <a:gd name="T17" fmla="*/ 9 h 52"/>
                <a:gd name="T18" fmla="*/ 40 w 82"/>
                <a:gd name="T19" fmla="*/ 10 h 52"/>
                <a:gd name="T20" fmla="*/ 44 w 82"/>
                <a:gd name="T21" fmla="*/ 12 h 52"/>
                <a:gd name="T22" fmla="*/ 41 w 82"/>
                <a:gd name="T23" fmla="*/ 13 h 52"/>
                <a:gd name="T24" fmla="*/ 37 w 82"/>
                <a:gd name="T25" fmla="*/ 13 h 52"/>
                <a:gd name="T26" fmla="*/ 43 w 82"/>
                <a:gd name="T27" fmla="*/ 15 h 52"/>
                <a:gd name="T28" fmla="*/ 47 w 82"/>
                <a:gd name="T29" fmla="*/ 17 h 52"/>
                <a:gd name="T30" fmla="*/ 41 w 82"/>
                <a:gd name="T31" fmla="*/ 17 h 52"/>
                <a:gd name="T32" fmla="*/ 43 w 82"/>
                <a:gd name="T33" fmla="*/ 21 h 52"/>
                <a:gd name="T34" fmla="*/ 46 w 82"/>
                <a:gd name="T35" fmla="*/ 24 h 52"/>
                <a:gd name="T36" fmla="*/ 36 w 82"/>
                <a:gd name="T37" fmla="*/ 19 h 52"/>
                <a:gd name="T38" fmla="*/ 34 w 82"/>
                <a:gd name="T39" fmla="*/ 18 h 52"/>
                <a:gd name="T40" fmla="*/ 29 w 82"/>
                <a:gd name="T41" fmla="*/ 14 h 52"/>
                <a:gd name="T42" fmla="*/ 21 w 82"/>
                <a:gd name="T43" fmla="*/ 8 h 52"/>
                <a:gd name="T44" fmla="*/ 13 w 82"/>
                <a:gd name="T45" fmla="*/ 10 h 52"/>
                <a:gd name="T46" fmla="*/ 11 w 82"/>
                <a:gd name="T47" fmla="*/ 14 h 52"/>
                <a:gd name="T48" fmla="*/ 15 w 82"/>
                <a:gd name="T49" fmla="*/ 15 h 52"/>
                <a:gd name="T50" fmla="*/ 17 w 82"/>
                <a:gd name="T51" fmla="*/ 16 h 52"/>
                <a:gd name="T52" fmla="*/ 22 w 82"/>
                <a:gd name="T53" fmla="*/ 21 h 52"/>
                <a:gd name="T54" fmla="*/ 21 w 82"/>
                <a:gd name="T55" fmla="*/ 26 h 52"/>
                <a:gd name="T56" fmla="*/ 27 w 82"/>
                <a:gd name="T57" fmla="*/ 28 h 52"/>
                <a:gd name="T58" fmla="*/ 14 w 82"/>
                <a:gd name="T59" fmla="*/ 25 h 52"/>
                <a:gd name="T60" fmla="*/ 10 w 82"/>
                <a:gd name="T61" fmla="*/ 27 h 52"/>
                <a:gd name="T62" fmla="*/ 11 w 82"/>
                <a:gd name="T63" fmla="*/ 29 h 52"/>
                <a:gd name="T64" fmla="*/ 7 w 82"/>
                <a:gd name="T65" fmla="*/ 30 h 52"/>
                <a:gd name="T66" fmla="*/ 1 w 82"/>
                <a:gd name="T67" fmla="*/ 33 h 52"/>
                <a:gd name="T68" fmla="*/ 7 w 82"/>
                <a:gd name="T69" fmla="*/ 36 h 52"/>
                <a:gd name="T70" fmla="*/ 19 w 82"/>
                <a:gd name="T71" fmla="*/ 34 h 52"/>
                <a:gd name="T72" fmla="*/ 24 w 82"/>
                <a:gd name="T73" fmla="*/ 34 h 52"/>
                <a:gd name="T74" fmla="*/ 49 w 82"/>
                <a:gd name="T75" fmla="*/ 31 h 52"/>
                <a:gd name="T76" fmla="*/ 56 w 82"/>
                <a:gd name="T77" fmla="*/ 32 h 52"/>
                <a:gd name="T78" fmla="*/ 46 w 82"/>
                <a:gd name="T79" fmla="*/ 34 h 52"/>
                <a:gd name="T80" fmla="*/ 42 w 82"/>
                <a:gd name="T81" fmla="*/ 37 h 52"/>
                <a:gd name="T82" fmla="*/ 37 w 82"/>
                <a:gd name="T83" fmla="*/ 38 h 52"/>
                <a:gd name="T84" fmla="*/ 34 w 82"/>
                <a:gd name="T85" fmla="*/ 41 h 52"/>
                <a:gd name="T86" fmla="*/ 37 w 82"/>
                <a:gd name="T87" fmla="*/ 42 h 52"/>
                <a:gd name="T88" fmla="*/ 40 w 82"/>
                <a:gd name="T89" fmla="*/ 44 h 52"/>
                <a:gd name="T90" fmla="*/ 37 w 82"/>
                <a:gd name="T91" fmla="*/ 45 h 52"/>
                <a:gd name="T92" fmla="*/ 37 w 82"/>
                <a:gd name="T93" fmla="*/ 49 h 52"/>
                <a:gd name="T94" fmla="*/ 47 w 82"/>
                <a:gd name="T95" fmla="*/ 52 h 52"/>
                <a:gd name="T96" fmla="*/ 54 w 82"/>
                <a:gd name="T97" fmla="*/ 49 h 52"/>
                <a:gd name="T98" fmla="*/ 73 w 82"/>
                <a:gd name="T99" fmla="*/ 51 h 52"/>
                <a:gd name="T100" fmla="*/ 72 w 82"/>
                <a:gd name="T101" fmla="*/ 45 h 52"/>
                <a:gd name="T102" fmla="*/ 77 w 82"/>
                <a:gd name="T103" fmla="*/ 46 h 52"/>
                <a:gd name="T104" fmla="*/ 74 w 82"/>
                <a:gd name="T105" fmla="*/ 43 h 52"/>
                <a:gd name="T106" fmla="*/ 75 w 82"/>
                <a:gd name="T107" fmla="*/ 39 h 52"/>
                <a:gd name="T108" fmla="*/ 80 w 82"/>
                <a:gd name="T109" fmla="*/ 37 h 52"/>
                <a:gd name="T110" fmla="*/ 82 w 82"/>
                <a:gd name="T111" fmla="*/ 33 h 52"/>
                <a:gd name="T112" fmla="*/ 79 w 82"/>
                <a:gd name="T113" fmla="*/ 28 h 52"/>
                <a:gd name="T114" fmla="*/ 79 w 82"/>
                <a:gd name="T115" fmla="*/ 19 h 52"/>
                <a:gd name="T116" fmla="*/ 77 w 82"/>
                <a:gd name="T117" fmla="*/ 8 h 52"/>
                <a:gd name="T118" fmla="*/ 71 w 82"/>
                <a:gd name="T119" fmla="*/ 4 h 52"/>
                <a:gd name="T120" fmla="*/ 69 w 82"/>
                <a:gd name="T121" fmla="*/ 3 h 52"/>
                <a:gd name="T122" fmla="*/ 66 w 82"/>
                <a:gd name="T123" fmla="*/ 1 h 52"/>
                <a:gd name="T124" fmla="*/ 64 w 82"/>
                <a:gd name="T125"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52">
                  <a:moveTo>
                    <a:pt x="64" y="1"/>
                  </a:moveTo>
                  <a:cubicBezTo>
                    <a:pt x="67" y="1"/>
                    <a:pt x="64" y="2"/>
                    <a:pt x="63" y="3"/>
                  </a:cubicBezTo>
                  <a:cubicBezTo>
                    <a:pt x="62" y="3"/>
                    <a:pt x="59" y="2"/>
                    <a:pt x="58" y="3"/>
                  </a:cubicBezTo>
                  <a:cubicBezTo>
                    <a:pt x="56" y="3"/>
                    <a:pt x="58" y="4"/>
                    <a:pt x="59" y="6"/>
                  </a:cubicBezTo>
                  <a:cubicBezTo>
                    <a:pt x="60" y="8"/>
                    <a:pt x="59" y="8"/>
                    <a:pt x="59" y="7"/>
                  </a:cubicBezTo>
                  <a:cubicBezTo>
                    <a:pt x="58" y="7"/>
                    <a:pt x="57" y="7"/>
                    <a:pt x="57" y="9"/>
                  </a:cubicBezTo>
                  <a:cubicBezTo>
                    <a:pt x="56" y="10"/>
                    <a:pt x="55" y="8"/>
                    <a:pt x="54" y="7"/>
                  </a:cubicBezTo>
                  <a:cubicBezTo>
                    <a:pt x="54" y="7"/>
                    <a:pt x="55" y="6"/>
                    <a:pt x="55" y="6"/>
                  </a:cubicBezTo>
                  <a:cubicBezTo>
                    <a:pt x="55" y="6"/>
                    <a:pt x="53" y="6"/>
                    <a:pt x="52" y="5"/>
                  </a:cubicBezTo>
                  <a:cubicBezTo>
                    <a:pt x="52" y="5"/>
                    <a:pt x="50" y="4"/>
                    <a:pt x="49" y="3"/>
                  </a:cubicBezTo>
                  <a:cubicBezTo>
                    <a:pt x="48" y="3"/>
                    <a:pt x="48" y="3"/>
                    <a:pt x="49" y="2"/>
                  </a:cubicBezTo>
                  <a:cubicBezTo>
                    <a:pt x="49" y="2"/>
                    <a:pt x="47" y="2"/>
                    <a:pt x="46" y="2"/>
                  </a:cubicBezTo>
                  <a:cubicBezTo>
                    <a:pt x="44" y="3"/>
                    <a:pt x="42" y="2"/>
                    <a:pt x="40" y="2"/>
                  </a:cubicBezTo>
                  <a:cubicBezTo>
                    <a:pt x="39" y="1"/>
                    <a:pt x="34" y="3"/>
                    <a:pt x="33" y="4"/>
                  </a:cubicBezTo>
                  <a:cubicBezTo>
                    <a:pt x="32" y="4"/>
                    <a:pt x="32" y="4"/>
                    <a:pt x="32" y="5"/>
                  </a:cubicBezTo>
                  <a:cubicBezTo>
                    <a:pt x="33" y="5"/>
                    <a:pt x="31" y="5"/>
                    <a:pt x="30" y="6"/>
                  </a:cubicBezTo>
                  <a:cubicBezTo>
                    <a:pt x="29" y="6"/>
                    <a:pt x="28" y="6"/>
                    <a:pt x="29" y="7"/>
                  </a:cubicBezTo>
                  <a:cubicBezTo>
                    <a:pt x="30" y="7"/>
                    <a:pt x="31" y="9"/>
                    <a:pt x="32" y="9"/>
                  </a:cubicBezTo>
                  <a:cubicBezTo>
                    <a:pt x="33" y="10"/>
                    <a:pt x="35" y="10"/>
                    <a:pt x="36" y="10"/>
                  </a:cubicBezTo>
                  <a:cubicBezTo>
                    <a:pt x="36" y="10"/>
                    <a:pt x="38" y="10"/>
                    <a:pt x="40" y="10"/>
                  </a:cubicBezTo>
                  <a:cubicBezTo>
                    <a:pt x="41" y="10"/>
                    <a:pt x="41" y="11"/>
                    <a:pt x="42" y="11"/>
                  </a:cubicBezTo>
                  <a:cubicBezTo>
                    <a:pt x="44" y="11"/>
                    <a:pt x="43" y="12"/>
                    <a:pt x="44" y="12"/>
                  </a:cubicBezTo>
                  <a:cubicBezTo>
                    <a:pt x="46" y="13"/>
                    <a:pt x="44" y="13"/>
                    <a:pt x="42" y="12"/>
                  </a:cubicBezTo>
                  <a:cubicBezTo>
                    <a:pt x="41" y="11"/>
                    <a:pt x="41" y="12"/>
                    <a:pt x="41" y="13"/>
                  </a:cubicBezTo>
                  <a:cubicBezTo>
                    <a:pt x="41" y="13"/>
                    <a:pt x="41" y="13"/>
                    <a:pt x="40" y="13"/>
                  </a:cubicBezTo>
                  <a:cubicBezTo>
                    <a:pt x="39" y="13"/>
                    <a:pt x="38" y="13"/>
                    <a:pt x="37" y="13"/>
                  </a:cubicBezTo>
                  <a:cubicBezTo>
                    <a:pt x="36" y="13"/>
                    <a:pt x="36" y="14"/>
                    <a:pt x="37" y="15"/>
                  </a:cubicBezTo>
                  <a:cubicBezTo>
                    <a:pt x="38" y="16"/>
                    <a:pt x="41" y="15"/>
                    <a:pt x="43" y="15"/>
                  </a:cubicBezTo>
                  <a:cubicBezTo>
                    <a:pt x="44" y="15"/>
                    <a:pt x="45" y="16"/>
                    <a:pt x="48" y="17"/>
                  </a:cubicBezTo>
                  <a:cubicBezTo>
                    <a:pt x="50" y="17"/>
                    <a:pt x="48" y="17"/>
                    <a:pt x="47" y="17"/>
                  </a:cubicBezTo>
                  <a:cubicBezTo>
                    <a:pt x="46" y="17"/>
                    <a:pt x="45" y="17"/>
                    <a:pt x="44" y="17"/>
                  </a:cubicBezTo>
                  <a:cubicBezTo>
                    <a:pt x="43" y="16"/>
                    <a:pt x="42" y="17"/>
                    <a:pt x="41" y="17"/>
                  </a:cubicBezTo>
                  <a:cubicBezTo>
                    <a:pt x="40" y="17"/>
                    <a:pt x="40" y="18"/>
                    <a:pt x="41" y="18"/>
                  </a:cubicBezTo>
                  <a:cubicBezTo>
                    <a:pt x="41" y="18"/>
                    <a:pt x="42" y="19"/>
                    <a:pt x="43" y="21"/>
                  </a:cubicBezTo>
                  <a:cubicBezTo>
                    <a:pt x="45" y="23"/>
                    <a:pt x="45" y="22"/>
                    <a:pt x="48" y="22"/>
                  </a:cubicBezTo>
                  <a:cubicBezTo>
                    <a:pt x="52" y="22"/>
                    <a:pt x="48" y="23"/>
                    <a:pt x="46" y="24"/>
                  </a:cubicBezTo>
                  <a:cubicBezTo>
                    <a:pt x="44" y="25"/>
                    <a:pt x="41" y="22"/>
                    <a:pt x="40" y="22"/>
                  </a:cubicBezTo>
                  <a:cubicBezTo>
                    <a:pt x="39" y="21"/>
                    <a:pt x="38" y="19"/>
                    <a:pt x="36" y="19"/>
                  </a:cubicBezTo>
                  <a:cubicBezTo>
                    <a:pt x="34" y="19"/>
                    <a:pt x="35" y="19"/>
                    <a:pt x="36" y="18"/>
                  </a:cubicBezTo>
                  <a:cubicBezTo>
                    <a:pt x="36" y="18"/>
                    <a:pt x="35" y="17"/>
                    <a:pt x="34" y="18"/>
                  </a:cubicBezTo>
                  <a:cubicBezTo>
                    <a:pt x="33" y="18"/>
                    <a:pt x="33" y="18"/>
                    <a:pt x="33" y="17"/>
                  </a:cubicBezTo>
                  <a:cubicBezTo>
                    <a:pt x="33" y="16"/>
                    <a:pt x="30" y="14"/>
                    <a:pt x="29" y="14"/>
                  </a:cubicBezTo>
                  <a:cubicBezTo>
                    <a:pt x="28" y="14"/>
                    <a:pt x="26" y="11"/>
                    <a:pt x="25" y="10"/>
                  </a:cubicBezTo>
                  <a:cubicBezTo>
                    <a:pt x="24" y="9"/>
                    <a:pt x="21" y="8"/>
                    <a:pt x="21" y="8"/>
                  </a:cubicBezTo>
                  <a:cubicBezTo>
                    <a:pt x="20" y="8"/>
                    <a:pt x="15" y="8"/>
                    <a:pt x="14" y="8"/>
                  </a:cubicBezTo>
                  <a:cubicBezTo>
                    <a:pt x="12" y="9"/>
                    <a:pt x="13" y="9"/>
                    <a:pt x="13" y="10"/>
                  </a:cubicBezTo>
                  <a:cubicBezTo>
                    <a:pt x="14" y="11"/>
                    <a:pt x="13" y="11"/>
                    <a:pt x="12" y="11"/>
                  </a:cubicBezTo>
                  <a:cubicBezTo>
                    <a:pt x="11" y="11"/>
                    <a:pt x="12" y="13"/>
                    <a:pt x="11" y="14"/>
                  </a:cubicBezTo>
                  <a:cubicBezTo>
                    <a:pt x="11" y="15"/>
                    <a:pt x="12" y="15"/>
                    <a:pt x="13" y="15"/>
                  </a:cubicBezTo>
                  <a:cubicBezTo>
                    <a:pt x="14" y="14"/>
                    <a:pt x="15" y="15"/>
                    <a:pt x="15" y="15"/>
                  </a:cubicBezTo>
                  <a:cubicBezTo>
                    <a:pt x="16" y="15"/>
                    <a:pt x="18" y="14"/>
                    <a:pt x="21" y="14"/>
                  </a:cubicBezTo>
                  <a:cubicBezTo>
                    <a:pt x="23" y="14"/>
                    <a:pt x="19" y="15"/>
                    <a:pt x="17" y="16"/>
                  </a:cubicBezTo>
                  <a:cubicBezTo>
                    <a:pt x="16" y="17"/>
                    <a:pt x="16" y="18"/>
                    <a:pt x="16" y="20"/>
                  </a:cubicBezTo>
                  <a:cubicBezTo>
                    <a:pt x="16" y="22"/>
                    <a:pt x="19" y="22"/>
                    <a:pt x="22" y="21"/>
                  </a:cubicBezTo>
                  <a:cubicBezTo>
                    <a:pt x="24" y="21"/>
                    <a:pt x="22" y="22"/>
                    <a:pt x="21" y="23"/>
                  </a:cubicBezTo>
                  <a:cubicBezTo>
                    <a:pt x="20" y="24"/>
                    <a:pt x="19" y="24"/>
                    <a:pt x="21" y="26"/>
                  </a:cubicBezTo>
                  <a:cubicBezTo>
                    <a:pt x="23" y="28"/>
                    <a:pt x="25" y="27"/>
                    <a:pt x="28" y="27"/>
                  </a:cubicBezTo>
                  <a:cubicBezTo>
                    <a:pt x="30" y="27"/>
                    <a:pt x="27" y="28"/>
                    <a:pt x="27" y="28"/>
                  </a:cubicBezTo>
                  <a:cubicBezTo>
                    <a:pt x="23" y="29"/>
                    <a:pt x="17" y="25"/>
                    <a:pt x="16" y="25"/>
                  </a:cubicBezTo>
                  <a:cubicBezTo>
                    <a:pt x="15" y="24"/>
                    <a:pt x="15" y="24"/>
                    <a:pt x="14" y="25"/>
                  </a:cubicBezTo>
                  <a:cubicBezTo>
                    <a:pt x="13" y="25"/>
                    <a:pt x="12" y="24"/>
                    <a:pt x="10" y="25"/>
                  </a:cubicBezTo>
                  <a:cubicBezTo>
                    <a:pt x="8" y="26"/>
                    <a:pt x="8" y="26"/>
                    <a:pt x="10" y="27"/>
                  </a:cubicBezTo>
                  <a:cubicBezTo>
                    <a:pt x="11" y="27"/>
                    <a:pt x="11" y="28"/>
                    <a:pt x="11" y="28"/>
                  </a:cubicBezTo>
                  <a:cubicBezTo>
                    <a:pt x="11" y="28"/>
                    <a:pt x="8" y="27"/>
                    <a:pt x="11" y="29"/>
                  </a:cubicBezTo>
                  <a:cubicBezTo>
                    <a:pt x="14" y="31"/>
                    <a:pt x="11" y="30"/>
                    <a:pt x="11" y="30"/>
                  </a:cubicBezTo>
                  <a:cubicBezTo>
                    <a:pt x="10" y="30"/>
                    <a:pt x="8" y="30"/>
                    <a:pt x="7" y="30"/>
                  </a:cubicBezTo>
                  <a:cubicBezTo>
                    <a:pt x="6" y="29"/>
                    <a:pt x="5" y="30"/>
                    <a:pt x="5" y="31"/>
                  </a:cubicBezTo>
                  <a:cubicBezTo>
                    <a:pt x="5" y="31"/>
                    <a:pt x="3" y="32"/>
                    <a:pt x="1" y="33"/>
                  </a:cubicBezTo>
                  <a:cubicBezTo>
                    <a:pt x="0" y="33"/>
                    <a:pt x="2" y="35"/>
                    <a:pt x="3" y="36"/>
                  </a:cubicBezTo>
                  <a:cubicBezTo>
                    <a:pt x="4" y="37"/>
                    <a:pt x="7" y="36"/>
                    <a:pt x="7" y="36"/>
                  </a:cubicBezTo>
                  <a:cubicBezTo>
                    <a:pt x="8" y="35"/>
                    <a:pt x="10" y="35"/>
                    <a:pt x="12" y="35"/>
                  </a:cubicBezTo>
                  <a:cubicBezTo>
                    <a:pt x="13" y="35"/>
                    <a:pt x="18" y="34"/>
                    <a:pt x="19" y="34"/>
                  </a:cubicBezTo>
                  <a:cubicBezTo>
                    <a:pt x="20" y="33"/>
                    <a:pt x="22" y="33"/>
                    <a:pt x="22" y="34"/>
                  </a:cubicBezTo>
                  <a:cubicBezTo>
                    <a:pt x="22" y="34"/>
                    <a:pt x="23" y="34"/>
                    <a:pt x="24" y="34"/>
                  </a:cubicBezTo>
                  <a:cubicBezTo>
                    <a:pt x="25" y="33"/>
                    <a:pt x="44" y="31"/>
                    <a:pt x="45" y="31"/>
                  </a:cubicBezTo>
                  <a:cubicBezTo>
                    <a:pt x="46" y="31"/>
                    <a:pt x="48" y="30"/>
                    <a:pt x="49" y="31"/>
                  </a:cubicBezTo>
                  <a:cubicBezTo>
                    <a:pt x="49" y="32"/>
                    <a:pt x="53" y="30"/>
                    <a:pt x="57" y="30"/>
                  </a:cubicBezTo>
                  <a:cubicBezTo>
                    <a:pt x="62" y="30"/>
                    <a:pt x="57" y="32"/>
                    <a:pt x="56" y="32"/>
                  </a:cubicBezTo>
                  <a:cubicBezTo>
                    <a:pt x="54" y="32"/>
                    <a:pt x="50" y="31"/>
                    <a:pt x="47" y="32"/>
                  </a:cubicBezTo>
                  <a:cubicBezTo>
                    <a:pt x="44" y="32"/>
                    <a:pt x="48" y="34"/>
                    <a:pt x="46" y="34"/>
                  </a:cubicBezTo>
                  <a:cubicBezTo>
                    <a:pt x="44" y="34"/>
                    <a:pt x="44" y="35"/>
                    <a:pt x="41" y="35"/>
                  </a:cubicBezTo>
                  <a:cubicBezTo>
                    <a:pt x="39" y="36"/>
                    <a:pt x="45" y="37"/>
                    <a:pt x="42" y="37"/>
                  </a:cubicBezTo>
                  <a:cubicBezTo>
                    <a:pt x="38" y="37"/>
                    <a:pt x="42" y="38"/>
                    <a:pt x="41" y="38"/>
                  </a:cubicBezTo>
                  <a:cubicBezTo>
                    <a:pt x="40" y="38"/>
                    <a:pt x="39" y="38"/>
                    <a:pt x="37" y="38"/>
                  </a:cubicBezTo>
                  <a:cubicBezTo>
                    <a:pt x="35" y="38"/>
                    <a:pt x="35" y="38"/>
                    <a:pt x="36" y="39"/>
                  </a:cubicBezTo>
                  <a:cubicBezTo>
                    <a:pt x="37" y="41"/>
                    <a:pt x="35" y="41"/>
                    <a:pt x="34" y="41"/>
                  </a:cubicBezTo>
                  <a:cubicBezTo>
                    <a:pt x="33" y="41"/>
                    <a:pt x="33" y="42"/>
                    <a:pt x="34" y="42"/>
                  </a:cubicBezTo>
                  <a:cubicBezTo>
                    <a:pt x="35" y="43"/>
                    <a:pt x="36" y="43"/>
                    <a:pt x="37" y="42"/>
                  </a:cubicBezTo>
                  <a:cubicBezTo>
                    <a:pt x="39" y="42"/>
                    <a:pt x="39" y="43"/>
                    <a:pt x="38" y="43"/>
                  </a:cubicBezTo>
                  <a:cubicBezTo>
                    <a:pt x="38" y="43"/>
                    <a:pt x="35" y="43"/>
                    <a:pt x="40" y="44"/>
                  </a:cubicBezTo>
                  <a:cubicBezTo>
                    <a:pt x="45" y="44"/>
                    <a:pt x="40" y="45"/>
                    <a:pt x="40" y="45"/>
                  </a:cubicBezTo>
                  <a:cubicBezTo>
                    <a:pt x="40" y="45"/>
                    <a:pt x="39" y="45"/>
                    <a:pt x="37" y="45"/>
                  </a:cubicBezTo>
                  <a:cubicBezTo>
                    <a:pt x="35" y="45"/>
                    <a:pt x="36" y="46"/>
                    <a:pt x="36" y="46"/>
                  </a:cubicBezTo>
                  <a:cubicBezTo>
                    <a:pt x="37" y="46"/>
                    <a:pt x="37" y="47"/>
                    <a:pt x="37" y="49"/>
                  </a:cubicBezTo>
                  <a:cubicBezTo>
                    <a:pt x="38" y="52"/>
                    <a:pt x="42" y="52"/>
                    <a:pt x="43" y="52"/>
                  </a:cubicBezTo>
                  <a:cubicBezTo>
                    <a:pt x="43" y="51"/>
                    <a:pt x="45" y="52"/>
                    <a:pt x="47" y="52"/>
                  </a:cubicBezTo>
                  <a:cubicBezTo>
                    <a:pt x="49" y="52"/>
                    <a:pt x="51" y="51"/>
                    <a:pt x="52" y="49"/>
                  </a:cubicBezTo>
                  <a:cubicBezTo>
                    <a:pt x="54" y="48"/>
                    <a:pt x="54" y="49"/>
                    <a:pt x="54" y="49"/>
                  </a:cubicBezTo>
                  <a:cubicBezTo>
                    <a:pt x="54" y="49"/>
                    <a:pt x="64" y="50"/>
                    <a:pt x="65" y="50"/>
                  </a:cubicBezTo>
                  <a:cubicBezTo>
                    <a:pt x="67" y="50"/>
                    <a:pt x="71" y="51"/>
                    <a:pt x="73" y="51"/>
                  </a:cubicBezTo>
                  <a:cubicBezTo>
                    <a:pt x="74" y="51"/>
                    <a:pt x="73" y="49"/>
                    <a:pt x="72" y="48"/>
                  </a:cubicBezTo>
                  <a:cubicBezTo>
                    <a:pt x="71" y="46"/>
                    <a:pt x="71" y="46"/>
                    <a:pt x="72" y="45"/>
                  </a:cubicBezTo>
                  <a:cubicBezTo>
                    <a:pt x="72" y="44"/>
                    <a:pt x="75" y="47"/>
                    <a:pt x="77" y="47"/>
                  </a:cubicBezTo>
                  <a:cubicBezTo>
                    <a:pt x="79" y="48"/>
                    <a:pt x="78" y="47"/>
                    <a:pt x="77" y="46"/>
                  </a:cubicBezTo>
                  <a:cubicBezTo>
                    <a:pt x="77" y="45"/>
                    <a:pt x="76" y="46"/>
                    <a:pt x="76" y="45"/>
                  </a:cubicBezTo>
                  <a:cubicBezTo>
                    <a:pt x="77" y="45"/>
                    <a:pt x="75" y="44"/>
                    <a:pt x="74" y="43"/>
                  </a:cubicBezTo>
                  <a:cubicBezTo>
                    <a:pt x="73" y="43"/>
                    <a:pt x="73" y="43"/>
                    <a:pt x="73" y="43"/>
                  </a:cubicBezTo>
                  <a:cubicBezTo>
                    <a:pt x="72" y="42"/>
                    <a:pt x="74" y="40"/>
                    <a:pt x="75" y="39"/>
                  </a:cubicBezTo>
                  <a:cubicBezTo>
                    <a:pt x="76" y="38"/>
                    <a:pt x="76" y="37"/>
                    <a:pt x="76" y="35"/>
                  </a:cubicBezTo>
                  <a:cubicBezTo>
                    <a:pt x="77" y="34"/>
                    <a:pt x="79" y="36"/>
                    <a:pt x="80" y="37"/>
                  </a:cubicBezTo>
                  <a:cubicBezTo>
                    <a:pt x="81" y="38"/>
                    <a:pt x="82" y="38"/>
                    <a:pt x="81" y="37"/>
                  </a:cubicBezTo>
                  <a:cubicBezTo>
                    <a:pt x="81" y="36"/>
                    <a:pt x="82" y="35"/>
                    <a:pt x="82" y="33"/>
                  </a:cubicBezTo>
                  <a:cubicBezTo>
                    <a:pt x="82" y="32"/>
                    <a:pt x="82" y="31"/>
                    <a:pt x="80" y="30"/>
                  </a:cubicBezTo>
                  <a:cubicBezTo>
                    <a:pt x="77" y="30"/>
                    <a:pt x="78" y="29"/>
                    <a:pt x="79" y="28"/>
                  </a:cubicBezTo>
                  <a:cubicBezTo>
                    <a:pt x="79" y="27"/>
                    <a:pt x="79" y="26"/>
                    <a:pt x="78" y="25"/>
                  </a:cubicBezTo>
                  <a:cubicBezTo>
                    <a:pt x="77" y="23"/>
                    <a:pt x="78" y="21"/>
                    <a:pt x="79" y="19"/>
                  </a:cubicBezTo>
                  <a:cubicBezTo>
                    <a:pt x="81" y="17"/>
                    <a:pt x="80" y="15"/>
                    <a:pt x="78" y="14"/>
                  </a:cubicBezTo>
                  <a:cubicBezTo>
                    <a:pt x="76" y="13"/>
                    <a:pt x="77" y="10"/>
                    <a:pt x="77" y="8"/>
                  </a:cubicBezTo>
                  <a:cubicBezTo>
                    <a:pt x="77" y="5"/>
                    <a:pt x="76" y="5"/>
                    <a:pt x="74" y="5"/>
                  </a:cubicBezTo>
                  <a:cubicBezTo>
                    <a:pt x="72" y="5"/>
                    <a:pt x="72" y="5"/>
                    <a:pt x="71" y="4"/>
                  </a:cubicBezTo>
                  <a:cubicBezTo>
                    <a:pt x="70" y="4"/>
                    <a:pt x="70" y="5"/>
                    <a:pt x="68" y="4"/>
                  </a:cubicBezTo>
                  <a:cubicBezTo>
                    <a:pt x="67" y="4"/>
                    <a:pt x="67" y="3"/>
                    <a:pt x="69" y="3"/>
                  </a:cubicBezTo>
                  <a:cubicBezTo>
                    <a:pt x="70" y="3"/>
                    <a:pt x="70" y="3"/>
                    <a:pt x="68" y="3"/>
                  </a:cubicBezTo>
                  <a:cubicBezTo>
                    <a:pt x="67" y="3"/>
                    <a:pt x="67" y="2"/>
                    <a:pt x="66" y="1"/>
                  </a:cubicBezTo>
                  <a:cubicBezTo>
                    <a:pt x="65" y="0"/>
                    <a:pt x="64" y="0"/>
                    <a:pt x="62" y="0"/>
                  </a:cubicBezTo>
                  <a:cubicBezTo>
                    <a:pt x="59" y="1"/>
                    <a:pt x="62" y="1"/>
                    <a:pt x="64" y="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 name="Freeform 60">
              <a:extLst>
                <a:ext uri="{FF2B5EF4-FFF2-40B4-BE49-F238E27FC236}">
                  <a16:creationId xmlns="" xmlns:a16="http://schemas.microsoft.com/office/drawing/2014/main" id="{6D78E6D5-E871-4905-8165-C96263D34594}"/>
                </a:ext>
              </a:extLst>
            </p:cNvPr>
            <p:cNvSpPr>
              <a:spLocks/>
            </p:cNvSpPr>
            <p:nvPr/>
          </p:nvSpPr>
          <p:spPr bwMode="auto">
            <a:xfrm>
              <a:off x="1386250" y="1731502"/>
              <a:ext cx="22220" cy="5555"/>
            </a:xfrm>
            <a:custGeom>
              <a:avLst/>
              <a:gdLst>
                <a:gd name="T0" fmla="*/ 3 w 21"/>
                <a:gd name="T1" fmla="*/ 5 h 6"/>
                <a:gd name="T2" fmla="*/ 2 w 21"/>
                <a:gd name="T3" fmla="*/ 6 h 6"/>
                <a:gd name="T4" fmla="*/ 17 w 21"/>
                <a:gd name="T5" fmla="*/ 3 h 6"/>
                <a:gd name="T6" fmla="*/ 19 w 21"/>
                <a:gd name="T7" fmla="*/ 2 h 6"/>
                <a:gd name="T8" fmla="*/ 8 w 21"/>
                <a:gd name="T9" fmla="*/ 4 h 6"/>
                <a:gd name="T10" fmla="*/ 3 w 21"/>
                <a:gd name="T11" fmla="*/ 5 h 6"/>
              </a:gdLst>
              <a:ahLst/>
              <a:cxnLst>
                <a:cxn ang="0">
                  <a:pos x="T0" y="T1"/>
                </a:cxn>
                <a:cxn ang="0">
                  <a:pos x="T2" y="T3"/>
                </a:cxn>
                <a:cxn ang="0">
                  <a:pos x="T4" y="T5"/>
                </a:cxn>
                <a:cxn ang="0">
                  <a:pos x="T6" y="T7"/>
                </a:cxn>
                <a:cxn ang="0">
                  <a:pos x="T8" y="T9"/>
                </a:cxn>
                <a:cxn ang="0">
                  <a:pos x="T10" y="T11"/>
                </a:cxn>
              </a:cxnLst>
              <a:rect l="0" t="0" r="r" b="b"/>
              <a:pathLst>
                <a:path w="21" h="6">
                  <a:moveTo>
                    <a:pt x="3" y="5"/>
                  </a:moveTo>
                  <a:cubicBezTo>
                    <a:pt x="0" y="6"/>
                    <a:pt x="2" y="6"/>
                    <a:pt x="2" y="6"/>
                  </a:cubicBezTo>
                  <a:cubicBezTo>
                    <a:pt x="2" y="6"/>
                    <a:pt x="13" y="3"/>
                    <a:pt x="17" y="3"/>
                  </a:cubicBezTo>
                  <a:cubicBezTo>
                    <a:pt x="21" y="2"/>
                    <a:pt x="19" y="2"/>
                    <a:pt x="19" y="2"/>
                  </a:cubicBezTo>
                  <a:cubicBezTo>
                    <a:pt x="14" y="0"/>
                    <a:pt x="10" y="3"/>
                    <a:pt x="8" y="4"/>
                  </a:cubicBezTo>
                  <a:cubicBezTo>
                    <a:pt x="7" y="4"/>
                    <a:pt x="6" y="4"/>
                    <a:pt x="3" y="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 name="Freeform 61">
              <a:extLst>
                <a:ext uri="{FF2B5EF4-FFF2-40B4-BE49-F238E27FC236}">
                  <a16:creationId xmlns="" xmlns:a16="http://schemas.microsoft.com/office/drawing/2014/main" id="{AB8F9FE9-C4EF-439E-AB2D-2E1BF560DFCC}"/>
                </a:ext>
              </a:extLst>
            </p:cNvPr>
            <p:cNvSpPr>
              <a:spLocks/>
            </p:cNvSpPr>
            <p:nvPr/>
          </p:nvSpPr>
          <p:spPr bwMode="auto">
            <a:xfrm>
              <a:off x="1464021" y="1767054"/>
              <a:ext cx="49996" cy="32220"/>
            </a:xfrm>
            <a:custGeom>
              <a:avLst/>
              <a:gdLst>
                <a:gd name="T0" fmla="*/ 6 w 48"/>
                <a:gd name="T1" fmla="*/ 21 h 31"/>
                <a:gd name="T2" fmla="*/ 7 w 48"/>
                <a:gd name="T3" fmla="*/ 21 h 31"/>
                <a:gd name="T4" fmla="*/ 14 w 48"/>
                <a:gd name="T5" fmla="*/ 25 h 31"/>
                <a:gd name="T6" fmla="*/ 16 w 48"/>
                <a:gd name="T7" fmla="*/ 26 h 31"/>
                <a:gd name="T8" fmla="*/ 17 w 48"/>
                <a:gd name="T9" fmla="*/ 26 h 31"/>
                <a:gd name="T10" fmla="*/ 18 w 48"/>
                <a:gd name="T11" fmla="*/ 26 h 31"/>
                <a:gd name="T12" fmla="*/ 22 w 48"/>
                <a:gd name="T13" fmla="*/ 27 h 31"/>
                <a:gd name="T14" fmla="*/ 26 w 48"/>
                <a:gd name="T15" fmla="*/ 29 h 31"/>
                <a:gd name="T16" fmla="*/ 28 w 48"/>
                <a:gd name="T17" fmla="*/ 30 h 31"/>
                <a:gd name="T18" fmla="*/ 33 w 48"/>
                <a:gd name="T19" fmla="*/ 30 h 31"/>
                <a:gd name="T20" fmla="*/ 42 w 48"/>
                <a:gd name="T21" fmla="*/ 30 h 31"/>
                <a:gd name="T22" fmla="*/ 48 w 48"/>
                <a:gd name="T23" fmla="*/ 22 h 31"/>
                <a:gd name="T24" fmla="*/ 46 w 48"/>
                <a:gd name="T25" fmla="*/ 19 h 31"/>
                <a:gd name="T26" fmla="*/ 46 w 48"/>
                <a:gd name="T27" fmla="*/ 17 h 31"/>
                <a:gd name="T28" fmla="*/ 46 w 48"/>
                <a:gd name="T29" fmla="*/ 13 h 31"/>
                <a:gd name="T30" fmla="*/ 45 w 48"/>
                <a:gd name="T31" fmla="*/ 11 h 31"/>
                <a:gd name="T32" fmla="*/ 44 w 48"/>
                <a:gd name="T33" fmla="*/ 9 h 31"/>
                <a:gd name="T34" fmla="*/ 42 w 48"/>
                <a:gd name="T35" fmla="*/ 8 h 31"/>
                <a:gd name="T36" fmla="*/ 38 w 48"/>
                <a:gd name="T37" fmla="*/ 5 h 31"/>
                <a:gd name="T38" fmla="*/ 33 w 48"/>
                <a:gd name="T39" fmla="*/ 1 h 31"/>
                <a:gd name="T40" fmla="*/ 27 w 48"/>
                <a:gd name="T41" fmla="*/ 0 h 31"/>
                <a:gd name="T42" fmla="*/ 24 w 48"/>
                <a:gd name="T43" fmla="*/ 2 h 31"/>
                <a:gd name="T44" fmla="*/ 14 w 48"/>
                <a:gd name="T45" fmla="*/ 5 h 31"/>
                <a:gd name="T46" fmla="*/ 8 w 48"/>
                <a:gd name="T47" fmla="*/ 7 h 31"/>
                <a:gd name="T48" fmla="*/ 8 w 48"/>
                <a:gd name="T49" fmla="*/ 8 h 31"/>
                <a:gd name="T50" fmla="*/ 9 w 48"/>
                <a:gd name="T51" fmla="*/ 9 h 31"/>
                <a:gd name="T52" fmla="*/ 1 w 48"/>
                <a:gd name="T53" fmla="*/ 17 h 31"/>
                <a:gd name="T54" fmla="*/ 1 w 48"/>
                <a:gd name="T55" fmla="*/ 19 h 31"/>
                <a:gd name="T56" fmla="*/ 3 w 48"/>
                <a:gd name="T57" fmla="*/ 21 h 31"/>
                <a:gd name="T58" fmla="*/ 6 w 48"/>
                <a:gd name="T59"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31">
                  <a:moveTo>
                    <a:pt x="6" y="21"/>
                  </a:moveTo>
                  <a:cubicBezTo>
                    <a:pt x="7" y="20"/>
                    <a:pt x="7" y="20"/>
                    <a:pt x="7" y="21"/>
                  </a:cubicBezTo>
                  <a:cubicBezTo>
                    <a:pt x="8" y="23"/>
                    <a:pt x="13" y="25"/>
                    <a:pt x="14" y="25"/>
                  </a:cubicBezTo>
                  <a:cubicBezTo>
                    <a:pt x="14" y="24"/>
                    <a:pt x="15" y="25"/>
                    <a:pt x="16" y="26"/>
                  </a:cubicBezTo>
                  <a:cubicBezTo>
                    <a:pt x="17" y="28"/>
                    <a:pt x="17" y="27"/>
                    <a:pt x="17" y="26"/>
                  </a:cubicBezTo>
                  <a:cubicBezTo>
                    <a:pt x="17" y="26"/>
                    <a:pt x="18" y="26"/>
                    <a:pt x="18" y="26"/>
                  </a:cubicBezTo>
                  <a:cubicBezTo>
                    <a:pt x="19" y="26"/>
                    <a:pt x="20" y="24"/>
                    <a:pt x="22" y="27"/>
                  </a:cubicBezTo>
                  <a:cubicBezTo>
                    <a:pt x="24" y="30"/>
                    <a:pt x="26" y="29"/>
                    <a:pt x="26" y="29"/>
                  </a:cubicBezTo>
                  <a:cubicBezTo>
                    <a:pt x="27" y="29"/>
                    <a:pt x="28" y="29"/>
                    <a:pt x="28" y="30"/>
                  </a:cubicBezTo>
                  <a:cubicBezTo>
                    <a:pt x="29" y="31"/>
                    <a:pt x="32" y="31"/>
                    <a:pt x="33" y="30"/>
                  </a:cubicBezTo>
                  <a:cubicBezTo>
                    <a:pt x="34" y="30"/>
                    <a:pt x="36" y="30"/>
                    <a:pt x="42" y="30"/>
                  </a:cubicBezTo>
                  <a:cubicBezTo>
                    <a:pt x="48" y="30"/>
                    <a:pt x="48" y="24"/>
                    <a:pt x="48" y="22"/>
                  </a:cubicBezTo>
                  <a:cubicBezTo>
                    <a:pt x="48" y="21"/>
                    <a:pt x="47" y="20"/>
                    <a:pt x="46" y="19"/>
                  </a:cubicBezTo>
                  <a:cubicBezTo>
                    <a:pt x="44" y="18"/>
                    <a:pt x="45" y="17"/>
                    <a:pt x="46" y="17"/>
                  </a:cubicBezTo>
                  <a:cubicBezTo>
                    <a:pt x="47" y="16"/>
                    <a:pt x="47" y="14"/>
                    <a:pt x="46" y="13"/>
                  </a:cubicBezTo>
                  <a:cubicBezTo>
                    <a:pt x="46" y="12"/>
                    <a:pt x="46" y="11"/>
                    <a:pt x="45" y="11"/>
                  </a:cubicBezTo>
                  <a:cubicBezTo>
                    <a:pt x="45" y="10"/>
                    <a:pt x="44" y="10"/>
                    <a:pt x="44" y="9"/>
                  </a:cubicBezTo>
                  <a:cubicBezTo>
                    <a:pt x="44" y="8"/>
                    <a:pt x="43" y="8"/>
                    <a:pt x="42" y="8"/>
                  </a:cubicBezTo>
                  <a:cubicBezTo>
                    <a:pt x="41" y="8"/>
                    <a:pt x="39" y="6"/>
                    <a:pt x="38" y="5"/>
                  </a:cubicBezTo>
                  <a:cubicBezTo>
                    <a:pt x="37" y="4"/>
                    <a:pt x="34" y="2"/>
                    <a:pt x="33" y="1"/>
                  </a:cubicBezTo>
                  <a:cubicBezTo>
                    <a:pt x="32" y="1"/>
                    <a:pt x="28" y="1"/>
                    <a:pt x="27" y="0"/>
                  </a:cubicBezTo>
                  <a:cubicBezTo>
                    <a:pt x="26" y="0"/>
                    <a:pt x="25" y="1"/>
                    <a:pt x="24" y="2"/>
                  </a:cubicBezTo>
                  <a:cubicBezTo>
                    <a:pt x="23" y="2"/>
                    <a:pt x="15" y="4"/>
                    <a:pt x="14" y="5"/>
                  </a:cubicBezTo>
                  <a:cubicBezTo>
                    <a:pt x="13" y="5"/>
                    <a:pt x="10" y="6"/>
                    <a:pt x="8" y="7"/>
                  </a:cubicBezTo>
                  <a:cubicBezTo>
                    <a:pt x="6" y="8"/>
                    <a:pt x="6" y="8"/>
                    <a:pt x="8" y="8"/>
                  </a:cubicBezTo>
                  <a:cubicBezTo>
                    <a:pt x="11" y="7"/>
                    <a:pt x="9" y="9"/>
                    <a:pt x="9" y="9"/>
                  </a:cubicBezTo>
                  <a:cubicBezTo>
                    <a:pt x="3" y="12"/>
                    <a:pt x="2" y="15"/>
                    <a:pt x="1" y="17"/>
                  </a:cubicBezTo>
                  <a:cubicBezTo>
                    <a:pt x="0" y="20"/>
                    <a:pt x="1" y="20"/>
                    <a:pt x="1" y="19"/>
                  </a:cubicBezTo>
                  <a:cubicBezTo>
                    <a:pt x="2" y="19"/>
                    <a:pt x="2" y="19"/>
                    <a:pt x="3" y="21"/>
                  </a:cubicBezTo>
                  <a:cubicBezTo>
                    <a:pt x="4" y="23"/>
                    <a:pt x="6" y="22"/>
                    <a:pt x="6" y="2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 name="Freeform 62">
              <a:extLst>
                <a:ext uri="{FF2B5EF4-FFF2-40B4-BE49-F238E27FC236}">
                  <a16:creationId xmlns="" xmlns:a16="http://schemas.microsoft.com/office/drawing/2014/main" id="{AD230B96-F7F0-4558-B77B-BDDC8FD1306C}"/>
                </a:ext>
              </a:extLst>
            </p:cNvPr>
            <p:cNvSpPr>
              <a:spLocks/>
            </p:cNvSpPr>
            <p:nvPr/>
          </p:nvSpPr>
          <p:spPr bwMode="auto">
            <a:xfrm>
              <a:off x="1408470" y="1617067"/>
              <a:ext cx="24442" cy="18888"/>
            </a:xfrm>
            <a:custGeom>
              <a:avLst/>
              <a:gdLst>
                <a:gd name="T0" fmla="*/ 4 w 24"/>
                <a:gd name="T1" fmla="*/ 11 h 18"/>
                <a:gd name="T2" fmla="*/ 20 w 24"/>
                <a:gd name="T3" fmla="*/ 17 h 18"/>
                <a:gd name="T4" fmla="*/ 23 w 24"/>
                <a:gd name="T5" fmla="*/ 14 h 18"/>
                <a:gd name="T6" fmla="*/ 23 w 24"/>
                <a:gd name="T7" fmla="*/ 11 h 18"/>
                <a:gd name="T8" fmla="*/ 23 w 24"/>
                <a:gd name="T9" fmla="*/ 8 h 18"/>
                <a:gd name="T10" fmla="*/ 21 w 24"/>
                <a:gd name="T11" fmla="*/ 4 h 18"/>
                <a:gd name="T12" fmla="*/ 19 w 24"/>
                <a:gd name="T13" fmla="*/ 2 h 18"/>
                <a:gd name="T14" fmla="*/ 15 w 24"/>
                <a:gd name="T15" fmla="*/ 2 h 18"/>
                <a:gd name="T16" fmla="*/ 11 w 24"/>
                <a:gd name="T17" fmla="*/ 2 h 18"/>
                <a:gd name="T18" fmla="*/ 7 w 24"/>
                <a:gd name="T19" fmla="*/ 1 h 18"/>
                <a:gd name="T20" fmla="*/ 2 w 24"/>
                <a:gd name="T21" fmla="*/ 5 h 18"/>
                <a:gd name="T22" fmla="*/ 4 w 24"/>
                <a:gd name="T2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8">
                  <a:moveTo>
                    <a:pt x="4" y="11"/>
                  </a:moveTo>
                  <a:cubicBezTo>
                    <a:pt x="4" y="11"/>
                    <a:pt x="19" y="16"/>
                    <a:pt x="20" y="17"/>
                  </a:cubicBezTo>
                  <a:cubicBezTo>
                    <a:pt x="22" y="18"/>
                    <a:pt x="22" y="16"/>
                    <a:pt x="23" y="14"/>
                  </a:cubicBezTo>
                  <a:cubicBezTo>
                    <a:pt x="24" y="13"/>
                    <a:pt x="24" y="12"/>
                    <a:pt x="23" y="11"/>
                  </a:cubicBezTo>
                  <a:cubicBezTo>
                    <a:pt x="22" y="10"/>
                    <a:pt x="23" y="10"/>
                    <a:pt x="23" y="8"/>
                  </a:cubicBezTo>
                  <a:cubicBezTo>
                    <a:pt x="23" y="7"/>
                    <a:pt x="21" y="5"/>
                    <a:pt x="21" y="4"/>
                  </a:cubicBezTo>
                  <a:cubicBezTo>
                    <a:pt x="20" y="3"/>
                    <a:pt x="20" y="3"/>
                    <a:pt x="19" y="2"/>
                  </a:cubicBezTo>
                  <a:cubicBezTo>
                    <a:pt x="18" y="2"/>
                    <a:pt x="16" y="1"/>
                    <a:pt x="15" y="2"/>
                  </a:cubicBezTo>
                  <a:cubicBezTo>
                    <a:pt x="14" y="2"/>
                    <a:pt x="12" y="2"/>
                    <a:pt x="11" y="2"/>
                  </a:cubicBezTo>
                  <a:cubicBezTo>
                    <a:pt x="10" y="1"/>
                    <a:pt x="9" y="0"/>
                    <a:pt x="7" y="1"/>
                  </a:cubicBezTo>
                  <a:cubicBezTo>
                    <a:pt x="5" y="1"/>
                    <a:pt x="3" y="2"/>
                    <a:pt x="2" y="5"/>
                  </a:cubicBezTo>
                  <a:cubicBezTo>
                    <a:pt x="0" y="9"/>
                    <a:pt x="4" y="11"/>
                    <a:pt x="4" y="1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 name="Freeform 63">
              <a:extLst>
                <a:ext uri="{FF2B5EF4-FFF2-40B4-BE49-F238E27FC236}">
                  <a16:creationId xmlns="" xmlns:a16="http://schemas.microsoft.com/office/drawing/2014/main" id="{1EFCE54F-A4E0-495F-815F-1D14E31AE9B9}"/>
                </a:ext>
              </a:extLst>
            </p:cNvPr>
            <p:cNvSpPr>
              <a:spLocks/>
            </p:cNvSpPr>
            <p:nvPr/>
          </p:nvSpPr>
          <p:spPr bwMode="auto">
            <a:xfrm>
              <a:off x="1457354" y="1721503"/>
              <a:ext cx="273309" cy="83326"/>
            </a:xfrm>
            <a:custGeom>
              <a:avLst/>
              <a:gdLst>
                <a:gd name="T0" fmla="*/ 113 w 263"/>
                <a:gd name="T1" fmla="*/ 76 h 80"/>
                <a:gd name="T2" fmla="*/ 118 w 263"/>
                <a:gd name="T3" fmla="*/ 70 h 80"/>
                <a:gd name="T4" fmla="*/ 124 w 263"/>
                <a:gd name="T5" fmla="*/ 69 h 80"/>
                <a:gd name="T6" fmla="*/ 128 w 263"/>
                <a:gd name="T7" fmla="*/ 70 h 80"/>
                <a:gd name="T8" fmla="*/ 128 w 263"/>
                <a:gd name="T9" fmla="*/ 78 h 80"/>
                <a:gd name="T10" fmla="*/ 138 w 263"/>
                <a:gd name="T11" fmla="*/ 79 h 80"/>
                <a:gd name="T12" fmla="*/ 150 w 263"/>
                <a:gd name="T13" fmla="*/ 79 h 80"/>
                <a:gd name="T14" fmla="*/ 160 w 263"/>
                <a:gd name="T15" fmla="*/ 76 h 80"/>
                <a:gd name="T16" fmla="*/ 173 w 263"/>
                <a:gd name="T17" fmla="*/ 75 h 80"/>
                <a:gd name="T18" fmla="*/ 182 w 263"/>
                <a:gd name="T19" fmla="*/ 78 h 80"/>
                <a:gd name="T20" fmla="*/ 202 w 263"/>
                <a:gd name="T21" fmla="*/ 74 h 80"/>
                <a:gd name="T22" fmla="*/ 206 w 263"/>
                <a:gd name="T23" fmla="*/ 69 h 80"/>
                <a:gd name="T24" fmla="*/ 218 w 263"/>
                <a:gd name="T25" fmla="*/ 77 h 80"/>
                <a:gd name="T26" fmla="*/ 250 w 263"/>
                <a:gd name="T27" fmla="*/ 73 h 80"/>
                <a:gd name="T28" fmla="*/ 250 w 263"/>
                <a:gd name="T29" fmla="*/ 67 h 80"/>
                <a:gd name="T30" fmla="*/ 262 w 263"/>
                <a:gd name="T31" fmla="*/ 67 h 80"/>
                <a:gd name="T32" fmla="*/ 248 w 263"/>
                <a:gd name="T33" fmla="*/ 62 h 80"/>
                <a:gd name="T34" fmla="*/ 251 w 263"/>
                <a:gd name="T35" fmla="*/ 49 h 80"/>
                <a:gd name="T36" fmla="*/ 237 w 263"/>
                <a:gd name="T37" fmla="*/ 41 h 80"/>
                <a:gd name="T38" fmla="*/ 196 w 263"/>
                <a:gd name="T39" fmla="*/ 39 h 80"/>
                <a:gd name="T40" fmla="*/ 187 w 263"/>
                <a:gd name="T41" fmla="*/ 42 h 80"/>
                <a:gd name="T42" fmla="*/ 173 w 263"/>
                <a:gd name="T43" fmla="*/ 46 h 80"/>
                <a:gd name="T44" fmla="*/ 166 w 263"/>
                <a:gd name="T45" fmla="*/ 51 h 80"/>
                <a:gd name="T46" fmla="*/ 139 w 263"/>
                <a:gd name="T47" fmla="*/ 47 h 80"/>
                <a:gd name="T48" fmla="*/ 121 w 263"/>
                <a:gd name="T49" fmla="*/ 46 h 80"/>
                <a:gd name="T50" fmla="*/ 115 w 263"/>
                <a:gd name="T51" fmla="*/ 45 h 80"/>
                <a:gd name="T52" fmla="*/ 105 w 263"/>
                <a:gd name="T53" fmla="*/ 33 h 80"/>
                <a:gd name="T54" fmla="*/ 92 w 263"/>
                <a:gd name="T55" fmla="*/ 35 h 80"/>
                <a:gd name="T56" fmla="*/ 89 w 263"/>
                <a:gd name="T57" fmla="*/ 34 h 80"/>
                <a:gd name="T58" fmla="*/ 86 w 263"/>
                <a:gd name="T59" fmla="*/ 29 h 80"/>
                <a:gd name="T60" fmla="*/ 90 w 263"/>
                <a:gd name="T61" fmla="*/ 28 h 80"/>
                <a:gd name="T62" fmla="*/ 110 w 263"/>
                <a:gd name="T63" fmla="*/ 29 h 80"/>
                <a:gd name="T64" fmla="*/ 92 w 263"/>
                <a:gd name="T65" fmla="*/ 21 h 80"/>
                <a:gd name="T66" fmla="*/ 94 w 263"/>
                <a:gd name="T67" fmla="*/ 19 h 80"/>
                <a:gd name="T68" fmla="*/ 66 w 263"/>
                <a:gd name="T69" fmla="*/ 15 h 80"/>
                <a:gd name="T70" fmla="*/ 52 w 263"/>
                <a:gd name="T71" fmla="*/ 19 h 80"/>
                <a:gd name="T72" fmla="*/ 38 w 263"/>
                <a:gd name="T73" fmla="*/ 4 h 80"/>
                <a:gd name="T74" fmla="*/ 11 w 263"/>
                <a:gd name="T75" fmla="*/ 3 h 80"/>
                <a:gd name="T76" fmla="*/ 9 w 263"/>
                <a:gd name="T77" fmla="*/ 8 h 80"/>
                <a:gd name="T78" fmla="*/ 2 w 263"/>
                <a:gd name="T79" fmla="*/ 11 h 80"/>
                <a:gd name="T80" fmla="*/ 12 w 263"/>
                <a:gd name="T81" fmla="*/ 15 h 80"/>
                <a:gd name="T82" fmla="*/ 28 w 263"/>
                <a:gd name="T83" fmla="*/ 23 h 80"/>
                <a:gd name="T84" fmla="*/ 33 w 263"/>
                <a:gd name="T85" fmla="*/ 24 h 80"/>
                <a:gd name="T86" fmla="*/ 51 w 263"/>
                <a:gd name="T87" fmla="*/ 24 h 80"/>
                <a:gd name="T88" fmla="*/ 65 w 263"/>
                <a:gd name="T89" fmla="*/ 30 h 80"/>
                <a:gd name="T90" fmla="*/ 74 w 263"/>
                <a:gd name="T91" fmla="*/ 43 h 80"/>
                <a:gd name="T92" fmla="*/ 69 w 263"/>
                <a:gd name="T93" fmla="*/ 52 h 80"/>
                <a:gd name="T94" fmla="*/ 74 w 263"/>
                <a:gd name="T95" fmla="*/ 68 h 80"/>
                <a:gd name="T96" fmla="*/ 84 w 263"/>
                <a:gd name="T97" fmla="*/ 73 h 80"/>
                <a:gd name="T98" fmla="*/ 92 w 263"/>
                <a:gd name="T99" fmla="*/ 67 h 80"/>
                <a:gd name="T100" fmla="*/ 99 w 263"/>
                <a:gd name="T101" fmla="*/ 7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3" h="80">
                  <a:moveTo>
                    <a:pt x="104" y="76"/>
                  </a:moveTo>
                  <a:cubicBezTo>
                    <a:pt x="104" y="75"/>
                    <a:pt x="105" y="76"/>
                    <a:pt x="105" y="77"/>
                  </a:cubicBezTo>
                  <a:cubicBezTo>
                    <a:pt x="106" y="77"/>
                    <a:pt x="107" y="77"/>
                    <a:pt x="108" y="77"/>
                  </a:cubicBezTo>
                  <a:cubicBezTo>
                    <a:pt x="109" y="77"/>
                    <a:pt x="112" y="77"/>
                    <a:pt x="113" y="76"/>
                  </a:cubicBezTo>
                  <a:cubicBezTo>
                    <a:pt x="113" y="76"/>
                    <a:pt x="114" y="76"/>
                    <a:pt x="115" y="76"/>
                  </a:cubicBezTo>
                  <a:cubicBezTo>
                    <a:pt x="116" y="76"/>
                    <a:pt x="119" y="75"/>
                    <a:pt x="117" y="72"/>
                  </a:cubicBezTo>
                  <a:cubicBezTo>
                    <a:pt x="115" y="70"/>
                    <a:pt x="117" y="71"/>
                    <a:pt x="117" y="71"/>
                  </a:cubicBezTo>
                  <a:cubicBezTo>
                    <a:pt x="119" y="72"/>
                    <a:pt x="119" y="71"/>
                    <a:pt x="118" y="70"/>
                  </a:cubicBezTo>
                  <a:cubicBezTo>
                    <a:pt x="118" y="68"/>
                    <a:pt x="118" y="68"/>
                    <a:pt x="119" y="69"/>
                  </a:cubicBezTo>
                  <a:cubicBezTo>
                    <a:pt x="120" y="69"/>
                    <a:pt x="120" y="70"/>
                    <a:pt x="120" y="71"/>
                  </a:cubicBezTo>
                  <a:cubicBezTo>
                    <a:pt x="120" y="72"/>
                    <a:pt x="121" y="73"/>
                    <a:pt x="122" y="73"/>
                  </a:cubicBezTo>
                  <a:cubicBezTo>
                    <a:pt x="123" y="73"/>
                    <a:pt x="123" y="71"/>
                    <a:pt x="124" y="69"/>
                  </a:cubicBezTo>
                  <a:cubicBezTo>
                    <a:pt x="124" y="68"/>
                    <a:pt x="124" y="68"/>
                    <a:pt x="125" y="69"/>
                  </a:cubicBezTo>
                  <a:cubicBezTo>
                    <a:pt x="125" y="69"/>
                    <a:pt x="125" y="69"/>
                    <a:pt x="126" y="67"/>
                  </a:cubicBezTo>
                  <a:cubicBezTo>
                    <a:pt x="127" y="65"/>
                    <a:pt x="127" y="67"/>
                    <a:pt x="127" y="68"/>
                  </a:cubicBezTo>
                  <a:cubicBezTo>
                    <a:pt x="127" y="70"/>
                    <a:pt x="127" y="69"/>
                    <a:pt x="128" y="70"/>
                  </a:cubicBezTo>
                  <a:cubicBezTo>
                    <a:pt x="129" y="70"/>
                    <a:pt x="129" y="70"/>
                    <a:pt x="129" y="70"/>
                  </a:cubicBezTo>
                  <a:cubicBezTo>
                    <a:pt x="128" y="70"/>
                    <a:pt x="128" y="70"/>
                    <a:pt x="128" y="72"/>
                  </a:cubicBezTo>
                  <a:cubicBezTo>
                    <a:pt x="128" y="73"/>
                    <a:pt x="127" y="74"/>
                    <a:pt x="126" y="76"/>
                  </a:cubicBezTo>
                  <a:cubicBezTo>
                    <a:pt x="125" y="78"/>
                    <a:pt x="127" y="78"/>
                    <a:pt x="128" y="78"/>
                  </a:cubicBezTo>
                  <a:cubicBezTo>
                    <a:pt x="129" y="79"/>
                    <a:pt x="130" y="78"/>
                    <a:pt x="131" y="78"/>
                  </a:cubicBezTo>
                  <a:cubicBezTo>
                    <a:pt x="132" y="78"/>
                    <a:pt x="132" y="78"/>
                    <a:pt x="133" y="79"/>
                  </a:cubicBezTo>
                  <a:cubicBezTo>
                    <a:pt x="134" y="79"/>
                    <a:pt x="136" y="79"/>
                    <a:pt x="137" y="78"/>
                  </a:cubicBezTo>
                  <a:cubicBezTo>
                    <a:pt x="137" y="78"/>
                    <a:pt x="138" y="78"/>
                    <a:pt x="138" y="79"/>
                  </a:cubicBezTo>
                  <a:cubicBezTo>
                    <a:pt x="139" y="80"/>
                    <a:pt x="141" y="79"/>
                    <a:pt x="142" y="78"/>
                  </a:cubicBezTo>
                  <a:cubicBezTo>
                    <a:pt x="143" y="78"/>
                    <a:pt x="143" y="78"/>
                    <a:pt x="144" y="79"/>
                  </a:cubicBezTo>
                  <a:cubicBezTo>
                    <a:pt x="145" y="80"/>
                    <a:pt x="148" y="79"/>
                    <a:pt x="148" y="78"/>
                  </a:cubicBezTo>
                  <a:cubicBezTo>
                    <a:pt x="149" y="78"/>
                    <a:pt x="149" y="78"/>
                    <a:pt x="150" y="79"/>
                  </a:cubicBezTo>
                  <a:cubicBezTo>
                    <a:pt x="150" y="79"/>
                    <a:pt x="153" y="79"/>
                    <a:pt x="154" y="79"/>
                  </a:cubicBezTo>
                  <a:cubicBezTo>
                    <a:pt x="156" y="79"/>
                    <a:pt x="153" y="77"/>
                    <a:pt x="153" y="77"/>
                  </a:cubicBezTo>
                  <a:cubicBezTo>
                    <a:pt x="151" y="73"/>
                    <a:pt x="153" y="76"/>
                    <a:pt x="156" y="78"/>
                  </a:cubicBezTo>
                  <a:cubicBezTo>
                    <a:pt x="158" y="80"/>
                    <a:pt x="159" y="78"/>
                    <a:pt x="160" y="76"/>
                  </a:cubicBezTo>
                  <a:cubicBezTo>
                    <a:pt x="161" y="74"/>
                    <a:pt x="162" y="76"/>
                    <a:pt x="162" y="78"/>
                  </a:cubicBezTo>
                  <a:cubicBezTo>
                    <a:pt x="163" y="80"/>
                    <a:pt x="167" y="78"/>
                    <a:pt x="169" y="78"/>
                  </a:cubicBezTo>
                  <a:cubicBezTo>
                    <a:pt x="171" y="78"/>
                    <a:pt x="171" y="78"/>
                    <a:pt x="171" y="75"/>
                  </a:cubicBezTo>
                  <a:cubicBezTo>
                    <a:pt x="171" y="72"/>
                    <a:pt x="171" y="72"/>
                    <a:pt x="173" y="75"/>
                  </a:cubicBezTo>
                  <a:cubicBezTo>
                    <a:pt x="174" y="79"/>
                    <a:pt x="175" y="78"/>
                    <a:pt x="176" y="78"/>
                  </a:cubicBezTo>
                  <a:cubicBezTo>
                    <a:pt x="178" y="78"/>
                    <a:pt x="178" y="76"/>
                    <a:pt x="178" y="74"/>
                  </a:cubicBezTo>
                  <a:cubicBezTo>
                    <a:pt x="179" y="71"/>
                    <a:pt x="179" y="75"/>
                    <a:pt x="179" y="77"/>
                  </a:cubicBezTo>
                  <a:cubicBezTo>
                    <a:pt x="179" y="78"/>
                    <a:pt x="182" y="78"/>
                    <a:pt x="182" y="78"/>
                  </a:cubicBezTo>
                  <a:cubicBezTo>
                    <a:pt x="183" y="78"/>
                    <a:pt x="185" y="78"/>
                    <a:pt x="186" y="78"/>
                  </a:cubicBezTo>
                  <a:cubicBezTo>
                    <a:pt x="188" y="78"/>
                    <a:pt x="192" y="77"/>
                    <a:pt x="194" y="77"/>
                  </a:cubicBezTo>
                  <a:cubicBezTo>
                    <a:pt x="196" y="76"/>
                    <a:pt x="195" y="77"/>
                    <a:pt x="198" y="77"/>
                  </a:cubicBezTo>
                  <a:cubicBezTo>
                    <a:pt x="202" y="77"/>
                    <a:pt x="202" y="75"/>
                    <a:pt x="202" y="74"/>
                  </a:cubicBezTo>
                  <a:cubicBezTo>
                    <a:pt x="202" y="74"/>
                    <a:pt x="202" y="73"/>
                    <a:pt x="203" y="72"/>
                  </a:cubicBezTo>
                  <a:cubicBezTo>
                    <a:pt x="203" y="72"/>
                    <a:pt x="203" y="71"/>
                    <a:pt x="201" y="68"/>
                  </a:cubicBezTo>
                  <a:cubicBezTo>
                    <a:pt x="199" y="65"/>
                    <a:pt x="202" y="67"/>
                    <a:pt x="203" y="68"/>
                  </a:cubicBezTo>
                  <a:cubicBezTo>
                    <a:pt x="204" y="68"/>
                    <a:pt x="205" y="69"/>
                    <a:pt x="206" y="69"/>
                  </a:cubicBezTo>
                  <a:cubicBezTo>
                    <a:pt x="207" y="69"/>
                    <a:pt x="207" y="69"/>
                    <a:pt x="207" y="71"/>
                  </a:cubicBezTo>
                  <a:cubicBezTo>
                    <a:pt x="206" y="73"/>
                    <a:pt x="207" y="74"/>
                    <a:pt x="210" y="77"/>
                  </a:cubicBezTo>
                  <a:cubicBezTo>
                    <a:pt x="212" y="79"/>
                    <a:pt x="215" y="78"/>
                    <a:pt x="216" y="77"/>
                  </a:cubicBezTo>
                  <a:cubicBezTo>
                    <a:pt x="217" y="76"/>
                    <a:pt x="218" y="77"/>
                    <a:pt x="218" y="77"/>
                  </a:cubicBezTo>
                  <a:cubicBezTo>
                    <a:pt x="221" y="80"/>
                    <a:pt x="231" y="79"/>
                    <a:pt x="232" y="78"/>
                  </a:cubicBezTo>
                  <a:cubicBezTo>
                    <a:pt x="234" y="78"/>
                    <a:pt x="240" y="77"/>
                    <a:pt x="244" y="77"/>
                  </a:cubicBezTo>
                  <a:cubicBezTo>
                    <a:pt x="247" y="76"/>
                    <a:pt x="249" y="76"/>
                    <a:pt x="250" y="75"/>
                  </a:cubicBezTo>
                  <a:cubicBezTo>
                    <a:pt x="251" y="75"/>
                    <a:pt x="250" y="74"/>
                    <a:pt x="250" y="73"/>
                  </a:cubicBezTo>
                  <a:cubicBezTo>
                    <a:pt x="250" y="73"/>
                    <a:pt x="250" y="73"/>
                    <a:pt x="250" y="73"/>
                  </a:cubicBezTo>
                  <a:cubicBezTo>
                    <a:pt x="251" y="72"/>
                    <a:pt x="251" y="72"/>
                    <a:pt x="250" y="71"/>
                  </a:cubicBezTo>
                  <a:cubicBezTo>
                    <a:pt x="250" y="71"/>
                    <a:pt x="250" y="70"/>
                    <a:pt x="251" y="70"/>
                  </a:cubicBezTo>
                  <a:cubicBezTo>
                    <a:pt x="251" y="70"/>
                    <a:pt x="251" y="69"/>
                    <a:pt x="250" y="67"/>
                  </a:cubicBezTo>
                  <a:cubicBezTo>
                    <a:pt x="248" y="66"/>
                    <a:pt x="249" y="66"/>
                    <a:pt x="250" y="66"/>
                  </a:cubicBezTo>
                  <a:cubicBezTo>
                    <a:pt x="251" y="66"/>
                    <a:pt x="251" y="66"/>
                    <a:pt x="251" y="67"/>
                  </a:cubicBezTo>
                  <a:cubicBezTo>
                    <a:pt x="250" y="68"/>
                    <a:pt x="252" y="68"/>
                    <a:pt x="253" y="67"/>
                  </a:cubicBezTo>
                  <a:cubicBezTo>
                    <a:pt x="254" y="67"/>
                    <a:pt x="260" y="67"/>
                    <a:pt x="262" y="67"/>
                  </a:cubicBezTo>
                  <a:cubicBezTo>
                    <a:pt x="263" y="67"/>
                    <a:pt x="261" y="65"/>
                    <a:pt x="259" y="63"/>
                  </a:cubicBezTo>
                  <a:cubicBezTo>
                    <a:pt x="258" y="62"/>
                    <a:pt x="255" y="63"/>
                    <a:pt x="252" y="64"/>
                  </a:cubicBezTo>
                  <a:cubicBezTo>
                    <a:pt x="249" y="65"/>
                    <a:pt x="250" y="63"/>
                    <a:pt x="248" y="63"/>
                  </a:cubicBezTo>
                  <a:cubicBezTo>
                    <a:pt x="246" y="62"/>
                    <a:pt x="247" y="62"/>
                    <a:pt x="248" y="62"/>
                  </a:cubicBezTo>
                  <a:cubicBezTo>
                    <a:pt x="249" y="61"/>
                    <a:pt x="259" y="56"/>
                    <a:pt x="260" y="56"/>
                  </a:cubicBezTo>
                  <a:cubicBezTo>
                    <a:pt x="262" y="55"/>
                    <a:pt x="260" y="54"/>
                    <a:pt x="261" y="53"/>
                  </a:cubicBezTo>
                  <a:cubicBezTo>
                    <a:pt x="261" y="52"/>
                    <a:pt x="260" y="52"/>
                    <a:pt x="259" y="50"/>
                  </a:cubicBezTo>
                  <a:cubicBezTo>
                    <a:pt x="258" y="49"/>
                    <a:pt x="256" y="50"/>
                    <a:pt x="251" y="49"/>
                  </a:cubicBezTo>
                  <a:cubicBezTo>
                    <a:pt x="246" y="49"/>
                    <a:pt x="251" y="48"/>
                    <a:pt x="252" y="48"/>
                  </a:cubicBezTo>
                  <a:cubicBezTo>
                    <a:pt x="254" y="47"/>
                    <a:pt x="252" y="47"/>
                    <a:pt x="251" y="45"/>
                  </a:cubicBezTo>
                  <a:cubicBezTo>
                    <a:pt x="249" y="44"/>
                    <a:pt x="244" y="44"/>
                    <a:pt x="241" y="44"/>
                  </a:cubicBezTo>
                  <a:cubicBezTo>
                    <a:pt x="237" y="45"/>
                    <a:pt x="237" y="44"/>
                    <a:pt x="237" y="41"/>
                  </a:cubicBezTo>
                  <a:cubicBezTo>
                    <a:pt x="236" y="39"/>
                    <a:pt x="231" y="39"/>
                    <a:pt x="230" y="39"/>
                  </a:cubicBezTo>
                  <a:cubicBezTo>
                    <a:pt x="229" y="39"/>
                    <a:pt x="229" y="40"/>
                    <a:pt x="223" y="39"/>
                  </a:cubicBezTo>
                  <a:cubicBezTo>
                    <a:pt x="217" y="38"/>
                    <a:pt x="211" y="40"/>
                    <a:pt x="207" y="41"/>
                  </a:cubicBezTo>
                  <a:cubicBezTo>
                    <a:pt x="204" y="42"/>
                    <a:pt x="198" y="39"/>
                    <a:pt x="196" y="39"/>
                  </a:cubicBezTo>
                  <a:cubicBezTo>
                    <a:pt x="194" y="39"/>
                    <a:pt x="194" y="39"/>
                    <a:pt x="194" y="40"/>
                  </a:cubicBezTo>
                  <a:cubicBezTo>
                    <a:pt x="194" y="41"/>
                    <a:pt x="193" y="40"/>
                    <a:pt x="192" y="40"/>
                  </a:cubicBezTo>
                  <a:cubicBezTo>
                    <a:pt x="191" y="41"/>
                    <a:pt x="191" y="41"/>
                    <a:pt x="190" y="41"/>
                  </a:cubicBezTo>
                  <a:cubicBezTo>
                    <a:pt x="189" y="42"/>
                    <a:pt x="189" y="42"/>
                    <a:pt x="187" y="42"/>
                  </a:cubicBezTo>
                  <a:cubicBezTo>
                    <a:pt x="185" y="43"/>
                    <a:pt x="184" y="42"/>
                    <a:pt x="185" y="44"/>
                  </a:cubicBezTo>
                  <a:cubicBezTo>
                    <a:pt x="186" y="45"/>
                    <a:pt x="181" y="44"/>
                    <a:pt x="179" y="44"/>
                  </a:cubicBezTo>
                  <a:cubicBezTo>
                    <a:pt x="177" y="43"/>
                    <a:pt x="177" y="45"/>
                    <a:pt x="176" y="46"/>
                  </a:cubicBezTo>
                  <a:cubicBezTo>
                    <a:pt x="175" y="46"/>
                    <a:pt x="174" y="46"/>
                    <a:pt x="173" y="46"/>
                  </a:cubicBezTo>
                  <a:cubicBezTo>
                    <a:pt x="172" y="46"/>
                    <a:pt x="170" y="45"/>
                    <a:pt x="169" y="46"/>
                  </a:cubicBezTo>
                  <a:cubicBezTo>
                    <a:pt x="168" y="47"/>
                    <a:pt x="167" y="47"/>
                    <a:pt x="164" y="48"/>
                  </a:cubicBezTo>
                  <a:cubicBezTo>
                    <a:pt x="161" y="48"/>
                    <a:pt x="162" y="49"/>
                    <a:pt x="167" y="50"/>
                  </a:cubicBezTo>
                  <a:cubicBezTo>
                    <a:pt x="172" y="52"/>
                    <a:pt x="167" y="51"/>
                    <a:pt x="166" y="51"/>
                  </a:cubicBezTo>
                  <a:cubicBezTo>
                    <a:pt x="164" y="51"/>
                    <a:pt x="162" y="50"/>
                    <a:pt x="158" y="51"/>
                  </a:cubicBezTo>
                  <a:cubicBezTo>
                    <a:pt x="154" y="52"/>
                    <a:pt x="150" y="48"/>
                    <a:pt x="148" y="46"/>
                  </a:cubicBezTo>
                  <a:cubicBezTo>
                    <a:pt x="146" y="44"/>
                    <a:pt x="144" y="44"/>
                    <a:pt x="142" y="47"/>
                  </a:cubicBezTo>
                  <a:cubicBezTo>
                    <a:pt x="140" y="50"/>
                    <a:pt x="140" y="50"/>
                    <a:pt x="139" y="47"/>
                  </a:cubicBezTo>
                  <a:cubicBezTo>
                    <a:pt x="138" y="45"/>
                    <a:pt x="134" y="48"/>
                    <a:pt x="132" y="49"/>
                  </a:cubicBezTo>
                  <a:cubicBezTo>
                    <a:pt x="130" y="50"/>
                    <a:pt x="127" y="46"/>
                    <a:pt x="126" y="44"/>
                  </a:cubicBezTo>
                  <a:cubicBezTo>
                    <a:pt x="124" y="42"/>
                    <a:pt x="123" y="44"/>
                    <a:pt x="123" y="44"/>
                  </a:cubicBezTo>
                  <a:cubicBezTo>
                    <a:pt x="122" y="45"/>
                    <a:pt x="121" y="45"/>
                    <a:pt x="121" y="46"/>
                  </a:cubicBezTo>
                  <a:cubicBezTo>
                    <a:pt x="122" y="48"/>
                    <a:pt x="122" y="47"/>
                    <a:pt x="121" y="47"/>
                  </a:cubicBezTo>
                  <a:cubicBezTo>
                    <a:pt x="120" y="47"/>
                    <a:pt x="111" y="47"/>
                    <a:pt x="109" y="47"/>
                  </a:cubicBezTo>
                  <a:cubicBezTo>
                    <a:pt x="107" y="46"/>
                    <a:pt x="108" y="46"/>
                    <a:pt x="109" y="45"/>
                  </a:cubicBezTo>
                  <a:cubicBezTo>
                    <a:pt x="111" y="45"/>
                    <a:pt x="112" y="45"/>
                    <a:pt x="115" y="45"/>
                  </a:cubicBezTo>
                  <a:cubicBezTo>
                    <a:pt x="118" y="44"/>
                    <a:pt x="114" y="40"/>
                    <a:pt x="113" y="39"/>
                  </a:cubicBezTo>
                  <a:cubicBezTo>
                    <a:pt x="111" y="37"/>
                    <a:pt x="110" y="38"/>
                    <a:pt x="108" y="39"/>
                  </a:cubicBezTo>
                  <a:cubicBezTo>
                    <a:pt x="107" y="40"/>
                    <a:pt x="108" y="38"/>
                    <a:pt x="108" y="37"/>
                  </a:cubicBezTo>
                  <a:cubicBezTo>
                    <a:pt x="108" y="36"/>
                    <a:pt x="106" y="34"/>
                    <a:pt x="105" y="33"/>
                  </a:cubicBezTo>
                  <a:cubicBezTo>
                    <a:pt x="104" y="33"/>
                    <a:pt x="104" y="33"/>
                    <a:pt x="104" y="34"/>
                  </a:cubicBezTo>
                  <a:cubicBezTo>
                    <a:pt x="103" y="34"/>
                    <a:pt x="103" y="34"/>
                    <a:pt x="102" y="34"/>
                  </a:cubicBezTo>
                  <a:cubicBezTo>
                    <a:pt x="101" y="34"/>
                    <a:pt x="96" y="34"/>
                    <a:pt x="94" y="33"/>
                  </a:cubicBezTo>
                  <a:cubicBezTo>
                    <a:pt x="93" y="33"/>
                    <a:pt x="93" y="34"/>
                    <a:pt x="92" y="35"/>
                  </a:cubicBezTo>
                  <a:cubicBezTo>
                    <a:pt x="91" y="36"/>
                    <a:pt x="90" y="36"/>
                    <a:pt x="89" y="37"/>
                  </a:cubicBezTo>
                  <a:cubicBezTo>
                    <a:pt x="87" y="38"/>
                    <a:pt x="88" y="37"/>
                    <a:pt x="88" y="36"/>
                  </a:cubicBezTo>
                  <a:cubicBezTo>
                    <a:pt x="88" y="36"/>
                    <a:pt x="89" y="35"/>
                    <a:pt x="90" y="35"/>
                  </a:cubicBezTo>
                  <a:cubicBezTo>
                    <a:pt x="91" y="35"/>
                    <a:pt x="90" y="34"/>
                    <a:pt x="89" y="34"/>
                  </a:cubicBezTo>
                  <a:cubicBezTo>
                    <a:pt x="87" y="33"/>
                    <a:pt x="89" y="33"/>
                    <a:pt x="90" y="33"/>
                  </a:cubicBezTo>
                  <a:cubicBezTo>
                    <a:pt x="91" y="32"/>
                    <a:pt x="96" y="32"/>
                    <a:pt x="98" y="32"/>
                  </a:cubicBezTo>
                  <a:cubicBezTo>
                    <a:pt x="100" y="32"/>
                    <a:pt x="101" y="31"/>
                    <a:pt x="100" y="31"/>
                  </a:cubicBezTo>
                  <a:cubicBezTo>
                    <a:pt x="99" y="31"/>
                    <a:pt x="87" y="30"/>
                    <a:pt x="86" y="29"/>
                  </a:cubicBezTo>
                  <a:cubicBezTo>
                    <a:pt x="84" y="29"/>
                    <a:pt x="84" y="28"/>
                    <a:pt x="84" y="28"/>
                  </a:cubicBezTo>
                  <a:cubicBezTo>
                    <a:pt x="85" y="27"/>
                    <a:pt x="84" y="28"/>
                    <a:pt x="82" y="26"/>
                  </a:cubicBezTo>
                  <a:cubicBezTo>
                    <a:pt x="80" y="24"/>
                    <a:pt x="85" y="26"/>
                    <a:pt x="86" y="27"/>
                  </a:cubicBezTo>
                  <a:cubicBezTo>
                    <a:pt x="87" y="27"/>
                    <a:pt x="89" y="27"/>
                    <a:pt x="90" y="28"/>
                  </a:cubicBezTo>
                  <a:cubicBezTo>
                    <a:pt x="92" y="28"/>
                    <a:pt x="96" y="28"/>
                    <a:pt x="96" y="28"/>
                  </a:cubicBezTo>
                  <a:cubicBezTo>
                    <a:pt x="98" y="28"/>
                    <a:pt x="98" y="29"/>
                    <a:pt x="98" y="28"/>
                  </a:cubicBezTo>
                  <a:cubicBezTo>
                    <a:pt x="98" y="27"/>
                    <a:pt x="99" y="28"/>
                    <a:pt x="99" y="28"/>
                  </a:cubicBezTo>
                  <a:cubicBezTo>
                    <a:pt x="101" y="28"/>
                    <a:pt x="107" y="28"/>
                    <a:pt x="110" y="29"/>
                  </a:cubicBezTo>
                  <a:cubicBezTo>
                    <a:pt x="114" y="29"/>
                    <a:pt x="114" y="27"/>
                    <a:pt x="115" y="26"/>
                  </a:cubicBezTo>
                  <a:cubicBezTo>
                    <a:pt x="115" y="24"/>
                    <a:pt x="111" y="24"/>
                    <a:pt x="110" y="24"/>
                  </a:cubicBezTo>
                  <a:cubicBezTo>
                    <a:pt x="109" y="23"/>
                    <a:pt x="106" y="23"/>
                    <a:pt x="103" y="22"/>
                  </a:cubicBezTo>
                  <a:cubicBezTo>
                    <a:pt x="100" y="21"/>
                    <a:pt x="93" y="21"/>
                    <a:pt x="92" y="21"/>
                  </a:cubicBezTo>
                  <a:cubicBezTo>
                    <a:pt x="91" y="20"/>
                    <a:pt x="86" y="20"/>
                    <a:pt x="83" y="19"/>
                  </a:cubicBezTo>
                  <a:cubicBezTo>
                    <a:pt x="80" y="17"/>
                    <a:pt x="84" y="17"/>
                    <a:pt x="85" y="18"/>
                  </a:cubicBezTo>
                  <a:cubicBezTo>
                    <a:pt x="86" y="18"/>
                    <a:pt x="89" y="18"/>
                    <a:pt x="90" y="18"/>
                  </a:cubicBezTo>
                  <a:cubicBezTo>
                    <a:pt x="91" y="18"/>
                    <a:pt x="92" y="19"/>
                    <a:pt x="94" y="19"/>
                  </a:cubicBezTo>
                  <a:cubicBezTo>
                    <a:pt x="95" y="19"/>
                    <a:pt x="94" y="17"/>
                    <a:pt x="94" y="17"/>
                  </a:cubicBezTo>
                  <a:cubicBezTo>
                    <a:pt x="87" y="9"/>
                    <a:pt x="75" y="13"/>
                    <a:pt x="74" y="14"/>
                  </a:cubicBezTo>
                  <a:cubicBezTo>
                    <a:pt x="73" y="14"/>
                    <a:pt x="70" y="15"/>
                    <a:pt x="69" y="15"/>
                  </a:cubicBezTo>
                  <a:cubicBezTo>
                    <a:pt x="68" y="15"/>
                    <a:pt x="67" y="15"/>
                    <a:pt x="66" y="15"/>
                  </a:cubicBezTo>
                  <a:cubicBezTo>
                    <a:pt x="65" y="15"/>
                    <a:pt x="63" y="14"/>
                    <a:pt x="61" y="14"/>
                  </a:cubicBezTo>
                  <a:cubicBezTo>
                    <a:pt x="60" y="14"/>
                    <a:pt x="59" y="14"/>
                    <a:pt x="58" y="15"/>
                  </a:cubicBezTo>
                  <a:cubicBezTo>
                    <a:pt x="57" y="17"/>
                    <a:pt x="55" y="19"/>
                    <a:pt x="53" y="20"/>
                  </a:cubicBezTo>
                  <a:cubicBezTo>
                    <a:pt x="51" y="22"/>
                    <a:pt x="50" y="20"/>
                    <a:pt x="52" y="19"/>
                  </a:cubicBezTo>
                  <a:cubicBezTo>
                    <a:pt x="54" y="17"/>
                    <a:pt x="56" y="14"/>
                    <a:pt x="57" y="13"/>
                  </a:cubicBezTo>
                  <a:cubicBezTo>
                    <a:pt x="58" y="12"/>
                    <a:pt x="52" y="7"/>
                    <a:pt x="51" y="6"/>
                  </a:cubicBezTo>
                  <a:cubicBezTo>
                    <a:pt x="50" y="5"/>
                    <a:pt x="48" y="5"/>
                    <a:pt x="46" y="5"/>
                  </a:cubicBezTo>
                  <a:cubicBezTo>
                    <a:pt x="44" y="5"/>
                    <a:pt x="40" y="4"/>
                    <a:pt x="38" y="4"/>
                  </a:cubicBezTo>
                  <a:cubicBezTo>
                    <a:pt x="37" y="3"/>
                    <a:pt x="34" y="3"/>
                    <a:pt x="33" y="3"/>
                  </a:cubicBezTo>
                  <a:cubicBezTo>
                    <a:pt x="32" y="3"/>
                    <a:pt x="27" y="2"/>
                    <a:pt x="25" y="1"/>
                  </a:cubicBezTo>
                  <a:cubicBezTo>
                    <a:pt x="23" y="0"/>
                    <a:pt x="13" y="1"/>
                    <a:pt x="11" y="1"/>
                  </a:cubicBezTo>
                  <a:cubicBezTo>
                    <a:pt x="10" y="1"/>
                    <a:pt x="11" y="2"/>
                    <a:pt x="11" y="3"/>
                  </a:cubicBezTo>
                  <a:cubicBezTo>
                    <a:pt x="12" y="3"/>
                    <a:pt x="7" y="3"/>
                    <a:pt x="6" y="3"/>
                  </a:cubicBezTo>
                  <a:cubicBezTo>
                    <a:pt x="5" y="3"/>
                    <a:pt x="4" y="3"/>
                    <a:pt x="5" y="4"/>
                  </a:cubicBezTo>
                  <a:cubicBezTo>
                    <a:pt x="6" y="4"/>
                    <a:pt x="6" y="4"/>
                    <a:pt x="3" y="5"/>
                  </a:cubicBezTo>
                  <a:cubicBezTo>
                    <a:pt x="1" y="6"/>
                    <a:pt x="7" y="7"/>
                    <a:pt x="9" y="8"/>
                  </a:cubicBezTo>
                  <a:cubicBezTo>
                    <a:pt x="11" y="8"/>
                    <a:pt x="10" y="9"/>
                    <a:pt x="9" y="9"/>
                  </a:cubicBezTo>
                  <a:cubicBezTo>
                    <a:pt x="7" y="9"/>
                    <a:pt x="8" y="9"/>
                    <a:pt x="10" y="10"/>
                  </a:cubicBezTo>
                  <a:cubicBezTo>
                    <a:pt x="11" y="10"/>
                    <a:pt x="10" y="11"/>
                    <a:pt x="8" y="11"/>
                  </a:cubicBezTo>
                  <a:cubicBezTo>
                    <a:pt x="7" y="11"/>
                    <a:pt x="4" y="11"/>
                    <a:pt x="2" y="11"/>
                  </a:cubicBezTo>
                  <a:cubicBezTo>
                    <a:pt x="0" y="12"/>
                    <a:pt x="4" y="12"/>
                    <a:pt x="5" y="12"/>
                  </a:cubicBezTo>
                  <a:cubicBezTo>
                    <a:pt x="7" y="11"/>
                    <a:pt x="7" y="12"/>
                    <a:pt x="8" y="13"/>
                  </a:cubicBezTo>
                  <a:cubicBezTo>
                    <a:pt x="9" y="14"/>
                    <a:pt x="10" y="14"/>
                    <a:pt x="11" y="14"/>
                  </a:cubicBezTo>
                  <a:cubicBezTo>
                    <a:pt x="11" y="14"/>
                    <a:pt x="12" y="15"/>
                    <a:pt x="12" y="15"/>
                  </a:cubicBezTo>
                  <a:cubicBezTo>
                    <a:pt x="15" y="17"/>
                    <a:pt x="20" y="15"/>
                    <a:pt x="20" y="15"/>
                  </a:cubicBezTo>
                  <a:cubicBezTo>
                    <a:pt x="23" y="14"/>
                    <a:pt x="20" y="16"/>
                    <a:pt x="17" y="17"/>
                  </a:cubicBezTo>
                  <a:cubicBezTo>
                    <a:pt x="15" y="19"/>
                    <a:pt x="13" y="17"/>
                    <a:pt x="15" y="19"/>
                  </a:cubicBezTo>
                  <a:cubicBezTo>
                    <a:pt x="17" y="22"/>
                    <a:pt x="24" y="22"/>
                    <a:pt x="28" y="23"/>
                  </a:cubicBezTo>
                  <a:cubicBezTo>
                    <a:pt x="33" y="23"/>
                    <a:pt x="30" y="23"/>
                    <a:pt x="29" y="24"/>
                  </a:cubicBezTo>
                  <a:cubicBezTo>
                    <a:pt x="29" y="24"/>
                    <a:pt x="27" y="24"/>
                    <a:pt x="25" y="25"/>
                  </a:cubicBezTo>
                  <a:cubicBezTo>
                    <a:pt x="24" y="26"/>
                    <a:pt x="26" y="26"/>
                    <a:pt x="28" y="26"/>
                  </a:cubicBezTo>
                  <a:cubicBezTo>
                    <a:pt x="29" y="26"/>
                    <a:pt x="32" y="25"/>
                    <a:pt x="33" y="24"/>
                  </a:cubicBezTo>
                  <a:cubicBezTo>
                    <a:pt x="34" y="24"/>
                    <a:pt x="35" y="25"/>
                    <a:pt x="36" y="25"/>
                  </a:cubicBezTo>
                  <a:cubicBezTo>
                    <a:pt x="38" y="25"/>
                    <a:pt x="43" y="25"/>
                    <a:pt x="45" y="25"/>
                  </a:cubicBezTo>
                  <a:cubicBezTo>
                    <a:pt x="47" y="26"/>
                    <a:pt x="47" y="25"/>
                    <a:pt x="48" y="25"/>
                  </a:cubicBezTo>
                  <a:cubicBezTo>
                    <a:pt x="49" y="24"/>
                    <a:pt x="49" y="24"/>
                    <a:pt x="51" y="24"/>
                  </a:cubicBezTo>
                  <a:cubicBezTo>
                    <a:pt x="52" y="24"/>
                    <a:pt x="55" y="22"/>
                    <a:pt x="56" y="22"/>
                  </a:cubicBezTo>
                  <a:cubicBezTo>
                    <a:pt x="58" y="21"/>
                    <a:pt x="58" y="23"/>
                    <a:pt x="59" y="24"/>
                  </a:cubicBezTo>
                  <a:cubicBezTo>
                    <a:pt x="59" y="24"/>
                    <a:pt x="60" y="25"/>
                    <a:pt x="62" y="26"/>
                  </a:cubicBezTo>
                  <a:cubicBezTo>
                    <a:pt x="64" y="27"/>
                    <a:pt x="64" y="29"/>
                    <a:pt x="65" y="30"/>
                  </a:cubicBezTo>
                  <a:cubicBezTo>
                    <a:pt x="65" y="31"/>
                    <a:pt x="65" y="32"/>
                    <a:pt x="66" y="33"/>
                  </a:cubicBezTo>
                  <a:cubicBezTo>
                    <a:pt x="67" y="34"/>
                    <a:pt x="69" y="36"/>
                    <a:pt x="71" y="36"/>
                  </a:cubicBezTo>
                  <a:cubicBezTo>
                    <a:pt x="74" y="37"/>
                    <a:pt x="73" y="39"/>
                    <a:pt x="73" y="40"/>
                  </a:cubicBezTo>
                  <a:cubicBezTo>
                    <a:pt x="73" y="41"/>
                    <a:pt x="73" y="42"/>
                    <a:pt x="74" y="43"/>
                  </a:cubicBezTo>
                  <a:cubicBezTo>
                    <a:pt x="75" y="43"/>
                    <a:pt x="74" y="44"/>
                    <a:pt x="74" y="45"/>
                  </a:cubicBezTo>
                  <a:cubicBezTo>
                    <a:pt x="74" y="46"/>
                    <a:pt x="73" y="46"/>
                    <a:pt x="73" y="46"/>
                  </a:cubicBezTo>
                  <a:cubicBezTo>
                    <a:pt x="72" y="47"/>
                    <a:pt x="71" y="48"/>
                    <a:pt x="70" y="49"/>
                  </a:cubicBezTo>
                  <a:cubicBezTo>
                    <a:pt x="68" y="50"/>
                    <a:pt x="68" y="51"/>
                    <a:pt x="69" y="52"/>
                  </a:cubicBezTo>
                  <a:cubicBezTo>
                    <a:pt x="70" y="52"/>
                    <a:pt x="69" y="53"/>
                    <a:pt x="68" y="54"/>
                  </a:cubicBezTo>
                  <a:cubicBezTo>
                    <a:pt x="67" y="55"/>
                    <a:pt x="66" y="56"/>
                    <a:pt x="69" y="58"/>
                  </a:cubicBezTo>
                  <a:cubicBezTo>
                    <a:pt x="72" y="61"/>
                    <a:pt x="70" y="61"/>
                    <a:pt x="72" y="63"/>
                  </a:cubicBezTo>
                  <a:cubicBezTo>
                    <a:pt x="74" y="65"/>
                    <a:pt x="74" y="67"/>
                    <a:pt x="74" y="68"/>
                  </a:cubicBezTo>
                  <a:cubicBezTo>
                    <a:pt x="74" y="69"/>
                    <a:pt x="74" y="69"/>
                    <a:pt x="75" y="70"/>
                  </a:cubicBezTo>
                  <a:cubicBezTo>
                    <a:pt x="76" y="72"/>
                    <a:pt x="76" y="72"/>
                    <a:pt x="78" y="72"/>
                  </a:cubicBezTo>
                  <a:cubicBezTo>
                    <a:pt x="79" y="71"/>
                    <a:pt x="79" y="73"/>
                    <a:pt x="81" y="74"/>
                  </a:cubicBezTo>
                  <a:cubicBezTo>
                    <a:pt x="82" y="74"/>
                    <a:pt x="83" y="74"/>
                    <a:pt x="84" y="73"/>
                  </a:cubicBezTo>
                  <a:cubicBezTo>
                    <a:pt x="85" y="72"/>
                    <a:pt x="85" y="72"/>
                    <a:pt x="85" y="73"/>
                  </a:cubicBezTo>
                  <a:cubicBezTo>
                    <a:pt x="85" y="73"/>
                    <a:pt x="85" y="74"/>
                    <a:pt x="86" y="74"/>
                  </a:cubicBezTo>
                  <a:cubicBezTo>
                    <a:pt x="87" y="74"/>
                    <a:pt x="87" y="73"/>
                    <a:pt x="86" y="72"/>
                  </a:cubicBezTo>
                  <a:cubicBezTo>
                    <a:pt x="86" y="72"/>
                    <a:pt x="88" y="70"/>
                    <a:pt x="92" y="67"/>
                  </a:cubicBezTo>
                  <a:cubicBezTo>
                    <a:pt x="96" y="65"/>
                    <a:pt x="91" y="70"/>
                    <a:pt x="90" y="72"/>
                  </a:cubicBezTo>
                  <a:cubicBezTo>
                    <a:pt x="89" y="73"/>
                    <a:pt x="91" y="73"/>
                    <a:pt x="92" y="72"/>
                  </a:cubicBezTo>
                  <a:cubicBezTo>
                    <a:pt x="93" y="71"/>
                    <a:pt x="93" y="71"/>
                    <a:pt x="94" y="73"/>
                  </a:cubicBezTo>
                  <a:cubicBezTo>
                    <a:pt x="94" y="75"/>
                    <a:pt x="98" y="75"/>
                    <a:pt x="99" y="75"/>
                  </a:cubicBezTo>
                  <a:cubicBezTo>
                    <a:pt x="100" y="75"/>
                    <a:pt x="101" y="76"/>
                    <a:pt x="102" y="76"/>
                  </a:cubicBezTo>
                  <a:cubicBezTo>
                    <a:pt x="103" y="76"/>
                    <a:pt x="103" y="77"/>
                    <a:pt x="104" y="76"/>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 name="Freeform 64">
              <a:extLst>
                <a:ext uri="{FF2B5EF4-FFF2-40B4-BE49-F238E27FC236}">
                  <a16:creationId xmlns="" xmlns:a16="http://schemas.microsoft.com/office/drawing/2014/main" id="{22B9D37B-53C4-4F5B-A9CE-8EC8E903750E}"/>
                </a:ext>
              </a:extLst>
            </p:cNvPr>
            <p:cNvSpPr>
              <a:spLocks/>
            </p:cNvSpPr>
            <p:nvPr/>
          </p:nvSpPr>
          <p:spPr bwMode="auto">
            <a:xfrm>
              <a:off x="1612896" y="1979258"/>
              <a:ext cx="8888" cy="15554"/>
            </a:xfrm>
            <a:custGeom>
              <a:avLst/>
              <a:gdLst>
                <a:gd name="T0" fmla="*/ 1 w 9"/>
                <a:gd name="T1" fmla="*/ 11 h 15"/>
                <a:gd name="T2" fmla="*/ 5 w 9"/>
                <a:gd name="T3" fmla="*/ 15 h 15"/>
                <a:gd name="T4" fmla="*/ 9 w 9"/>
                <a:gd name="T5" fmla="*/ 9 h 15"/>
                <a:gd name="T6" fmla="*/ 6 w 9"/>
                <a:gd name="T7" fmla="*/ 0 h 15"/>
                <a:gd name="T8" fmla="*/ 1 w 9"/>
                <a:gd name="T9" fmla="*/ 4 h 15"/>
                <a:gd name="T10" fmla="*/ 1 w 9"/>
                <a:gd name="T11" fmla="*/ 6 h 15"/>
                <a:gd name="T12" fmla="*/ 2 w 9"/>
                <a:gd name="T13" fmla="*/ 9 h 15"/>
                <a:gd name="T14" fmla="*/ 1 w 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1" y="11"/>
                  </a:moveTo>
                  <a:cubicBezTo>
                    <a:pt x="1" y="11"/>
                    <a:pt x="3" y="15"/>
                    <a:pt x="5" y="15"/>
                  </a:cubicBezTo>
                  <a:cubicBezTo>
                    <a:pt x="7" y="14"/>
                    <a:pt x="9" y="13"/>
                    <a:pt x="9" y="9"/>
                  </a:cubicBezTo>
                  <a:cubicBezTo>
                    <a:pt x="9" y="6"/>
                    <a:pt x="8" y="0"/>
                    <a:pt x="6" y="0"/>
                  </a:cubicBezTo>
                  <a:cubicBezTo>
                    <a:pt x="3" y="0"/>
                    <a:pt x="1" y="3"/>
                    <a:pt x="1" y="4"/>
                  </a:cubicBezTo>
                  <a:cubicBezTo>
                    <a:pt x="0" y="5"/>
                    <a:pt x="0" y="5"/>
                    <a:pt x="1" y="6"/>
                  </a:cubicBezTo>
                  <a:cubicBezTo>
                    <a:pt x="2" y="8"/>
                    <a:pt x="3" y="9"/>
                    <a:pt x="2" y="9"/>
                  </a:cubicBezTo>
                  <a:cubicBezTo>
                    <a:pt x="1" y="10"/>
                    <a:pt x="0" y="10"/>
                    <a:pt x="1" y="1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 name="Freeform 65">
              <a:extLst>
                <a:ext uri="{FF2B5EF4-FFF2-40B4-BE49-F238E27FC236}">
                  <a16:creationId xmlns="" xmlns:a16="http://schemas.microsoft.com/office/drawing/2014/main" id="{1340586C-AEE4-42EB-B7A4-8371F80168B8}"/>
                </a:ext>
              </a:extLst>
            </p:cNvPr>
            <p:cNvSpPr>
              <a:spLocks/>
            </p:cNvSpPr>
            <p:nvPr/>
          </p:nvSpPr>
          <p:spPr bwMode="auto">
            <a:xfrm>
              <a:off x="1705110" y="1823716"/>
              <a:ext cx="76660" cy="32220"/>
            </a:xfrm>
            <a:custGeom>
              <a:avLst/>
              <a:gdLst>
                <a:gd name="T0" fmla="*/ 67 w 73"/>
                <a:gd name="T1" fmla="*/ 20 h 31"/>
                <a:gd name="T2" fmla="*/ 63 w 73"/>
                <a:gd name="T3" fmla="*/ 16 h 31"/>
                <a:gd name="T4" fmla="*/ 60 w 73"/>
                <a:gd name="T5" fmla="*/ 14 h 31"/>
                <a:gd name="T6" fmla="*/ 58 w 73"/>
                <a:gd name="T7" fmla="*/ 11 h 31"/>
                <a:gd name="T8" fmla="*/ 50 w 73"/>
                <a:gd name="T9" fmla="*/ 7 h 31"/>
                <a:gd name="T10" fmla="*/ 38 w 73"/>
                <a:gd name="T11" fmla="*/ 4 h 31"/>
                <a:gd name="T12" fmla="*/ 30 w 73"/>
                <a:gd name="T13" fmla="*/ 5 h 31"/>
                <a:gd name="T14" fmla="*/ 20 w 73"/>
                <a:gd name="T15" fmla="*/ 5 h 31"/>
                <a:gd name="T16" fmla="*/ 16 w 73"/>
                <a:gd name="T17" fmla="*/ 3 h 31"/>
                <a:gd name="T18" fmla="*/ 13 w 73"/>
                <a:gd name="T19" fmla="*/ 3 h 31"/>
                <a:gd name="T20" fmla="*/ 9 w 73"/>
                <a:gd name="T21" fmla="*/ 2 h 31"/>
                <a:gd name="T22" fmla="*/ 3 w 73"/>
                <a:gd name="T23" fmla="*/ 2 h 31"/>
                <a:gd name="T24" fmla="*/ 2 w 73"/>
                <a:gd name="T25" fmla="*/ 5 h 31"/>
                <a:gd name="T26" fmla="*/ 2 w 73"/>
                <a:gd name="T27" fmla="*/ 9 h 31"/>
                <a:gd name="T28" fmla="*/ 2 w 73"/>
                <a:gd name="T29" fmla="*/ 11 h 31"/>
                <a:gd name="T30" fmla="*/ 1 w 73"/>
                <a:gd name="T31" fmla="*/ 14 h 31"/>
                <a:gd name="T32" fmla="*/ 9 w 73"/>
                <a:gd name="T33" fmla="*/ 17 h 31"/>
                <a:gd name="T34" fmla="*/ 11 w 73"/>
                <a:gd name="T35" fmla="*/ 21 h 31"/>
                <a:gd name="T36" fmla="*/ 21 w 73"/>
                <a:gd name="T37" fmla="*/ 30 h 31"/>
                <a:gd name="T38" fmla="*/ 38 w 73"/>
                <a:gd name="T39" fmla="*/ 27 h 31"/>
                <a:gd name="T40" fmla="*/ 70 w 73"/>
                <a:gd name="T41" fmla="*/ 26 h 31"/>
                <a:gd name="T42" fmla="*/ 70 w 73"/>
                <a:gd name="T43" fmla="*/ 25 h 31"/>
                <a:gd name="T44" fmla="*/ 69 w 73"/>
                <a:gd name="T45" fmla="*/ 22 h 31"/>
                <a:gd name="T46" fmla="*/ 67 w 73"/>
                <a:gd name="T4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31">
                  <a:moveTo>
                    <a:pt x="67" y="20"/>
                  </a:moveTo>
                  <a:cubicBezTo>
                    <a:pt x="66" y="20"/>
                    <a:pt x="63" y="17"/>
                    <a:pt x="63" y="16"/>
                  </a:cubicBezTo>
                  <a:cubicBezTo>
                    <a:pt x="62" y="14"/>
                    <a:pt x="61" y="15"/>
                    <a:pt x="60" y="14"/>
                  </a:cubicBezTo>
                  <a:cubicBezTo>
                    <a:pt x="59" y="14"/>
                    <a:pt x="58" y="13"/>
                    <a:pt x="58" y="11"/>
                  </a:cubicBezTo>
                  <a:cubicBezTo>
                    <a:pt x="57" y="10"/>
                    <a:pt x="51" y="8"/>
                    <a:pt x="50" y="7"/>
                  </a:cubicBezTo>
                  <a:cubicBezTo>
                    <a:pt x="49" y="7"/>
                    <a:pt x="40" y="5"/>
                    <a:pt x="38" y="4"/>
                  </a:cubicBezTo>
                  <a:cubicBezTo>
                    <a:pt x="35" y="4"/>
                    <a:pt x="32" y="5"/>
                    <a:pt x="30" y="5"/>
                  </a:cubicBezTo>
                  <a:cubicBezTo>
                    <a:pt x="28" y="6"/>
                    <a:pt x="21" y="5"/>
                    <a:pt x="20" y="5"/>
                  </a:cubicBezTo>
                  <a:cubicBezTo>
                    <a:pt x="19" y="4"/>
                    <a:pt x="16" y="4"/>
                    <a:pt x="16" y="3"/>
                  </a:cubicBezTo>
                  <a:cubicBezTo>
                    <a:pt x="15" y="2"/>
                    <a:pt x="14" y="3"/>
                    <a:pt x="13" y="3"/>
                  </a:cubicBezTo>
                  <a:cubicBezTo>
                    <a:pt x="12" y="3"/>
                    <a:pt x="11" y="4"/>
                    <a:pt x="9" y="2"/>
                  </a:cubicBezTo>
                  <a:cubicBezTo>
                    <a:pt x="8" y="0"/>
                    <a:pt x="3" y="2"/>
                    <a:pt x="3" y="2"/>
                  </a:cubicBezTo>
                  <a:cubicBezTo>
                    <a:pt x="1" y="2"/>
                    <a:pt x="3" y="4"/>
                    <a:pt x="2" y="5"/>
                  </a:cubicBezTo>
                  <a:cubicBezTo>
                    <a:pt x="1" y="6"/>
                    <a:pt x="0" y="7"/>
                    <a:pt x="2" y="9"/>
                  </a:cubicBezTo>
                  <a:cubicBezTo>
                    <a:pt x="4" y="10"/>
                    <a:pt x="3" y="10"/>
                    <a:pt x="2" y="11"/>
                  </a:cubicBezTo>
                  <a:cubicBezTo>
                    <a:pt x="1" y="11"/>
                    <a:pt x="1" y="10"/>
                    <a:pt x="1" y="14"/>
                  </a:cubicBezTo>
                  <a:cubicBezTo>
                    <a:pt x="1" y="17"/>
                    <a:pt x="8" y="17"/>
                    <a:pt x="9" y="17"/>
                  </a:cubicBezTo>
                  <a:cubicBezTo>
                    <a:pt x="10" y="17"/>
                    <a:pt x="12" y="15"/>
                    <a:pt x="11" y="21"/>
                  </a:cubicBezTo>
                  <a:cubicBezTo>
                    <a:pt x="11" y="27"/>
                    <a:pt x="19" y="30"/>
                    <a:pt x="21" y="30"/>
                  </a:cubicBezTo>
                  <a:cubicBezTo>
                    <a:pt x="24" y="31"/>
                    <a:pt x="35" y="28"/>
                    <a:pt x="38" y="27"/>
                  </a:cubicBezTo>
                  <a:cubicBezTo>
                    <a:pt x="40" y="26"/>
                    <a:pt x="67" y="26"/>
                    <a:pt x="70" y="26"/>
                  </a:cubicBezTo>
                  <a:cubicBezTo>
                    <a:pt x="73" y="26"/>
                    <a:pt x="71" y="25"/>
                    <a:pt x="70" y="25"/>
                  </a:cubicBezTo>
                  <a:cubicBezTo>
                    <a:pt x="69" y="25"/>
                    <a:pt x="68" y="23"/>
                    <a:pt x="69" y="22"/>
                  </a:cubicBezTo>
                  <a:cubicBezTo>
                    <a:pt x="70" y="21"/>
                    <a:pt x="69" y="21"/>
                    <a:pt x="67" y="20"/>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 name="Freeform 66">
              <a:extLst>
                <a:ext uri="{FF2B5EF4-FFF2-40B4-BE49-F238E27FC236}">
                  <a16:creationId xmlns="" xmlns:a16="http://schemas.microsoft.com/office/drawing/2014/main" id="{397184D3-E3A4-464A-A3CE-889A3C340FFE}"/>
                </a:ext>
              </a:extLst>
            </p:cNvPr>
            <p:cNvSpPr>
              <a:spLocks/>
            </p:cNvSpPr>
            <p:nvPr/>
          </p:nvSpPr>
          <p:spPr bwMode="auto">
            <a:xfrm>
              <a:off x="1640671" y="2038142"/>
              <a:ext cx="9999" cy="13332"/>
            </a:xfrm>
            <a:custGeom>
              <a:avLst/>
              <a:gdLst>
                <a:gd name="T0" fmla="*/ 2 w 10"/>
                <a:gd name="T1" fmla="*/ 8 h 13"/>
                <a:gd name="T2" fmla="*/ 5 w 10"/>
                <a:gd name="T3" fmla="*/ 11 h 13"/>
                <a:gd name="T4" fmla="*/ 8 w 10"/>
                <a:gd name="T5" fmla="*/ 11 h 13"/>
                <a:gd name="T6" fmla="*/ 5 w 10"/>
                <a:gd name="T7" fmla="*/ 3 h 13"/>
                <a:gd name="T8" fmla="*/ 2 w 10"/>
                <a:gd name="T9" fmla="*/ 1 h 13"/>
                <a:gd name="T10" fmla="*/ 0 w 10"/>
                <a:gd name="T11" fmla="*/ 2 h 13"/>
                <a:gd name="T12" fmla="*/ 2 w 10"/>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2" y="8"/>
                  </a:moveTo>
                  <a:cubicBezTo>
                    <a:pt x="3" y="8"/>
                    <a:pt x="4" y="9"/>
                    <a:pt x="5" y="11"/>
                  </a:cubicBezTo>
                  <a:cubicBezTo>
                    <a:pt x="6" y="13"/>
                    <a:pt x="7" y="12"/>
                    <a:pt x="8" y="11"/>
                  </a:cubicBezTo>
                  <a:cubicBezTo>
                    <a:pt x="10" y="10"/>
                    <a:pt x="6" y="5"/>
                    <a:pt x="5" y="3"/>
                  </a:cubicBezTo>
                  <a:cubicBezTo>
                    <a:pt x="4" y="0"/>
                    <a:pt x="4" y="1"/>
                    <a:pt x="2" y="1"/>
                  </a:cubicBezTo>
                  <a:cubicBezTo>
                    <a:pt x="0" y="0"/>
                    <a:pt x="0" y="2"/>
                    <a:pt x="0" y="2"/>
                  </a:cubicBezTo>
                  <a:cubicBezTo>
                    <a:pt x="0" y="4"/>
                    <a:pt x="2" y="7"/>
                    <a:pt x="2" y="8"/>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 name="Freeform 67">
              <a:extLst>
                <a:ext uri="{FF2B5EF4-FFF2-40B4-BE49-F238E27FC236}">
                  <a16:creationId xmlns="" xmlns:a16="http://schemas.microsoft.com/office/drawing/2014/main" id="{F53AED02-4289-4441-A904-0339B4E9696E}"/>
                </a:ext>
              </a:extLst>
            </p:cNvPr>
            <p:cNvSpPr>
              <a:spLocks/>
            </p:cNvSpPr>
            <p:nvPr/>
          </p:nvSpPr>
          <p:spPr bwMode="auto">
            <a:xfrm>
              <a:off x="1650671" y="2034808"/>
              <a:ext cx="21110" cy="14444"/>
            </a:xfrm>
            <a:custGeom>
              <a:avLst/>
              <a:gdLst>
                <a:gd name="T0" fmla="*/ 11 w 20"/>
                <a:gd name="T1" fmla="*/ 5 h 14"/>
                <a:gd name="T2" fmla="*/ 9 w 20"/>
                <a:gd name="T3" fmla="*/ 3 h 14"/>
                <a:gd name="T4" fmla="*/ 6 w 20"/>
                <a:gd name="T5" fmla="*/ 2 h 14"/>
                <a:gd name="T6" fmla="*/ 2 w 20"/>
                <a:gd name="T7" fmla="*/ 1 h 14"/>
                <a:gd name="T8" fmla="*/ 1 w 20"/>
                <a:gd name="T9" fmla="*/ 2 h 14"/>
                <a:gd name="T10" fmla="*/ 5 w 20"/>
                <a:gd name="T11" fmla="*/ 5 h 14"/>
                <a:gd name="T12" fmla="*/ 6 w 20"/>
                <a:gd name="T13" fmla="*/ 10 h 14"/>
                <a:gd name="T14" fmla="*/ 10 w 20"/>
                <a:gd name="T15" fmla="*/ 9 h 14"/>
                <a:gd name="T16" fmla="*/ 11 w 20"/>
                <a:gd name="T17" fmla="*/ 11 h 14"/>
                <a:gd name="T18" fmla="*/ 10 w 20"/>
                <a:gd name="T19" fmla="*/ 12 h 14"/>
                <a:gd name="T20" fmla="*/ 13 w 20"/>
                <a:gd name="T21" fmla="*/ 12 h 14"/>
                <a:gd name="T22" fmla="*/ 15 w 20"/>
                <a:gd name="T23" fmla="*/ 13 h 14"/>
                <a:gd name="T24" fmla="*/ 18 w 20"/>
                <a:gd name="T25" fmla="*/ 12 h 14"/>
                <a:gd name="T26" fmla="*/ 15 w 20"/>
                <a:gd name="T27" fmla="*/ 11 h 14"/>
                <a:gd name="T28" fmla="*/ 12 w 20"/>
                <a:gd name="T29" fmla="*/ 9 h 14"/>
                <a:gd name="T30" fmla="*/ 12 w 20"/>
                <a:gd name="T31" fmla="*/ 8 h 14"/>
                <a:gd name="T32" fmla="*/ 11 w 20"/>
                <a:gd name="T3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4">
                  <a:moveTo>
                    <a:pt x="11" y="5"/>
                  </a:moveTo>
                  <a:cubicBezTo>
                    <a:pt x="10" y="4"/>
                    <a:pt x="9" y="4"/>
                    <a:pt x="9" y="3"/>
                  </a:cubicBezTo>
                  <a:cubicBezTo>
                    <a:pt x="8" y="2"/>
                    <a:pt x="7" y="2"/>
                    <a:pt x="6" y="2"/>
                  </a:cubicBezTo>
                  <a:cubicBezTo>
                    <a:pt x="6" y="2"/>
                    <a:pt x="5" y="2"/>
                    <a:pt x="2" y="1"/>
                  </a:cubicBezTo>
                  <a:cubicBezTo>
                    <a:pt x="0" y="0"/>
                    <a:pt x="1" y="2"/>
                    <a:pt x="1" y="2"/>
                  </a:cubicBezTo>
                  <a:cubicBezTo>
                    <a:pt x="1" y="2"/>
                    <a:pt x="4" y="4"/>
                    <a:pt x="5" y="5"/>
                  </a:cubicBezTo>
                  <a:cubicBezTo>
                    <a:pt x="6" y="6"/>
                    <a:pt x="6" y="9"/>
                    <a:pt x="6" y="10"/>
                  </a:cubicBezTo>
                  <a:cubicBezTo>
                    <a:pt x="6" y="11"/>
                    <a:pt x="8" y="10"/>
                    <a:pt x="10" y="9"/>
                  </a:cubicBezTo>
                  <a:cubicBezTo>
                    <a:pt x="12" y="9"/>
                    <a:pt x="11" y="10"/>
                    <a:pt x="11" y="11"/>
                  </a:cubicBezTo>
                  <a:cubicBezTo>
                    <a:pt x="11" y="11"/>
                    <a:pt x="10" y="11"/>
                    <a:pt x="10" y="12"/>
                  </a:cubicBezTo>
                  <a:cubicBezTo>
                    <a:pt x="11" y="13"/>
                    <a:pt x="12" y="12"/>
                    <a:pt x="13" y="12"/>
                  </a:cubicBezTo>
                  <a:cubicBezTo>
                    <a:pt x="13" y="11"/>
                    <a:pt x="14" y="12"/>
                    <a:pt x="15" y="13"/>
                  </a:cubicBezTo>
                  <a:cubicBezTo>
                    <a:pt x="16" y="13"/>
                    <a:pt x="17" y="14"/>
                    <a:pt x="18" y="12"/>
                  </a:cubicBezTo>
                  <a:cubicBezTo>
                    <a:pt x="20" y="10"/>
                    <a:pt x="16" y="11"/>
                    <a:pt x="15" y="11"/>
                  </a:cubicBezTo>
                  <a:cubicBezTo>
                    <a:pt x="14" y="10"/>
                    <a:pt x="13" y="10"/>
                    <a:pt x="12" y="9"/>
                  </a:cubicBezTo>
                  <a:cubicBezTo>
                    <a:pt x="11" y="9"/>
                    <a:pt x="11" y="8"/>
                    <a:pt x="12" y="8"/>
                  </a:cubicBezTo>
                  <a:cubicBezTo>
                    <a:pt x="13" y="7"/>
                    <a:pt x="11" y="5"/>
                    <a:pt x="11" y="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 name="Freeform 68">
              <a:extLst>
                <a:ext uri="{FF2B5EF4-FFF2-40B4-BE49-F238E27FC236}">
                  <a16:creationId xmlns="" xmlns:a16="http://schemas.microsoft.com/office/drawing/2014/main" id="{B6F3D865-FBB6-4833-A6B2-A8CEFE39834F}"/>
                </a:ext>
              </a:extLst>
            </p:cNvPr>
            <p:cNvSpPr>
              <a:spLocks/>
            </p:cNvSpPr>
            <p:nvPr/>
          </p:nvSpPr>
          <p:spPr bwMode="auto">
            <a:xfrm>
              <a:off x="1607341" y="2040364"/>
              <a:ext cx="112213" cy="69994"/>
            </a:xfrm>
            <a:custGeom>
              <a:avLst/>
              <a:gdLst>
                <a:gd name="T0" fmla="*/ 106 w 108"/>
                <a:gd name="T1" fmla="*/ 52 h 68"/>
                <a:gd name="T2" fmla="*/ 97 w 108"/>
                <a:gd name="T3" fmla="*/ 47 h 68"/>
                <a:gd name="T4" fmla="*/ 95 w 108"/>
                <a:gd name="T5" fmla="*/ 45 h 68"/>
                <a:gd name="T6" fmla="*/ 93 w 108"/>
                <a:gd name="T7" fmla="*/ 46 h 68"/>
                <a:gd name="T8" fmla="*/ 88 w 108"/>
                <a:gd name="T9" fmla="*/ 45 h 68"/>
                <a:gd name="T10" fmla="*/ 86 w 108"/>
                <a:gd name="T11" fmla="*/ 46 h 68"/>
                <a:gd name="T12" fmla="*/ 81 w 108"/>
                <a:gd name="T13" fmla="*/ 47 h 68"/>
                <a:gd name="T14" fmla="*/ 81 w 108"/>
                <a:gd name="T15" fmla="*/ 45 h 68"/>
                <a:gd name="T16" fmla="*/ 85 w 108"/>
                <a:gd name="T17" fmla="*/ 43 h 68"/>
                <a:gd name="T18" fmla="*/ 83 w 108"/>
                <a:gd name="T19" fmla="*/ 39 h 68"/>
                <a:gd name="T20" fmla="*/ 77 w 108"/>
                <a:gd name="T21" fmla="*/ 31 h 68"/>
                <a:gd name="T22" fmla="*/ 66 w 108"/>
                <a:gd name="T23" fmla="*/ 25 h 68"/>
                <a:gd name="T24" fmla="*/ 55 w 108"/>
                <a:gd name="T25" fmla="*/ 19 h 68"/>
                <a:gd name="T26" fmla="*/ 45 w 108"/>
                <a:gd name="T27" fmla="*/ 14 h 68"/>
                <a:gd name="T28" fmla="*/ 39 w 108"/>
                <a:gd name="T29" fmla="*/ 13 h 68"/>
                <a:gd name="T30" fmla="*/ 36 w 108"/>
                <a:gd name="T31" fmla="*/ 18 h 68"/>
                <a:gd name="T32" fmla="*/ 35 w 108"/>
                <a:gd name="T33" fmla="*/ 14 h 68"/>
                <a:gd name="T34" fmla="*/ 32 w 108"/>
                <a:gd name="T35" fmla="*/ 12 h 68"/>
                <a:gd name="T36" fmla="*/ 31 w 108"/>
                <a:gd name="T37" fmla="*/ 10 h 68"/>
                <a:gd name="T38" fmla="*/ 32 w 108"/>
                <a:gd name="T39" fmla="*/ 5 h 68"/>
                <a:gd name="T40" fmla="*/ 29 w 108"/>
                <a:gd name="T41" fmla="*/ 4 h 68"/>
                <a:gd name="T42" fmla="*/ 27 w 108"/>
                <a:gd name="T43" fmla="*/ 2 h 68"/>
                <a:gd name="T44" fmla="*/ 25 w 108"/>
                <a:gd name="T45" fmla="*/ 1 h 68"/>
                <a:gd name="T46" fmla="*/ 20 w 108"/>
                <a:gd name="T47" fmla="*/ 6 h 68"/>
                <a:gd name="T48" fmla="*/ 18 w 108"/>
                <a:gd name="T49" fmla="*/ 14 h 68"/>
                <a:gd name="T50" fmla="*/ 18 w 108"/>
                <a:gd name="T51" fmla="*/ 15 h 68"/>
                <a:gd name="T52" fmla="*/ 17 w 108"/>
                <a:gd name="T53" fmla="*/ 17 h 68"/>
                <a:gd name="T54" fmla="*/ 18 w 108"/>
                <a:gd name="T55" fmla="*/ 21 h 68"/>
                <a:gd name="T56" fmla="*/ 17 w 108"/>
                <a:gd name="T57" fmla="*/ 24 h 68"/>
                <a:gd name="T58" fmla="*/ 17 w 108"/>
                <a:gd name="T59" fmla="*/ 25 h 68"/>
                <a:gd name="T60" fmla="*/ 17 w 108"/>
                <a:gd name="T61" fmla="*/ 27 h 68"/>
                <a:gd name="T62" fmla="*/ 16 w 108"/>
                <a:gd name="T63" fmla="*/ 29 h 68"/>
                <a:gd name="T64" fmla="*/ 14 w 108"/>
                <a:gd name="T65" fmla="*/ 36 h 68"/>
                <a:gd name="T66" fmla="*/ 15 w 108"/>
                <a:gd name="T67" fmla="*/ 41 h 68"/>
                <a:gd name="T68" fmla="*/ 16 w 108"/>
                <a:gd name="T69" fmla="*/ 45 h 68"/>
                <a:gd name="T70" fmla="*/ 2 w 108"/>
                <a:gd name="T71" fmla="*/ 54 h 68"/>
                <a:gd name="T72" fmla="*/ 6 w 108"/>
                <a:gd name="T73" fmla="*/ 55 h 68"/>
                <a:gd name="T74" fmla="*/ 24 w 108"/>
                <a:gd name="T75" fmla="*/ 53 h 68"/>
                <a:gd name="T76" fmla="*/ 25 w 108"/>
                <a:gd name="T77" fmla="*/ 55 h 68"/>
                <a:gd name="T78" fmla="*/ 26 w 108"/>
                <a:gd name="T79" fmla="*/ 58 h 68"/>
                <a:gd name="T80" fmla="*/ 26 w 108"/>
                <a:gd name="T81" fmla="*/ 63 h 68"/>
                <a:gd name="T82" fmla="*/ 33 w 108"/>
                <a:gd name="T83" fmla="*/ 67 h 68"/>
                <a:gd name="T84" fmla="*/ 43 w 108"/>
                <a:gd name="T85" fmla="*/ 61 h 68"/>
                <a:gd name="T86" fmla="*/ 46 w 108"/>
                <a:gd name="T87" fmla="*/ 56 h 68"/>
                <a:gd name="T88" fmla="*/ 50 w 108"/>
                <a:gd name="T89" fmla="*/ 55 h 68"/>
                <a:gd name="T90" fmla="*/ 53 w 108"/>
                <a:gd name="T91" fmla="*/ 53 h 68"/>
                <a:gd name="T92" fmla="*/ 55 w 108"/>
                <a:gd name="T93" fmla="*/ 50 h 68"/>
                <a:gd name="T94" fmla="*/ 56 w 108"/>
                <a:gd name="T95" fmla="*/ 46 h 68"/>
                <a:gd name="T96" fmla="*/ 64 w 108"/>
                <a:gd name="T97" fmla="*/ 44 h 68"/>
                <a:gd name="T98" fmla="*/ 66 w 108"/>
                <a:gd name="T99" fmla="*/ 47 h 68"/>
                <a:gd name="T100" fmla="*/ 73 w 108"/>
                <a:gd name="T101" fmla="*/ 51 h 68"/>
                <a:gd name="T102" fmla="*/ 74 w 108"/>
                <a:gd name="T103" fmla="*/ 54 h 68"/>
                <a:gd name="T104" fmla="*/ 85 w 108"/>
                <a:gd name="T105" fmla="*/ 57 h 68"/>
                <a:gd name="T106" fmla="*/ 95 w 108"/>
                <a:gd name="T107" fmla="*/ 59 h 68"/>
                <a:gd name="T108" fmla="*/ 98 w 108"/>
                <a:gd name="T109" fmla="*/ 57 h 68"/>
                <a:gd name="T110" fmla="*/ 104 w 108"/>
                <a:gd name="T111" fmla="*/ 54 h 68"/>
                <a:gd name="T112" fmla="*/ 106 w 108"/>
                <a:gd name="T113"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 h="68">
                  <a:moveTo>
                    <a:pt x="106" y="52"/>
                  </a:moveTo>
                  <a:cubicBezTo>
                    <a:pt x="103" y="52"/>
                    <a:pt x="99" y="50"/>
                    <a:pt x="97" y="47"/>
                  </a:cubicBezTo>
                  <a:cubicBezTo>
                    <a:pt x="96" y="44"/>
                    <a:pt x="96" y="44"/>
                    <a:pt x="95" y="45"/>
                  </a:cubicBezTo>
                  <a:cubicBezTo>
                    <a:pt x="94" y="46"/>
                    <a:pt x="94" y="46"/>
                    <a:pt x="93" y="46"/>
                  </a:cubicBezTo>
                  <a:cubicBezTo>
                    <a:pt x="92" y="45"/>
                    <a:pt x="87" y="44"/>
                    <a:pt x="88" y="45"/>
                  </a:cubicBezTo>
                  <a:cubicBezTo>
                    <a:pt x="88" y="46"/>
                    <a:pt x="87" y="46"/>
                    <a:pt x="86" y="46"/>
                  </a:cubicBezTo>
                  <a:cubicBezTo>
                    <a:pt x="84" y="46"/>
                    <a:pt x="81" y="47"/>
                    <a:pt x="81" y="47"/>
                  </a:cubicBezTo>
                  <a:cubicBezTo>
                    <a:pt x="81" y="47"/>
                    <a:pt x="79" y="46"/>
                    <a:pt x="81" y="45"/>
                  </a:cubicBezTo>
                  <a:cubicBezTo>
                    <a:pt x="82" y="45"/>
                    <a:pt x="85" y="44"/>
                    <a:pt x="85" y="43"/>
                  </a:cubicBezTo>
                  <a:cubicBezTo>
                    <a:pt x="85" y="42"/>
                    <a:pt x="83" y="41"/>
                    <a:pt x="83" y="39"/>
                  </a:cubicBezTo>
                  <a:cubicBezTo>
                    <a:pt x="83" y="37"/>
                    <a:pt x="80" y="32"/>
                    <a:pt x="77" y="31"/>
                  </a:cubicBezTo>
                  <a:cubicBezTo>
                    <a:pt x="74" y="29"/>
                    <a:pt x="68" y="26"/>
                    <a:pt x="66" y="25"/>
                  </a:cubicBezTo>
                  <a:cubicBezTo>
                    <a:pt x="63" y="23"/>
                    <a:pt x="58" y="20"/>
                    <a:pt x="55" y="19"/>
                  </a:cubicBezTo>
                  <a:cubicBezTo>
                    <a:pt x="52" y="19"/>
                    <a:pt x="47" y="17"/>
                    <a:pt x="45" y="14"/>
                  </a:cubicBezTo>
                  <a:cubicBezTo>
                    <a:pt x="42" y="11"/>
                    <a:pt x="41" y="10"/>
                    <a:pt x="39" y="13"/>
                  </a:cubicBezTo>
                  <a:cubicBezTo>
                    <a:pt x="38" y="16"/>
                    <a:pt x="36" y="19"/>
                    <a:pt x="36" y="18"/>
                  </a:cubicBezTo>
                  <a:cubicBezTo>
                    <a:pt x="36" y="16"/>
                    <a:pt x="35" y="16"/>
                    <a:pt x="35" y="14"/>
                  </a:cubicBezTo>
                  <a:cubicBezTo>
                    <a:pt x="34" y="13"/>
                    <a:pt x="33" y="12"/>
                    <a:pt x="32" y="12"/>
                  </a:cubicBezTo>
                  <a:cubicBezTo>
                    <a:pt x="31" y="11"/>
                    <a:pt x="29" y="10"/>
                    <a:pt x="31" y="10"/>
                  </a:cubicBezTo>
                  <a:cubicBezTo>
                    <a:pt x="33" y="9"/>
                    <a:pt x="34" y="8"/>
                    <a:pt x="32" y="5"/>
                  </a:cubicBezTo>
                  <a:cubicBezTo>
                    <a:pt x="31" y="2"/>
                    <a:pt x="30" y="3"/>
                    <a:pt x="29" y="4"/>
                  </a:cubicBezTo>
                  <a:cubicBezTo>
                    <a:pt x="27" y="4"/>
                    <a:pt x="26" y="4"/>
                    <a:pt x="27" y="2"/>
                  </a:cubicBezTo>
                  <a:cubicBezTo>
                    <a:pt x="27" y="0"/>
                    <a:pt x="26" y="1"/>
                    <a:pt x="25" y="1"/>
                  </a:cubicBezTo>
                  <a:cubicBezTo>
                    <a:pt x="25" y="1"/>
                    <a:pt x="21" y="2"/>
                    <a:pt x="20" y="6"/>
                  </a:cubicBezTo>
                  <a:cubicBezTo>
                    <a:pt x="19" y="10"/>
                    <a:pt x="18" y="12"/>
                    <a:pt x="18" y="14"/>
                  </a:cubicBezTo>
                  <a:cubicBezTo>
                    <a:pt x="18" y="15"/>
                    <a:pt x="19" y="14"/>
                    <a:pt x="18" y="15"/>
                  </a:cubicBezTo>
                  <a:cubicBezTo>
                    <a:pt x="17" y="16"/>
                    <a:pt x="17" y="16"/>
                    <a:pt x="17" y="17"/>
                  </a:cubicBezTo>
                  <a:cubicBezTo>
                    <a:pt x="18" y="18"/>
                    <a:pt x="19" y="20"/>
                    <a:pt x="18" y="21"/>
                  </a:cubicBezTo>
                  <a:cubicBezTo>
                    <a:pt x="16" y="23"/>
                    <a:pt x="16" y="23"/>
                    <a:pt x="17" y="24"/>
                  </a:cubicBezTo>
                  <a:cubicBezTo>
                    <a:pt x="17" y="24"/>
                    <a:pt x="18" y="24"/>
                    <a:pt x="17" y="25"/>
                  </a:cubicBezTo>
                  <a:cubicBezTo>
                    <a:pt x="17" y="26"/>
                    <a:pt x="17" y="27"/>
                    <a:pt x="17" y="27"/>
                  </a:cubicBezTo>
                  <a:cubicBezTo>
                    <a:pt x="17" y="28"/>
                    <a:pt x="17" y="29"/>
                    <a:pt x="16" y="29"/>
                  </a:cubicBezTo>
                  <a:cubicBezTo>
                    <a:pt x="15" y="30"/>
                    <a:pt x="14" y="32"/>
                    <a:pt x="14" y="36"/>
                  </a:cubicBezTo>
                  <a:cubicBezTo>
                    <a:pt x="15" y="39"/>
                    <a:pt x="14" y="40"/>
                    <a:pt x="15" y="41"/>
                  </a:cubicBezTo>
                  <a:cubicBezTo>
                    <a:pt x="16" y="43"/>
                    <a:pt x="19" y="44"/>
                    <a:pt x="16" y="45"/>
                  </a:cubicBezTo>
                  <a:cubicBezTo>
                    <a:pt x="14" y="46"/>
                    <a:pt x="5" y="48"/>
                    <a:pt x="2" y="54"/>
                  </a:cubicBezTo>
                  <a:cubicBezTo>
                    <a:pt x="0" y="59"/>
                    <a:pt x="3" y="55"/>
                    <a:pt x="6" y="55"/>
                  </a:cubicBezTo>
                  <a:cubicBezTo>
                    <a:pt x="9" y="55"/>
                    <a:pt x="24" y="51"/>
                    <a:pt x="24" y="53"/>
                  </a:cubicBezTo>
                  <a:cubicBezTo>
                    <a:pt x="25" y="55"/>
                    <a:pt x="25" y="54"/>
                    <a:pt x="25" y="55"/>
                  </a:cubicBezTo>
                  <a:cubicBezTo>
                    <a:pt x="26" y="56"/>
                    <a:pt x="26" y="57"/>
                    <a:pt x="26" y="58"/>
                  </a:cubicBezTo>
                  <a:cubicBezTo>
                    <a:pt x="25" y="59"/>
                    <a:pt x="25" y="62"/>
                    <a:pt x="26" y="63"/>
                  </a:cubicBezTo>
                  <a:cubicBezTo>
                    <a:pt x="27" y="65"/>
                    <a:pt x="30" y="68"/>
                    <a:pt x="33" y="67"/>
                  </a:cubicBezTo>
                  <a:cubicBezTo>
                    <a:pt x="36" y="66"/>
                    <a:pt x="42" y="63"/>
                    <a:pt x="43" y="61"/>
                  </a:cubicBezTo>
                  <a:cubicBezTo>
                    <a:pt x="43" y="58"/>
                    <a:pt x="45" y="57"/>
                    <a:pt x="46" y="56"/>
                  </a:cubicBezTo>
                  <a:cubicBezTo>
                    <a:pt x="48" y="56"/>
                    <a:pt x="49" y="55"/>
                    <a:pt x="50" y="55"/>
                  </a:cubicBezTo>
                  <a:cubicBezTo>
                    <a:pt x="51" y="54"/>
                    <a:pt x="53" y="53"/>
                    <a:pt x="53" y="53"/>
                  </a:cubicBezTo>
                  <a:cubicBezTo>
                    <a:pt x="54" y="53"/>
                    <a:pt x="55" y="52"/>
                    <a:pt x="55" y="50"/>
                  </a:cubicBezTo>
                  <a:cubicBezTo>
                    <a:pt x="55" y="48"/>
                    <a:pt x="55" y="47"/>
                    <a:pt x="56" y="46"/>
                  </a:cubicBezTo>
                  <a:cubicBezTo>
                    <a:pt x="57" y="45"/>
                    <a:pt x="67" y="40"/>
                    <a:pt x="64" y="44"/>
                  </a:cubicBezTo>
                  <a:cubicBezTo>
                    <a:pt x="62" y="48"/>
                    <a:pt x="62" y="47"/>
                    <a:pt x="66" y="47"/>
                  </a:cubicBezTo>
                  <a:cubicBezTo>
                    <a:pt x="69" y="47"/>
                    <a:pt x="76" y="49"/>
                    <a:pt x="73" y="51"/>
                  </a:cubicBezTo>
                  <a:cubicBezTo>
                    <a:pt x="70" y="54"/>
                    <a:pt x="72" y="54"/>
                    <a:pt x="74" y="54"/>
                  </a:cubicBezTo>
                  <a:cubicBezTo>
                    <a:pt x="77" y="54"/>
                    <a:pt x="83" y="55"/>
                    <a:pt x="85" y="57"/>
                  </a:cubicBezTo>
                  <a:cubicBezTo>
                    <a:pt x="88" y="58"/>
                    <a:pt x="95" y="61"/>
                    <a:pt x="95" y="59"/>
                  </a:cubicBezTo>
                  <a:cubicBezTo>
                    <a:pt x="96" y="58"/>
                    <a:pt x="97" y="57"/>
                    <a:pt x="98" y="57"/>
                  </a:cubicBezTo>
                  <a:cubicBezTo>
                    <a:pt x="100" y="56"/>
                    <a:pt x="104" y="54"/>
                    <a:pt x="104" y="54"/>
                  </a:cubicBezTo>
                  <a:cubicBezTo>
                    <a:pt x="105" y="53"/>
                    <a:pt x="108" y="52"/>
                    <a:pt x="106" y="5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 name="Freeform 69">
              <a:extLst>
                <a:ext uri="{FF2B5EF4-FFF2-40B4-BE49-F238E27FC236}">
                  <a16:creationId xmlns="" xmlns:a16="http://schemas.microsoft.com/office/drawing/2014/main" id="{7AF41B90-4A22-4C83-9CAA-E571D4645441}"/>
                </a:ext>
              </a:extLst>
            </p:cNvPr>
            <p:cNvSpPr>
              <a:spLocks/>
            </p:cNvSpPr>
            <p:nvPr/>
          </p:nvSpPr>
          <p:spPr bwMode="auto">
            <a:xfrm>
              <a:off x="1659559" y="2112579"/>
              <a:ext cx="32220" cy="21110"/>
            </a:xfrm>
            <a:custGeom>
              <a:avLst/>
              <a:gdLst>
                <a:gd name="T0" fmla="*/ 30 w 31"/>
                <a:gd name="T1" fmla="*/ 3 h 20"/>
                <a:gd name="T2" fmla="*/ 27 w 31"/>
                <a:gd name="T3" fmla="*/ 1 h 20"/>
                <a:gd name="T4" fmla="*/ 23 w 31"/>
                <a:gd name="T5" fmla="*/ 1 h 20"/>
                <a:gd name="T6" fmla="*/ 20 w 31"/>
                <a:gd name="T7" fmla="*/ 2 h 20"/>
                <a:gd name="T8" fmla="*/ 15 w 31"/>
                <a:gd name="T9" fmla="*/ 3 h 20"/>
                <a:gd name="T10" fmla="*/ 10 w 31"/>
                <a:gd name="T11" fmla="*/ 2 h 20"/>
                <a:gd name="T12" fmla="*/ 5 w 31"/>
                <a:gd name="T13" fmla="*/ 7 h 20"/>
                <a:gd name="T14" fmla="*/ 1 w 31"/>
                <a:gd name="T15" fmla="*/ 12 h 20"/>
                <a:gd name="T16" fmla="*/ 0 w 31"/>
                <a:gd name="T17" fmla="*/ 14 h 20"/>
                <a:gd name="T18" fmla="*/ 2 w 31"/>
                <a:gd name="T19" fmla="*/ 19 h 20"/>
                <a:gd name="T20" fmla="*/ 6 w 31"/>
                <a:gd name="T21" fmla="*/ 19 h 20"/>
                <a:gd name="T22" fmla="*/ 10 w 31"/>
                <a:gd name="T23" fmla="*/ 19 h 20"/>
                <a:gd name="T24" fmla="*/ 20 w 31"/>
                <a:gd name="T25" fmla="*/ 14 h 20"/>
                <a:gd name="T26" fmla="*/ 27 w 31"/>
                <a:gd name="T27" fmla="*/ 9 h 20"/>
                <a:gd name="T28" fmla="*/ 30 w 31"/>
                <a:gd name="T2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20">
                  <a:moveTo>
                    <a:pt x="30" y="3"/>
                  </a:moveTo>
                  <a:cubicBezTo>
                    <a:pt x="31" y="2"/>
                    <a:pt x="28" y="2"/>
                    <a:pt x="27" y="1"/>
                  </a:cubicBezTo>
                  <a:cubicBezTo>
                    <a:pt x="25" y="0"/>
                    <a:pt x="24" y="1"/>
                    <a:pt x="23" y="1"/>
                  </a:cubicBezTo>
                  <a:cubicBezTo>
                    <a:pt x="22" y="2"/>
                    <a:pt x="22" y="2"/>
                    <a:pt x="20" y="2"/>
                  </a:cubicBezTo>
                  <a:cubicBezTo>
                    <a:pt x="18" y="2"/>
                    <a:pt x="18" y="1"/>
                    <a:pt x="15" y="3"/>
                  </a:cubicBezTo>
                  <a:cubicBezTo>
                    <a:pt x="12" y="6"/>
                    <a:pt x="10" y="3"/>
                    <a:pt x="10" y="2"/>
                  </a:cubicBezTo>
                  <a:cubicBezTo>
                    <a:pt x="9" y="1"/>
                    <a:pt x="6" y="4"/>
                    <a:pt x="5" y="7"/>
                  </a:cubicBezTo>
                  <a:cubicBezTo>
                    <a:pt x="5" y="9"/>
                    <a:pt x="3" y="11"/>
                    <a:pt x="1" y="12"/>
                  </a:cubicBezTo>
                  <a:cubicBezTo>
                    <a:pt x="0" y="13"/>
                    <a:pt x="0" y="14"/>
                    <a:pt x="0" y="14"/>
                  </a:cubicBezTo>
                  <a:cubicBezTo>
                    <a:pt x="0" y="14"/>
                    <a:pt x="1" y="17"/>
                    <a:pt x="2" y="19"/>
                  </a:cubicBezTo>
                  <a:cubicBezTo>
                    <a:pt x="3" y="20"/>
                    <a:pt x="4" y="20"/>
                    <a:pt x="6" y="19"/>
                  </a:cubicBezTo>
                  <a:cubicBezTo>
                    <a:pt x="7" y="18"/>
                    <a:pt x="7" y="19"/>
                    <a:pt x="10" y="19"/>
                  </a:cubicBezTo>
                  <a:cubicBezTo>
                    <a:pt x="14" y="20"/>
                    <a:pt x="18" y="16"/>
                    <a:pt x="20" y="14"/>
                  </a:cubicBezTo>
                  <a:cubicBezTo>
                    <a:pt x="23" y="11"/>
                    <a:pt x="24" y="11"/>
                    <a:pt x="27" y="9"/>
                  </a:cubicBezTo>
                  <a:cubicBezTo>
                    <a:pt x="30" y="8"/>
                    <a:pt x="29" y="5"/>
                    <a:pt x="30" y="3"/>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 name="Freeform 70">
              <a:extLst>
                <a:ext uri="{FF2B5EF4-FFF2-40B4-BE49-F238E27FC236}">
                  <a16:creationId xmlns="" xmlns:a16="http://schemas.microsoft.com/office/drawing/2014/main" id="{A63986CF-1615-4428-B6A7-2D1B1C6F2F32}"/>
                </a:ext>
              </a:extLst>
            </p:cNvPr>
            <p:cNvSpPr>
              <a:spLocks/>
            </p:cNvSpPr>
            <p:nvPr/>
          </p:nvSpPr>
          <p:spPr bwMode="auto">
            <a:xfrm>
              <a:off x="1738441" y="2164797"/>
              <a:ext cx="8888" cy="3333"/>
            </a:xfrm>
            <a:custGeom>
              <a:avLst/>
              <a:gdLst>
                <a:gd name="T0" fmla="*/ 8 w 8"/>
                <a:gd name="T1" fmla="*/ 0 h 3"/>
                <a:gd name="T2" fmla="*/ 2 w 8"/>
                <a:gd name="T3" fmla="*/ 3 h 3"/>
                <a:gd name="T4" fmla="*/ 8 w 8"/>
                <a:gd name="T5" fmla="*/ 0 h 3"/>
              </a:gdLst>
              <a:ahLst/>
              <a:cxnLst>
                <a:cxn ang="0">
                  <a:pos x="T0" y="T1"/>
                </a:cxn>
                <a:cxn ang="0">
                  <a:pos x="T2" y="T3"/>
                </a:cxn>
                <a:cxn ang="0">
                  <a:pos x="T4" y="T5"/>
                </a:cxn>
              </a:cxnLst>
              <a:rect l="0" t="0" r="r" b="b"/>
              <a:pathLst>
                <a:path w="8" h="3">
                  <a:moveTo>
                    <a:pt x="8" y="0"/>
                  </a:moveTo>
                  <a:cubicBezTo>
                    <a:pt x="5" y="1"/>
                    <a:pt x="0" y="3"/>
                    <a:pt x="2" y="3"/>
                  </a:cubicBezTo>
                  <a:cubicBezTo>
                    <a:pt x="4" y="3"/>
                    <a:pt x="8" y="0"/>
                    <a:pt x="8" y="0"/>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 name="Freeform 71">
              <a:extLst>
                <a:ext uri="{FF2B5EF4-FFF2-40B4-BE49-F238E27FC236}">
                  <a16:creationId xmlns="" xmlns:a16="http://schemas.microsoft.com/office/drawing/2014/main" id="{86AD48C0-238D-4E5E-A5A2-A18E7A69F2F7}"/>
                </a:ext>
              </a:extLst>
            </p:cNvPr>
            <p:cNvSpPr>
              <a:spLocks/>
            </p:cNvSpPr>
            <p:nvPr/>
          </p:nvSpPr>
          <p:spPr bwMode="auto">
            <a:xfrm>
              <a:off x="1713998" y="2127023"/>
              <a:ext cx="17776" cy="21110"/>
            </a:xfrm>
            <a:custGeom>
              <a:avLst/>
              <a:gdLst>
                <a:gd name="T0" fmla="*/ 7 w 17"/>
                <a:gd name="T1" fmla="*/ 18 h 20"/>
                <a:gd name="T2" fmla="*/ 10 w 17"/>
                <a:gd name="T3" fmla="*/ 19 h 20"/>
                <a:gd name="T4" fmla="*/ 12 w 17"/>
                <a:gd name="T5" fmla="*/ 14 h 20"/>
                <a:gd name="T6" fmla="*/ 15 w 17"/>
                <a:gd name="T7" fmla="*/ 10 h 20"/>
                <a:gd name="T8" fmla="*/ 17 w 17"/>
                <a:gd name="T9" fmla="*/ 5 h 20"/>
                <a:gd name="T10" fmla="*/ 13 w 17"/>
                <a:gd name="T11" fmla="*/ 1 h 20"/>
                <a:gd name="T12" fmla="*/ 9 w 17"/>
                <a:gd name="T13" fmla="*/ 1 h 20"/>
                <a:gd name="T14" fmla="*/ 6 w 17"/>
                <a:gd name="T15" fmla="*/ 2 h 20"/>
                <a:gd name="T16" fmla="*/ 3 w 17"/>
                <a:gd name="T17" fmla="*/ 6 h 20"/>
                <a:gd name="T18" fmla="*/ 2 w 17"/>
                <a:gd name="T19" fmla="*/ 14 h 20"/>
                <a:gd name="T20" fmla="*/ 7 w 17"/>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0">
                  <a:moveTo>
                    <a:pt x="7" y="18"/>
                  </a:moveTo>
                  <a:cubicBezTo>
                    <a:pt x="9" y="20"/>
                    <a:pt x="10" y="19"/>
                    <a:pt x="10" y="19"/>
                  </a:cubicBezTo>
                  <a:cubicBezTo>
                    <a:pt x="11" y="18"/>
                    <a:pt x="11" y="15"/>
                    <a:pt x="12" y="14"/>
                  </a:cubicBezTo>
                  <a:cubicBezTo>
                    <a:pt x="12" y="13"/>
                    <a:pt x="14" y="11"/>
                    <a:pt x="15" y="10"/>
                  </a:cubicBezTo>
                  <a:cubicBezTo>
                    <a:pt x="16" y="9"/>
                    <a:pt x="16" y="7"/>
                    <a:pt x="17" y="5"/>
                  </a:cubicBezTo>
                  <a:cubicBezTo>
                    <a:pt x="17" y="3"/>
                    <a:pt x="15" y="1"/>
                    <a:pt x="13" y="1"/>
                  </a:cubicBezTo>
                  <a:cubicBezTo>
                    <a:pt x="12" y="0"/>
                    <a:pt x="10" y="1"/>
                    <a:pt x="9" y="1"/>
                  </a:cubicBezTo>
                  <a:cubicBezTo>
                    <a:pt x="8" y="1"/>
                    <a:pt x="7" y="1"/>
                    <a:pt x="6" y="2"/>
                  </a:cubicBezTo>
                  <a:cubicBezTo>
                    <a:pt x="5" y="3"/>
                    <a:pt x="5" y="3"/>
                    <a:pt x="3" y="6"/>
                  </a:cubicBezTo>
                  <a:cubicBezTo>
                    <a:pt x="0" y="9"/>
                    <a:pt x="2" y="13"/>
                    <a:pt x="2" y="14"/>
                  </a:cubicBezTo>
                  <a:cubicBezTo>
                    <a:pt x="3" y="15"/>
                    <a:pt x="5" y="17"/>
                    <a:pt x="7" y="18"/>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 name="Freeform 72">
              <a:extLst>
                <a:ext uri="{FF2B5EF4-FFF2-40B4-BE49-F238E27FC236}">
                  <a16:creationId xmlns="" xmlns:a16="http://schemas.microsoft.com/office/drawing/2014/main" id="{924A2FEA-DBF5-4A26-B3C2-86E51E26A777}"/>
                </a:ext>
              </a:extLst>
            </p:cNvPr>
            <p:cNvSpPr>
              <a:spLocks/>
            </p:cNvSpPr>
            <p:nvPr/>
          </p:nvSpPr>
          <p:spPr bwMode="auto">
            <a:xfrm>
              <a:off x="1741774" y="2101469"/>
              <a:ext cx="18888" cy="8888"/>
            </a:xfrm>
            <a:custGeom>
              <a:avLst/>
              <a:gdLst>
                <a:gd name="T0" fmla="*/ 11 w 18"/>
                <a:gd name="T1" fmla="*/ 9 h 9"/>
                <a:gd name="T2" fmla="*/ 14 w 18"/>
                <a:gd name="T3" fmla="*/ 2 h 9"/>
                <a:gd name="T4" fmla="*/ 12 w 18"/>
                <a:gd name="T5" fmla="*/ 1 h 9"/>
                <a:gd name="T6" fmla="*/ 7 w 18"/>
                <a:gd name="T7" fmla="*/ 0 h 9"/>
                <a:gd name="T8" fmla="*/ 2 w 18"/>
                <a:gd name="T9" fmla="*/ 2 h 9"/>
                <a:gd name="T10" fmla="*/ 3 w 18"/>
                <a:gd name="T11" fmla="*/ 4 h 9"/>
                <a:gd name="T12" fmla="*/ 7 w 18"/>
                <a:gd name="T13" fmla="*/ 8 h 9"/>
                <a:gd name="T14" fmla="*/ 11 w 1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9">
                  <a:moveTo>
                    <a:pt x="11" y="9"/>
                  </a:moveTo>
                  <a:cubicBezTo>
                    <a:pt x="18" y="6"/>
                    <a:pt x="15" y="4"/>
                    <a:pt x="14" y="2"/>
                  </a:cubicBezTo>
                  <a:cubicBezTo>
                    <a:pt x="13" y="1"/>
                    <a:pt x="12" y="2"/>
                    <a:pt x="12" y="1"/>
                  </a:cubicBezTo>
                  <a:cubicBezTo>
                    <a:pt x="11" y="1"/>
                    <a:pt x="9" y="1"/>
                    <a:pt x="7" y="0"/>
                  </a:cubicBezTo>
                  <a:cubicBezTo>
                    <a:pt x="5" y="0"/>
                    <a:pt x="4" y="1"/>
                    <a:pt x="2" y="2"/>
                  </a:cubicBezTo>
                  <a:cubicBezTo>
                    <a:pt x="0" y="2"/>
                    <a:pt x="1" y="3"/>
                    <a:pt x="3" y="4"/>
                  </a:cubicBezTo>
                  <a:cubicBezTo>
                    <a:pt x="4" y="5"/>
                    <a:pt x="6" y="6"/>
                    <a:pt x="7" y="8"/>
                  </a:cubicBezTo>
                  <a:cubicBezTo>
                    <a:pt x="9" y="9"/>
                    <a:pt x="11" y="9"/>
                    <a:pt x="11" y="9"/>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 name="Freeform 73">
              <a:extLst>
                <a:ext uri="{FF2B5EF4-FFF2-40B4-BE49-F238E27FC236}">
                  <a16:creationId xmlns="" xmlns:a16="http://schemas.microsoft.com/office/drawing/2014/main" id="{9DD80FFC-5987-4F9F-A97B-793484CFD577}"/>
                </a:ext>
              </a:extLst>
            </p:cNvPr>
            <p:cNvSpPr>
              <a:spLocks/>
            </p:cNvSpPr>
            <p:nvPr/>
          </p:nvSpPr>
          <p:spPr bwMode="auto">
            <a:xfrm>
              <a:off x="1750662" y="2088137"/>
              <a:ext cx="5555" cy="2222"/>
            </a:xfrm>
            <a:custGeom>
              <a:avLst/>
              <a:gdLst>
                <a:gd name="T0" fmla="*/ 6 w 6"/>
                <a:gd name="T1" fmla="*/ 1 h 2"/>
                <a:gd name="T2" fmla="*/ 1 w 6"/>
                <a:gd name="T3" fmla="*/ 1 h 2"/>
                <a:gd name="T4" fmla="*/ 6 w 6"/>
                <a:gd name="T5" fmla="*/ 1 h 2"/>
              </a:gdLst>
              <a:ahLst/>
              <a:cxnLst>
                <a:cxn ang="0">
                  <a:pos x="T0" y="T1"/>
                </a:cxn>
                <a:cxn ang="0">
                  <a:pos x="T2" y="T3"/>
                </a:cxn>
                <a:cxn ang="0">
                  <a:pos x="T4" y="T5"/>
                </a:cxn>
              </a:cxnLst>
              <a:rect l="0" t="0" r="r" b="b"/>
              <a:pathLst>
                <a:path w="6" h="2">
                  <a:moveTo>
                    <a:pt x="6" y="1"/>
                  </a:moveTo>
                  <a:cubicBezTo>
                    <a:pt x="6" y="1"/>
                    <a:pt x="2" y="0"/>
                    <a:pt x="1" y="1"/>
                  </a:cubicBezTo>
                  <a:cubicBezTo>
                    <a:pt x="0" y="2"/>
                    <a:pt x="4" y="1"/>
                    <a:pt x="6" y="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 name="Freeform 74">
              <a:extLst>
                <a:ext uri="{FF2B5EF4-FFF2-40B4-BE49-F238E27FC236}">
                  <a16:creationId xmlns="" xmlns:a16="http://schemas.microsoft.com/office/drawing/2014/main" id="{85061CDE-CA1D-4E92-A110-74058FA26B07}"/>
                </a:ext>
              </a:extLst>
            </p:cNvPr>
            <p:cNvSpPr>
              <a:spLocks/>
            </p:cNvSpPr>
            <p:nvPr/>
          </p:nvSpPr>
          <p:spPr bwMode="auto">
            <a:xfrm>
              <a:off x="1757328" y="2095914"/>
              <a:ext cx="16666" cy="9999"/>
            </a:xfrm>
            <a:custGeom>
              <a:avLst/>
              <a:gdLst>
                <a:gd name="T0" fmla="*/ 12 w 16"/>
                <a:gd name="T1" fmla="*/ 4 h 9"/>
                <a:gd name="T2" fmla="*/ 5 w 16"/>
                <a:gd name="T3" fmla="*/ 0 h 9"/>
                <a:gd name="T4" fmla="*/ 4 w 16"/>
                <a:gd name="T5" fmla="*/ 4 h 9"/>
                <a:gd name="T6" fmla="*/ 14 w 16"/>
                <a:gd name="T7" fmla="*/ 7 h 9"/>
                <a:gd name="T8" fmla="*/ 15 w 16"/>
                <a:gd name="T9" fmla="*/ 6 h 9"/>
                <a:gd name="T10" fmla="*/ 12 w 16"/>
                <a:gd name="T11" fmla="*/ 4 h 9"/>
              </a:gdLst>
              <a:ahLst/>
              <a:cxnLst>
                <a:cxn ang="0">
                  <a:pos x="T0" y="T1"/>
                </a:cxn>
                <a:cxn ang="0">
                  <a:pos x="T2" y="T3"/>
                </a:cxn>
                <a:cxn ang="0">
                  <a:pos x="T4" y="T5"/>
                </a:cxn>
                <a:cxn ang="0">
                  <a:pos x="T6" y="T7"/>
                </a:cxn>
                <a:cxn ang="0">
                  <a:pos x="T8" y="T9"/>
                </a:cxn>
                <a:cxn ang="0">
                  <a:pos x="T10" y="T11"/>
                </a:cxn>
              </a:cxnLst>
              <a:rect l="0" t="0" r="r" b="b"/>
              <a:pathLst>
                <a:path w="16" h="9">
                  <a:moveTo>
                    <a:pt x="12" y="4"/>
                  </a:moveTo>
                  <a:cubicBezTo>
                    <a:pt x="11" y="3"/>
                    <a:pt x="6" y="0"/>
                    <a:pt x="5" y="0"/>
                  </a:cubicBezTo>
                  <a:cubicBezTo>
                    <a:pt x="4" y="1"/>
                    <a:pt x="0" y="2"/>
                    <a:pt x="4" y="4"/>
                  </a:cubicBezTo>
                  <a:cubicBezTo>
                    <a:pt x="8" y="6"/>
                    <a:pt x="10" y="9"/>
                    <a:pt x="14" y="7"/>
                  </a:cubicBezTo>
                  <a:cubicBezTo>
                    <a:pt x="14" y="7"/>
                    <a:pt x="16" y="6"/>
                    <a:pt x="15" y="6"/>
                  </a:cubicBezTo>
                  <a:cubicBezTo>
                    <a:pt x="13" y="5"/>
                    <a:pt x="12" y="5"/>
                    <a:pt x="12" y="4"/>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 name="Freeform 75">
              <a:extLst>
                <a:ext uri="{FF2B5EF4-FFF2-40B4-BE49-F238E27FC236}">
                  <a16:creationId xmlns="" xmlns:a16="http://schemas.microsoft.com/office/drawing/2014/main" id="{6FC9E7D3-E5E9-4C0E-8958-A04B01961B77}"/>
                </a:ext>
              </a:extLst>
            </p:cNvPr>
            <p:cNvSpPr>
              <a:spLocks/>
            </p:cNvSpPr>
            <p:nvPr/>
          </p:nvSpPr>
          <p:spPr bwMode="auto">
            <a:xfrm>
              <a:off x="1801769" y="2119245"/>
              <a:ext cx="12221" cy="3333"/>
            </a:xfrm>
            <a:custGeom>
              <a:avLst/>
              <a:gdLst>
                <a:gd name="T0" fmla="*/ 2 w 11"/>
                <a:gd name="T1" fmla="*/ 2 h 4"/>
                <a:gd name="T2" fmla="*/ 10 w 11"/>
                <a:gd name="T3" fmla="*/ 4 h 4"/>
                <a:gd name="T4" fmla="*/ 5 w 11"/>
                <a:gd name="T5" fmla="*/ 1 h 4"/>
                <a:gd name="T6" fmla="*/ 2 w 11"/>
                <a:gd name="T7" fmla="*/ 2 h 4"/>
              </a:gdLst>
              <a:ahLst/>
              <a:cxnLst>
                <a:cxn ang="0">
                  <a:pos x="T0" y="T1"/>
                </a:cxn>
                <a:cxn ang="0">
                  <a:pos x="T2" y="T3"/>
                </a:cxn>
                <a:cxn ang="0">
                  <a:pos x="T4" y="T5"/>
                </a:cxn>
                <a:cxn ang="0">
                  <a:pos x="T6" y="T7"/>
                </a:cxn>
              </a:cxnLst>
              <a:rect l="0" t="0" r="r" b="b"/>
              <a:pathLst>
                <a:path w="11" h="4">
                  <a:moveTo>
                    <a:pt x="2" y="2"/>
                  </a:moveTo>
                  <a:cubicBezTo>
                    <a:pt x="3" y="3"/>
                    <a:pt x="10" y="4"/>
                    <a:pt x="10" y="4"/>
                  </a:cubicBezTo>
                  <a:cubicBezTo>
                    <a:pt x="11" y="3"/>
                    <a:pt x="7" y="2"/>
                    <a:pt x="5" y="1"/>
                  </a:cubicBezTo>
                  <a:cubicBezTo>
                    <a:pt x="2" y="0"/>
                    <a:pt x="0" y="0"/>
                    <a:pt x="2" y="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 name="Freeform 76">
              <a:extLst>
                <a:ext uri="{FF2B5EF4-FFF2-40B4-BE49-F238E27FC236}">
                  <a16:creationId xmlns="" xmlns:a16="http://schemas.microsoft.com/office/drawing/2014/main" id="{B918D943-40A4-4FF0-96A9-18339276926F}"/>
                </a:ext>
              </a:extLst>
            </p:cNvPr>
            <p:cNvSpPr>
              <a:spLocks/>
            </p:cNvSpPr>
            <p:nvPr/>
          </p:nvSpPr>
          <p:spPr bwMode="auto">
            <a:xfrm>
              <a:off x="1852875" y="2115912"/>
              <a:ext cx="19998" cy="8888"/>
            </a:xfrm>
            <a:custGeom>
              <a:avLst/>
              <a:gdLst>
                <a:gd name="T0" fmla="*/ 5 w 19"/>
                <a:gd name="T1" fmla="*/ 0 h 9"/>
                <a:gd name="T2" fmla="*/ 4 w 19"/>
                <a:gd name="T3" fmla="*/ 1 h 9"/>
                <a:gd name="T4" fmla="*/ 9 w 19"/>
                <a:gd name="T5" fmla="*/ 6 h 9"/>
                <a:gd name="T6" fmla="*/ 15 w 19"/>
                <a:gd name="T7" fmla="*/ 8 h 9"/>
                <a:gd name="T8" fmla="*/ 14 w 19"/>
                <a:gd name="T9" fmla="*/ 5 h 9"/>
                <a:gd name="T10" fmla="*/ 5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5" y="0"/>
                  </a:moveTo>
                  <a:cubicBezTo>
                    <a:pt x="0" y="0"/>
                    <a:pt x="4" y="1"/>
                    <a:pt x="4" y="1"/>
                  </a:cubicBezTo>
                  <a:cubicBezTo>
                    <a:pt x="6" y="2"/>
                    <a:pt x="8" y="4"/>
                    <a:pt x="9" y="6"/>
                  </a:cubicBezTo>
                  <a:cubicBezTo>
                    <a:pt x="9" y="9"/>
                    <a:pt x="12" y="8"/>
                    <a:pt x="15" y="8"/>
                  </a:cubicBezTo>
                  <a:cubicBezTo>
                    <a:pt x="19" y="8"/>
                    <a:pt x="15" y="6"/>
                    <a:pt x="14" y="5"/>
                  </a:cubicBezTo>
                  <a:cubicBezTo>
                    <a:pt x="13" y="4"/>
                    <a:pt x="10" y="1"/>
                    <a:pt x="5" y="0"/>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 name="Freeform 77">
              <a:extLst>
                <a:ext uri="{FF2B5EF4-FFF2-40B4-BE49-F238E27FC236}">
                  <a16:creationId xmlns="" xmlns:a16="http://schemas.microsoft.com/office/drawing/2014/main" id="{88AAC8C1-59F7-4C41-819D-4C9A31A4759F}"/>
                </a:ext>
              </a:extLst>
            </p:cNvPr>
            <p:cNvSpPr>
              <a:spLocks/>
            </p:cNvSpPr>
            <p:nvPr/>
          </p:nvSpPr>
          <p:spPr bwMode="auto">
            <a:xfrm>
              <a:off x="1898426" y="2170352"/>
              <a:ext cx="7777" cy="9999"/>
            </a:xfrm>
            <a:custGeom>
              <a:avLst/>
              <a:gdLst>
                <a:gd name="T0" fmla="*/ 3 w 8"/>
                <a:gd name="T1" fmla="*/ 2 h 9"/>
                <a:gd name="T2" fmla="*/ 2 w 8"/>
                <a:gd name="T3" fmla="*/ 4 h 9"/>
                <a:gd name="T4" fmla="*/ 1 w 8"/>
                <a:gd name="T5" fmla="*/ 7 h 9"/>
                <a:gd name="T6" fmla="*/ 6 w 8"/>
                <a:gd name="T7" fmla="*/ 6 h 9"/>
                <a:gd name="T8" fmla="*/ 8 w 8"/>
                <a:gd name="T9" fmla="*/ 3 h 9"/>
                <a:gd name="T10" fmla="*/ 6 w 8"/>
                <a:gd name="T11" fmla="*/ 0 h 9"/>
                <a:gd name="T12" fmla="*/ 3 w 8"/>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3" y="2"/>
                  </a:moveTo>
                  <a:cubicBezTo>
                    <a:pt x="2" y="3"/>
                    <a:pt x="4" y="3"/>
                    <a:pt x="2" y="4"/>
                  </a:cubicBezTo>
                  <a:cubicBezTo>
                    <a:pt x="0" y="6"/>
                    <a:pt x="1" y="7"/>
                    <a:pt x="1" y="7"/>
                  </a:cubicBezTo>
                  <a:cubicBezTo>
                    <a:pt x="2" y="9"/>
                    <a:pt x="4" y="7"/>
                    <a:pt x="6" y="6"/>
                  </a:cubicBezTo>
                  <a:cubicBezTo>
                    <a:pt x="7" y="6"/>
                    <a:pt x="8" y="4"/>
                    <a:pt x="8" y="3"/>
                  </a:cubicBezTo>
                  <a:cubicBezTo>
                    <a:pt x="8" y="2"/>
                    <a:pt x="7" y="1"/>
                    <a:pt x="6" y="0"/>
                  </a:cubicBezTo>
                  <a:cubicBezTo>
                    <a:pt x="5" y="0"/>
                    <a:pt x="4" y="0"/>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 name="Freeform 78">
              <a:extLst>
                <a:ext uri="{FF2B5EF4-FFF2-40B4-BE49-F238E27FC236}">
                  <a16:creationId xmlns="" xmlns:a16="http://schemas.microsoft.com/office/drawing/2014/main" id="{323F3120-185C-43F6-881A-4272A7B4825E}"/>
                </a:ext>
              </a:extLst>
            </p:cNvPr>
            <p:cNvSpPr>
              <a:spLocks/>
            </p:cNvSpPr>
            <p:nvPr/>
          </p:nvSpPr>
          <p:spPr bwMode="auto">
            <a:xfrm>
              <a:off x="1946200" y="2137021"/>
              <a:ext cx="6666" cy="6666"/>
            </a:xfrm>
            <a:custGeom>
              <a:avLst/>
              <a:gdLst>
                <a:gd name="T0" fmla="*/ 6 w 7"/>
                <a:gd name="T1" fmla="*/ 6 h 6"/>
                <a:gd name="T2" fmla="*/ 5 w 7"/>
                <a:gd name="T3" fmla="*/ 3 h 6"/>
                <a:gd name="T4" fmla="*/ 1 w 7"/>
                <a:gd name="T5" fmla="*/ 2 h 6"/>
                <a:gd name="T6" fmla="*/ 3 w 7"/>
                <a:gd name="T7" fmla="*/ 5 h 6"/>
                <a:gd name="T8" fmla="*/ 6 w 7"/>
                <a:gd name="T9" fmla="*/ 6 h 6"/>
              </a:gdLst>
              <a:ahLst/>
              <a:cxnLst>
                <a:cxn ang="0">
                  <a:pos x="T0" y="T1"/>
                </a:cxn>
                <a:cxn ang="0">
                  <a:pos x="T2" y="T3"/>
                </a:cxn>
                <a:cxn ang="0">
                  <a:pos x="T4" y="T5"/>
                </a:cxn>
                <a:cxn ang="0">
                  <a:pos x="T6" y="T7"/>
                </a:cxn>
                <a:cxn ang="0">
                  <a:pos x="T8" y="T9"/>
                </a:cxn>
              </a:cxnLst>
              <a:rect l="0" t="0" r="r" b="b"/>
              <a:pathLst>
                <a:path w="7" h="6">
                  <a:moveTo>
                    <a:pt x="6" y="6"/>
                  </a:moveTo>
                  <a:cubicBezTo>
                    <a:pt x="6" y="6"/>
                    <a:pt x="7" y="5"/>
                    <a:pt x="5" y="3"/>
                  </a:cubicBezTo>
                  <a:cubicBezTo>
                    <a:pt x="3" y="1"/>
                    <a:pt x="2" y="0"/>
                    <a:pt x="1" y="2"/>
                  </a:cubicBezTo>
                  <a:cubicBezTo>
                    <a:pt x="0" y="3"/>
                    <a:pt x="1" y="4"/>
                    <a:pt x="3" y="5"/>
                  </a:cubicBezTo>
                  <a:cubicBezTo>
                    <a:pt x="4" y="6"/>
                    <a:pt x="6" y="6"/>
                    <a:pt x="6" y="6"/>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 name="Freeform 79">
              <a:extLst>
                <a:ext uri="{FF2B5EF4-FFF2-40B4-BE49-F238E27FC236}">
                  <a16:creationId xmlns="" xmlns:a16="http://schemas.microsoft.com/office/drawing/2014/main" id="{A7E3F8B4-A8FB-464E-8149-CD2918FC4CF1}"/>
                </a:ext>
              </a:extLst>
            </p:cNvPr>
            <p:cNvSpPr>
              <a:spLocks/>
            </p:cNvSpPr>
            <p:nvPr/>
          </p:nvSpPr>
          <p:spPr bwMode="auto">
            <a:xfrm>
              <a:off x="1941756" y="2145909"/>
              <a:ext cx="14444" cy="6666"/>
            </a:xfrm>
            <a:custGeom>
              <a:avLst/>
              <a:gdLst>
                <a:gd name="T0" fmla="*/ 3 w 14"/>
                <a:gd name="T1" fmla="*/ 2 h 7"/>
                <a:gd name="T2" fmla="*/ 8 w 14"/>
                <a:gd name="T3" fmla="*/ 5 h 7"/>
                <a:gd name="T4" fmla="*/ 11 w 14"/>
                <a:gd name="T5" fmla="*/ 7 h 7"/>
                <a:gd name="T6" fmla="*/ 13 w 14"/>
                <a:gd name="T7" fmla="*/ 5 h 7"/>
                <a:gd name="T8" fmla="*/ 13 w 14"/>
                <a:gd name="T9" fmla="*/ 2 h 7"/>
                <a:gd name="T10" fmla="*/ 4 w 14"/>
                <a:gd name="T11" fmla="*/ 0 h 7"/>
                <a:gd name="T12" fmla="*/ 3 w 1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3" y="2"/>
                  </a:moveTo>
                  <a:cubicBezTo>
                    <a:pt x="3" y="1"/>
                    <a:pt x="6" y="4"/>
                    <a:pt x="8" y="5"/>
                  </a:cubicBezTo>
                  <a:cubicBezTo>
                    <a:pt x="10" y="7"/>
                    <a:pt x="10" y="7"/>
                    <a:pt x="11" y="7"/>
                  </a:cubicBezTo>
                  <a:cubicBezTo>
                    <a:pt x="12" y="6"/>
                    <a:pt x="12" y="5"/>
                    <a:pt x="13" y="5"/>
                  </a:cubicBezTo>
                  <a:cubicBezTo>
                    <a:pt x="13" y="5"/>
                    <a:pt x="13" y="3"/>
                    <a:pt x="13" y="2"/>
                  </a:cubicBezTo>
                  <a:cubicBezTo>
                    <a:pt x="14" y="0"/>
                    <a:pt x="7" y="0"/>
                    <a:pt x="4" y="0"/>
                  </a:cubicBezTo>
                  <a:cubicBezTo>
                    <a:pt x="0" y="0"/>
                    <a:pt x="3" y="2"/>
                    <a:pt x="3" y="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 name="Freeform 80">
              <a:extLst>
                <a:ext uri="{FF2B5EF4-FFF2-40B4-BE49-F238E27FC236}">
                  <a16:creationId xmlns="" xmlns:a16="http://schemas.microsoft.com/office/drawing/2014/main" id="{5E605E2F-6EAD-41C0-B515-AA095458FF7B}"/>
                </a:ext>
              </a:extLst>
            </p:cNvPr>
            <p:cNvSpPr>
              <a:spLocks/>
            </p:cNvSpPr>
            <p:nvPr/>
          </p:nvSpPr>
          <p:spPr bwMode="auto">
            <a:xfrm>
              <a:off x="1951755" y="2122579"/>
              <a:ext cx="8888" cy="6666"/>
            </a:xfrm>
            <a:custGeom>
              <a:avLst/>
              <a:gdLst>
                <a:gd name="T0" fmla="*/ 5 w 9"/>
                <a:gd name="T1" fmla="*/ 1 h 6"/>
                <a:gd name="T2" fmla="*/ 1 w 9"/>
                <a:gd name="T3" fmla="*/ 2 h 6"/>
                <a:gd name="T4" fmla="*/ 1 w 9"/>
                <a:gd name="T5" fmla="*/ 4 h 6"/>
                <a:gd name="T6" fmla="*/ 8 w 9"/>
                <a:gd name="T7" fmla="*/ 2 h 6"/>
                <a:gd name="T8" fmla="*/ 5 w 9"/>
                <a:gd name="T9" fmla="*/ 1 h 6"/>
              </a:gdLst>
              <a:ahLst/>
              <a:cxnLst>
                <a:cxn ang="0">
                  <a:pos x="T0" y="T1"/>
                </a:cxn>
                <a:cxn ang="0">
                  <a:pos x="T2" y="T3"/>
                </a:cxn>
                <a:cxn ang="0">
                  <a:pos x="T4" y="T5"/>
                </a:cxn>
                <a:cxn ang="0">
                  <a:pos x="T6" y="T7"/>
                </a:cxn>
                <a:cxn ang="0">
                  <a:pos x="T8" y="T9"/>
                </a:cxn>
              </a:cxnLst>
              <a:rect l="0" t="0" r="r" b="b"/>
              <a:pathLst>
                <a:path w="9" h="6">
                  <a:moveTo>
                    <a:pt x="5" y="1"/>
                  </a:moveTo>
                  <a:cubicBezTo>
                    <a:pt x="3" y="0"/>
                    <a:pt x="2" y="1"/>
                    <a:pt x="1" y="2"/>
                  </a:cubicBezTo>
                  <a:cubicBezTo>
                    <a:pt x="0" y="3"/>
                    <a:pt x="1" y="4"/>
                    <a:pt x="1" y="4"/>
                  </a:cubicBezTo>
                  <a:cubicBezTo>
                    <a:pt x="7" y="6"/>
                    <a:pt x="7" y="3"/>
                    <a:pt x="8" y="2"/>
                  </a:cubicBezTo>
                  <a:cubicBezTo>
                    <a:pt x="9" y="1"/>
                    <a:pt x="7" y="2"/>
                    <a:pt x="5" y="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 name="Freeform 81">
              <a:extLst>
                <a:ext uri="{FF2B5EF4-FFF2-40B4-BE49-F238E27FC236}">
                  <a16:creationId xmlns="" xmlns:a16="http://schemas.microsoft.com/office/drawing/2014/main" id="{DB16D442-E60D-4C7F-9E99-3E85D796C44F}"/>
                </a:ext>
              </a:extLst>
            </p:cNvPr>
            <p:cNvSpPr>
              <a:spLocks/>
            </p:cNvSpPr>
            <p:nvPr/>
          </p:nvSpPr>
          <p:spPr bwMode="auto">
            <a:xfrm>
              <a:off x="1951755" y="2172574"/>
              <a:ext cx="7777" cy="4444"/>
            </a:xfrm>
            <a:custGeom>
              <a:avLst/>
              <a:gdLst>
                <a:gd name="T0" fmla="*/ 6 w 8"/>
                <a:gd name="T1" fmla="*/ 3 h 4"/>
                <a:gd name="T2" fmla="*/ 8 w 8"/>
                <a:gd name="T3" fmla="*/ 3 h 4"/>
                <a:gd name="T4" fmla="*/ 6 w 8"/>
                <a:gd name="T5" fmla="*/ 2 h 4"/>
                <a:gd name="T6" fmla="*/ 2 w 8"/>
                <a:gd name="T7" fmla="*/ 1 h 4"/>
                <a:gd name="T8" fmla="*/ 6 w 8"/>
                <a:gd name="T9" fmla="*/ 3 h 4"/>
              </a:gdLst>
              <a:ahLst/>
              <a:cxnLst>
                <a:cxn ang="0">
                  <a:pos x="T0" y="T1"/>
                </a:cxn>
                <a:cxn ang="0">
                  <a:pos x="T2" y="T3"/>
                </a:cxn>
                <a:cxn ang="0">
                  <a:pos x="T4" y="T5"/>
                </a:cxn>
                <a:cxn ang="0">
                  <a:pos x="T6" y="T7"/>
                </a:cxn>
                <a:cxn ang="0">
                  <a:pos x="T8" y="T9"/>
                </a:cxn>
              </a:cxnLst>
              <a:rect l="0" t="0" r="r" b="b"/>
              <a:pathLst>
                <a:path w="8" h="4">
                  <a:moveTo>
                    <a:pt x="6" y="3"/>
                  </a:moveTo>
                  <a:cubicBezTo>
                    <a:pt x="6" y="3"/>
                    <a:pt x="7" y="4"/>
                    <a:pt x="8" y="3"/>
                  </a:cubicBezTo>
                  <a:cubicBezTo>
                    <a:pt x="8" y="2"/>
                    <a:pt x="8" y="2"/>
                    <a:pt x="6" y="2"/>
                  </a:cubicBezTo>
                  <a:cubicBezTo>
                    <a:pt x="5" y="1"/>
                    <a:pt x="0" y="0"/>
                    <a:pt x="2" y="1"/>
                  </a:cubicBezTo>
                  <a:cubicBezTo>
                    <a:pt x="4" y="3"/>
                    <a:pt x="6" y="3"/>
                    <a:pt x="6"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 name="Freeform 82">
              <a:extLst>
                <a:ext uri="{FF2B5EF4-FFF2-40B4-BE49-F238E27FC236}">
                  <a16:creationId xmlns="" xmlns:a16="http://schemas.microsoft.com/office/drawing/2014/main" id="{5A5E8B8C-54D4-4409-A1F7-0C5489176FE9}"/>
                </a:ext>
              </a:extLst>
            </p:cNvPr>
            <p:cNvSpPr>
              <a:spLocks/>
            </p:cNvSpPr>
            <p:nvPr/>
          </p:nvSpPr>
          <p:spPr bwMode="auto">
            <a:xfrm>
              <a:off x="2000640" y="2252567"/>
              <a:ext cx="6666" cy="8888"/>
            </a:xfrm>
            <a:custGeom>
              <a:avLst/>
              <a:gdLst>
                <a:gd name="T0" fmla="*/ 5 w 6"/>
                <a:gd name="T1" fmla="*/ 1 h 8"/>
                <a:gd name="T2" fmla="*/ 4 w 6"/>
                <a:gd name="T3" fmla="*/ 1 h 8"/>
                <a:gd name="T4" fmla="*/ 1 w 6"/>
                <a:gd name="T5" fmla="*/ 4 h 8"/>
                <a:gd name="T6" fmla="*/ 2 w 6"/>
                <a:gd name="T7" fmla="*/ 6 h 8"/>
                <a:gd name="T8" fmla="*/ 4 w 6"/>
                <a:gd name="T9" fmla="*/ 6 h 8"/>
                <a:gd name="T10" fmla="*/ 5 w 6"/>
                <a:gd name="T11" fmla="*/ 6 h 8"/>
                <a:gd name="T12" fmla="*/ 4 w 6"/>
                <a:gd name="T13" fmla="*/ 4 h 8"/>
                <a:gd name="T14" fmla="*/ 3 w 6"/>
                <a:gd name="T15" fmla="*/ 3 h 8"/>
                <a:gd name="T16" fmla="*/ 5 w 6"/>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5" y="1"/>
                  </a:moveTo>
                  <a:cubicBezTo>
                    <a:pt x="6" y="0"/>
                    <a:pt x="5" y="0"/>
                    <a:pt x="4" y="1"/>
                  </a:cubicBezTo>
                  <a:cubicBezTo>
                    <a:pt x="3" y="1"/>
                    <a:pt x="1" y="2"/>
                    <a:pt x="1" y="4"/>
                  </a:cubicBezTo>
                  <a:cubicBezTo>
                    <a:pt x="1" y="5"/>
                    <a:pt x="0" y="6"/>
                    <a:pt x="2" y="6"/>
                  </a:cubicBezTo>
                  <a:cubicBezTo>
                    <a:pt x="3" y="5"/>
                    <a:pt x="4" y="6"/>
                    <a:pt x="4" y="6"/>
                  </a:cubicBezTo>
                  <a:cubicBezTo>
                    <a:pt x="4" y="6"/>
                    <a:pt x="5" y="8"/>
                    <a:pt x="5" y="6"/>
                  </a:cubicBezTo>
                  <a:cubicBezTo>
                    <a:pt x="5" y="4"/>
                    <a:pt x="5" y="4"/>
                    <a:pt x="4" y="4"/>
                  </a:cubicBezTo>
                  <a:cubicBezTo>
                    <a:pt x="3" y="4"/>
                    <a:pt x="2" y="3"/>
                    <a:pt x="3" y="3"/>
                  </a:cubicBezTo>
                  <a:cubicBezTo>
                    <a:pt x="4" y="2"/>
                    <a:pt x="5" y="2"/>
                    <a:pt x="5"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 name="Freeform 83">
              <a:extLst>
                <a:ext uri="{FF2B5EF4-FFF2-40B4-BE49-F238E27FC236}">
                  <a16:creationId xmlns="" xmlns:a16="http://schemas.microsoft.com/office/drawing/2014/main" id="{52C5AA7E-D296-401E-9C9F-65F8C1AB764A}"/>
                </a:ext>
              </a:extLst>
            </p:cNvPr>
            <p:cNvSpPr>
              <a:spLocks/>
            </p:cNvSpPr>
            <p:nvPr/>
          </p:nvSpPr>
          <p:spPr bwMode="auto">
            <a:xfrm>
              <a:off x="2053968" y="2295896"/>
              <a:ext cx="7777" cy="4444"/>
            </a:xfrm>
            <a:custGeom>
              <a:avLst/>
              <a:gdLst>
                <a:gd name="T0" fmla="*/ 4 w 7"/>
                <a:gd name="T1" fmla="*/ 4 h 4"/>
                <a:gd name="T2" fmla="*/ 6 w 7"/>
                <a:gd name="T3" fmla="*/ 1 h 4"/>
                <a:gd name="T4" fmla="*/ 1 w 7"/>
                <a:gd name="T5" fmla="*/ 2 h 4"/>
                <a:gd name="T6" fmla="*/ 4 w 7"/>
                <a:gd name="T7" fmla="*/ 4 h 4"/>
              </a:gdLst>
              <a:ahLst/>
              <a:cxnLst>
                <a:cxn ang="0">
                  <a:pos x="T0" y="T1"/>
                </a:cxn>
                <a:cxn ang="0">
                  <a:pos x="T2" y="T3"/>
                </a:cxn>
                <a:cxn ang="0">
                  <a:pos x="T4" y="T5"/>
                </a:cxn>
                <a:cxn ang="0">
                  <a:pos x="T6" y="T7"/>
                </a:cxn>
              </a:cxnLst>
              <a:rect l="0" t="0" r="r" b="b"/>
              <a:pathLst>
                <a:path w="7" h="4">
                  <a:moveTo>
                    <a:pt x="4" y="4"/>
                  </a:moveTo>
                  <a:cubicBezTo>
                    <a:pt x="5" y="3"/>
                    <a:pt x="7" y="3"/>
                    <a:pt x="6" y="1"/>
                  </a:cubicBezTo>
                  <a:cubicBezTo>
                    <a:pt x="5" y="0"/>
                    <a:pt x="0" y="0"/>
                    <a:pt x="1" y="2"/>
                  </a:cubicBezTo>
                  <a:cubicBezTo>
                    <a:pt x="1" y="2"/>
                    <a:pt x="3" y="4"/>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 name="Freeform 84">
              <a:extLst>
                <a:ext uri="{FF2B5EF4-FFF2-40B4-BE49-F238E27FC236}">
                  <a16:creationId xmlns="" xmlns:a16="http://schemas.microsoft.com/office/drawing/2014/main" id="{EC5C703A-99DE-488E-B122-F672A96CA8F7}"/>
                </a:ext>
              </a:extLst>
            </p:cNvPr>
            <p:cNvSpPr>
              <a:spLocks/>
            </p:cNvSpPr>
            <p:nvPr/>
          </p:nvSpPr>
          <p:spPr bwMode="auto">
            <a:xfrm>
              <a:off x="2037303" y="2363668"/>
              <a:ext cx="104435" cy="102213"/>
            </a:xfrm>
            <a:custGeom>
              <a:avLst/>
              <a:gdLst>
                <a:gd name="T0" fmla="*/ 53 w 101"/>
                <a:gd name="T1" fmla="*/ 4 h 99"/>
                <a:gd name="T2" fmla="*/ 44 w 101"/>
                <a:gd name="T3" fmla="*/ 6 h 99"/>
                <a:gd name="T4" fmla="*/ 36 w 101"/>
                <a:gd name="T5" fmla="*/ 15 h 99"/>
                <a:gd name="T6" fmla="*/ 32 w 101"/>
                <a:gd name="T7" fmla="*/ 22 h 99"/>
                <a:gd name="T8" fmla="*/ 20 w 101"/>
                <a:gd name="T9" fmla="*/ 42 h 99"/>
                <a:gd name="T10" fmla="*/ 21 w 101"/>
                <a:gd name="T11" fmla="*/ 50 h 99"/>
                <a:gd name="T12" fmla="*/ 19 w 101"/>
                <a:gd name="T13" fmla="*/ 52 h 99"/>
                <a:gd name="T14" fmla="*/ 10 w 101"/>
                <a:gd name="T15" fmla="*/ 59 h 99"/>
                <a:gd name="T16" fmla="*/ 8 w 101"/>
                <a:gd name="T17" fmla="*/ 58 h 99"/>
                <a:gd name="T18" fmla="*/ 12 w 101"/>
                <a:gd name="T19" fmla="*/ 62 h 99"/>
                <a:gd name="T20" fmla="*/ 10 w 101"/>
                <a:gd name="T21" fmla="*/ 66 h 99"/>
                <a:gd name="T22" fmla="*/ 1 w 101"/>
                <a:gd name="T23" fmla="*/ 79 h 99"/>
                <a:gd name="T24" fmla="*/ 22 w 101"/>
                <a:gd name="T25" fmla="*/ 78 h 99"/>
                <a:gd name="T26" fmla="*/ 38 w 101"/>
                <a:gd name="T27" fmla="*/ 81 h 99"/>
                <a:gd name="T28" fmla="*/ 46 w 101"/>
                <a:gd name="T29" fmla="*/ 78 h 99"/>
                <a:gd name="T30" fmla="*/ 51 w 101"/>
                <a:gd name="T31" fmla="*/ 77 h 99"/>
                <a:gd name="T32" fmla="*/ 50 w 101"/>
                <a:gd name="T33" fmla="*/ 81 h 99"/>
                <a:gd name="T34" fmla="*/ 53 w 101"/>
                <a:gd name="T35" fmla="*/ 82 h 99"/>
                <a:gd name="T36" fmla="*/ 59 w 101"/>
                <a:gd name="T37" fmla="*/ 80 h 99"/>
                <a:gd name="T38" fmla="*/ 64 w 101"/>
                <a:gd name="T39" fmla="*/ 78 h 99"/>
                <a:gd name="T40" fmla="*/ 68 w 101"/>
                <a:gd name="T41" fmla="*/ 79 h 99"/>
                <a:gd name="T42" fmla="*/ 56 w 101"/>
                <a:gd name="T43" fmla="*/ 93 h 99"/>
                <a:gd name="T44" fmla="*/ 63 w 101"/>
                <a:gd name="T45" fmla="*/ 90 h 99"/>
                <a:gd name="T46" fmla="*/ 70 w 101"/>
                <a:gd name="T47" fmla="*/ 83 h 99"/>
                <a:gd name="T48" fmla="*/ 75 w 101"/>
                <a:gd name="T49" fmla="*/ 80 h 99"/>
                <a:gd name="T50" fmla="*/ 80 w 101"/>
                <a:gd name="T51" fmla="*/ 76 h 99"/>
                <a:gd name="T52" fmla="*/ 78 w 101"/>
                <a:gd name="T53" fmla="*/ 89 h 99"/>
                <a:gd name="T54" fmla="*/ 87 w 101"/>
                <a:gd name="T55" fmla="*/ 87 h 99"/>
                <a:gd name="T56" fmla="*/ 86 w 101"/>
                <a:gd name="T57" fmla="*/ 92 h 99"/>
                <a:gd name="T58" fmla="*/ 88 w 101"/>
                <a:gd name="T59" fmla="*/ 97 h 99"/>
                <a:gd name="T60" fmla="*/ 96 w 101"/>
                <a:gd name="T61" fmla="*/ 91 h 99"/>
                <a:gd name="T62" fmla="*/ 94 w 101"/>
                <a:gd name="T63" fmla="*/ 82 h 99"/>
                <a:gd name="T64" fmla="*/ 94 w 101"/>
                <a:gd name="T65" fmla="*/ 71 h 99"/>
                <a:gd name="T66" fmla="*/ 87 w 101"/>
                <a:gd name="T67" fmla="*/ 80 h 99"/>
                <a:gd name="T68" fmla="*/ 86 w 101"/>
                <a:gd name="T69" fmla="*/ 72 h 99"/>
                <a:gd name="T70" fmla="*/ 86 w 101"/>
                <a:gd name="T71" fmla="*/ 70 h 99"/>
                <a:gd name="T72" fmla="*/ 91 w 101"/>
                <a:gd name="T73" fmla="*/ 65 h 99"/>
                <a:gd name="T74" fmla="*/ 92 w 101"/>
                <a:gd name="T75" fmla="*/ 62 h 99"/>
                <a:gd name="T76" fmla="*/ 86 w 101"/>
                <a:gd name="T77" fmla="*/ 64 h 99"/>
                <a:gd name="T78" fmla="*/ 82 w 101"/>
                <a:gd name="T79" fmla="*/ 63 h 99"/>
                <a:gd name="T80" fmla="*/ 84 w 101"/>
                <a:gd name="T81" fmla="*/ 59 h 99"/>
                <a:gd name="T82" fmla="*/ 83 w 101"/>
                <a:gd name="T83" fmla="*/ 57 h 99"/>
                <a:gd name="T84" fmla="*/ 83 w 101"/>
                <a:gd name="T85" fmla="*/ 54 h 99"/>
                <a:gd name="T86" fmla="*/ 80 w 101"/>
                <a:gd name="T87" fmla="*/ 44 h 99"/>
                <a:gd name="T88" fmla="*/ 74 w 101"/>
                <a:gd name="T89" fmla="*/ 46 h 99"/>
                <a:gd name="T90" fmla="*/ 70 w 101"/>
                <a:gd name="T91" fmla="*/ 45 h 99"/>
                <a:gd name="T92" fmla="*/ 63 w 101"/>
                <a:gd name="T93" fmla="*/ 47 h 99"/>
                <a:gd name="T94" fmla="*/ 62 w 101"/>
                <a:gd name="T95" fmla="*/ 45 h 99"/>
                <a:gd name="T96" fmla="*/ 59 w 101"/>
                <a:gd name="T97" fmla="*/ 46 h 99"/>
                <a:gd name="T98" fmla="*/ 55 w 101"/>
                <a:gd name="T99" fmla="*/ 45 h 99"/>
                <a:gd name="T100" fmla="*/ 52 w 101"/>
                <a:gd name="T101" fmla="*/ 41 h 99"/>
                <a:gd name="T102" fmla="*/ 57 w 101"/>
                <a:gd name="T103" fmla="*/ 35 h 99"/>
                <a:gd name="T104" fmla="*/ 50 w 101"/>
                <a:gd name="T105" fmla="*/ 34 h 99"/>
                <a:gd name="T106" fmla="*/ 44 w 101"/>
                <a:gd name="T107" fmla="*/ 36 h 99"/>
                <a:gd name="T108" fmla="*/ 38 w 101"/>
                <a:gd name="T109" fmla="*/ 42 h 99"/>
                <a:gd name="T110" fmla="*/ 46 w 101"/>
                <a:gd name="T111" fmla="*/ 23 h 99"/>
                <a:gd name="T112" fmla="*/ 51 w 101"/>
                <a:gd name="T113" fmla="*/ 18 h 99"/>
                <a:gd name="T114" fmla="*/ 49 w 101"/>
                <a:gd name="T115" fmla="*/ 8 h 99"/>
                <a:gd name="T116" fmla="*/ 56 w 101"/>
                <a:gd name="T117"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99">
                  <a:moveTo>
                    <a:pt x="56" y="2"/>
                  </a:moveTo>
                  <a:cubicBezTo>
                    <a:pt x="55" y="2"/>
                    <a:pt x="55" y="3"/>
                    <a:pt x="55" y="4"/>
                  </a:cubicBezTo>
                  <a:cubicBezTo>
                    <a:pt x="56" y="5"/>
                    <a:pt x="54" y="5"/>
                    <a:pt x="53" y="4"/>
                  </a:cubicBezTo>
                  <a:cubicBezTo>
                    <a:pt x="52" y="4"/>
                    <a:pt x="52" y="4"/>
                    <a:pt x="52" y="2"/>
                  </a:cubicBezTo>
                  <a:cubicBezTo>
                    <a:pt x="52" y="0"/>
                    <a:pt x="51" y="2"/>
                    <a:pt x="51" y="2"/>
                  </a:cubicBezTo>
                  <a:cubicBezTo>
                    <a:pt x="51" y="2"/>
                    <a:pt x="48" y="5"/>
                    <a:pt x="44" y="6"/>
                  </a:cubicBezTo>
                  <a:cubicBezTo>
                    <a:pt x="41" y="6"/>
                    <a:pt x="40" y="9"/>
                    <a:pt x="39" y="9"/>
                  </a:cubicBezTo>
                  <a:cubicBezTo>
                    <a:pt x="38" y="10"/>
                    <a:pt x="38" y="12"/>
                    <a:pt x="37" y="13"/>
                  </a:cubicBezTo>
                  <a:cubicBezTo>
                    <a:pt x="35" y="14"/>
                    <a:pt x="35" y="14"/>
                    <a:pt x="36" y="15"/>
                  </a:cubicBezTo>
                  <a:cubicBezTo>
                    <a:pt x="36" y="17"/>
                    <a:pt x="34" y="19"/>
                    <a:pt x="31" y="19"/>
                  </a:cubicBezTo>
                  <a:cubicBezTo>
                    <a:pt x="29" y="19"/>
                    <a:pt x="30" y="21"/>
                    <a:pt x="31" y="21"/>
                  </a:cubicBezTo>
                  <a:cubicBezTo>
                    <a:pt x="32" y="22"/>
                    <a:pt x="32" y="22"/>
                    <a:pt x="32" y="22"/>
                  </a:cubicBezTo>
                  <a:cubicBezTo>
                    <a:pt x="31" y="22"/>
                    <a:pt x="30" y="22"/>
                    <a:pt x="30" y="23"/>
                  </a:cubicBezTo>
                  <a:cubicBezTo>
                    <a:pt x="29" y="24"/>
                    <a:pt x="23" y="35"/>
                    <a:pt x="23" y="36"/>
                  </a:cubicBezTo>
                  <a:cubicBezTo>
                    <a:pt x="22" y="37"/>
                    <a:pt x="21" y="41"/>
                    <a:pt x="20" y="42"/>
                  </a:cubicBezTo>
                  <a:cubicBezTo>
                    <a:pt x="20" y="43"/>
                    <a:pt x="18" y="45"/>
                    <a:pt x="17" y="46"/>
                  </a:cubicBezTo>
                  <a:cubicBezTo>
                    <a:pt x="17" y="47"/>
                    <a:pt x="18" y="48"/>
                    <a:pt x="21" y="49"/>
                  </a:cubicBezTo>
                  <a:cubicBezTo>
                    <a:pt x="21" y="49"/>
                    <a:pt x="19" y="49"/>
                    <a:pt x="21" y="50"/>
                  </a:cubicBezTo>
                  <a:cubicBezTo>
                    <a:pt x="23" y="50"/>
                    <a:pt x="20" y="50"/>
                    <a:pt x="19" y="50"/>
                  </a:cubicBezTo>
                  <a:cubicBezTo>
                    <a:pt x="17" y="50"/>
                    <a:pt x="19" y="52"/>
                    <a:pt x="21" y="53"/>
                  </a:cubicBezTo>
                  <a:cubicBezTo>
                    <a:pt x="23" y="54"/>
                    <a:pt x="19" y="53"/>
                    <a:pt x="19" y="52"/>
                  </a:cubicBezTo>
                  <a:cubicBezTo>
                    <a:pt x="18" y="52"/>
                    <a:pt x="16" y="53"/>
                    <a:pt x="15" y="51"/>
                  </a:cubicBezTo>
                  <a:cubicBezTo>
                    <a:pt x="14" y="49"/>
                    <a:pt x="13" y="55"/>
                    <a:pt x="12" y="56"/>
                  </a:cubicBezTo>
                  <a:cubicBezTo>
                    <a:pt x="11" y="58"/>
                    <a:pt x="10" y="57"/>
                    <a:pt x="10" y="59"/>
                  </a:cubicBezTo>
                  <a:cubicBezTo>
                    <a:pt x="10" y="62"/>
                    <a:pt x="9" y="61"/>
                    <a:pt x="9" y="61"/>
                  </a:cubicBezTo>
                  <a:cubicBezTo>
                    <a:pt x="8" y="60"/>
                    <a:pt x="9" y="59"/>
                    <a:pt x="8" y="60"/>
                  </a:cubicBezTo>
                  <a:cubicBezTo>
                    <a:pt x="7" y="62"/>
                    <a:pt x="7" y="59"/>
                    <a:pt x="8" y="58"/>
                  </a:cubicBezTo>
                  <a:cubicBezTo>
                    <a:pt x="10" y="57"/>
                    <a:pt x="5" y="59"/>
                    <a:pt x="3" y="61"/>
                  </a:cubicBezTo>
                  <a:cubicBezTo>
                    <a:pt x="1" y="63"/>
                    <a:pt x="7" y="62"/>
                    <a:pt x="8" y="62"/>
                  </a:cubicBezTo>
                  <a:cubicBezTo>
                    <a:pt x="10" y="61"/>
                    <a:pt x="11" y="61"/>
                    <a:pt x="12" y="62"/>
                  </a:cubicBezTo>
                  <a:cubicBezTo>
                    <a:pt x="13" y="62"/>
                    <a:pt x="14" y="62"/>
                    <a:pt x="15" y="62"/>
                  </a:cubicBezTo>
                  <a:cubicBezTo>
                    <a:pt x="16" y="62"/>
                    <a:pt x="16" y="62"/>
                    <a:pt x="15" y="63"/>
                  </a:cubicBezTo>
                  <a:cubicBezTo>
                    <a:pt x="13" y="64"/>
                    <a:pt x="11" y="65"/>
                    <a:pt x="10" y="66"/>
                  </a:cubicBezTo>
                  <a:cubicBezTo>
                    <a:pt x="8" y="68"/>
                    <a:pt x="5" y="70"/>
                    <a:pt x="3" y="72"/>
                  </a:cubicBezTo>
                  <a:cubicBezTo>
                    <a:pt x="0" y="73"/>
                    <a:pt x="0" y="75"/>
                    <a:pt x="0" y="75"/>
                  </a:cubicBezTo>
                  <a:cubicBezTo>
                    <a:pt x="1" y="76"/>
                    <a:pt x="1" y="76"/>
                    <a:pt x="1" y="79"/>
                  </a:cubicBezTo>
                  <a:cubicBezTo>
                    <a:pt x="1" y="81"/>
                    <a:pt x="4" y="80"/>
                    <a:pt x="6" y="80"/>
                  </a:cubicBezTo>
                  <a:cubicBezTo>
                    <a:pt x="8" y="80"/>
                    <a:pt x="14" y="78"/>
                    <a:pt x="16" y="78"/>
                  </a:cubicBezTo>
                  <a:cubicBezTo>
                    <a:pt x="17" y="78"/>
                    <a:pt x="21" y="78"/>
                    <a:pt x="22" y="78"/>
                  </a:cubicBezTo>
                  <a:cubicBezTo>
                    <a:pt x="23" y="78"/>
                    <a:pt x="27" y="79"/>
                    <a:pt x="29" y="79"/>
                  </a:cubicBezTo>
                  <a:cubicBezTo>
                    <a:pt x="31" y="79"/>
                    <a:pt x="34" y="79"/>
                    <a:pt x="34" y="80"/>
                  </a:cubicBezTo>
                  <a:cubicBezTo>
                    <a:pt x="35" y="80"/>
                    <a:pt x="38" y="81"/>
                    <a:pt x="38" y="81"/>
                  </a:cubicBezTo>
                  <a:cubicBezTo>
                    <a:pt x="39" y="81"/>
                    <a:pt x="40" y="81"/>
                    <a:pt x="39" y="80"/>
                  </a:cubicBezTo>
                  <a:cubicBezTo>
                    <a:pt x="39" y="79"/>
                    <a:pt x="41" y="79"/>
                    <a:pt x="42" y="79"/>
                  </a:cubicBezTo>
                  <a:cubicBezTo>
                    <a:pt x="43" y="80"/>
                    <a:pt x="45" y="79"/>
                    <a:pt x="46" y="78"/>
                  </a:cubicBezTo>
                  <a:cubicBezTo>
                    <a:pt x="46" y="77"/>
                    <a:pt x="46" y="77"/>
                    <a:pt x="47" y="77"/>
                  </a:cubicBezTo>
                  <a:cubicBezTo>
                    <a:pt x="47" y="78"/>
                    <a:pt x="48" y="78"/>
                    <a:pt x="48" y="76"/>
                  </a:cubicBezTo>
                  <a:cubicBezTo>
                    <a:pt x="49" y="75"/>
                    <a:pt x="50" y="77"/>
                    <a:pt x="51" y="77"/>
                  </a:cubicBezTo>
                  <a:cubicBezTo>
                    <a:pt x="52" y="76"/>
                    <a:pt x="53" y="76"/>
                    <a:pt x="52" y="77"/>
                  </a:cubicBezTo>
                  <a:cubicBezTo>
                    <a:pt x="52" y="77"/>
                    <a:pt x="51" y="79"/>
                    <a:pt x="53" y="79"/>
                  </a:cubicBezTo>
                  <a:cubicBezTo>
                    <a:pt x="55" y="78"/>
                    <a:pt x="52" y="80"/>
                    <a:pt x="50" y="81"/>
                  </a:cubicBezTo>
                  <a:cubicBezTo>
                    <a:pt x="47" y="82"/>
                    <a:pt x="49" y="82"/>
                    <a:pt x="51" y="81"/>
                  </a:cubicBezTo>
                  <a:cubicBezTo>
                    <a:pt x="54" y="80"/>
                    <a:pt x="53" y="81"/>
                    <a:pt x="52" y="82"/>
                  </a:cubicBezTo>
                  <a:cubicBezTo>
                    <a:pt x="51" y="82"/>
                    <a:pt x="52" y="82"/>
                    <a:pt x="53" y="82"/>
                  </a:cubicBezTo>
                  <a:cubicBezTo>
                    <a:pt x="54" y="81"/>
                    <a:pt x="56" y="82"/>
                    <a:pt x="56" y="81"/>
                  </a:cubicBezTo>
                  <a:cubicBezTo>
                    <a:pt x="56" y="80"/>
                    <a:pt x="57" y="82"/>
                    <a:pt x="58" y="83"/>
                  </a:cubicBezTo>
                  <a:cubicBezTo>
                    <a:pt x="59" y="83"/>
                    <a:pt x="59" y="82"/>
                    <a:pt x="59" y="80"/>
                  </a:cubicBezTo>
                  <a:cubicBezTo>
                    <a:pt x="59" y="77"/>
                    <a:pt x="60" y="78"/>
                    <a:pt x="60" y="78"/>
                  </a:cubicBezTo>
                  <a:cubicBezTo>
                    <a:pt x="60" y="78"/>
                    <a:pt x="62" y="78"/>
                    <a:pt x="63" y="79"/>
                  </a:cubicBezTo>
                  <a:cubicBezTo>
                    <a:pt x="63" y="80"/>
                    <a:pt x="63" y="79"/>
                    <a:pt x="64" y="78"/>
                  </a:cubicBezTo>
                  <a:cubicBezTo>
                    <a:pt x="65" y="77"/>
                    <a:pt x="66" y="76"/>
                    <a:pt x="66" y="78"/>
                  </a:cubicBezTo>
                  <a:cubicBezTo>
                    <a:pt x="66" y="79"/>
                    <a:pt x="64" y="79"/>
                    <a:pt x="67" y="79"/>
                  </a:cubicBezTo>
                  <a:cubicBezTo>
                    <a:pt x="70" y="78"/>
                    <a:pt x="68" y="79"/>
                    <a:pt x="68" y="79"/>
                  </a:cubicBezTo>
                  <a:cubicBezTo>
                    <a:pt x="68" y="79"/>
                    <a:pt x="57" y="87"/>
                    <a:pt x="55" y="88"/>
                  </a:cubicBezTo>
                  <a:cubicBezTo>
                    <a:pt x="53" y="90"/>
                    <a:pt x="52" y="90"/>
                    <a:pt x="52" y="92"/>
                  </a:cubicBezTo>
                  <a:cubicBezTo>
                    <a:pt x="52" y="95"/>
                    <a:pt x="55" y="93"/>
                    <a:pt x="56" y="93"/>
                  </a:cubicBezTo>
                  <a:cubicBezTo>
                    <a:pt x="57" y="93"/>
                    <a:pt x="57" y="92"/>
                    <a:pt x="58" y="93"/>
                  </a:cubicBezTo>
                  <a:cubicBezTo>
                    <a:pt x="59" y="93"/>
                    <a:pt x="61" y="93"/>
                    <a:pt x="62" y="92"/>
                  </a:cubicBezTo>
                  <a:cubicBezTo>
                    <a:pt x="62" y="91"/>
                    <a:pt x="63" y="91"/>
                    <a:pt x="63" y="90"/>
                  </a:cubicBezTo>
                  <a:cubicBezTo>
                    <a:pt x="64" y="89"/>
                    <a:pt x="66" y="85"/>
                    <a:pt x="66" y="84"/>
                  </a:cubicBezTo>
                  <a:cubicBezTo>
                    <a:pt x="67" y="84"/>
                    <a:pt x="68" y="83"/>
                    <a:pt x="68" y="84"/>
                  </a:cubicBezTo>
                  <a:cubicBezTo>
                    <a:pt x="69" y="84"/>
                    <a:pt x="70" y="84"/>
                    <a:pt x="70" y="83"/>
                  </a:cubicBezTo>
                  <a:cubicBezTo>
                    <a:pt x="71" y="83"/>
                    <a:pt x="73" y="80"/>
                    <a:pt x="72" y="82"/>
                  </a:cubicBezTo>
                  <a:cubicBezTo>
                    <a:pt x="71" y="84"/>
                    <a:pt x="71" y="84"/>
                    <a:pt x="72" y="83"/>
                  </a:cubicBezTo>
                  <a:cubicBezTo>
                    <a:pt x="73" y="83"/>
                    <a:pt x="74" y="82"/>
                    <a:pt x="75" y="80"/>
                  </a:cubicBezTo>
                  <a:cubicBezTo>
                    <a:pt x="75" y="79"/>
                    <a:pt x="77" y="76"/>
                    <a:pt x="77" y="75"/>
                  </a:cubicBezTo>
                  <a:cubicBezTo>
                    <a:pt x="78" y="75"/>
                    <a:pt x="78" y="75"/>
                    <a:pt x="79" y="75"/>
                  </a:cubicBezTo>
                  <a:cubicBezTo>
                    <a:pt x="79" y="76"/>
                    <a:pt x="80" y="75"/>
                    <a:pt x="80" y="76"/>
                  </a:cubicBezTo>
                  <a:cubicBezTo>
                    <a:pt x="80" y="77"/>
                    <a:pt x="81" y="81"/>
                    <a:pt x="82" y="82"/>
                  </a:cubicBezTo>
                  <a:cubicBezTo>
                    <a:pt x="83" y="83"/>
                    <a:pt x="82" y="84"/>
                    <a:pt x="81" y="85"/>
                  </a:cubicBezTo>
                  <a:cubicBezTo>
                    <a:pt x="80" y="85"/>
                    <a:pt x="79" y="86"/>
                    <a:pt x="78" y="89"/>
                  </a:cubicBezTo>
                  <a:cubicBezTo>
                    <a:pt x="77" y="92"/>
                    <a:pt x="77" y="92"/>
                    <a:pt x="78" y="94"/>
                  </a:cubicBezTo>
                  <a:cubicBezTo>
                    <a:pt x="79" y="96"/>
                    <a:pt x="84" y="90"/>
                    <a:pt x="85" y="89"/>
                  </a:cubicBezTo>
                  <a:cubicBezTo>
                    <a:pt x="86" y="88"/>
                    <a:pt x="86" y="88"/>
                    <a:pt x="87" y="87"/>
                  </a:cubicBezTo>
                  <a:cubicBezTo>
                    <a:pt x="87" y="86"/>
                    <a:pt x="87" y="89"/>
                    <a:pt x="86" y="89"/>
                  </a:cubicBezTo>
                  <a:cubicBezTo>
                    <a:pt x="85" y="90"/>
                    <a:pt x="85" y="90"/>
                    <a:pt x="86" y="91"/>
                  </a:cubicBezTo>
                  <a:cubicBezTo>
                    <a:pt x="86" y="91"/>
                    <a:pt x="87" y="91"/>
                    <a:pt x="86" y="92"/>
                  </a:cubicBezTo>
                  <a:cubicBezTo>
                    <a:pt x="85" y="93"/>
                    <a:pt x="86" y="94"/>
                    <a:pt x="87" y="93"/>
                  </a:cubicBezTo>
                  <a:cubicBezTo>
                    <a:pt x="88" y="93"/>
                    <a:pt x="87" y="93"/>
                    <a:pt x="86" y="96"/>
                  </a:cubicBezTo>
                  <a:cubicBezTo>
                    <a:pt x="84" y="98"/>
                    <a:pt x="87" y="99"/>
                    <a:pt x="88" y="97"/>
                  </a:cubicBezTo>
                  <a:cubicBezTo>
                    <a:pt x="90" y="96"/>
                    <a:pt x="89" y="97"/>
                    <a:pt x="90" y="97"/>
                  </a:cubicBezTo>
                  <a:cubicBezTo>
                    <a:pt x="91" y="96"/>
                    <a:pt x="90" y="95"/>
                    <a:pt x="92" y="97"/>
                  </a:cubicBezTo>
                  <a:cubicBezTo>
                    <a:pt x="94" y="99"/>
                    <a:pt x="95" y="94"/>
                    <a:pt x="96" y="91"/>
                  </a:cubicBezTo>
                  <a:cubicBezTo>
                    <a:pt x="97" y="89"/>
                    <a:pt x="98" y="86"/>
                    <a:pt x="100" y="83"/>
                  </a:cubicBezTo>
                  <a:cubicBezTo>
                    <a:pt x="101" y="81"/>
                    <a:pt x="99" y="80"/>
                    <a:pt x="98" y="79"/>
                  </a:cubicBezTo>
                  <a:cubicBezTo>
                    <a:pt x="97" y="78"/>
                    <a:pt x="96" y="80"/>
                    <a:pt x="94" y="82"/>
                  </a:cubicBezTo>
                  <a:cubicBezTo>
                    <a:pt x="92" y="84"/>
                    <a:pt x="93" y="83"/>
                    <a:pt x="92" y="81"/>
                  </a:cubicBezTo>
                  <a:cubicBezTo>
                    <a:pt x="92" y="79"/>
                    <a:pt x="94" y="73"/>
                    <a:pt x="95" y="71"/>
                  </a:cubicBezTo>
                  <a:cubicBezTo>
                    <a:pt x="97" y="70"/>
                    <a:pt x="95" y="70"/>
                    <a:pt x="94" y="71"/>
                  </a:cubicBezTo>
                  <a:cubicBezTo>
                    <a:pt x="92" y="71"/>
                    <a:pt x="90" y="72"/>
                    <a:pt x="90" y="73"/>
                  </a:cubicBezTo>
                  <a:cubicBezTo>
                    <a:pt x="89" y="75"/>
                    <a:pt x="89" y="74"/>
                    <a:pt x="88" y="76"/>
                  </a:cubicBezTo>
                  <a:cubicBezTo>
                    <a:pt x="88" y="77"/>
                    <a:pt x="87" y="78"/>
                    <a:pt x="87" y="80"/>
                  </a:cubicBezTo>
                  <a:cubicBezTo>
                    <a:pt x="86" y="81"/>
                    <a:pt x="86" y="80"/>
                    <a:pt x="85" y="81"/>
                  </a:cubicBezTo>
                  <a:cubicBezTo>
                    <a:pt x="84" y="81"/>
                    <a:pt x="83" y="79"/>
                    <a:pt x="83" y="78"/>
                  </a:cubicBezTo>
                  <a:cubicBezTo>
                    <a:pt x="82" y="77"/>
                    <a:pt x="85" y="73"/>
                    <a:pt x="86" y="72"/>
                  </a:cubicBezTo>
                  <a:cubicBezTo>
                    <a:pt x="86" y="71"/>
                    <a:pt x="85" y="71"/>
                    <a:pt x="85" y="71"/>
                  </a:cubicBezTo>
                  <a:cubicBezTo>
                    <a:pt x="84" y="71"/>
                    <a:pt x="83" y="71"/>
                    <a:pt x="83" y="70"/>
                  </a:cubicBezTo>
                  <a:cubicBezTo>
                    <a:pt x="83" y="69"/>
                    <a:pt x="85" y="70"/>
                    <a:pt x="86" y="70"/>
                  </a:cubicBezTo>
                  <a:cubicBezTo>
                    <a:pt x="87" y="69"/>
                    <a:pt x="87" y="67"/>
                    <a:pt x="88" y="67"/>
                  </a:cubicBezTo>
                  <a:cubicBezTo>
                    <a:pt x="88" y="67"/>
                    <a:pt x="89" y="67"/>
                    <a:pt x="89" y="66"/>
                  </a:cubicBezTo>
                  <a:cubicBezTo>
                    <a:pt x="89" y="65"/>
                    <a:pt x="90" y="65"/>
                    <a:pt x="91" y="65"/>
                  </a:cubicBezTo>
                  <a:cubicBezTo>
                    <a:pt x="93" y="65"/>
                    <a:pt x="93" y="64"/>
                    <a:pt x="94" y="63"/>
                  </a:cubicBezTo>
                  <a:cubicBezTo>
                    <a:pt x="95" y="62"/>
                    <a:pt x="95" y="61"/>
                    <a:pt x="94" y="60"/>
                  </a:cubicBezTo>
                  <a:cubicBezTo>
                    <a:pt x="93" y="59"/>
                    <a:pt x="92" y="61"/>
                    <a:pt x="92" y="62"/>
                  </a:cubicBezTo>
                  <a:cubicBezTo>
                    <a:pt x="91" y="63"/>
                    <a:pt x="91" y="62"/>
                    <a:pt x="90" y="61"/>
                  </a:cubicBezTo>
                  <a:cubicBezTo>
                    <a:pt x="89" y="60"/>
                    <a:pt x="88" y="61"/>
                    <a:pt x="88" y="62"/>
                  </a:cubicBezTo>
                  <a:cubicBezTo>
                    <a:pt x="87" y="63"/>
                    <a:pt x="87" y="63"/>
                    <a:pt x="86" y="64"/>
                  </a:cubicBezTo>
                  <a:cubicBezTo>
                    <a:pt x="85" y="65"/>
                    <a:pt x="85" y="63"/>
                    <a:pt x="85" y="63"/>
                  </a:cubicBezTo>
                  <a:cubicBezTo>
                    <a:pt x="86" y="62"/>
                    <a:pt x="85" y="61"/>
                    <a:pt x="84" y="63"/>
                  </a:cubicBezTo>
                  <a:cubicBezTo>
                    <a:pt x="82" y="64"/>
                    <a:pt x="81" y="63"/>
                    <a:pt x="82" y="63"/>
                  </a:cubicBezTo>
                  <a:cubicBezTo>
                    <a:pt x="84" y="62"/>
                    <a:pt x="84" y="62"/>
                    <a:pt x="83" y="61"/>
                  </a:cubicBezTo>
                  <a:cubicBezTo>
                    <a:pt x="81" y="61"/>
                    <a:pt x="83" y="61"/>
                    <a:pt x="84" y="60"/>
                  </a:cubicBezTo>
                  <a:cubicBezTo>
                    <a:pt x="86" y="60"/>
                    <a:pt x="86" y="59"/>
                    <a:pt x="84" y="59"/>
                  </a:cubicBezTo>
                  <a:cubicBezTo>
                    <a:pt x="82" y="58"/>
                    <a:pt x="82" y="59"/>
                    <a:pt x="82" y="59"/>
                  </a:cubicBezTo>
                  <a:cubicBezTo>
                    <a:pt x="83" y="59"/>
                    <a:pt x="81" y="60"/>
                    <a:pt x="80" y="59"/>
                  </a:cubicBezTo>
                  <a:cubicBezTo>
                    <a:pt x="80" y="57"/>
                    <a:pt x="82" y="58"/>
                    <a:pt x="83" y="57"/>
                  </a:cubicBezTo>
                  <a:cubicBezTo>
                    <a:pt x="84" y="56"/>
                    <a:pt x="81" y="57"/>
                    <a:pt x="79" y="57"/>
                  </a:cubicBezTo>
                  <a:cubicBezTo>
                    <a:pt x="78" y="57"/>
                    <a:pt x="79" y="56"/>
                    <a:pt x="80" y="56"/>
                  </a:cubicBezTo>
                  <a:cubicBezTo>
                    <a:pt x="81" y="55"/>
                    <a:pt x="81" y="54"/>
                    <a:pt x="83" y="54"/>
                  </a:cubicBezTo>
                  <a:cubicBezTo>
                    <a:pt x="84" y="53"/>
                    <a:pt x="85" y="52"/>
                    <a:pt x="86" y="52"/>
                  </a:cubicBezTo>
                  <a:cubicBezTo>
                    <a:pt x="86" y="51"/>
                    <a:pt x="88" y="48"/>
                    <a:pt x="88" y="48"/>
                  </a:cubicBezTo>
                  <a:cubicBezTo>
                    <a:pt x="89" y="48"/>
                    <a:pt x="81" y="45"/>
                    <a:pt x="80" y="44"/>
                  </a:cubicBezTo>
                  <a:cubicBezTo>
                    <a:pt x="80" y="44"/>
                    <a:pt x="78" y="44"/>
                    <a:pt x="78" y="45"/>
                  </a:cubicBezTo>
                  <a:cubicBezTo>
                    <a:pt x="77" y="46"/>
                    <a:pt x="77" y="46"/>
                    <a:pt x="76" y="45"/>
                  </a:cubicBezTo>
                  <a:cubicBezTo>
                    <a:pt x="76" y="44"/>
                    <a:pt x="75" y="44"/>
                    <a:pt x="74" y="46"/>
                  </a:cubicBezTo>
                  <a:cubicBezTo>
                    <a:pt x="73" y="47"/>
                    <a:pt x="73" y="48"/>
                    <a:pt x="73" y="46"/>
                  </a:cubicBezTo>
                  <a:cubicBezTo>
                    <a:pt x="73" y="45"/>
                    <a:pt x="73" y="44"/>
                    <a:pt x="73" y="43"/>
                  </a:cubicBezTo>
                  <a:cubicBezTo>
                    <a:pt x="73" y="42"/>
                    <a:pt x="71" y="44"/>
                    <a:pt x="70" y="45"/>
                  </a:cubicBezTo>
                  <a:cubicBezTo>
                    <a:pt x="69" y="46"/>
                    <a:pt x="68" y="47"/>
                    <a:pt x="68" y="47"/>
                  </a:cubicBezTo>
                  <a:cubicBezTo>
                    <a:pt x="67" y="47"/>
                    <a:pt x="66" y="47"/>
                    <a:pt x="65" y="48"/>
                  </a:cubicBezTo>
                  <a:cubicBezTo>
                    <a:pt x="65" y="49"/>
                    <a:pt x="64" y="48"/>
                    <a:pt x="63" y="47"/>
                  </a:cubicBezTo>
                  <a:cubicBezTo>
                    <a:pt x="62" y="47"/>
                    <a:pt x="61" y="51"/>
                    <a:pt x="60" y="52"/>
                  </a:cubicBezTo>
                  <a:cubicBezTo>
                    <a:pt x="58" y="53"/>
                    <a:pt x="61" y="49"/>
                    <a:pt x="62" y="47"/>
                  </a:cubicBezTo>
                  <a:cubicBezTo>
                    <a:pt x="62" y="46"/>
                    <a:pt x="61" y="46"/>
                    <a:pt x="62" y="45"/>
                  </a:cubicBezTo>
                  <a:cubicBezTo>
                    <a:pt x="64" y="44"/>
                    <a:pt x="62" y="43"/>
                    <a:pt x="61" y="43"/>
                  </a:cubicBezTo>
                  <a:cubicBezTo>
                    <a:pt x="60" y="43"/>
                    <a:pt x="61" y="45"/>
                    <a:pt x="60" y="46"/>
                  </a:cubicBezTo>
                  <a:cubicBezTo>
                    <a:pt x="59" y="47"/>
                    <a:pt x="59" y="46"/>
                    <a:pt x="59" y="46"/>
                  </a:cubicBezTo>
                  <a:cubicBezTo>
                    <a:pt x="60" y="45"/>
                    <a:pt x="60" y="45"/>
                    <a:pt x="59" y="44"/>
                  </a:cubicBezTo>
                  <a:cubicBezTo>
                    <a:pt x="58" y="43"/>
                    <a:pt x="58" y="43"/>
                    <a:pt x="57" y="45"/>
                  </a:cubicBezTo>
                  <a:cubicBezTo>
                    <a:pt x="56" y="45"/>
                    <a:pt x="56" y="44"/>
                    <a:pt x="55" y="45"/>
                  </a:cubicBezTo>
                  <a:cubicBezTo>
                    <a:pt x="55" y="46"/>
                    <a:pt x="54" y="44"/>
                    <a:pt x="54" y="44"/>
                  </a:cubicBezTo>
                  <a:cubicBezTo>
                    <a:pt x="53" y="43"/>
                    <a:pt x="52" y="43"/>
                    <a:pt x="50" y="44"/>
                  </a:cubicBezTo>
                  <a:cubicBezTo>
                    <a:pt x="49" y="44"/>
                    <a:pt x="51" y="42"/>
                    <a:pt x="52" y="41"/>
                  </a:cubicBezTo>
                  <a:cubicBezTo>
                    <a:pt x="53" y="40"/>
                    <a:pt x="52" y="39"/>
                    <a:pt x="50" y="40"/>
                  </a:cubicBezTo>
                  <a:cubicBezTo>
                    <a:pt x="48" y="41"/>
                    <a:pt x="48" y="42"/>
                    <a:pt x="48" y="40"/>
                  </a:cubicBezTo>
                  <a:cubicBezTo>
                    <a:pt x="49" y="39"/>
                    <a:pt x="55" y="37"/>
                    <a:pt x="57" y="35"/>
                  </a:cubicBezTo>
                  <a:cubicBezTo>
                    <a:pt x="60" y="34"/>
                    <a:pt x="56" y="34"/>
                    <a:pt x="55" y="34"/>
                  </a:cubicBezTo>
                  <a:cubicBezTo>
                    <a:pt x="53" y="35"/>
                    <a:pt x="53" y="34"/>
                    <a:pt x="52" y="33"/>
                  </a:cubicBezTo>
                  <a:cubicBezTo>
                    <a:pt x="52" y="32"/>
                    <a:pt x="52" y="33"/>
                    <a:pt x="50" y="34"/>
                  </a:cubicBezTo>
                  <a:cubicBezTo>
                    <a:pt x="50" y="34"/>
                    <a:pt x="49" y="33"/>
                    <a:pt x="49" y="34"/>
                  </a:cubicBezTo>
                  <a:cubicBezTo>
                    <a:pt x="48" y="35"/>
                    <a:pt x="47" y="34"/>
                    <a:pt x="48" y="32"/>
                  </a:cubicBezTo>
                  <a:cubicBezTo>
                    <a:pt x="48" y="30"/>
                    <a:pt x="44" y="35"/>
                    <a:pt x="44" y="36"/>
                  </a:cubicBezTo>
                  <a:cubicBezTo>
                    <a:pt x="44" y="37"/>
                    <a:pt x="44" y="36"/>
                    <a:pt x="43" y="36"/>
                  </a:cubicBezTo>
                  <a:cubicBezTo>
                    <a:pt x="42" y="36"/>
                    <a:pt x="40" y="39"/>
                    <a:pt x="39" y="41"/>
                  </a:cubicBezTo>
                  <a:cubicBezTo>
                    <a:pt x="38" y="42"/>
                    <a:pt x="38" y="43"/>
                    <a:pt x="38" y="42"/>
                  </a:cubicBezTo>
                  <a:cubicBezTo>
                    <a:pt x="38" y="42"/>
                    <a:pt x="38" y="39"/>
                    <a:pt x="37" y="39"/>
                  </a:cubicBezTo>
                  <a:cubicBezTo>
                    <a:pt x="37" y="38"/>
                    <a:pt x="38" y="35"/>
                    <a:pt x="40" y="31"/>
                  </a:cubicBezTo>
                  <a:cubicBezTo>
                    <a:pt x="42" y="28"/>
                    <a:pt x="45" y="24"/>
                    <a:pt x="46" y="23"/>
                  </a:cubicBezTo>
                  <a:cubicBezTo>
                    <a:pt x="47" y="22"/>
                    <a:pt x="48" y="22"/>
                    <a:pt x="48" y="20"/>
                  </a:cubicBezTo>
                  <a:cubicBezTo>
                    <a:pt x="48" y="19"/>
                    <a:pt x="49" y="18"/>
                    <a:pt x="49" y="19"/>
                  </a:cubicBezTo>
                  <a:cubicBezTo>
                    <a:pt x="49" y="20"/>
                    <a:pt x="50" y="19"/>
                    <a:pt x="51" y="18"/>
                  </a:cubicBezTo>
                  <a:cubicBezTo>
                    <a:pt x="52" y="17"/>
                    <a:pt x="53" y="12"/>
                    <a:pt x="53" y="11"/>
                  </a:cubicBezTo>
                  <a:cubicBezTo>
                    <a:pt x="54" y="9"/>
                    <a:pt x="52" y="10"/>
                    <a:pt x="51" y="10"/>
                  </a:cubicBezTo>
                  <a:cubicBezTo>
                    <a:pt x="50" y="11"/>
                    <a:pt x="49" y="9"/>
                    <a:pt x="49" y="8"/>
                  </a:cubicBezTo>
                  <a:cubicBezTo>
                    <a:pt x="49" y="7"/>
                    <a:pt x="54" y="8"/>
                    <a:pt x="56" y="8"/>
                  </a:cubicBezTo>
                  <a:cubicBezTo>
                    <a:pt x="57" y="9"/>
                    <a:pt x="58" y="4"/>
                    <a:pt x="59" y="3"/>
                  </a:cubicBezTo>
                  <a:cubicBezTo>
                    <a:pt x="60" y="2"/>
                    <a:pt x="57" y="2"/>
                    <a:pt x="56" y="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 name="Freeform 85">
              <a:extLst>
                <a:ext uri="{FF2B5EF4-FFF2-40B4-BE49-F238E27FC236}">
                  <a16:creationId xmlns="" xmlns:a16="http://schemas.microsoft.com/office/drawing/2014/main" id="{748B8BD1-3439-4018-91B7-FAE7405F8A2E}"/>
                </a:ext>
              </a:extLst>
            </p:cNvPr>
            <p:cNvSpPr>
              <a:spLocks/>
            </p:cNvSpPr>
            <p:nvPr/>
          </p:nvSpPr>
          <p:spPr bwMode="auto">
            <a:xfrm>
              <a:off x="2093965" y="2381444"/>
              <a:ext cx="3333" cy="2222"/>
            </a:xfrm>
            <a:custGeom>
              <a:avLst/>
              <a:gdLst>
                <a:gd name="T0" fmla="*/ 0 w 3"/>
                <a:gd name="T1" fmla="*/ 2 h 2"/>
                <a:gd name="T2" fmla="*/ 3 w 3"/>
                <a:gd name="T3" fmla="*/ 2 h 2"/>
                <a:gd name="T4" fmla="*/ 0 w 3"/>
                <a:gd name="T5" fmla="*/ 2 h 2"/>
              </a:gdLst>
              <a:ahLst/>
              <a:cxnLst>
                <a:cxn ang="0">
                  <a:pos x="T0" y="T1"/>
                </a:cxn>
                <a:cxn ang="0">
                  <a:pos x="T2" y="T3"/>
                </a:cxn>
                <a:cxn ang="0">
                  <a:pos x="T4" y="T5"/>
                </a:cxn>
              </a:cxnLst>
              <a:rect l="0" t="0" r="r" b="b"/>
              <a:pathLst>
                <a:path w="3" h="2">
                  <a:moveTo>
                    <a:pt x="0" y="2"/>
                  </a:moveTo>
                  <a:cubicBezTo>
                    <a:pt x="3" y="2"/>
                    <a:pt x="3" y="2"/>
                    <a:pt x="3" y="2"/>
                  </a:cubicBezTo>
                  <a:cubicBezTo>
                    <a:pt x="3" y="2"/>
                    <a:pt x="2"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 name="Freeform 86">
              <a:extLst>
                <a:ext uri="{FF2B5EF4-FFF2-40B4-BE49-F238E27FC236}">
                  <a16:creationId xmlns="" xmlns:a16="http://schemas.microsoft.com/office/drawing/2014/main" id="{9D6C7E4C-A4B7-402A-AF11-82314BD327EA}"/>
                </a:ext>
              </a:extLst>
            </p:cNvPr>
            <p:cNvSpPr>
              <a:spLocks/>
            </p:cNvSpPr>
            <p:nvPr/>
          </p:nvSpPr>
          <p:spPr bwMode="auto">
            <a:xfrm>
              <a:off x="2109519" y="2405886"/>
              <a:ext cx="2222" cy="111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2" y="0"/>
                    <a:pt x="1"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 name="Freeform 87">
              <a:extLst>
                <a:ext uri="{FF2B5EF4-FFF2-40B4-BE49-F238E27FC236}">
                  <a16:creationId xmlns="" xmlns:a16="http://schemas.microsoft.com/office/drawing/2014/main" id="{9A0AADF9-DDA4-4C47-B8E2-0A0160C9BECC}"/>
                </a:ext>
              </a:extLst>
            </p:cNvPr>
            <p:cNvSpPr>
              <a:spLocks/>
            </p:cNvSpPr>
            <p:nvPr/>
          </p:nvSpPr>
          <p:spPr bwMode="auto">
            <a:xfrm>
              <a:off x="2116185" y="2402554"/>
              <a:ext cx="5555" cy="4444"/>
            </a:xfrm>
            <a:custGeom>
              <a:avLst/>
              <a:gdLst>
                <a:gd name="T0" fmla="*/ 1 w 5"/>
                <a:gd name="T1" fmla="*/ 2 h 4"/>
                <a:gd name="T2" fmla="*/ 0 w 5"/>
                <a:gd name="T3" fmla="*/ 2 h 4"/>
                <a:gd name="T4" fmla="*/ 1 w 5"/>
                <a:gd name="T5" fmla="*/ 4 h 4"/>
                <a:gd name="T6" fmla="*/ 4 w 5"/>
                <a:gd name="T7" fmla="*/ 2 h 4"/>
                <a:gd name="T8" fmla="*/ 1 w 5"/>
                <a:gd name="T9" fmla="*/ 2 h 4"/>
              </a:gdLst>
              <a:ahLst/>
              <a:cxnLst>
                <a:cxn ang="0">
                  <a:pos x="T0" y="T1"/>
                </a:cxn>
                <a:cxn ang="0">
                  <a:pos x="T2" y="T3"/>
                </a:cxn>
                <a:cxn ang="0">
                  <a:pos x="T4" y="T5"/>
                </a:cxn>
                <a:cxn ang="0">
                  <a:pos x="T6" y="T7"/>
                </a:cxn>
                <a:cxn ang="0">
                  <a:pos x="T8" y="T9"/>
                </a:cxn>
              </a:cxnLst>
              <a:rect l="0" t="0" r="r" b="b"/>
              <a:pathLst>
                <a:path w="5" h="4">
                  <a:moveTo>
                    <a:pt x="1" y="2"/>
                  </a:moveTo>
                  <a:cubicBezTo>
                    <a:pt x="0" y="2"/>
                    <a:pt x="0" y="0"/>
                    <a:pt x="0" y="2"/>
                  </a:cubicBezTo>
                  <a:cubicBezTo>
                    <a:pt x="0" y="2"/>
                    <a:pt x="0" y="4"/>
                    <a:pt x="1" y="4"/>
                  </a:cubicBezTo>
                  <a:cubicBezTo>
                    <a:pt x="3" y="3"/>
                    <a:pt x="5" y="3"/>
                    <a:pt x="4" y="2"/>
                  </a:cubicBezTo>
                  <a:cubicBezTo>
                    <a:pt x="3" y="1"/>
                    <a:pt x="2" y="1"/>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 name="Freeform 88">
              <a:extLst>
                <a:ext uri="{FF2B5EF4-FFF2-40B4-BE49-F238E27FC236}">
                  <a16:creationId xmlns="" xmlns:a16="http://schemas.microsoft.com/office/drawing/2014/main" id="{93305D58-CAA8-40FA-9848-CCAB50018292}"/>
                </a:ext>
              </a:extLst>
            </p:cNvPr>
            <p:cNvSpPr>
              <a:spLocks/>
            </p:cNvSpPr>
            <p:nvPr/>
          </p:nvSpPr>
          <p:spPr bwMode="auto">
            <a:xfrm>
              <a:off x="2082855" y="2452549"/>
              <a:ext cx="3333" cy="11110"/>
            </a:xfrm>
            <a:custGeom>
              <a:avLst/>
              <a:gdLst>
                <a:gd name="T0" fmla="*/ 1 w 3"/>
                <a:gd name="T1" fmla="*/ 7 h 11"/>
                <a:gd name="T2" fmla="*/ 1 w 3"/>
                <a:gd name="T3" fmla="*/ 3 h 11"/>
                <a:gd name="T4" fmla="*/ 0 w 3"/>
                <a:gd name="T5" fmla="*/ 8 h 11"/>
                <a:gd name="T6" fmla="*/ 1 w 3"/>
                <a:gd name="T7" fmla="*/ 7 h 11"/>
              </a:gdLst>
              <a:ahLst/>
              <a:cxnLst>
                <a:cxn ang="0">
                  <a:pos x="T0" y="T1"/>
                </a:cxn>
                <a:cxn ang="0">
                  <a:pos x="T2" y="T3"/>
                </a:cxn>
                <a:cxn ang="0">
                  <a:pos x="T4" y="T5"/>
                </a:cxn>
                <a:cxn ang="0">
                  <a:pos x="T6" y="T7"/>
                </a:cxn>
              </a:cxnLst>
              <a:rect l="0" t="0" r="r" b="b"/>
              <a:pathLst>
                <a:path w="3" h="11">
                  <a:moveTo>
                    <a:pt x="1" y="7"/>
                  </a:moveTo>
                  <a:cubicBezTo>
                    <a:pt x="3" y="4"/>
                    <a:pt x="1" y="0"/>
                    <a:pt x="1" y="3"/>
                  </a:cubicBezTo>
                  <a:cubicBezTo>
                    <a:pt x="1" y="5"/>
                    <a:pt x="2" y="6"/>
                    <a:pt x="0" y="8"/>
                  </a:cubicBezTo>
                  <a:cubicBezTo>
                    <a:pt x="0" y="8"/>
                    <a:pt x="0" y="11"/>
                    <a:pt x="1"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 name="Freeform 89">
              <a:extLst>
                <a:ext uri="{FF2B5EF4-FFF2-40B4-BE49-F238E27FC236}">
                  <a16:creationId xmlns="" xmlns:a16="http://schemas.microsoft.com/office/drawing/2014/main" id="{54E54B66-8C3E-45F4-9FFE-58DF0F8ABC3D}"/>
                </a:ext>
              </a:extLst>
            </p:cNvPr>
            <p:cNvSpPr>
              <a:spLocks/>
            </p:cNvSpPr>
            <p:nvPr/>
          </p:nvSpPr>
          <p:spPr bwMode="auto">
            <a:xfrm>
              <a:off x="1955088" y="2440328"/>
              <a:ext cx="3333" cy="333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3"/>
                    <a:pt x="3" y="0"/>
                    <a:pt x="3" y="0"/>
                  </a:cubicBezTo>
                  <a:cubicBezTo>
                    <a:pt x="2" y="0"/>
                    <a:pt x="0"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 name="Freeform 90">
              <a:extLst>
                <a:ext uri="{FF2B5EF4-FFF2-40B4-BE49-F238E27FC236}">
                  <a16:creationId xmlns="" xmlns:a16="http://schemas.microsoft.com/office/drawing/2014/main" id="{6DDB6BEA-F930-4570-8AC1-643EFAA2701B}"/>
                </a:ext>
              </a:extLst>
            </p:cNvPr>
            <p:cNvSpPr>
              <a:spLocks/>
            </p:cNvSpPr>
            <p:nvPr/>
          </p:nvSpPr>
          <p:spPr bwMode="auto">
            <a:xfrm>
              <a:off x="1959533" y="2455882"/>
              <a:ext cx="38886" cy="23332"/>
            </a:xfrm>
            <a:custGeom>
              <a:avLst/>
              <a:gdLst>
                <a:gd name="T0" fmla="*/ 29 w 37"/>
                <a:gd name="T1" fmla="*/ 16 h 22"/>
                <a:gd name="T2" fmla="*/ 31 w 37"/>
                <a:gd name="T3" fmla="*/ 15 h 22"/>
                <a:gd name="T4" fmla="*/ 36 w 37"/>
                <a:gd name="T5" fmla="*/ 13 h 22"/>
                <a:gd name="T6" fmla="*/ 35 w 37"/>
                <a:gd name="T7" fmla="*/ 12 h 22"/>
                <a:gd name="T8" fmla="*/ 9 w 37"/>
                <a:gd name="T9" fmla="*/ 11 h 22"/>
                <a:gd name="T10" fmla="*/ 9 w 37"/>
                <a:gd name="T11" fmla="*/ 10 h 22"/>
                <a:gd name="T12" fmla="*/ 7 w 37"/>
                <a:gd name="T13" fmla="*/ 7 h 22"/>
                <a:gd name="T14" fmla="*/ 6 w 37"/>
                <a:gd name="T15" fmla="*/ 5 h 22"/>
                <a:gd name="T16" fmla="*/ 7 w 37"/>
                <a:gd name="T17" fmla="*/ 2 h 22"/>
                <a:gd name="T18" fmla="*/ 5 w 37"/>
                <a:gd name="T19" fmla="*/ 2 h 22"/>
                <a:gd name="T20" fmla="*/ 1 w 37"/>
                <a:gd name="T21" fmla="*/ 7 h 22"/>
                <a:gd name="T22" fmla="*/ 2 w 37"/>
                <a:gd name="T23" fmla="*/ 9 h 22"/>
                <a:gd name="T24" fmla="*/ 5 w 37"/>
                <a:gd name="T25" fmla="*/ 9 h 22"/>
                <a:gd name="T26" fmla="*/ 5 w 37"/>
                <a:gd name="T27" fmla="*/ 11 h 22"/>
                <a:gd name="T28" fmla="*/ 6 w 37"/>
                <a:gd name="T29" fmla="*/ 13 h 22"/>
                <a:gd name="T30" fmla="*/ 9 w 37"/>
                <a:gd name="T31" fmla="*/ 14 h 22"/>
                <a:gd name="T32" fmla="*/ 12 w 37"/>
                <a:gd name="T33" fmla="*/ 16 h 22"/>
                <a:gd name="T34" fmla="*/ 16 w 37"/>
                <a:gd name="T35" fmla="*/ 17 h 22"/>
                <a:gd name="T36" fmla="*/ 18 w 37"/>
                <a:gd name="T37" fmla="*/ 17 h 22"/>
                <a:gd name="T38" fmla="*/ 19 w 37"/>
                <a:gd name="T39" fmla="*/ 16 h 22"/>
                <a:gd name="T40" fmla="*/ 21 w 37"/>
                <a:gd name="T41" fmla="*/ 19 h 22"/>
                <a:gd name="T42" fmla="*/ 28 w 37"/>
                <a:gd name="T43" fmla="*/ 21 h 22"/>
                <a:gd name="T44" fmla="*/ 29 w 37"/>
                <a:gd name="T45" fmla="*/ 20 h 22"/>
                <a:gd name="T46" fmla="*/ 29 w 37"/>
                <a:gd name="T47" fmla="*/ 19 h 22"/>
                <a:gd name="T48" fmla="*/ 28 w 37"/>
                <a:gd name="T49" fmla="*/ 17 h 22"/>
                <a:gd name="T50" fmla="*/ 29 w 37"/>
                <a:gd name="T5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22">
                  <a:moveTo>
                    <a:pt x="29" y="16"/>
                  </a:moveTo>
                  <a:cubicBezTo>
                    <a:pt x="30" y="16"/>
                    <a:pt x="30" y="15"/>
                    <a:pt x="31" y="15"/>
                  </a:cubicBezTo>
                  <a:cubicBezTo>
                    <a:pt x="32" y="14"/>
                    <a:pt x="34" y="14"/>
                    <a:pt x="36" y="13"/>
                  </a:cubicBezTo>
                  <a:cubicBezTo>
                    <a:pt x="37" y="12"/>
                    <a:pt x="36" y="12"/>
                    <a:pt x="35" y="12"/>
                  </a:cubicBezTo>
                  <a:cubicBezTo>
                    <a:pt x="35" y="12"/>
                    <a:pt x="10" y="12"/>
                    <a:pt x="9" y="11"/>
                  </a:cubicBezTo>
                  <a:cubicBezTo>
                    <a:pt x="7" y="11"/>
                    <a:pt x="8" y="11"/>
                    <a:pt x="9" y="10"/>
                  </a:cubicBezTo>
                  <a:cubicBezTo>
                    <a:pt x="9" y="10"/>
                    <a:pt x="9" y="9"/>
                    <a:pt x="7" y="7"/>
                  </a:cubicBezTo>
                  <a:cubicBezTo>
                    <a:pt x="5" y="6"/>
                    <a:pt x="6" y="6"/>
                    <a:pt x="6" y="5"/>
                  </a:cubicBezTo>
                  <a:cubicBezTo>
                    <a:pt x="6" y="4"/>
                    <a:pt x="7" y="4"/>
                    <a:pt x="7" y="2"/>
                  </a:cubicBezTo>
                  <a:cubicBezTo>
                    <a:pt x="7" y="0"/>
                    <a:pt x="7" y="1"/>
                    <a:pt x="5" y="2"/>
                  </a:cubicBezTo>
                  <a:cubicBezTo>
                    <a:pt x="3" y="3"/>
                    <a:pt x="3" y="5"/>
                    <a:pt x="1" y="7"/>
                  </a:cubicBezTo>
                  <a:cubicBezTo>
                    <a:pt x="0" y="9"/>
                    <a:pt x="2" y="9"/>
                    <a:pt x="2" y="9"/>
                  </a:cubicBezTo>
                  <a:cubicBezTo>
                    <a:pt x="2" y="9"/>
                    <a:pt x="3" y="9"/>
                    <a:pt x="5" y="9"/>
                  </a:cubicBezTo>
                  <a:cubicBezTo>
                    <a:pt x="6" y="9"/>
                    <a:pt x="6" y="10"/>
                    <a:pt x="5" y="11"/>
                  </a:cubicBezTo>
                  <a:cubicBezTo>
                    <a:pt x="5" y="13"/>
                    <a:pt x="5" y="13"/>
                    <a:pt x="6" y="13"/>
                  </a:cubicBezTo>
                  <a:cubicBezTo>
                    <a:pt x="8" y="13"/>
                    <a:pt x="8" y="13"/>
                    <a:pt x="9" y="14"/>
                  </a:cubicBezTo>
                  <a:cubicBezTo>
                    <a:pt x="10" y="15"/>
                    <a:pt x="12" y="16"/>
                    <a:pt x="12" y="16"/>
                  </a:cubicBezTo>
                  <a:cubicBezTo>
                    <a:pt x="13" y="16"/>
                    <a:pt x="14" y="17"/>
                    <a:pt x="16" y="17"/>
                  </a:cubicBezTo>
                  <a:cubicBezTo>
                    <a:pt x="17" y="18"/>
                    <a:pt x="17" y="18"/>
                    <a:pt x="18" y="17"/>
                  </a:cubicBezTo>
                  <a:cubicBezTo>
                    <a:pt x="18" y="17"/>
                    <a:pt x="18" y="16"/>
                    <a:pt x="19" y="16"/>
                  </a:cubicBezTo>
                  <a:cubicBezTo>
                    <a:pt x="20" y="15"/>
                    <a:pt x="20" y="17"/>
                    <a:pt x="21" y="19"/>
                  </a:cubicBezTo>
                  <a:cubicBezTo>
                    <a:pt x="23" y="22"/>
                    <a:pt x="26" y="21"/>
                    <a:pt x="28" y="21"/>
                  </a:cubicBezTo>
                  <a:cubicBezTo>
                    <a:pt x="30" y="21"/>
                    <a:pt x="30" y="20"/>
                    <a:pt x="29" y="20"/>
                  </a:cubicBezTo>
                  <a:cubicBezTo>
                    <a:pt x="28" y="19"/>
                    <a:pt x="28" y="20"/>
                    <a:pt x="29" y="19"/>
                  </a:cubicBezTo>
                  <a:cubicBezTo>
                    <a:pt x="30" y="19"/>
                    <a:pt x="29" y="18"/>
                    <a:pt x="28" y="17"/>
                  </a:cubicBezTo>
                  <a:cubicBezTo>
                    <a:pt x="27" y="17"/>
                    <a:pt x="28" y="17"/>
                    <a:pt x="29" y="16"/>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 name="Freeform 91">
              <a:extLst>
                <a:ext uri="{FF2B5EF4-FFF2-40B4-BE49-F238E27FC236}">
                  <a16:creationId xmlns="" xmlns:a16="http://schemas.microsoft.com/office/drawing/2014/main" id="{A168CE38-F3C5-4BC5-B7CC-F5F9AF3AA886}"/>
                </a:ext>
              </a:extLst>
            </p:cNvPr>
            <p:cNvSpPr>
              <a:spLocks/>
            </p:cNvSpPr>
            <p:nvPr/>
          </p:nvSpPr>
          <p:spPr bwMode="auto">
            <a:xfrm>
              <a:off x="1955088" y="2401442"/>
              <a:ext cx="47774" cy="16666"/>
            </a:xfrm>
            <a:custGeom>
              <a:avLst/>
              <a:gdLst>
                <a:gd name="T0" fmla="*/ 43 w 46"/>
                <a:gd name="T1" fmla="*/ 11 h 17"/>
                <a:gd name="T2" fmla="*/ 38 w 46"/>
                <a:gd name="T3" fmla="*/ 9 h 17"/>
                <a:gd name="T4" fmla="*/ 34 w 46"/>
                <a:gd name="T5" fmla="*/ 7 h 17"/>
                <a:gd name="T6" fmla="*/ 31 w 46"/>
                <a:gd name="T7" fmla="*/ 5 h 17"/>
                <a:gd name="T8" fmla="*/ 26 w 46"/>
                <a:gd name="T9" fmla="*/ 3 h 17"/>
                <a:gd name="T10" fmla="*/ 6 w 46"/>
                <a:gd name="T11" fmla="*/ 0 h 17"/>
                <a:gd name="T12" fmla="*/ 5 w 46"/>
                <a:gd name="T13" fmla="*/ 2 h 17"/>
                <a:gd name="T14" fmla="*/ 16 w 46"/>
                <a:gd name="T15" fmla="*/ 7 h 17"/>
                <a:gd name="T16" fmla="*/ 20 w 46"/>
                <a:gd name="T17" fmla="*/ 10 h 17"/>
                <a:gd name="T18" fmla="*/ 27 w 46"/>
                <a:gd name="T19" fmla="*/ 14 h 17"/>
                <a:gd name="T20" fmla="*/ 35 w 46"/>
                <a:gd name="T21" fmla="*/ 15 h 17"/>
                <a:gd name="T22" fmla="*/ 44 w 46"/>
                <a:gd name="T23" fmla="*/ 15 h 17"/>
                <a:gd name="T24" fmla="*/ 43 w 46"/>
                <a:gd name="T2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7">
                  <a:moveTo>
                    <a:pt x="43" y="11"/>
                  </a:moveTo>
                  <a:cubicBezTo>
                    <a:pt x="42" y="10"/>
                    <a:pt x="39" y="10"/>
                    <a:pt x="38" y="9"/>
                  </a:cubicBezTo>
                  <a:cubicBezTo>
                    <a:pt x="36" y="8"/>
                    <a:pt x="35" y="8"/>
                    <a:pt x="34" y="7"/>
                  </a:cubicBezTo>
                  <a:cubicBezTo>
                    <a:pt x="33" y="5"/>
                    <a:pt x="32" y="6"/>
                    <a:pt x="31" y="5"/>
                  </a:cubicBezTo>
                  <a:cubicBezTo>
                    <a:pt x="29" y="4"/>
                    <a:pt x="26" y="3"/>
                    <a:pt x="26" y="3"/>
                  </a:cubicBezTo>
                  <a:cubicBezTo>
                    <a:pt x="21" y="1"/>
                    <a:pt x="12" y="0"/>
                    <a:pt x="6" y="0"/>
                  </a:cubicBezTo>
                  <a:cubicBezTo>
                    <a:pt x="0" y="0"/>
                    <a:pt x="5" y="2"/>
                    <a:pt x="5" y="2"/>
                  </a:cubicBezTo>
                  <a:cubicBezTo>
                    <a:pt x="8" y="3"/>
                    <a:pt x="15" y="5"/>
                    <a:pt x="16" y="7"/>
                  </a:cubicBezTo>
                  <a:cubicBezTo>
                    <a:pt x="17" y="10"/>
                    <a:pt x="19" y="10"/>
                    <a:pt x="20" y="10"/>
                  </a:cubicBezTo>
                  <a:cubicBezTo>
                    <a:pt x="21" y="11"/>
                    <a:pt x="25" y="13"/>
                    <a:pt x="27" y="14"/>
                  </a:cubicBezTo>
                  <a:cubicBezTo>
                    <a:pt x="29" y="14"/>
                    <a:pt x="30" y="13"/>
                    <a:pt x="35" y="15"/>
                  </a:cubicBezTo>
                  <a:cubicBezTo>
                    <a:pt x="39" y="17"/>
                    <a:pt x="42" y="16"/>
                    <a:pt x="44" y="15"/>
                  </a:cubicBezTo>
                  <a:cubicBezTo>
                    <a:pt x="46" y="14"/>
                    <a:pt x="44" y="13"/>
                    <a:pt x="43" y="1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 name="Freeform 92">
              <a:extLst>
                <a:ext uri="{FF2B5EF4-FFF2-40B4-BE49-F238E27FC236}">
                  <a16:creationId xmlns="" xmlns:a16="http://schemas.microsoft.com/office/drawing/2014/main" id="{F09E8E67-7D52-4D34-BEDB-F1AD32083B7B}"/>
                </a:ext>
              </a:extLst>
            </p:cNvPr>
            <p:cNvSpPr>
              <a:spLocks/>
            </p:cNvSpPr>
            <p:nvPr/>
          </p:nvSpPr>
          <p:spPr bwMode="auto">
            <a:xfrm>
              <a:off x="1998418" y="2445883"/>
              <a:ext cx="5555" cy="7777"/>
            </a:xfrm>
            <a:custGeom>
              <a:avLst/>
              <a:gdLst>
                <a:gd name="T0" fmla="*/ 1 w 6"/>
                <a:gd name="T1" fmla="*/ 5 h 8"/>
                <a:gd name="T2" fmla="*/ 4 w 6"/>
                <a:gd name="T3" fmla="*/ 2 h 8"/>
                <a:gd name="T4" fmla="*/ 4 w 6"/>
                <a:gd name="T5" fmla="*/ 1 h 8"/>
                <a:gd name="T6" fmla="*/ 0 w 6"/>
                <a:gd name="T7" fmla="*/ 6 h 8"/>
                <a:gd name="T8" fmla="*/ 1 w 6"/>
                <a:gd name="T9" fmla="*/ 7 h 8"/>
                <a:gd name="T10" fmla="*/ 1 w 6"/>
                <a:gd name="T11" fmla="*/ 6 h 8"/>
                <a:gd name="T12" fmla="*/ 1 w 6"/>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5"/>
                  </a:moveTo>
                  <a:cubicBezTo>
                    <a:pt x="3" y="4"/>
                    <a:pt x="3" y="3"/>
                    <a:pt x="4" y="2"/>
                  </a:cubicBezTo>
                  <a:cubicBezTo>
                    <a:pt x="6" y="0"/>
                    <a:pt x="5" y="0"/>
                    <a:pt x="4" y="1"/>
                  </a:cubicBezTo>
                  <a:cubicBezTo>
                    <a:pt x="2" y="2"/>
                    <a:pt x="0" y="5"/>
                    <a:pt x="0" y="6"/>
                  </a:cubicBezTo>
                  <a:cubicBezTo>
                    <a:pt x="0" y="8"/>
                    <a:pt x="1" y="8"/>
                    <a:pt x="1" y="7"/>
                  </a:cubicBezTo>
                  <a:cubicBezTo>
                    <a:pt x="2" y="7"/>
                    <a:pt x="2" y="7"/>
                    <a:pt x="1" y="6"/>
                  </a:cubicBezTo>
                  <a:cubicBezTo>
                    <a:pt x="0" y="6"/>
                    <a:pt x="0" y="5"/>
                    <a:pt x="1"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 name="Freeform 93">
              <a:extLst>
                <a:ext uri="{FF2B5EF4-FFF2-40B4-BE49-F238E27FC236}">
                  <a16:creationId xmlns="" xmlns:a16="http://schemas.microsoft.com/office/drawing/2014/main" id="{0FF8D6DC-788C-44D3-B469-2B82E46B2823}"/>
                </a:ext>
              </a:extLst>
            </p:cNvPr>
            <p:cNvSpPr>
              <a:spLocks noEditPoints="1"/>
            </p:cNvSpPr>
            <p:nvPr/>
          </p:nvSpPr>
          <p:spPr bwMode="auto">
            <a:xfrm>
              <a:off x="2003973" y="2455882"/>
              <a:ext cx="26664" cy="31108"/>
            </a:xfrm>
            <a:custGeom>
              <a:avLst/>
              <a:gdLst>
                <a:gd name="T0" fmla="*/ 25 w 26"/>
                <a:gd name="T1" fmla="*/ 18 h 30"/>
                <a:gd name="T2" fmla="*/ 21 w 26"/>
                <a:gd name="T3" fmla="*/ 16 h 30"/>
                <a:gd name="T4" fmla="*/ 17 w 26"/>
                <a:gd name="T5" fmla="*/ 15 h 30"/>
                <a:gd name="T6" fmla="*/ 16 w 26"/>
                <a:gd name="T7" fmla="*/ 16 h 30"/>
                <a:gd name="T8" fmla="*/ 15 w 26"/>
                <a:gd name="T9" fmla="*/ 16 h 30"/>
                <a:gd name="T10" fmla="*/ 16 w 26"/>
                <a:gd name="T11" fmla="*/ 11 h 30"/>
                <a:gd name="T12" fmla="*/ 18 w 26"/>
                <a:gd name="T13" fmla="*/ 6 h 30"/>
                <a:gd name="T14" fmla="*/ 17 w 26"/>
                <a:gd name="T15" fmla="*/ 4 h 30"/>
                <a:gd name="T16" fmla="*/ 16 w 26"/>
                <a:gd name="T17" fmla="*/ 2 h 30"/>
                <a:gd name="T18" fmla="*/ 15 w 26"/>
                <a:gd name="T19" fmla="*/ 1 h 30"/>
                <a:gd name="T20" fmla="*/ 13 w 26"/>
                <a:gd name="T21" fmla="*/ 2 h 30"/>
                <a:gd name="T22" fmla="*/ 11 w 26"/>
                <a:gd name="T23" fmla="*/ 5 h 30"/>
                <a:gd name="T24" fmla="*/ 8 w 26"/>
                <a:gd name="T25" fmla="*/ 9 h 30"/>
                <a:gd name="T26" fmla="*/ 7 w 26"/>
                <a:gd name="T27" fmla="*/ 10 h 30"/>
                <a:gd name="T28" fmla="*/ 2 w 26"/>
                <a:gd name="T29" fmla="*/ 17 h 30"/>
                <a:gd name="T30" fmla="*/ 0 w 26"/>
                <a:gd name="T31" fmla="*/ 21 h 30"/>
                <a:gd name="T32" fmla="*/ 2 w 26"/>
                <a:gd name="T33" fmla="*/ 27 h 30"/>
                <a:gd name="T34" fmla="*/ 5 w 26"/>
                <a:gd name="T35" fmla="*/ 28 h 30"/>
                <a:gd name="T36" fmla="*/ 9 w 26"/>
                <a:gd name="T37" fmla="*/ 28 h 30"/>
                <a:gd name="T38" fmla="*/ 9 w 26"/>
                <a:gd name="T39" fmla="*/ 28 h 30"/>
                <a:gd name="T40" fmla="*/ 11 w 26"/>
                <a:gd name="T41" fmla="*/ 28 h 30"/>
                <a:gd name="T42" fmla="*/ 17 w 26"/>
                <a:gd name="T43" fmla="*/ 27 h 30"/>
                <a:gd name="T44" fmla="*/ 20 w 26"/>
                <a:gd name="T45" fmla="*/ 24 h 30"/>
                <a:gd name="T46" fmla="*/ 24 w 26"/>
                <a:gd name="T47" fmla="*/ 23 h 30"/>
                <a:gd name="T48" fmla="*/ 26 w 26"/>
                <a:gd name="T49" fmla="*/ 19 h 30"/>
                <a:gd name="T50" fmla="*/ 25 w 26"/>
                <a:gd name="T51" fmla="*/ 18 h 30"/>
                <a:gd name="T52" fmla="*/ 16 w 26"/>
                <a:gd name="T53" fmla="*/ 21 h 30"/>
                <a:gd name="T54" fmla="*/ 12 w 26"/>
                <a:gd name="T55" fmla="*/ 25 h 30"/>
                <a:gd name="T56" fmla="*/ 9 w 26"/>
                <a:gd name="T57" fmla="*/ 27 h 30"/>
                <a:gd name="T58" fmla="*/ 9 w 26"/>
                <a:gd name="T59" fmla="*/ 27 h 30"/>
                <a:gd name="T60" fmla="*/ 7 w 26"/>
                <a:gd name="T61" fmla="*/ 26 h 30"/>
                <a:gd name="T62" fmla="*/ 7 w 26"/>
                <a:gd name="T63" fmla="*/ 24 h 30"/>
                <a:gd name="T64" fmla="*/ 7 w 26"/>
                <a:gd name="T65" fmla="*/ 23 h 30"/>
                <a:gd name="T66" fmla="*/ 10 w 26"/>
                <a:gd name="T67" fmla="*/ 21 h 30"/>
                <a:gd name="T68" fmla="*/ 10 w 26"/>
                <a:gd name="T69" fmla="*/ 20 h 30"/>
                <a:gd name="T70" fmla="*/ 13 w 26"/>
                <a:gd name="T71" fmla="*/ 18 h 30"/>
                <a:gd name="T72" fmla="*/ 15 w 26"/>
                <a:gd name="T73" fmla="*/ 19 h 30"/>
                <a:gd name="T74" fmla="*/ 12 w 26"/>
                <a:gd name="T75" fmla="*/ 20 h 30"/>
                <a:gd name="T76" fmla="*/ 13 w 26"/>
                <a:gd name="T77" fmla="*/ 22 h 30"/>
                <a:gd name="T78" fmla="*/ 16 w 26"/>
                <a:gd name="T7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30">
                  <a:moveTo>
                    <a:pt x="25" y="18"/>
                  </a:moveTo>
                  <a:cubicBezTo>
                    <a:pt x="25" y="17"/>
                    <a:pt x="22" y="16"/>
                    <a:pt x="21" y="16"/>
                  </a:cubicBezTo>
                  <a:cubicBezTo>
                    <a:pt x="20" y="15"/>
                    <a:pt x="19" y="15"/>
                    <a:pt x="17" y="15"/>
                  </a:cubicBezTo>
                  <a:cubicBezTo>
                    <a:pt x="16" y="16"/>
                    <a:pt x="16" y="17"/>
                    <a:pt x="16" y="16"/>
                  </a:cubicBezTo>
                  <a:cubicBezTo>
                    <a:pt x="16" y="14"/>
                    <a:pt x="16" y="15"/>
                    <a:pt x="15" y="16"/>
                  </a:cubicBezTo>
                  <a:cubicBezTo>
                    <a:pt x="13" y="16"/>
                    <a:pt x="16" y="13"/>
                    <a:pt x="16" y="11"/>
                  </a:cubicBezTo>
                  <a:cubicBezTo>
                    <a:pt x="17" y="10"/>
                    <a:pt x="17" y="8"/>
                    <a:pt x="18" y="6"/>
                  </a:cubicBezTo>
                  <a:cubicBezTo>
                    <a:pt x="19" y="4"/>
                    <a:pt x="18" y="4"/>
                    <a:pt x="17" y="4"/>
                  </a:cubicBezTo>
                  <a:cubicBezTo>
                    <a:pt x="15" y="4"/>
                    <a:pt x="16" y="3"/>
                    <a:pt x="16" y="2"/>
                  </a:cubicBezTo>
                  <a:cubicBezTo>
                    <a:pt x="17" y="0"/>
                    <a:pt x="16" y="2"/>
                    <a:pt x="15" y="1"/>
                  </a:cubicBezTo>
                  <a:cubicBezTo>
                    <a:pt x="15" y="1"/>
                    <a:pt x="14" y="2"/>
                    <a:pt x="13" y="2"/>
                  </a:cubicBezTo>
                  <a:cubicBezTo>
                    <a:pt x="12" y="3"/>
                    <a:pt x="12" y="4"/>
                    <a:pt x="11" y="5"/>
                  </a:cubicBezTo>
                  <a:cubicBezTo>
                    <a:pt x="10" y="5"/>
                    <a:pt x="9" y="8"/>
                    <a:pt x="8" y="9"/>
                  </a:cubicBezTo>
                  <a:cubicBezTo>
                    <a:pt x="7" y="9"/>
                    <a:pt x="8" y="9"/>
                    <a:pt x="7" y="10"/>
                  </a:cubicBezTo>
                  <a:cubicBezTo>
                    <a:pt x="7" y="11"/>
                    <a:pt x="4" y="15"/>
                    <a:pt x="2" y="17"/>
                  </a:cubicBezTo>
                  <a:cubicBezTo>
                    <a:pt x="0" y="18"/>
                    <a:pt x="0" y="21"/>
                    <a:pt x="0" y="21"/>
                  </a:cubicBezTo>
                  <a:cubicBezTo>
                    <a:pt x="0" y="21"/>
                    <a:pt x="1" y="24"/>
                    <a:pt x="2" y="27"/>
                  </a:cubicBezTo>
                  <a:cubicBezTo>
                    <a:pt x="4" y="30"/>
                    <a:pt x="5" y="28"/>
                    <a:pt x="5" y="28"/>
                  </a:cubicBezTo>
                  <a:cubicBezTo>
                    <a:pt x="5" y="29"/>
                    <a:pt x="7" y="28"/>
                    <a:pt x="9" y="28"/>
                  </a:cubicBezTo>
                  <a:cubicBezTo>
                    <a:pt x="9" y="28"/>
                    <a:pt x="9" y="28"/>
                    <a:pt x="9" y="28"/>
                  </a:cubicBezTo>
                  <a:cubicBezTo>
                    <a:pt x="9" y="28"/>
                    <a:pt x="10" y="28"/>
                    <a:pt x="11" y="28"/>
                  </a:cubicBezTo>
                  <a:cubicBezTo>
                    <a:pt x="12" y="29"/>
                    <a:pt x="15" y="27"/>
                    <a:pt x="17" y="27"/>
                  </a:cubicBezTo>
                  <a:cubicBezTo>
                    <a:pt x="18" y="26"/>
                    <a:pt x="20" y="26"/>
                    <a:pt x="20" y="24"/>
                  </a:cubicBezTo>
                  <a:cubicBezTo>
                    <a:pt x="21" y="23"/>
                    <a:pt x="21" y="23"/>
                    <a:pt x="24" y="23"/>
                  </a:cubicBezTo>
                  <a:cubicBezTo>
                    <a:pt x="26" y="23"/>
                    <a:pt x="26" y="21"/>
                    <a:pt x="26" y="19"/>
                  </a:cubicBezTo>
                  <a:cubicBezTo>
                    <a:pt x="26" y="18"/>
                    <a:pt x="26" y="18"/>
                    <a:pt x="25" y="18"/>
                  </a:cubicBezTo>
                  <a:close/>
                  <a:moveTo>
                    <a:pt x="16" y="21"/>
                  </a:moveTo>
                  <a:cubicBezTo>
                    <a:pt x="16" y="22"/>
                    <a:pt x="12" y="24"/>
                    <a:pt x="12" y="25"/>
                  </a:cubicBezTo>
                  <a:cubicBezTo>
                    <a:pt x="11" y="26"/>
                    <a:pt x="11" y="27"/>
                    <a:pt x="9" y="27"/>
                  </a:cubicBezTo>
                  <a:cubicBezTo>
                    <a:pt x="9" y="27"/>
                    <a:pt x="9" y="27"/>
                    <a:pt x="9" y="27"/>
                  </a:cubicBezTo>
                  <a:cubicBezTo>
                    <a:pt x="9" y="27"/>
                    <a:pt x="8" y="26"/>
                    <a:pt x="7" y="26"/>
                  </a:cubicBezTo>
                  <a:cubicBezTo>
                    <a:pt x="6" y="25"/>
                    <a:pt x="6" y="25"/>
                    <a:pt x="7" y="24"/>
                  </a:cubicBezTo>
                  <a:cubicBezTo>
                    <a:pt x="8" y="24"/>
                    <a:pt x="9" y="24"/>
                    <a:pt x="7" y="23"/>
                  </a:cubicBezTo>
                  <a:cubicBezTo>
                    <a:pt x="5" y="23"/>
                    <a:pt x="9" y="22"/>
                    <a:pt x="10" y="21"/>
                  </a:cubicBezTo>
                  <a:cubicBezTo>
                    <a:pt x="12" y="21"/>
                    <a:pt x="11" y="20"/>
                    <a:pt x="10" y="20"/>
                  </a:cubicBezTo>
                  <a:cubicBezTo>
                    <a:pt x="8" y="20"/>
                    <a:pt x="12" y="19"/>
                    <a:pt x="13" y="18"/>
                  </a:cubicBezTo>
                  <a:cubicBezTo>
                    <a:pt x="14" y="17"/>
                    <a:pt x="12" y="19"/>
                    <a:pt x="15" y="19"/>
                  </a:cubicBezTo>
                  <a:cubicBezTo>
                    <a:pt x="17" y="19"/>
                    <a:pt x="15" y="19"/>
                    <a:pt x="12" y="20"/>
                  </a:cubicBezTo>
                  <a:cubicBezTo>
                    <a:pt x="10" y="22"/>
                    <a:pt x="12" y="23"/>
                    <a:pt x="13" y="22"/>
                  </a:cubicBezTo>
                  <a:cubicBezTo>
                    <a:pt x="14" y="22"/>
                    <a:pt x="16" y="21"/>
                    <a:pt x="16" y="2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94">
              <a:extLst>
                <a:ext uri="{FF2B5EF4-FFF2-40B4-BE49-F238E27FC236}">
                  <a16:creationId xmlns="" xmlns:a16="http://schemas.microsoft.com/office/drawing/2014/main" id="{648E2FB7-7E5C-473F-875D-B449CDA63B72}"/>
                </a:ext>
              </a:extLst>
            </p:cNvPr>
            <p:cNvSpPr>
              <a:spLocks/>
            </p:cNvSpPr>
            <p:nvPr/>
          </p:nvSpPr>
          <p:spPr bwMode="auto">
            <a:xfrm>
              <a:off x="2028415" y="2514766"/>
              <a:ext cx="3333" cy="2222"/>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4" y="1"/>
                    <a:pt x="4" y="1"/>
                    <a:pt x="4" y="1"/>
                  </a:cubicBezTo>
                  <a:cubicBezTo>
                    <a:pt x="4" y="1"/>
                    <a:pt x="3"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95">
              <a:extLst>
                <a:ext uri="{FF2B5EF4-FFF2-40B4-BE49-F238E27FC236}">
                  <a16:creationId xmlns="" xmlns:a16="http://schemas.microsoft.com/office/drawing/2014/main" id="{CA0A2292-1F09-4289-A8DE-D749270BD092}"/>
                </a:ext>
              </a:extLst>
            </p:cNvPr>
            <p:cNvSpPr>
              <a:spLocks/>
            </p:cNvSpPr>
            <p:nvPr/>
          </p:nvSpPr>
          <p:spPr bwMode="auto">
            <a:xfrm>
              <a:off x="1921758" y="2499211"/>
              <a:ext cx="1111" cy="4444"/>
            </a:xfrm>
            <a:custGeom>
              <a:avLst/>
              <a:gdLst>
                <a:gd name="T0" fmla="*/ 0 w 2"/>
                <a:gd name="T1" fmla="*/ 4 h 4"/>
                <a:gd name="T2" fmla="*/ 2 w 2"/>
                <a:gd name="T3" fmla="*/ 1 h 4"/>
                <a:gd name="T4" fmla="*/ 0 w 2"/>
                <a:gd name="T5" fmla="*/ 4 h 4"/>
              </a:gdLst>
              <a:ahLst/>
              <a:cxnLst>
                <a:cxn ang="0">
                  <a:pos x="T0" y="T1"/>
                </a:cxn>
                <a:cxn ang="0">
                  <a:pos x="T2" y="T3"/>
                </a:cxn>
                <a:cxn ang="0">
                  <a:pos x="T4" y="T5"/>
                </a:cxn>
              </a:cxnLst>
              <a:rect l="0" t="0" r="r" b="b"/>
              <a:pathLst>
                <a:path w="2" h="4">
                  <a:moveTo>
                    <a:pt x="0" y="4"/>
                  </a:moveTo>
                  <a:cubicBezTo>
                    <a:pt x="0" y="4"/>
                    <a:pt x="2" y="3"/>
                    <a:pt x="2" y="1"/>
                  </a:cubicBezTo>
                  <a:cubicBezTo>
                    <a:pt x="2" y="0"/>
                    <a:pt x="1" y="2"/>
                    <a:pt x="0"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96">
              <a:extLst>
                <a:ext uri="{FF2B5EF4-FFF2-40B4-BE49-F238E27FC236}">
                  <a16:creationId xmlns="" xmlns:a16="http://schemas.microsoft.com/office/drawing/2014/main" id="{FE1E13B2-9694-4C89-B62F-451C025CDCA0}"/>
                </a:ext>
              </a:extLst>
            </p:cNvPr>
            <p:cNvSpPr>
              <a:spLocks noEditPoints="1"/>
            </p:cNvSpPr>
            <p:nvPr/>
          </p:nvSpPr>
          <p:spPr bwMode="auto">
            <a:xfrm>
              <a:off x="780747" y="1875934"/>
              <a:ext cx="1315440" cy="678829"/>
            </a:xfrm>
            <a:custGeom>
              <a:avLst/>
              <a:gdLst>
                <a:gd name="T0" fmla="*/ 1215 w 1269"/>
                <a:gd name="T1" fmla="*/ 430 h 654"/>
                <a:gd name="T2" fmla="*/ 1220 w 1269"/>
                <a:gd name="T3" fmla="*/ 407 h 654"/>
                <a:gd name="T4" fmla="*/ 1189 w 1269"/>
                <a:gd name="T5" fmla="*/ 388 h 654"/>
                <a:gd name="T6" fmla="*/ 1178 w 1269"/>
                <a:gd name="T7" fmla="*/ 358 h 654"/>
                <a:gd name="T8" fmla="*/ 1162 w 1269"/>
                <a:gd name="T9" fmla="*/ 330 h 654"/>
                <a:gd name="T10" fmla="*/ 1148 w 1269"/>
                <a:gd name="T11" fmla="*/ 312 h 654"/>
                <a:gd name="T12" fmla="*/ 1127 w 1269"/>
                <a:gd name="T13" fmla="*/ 298 h 654"/>
                <a:gd name="T14" fmla="*/ 1114 w 1269"/>
                <a:gd name="T15" fmla="*/ 325 h 654"/>
                <a:gd name="T16" fmla="*/ 1081 w 1269"/>
                <a:gd name="T17" fmla="*/ 335 h 654"/>
                <a:gd name="T18" fmla="*/ 1057 w 1269"/>
                <a:gd name="T19" fmla="*/ 319 h 654"/>
                <a:gd name="T20" fmla="*/ 1061 w 1269"/>
                <a:gd name="T21" fmla="*/ 273 h 654"/>
                <a:gd name="T22" fmla="*/ 987 w 1269"/>
                <a:gd name="T23" fmla="*/ 246 h 654"/>
                <a:gd name="T24" fmla="*/ 944 w 1269"/>
                <a:gd name="T25" fmla="*/ 302 h 654"/>
                <a:gd name="T26" fmla="*/ 942 w 1269"/>
                <a:gd name="T27" fmla="*/ 335 h 654"/>
                <a:gd name="T28" fmla="*/ 919 w 1269"/>
                <a:gd name="T29" fmla="*/ 429 h 654"/>
                <a:gd name="T30" fmla="*/ 908 w 1269"/>
                <a:gd name="T31" fmla="*/ 481 h 654"/>
                <a:gd name="T32" fmla="*/ 870 w 1269"/>
                <a:gd name="T33" fmla="*/ 419 h 654"/>
                <a:gd name="T34" fmla="*/ 722 w 1269"/>
                <a:gd name="T35" fmla="*/ 363 h 654"/>
                <a:gd name="T36" fmla="*/ 697 w 1269"/>
                <a:gd name="T37" fmla="*/ 268 h 654"/>
                <a:gd name="T38" fmla="*/ 721 w 1269"/>
                <a:gd name="T39" fmla="*/ 238 h 654"/>
                <a:gd name="T40" fmla="*/ 720 w 1269"/>
                <a:gd name="T41" fmla="*/ 209 h 654"/>
                <a:gd name="T42" fmla="*/ 770 w 1269"/>
                <a:gd name="T43" fmla="*/ 171 h 654"/>
                <a:gd name="T44" fmla="*/ 848 w 1269"/>
                <a:gd name="T45" fmla="*/ 147 h 654"/>
                <a:gd name="T46" fmla="*/ 870 w 1269"/>
                <a:gd name="T47" fmla="*/ 99 h 654"/>
                <a:gd name="T48" fmla="*/ 825 w 1269"/>
                <a:gd name="T49" fmla="*/ 73 h 654"/>
                <a:gd name="T50" fmla="*/ 797 w 1269"/>
                <a:gd name="T51" fmla="*/ 128 h 654"/>
                <a:gd name="T52" fmla="*/ 745 w 1269"/>
                <a:gd name="T53" fmla="*/ 73 h 654"/>
                <a:gd name="T54" fmla="*/ 723 w 1269"/>
                <a:gd name="T55" fmla="*/ 38 h 654"/>
                <a:gd name="T56" fmla="*/ 668 w 1269"/>
                <a:gd name="T57" fmla="*/ 18 h 654"/>
                <a:gd name="T58" fmla="*/ 689 w 1269"/>
                <a:gd name="T59" fmla="*/ 84 h 654"/>
                <a:gd name="T60" fmla="*/ 666 w 1269"/>
                <a:gd name="T61" fmla="*/ 132 h 654"/>
                <a:gd name="T62" fmla="*/ 629 w 1269"/>
                <a:gd name="T63" fmla="*/ 98 h 654"/>
                <a:gd name="T64" fmla="*/ 540 w 1269"/>
                <a:gd name="T65" fmla="*/ 103 h 654"/>
                <a:gd name="T66" fmla="*/ 492 w 1269"/>
                <a:gd name="T67" fmla="*/ 105 h 654"/>
                <a:gd name="T68" fmla="*/ 492 w 1269"/>
                <a:gd name="T69" fmla="*/ 128 h 654"/>
                <a:gd name="T70" fmla="*/ 370 w 1269"/>
                <a:gd name="T71" fmla="*/ 86 h 654"/>
                <a:gd name="T72" fmla="*/ 237 w 1269"/>
                <a:gd name="T73" fmla="*/ 62 h 654"/>
                <a:gd name="T74" fmla="*/ 149 w 1269"/>
                <a:gd name="T75" fmla="*/ 73 h 654"/>
                <a:gd name="T76" fmla="*/ 151 w 1269"/>
                <a:gd name="T77" fmla="*/ 64 h 654"/>
                <a:gd name="T78" fmla="*/ 80 w 1269"/>
                <a:gd name="T79" fmla="*/ 74 h 654"/>
                <a:gd name="T80" fmla="*/ 67 w 1269"/>
                <a:gd name="T81" fmla="*/ 309 h 654"/>
                <a:gd name="T82" fmla="*/ 163 w 1269"/>
                <a:gd name="T83" fmla="*/ 405 h 654"/>
                <a:gd name="T84" fmla="*/ 182 w 1269"/>
                <a:gd name="T85" fmla="*/ 433 h 654"/>
                <a:gd name="T86" fmla="*/ 205 w 1269"/>
                <a:gd name="T87" fmla="*/ 454 h 654"/>
                <a:gd name="T88" fmla="*/ 200 w 1269"/>
                <a:gd name="T89" fmla="*/ 484 h 654"/>
                <a:gd name="T90" fmla="*/ 244 w 1269"/>
                <a:gd name="T91" fmla="*/ 496 h 654"/>
                <a:gd name="T92" fmla="*/ 723 w 1269"/>
                <a:gd name="T93" fmla="*/ 537 h 654"/>
                <a:gd name="T94" fmla="*/ 832 w 1269"/>
                <a:gd name="T95" fmla="*/ 547 h 654"/>
                <a:gd name="T96" fmla="*/ 894 w 1269"/>
                <a:gd name="T97" fmla="*/ 603 h 654"/>
                <a:gd name="T98" fmla="*/ 919 w 1269"/>
                <a:gd name="T99" fmla="*/ 631 h 654"/>
                <a:gd name="T100" fmla="*/ 1092 w 1269"/>
                <a:gd name="T101" fmla="*/ 589 h 654"/>
                <a:gd name="T102" fmla="*/ 1135 w 1269"/>
                <a:gd name="T103" fmla="*/ 613 h 654"/>
                <a:gd name="T104" fmla="*/ 1130 w 1269"/>
                <a:gd name="T105" fmla="*/ 562 h 654"/>
                <a:gd name="T106" fmla="*/ 1037 w 1269"/>
                <a:gd name="T107" fmla="*/ 565 h 654"/>
                <a:gd name="T108" fmla="*/ 1127 w 1269"/>
                <a:gd name="T109" fmla="*/ 498 h 654"/>
                <a:gd name="T110" fmla="*/ 320 w 1269"/>
                <a:gd name="T111" fmla="*/ 162 h 654"/>
                <a:gd name="T112" fmla="*/ 281 w 1269"/>
                <a:gd name="T113" fmla="*/ 157 h 654"/>
                <a:gd name="T114" fmla="*/ 312 w 1269"/>
                <a:gd name="T115" fmla="*/ 131 h 654"/>
                <a:gd name="T116" fmla="*/ 436 w 1269"/>
                <a:gd name="T117" fmla="*/ 242 h 654"/>
                <a:gd name="T118" fmla="*/ 375 w 1269"/>
                <a:gd name="T119" fmla="*/ 263 h 654"/>
                <a:gd name="T120" fmla="*/ 475 w 1269"/>
                <a:gd name="T121" fmla="*/ 233 h 654"/>
                <a:gd name="T122" fmla="*/ 645 w 1269"/>
                <a:gd name="T123" fmla="*/ 462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9" h="654">
                  <a:moveTo>
                    <a:pt x="1263" y="457"/>
                  </a:moveTo>
                  <a:cubicBezTo>
                    <a:pt x="1263" y="457"/>
                    <a:pt x="1266" y="458"/>
                    <a:pt x="1266" y="457"/>
                  </a:cubicBezTo>
                  <a:cubicBezTo>
                    <a:pt x="1265" y="457"/>
                    <a:pt x="1267" y="457"/>
                    <a:pt x="1267" y="457"/>
                  </a:cubicBezTo>
                  <a:cubicBezTo>
                    <a:pt x="1267" y="457"/>
                    <a:pt x="1269" y="456"/>
                    <a:pt x="1267" y="455"/>
                  </a:cubicBezTo>
                  <a:cubicBezTo>
                    <a:pt x="1265" y="454"/>
                    <a:pt x="1262" y="454"/>
                    <a:pt x="1260" y="454"/>
                  </a:cubicBezTo>
                  <a:cubicBezTo>
                    <a:pt x="1259" y="454"/>
                    <a:pt x="1254" y="453"/>
                    <a:pt x="1257" y="453"/>
                  </a:cubicBezTo>
                  <a:cubicBezTo>
                    <a:pt x="1260" y="453"/>
                    <a:pt x="1261" y="453"/>
                    <a:pt x="1262" y="453"/>
                  </a:cubicBezTo>
                  <a:cubicBezTo>
                    <a:pt x="1262" y="453"/>
                    <a:pt x="1262" y="451"/>
                    <a:pt x="1263" y="452"/>
                  </a:cubicBezTo>
                  <a:cubicBezTo>
                    <a:pt x="1263" y="452"/>
                    <a:pt x="1266" y="452"/>
                    <a:pt x="1266" y="451"/>
                  </a:cubicBezTo>
                  <a:cubicBezTo>
                    <a:pt x="1266" y="450"/>
                    <a:pt x="1265" y="451"/>
                    <a:pt x="1263" y="451"/>
                  </a:cubicBezTo>
                  <a:cubicBezTo>
                    <a:pt x="1262" y="451"/>
                    <a:pt x="1259" y="448"/>
                    <a:pt x="1261" y="449"/>
                  </a:cubicBezTo>
                  <a:cubicBezTo>
                    <a:pt x="1263" y="449"/>
                    <a:pt x="1266" y="446"/>
                    <a:pt x="1263" y="446"/>
                  </a:cubicBezTo>
                  <a:cubicBezTo>
                    <a:pt x="1261" y="445"/>
                    <a:pt x="1260" y="444"/>
                    <a:pt x="1262" y="444"/>
                  </a:cubicBezTo>
                  <a:cubicBezTo>
                    <a:pt x="1264" y="444"/>
                    <a:pt x="1264" y="443"/>
                    <a:pt x="1264" y="443"/>
                  </a:cubicBezTo>
                  <a:cubicBezTo>
                    <a:pt x="1264" y="442"/>
                    <a:pt x="1265" y="442"/>
                    <a:pt x="1265" y="442"/>
                  </a:cubicBezTo>
                  <a:cubicBezTo>
                    <a:pt x="1266" y="442"/>
                    <a:pt x="1267" y="440"/>
                    <a:pt x="1266" y="438"/>
                  </a:cubicBezTo>
                  <a:cubicBezTo>
                    <a:pt x="1265" y="437"/>
                    <a:pt x="1263" y="438"/>
                    <a:pt x="1262" y="437"/>
                  </a:cubicBezTo>
                  <a:cubicBezTo>
                    <a:pt x="1261" y="436"/>
                    <a:pt x="1258" y="433"/>
                    <a:pt x="1260" y="434"/>
                  </a:cubicBezTo>
                  <a:cubicBezTo>
                    <a:pt x="1263" y="434"/>
                    <a:pt x="1263" y="434"/>
                    <a:pt x="1260" y="433"/>
                  </a:cubicBezTo>
                  <a:cubicBezTo>
                    <a:pt x="1256" y="432"/>
                    <a:pt x="1250" y="431"/>
                    <a:pt x="1254" y="430"/>
                  </a:cubicBezTo>
                  <a:cubicBezTo>
                    <a:pt x="1257" y="429"/>
                    <a:pt x="1255" y="429"/>
                    <a:pt x="1254" y="429"/>
                  </a:cubicBezTo>
                  <a:cubicBezTo>
                    <a:pt x="1253" y="430"/>
                    <a:pt x="1252" y="430"/>
                    <a:pt x="1252" y="430"/>
                  </a:cubicBezTo>
                  <a:cubicBezTo>
                    <a:pt x="1251" y="429"/>
                    <a:pt x="1248" y="429"/>
                    <a:pt x="1246" y="431"/>
                  </a:cubicBezTo>
                  <a:cubicBezTo>
                    <a:pt x="1244" y="434"/>
                    <a:pt x="1243" y="437"/>
                    <a:pt x="1242" y="436"/>
                  </a:cubicBezTo>
                  <a:cubicBezTo>
                    <a:pt x="1241" y="435"/>
                    <a:pt x="1242" y="435"/>
                    <a:pt x="1242" y="434"/>
                  </a:cubicBezTo>
                  <a:cubicBezTo>
                    <a:pt x="1243" y="432"/>
                    <a:pt x="1242" y="432"/>
                    <a:pt x="1241" y="432"/>
                  </a:cubicBezTo>
                  <a:cubicBezTo>
                    <a:pt x="1240" y="432"/>
                    <a:pt x="1238" y="432"/>
                    <a:pt x="1242" y="431"/>
                  </a:cubicBezTo>
                  <a:cubicBezTo>
                    <a:pt x="1246" y="430"/>
                    <a:pt x="1247" y="428"/>
                    <a:pt x="1246" y="426"/>
                  </a:cubicBezTo>
                  <a:cubicBezTo>
                    <a:pt x="1244" y="425"/>
                    <a:pt x="1243" y="422"/>
                    <a:pt x="1239" y="421"/>
                  </a:cubicBezTo>
                  <a:cubicBezTo>
                    <a:pt x="1236" y="420"/>
                    <a:pt x="1232" y="419"/>
                    <a:pt x="1231" y="420"/>
                  </a:cubicBezTo>
                  <a:cubicBezTo>
                    <a:pt x="1230" y="420"/>
                    <a:pt x="1227" y="420"/>
                    <a:pt x="1227" y="421"/>
                  </a:cubicBezTo>
                  <a:cubicBezTo>
                    <a:pt x="1226" y="422"/>
                    <a:pt x="1228" y="422"/>
                    <a:pt x="1230" y="422"/>
                  </a:cubicBezTo>
                  <a:cubicBezTo>
                    <a:pt x="1232" y="422"/>
                    <a:pt x="1239" y="422"/>
                    <a:pt x="1233" y="422"/>
                  </a:cubicBezTo>
                  <a:cubicBezTo>
                    <a:pt x="1228" y="423"/>
                    <a:pt x="1227" y="423"/>
                    <a:pt x="1226" y="424"/>
                  </a:cubicBezTo>
                  <a:cubicBezTo>
                    <a:pt x="1224" y="424"/>
                    <a:pt x="1220" y="426"/>
                    <a:pt x="1219" y="427"/>
                  </a:cubicBezTo>
                  <a:cubicBezTo>
                    <a:pt x="1217" y="428"/>
                    <a:pt x="1217" y="428"/>
                    <a:pt x="1217" y="429"/>
                  </a:cubicBezTo>
                  <a:cubicBezTo>
                    <a:pt x="1217" y="430"/>
                    <a:pt x="1217" y="430"/>
                    <a:pt x="1215" y="430"/>
                  </a:cubicBezTo>
                  <a:cubicBezTo>
                    <a:pt x="1214" y="431"/>
                    <a:pt x="1213" y="431"/>
                    <a:pt x="1211" y="433"/>
                  </a:cubicBezTo>
                  <a:cubicBezTo>
                    <a:pt x="1209" y="434"/>
                    <a:pt x="1207" y="434"/>
                    <a:pt x="1206" y="434"/>
                  </a:cubicBezTo>
                  <a:cubicBezTo>
                    <a:pt x="1205" y="434"/>
                    <a:pt x="1205" y="433"/>
                    <a:pt x="1205" y="435"/>
                  </a:cubicBezTo>
                  <a:cubicBezTo>
                    <a:pt x="1205" y="436"/>
                    <a:pt x="1205" y="436"/>
                    <a:pt x="1204" y="436"/>
                  </a:cubicBezTo>
                  <a:cubicBezTo>
                    <a:pt x="1203" y="436"/>
                    <a:pt x="1202" y="438"/>
                    <a:pt x="1202" y="438"/>
                  </a:cubicBezTo>
                  <a:cubicBezTo>
                    <a:pt x="1202" y="438"/>
                    <a:pt x="1201" y="438"/>
                    <a:pt x="1201" y="439"/>
                  </a:cubicBezTo>
                  <a:cubicBezTo>
                    <a:pt x="1201" y="439"/>
                    <a:pt x="1197" y="439"/>
                    <a:pt x="1199" y="438"/>
                  </a:cubicBezTo>
                  <a:cubicBezTo>
                    <a:pt x="1201" y="438"/>
                    <a:pt x="1201" y="438"/>
                    <a:pt x="1199" y="438"/>
                  </a:cubicBezTo>
                  <a:cubicBezTo>
                    <a:pt x="1198" y="437"/>
                    <a:pt x="1197" y="437"/>
                    <a:pt x="1199" y="436"/>
                  </a:cubicBezTo>
                  <a:cubicBezTo>
                    <a:pt x="1202" y="435"/>
                    <a:pt x="1204" y="435"/>
                    <a:pt x="1202" y="434"/>
                  </a:cubicBezTo>
                  <a:cubicBezTo>
                    <a:pt x="1201" y="433"/>
                    <a:pt x="1201" y="433"/>
                    <a:pt x="1202" y="432"/>
                  </a:cubicBezTo>
                  <a:cubicBezTo>
                    <a:pt x="1202" y="430"/>
                    <a:pt x="1201" y="431"/>
                    <a:pt x="1202" y="430"/>
                  </a:cubicBezTo>
                  <a:cubicBezTo>
                    <a:pt x="1203" y="429"/>
                    <a:pt x="1203" y="429"/>
                    <a:pt x="1204" y="428"/>
                  </a:cubicBezTo>
                  <a:cubicBezTo>
                    <a:pt x="1206" y="428"/>
                    <a:pt x="1206" y="427"/>
                    <a:pt x="1208" y="427"/>
                  </a:cubicBezTo>
                  <a:cubicBezTo>
                    <a:pt x="1209" y="427"/>
                    <a:pt x="1212" y="427"/>
                    <a:pt x="1213" y="427"/>
                  </a:cubicBezTo>
                  <a:cubicBezTo>
                    <a:pt x="1214" y="426"/>
                    <a:pt x="1218" y="425"/>
                    <a:pt x="1219" y="424"/>
                  </a:cubicBezTo>
                  <a:cubicBezTo>
                    <a:pt x="1220" y="423"/>
                    <a:pt x="1220" y="423"/>
                    <a:pt x="1221" y="423"/>
                  </a:cubicBezTo>
                  <a:cubicBezTo>
                    <a:pt x="1222" y="423"/>
                    <a:pt x="1224" y="423"/>
                    <a:pt x="1225" y="422"/>
                  </a:cubicBezTo>
                  <a:cubicBezTo>
                    <a:pt x="1225" y="421"/>
                    <a:pt x="1228" y="419"/>
                    <a:pt x="1224" y="420"/>
                  </a:cubicBezTo>
                  <a:cubicBezTo>
                    <a:pt x="1221" y="422"/>
                    <a:pt x="1215" y="424"/>
                    <a:pt x="1213" y="424"/>
                  </a:cubicBezTo>
                  <a:cubicBezTo>
                    <a:pt x="1211" y="424"/>
                    <a:pt x="1207" y="423"/>
                    <a:pt x="1212" y="423"/>
                  </a:cubicBezTo>
                  <a:cubicBezTo>
                    <a:pt x="1216" y="422"/>
                    <a:pt x="1219" y="422"/>
                    <a:pt x="1221" y="421"/>
                  </a:cubicBezTo>
                  <a:cubicBezTo>
                    <a:pt x="1222" y="421"/>
                    <a:pt x="1225" y="419"/>
                    <a:pt x="1226" y="419"/>
                  </a:cubicBezTo>
                  <a:cubicBezTo>
                    <a:pt x="1227" y="419"/>
                    <a:pt x="1230" y="419"/>
                    <a:pt x="1230" y="418"/>
                  </a:cubicBezTo>
                  <a:cubicBezTo>
                    <a:pt x="1231" y="418"/>
                    <a:pt x="1228" y="417"/>
                    <a:pt x="1230" y="417"/>
                  </a:cubicBezTo>
                  <a:cubicBezTo>
                    <a:pt x="1232" y="416"/>
                    <a:pt x="1235" y="417"/>
                    <a:pt x="1236" y="416"/>
                  </a:cubicBezTo>
                  <a:cubicBezTo>
                    <a:pt x="1238" y="416"/>
                    <a:pt x="1241" y="415"/>
                    <a:pt x="1239" y="415"/>
                  </a:cubicBezTo>
                  <a:cubicBezTo>
                    <a:pt x="1238" y="415"/>
                    <a:pt x="1238" y="414"/>
                    <a:pt x="1240" y="414"/>
                  </a:cubicBezTo>
                  <a:cubicBezTo>
                    <a:pt x="1241" y="414"/>
                    <a:pt x="1243" y="413"/>
                    <a:pt x="1242" y="413"/>
                  </a:cubicBezTo>
                  <a:cubicBezTo>
                    <a:pt x="1241" y="412"/>
                    <a:pt x="1242" y="412"/>
                    <a:pt x="1240" y="412"/>
                  </a:cubicBezTo>
                  <a:cubicBezTo>
                    <a:pt x="1237" y="412"/>
                    <a:pt x="1236" y="411"/>
                    <a:pt x="1236" y="410"/>
                  </a:cubicBezTo>
                  <a:cubicBezTo>
                    <a:pt x="1235" y="409"/>
                    <a:pt x="1234" y="409"/>
                    <a:pt x="1233" y="409"/>
                  </a:cubicBezTo>
                  <a:cubicBezTo>
                    <a:pt x="1232" y="409"/>
                    <a:pt x="1231" y="409"/>
                    <a:pt x="1230" y="409"/>
                  </a:cubicBezTo>
                  <a:cubicBezTo>
                    <a:pt x="1230" y="408"/>
                    <a:pt x="1227" y="407"/>
                    <a:pt x="1227" y="408"/>
                  </a:cubicBezTo>
                  <a:cubicBezTo>
                    <a:pt x="1227" y="409"/>
                    <a:pt x="1227" y="409"/>
                    <a:pt x="1226" y="409"/>
                  </a:cubicBezTo>
                  <a:cubicBezTo>
                    <a:pt x="1225" y="408"/>
                    <a:pt x="1222" y="407"/>
                    <a:pt x="1222" y="408"/>
                  </a:cubicBezTo>
                  <a:cubicBezTo>
                    <a:pt x="1222" y="408"/>
                    <a:pt x="1221" y="407"/>
                    <a:pt x="1220" y="407"/>
                  </a:cubicBezTo>
                  <a:cubicBezTo>
                    <a:pt x="1219" y="406"/>
                    <a:pt x="1217" y="406"/>
                    <a:pt x="1218" y="405"/>
                  </a:cubicBezTo>
                  <a:cubicBezTo>
                    <a:pt x="1219" y="404"/>
                    <a:pt x="1217" y="404"/>
                    <a:pt x="1218" y="403"/>
                  </a:cubicBezTo>
                  <a:cubicBezTo>
                    <a:pt x="1218" y="401"/>
                    <a:pt x="1218" y="401"/>
                    <a:pt x="1216" y="402"/>
                  </a:cubicBezTo>
                  <a:cubicBezTo>
                    <a:pt x="1214" y="403"/>
                    <a:pt x="1212" y="404"/>
                    <a:pt x="1214" y="402"/>
                  </a:cubicBezTo>
                  <a:cubicBezTo>
                    <a:pt x="1216" y="399"/>
                    <a:pt x="1216" y="398"/>
                    <a:pt x="1214" y="400"/>
                  </a:cubicBezTo>
                  <a:cubicBezTo>
                    <a:pt x="1212" y="401"/>
                    <a:pt x="1212" y="402"/>
                    <a:pt x="1212" y="403"/>
                  </a:cubicBezTo>
                  <a:cubicBezTo>
                    <a:pt x="1211" y="403"/>
                    <a:pt x="1210" y="404"/>
                    <a:pt x="1209" y="404"/>
                  </a:cubicBezTo>
                  <a:cubicBezTo>
                    <a:pt x="1208" y="405"/>
                    <a:pt x="1207" y="406"/>
                    <a:pt x="1206" y="407"/>
                  </a:cubicBezTo>
                  <a:cubicBezTo>
                    <a:pt x="1206" y="407"/>
                    <a:pt x="1204" y="410"/>
                    <a:pt x="1205" y="407"/>
                  </a:cubicBezTo>
                  <a:cubicBezTo>
                    <a:pt x="1207" y="404"/>
                    <a:pt x="1207" y="404"/>
                    <a:pt x="1208" y="403"/>
                  </a:cubicBezTo>
                  <a:cubicBezTo>
                    <a:pt x="1209" y="403"/>
                    <a:pt x="1210" y="402"/>
                    <a:pt x="1210" y="402"/>
                  </a:cubicBezTo>
                  <a:cubicBezTo>
                    <a:pt x="1211" y="401"/>
                    <a:pt x="1212" y="400"/>
                    <a:pt x="1210" y="401"/>
                  </a:cubicBezTo>
                  <a:cubicBezTo>
                    <a:pt x="1208" y="401"/>
                    <a:pt x="1203" y="401"/>
                    <a:pt x="1205" y="400"/>
                  </a:cubicBezTo>
                  <a:cubicBezTo>
                    <a:pt x="1208" y="399"/>
                    <a:pt x="1207" y="398"/>
                    <a:pt x="1206" y="398"/>
                  </a:cubicBezTo>
                  <a:cubicBezTo>
                    <a:pt x="1205" y="398"/>
                    <a:pt x="1203" y="399"/>
                    <a:pt x="1202" y="400"/>
                  </a:cubicBezTo>
                  <a:cubicBezTo>
                    <a:pt x="1202" y="400"/>
                    <a:pt x="1198" y="403"/>
                    <a:pt x="1200" y="401"/>
                  </a:cubicBezTo>
                  <a:cubicBezTo>
                    <a:pt x="1202" y="398"/>
                    <a:pt x="1202" y="398"/>
                    <a:pt x="1200" y="399"/>
                  </a:cubicBezTo>
                  <a:cubicBezTo>
                    <a:pt x="1199" y="400"/>
                    <a:pt x="1201" y="396"/>
                    <a:pt x="1198" y="400"/>
                  </a:cubicBezTo>
                  <a:cubicBezTo>
                    <a:pt x="1195" y="403"/>
                    <a:pt x="1195" y="402"/>
                    <a:pt x="1194" y="403"/>
                  </a:cubicBezTo>
                  <a:cubicBezTo>
                    <a:pt x="1193" y="404"/>
                    <a:pt x="1193" y="402"/>
                    <a:pt x="1195" y="401"/>
                  </a:cubicBezTo>
                  <a:cubicBezTo>
                    <a:pt x="1197" y="399"/>
                    <a:pt x="1199" y="398"/>
                    <a:pt x="1196" y="399"/>
                  </a:cubicBezTo>
                  <a:cubicBezTo>
                    <a:pt x="1194" y="400"/>
                    <a:pt x="1194" y="399"/>
                    <a:pt x="1195" y="398"/>
                  </a:cubicBezTo>
                  <a:cubicBezTo>
                    <a:pt x="1197" y="397"/>
                    <a:pt x="1197" y="398"/>
                    <a:pt x="1198" y="396"/>
                  </a:cubicBezTo>
                  <a:cubicBezTo>
                    <a:pt x="1199" y="395"/>
                    <a:pt x="1199" y="395"/>
                    <a:pt x="1199" y="395"/>
                  </a:cubicBezTo>
                  <a:cubicBezTo>
                    <a:pt x="1200" y="394"/>
                    <a:pt x="1201" y="393"/>
                    <a:pt x="1200" y="394"/>
                  </a:cubicBezTo>
                  <a:cubicBezTo>
                    <a:pt x="1198" y="395"/>
                    <a:pt x="1196" y="396"/>
                    <a:pt x="1197" y="394"/>
                  </a:cubicBezTo>
                  <a:cubicBezTo>
                    <a:pt x="1199" y="392"/>
                    <a:pt x="1199" y="391"/>
                    <a:pt x="1198" y="392"/>
                  </a:cubicBezTo>
                  <a:cubicBezTo>
                    <a:pt x="1197" y="392"/>
                    <a:pt x="1197" y="394"/>
                    <a:pt x="1197" y="392"/>
                  </a:cubicBezTo>
                  <a:cubicBezTo>
                    <a:pt x="1197" y="391"/>
                    <a:pt x="1195" y="391"/>
                    <a:pt x="1195" y="391"/>
                  </a:cubicBezTo>
                  <a:cubicBezTo>
                    <a:pt x="1195" y="391"/>
                    <a:pt x="1195" y="391"/>
                    <a:pt x="1196" y="390"/>
                  </a:cubicBezTo>
                  <a:cubicBezTo>
                    <a:pt x="1197" y="389"/>
                    <a:pt x="1198" y="389"/>
                    <a:pt x="1198" y="388"/>
                  </a:cubicBezTo>
                  <a:cubicBezTo>
                    <a:pt x="1198" y="388"/>
                    <a:pt x="1197" y="386"/>
                    <a:pt x="1196" y="387"/>
                  </a:cubicBezTo>
                  <a:cubicBezTo>
                    <a:pt x="1196" y="387"/>
                    <a:pt x="1194" y="389"/>
                    <a:pt x="1194" y="390"/>
                  </a:cubicBezTo>
                  <a:cubicBezTo>
                    <a:pt x="1193" y="392"/>
                    <a:pt x="1193" y="392"/>
                    <a:pt x="1194" y="390"/>
                  </a:cubicBezTo>
                  <a:cubicBezTo>
                    <a:pt x="1195" y="387"/>
                    <a:pt x="1194" y="388"/>
                    <a:pt x="1194" y="388"/>
                  </a:cubicBezTo>
                  <a:cubicBezTo>
                    <a:pt x="1194" y="387"/>
                    <a:pt x="1194" y="387"/>
                    <a:pt x="1193" y="388"/>
                  </a:cubicBezTo>
                  <a:cubicBezTo>
                    <a:pt x="1192" y="388"/>
                    <a:pt x="1187" y="389"/>
                    <a:pt x="1189" y="388"/>
                  </a:cubicBezTo>
                  <a:cubicBezTo>
                    <a:pt x="1191" y="388"/>
                    <a:pt x="1193" y="387"/>
                    <a:pt x="1191" y="386"/>
                  </a:cubicBezTo>
                  <a:cubicBezTo>
                    <a:pt x="1189" y="386"/>
                    <a:pt x="1187" y="386"/>
                    <a:pt x="1186" y="386"/>
                  </a:cubicBezTo>
                  <a:cubicBezTo>
                    <a:pt x="1185" y="386"/>
                    <a:pt x="1185" y="386"/>
                    <a:pt x="1186" y="386"/>
                  </a:cubicBezTo>
                  <a:cubicBezTo>
                    <a:pt x="1186" y="385"/>
                    <a:pt x="1187" y="385"/>
                    <a:pt x="1185" y="384"/>
                  </a:cubicBezTo>
                  <a:cubicBezTo>
                    <a:pt x="1184" y="384"/>
                    <a:pt x="1179" y="383"/>
                    <a:pt x="1182" y="383"/>
                  </a:cubicBezTo>
                  <a:cubicBezTo>
                    <a:pt x="1184" y="382"/>
                    <a:pt x="1185" y="382"/>
                    <a:pt x="1183" y="382"/>
                  </a:cubicBezTo>
                  <a:cubicBezTo>
                    <a:pt x="1181" y="381"/>
                    <a:pt x="1182" y="382"/>
                    <a:pt x="1183" y="380"/>
                  </a:cubicBezTo>
                  <a:cubicBezTo>
                    <a:pt x="1184" y="379"/>
                    <a:pt x="1183" y="379"/>
                    <a:pt x="1182" y="379"/>
                  </a:cubicBezTo>
                  <a:cubicBezTo>
                    <a:pt x="1180" y="378"/>
                    <a:pt x="1177" y="378"/>
                    <a:pt x="1176" y="378"/>
                  </a:cubicBezTo>
                  <a:cubicBezTo>
                    <a:pt x="1175" y="379"/>
                    <a:pt x="1171" y="377"/>
                    <a:pt x="1173" y="377"/>
                  </a:cubicBezTo>
                  <a:cubicBezTo>
                    <a:pt x="1174" y="377"/>
                    <a:pt x="1175" y="377"/>
                    <a:pt x="1176" y="377"/>
                  </a:cubicBezTo>
                  <a:cubicBezTo>
                    <a:pt x="1177" y="377"/>
                    <a:pt x="1179" y="378"/>
                    <a:pt x="1177" y="377"/>
                  </a:cubicBezTo>
                  <a:cubicBezTo>
                    <a:pt x="1176" y="376"/>
                    <a:pt x="1177" y="377"/>
                    <a:pt x="1178" y="377"/>
                  </a:cubicBezTo>
                  <a:cubicBezTo>
                    <a:pt x="1179" y="377"/>
                    <a:pt x="1180" y="377"/>
                    <a:pt x="1178" y="376"/>
                  </a:cubicBezTo>
                  <a:cubicBezTo>
                    <a:pt x="1175" y="375"/>
                    <a:pt x="1176" y="375"/>
                    <a:pt x="1175" y="374"/>
                  </a:cubicBezTo>
                  <a:cubicBezTo>
                    <a:pt x="1174" y="374"/>
                    <a:pt x="1174" y="374"/>
                    <a:pt x="1173" y="374"/>
                  </a:cubicBezTo>
                  <a:cubicBezTo>
                    <a:pt x="1172" y="374"/>
                    <a:pt x="1171" y="374"/>
                    <a:pt x="1173" y="373"/>
                  </a:cubicBezTo>
                  <a:cubicBezTo>
                    <a:pt x="1174" y="373"/>
                    <a:pt x="1173" y="372"/>
                    <a:pt x="1174" y="372"/>
                  </a:cubicBezTo>
                  <a:cubicBezTo>
                    <a:pt x="1175" y="372"/>
                    <a:pt x="1179" y="372"/>
                    <a:pt x="1178" y="372"/>
                  </a:cubicBezTo>
                  <a:cubicBezTo>
                    <a:pt x="1177" y="371"/>
                    <a:pt x="1176" y="371"/>
                    <a:pt x="1174" y="371"/>
                  </a:cubicBezTo>
                  <a:cubicBezTo>
                    <a:pt x="1173" y="370"/>
                    <a:pt x="1169" y="370"/>
                    <a:pt x="1172" y="370"/>
                  </a:cubicBezTo>
                  <a:cubicBezTo>
                    <a:pt x="1175" y="370"/>
                    <a:pt x="1173" y="370"/>
                    <a:pt x="1172" y="369"/>
                  </a:cubicBezTo>
                  <a:cubicBezTo>
                    <a:pt x="1170" y="369"/>
                    <a:pt x="1164" y="367"/>
                    <a:pt x="1165" y="366"/>
                  </a:cubicBezTo>
                  <a:cubicBezTo>
                    <a:pt x="1165" y="365"/>
                    <a:pt x="1165" y="365"/>
                    <a:pt x="1167" y="365"/>
                  </a:cubicBezTo>
                  <a:cubicBezTo>
                    <a:pt x="1169" y="365"/>
                    <a:pt x="1173" y="365"/>
                    <a:pt x="1170" y="366"/>
                  </a:cubicBezTo>
                  <a:cubicBezTo>
                    <a:pt x="1168" y="366"/>
                    <a:pt x="1164" y="365"/>
                    <a:pt x="1167" y="367"/>
                  </a:cubicBezTo>
                  <a:cubicBezTo>
                    <a:pt x="1169" y="368"/>
                    <a:pt x="1172" y="369"/>
                    <a:pt x="1174" y="369"/>
                  </a:cubicBezTo>
                  <a:cubicBezTo>
                    <a:pt x="1176" y="368"/>
                    <a:pt x="1175" y="369"/>
                    <a:pt x="1175" y="369"/>
                  </a:cubicBezTo>
                  <a:cubicBezTo>
                    <a:pt x="1176" y="369"/>
                    <a:pt x="1179" y="371"/>
                    <a:pt x="1178" y="369"/>
                  </a:cubicBezTo>
                  <a:cubicBezTo>
                    <a:pt x="1177" y="368"/>
                    <a:pt x="1176" y="369"/>
                    <a:pt x="1177" y="368"/>
                  </a:cubicBezTo>
                  <a:cubicBezTo>
                    <a:pt x="1177" y="368"/>
                    <a:pt x="1177" y="367"/>
                    <a:pt x="1176" y="367"/>
                  </a:cubicBezTo>
                  <a:cubicBezTo>
                    <a:pt x="1176" y="367"/>
                    <a:pt x="1175" y="367"/>
                    <a:pt x="1176" y="366"/>
                  </a:cubicBezTo>
                  <a:cubicBezTo>
                    <a:pt x="1177" y="366"/>
                    <a:pt x="1178" y="366"/>
                    <a:pt x="1178" y="365"/>
                  </a:cubicBezTo>
                  <a:cubicBezTo>
                    <a:pt x="1179" y="364"/>
                    <a:pt x="1180" y="362"/>
                    <a:pt x="1181" y="362"/>
                  </a:cubicBezTo>
                  <a:cubicBezTo>
                    <a:pt x="1182" y="362"/>
                    <a:pt x="1183" y="363"/>
                    <a:pt x="1183" y="362"/>
                  </a:cubicBezTo>
                  <a:cubicBezTo>
                    <a:pt x="1183" y="361"/>
                    <a:pt x="1182" y="359"/>
                    <a:pt x="1180" y="359"/>
                  </a:cubicBezTo>
                  <a:cubicBezTo>
                    <a:pt x="1178" y="359"/>
                    <a:pt x="1178" y="358"/>
                    <a:pt x="1178" y="358"/>
                  </a:cubicBezTo>
                  <a:cubicBezTo>
                    <a:pt x="1179" y="357"/>
                    <a:pt x="1178" y="358"/>
                    <a:pt x="1177" y="358"/>
                  </a:cubicBezTo>
                  <a:cubicBezTo>
                    <a:pt x="1177" y="358"/>
                    <a:pt x="1176" y="359"/>
                    <a:pt x="1175" y="358"/>
                  </a:cubicBezTo>
                  <a:cubicBezTo>
                    <a:pt x="1173" y="357"/>
                    <a:pt x="1172" y="357"/>
                    <a:pt x="1174" y="356"/>
                  </a:cubicBezTo>
                  <a:cubicBezTo>
                    <a:pt x="1176" y="356"/>
                    <a:pt x="1175" y="355"/>
                    <a:pt x="1175" y="355"/>
                  </a:cubicBezTo>
                  <a:cubicBezTo>
                    <a:pt x="1175" y="354"/>
                    <a:pt x="1175" y="354"/>
                    <a:pt x="1176" y="354"/>
                  </a:cubicBezTo>
                  <a:cubicBezTo>
                    <a:pt x="1176" y="354"/>
                    <a:pt x="1176" y="354"/>
                    <a:pt x="1175" y="353"/>
                  </a:cubicBezTo>
                  <a:cubicBezTo>
                    <a:pt x="1174" y="353"/>
                    <a:pt x="1173" y="352"/>
                    <a:pt x="1169" y="352"/>
                  </a:cubicBezTo>
                  <a:cubicBezTo>
                    <a:pt x="1169" y="352"/>
                    <a:pt x="1167" y="353"/>
                    <a:pt x="1166" y="352"/>
                  </a:cubicBezTo>
                  <a:cubicBezTo>
                    <a:pt x="1164" y="351"/>
                    <a:pt x="1166" y="351"/>
                    <a:pt x="1167" y="352"/>
                  </a:cubicBezTo>
                  <a:cubicBezTo>
                    <a:pt x="1168" y="352"/>
                    <a:pt x="1168" y="352"/>
                    <a:pt x="1169" y="351"/>
                  </a:cubicBezTo>
                  <a:cubicBezTo>
                    <a:pt x="1169" y="351"/>
                    <a:pt x="1169" y="350"/>
                    <a:pt x="1170" y="350"/>
                  </a:cubicBezTo>
                  <a:cubicBezTo>
                    <a:pt x="1171" y="350"/>
                    <a:pt x="1174" y="349"/>
                    <a:pt x="1174" y="349"/>
                  </a:cubicBezTo>
                  <a:cubicBezTo>
                    <a:pt x="1175" y="349"/>
                    <a:pt x="1176" y="348"/>
                    <a:pt x="1174" y="347"/>
                  </a:cubicBezTo>
                  <a:cubicBezTo>
                    <a:pt x="1173" y="345"/>
                    <a:pt x="1169" y="343"/>
                    <a:pt x="1169" y="342"/>
                  </a:cubicBezTo>
                  <a:cubicBezTo>
                    <a:pt x="1168" y="342"/>
                    <a:pt x="1167" y="342"/>
                    <a:pt x="1167" y="342"/>
                  </a:cubicBezTo>
                  <a:cubicBezTo>
                    <a:pt x="1168" y="343"/>
                    <a:pt x="1168" y="344"/>
                    <a:pt x="1166" y="342"/>
                  </a:cubicBezTo>
                  <a:cubicBezTo>
                    <a:pt x="1165" y="341"/>
                    <a:pt x="1165" y="341"/>
                    <a:pt x="1164" y="342"/>
                  </a:cubicBezTo>
                  <a:cubicBezTo>
                    <a:pt x="1164" y="342"/>
                    <a:pt x="1163" y="341"/>
                    <a:pt x="1165" y="341"/>
                  </a:cubicBezTo>
                  <a:cubicBezTo>
                    <a:pt x="1167" y="341"/>
                    <a:pt x="1167" y="340"/>
                    <a:pt x="1168" y="340"/>
                  </a:cubicBezTo>
                  <a:cubicBezTo>
                    <a:pt x="1169" y="341"/>
                    <a:pt x="1169" y="340"/>
                    <a:pt x="1168" y="339"/>
                  </a:cubicBezTo>
                  <a:cubicBezTo>
                    <a:pt x="1167" y="339"/>
                    <a:pt x="1167" y="339"/>
                    <a:pt x="1166" y="339"/>
                  </a:cubicBezTo>
                  <a:cubicBezTo>
                    <a:pt x="1165" y="340"/>
                    <a:pt x="1166" y="339"/>
                    <a:pt x="1166" y="338"/>
                  </a:cubicBezTo>
                  <a:cubicBezTo>
                    <a:pt x="1166" y="337"/>
                    <a:pt x="1167" y="337"/>
                    <a:pt x="1166" y="337"/>
                  </a:cubicBezTo>
                  <a:cubicBezTo>
                    <a:pt x="1165" y="338"/>
                    <a:pt x="1163" y="338"/>
                    <a:pt x="1162" y="338"/>
                  </a:cubicBezTo>
                  <a:cubicBezTo>
                    <a:pt x="1161" y="337"/>
                    <a:pt x="1159" y="337"/>
                    <a:pt x="1158" y="339"/>
                  </a:cubicBezTo>
                  <a:cubicBezTo>
                    <a:pt x="1157" y="340"/>
                    <a:pt x="1156" y="341"/>
                    <a:pt x="1155" y="341"/>
                  </a:cubicBezTo>
                  <a:cubicBezTo>
                    <a:pt x="1155" y="341"/>
                    <a:pt x="1154" y="341"/>
                    <a:pt x="1156" y="340"/>
                  </a:cubicBezTo>
                  <a:cubicBezTo>
                    <a:pt x="1157" y="339"/>
                    <a:pt x="1156" y="339"/>
                    <a:pt x="1158" y="338"/>
                  </a:cubicBezTo>
                  <a:cubicBezTo>
                    <a:pt x="1159" y="337"/>
                    <a:pt x="1160" y="336"/>
                    <a:pt x="1162" y="337"/>
                  </a:cubicBezTo>
                  <a:cubicBezTo>
                    <a:pt x="1163" y="337"/>
                    <a:pt x="1164" y="336"/>
                    <a:pt x="1164" y="336"/>
                  </a:cubicBezTo>
                  <a:cubicBezTo>
                    <a:pt x="1164" y="336"/>
                    <a:pt x="1165" y="336"/>
                    <a:pt x="1164" y="335"/>
                  </a:cubicBezTo>
                  <a:cubicBezTo>
                    <a:pt x="1162" y="335"/>
                    <a:pt x="1162" y="335"/>
                    <a:pt x="1161" y="335"/>
                  </a:cubicBezTo>
                  <a:cubicBezTo>
                    <a:pt x="1161" y="335"/>
                    <a:pt x="1161" y="334"/>
                    <a:pt x="1162" y="334"/>
                  </a:cubicBezTo>
                  <a:cubicBezTo>
                    <a:pt x="1164" y="334"/>
                    <a:pt x="1164" y="334"/>
                    <a:pt x="1164" y="333"/>
                  </a:cubicBezTo>
                  <a:cubicBezTo>
                    <a:pt x="1164" y="332"/>
                    <a:pt x="1164" y="331"/>
                    <a:pt x="1164" y="331"/>
                  </a:cubicBezTo>
                  <a:cubicBezTo>
                    <a:pt x="1165" y="330"/>
                    <a:pt x="1165" y="330"/>
                    <a:pt x="1164" y="330"/>
                  </a:cubicBezTo>
                  <a:cubicBezTo>
                    <a:pt x="1163" y="330"/>
                    <a:pt x="1162" y="330"/>
                    <a:pt x="1162" y="330"/>
                  </a:cubicBezTo>
                  <a:cubicBezTo>
                    <a:pt x="1162" y="330"/>
                    <a:pt x="1161" y="330"/>
                    <a:pt x="1161" y="330"/>
                  </a:cubicBezTo>
                  <a:cubicBezTo>
                    <a:pt x="1161" y="330"/>
                    <a:pt x="1158" y="330"/>
                    <a:pt x="1157" y="332"/>
                  </a:cubicBezTo>
                  <a:cubicBezTo>
                    <a:pt x="1157" y="332"/>
                    <a:pt x="1156" y="333"/>
                    <a:pt x="1156" y="332"/>
                  </a:cubicBezTo>
                  <a:cubicBezTo>
                    <a:pt x="1157" y="331"/>
                    <a:pt x="1157" y="331"/>
                    <a:pt x="1156" y="331"/>
                  </a:cubicBezTo>
                  <a:cubicBezTo>
                    <a:pt x="1155" y="331"/>
                    <a:pt x="1154" y="331"/>
                    <a:pt x="1153" y="332"/>
                  </a:cubicBezTo>
                  <a:cubicBezTo>
                    <a:pt x="1151" y="333"/>
                    <a:pt x="1151" y="333"/>
                    <a:pt x="1150" y="334"/>
                  </a:cubicBezTo>
                  <a:cubicBezTo>
                    <a:pt x="1150" y="334"/>
                    <a:pt x="1150" y="333"/>
                    <a:pt x="1151" y="333"/>
                  </a:cubicBezTo>
                  <a:cubicBezTo>
                    <a:pt x="1152" y="332"/>
                    <a:pt x="1153" y="331"/>
                    <a:pt x="1153" y="331"/>
                  </a:cubicBezTo>
                  <a:cubicBezTo>
                    <a:pt x="1153" y="331"/>
                    <a:pt x="1153" y="330"/>
                    <a:pt x="1152" y="330"/>
                  </a:cubicBezTo>
                  <a:cubicBezTo>
                    <a:pt x="1152" y="330"/>
                    <a:pt x="1152" y="330"/>
                    <a:pt x="1151" y="330"/>
                  </a:cubicBezTo>
                  <a:cubicBezTo>
                    <a:pt x="1151" y="330"/>
                    <a:pt x="1150" y="330"/>
                    <a:pt x="1152" y="330"/>
                  </a:cubicBezTo>
                  <a:cubicBezTo>
                    <a:pt x="1154" y="330"/>
                    <a:pt x="1155" y="329"/>
                    <a:pt x="1156" y="329"/>
                  </a:cubicBezTo>
                  <a:cubicBezTo>
                    <a:pt x="1157" y="329"/>
                    <a:pt x="1159" y="328"/>
                    <a:pt x="1160" y="327"/>
                  </a:cubicBezTo>
                  <a:cubicBezTo>
                    <a:pt x="1160" y="327"/>
                    <a:pt x="1161" y="326"/>
                    <a:pt x="1160" y="326"/>
                  </a:cubicBezTo>
                  <a:cubicBezTo>
                    <a:pt x="1158" y="325"/>
                    <a:pt x="1158" y="325"/>
                    <a:pt x="1159" y="325"/>
                  </a:cubicBezTo>
                  <a:cubicBezTo>
                    <a:pt x="1160" y="324"/>
                    <a:pt x="1159" y="322"/>
                    <a:pt x="1157" y="322"/>
                  </a:cubicBezTo>
                  <a:cubicBezTo>
                    <a:pt x="1157" y="322"/>
                    <a:pt x="1157" y="322"/>
                    <a:pt x="1156" y="322"/>
                  </a:cubicBezTo>
                  <a:cubicBezTo>
                    <a:pt x="1156" y="322"/>
                    <a:pt x="1156" y="323"/>
                    <a:pt x="1156" y="322"/>
                  </a:cubicBezTo>
                  <a:cubicBezTo>
                    <a:pt x="1155" y="322"/>
                    <a:pt x="1155" y="322"/>
                    <a:pt x="1154" y="322"/>
                  </a:cubicBezTo>
                  <a:cubicBezTo>
                    <a:pt x="1154" y="322"/>
                    <a:pt x="1154" y="322"/>
                    <a:pt x="1155" y="321"/>
                  </a:cubicBezTo>
                  <a:cubicBezTo>
                    <a:pt x="1156" y="321"/>
                    <a:pt x="1156" y="320"/>
                    <a:pt x="1156" y="320"/>
                  </a:cubicBezTo>
                  <a:cubicBezTo>
                    <a:pt x="1156" y="319"/>
                    <a:pt x="1156" y="319"/>
                    <a:pt x="1155" y="320"/>
                  </a:cubicBezTo>
                  <a:cubicBezTo>
                    <a:pt x="1154" y="320"/>
                    <a:pt x="1153" y="320"/>
                    <a:pt x="1155" y="319"/>
                  </a:cubicBezTo>
                  <a:cubicBezTo>
                    <a:pt x="1156" y="318"/>
                    <a:pt x="1157" y="318"/>
                    <a:pt x="1156" y="318"/>
                  </a:cubicBezTo>
                  <a:cubicBezTo>
                    <a:pt x="1155" y="317"/>
                    <a:pt x="1154" y="316"/>
                    <a:pt x="1152" y="317"/>
                  </a:cubicBezTo>
                  <a:cubicBezTo>
                    <a:pt x="1150" y="318"/>
                    <a:pt x="1148" y="318"/>
                    <a:pt x="1147" y="318"/>
                  </a:cubicBezTo>
                  <a:cubicBezTo>
                    <a:pt x="1146" y="318"/>
                    <a:pt x="1145" y="318"/>
                    <a:pt x="1146" y="319"/>
                  </a:cubicBezTo>
                  <a:cubicBezTo>
                    <a:pt x="1146" y="320"/>
                    <a:pt x="1146" y="320"/>
                    <a:pt x="1145" y="319"/>
                  </a:cubicBezTo>
                  <a:cubicBezTo>
                    <a:pt x="1144" y="318"/>
                    <a:pt x="1144" y="318"/>
                    <a:pt x="1143" y="319"/>
                  </a:cubicBezTo>
                  <a:cubicBezTo>
                    <a:pt x="1143" y="319"/>
                    <a:pt x="1143" y="318"/>
                    <a:pt x="1144" y="318"/>
                  </a:cubicBezTo>
                  <a:cubicBezTo>
                    <a:pt x="1145" y="317"/>
                    <a:pt x="1145" y="317"/>
                    <a:pt x="1147" y="317"/>
                  </a:cubicBezTo>
                  <a:cubicBezTo>
                    <a:pt x="1149" y="317"/>
                    <a:pt x="1151" y="317"/>
                    <a:pt x="1152" y="315"/>
                  </a:cubicBezTo>
                  <a:cubicBezTo>
                    <a:pt x="1153" y="314"/>
                    <a:pt x="1153" y="314"/>
                    <a:pt x="1152" y="314"/>
                  </a:cubicBezTo>
                  <a:cubicBezTo>
                    <a:pt x="1151" y="314"/>
                    <a:pt x="1150" y="314"/>
                    <a:pt x="1149" y="314"/>
                  </a:cubicBezTo>
                  <a:cubicBezTo>
                    <a:pt x="1149" y="314"/>
                    <a:pt x="1149" y="314"/>
                    <a:pt x="1150" y="313"/>
                  </a:cubicBezTo>
                  <a:cubicBezTo>
                    <a:pt x="1150" y="313"/>
                    <a:pt x="1151" y="311"/>
                    <a:pt x="1150" y="311"/>
                  </a:cubicBezTo>
                  <a:cubicBezTo>
                    <a:pt x="1148" y="311"/>
                    <a:pt x="1148" y="312"/>
                    <a:pt x="1148" y="312"/>
                  </a:cubicBezTo>
                  <a:cubicBezTo>
                    <a:pt x="1147" y="313"/>
                    <a:pt x="1147" y="313"/>
                    <a:pt x="1146" y="313"/>
                  </a:cubicBezTo>
                  <a:cubicBezTo>
                    <a:pt x="1146" y="313"/>
                    <a:pt x="1147" y="312"/>
                    <a:pt x="1147" y="312"/>
                  </a:cubicBezTo>
                  <a:cubicBezTo>
                    <a:pt x="1147" y="312"/>
                    <a:pt x="1148" y="311"/>
                    <a:pt x="1146" y="311"/>
                  </a:cubicBezTo>
                  <a:cubicBezTo>
                    <a:pt x="1145" y="311"/>
                    <a:pt x="1144" y="310"/>
                    <a:pt x="1144" y="310"/>
                  </a:cubicBezTo>
                  <a:cubicBezTo>
                    <a:pt x="1143" y="310"/>
                    <a:pt x="1143" y="310"/>
                    <a:pt x="1145" y="309"/>
                  </a:cubicBezTo>
                  <a:cubicBezTo>
                    <a:pt x="1146" y="309"/>
                    <a:pt x="1147" y="309"/>
                    <a:pt x="1147" y="308"/>
                  </a:cubicBezTo>
                  <a:cubicBezTo>
                    <a:pt x="1147" y="307"/>
                    <a:pt x="1146" y="307"/>
                    <a:pt x="1146" y="307"/>
                  </a:cubicBezTo>
                  <a:cubicBezTo>
                    <a:pt x="1145" y="307"/>
                    <a:pt x="1145" y="307"/>
                    <a:pt x="1144" y="307"/>
                  </a:cubicBezTo>
                  <a:cubicBezTo>
                    <a:pt x="1144" y="307"/>
                    <a:pt x="1146" y="306"/>
                    <a:pt x="1145" y="305"/>
                  </a:cubicBezTo>
                  <a:cubicBezTo>
                    <a:pt x="1144" y="305"/>
                    <a:pt x="1143" y="305"/>
                    <a:pt x="1143" y="306"/>
                  </a:cubicBezTo>
                  <a:cubicBezTo>
                    <a:pt x="1142" y="307"/>
                    <a:pt x="1142" y="307"/>
                    <a:pt x="1142" y="307"/>
                  </a:cubicBezTo>
                  <a:cubicBezTo>
                    <a:pt x="1142" y="308"/>
                    <a:pt x="1142" y="307"/>
                    <a:pt x="1142" y="306"/>
                  </a:cubicBezTo>
                  <a:cubicBezTo>
                    <a:pt x="1143" y="305"/>
                    <a:pt x="1143" y="305"/>
                    <a:pt x="1144" y="304"/>
                  </a:cubicBezTo>
                  <a:cubicBezTo>
                    <a:pt x="1144" y="304"/>
                    <a:pt x="1144" y="304"/>
                    <a:pt x="1143" y="304"/>
                  </a:cubicBezTo>
                  <a:cubicBezTo>
                    <a:pt x="1142" y="304"/>
                    <a:pt x="1139" y="304"/>
                    <a:pt x="1140" y="302"/>
                  </a:cubicBezTo>
                  <a:cubicBezTo>
                    <a:pt x="1141" y="300"/>
                    <a:pt x="1142" y="299"/>
                    <a:pt x="1141" y="299"/>
                  </a:cubicBezTo>
                  <a:cubicBezTo>
                    <a:pt x="1139" y="300"/>
                    <a:pt x="1140" y="299"/>
                    <a:pt x="1141" y="298"/>
                  </a:cubicBezTo>
                  <a:cubicBezTo>
                    <a:pt x="1141" y="297"/>
                    <a:pt x="1141" y="297"/>
                    <a:pt x="1140" y="297"/>
                  </a:cubicBezTo>
                  <a:cubicBezTo>
                    <a:pt x="1139" y="296"/>
                    <a:pt x="1139" y="296"/>
                    <a:pt x="1139" y="297"/>
                  </a:cubicBezTo>
                  <a:cubicBezTo>
                    <a:pt x="1138" y="298"/>
                    <a:pt x="1137" y="298"/>
                    <a:pt x="1137" y="299"/>
                  </a:cubicBezTo>
                  <a:cubicBezTo>
                    <a:pt x="1136" y="299"/>
                    <a:pt x="1136" y="299"/>
                    <a:pt x="1136" y="298"/>
                  </a:cubicBezTo>
                  <a:cubicBezTo>
                    <a:pt x="1135" y="298"/>
                    <a:pt x="1135" y="297"/>
                    <a:pt x="1136" y="297"/>
                  </a:cubicBezTo>
                  <a:cubicBezTo>
                    <a:pt x="1137" y="297"/>
                    <a:pt x="1138" y="297"/>
                    <a:pt x="1138" y="296"/>
                  </a:cubicBezTo>
                  <a:cubicBezTo>
                    <a:pt x="1138" y="296"/>
                    <a:pt x="1137" y="295"/>
                    <a:pt x="1136" y="295"/>
                  </a:cubicBezTo>
                  <a:cubicBezTo>
                    <a:pt x="1136" y="296"/>
                    <a:pt x="1134" y="295"/>
                    <a:pt x="1132" y="297"/>
                  </a:cubicBezTo>
                  <a:cubicBezTo>
                    <a:pt x="1132" y="297"/>
                    <a:pt x="1131" y="298"/>
                    <a:pt x="1132" y="296"/>
                  </a:cubicBezTo>
                  <a:cubicBezTo>
                    <a:pt x="1133" y="294"/>
                    <a:pt x="1134" y="292"/>
                    <a:pt x="1134" y="292"/>
                  </a:cubicBezTo>
                  <a:cubicBezTo>
                    <a:pt x="1135" y="292"/>
                    <a:pt x="1134" y="291"/>
                    <a:pt x="1135" y="291"/>
                  </a:cubicBezTo>
                  <a:cubicBezTo>
                    <a:pt x="1137" y="291"/>
                    <a:pt x="1138" y="292"/>
                    <a:pt x="1137" y="291"/>
                  </a:cubicBezTo>
                  <a:cubicBezTo>
                    <a:pt x="1136" y="290"/>
                    <a:pt x="1135" y="290"/>
                    <a:pt x="1135" y="290"/>
                  </a:cubicBezTo>
                  <a:cubicBezTo>
                    <a:pt x="1134" y="290"/>
                    <a:pt x="1133" y="289"/>
                    <a:pt x="1133" y="289"/>
                  </a:cubicBezTo>
                  <a:cubicBezTo>
                    <a:pt x="1132" y="289"/>
                    <a:pt x="1131" y="289"/>
                    <a:pt x="1131" y="289"/>
                  </a:cubicBezTo>
                  <a:cubicBezTo>
                    <a:pt x="1131" y="289"/>
                    <a:pt x="1131" y="289"/>
                    <a:pt x="1131" y="290"/>
                  </a:cubicBezTo>
                  <a:cubicBezTo>
                    <a:pt x="1131" y="291"/>
                    <a:pt x="1130" y="292"/>
                    <a:pt x="1130" y="293"/>
                  </a:cubicBezTo>
                  <a:cubicBezTo>
                    <a:pt x="1130" y="293"/>
                    <a:pt x="1128" y="295"/>
                    <a:pt x="1128" y="296"/>
                  </a:cubicBezTo>
                  <a:cubicBezTo>
                    <a:pt x="1127" y="297"/>
                    <a:pt x="1127" y="297"/>
                    <a:pt x="1127" y="297"/>
                  </a:cubicBezTo>
                  <a:cubicBezTo>
                    <a:pt x="1128" y="298"/>
                    <a:pt x="1128" y="298"/>
                    <a:pt x="1127" y="298"/>
                  </a:cubicBezTo>
                  <a:cubicBezTo>
                    <a:pt x="1127" y="299"/>
                    <a:pt x="1126" y="300"/>
                    <a:pt x="1126" y="301"/>
                  </a:cubicBezTo>
                  <a:cubicBezTo>
                    <a:pt x="1127" y="301"/>
                    <a:pt x="1129" y="302"/>
                    <a:pt x="1128" y="302"/>
                  </a:cubicBezTo>
                  <a:cubicBezTo>
                    <a:pt x="1127" y="302"/>
                    <a:pt x="1126" y="301"/>
                    <a:pt x="1126" y="301"/>
                  </a:cubicBezTo>
                  <a:cubicBezTo>
                    <a:pt x="1125" y="301"/>
                    <a:pt x="1125" y="300"/>
                    <a:pt x="1124" y="300"/>
                  </a:cubicBezTo>
                  <a:cubicBezTo>
                    <a:pt x="1123" y="300"/>
                    <a:pt x="1123" y="300"/>
                    <a:pt x="1122" y="301"/>
                  </a:cubicBezTo>
                  <a:cubicBezTo>
                    <a:pt x="1122" y="301"/>
                    <a:pt x="1121" y="302"/>
                    <a:pt x="1121" y="302"/>
                  </a:cubicBezTo>
                  <a:cubicBezTo>
                    <a:pt x="1121" y="303"/>
                    <a:pt x="1121" y="305"/>
                    <a:pt x="1122" y="306"/>
                  </a:cubicBezTo>
                  <a:cubicBezTo>
                    <a:pt x="1122" y="306"/>
                    <a:pt x="1122" y="308"/>
                    <a:pt x="1123" y="307"/>
                  </a:cubicBezTo>
                  <a:cubicBezTo>
                    <a:pt x="1124" y="307"/>
                    <a:pt x="1124" y="307"/>
                    <a:pt x="1125" y="308"/>
                  </a:cubicBezTo>
                  <a:cubicBezTo>
                    <a:pt x="1125" y="308"/>
                    <a:pt x="1125" y="308"/>
                    <a:pt x="1126" y="308"/>
                  </a:cubicBezTo>
                  <a:cubicBezTo>
                    <a:pt x="1126" y="308"/>
                    <a:pt x="1126" y="309"/>
                    <a:pt x="1127" y="309"/>
                  </a:cubicBezTo>
                  <a:cubicBezTo>
                    <a:pt x="1127" y="310"/>
                    <a:pt x="1127" y="310"/>
                    <a:pt x="1126" y="309"/>
                  </a:cubicBezTo>
                  <a:cubicBezTo>
                    <a:pt x="1125" y="309"/>
                    <a:pt x="1125" y="308"/>
                    <a:pt x="1124" y="308"/>
                  </a:cubicBezTo>
                  <a:cubicBezTo>
                    <a:pt x="1124" y="308"/>
                    <a:pt x="1123" y="308"/>
                    <a:pt x="1123" y="308"/>
                  </a:cubicBezTo>
                  <a:cubicBezTo>
                    <a:pt x="1122" y="309"/>
                    <a:pt x="1122" y="309"/>
                    <a:pt x="1122" y="309"/>
                  </a:cubicBezTo>
                  <a:cubicBezTo>
                    <a:pt x="1121" y="308"/>
                    <a:pt x="1120" y="308"/>
                    <a:pt x="1121" y="309"/>
                  </a:cubicBezTo>
                  <a:cubicBezTo>
                    <a:pt x="1122" y="310"/>
                    <a:pt x="1122" y="310"/>
                    <a:pt x="1123" y="310"/>
                  </a:cubicBezTo>
                  <a:cubicBezTo>
                    <a:pt x="1123" y="310"/>
                    <a:pt x="1123" y="310"/>
                    <a:pt x="1123" y="310"/>
                  </a:cubicBezTo>
                  <a:cubicBezTo>
                    <a:pt x="1123" y="311"/>
                    <a:pt x="1122" y="311"/>
                    <a:pt x="1123" y="311"/>
                  </a:cubicBezTo>
                  <a:cubicBezTo>
                    <a:pt x="1123" y="312"/>
                    <a:pt x="1124" y="313"/>
                    <a:pt x="1123" y="313"/>
                  </a:cubicBezTo>
                  <a:cubicBezTo>
                    <a:pt x="1122" y="312"/>
                    <a:pt x="1121" y="311"/>
                    <a:pt x="1121" y="311"/>
                  </a:cubicBezTo>
                  <a:cubicBezTo>
                    <a:pt x="1121" y="311"/>
                    <a:pt x="1120" y="310"/>
                    <a:pt x="1121" y="311"/>
                  </a:cubicBezTo>
                  <a:cubicBezTo>
                    <a:pt x="1121" y="312"/>
                    <a:pt x="1121" y="313"/>
                    <a:pt x="1121" y="313"/>
                  </a:cubicBezTo>
                  <a:cubicBezTo>
                    <a:pt x="1121" y="313"/>
                    <a:pt x="1121" y="313"/>
                    <a:pt x="1121" y="314"/>
                  </a:cubicBezTo>
                  <a:cubicBezTo>
                    <a:pt x="1121" y="314"/>
                    <a:pt x="1120" y="315"/>
                    <a:pt x="1120" y="314"/>
                  </a:cubicBezTo>
                  <a:cubicBezTo>
                    <a:pt x="1119" y="314"/>
                    <a:pt x="1118" y="313"/>
                    <a:pt x="1118" y="313"/>
                  </a:cubicBezTo>
                  <a:cubicBezTo>
                    <a:pt x="1118" y="314"/>
                    <a:pt x="1118" y="315"/>
                    <a:pt x="1118" y="315"/>
                  </a:cubicBezTo>
                  <a:cubicBezTo>
                    <a:pt x="1119" y="316"/>
                    <a:pt x="1118" y="317"/>
                    <a:pt x="1119" y="317"/>
                  </a:cubicBezTo>
                  <a:cubicBezTo>
                    <a:pt x="1120" y="317"/>
                    <a:pt x="1120" y="317"/>
                    <a:pt x="1121" y="317"/>
                  </a:cubicBezTo>
                  <a:cubicBezTo>
                    <a:pt x="1121" y="317"/>
                    <a:pt x="1122" y="317"/>
                    <a:pt x="1122" y="317"/>
                  </a:cubicBezTo>
                  <a:cubicBezTo>
                    <a:pt x="1123" y="317"/>
                    <a:pt x="1123" y="318"/>
                    <a:pt x="1121" y="318"/>
                  </a:cubicBezTo>
                  <a:cubicBezTo>
                    <a:pt x="1119" y="318"/>
                    <a:pt x="1118" y="318"/>
                    <a:pt x="1118" y="318"/>
                  </a:cubicBezTo>
                  <a:cubicBezTo>
                    <a:pt x="1118" y="319"/>
                    <a:pt x="1119" y="320"/>
                    <a:pt x="1118" y="320"/>
                  </a:cubicBezTo>
                  <a:cubicBezTo>
                    <a:pt x="1117" y="319"/>
                    <a:pt x="1116" y="318"/>
                    <a:pt x="1116" y="320"/>
                  </a:cubicBezTo>
                  <a:cubicBezTo>
                    <a:pt x="1115" y="321"/>
                    <a:pt x="1115" y="321"/>
                    <a:pt x="1115" y="321"/>
                  </a:cubicBezTo>
                  <a:cubicBezTo>
                    <a:pt x="1116" y="322"/>
                    <a:pt x="1117" y="322"/>
                    <a:pt x="1116" y="323"/>
                  </a:cubicBezTo>
                  <a:cubicBezTo>
                    <a:pt x="1114" y="324"/>
                    <a:pt x="1113" y="324"/>
                    <a:pt x="1114" y="325"/>
                  </a:cubicBezTo>
                  <a:cubicBezTo>
                    <a:pt x="1115" y="326"/>
                    <a:pt x="1117" y="328"/>
                    <a:pt x="1116" y="329"/>
                  </a:cubicBezTo>
                  <a:cubicBezTo>
                    <a:pt x="1115" y="330"/>
                    <a:pt x="1113" y="334"/>
                    <a:pt x="1114" y="330"/>
                  </a:cubicBezTo>
                  <a:cubicBezTo>
                    <a:pt x="1115" y="326"/>
                    <a:pt x="1114" y="327"/>
                    <a:pt x="1114" y="327"/>
                  </a:cubicBezTo>
                  <a:cubicBezTo>
                    <a:pt x="1113" y="326"/>
                    <a:pt x="1113" y="326"/>
                    <a:pt x="1112" y="325"/>
                  </a:cubicBezTo>
                  <a:cubicBezTo>
                    <a:pt x="1112" y="325"/>
                    <a:pt x="1111" y="324"/>
                    <a:pt x="1110" y="324"/>
                  </a:cubicBezTo>
                  <a:cubicBezTo>
                    <a:pt x="1110" y="324"/>
                    <a:pt x="1109" y="323"/>
                    <a:pt x="1109" y="323"/>
                  </a:cubicBezTo>
                  <a:cubicBezTo>
                    <a:pt x="1109" y="323"/>
                    <a:pt x="1108" y="322"/>
                    <a:pt x="1107" y="323"/>
                  </a:cubicBezTo>
                  <a:cubicBezTo>
                    <a:pt x="1107" y="324"/>
                    <a:pt x="1105" y="327"/>
                    <a:pt x="1105" y="327"/>
                  </a:cubicBezTo>
                  <a:cubicBezTo>
                    <a:pt x="1105" y="327"/>
                    <a:pt x="1104" y="327"/>
                    <a:pt x="1104" y="328"/>
                  </a:cubicBezTo>
                  <a:cubicBezTo>
                    <a:pt x="1105" y="328"/>
                    <a:pt x="1104" y="329"/>
                    <a:pt x="1104" y="330"/>
                  </a:cubicBezTo>
                  <a:cubicBezTo>
                    <a:pt x="1104" y="330"/>
                    <a:pt x="1104" y="330"/>
                    <a:pt x="1103" y="330"/>
                  </a:cubicBezTo>
                  <a:cubicBezTo>
                    <a:pt x="1103" y="331"/>
                    <a:pt x="1092" y="335"/>
                    <a:pt x="1092" y="335"/>
                  </a:cubicBezTo>
                  <a:cubicBezTo>
                    <a:pt x="1092" y="335"/>
                    <a:pt x="1091" y="335"/>
                    <a:pt x="1090" y="336"/>
                  </a:cubicBezTo>
                  <a:cubicBezTo>
                    <a:pt x="1090" y="337"/>
                    <a:pt x="1089" y="338"/>
                    <a:pt x="1089" y="338"/>
                  </a:cubicBezTo>
                  <a:cubicBezTo>
                    <a:pt x="1090" y="339"/>
                    <a:pt x="1090" y="339"/>
                    <a:pt x="1089" y="340"/>
                  </a:cubicBezTo>
                  <a:cubicBezTo>
                    <a:pt x="1089" y="340"/>
                    <a:pt x="1089" y="339"/>
                    <a:pt x="1089" y="338"/>
                  </a:cubicBezTo>
                  <a:cubicBezTo>
                    <a:pt x="1089" y="337"/>
                    <a:pt x="1089" y="337"/>
                    <a:pt x="1089" y="336"/>
                  </a:cubicBezTo>
                  <a:cubicBezTo>
                    <a:pt x="1089" y="336"/>
                    <a:pt x="1089" y="335"/>
                    <a:pt x="1089" y="334"/>
                  </a:cubicBezTo>
                  <a:cubicBezTo>
                    <a:pt x="1088" y="333"/>
                    <a:pt x="1088" y="334"/>
                    <a:pt x="1088" y="333"/>
                  </a:cubicBezTo>
                  <a:cubicBezTo>
                    <a:pt x="1089" y="333"/>
                    <a:pt x="1088" y="332"/>
                    <a:pt x="1089" y="332"/>
                  </a:cubicBezTo>
                  <a:cubicBezTo>
                    <a:pt x="1089" y="331"/>
                    <a:pt x="1089" y="331"/>
                    <a:pt x="1088" y="331"/>
                  </a:cubicBezTo>
                  <a:cubicBezTo>
                    <a:pt x="1088" y="332"/>
                    <a:pt x="1087" y="332"/>
                    <a:pt x="1087" y="333"/>
                  </a:cubicBezTo>
                  <a:cubicBezTo>
                    <a:pt x="1087" y="333"/>
                    <a:pt x="1087" y="334"/>
                    <a:pt x="1087" y="334"/>
                  </a:cubicBezTo>
                  <a:cubicBezTo>
                    <a:pt x="1087" y="334"/>
                    <a:pt x="1086" y="335"/>
                    <a:pt x="1086" y="335"/>
                  </a:cubicBezTo>
                  <a:cubicBezTo>
                    <a:pt x="1086" y="335"/>
                    <a:pt x="1086" y="336"/>
                    <a:pt x="1086" y="336"/>
                  </a:cubicBezTo>
                  <a:cubicBezTo>
                    <a:pt x="1085" y="336"/>
                    <a:pt x="1085" y="336"/>
                    <a:pt x="1085" y="337"/>
                  </a:cubicBezTo>
                  <a:cubicBezTo>
                    <a:pt x="1085" y="337"/>
                    <a:pt x="1084" y="338"/>
                    <a:pt x="1083" y="338"/>
                  </a:cubicBezTo>
                  <a:cubicBezTo>
                    <a:pt x="1083" y="338"/>
                    <a:pt x="1082" y="338"/>
                    <a:pt x="1083" y="337"/>
                  </a:cubicBezTo>
                  <a:cubicBezTo>
                    <a:pt x="1084" y="336"/>
                    <a:pt x="1085" y="336"/>
                    <a:pt x="1085" y="335"/>
                  </a:cubicBezTo>
                  <a:cubicBezTo>
                    <a:pt x="1086" y="335"/>
                    <a:pt x="1086" y="334"/>
                    <a:pt x="1086" y="333"/>
                  </a:cubicBezTo>
                  <a:cubicBezTo>
                    <a:pt x="1086" y="332"/>
                    <a:pt x="1085" y="332"/>
                    <a:pt x="1085" y="331"/>
                  </a:cubicBezTo>
                  <a:cubicBezTo>
                    <a:pt x="1085" y="330"/>
                    <a:pt x="1086" y="329"/>
                    <a:pt x="1085" y="329"/>
                  </a:cubicBezTo>
                  <a:cubicBezTo>
                    <a:pt x="1085" y="328"/>
                    <a:pt x="1084" y="328"/>
                    <a:pt x="1083" y="329"/>
                  </a:cubicBezTo>
                  <a:cubicBezTo>
                    <a:pt x="1083" y="329"/>
                    <a:pt x="1082" y="329"/>
                    <a:pt x="1082" y="330"/>
                  </a:cubicBezTo>
                  <a:cubicBezTo>
                    <a:pt x="1081" y="330"/>
                    <a:pt x="1081" y="331"/>
                    <a:pt x="1081" y="332"/>
                  </a:cubicBezTo>
                  <a:cubicBezTo>
                    <a:pt x="1081" y="332"/>
                    <a:pt x="1081" y="333"/>
                    <a:pt x="1081" y="333"/>
                  </a:cubicBezTo>
                  <a:cubicBezTo>
                    <a:pt x="1081" y="334"/>
                    <a:pt x="1080" y="335"/>
                    <a:pt x="1081" y="335"/>
                  </a:cubicBezTo>
                  <a:cubicBezTo>
                    <a:pt x="1081" y="336"/>
                    <a:pt x="1080" y="336"/>
                    <a:pt x="1080" y="336"/>
                  </a:cubicBezTo>
                  <a:cubicBezTo>
                    <a:pt x="1080" y="337"/>
                    <a:pt x="1080" y="338"/>
                    <a:pt x="1079" y="338"/>
                  </a:cubicBezTo>
                  <a:cubicBezTo>
                    <a:pt x="1079" y="339"/>
                    <a:pt x="1078" y="339"/>
                    <a:pt x="1078" y="340"/>
                  </a:cubicBezTo>
                  <a:cubicBezTo>
                    <a:pt x="1078" y="340"/>
                    <a:pt x="1075" y="340"/>
                    <a:pt x="1073" y="341"/>
                  </a:cubicBezTo>
                  <a:cubicBezTo>
                    <a:pt x="1072" y="341"/>
                    <a:pt x="1071" y="341"/>
                    <a:pt x="1071" y="342"/>
                  </a:cubicBezTo>
                  <a:cubicBezTo>
                    <a:pt x="1070" y="342"/>
                    <a:pt x="1069" y="342"/>
                    <a:pt x="1068" y="343"/>
                  </a:cubicBezTo>
                  <a:cubicBezTo>
                    <a:pt x="1067" y="343"/>
                    <a:pt x="1066" y="345"/>
                    <a:pt x="1065" y="345"/>
                  </a:cubicBezTo>
                  <a:cubicBezTo>
                    <a:pt x="1064" y="346"/>
                    <a:pt x="1064" y="345"/>
                    <a:pt x="1066" y="344"/>
                  </a:cubicBezTo>
                  <a:cubicBezTo>
                    <a:pt x="1067" y="343"/>
                    <a:pt x="1067" y="342"/>
                    <a:pt x="1068" y="342"/>
                  </a:cubicBezTo>
                  <a:cubicBezTo>
                    <a:pt x="1069" y="341"/>
                    <a:pt x="1071" y="341"/>
                    <a:pt x="1072" y="341"/>
                  </a:cubicBezTo>
                  <a:cubicBezTo>
                    <a:pt x="1073" y="340"/>
                    <a:pt x="1076" y="340"/>
                    <a:pt x="1076" y="340"/>
                  </a:cubicBezTo>
                  <a:cubicBezTo>
                    <a:pt x="1077" y="339"/>
                    <a:pt x="1077" y="340"/>
                    <a:pt x="1078" y="339"/>
                  </a:cubicBezTo>
                  <a:cubicBezTo>
                    <a:pt x="1079" y="337"/>
                    <a:pt x="1079" y="337"/>
                    <a:pt x="1079" y="336"/>
                  </a:cubicBezTo>
                  <a:cubicBezTo>
                    <a:pt x="1079" y="335"/>
                    <a:pt x="1080" y="334"/>
                    <a:pt x="1080" y="334"/>
                  </a:cubicBezTo>
                  <a:cubicBezTo>
                    <a:pt x="1080" y="333"/>
                    <a:pt x="1081" y="332"/>
                    <a:pt x="1081" y="331"/>
                  </a:cubicBezTo>
                  <a:cubicBezTo>
                    <a:pt x="1081" y="330"/>
                    <a:pt x="1081" y="330"/>
                    <a:pt x="1081" y="329"/>
                  </a:cubicBezTo>
                  <a:cubicBezTo>
                    <a:pt x="1081" y="329"/>
                    <a:pt x="1081" y="328"/>
                    <a:pt x="1081" y="328"/>
                  </a:cubicBezTo>
                  <a:cubicBezTo>
                    <a:pt x="1081" y="328"/>
                    <a:pt x="1079" y="324"/>
                    <a:pt x="1079" y="324"/>
                  </a:cubicBezTo>
                  <a:cubicBezTo>
                    <a:pt x="1079" y="323"/>
                    <a:pt x="1078" y="323"/>
                    <a:pt x="1077" y="322"/>
                  </a:cubicBezTo>
                  <a:cubicBezTo>
                    <a:pt x="1075" y="322"/>
                    <a:pt x="1073" y="321"/>
                    <a:pt x="1073" y="321"/>
                  </a:cubicBezTo>
                  <a:cubicBezTo>
                    <a:pt x="1073" y="321"/>
                    <a:pt x="1072" y="321"/>
                    <a:pt x="1071" y="321"/>
                  </a:cubicBezTo>
                  <a:cubicBezTo>
                    <a:pt x="1070" y="321"/>
                    <a:pt x="1069" y="321"/>
                    <a:pt x="1068" y="321"/>
                  </a:cubicBezTo>
                  <a:cubicBezTo>
                    <a:pt x="1068" y="321"/>
                    <a:pt x="1067" y="321"/>
                    <a:pt x="1067" y="321"/>
                  </a:cubicBezTo>
                  <a:cubicBezTo>
                    <a:pt x="1066" y="321"/>
                    <a:pt x="1066" y="321"/>
                    <a:pt x="1065" y="321"/>
                  </a:cubicBezTo>
                  <a:cubicBezTo>
                    <a:pt x="1064" y="322"/>
                    <a:pt x="1064" y="321"/>
                    <a:pt x="1063" y="322"/>
                  </a:cubicBezTo>
                  <a:cubicBezTo>
                    <a:pt x="1062" y="323"/>
                    <a:pt x="1062" y="324"/>
                    <a:pt x="1061" y="324"/>
                  </a:cubicBezTo>
                  <a:cubicBezTo>
                    <a:pt x="1061" y="324"/>
                    <a:pt x="1060" y="324"/>
                    <a:pt x="1060" y="325"/>
                  </a:cubicBezTo>
                  <a:cubicBezTo>
                    <a:pt x="1060" y="325"/>
                    <a:pt x="1060" y="326"/>
                    <a:pt x="1059" y="325"/>
                  </a:cubicBezTo>
                  <a:cubicBezTo>
                    <a:pt x="1058" y="325"/>
                    <a:pt x="1058" y="326"/>
                    <a:pt x="1058" y="326"/>
                  </a:cubicBezTo>
                  <a:cubicBezTo>
                    <a:pt x="1058" y="327"/>
                    <a:pt x="1057" y="328"/>
                    <a:pt x="1057" y="327"/>
                  </a:cubicBezTo>
                  <a:cubicBezTo>
                    <a:pt x="1056" y="327"/>
                    <a:pt x="1054" y="325"/>
                    <a:pt x="1054" y="325"/>
                  </a:cubicBezTo>
                  <a:cubicBezTo>
                    <a:pt x="1054" y="325"/>
                    <a:pt x="1051" y="324"/>
                    <a:pt x="1052" y="324"/>
                  </a:cubicBezTo>
                  <a:cubicBezTo>
                    <a:pt x="1054" y="323"/>
                    <a:pt x="1053" y="323"/>
                    <a:pt x="1054" y="323"/>
                  </a:cubicBezTo>
                  <a:cubicBezTo>
                    <a:pt x="1054" y="323"/>
                    <a:pt x="1055" y="323"/>
                    <a:pt x="1055" y="323"/>
                  </a:cubicBezTo>
                  <a:cubicBezTo>
                    <a:pt x="1056" y="322"/>
                    <a:pt x="1056" y="322"/>
                    <a:pt x="1056" y="322"/>
                  </a:cubicBezTo>
                  <a:cubicBezTo>
                    <a:pt x="1057" y="323"/>
                    <a:pt x="1058" y="323"/>
                    <a:pt x="1057" y="321"/>
                  </a:cubicBezTo>
                  <a:cubicBezTo>
                    <a:pt x="1057" y="320"/>
                    <a:pt x="1057" y="318"/>
                    <a:pt x="1057" y="319"/>
                  </a:cubicBezTo>
                  <a:cubicBezTo>
                    <a:pt x="1058" y="320"/>
                    <a:pt x="1058" y="318"/>
                    <a:pt x="1059" y="320"/>
                  </a:cubicBezTo>
                  <a:cubicBezTo>
                    <a:pt x="1060" y="322"/>
                    <a:pt x="1060" y="322"/>
                    <a:pt x="1060" y="322"/>
                  </a:cubicBezTo>
                  <a:cubicBezTo>
                    <a:pt x="1060" y="323"/>
                    <a:pt x="1061" y="323"/>
                    <a:pt x="1061" y="323"/>
                  </a:cubicBezTo>
                  <a:cubicBezTo>
                    <a:pt x="1061" y="322"/>
                    <a:pt x="1061" y="321"/>
                    <a:pt x="1062" y="321"/>
                  </a:cubicBezTo>
                  <a:cubicBezTo>
                    <a:pt x="1062" y="322"/>
                    <a:pt x="1063" y="322"/>
                    <a:pt x="1062" y="321"/>
                  </a:cubicBezTo>
                  <a:cubicBezTo>
                    <a:pt x="1062" y="319"/>
                    <a:pt x="1062" y="317"/>
                    <a:pt x="1062" y="317"/>
                  </a:cubicBezTo>
                  <a:cubicBezTo>
                    <a:pt x="1063" y="318"/>
                    <a:pt x="1063" y="318"/>
                    <a:pt x="1063" y="318"/>
                  </a:cubicBezTo>
                  <a:cubicBezTo>
                    <a:pt x="1063" y="317"/>
                    <a:pt x="1064" y="317"/>
                    <a:pt x="1064" y="317"/>
                  </a:cubicBezTo>
                  <a:cubicBezTo>
                    <a:pt x="1064" y="316"/>
                    <a:pt x="1064" y="313"/>
                    <a:pt x="1064" y="314"/>
                  </a:cubicBezTo>
                  <a:cubicBezTo>
                    <a:pt x="1065" y="315"/>
                    <a:pt x="1065" y="314"/>
                    <a:pt x="1066" y="314"/>
                  </a:cubicBezTo>
                  <a:cubicBezTo>
                    <a:pt x="1066" y="313"/>
                    <a:pt x="1066" y="312"/>
                    <a:pt x="1065" y="312"/>
                  </a:cubicBezTo>
                  <a:cubicBezTo>
                    <a:pt x="1065" y="312"/>
                    <a:pt x="1062" y="311"/>
                    <a:pt x="1061" y="311"/>
                  </a:cubicBezTo>
                  <a:cubicBezTo>
                    <a:pt x="1061" y="312"/>
                    <a:pt x="1061" y="312"/>
                    <a:pt x="1060" y="312"/>
                  </a:cubicBezTo>
                  <a:cubicBezTo>
                    <a:pt x="1059" y="312"/>
                    <a:pt x="1058" y="312"/>
                    <a:pt x="1059" y="311"/>
                  </a:cubicBezTo>
                  <a:cubicBezTo>
                    <a:pt x="1060" y="311"/>
                    <a:pt x="1059" y="310"/>
                    <a:pt x="1059" y="310"/>
                  </a:cubicBezTo>
                  <a:cubicBezTo>
                    <a:pt x="1059" y="309"/>
                    <a:pt x="1058" y="307"/>
                    <a:pt x="1060" y="306"/>
                  </a:cubicBezTo>
                  <a:cubicBezTo>
                    <a:pt x="1060" y="306"/>
                    <a:pt x="1061" y="306"/>
                    <a:pt x="1061" y="305"/>
                  </a:cubicBezTo>
                  <a:cubicBezTo>
                    <a:pt x="1062" y="304"/>
                    <a:pt x="1060" y="303"/>
                    <a:pt x="1061" y="302"/>
                  </a:cubicBezTo>
                  <a:cubicBezTo>
                    <a:pt x="1061" y="302"/>
                    <a:pt x="1061" y="302"/>
                    <a:pt x="1061" y="301"/>
                  </a:cubicBezTo>
                  <a:cubicBezTo>
                    <a:pt x="1060" y="301"/>
                    <a:pt x="1060" y="300"/>
                    <a:pt x="1060" y="300"/>
                  </a:cubicBezTo>
                  <a:cubicBezTo>
                    <a:pt x="1061" y="300"/>
                    <a:pt x="1061" y="300"/>
                    <a:pt x="1060" y="299"/>
                  </a:cubicBezTo>
                  <a:cubicBezTo>
                    <a:pt x="1060" y="299"/>
                    <a:pt x="1058" y="298"/>
                    <a:pt x="1058" y="298"/>
                  </a:cubicBezTo>
                  <a:cubicBezTo>
                    <a:pt x="1057" y="298"/>
                    <a:pt x="1049" y="297"/>
                    <a:pt x="1049" y="297"/>
                  </a:cubicBezTo>
                  <a:cubicBezTo>
                    <a:pt x="1049" y="297"/>
                    <a:pt x="1046" y="297"/>
                    <a:pt x="1050" y="296"/>
                  </a:cubicBezTo>
                  <a:cubicBezTo>
                    <a:pt x="1054" y="296"/>
                    <a:pt x="1056" y="297"/>
                    <a:pt x="1056" y="297"/>
                  </a:cubicBezTo>
                  <a:cubicBezTo>
                    <a:pt x="1057" y="297"/>
                    <a:pt x="1058" y="297"/>
                    <a:pt x="1057" y="296"/>
                  </a:cubicBezTo>
                  <a:cubicBezTo>
                    <a:pt x="1056" y="295"/>
                    <a:pt x="1057" y="295"/>
                    <a:pt x="1058" y="295"/>
                  </a:cubicBezTo>
                  <a:cubicBezTo>
                    <a:pt x="1059" y="295"/>
                    <a:pt x="1060" y="296"/>
                    <a:pt x="1060" y="294"/>
                  </a:cubicBezTo>
                  <a:cubicBezTo>
                    <a:pt x="1060" y="293"/>
                    <a:pt x="1060" y="292"/>
                    <a:pt x="1059" y="291"/>
                  </a:cubicBezTo>
                  <a:cubicBezTo>
                    <a:pt x="1059" y="290"/>
                    <a:pt x="1058" y="290"/>
                    <a:pt x="1058" y="289"/>
                  </a:cubicBezTo>
                  <a:cubicBezTo>
                    <a:pt x="1059" y="289"/>
                    <a:pt x="1058" y="287"/>
                    <a:pt x="1058" y="286"/>
                  </a:cubicBezTo>
                  <a:cubicBezTo>
                    <a:pt x="1057" y="285"/>
                    <a:pt x="1057" y="284"/>
                    <a:pt x="1058" y="284"/>
                  </a:cubicBezTo>
                  <a:cubicBezTo>
                    <a:pt x="1059" y="284"/>
                    <a:pt x="1060" y="284"/>
                    <a:pt x="1059" y="283"/>
                  </a:cubicBezTo>
                  <a:cubicBezTo>
                    <a:pt x="1059" y="283"/>
                    <a:pt x="1059" y="281"/>
                    <a:pt x="1060" y="281"/>
                  </a:cubicBezTo>
                  <a:cubicBezTo>
                    <a:pt x="1062" y="280"/>
                    <a:pt x="1064" y="280"/>
                    <a:pt x="1064" y="278"/>
                  </a:cubicBezTo>
                  <a:cubicBezTo>
                    <a:pt x="1063" y="277"/>
                    <a:pt x="1062" y="274"/>
                    <a:pt x="1062" y="274"/>
                  </a:cubicBezTo>
                  <a:cubicBezTo>
                    <a:pt x="1062" y="273"/>
                    <a:pt x="1062" y="273"/>
                    <a:pt x="1061" y="273"/>
                  </a:cubicBezTo>
                  <a:cubicBezTo>
                    <a:pt x="1060" y="274"/>
                    <a:pt x="1059" y="274"/>
                    <a:pt x="1059" y="274"/>
                  </a:cubicBezTo>
                  <a:cubicBezTo>
                    <a:pt x="1059" y="275"/>
                    <a:pt x="1060" y="276"/>
                    <a:pt x="1059" y="276"/>
                  </a:cubicBezTo>
                  <a:cubicBezTo>
                    <a:pt x="1059" y="277"/>
                    <a:pt x="1058" y="277"/>
                    <a:pt x="1058" y="277"/>
                  </a:cubicBezTo>
                  <a:cubicBezTo>
                    <a:pt x="1057" y="277"/>
                    <a:pt x="1056" y="277"/>
                    <a:pt x="1056" y="278"/>
                  </a:cubicBezTo>
                  <a:cubicBezTo>
                    <a:pt x="1056" y="278"/>
                    <a:pt x="1055" y="278"/>
                    <a:pt x="1054" y="277"/>
                  </a:cubicBezTo>
                  <a:cubicBezTo>
                    <a:pt x="1054" y="276"/>
                    <a:pt x="1052" y="275"/>
                    <a:pt x="1053" y="274"/>
                  </a:cubicBezTo>
                  <a:cubicBezTo>
                    <a:pt x="1053" y="273"/>
                    <a:pt x="1053" y="273"/>
                    <a:pt x="1052" y="273"/>
                  </a:cubicBezTo>
                  <a:cubicBezTo>
                    <a:pt x="1051" y="273"/>
                    <a:pt x="1048" y="273"/>
                    <a:pt x="1047" y="273"/>
                  </a:cubicBezTo>
                  <a:cubicBezTo>
                    <a:pt x="1047" y="274"/>
                    <a:pt x="1046" y="273"/>
                    <a:pt x="1046" y="274"/>
                  </a:cubicBezTo>
                  <a:cubicBezTo>
                    <a:pt x="1046" y="275"/>
                    <a:pt x="1046" y="274"/>
                    <a:pt x="1045" y="274"/>
                  </a:cubicBezTo>
                  <a:cubicBezTo>
                    <a:pt x="1044" y="274"/>
                    <a:pt x="1033" y="272"/>
                    <a:pt x="1029" y="268"/>
                  </a:cubicBezTo>
                  <a:cubicBezTo>
                    <a:pt x="1029" y="268"/>
                    <a:pt x="1029" y="268"/>
                    <a:pt x="1029" y="268"/>
                  </a:cubicBezTo>
                  <a:cubicBezTo>
                    <a:pt x="1030" y="267"/>
                    <a:pt x="1030" y="267"/>
                    <a:pt x="1029" y="267"/>
                  </a:cubicBezTo>
                  <a:cubicBezTo>
                    <a:pt x="1029" y="266"/>
                    <a:pt x="1027" y="266"/>
                    <a:pt x="1029" y="266"/>
                  </a:cubicBezTo>
                  <a:cubicBezTo>
                    <a:pt x="1031" y="266"/>
                    <a:pt x="1031" y="265"/>
                    <a:pt x="1030" y="265"/>
                  </a:cubicBezTo>
                  <a:cubicBezTo>
                    <a:pt x="1029" y="265"/>
                    <a:pt x="1028" y="264"/>
                    <a:pt x="1028" y="264"/>
                  </a:cubicBezTo>
                  <a:cubicBezTo>
                    <a:pt x="1029" y="263"/>
                    <a:pt x="1028" y="263"/>
                    <a:pt x="1028" y="263"/>
                  </a:cubicBezTo>
                  <a:cubicBezTo>
                    <a:pt x="1028" y="262"/>
                    <a:pt x="1028" y="262"/>
                    <a:pt x="1029" y="262"/>
                  </a:cubicBezTo>
                  <a:cubicBezTo>
                    <a:pt x="1030" y="262"/>
                    <a:pt x="1032" y="262"/>
                    <a:pt x="1031" y="261"/>
                  </a:cubicBezTo>
                  <a:cubicBezTo>
                    <a:pt x="1030" y="260"/>
                    <a:pt x="1029" y="259"/>
                    <a:pt x="1027" y="259"/>
                  </a:cubicBezTo>
                  <a:cubicBezTo>
                    <a:pt x="1025" y="260"/>
                    <a:pt x="1025" y="261"/>
                    <a:pt x="1023" y="261"/>
                  </a:cubicBezTo>
                  <a:cubicBezTo>
                    <a:pt x="1021" y="261"/>
                    <a:pt x="1022" y="261"/>
                    <a:pt x="1023" y="260"/>
                  </a:cubicBezTo>
                  <a:cubicBezTo>
                    <a:pt x="1025" y="260"/>
                    <a:pt x="1025" y="259"/>
                    <a:pt x="1024" y="258"/>
                  </a:cubicBezTo>
                  <a:cubicBezTo>
                    <a:pt x="1023" y="258"/>
                    <a:pt x="1022" y="257"/>
                    <a:pt x="1022" y="256"/>
                  </a:cubicBezTo>
                  <a:cubicBezTo>
                    <a:pt x="1023" y="256"/>
                    <a:pt x="1023" y="256"/>
                    <a:pt x="1022" y="255"/>
                  </a:cubicBezTo>
                  <a:cubicBezTo>
                    <a:pt x="1022" y="255"/>
                    <a:pt x="1019" y="254"/>
                    <a:pt x="1018" y="254"/>
                  </a:cubicBezTo>
                  <a:cubicBezTo>
                    <a:pt x="1017" y="253"/>
                    <a:pt x="1016" y="253"/>
                    <a:pt x="1016" y="253"/>
                  </a:cubicBezTo>
                  <a:cubicBezTo>
                    <a:pt x="1016" y="254"/>
                    <a:pt x="1016" y="257"/>
                    <a:pt x="1015" y="255"/>
                  </a:cubicBezTo>
                  <a:cubicBezTo>
                    <a:pt x="1014" y="252"/>
                    <a:pt x="1015" y="253"/>
                    <a:pt x="1015" y="253"/>
                  </a:cubicBezTo>
                  <a:cubicBezTo>
                    <a:pt x="1016" y="252"/>
                    <a:pt x="1016" y="252"/>
                    <a:pt x="1016" y="251"/>
                  </a:cubicBezTo>
                  <a:cubicBezTo>
                    <a:pt x="1016" y="250"/>
                    <a:pt x="1015" y="249"/>
                    <a:pt x="1014" y="249"/>
                  </a:cubicBezTo>
                  <a:cubicBezTo>
                    <a:pt x="1014" y="248"/>
                    <a:pt x="1008" y="247"/>
                    <a:pt x="1007" y="246"/>
                  </a:cubicBezTo>
                  <a:cubicBezTo>
                    <a:pt x="1007" y="245"/>
                    <a:pt x="1005" y="244"/>
                    <a:pt x="1003" y="243"/>
                  </a:cubicBezTo>
                  <a:cubicBezTo>
                    <a:pt x="1001" y="242"/>
                    <a:pt x="1000" y="241"/>
                    <a:pt x="999" y="241"/>
                  </a:cubicBezTo>
                  <a:cubicBezTo>
                    <a:pt x="997" y="242"/>
                    <a:pt x="994" y="244"/>
                    <a:pt x="993" y="244"/>
                  </a:cubicBezTo>
                  <a:cubicBezTo>
                    <a:pt x="992" y="244"/>
                    <a:pt x="990" y="245"/>
                    <a:pt x="990" y="245"/>
                  </a:cubicBezTo>
                  <a:cubicBezTo>
                    <a:pt x="989" y="246"/>
                    <a:pt x="987" y="246"/>
                    <a:pt x="987" y="246"/>
                  </a:cubicBezTo>
                  <a:cubicBezTo>
                    <a:pt x="986" y="246"/>
                    <a:pt x="984" y="246"/>
                    <a:pt x="984" y="247"/>
                  </a:cubicBezTo>
                  <a:cubicBezTo>
                    <a:pt x="984" y="248"/>
                    <a:pt x="987" y="249"/>
                    <a:pt x="984" y="248"/>
                  </a:cubicBezTo>
                  <a:cubicBezTo>
                    <a:pt x="982" y="247"/>
                    <a:pt x="977" y="244"/>
                    <a:pt x="973" y="245"/>
                  </a:cubicBezTo>
                  <a:cubicBezTo>
                    <a:pt x="969" y="247"/>
                    <a:pt x="967" y="249"/>
                    <a:pt x="970" y="246"/>
                  </a:cubicBezTo>
                  <a:cubicBezTo>
                    <a:pt x="970" y="246"/>
                    <a:pt x="971" y="245"/>
                    <a:pt x="970" y="245"/>
                  </a:cubicBezTo>
                  <a:cubicBezTo>
                    <a:pt x="968" y="244"/>
                    <a:pt x="960" y="242"/>
                    <a:pt x="958" y="241"/>
                  </a:cubicBezTo>
                  <a:cubicBezTo>
                    <a:pt x="957" y="241"/>
                    <a:pt x="951" y="239"/>
                    <a:pt x="950" y="239"/>
                  </a:cubicBezTo>
                  <a:cubicBezTo>
                    <a:pt x="949" y="239"/>
                    <a:pt x="944" y="238"/>
                    <a:pt x="942" y="239"/>
                  </a:cubicBezTo>
                  <a:cubicBezTo>
                    <a:pt x="941" y="240"/>
                    <a:pt x="936" y="243"/>
                    <a:pt x="935" y="244"/>
                  </a:cubicBezTo>
                  <a:cubicBezTo>
                    <a:pt x="934" y="245"/>
                    <a:pt x="933" y="244"/>
                    <a:pt x="934" y="246"/>
                  </a:cubicBezTo>
                  <a:cubicBezTo>
                    <a:pt x="934" y="247"/>
                    <a:pt x="937" y="255"/>
                    <a:pt x="937" y="256"/>
                  </a:cubicBezTo>
                  <a:cubicBezTo>
                    <a:pt x="938" y="258"/>
                    <a:pt x="939" y="260"/>
                    <a:pt x="940" y="260"/>
                  </a:cubicBezTo>
                  <a:cubicBezTo>
                    <a:pt x="942" y="261"/>
                    <a:pt x="942" y="261"/>
                    <a:pt x="943" y="261"/>
                  </a:cubicBezTo>
                  <a:cubicBezTo>
                    <a:pt x="943" y="262"/>
                    <a:pt x="943" y="262"/>
                    <a:pt x="942" y="262"/>
                  </a:cubicBezTo>
                  <a:cubicBezTo>
                    <a:pt x="941" y="261"/>
                    <a:pt x="940" y="262"/>
                    <a:pt x="941" y="262"/>
                  </a:cubicBezTo>
                  <a:cubicBezTo>
                    <a:pt x="942" y="263"/>
                    <a:pt x="942" y="263"/>
                    <a:pt x="941" y="264"/>
                  </a:cubicBezTo>
                  <a:cubicBezTo>
                    <a:pt x="940" y="264"/>
                    <a:pt x="940" y="265"/>
                    <a:pt x="940" y="264"/>
                  </a:cubicBezTo>
                  <a:cubicBezTo>
                    <a:pt x="939" y="264"/>
                    <a:pt x="939" y="264"/>
                    <a:pt x="939" y="264"/>
                  </a:cubicBezTo>
                  <a:cubicBezTo>
                    <a:pt x="938" y="265"/>
                    <a:pt x="938" y="266"/>
                    <a:pt x="939" y="268"/>
                  </a:cubicBezTo>
                  <a:cubicBezTo>
                    <a:pt x="939" y="269"/>
                    <a:pt x="939" y="272"/>
                    <a:pt x="938" y="273"/>
                  </a:cubicBezTo>
                  <a:cubicBezTo>
                    <a:pt x="937" y="274"/>
                    <a:pt x="934" y="276"/>
                    <a:pt x="933" y="277"/>
                  </a:cubicBezTo>
                  <a:cubicBezTo>
                    <a:pt x="933" y="278"/>
                    <a:pt x="933" y="279"/>
                    <a:pt x="934" y="279"/>
                  </a:cubicBezTo>
                  <a:cubicBezTo>
                    <a:pt x="936" y="278"/>
                    <a:pt x="937" y="278"/>
                    <a:pt x="938" y="279"/>
                  </a:cubicBezTo>
                  <a:cubicBezTo>
                    <a:pt x="939" y="279"/>
                    <a:pt x="939" y="279"/>
                    <a:pt x="940" y="279"/>
                  </a:cubicBezTo>
                  <a:cubicBezTo>
                    <a:pt x="941" y="279"/>
                    <a:pt x="940" y="279"/>
                    <a:pt x="940" y="280"/>
                  </a:cubicBezTo>
                  <a:cubicBezTo>
                    <a:pt x="940" y="280"/>
                    <a:pt x="941" y="280"/>
                    <a:pt x="940" y="281"/>
                  </a:cubicBezTo>
                  <a:cubicBezTo>
                    <a:pt x="939" y="282"/>
                    <a:pt x="938" y="282"/>
                    <a:pt x="939" y="283"/>
                  </a:cubicBezTo>
                  <a:cubicBezTo>
                    <a:pt x="941" y="284"/>
                    <a:pt x="942" y="284"/>
                    <a:pt x="943" y="284"/>
                  </a:cubicBezTo>
                  <a:cubicBezTo>
                    <a:pt x="943" y="284"/>
                    <a:pt x="944" y="284"/>
                    <a:pt x="943" y="285"/>
                  </a:cubicBezTo>
                  <a:cubicBezTo>
                    <a:pt x="941" y="285"/>
                    <a:pt x="939" y="287"/>
                    <a:pt x="940" y="289"/>
                  </a:cubicBezTo>
                  <a:cubicBezTo>
                    <a:pt x="941" y="291"/>
                    <a:pt x="942" y="293"/>
                    <a:pt x="942" y="294"/>
                  </a:cubicBezTo>
                  <a:cubicBezTo>
                    <a:pt x="942" y="295"/>
                    <a:pt x="941" y="296"/>
                    <a:pt x="942" y="296"/>
                  </a:cubicBezTo>
                  <a:cubicBezTo>
                    <a:pt x="943" y="296"/>
                    <a:pt x="945" y="297"/>
                    <a:pt x="945" y="297"/>
                  </a:cubicBezTo>
                  <a:cubicBezTo>
                    <a:pt x="945" y="297"/>
                    <a:pt x="947" y="296"/>
                    <a:pt x="945" y="297"/>
                  </a:cubicBezTo>
                  <a:cubicBezTo>
                    <a:pt x="944" y="298"/>
                    <a:pt x="944" y="299"/>
                    <a:pt x="945" y="299"/>
                  </a:cubicBezTo>
                  <a:cubicBezTo>
                    <a:pt x="946" y="300"/>
                    <a:pt x="946" y="301"/>
                    <a:pt x="945" y="301"/>
                  </a:cubicBezTo>
                  <a:cubicBezTo>
                    <a:pt x="944" y="301"/>
                    <a:pt x="944" y="301"/>
                    <a:pt x="944" y="302"/>
                  </a:cubicBezTo>
                  <a:cubicBezTo>
                    <a:pt x="944" y="302"/>
                    <a:pt x="943" y="302"/>
                    <a:pt x="943" y="303"/>
                  </a:cubicBezTo>
                  <a:cubicBezTo>
                    <a:pt x="944" y="304"/>
                    <a:pt x="944" y="305"/>
                    <a:pt x="944" y="305"/>
                  </a:cubicBezTo>
                  <a:cubicBezTo>
                    <a:pt x="944" y="305"/>
                    <a:pt x="945" y="306"/>
                    <a:pt x="945" y="306"/>
                  </a:cubicBezTo>
                  <a:cubicBezTo>
                    <a:pt x="945" y="306"/>
                    <a:pt x="946" y="306"/>
                    <a:pt x="945" y="306"/>
                  </a:cubicBezTo>
                  <a:cubicBezTo>
                    <a:pt x="944" y="306"/>
                    <a:pt x="944" y="306"/>
                    <a:pt x="943" y="305"/>
                  </a:cubicBezTo>
                  <a:cubicBezTo>
                    <a:pt x="943" y="304"/>
                    <a:pt x="943" y="305"/>
                    <a:pt x="942" y="304"/>
                  </a:cubicBezTo>
                  <a:cubicBezTo>
                    <a:pt x="942" y="304"/>
                    <a:pt x="942" y="303"/>
                    <a:pt x="942" y="304"/>
                  </a:cubicBezTo>
                  <a:cubicBezTo>
                    <a:pt x="941" y="304"/>
                    <a:pt x="941" y="304"/>
                    <a:pt x="940" y="304"/>
                  </a:cubicBezTo>
                  <a:cubicBezTo>
                    <a:pt x="940" y="303"/>
                    <a:pt x="939" y="303"/>
                    <a:pt x="939" y="304"/>
                  </a:cubicBezTo>
                  <a:cubicBezTo>
                    <a:pt x="939" y="305"/>
                    <a:pt x="939" y="305"/>
                    <a:pt x="940" y="305"/>
                  </a:cubicBezTo>
                  <a:cubicBezTo>
                    <a:pt x="940" y="306"/>
                    <a:pt x="940" y="307"/>
                    <a:pt x="939" y="307"/>
                  </a:cubicBezTo>
                  <a:cubicBezTo>
                    <a:pt x="939" y="307"/>
                    <a:pt x="938" y="308"/>
                    <a:pt x="937" y="308"/>
                  </a:cubicBezTo>
                  <a:cubicBezTo>
                    <a:pt x="937" y="309"/>
                    <a:pt x="937" y="309"/>
                    <a:pt x="938" y="309"/>
                  </a:cubicBezTo>
                  <a:cubicBezTo>
                    <a:pt x="939" y="309"/>
                    <a:pt x="939" y="310"/>
                    <a:pt x="940" y="310"/>
                  </a:cubicBezTo>
                  <a:cubicBezTo>
                    <a:pt x="940" y="310"/>
                    <a:pt x="940" y="310"/>
                    <a:pt x="939" y="310"/>
                  </a:cubicBezTo>
                  <a:cubicBezTo>
                    <a:pt x="939" y="311"/>
                    <a:pt x="938" y="312"/>
                    <a:pt x="938" y="312"/>
                  </a:cubicBezTo>
                  <a:cubicBezTo>
                    <a:pt x="938" y="312"/>
                    <a:pt x="937" y="312"/>
                    <a:pt x="937" y="312"/>
                  </a:cubicBezTo>
                  <a:cubicBezTo>
                    <a:pt x="937" y="313"/>
                    <a:pt x="937" y="313"/>
                    <a:pt x="936" y="313"/>
                  </a:cubicBezTo>
                  <a:cubicBezTo>
                    <a:pt x="936" y="314"/>
                    <a:pt x="935" y="313"/>
                    <a:pt x="934" y="314"/>
                  </a:cubicBezTo>
                  <a:cubicBezTo>
                    <a:pt x="934" y="315"/>
                    <a:pt x="934" y="315"/>
                    <a:pt x="933" y="316"/>
                  </a:cubicBezTo>
                  <a:cubicBezTo>
                    <a:pt x="933" y="317"/>
                    <a:pt x="932" y="317"/>
                    <a:pt x="932" y="317"/>
                  </a:cubicBezTo>
                  <a:cubicBezTo>
                    <a:pt x="931" y="318"/>
                    <a:pt x="930" y="319"/>
                    <a:pt x="930" y="320"/>
                  </a:cubicBezTo>
                  <a:cubicBezTo>
                    <a:pt x="930" y="320"/>
                    <a:pt x="930" y="321"/>
                    <a:pt x="930" y="320"/>
                  </a:cubicBezTo>
                  <a:cubicBezTo>
                    <a:pt x="930" y="319"/>
                    <a:pt x="929" y="319"/>
                    <a:pt x="929" y="320"/>
                  </a:cubicBezTo>
                  <a:cubicBezTo>
                    <a:pt x="929" y="321"/>
                    <a:pt x="928" y="320"/>
                    <a:pt x="928" y="320"/>
                  </a:cubicBezTo>
                  <a:cubicBezTo>
                    <a:pt x="928" y="319"/>
                    <a:pt x="927" y="319"/>
                    <a:pt x="927" y="320"/>
                  </a:cubicBezTo>
                  <a:cubicBezTo>
                    <a:pt x="928" y="322"/>
                    <a:pt x="928" y="322"/>
                    <a:pt x="928" y="323"/>
                  </a:cubicBezTo>
                  <a:cubicBezTo>
                    <a:pt x="928" y="324"/>
                    <a:pt x="928" y="325"/>
                    <a:pt x="928" y="326"/>
                  </a:cubicBezTo>
                  <a:cubicBezTo>
                    <a:pt x="929" y="326"/>
                    <a:pt x="928" y="328"/>
                    <a:pt x="929" y="328"/>
                  </a:cubicBezTo>
                  <a:cubicBezTo>
                    <a:pt x="930" y="329"/>
                    <a:pt x="931" y="329"/>
                    <a:pt x="930" y="328"/>
                  </a:cubicBezTo>
                  <a:cubicBezTo>
                    <a:pt x="929" y="327"/>
                    <a:pt x="930" y="327"/>
                    <a:pt x="931" y="328"/>
                  </a:cubicBezTo>
                  <a:cubicBezTo>
                    <a:pt x="932" y="329"/>
                    <a:pt x="931" y="329"/>
                    <a:pt x="932" y="329"/>
                  </a:cubicBezTo>
                  <a:cubicBezTo>
                    <a:pt x="933" y="330"/>
                    <a:pt x="933" y="330"/>
                    <a:pt x="933" y="330"/>
                  </a:cubicBezTo>
                  <a:cubicBezTo>
                    <a:pt x="934" y="331"/>
                    <a:pt x="934" y="330"/>
                    <a:pt x="935" y="331"/>
                  </a:cubicBezTo>
                  <a:cubicBezTo>
                    <a:pt x="936" y="333"/>
                    <a:pt x="935" y="332"/>
                    <a:pt x="936" y="333"/>
                  </a:cubicBezTo>
                  <a:cubicBezTo>
                    <a:pt x="936" y="333"/>
                    <a:pt x="938" y="333"/>
                    <a:pt x="939" y="334"/>
                  </a:cubicBezTo>
                  <a:cubicBezTo>
                    <a:pt x="940" y="334"/>
                    <a:pt x="942" y="334"/>
                    <a:pt x="942" y="335"/>
                  </a:cubicBezTo>
                  <a:cubicBezTo>
                    <a:pt x="942" y="335"/>
                    <a:pt x="943" y="335"/>
                    <a:pt x="944" y="336"/>
                  </a:cubicBezTo>
                  <a:cubicBezTo>
                    <a:pt x="944" y="337"/>
                    <a:pt x="945" y="338"/>
                    <a:pt x="945" y="338"/>
                  </a:cubicBezTo>
                  <a:cubicBezTo>
                    <a:pt x="946" y="339"/>
                    <a:pt x="948" y="339"/>
                    <a:pt x="949" y="341"/>
                  </a:cubicBezTo>
                  <a:cubicBezTo>
                    <a:pt x="950" y="342"/>
                    <a:pt x="951" y="344"/>
                    <a:pt x="952" y="345"/>
                  </a:cubicBezTo>
                  <a:cubicBezTo>
                    <a:pt x="952" y="346"/>
                    <a:pt x="953" y="348"/>
                    <a:pt x="954" y="349"/>
                  </a:cubicBezTo>
                  <a:cubicBezTo>
                    <a:pt x="954" y="350"/>
                    <a:pt x="956" y="354"/>
                    <a:pt x="956" y="355"/>
                  </a:cubicBezTo>
                  <a:cubicBezTo>
                    <a:pt x="957" y="356"/>
                    <a:pt x="957" y="358"/>
                    <a:pt x="957" y="359"/>
                  </a:cubicBezTo>
                  <a:cubicBezTo>
                    <a:pt x="958" y="360"/>
                    <a:pt x="957" y="360"/>
                    <a:pt x="957" y="361"/>
                  </a:cubicBezTo>
                  <a:cubicBezTo>
                    <a:pt x="957" y="362"/>
                    <a:pt x="958" y="366"/>
                    <a:pt x="958" y="367"/>
                  </a:cubicBezTo>
                  <a:cubicBezTo>
                    <a:pt x="958" y="368"/>
                    <a:pt x="957" y="374"/>
                    <a:pt x="958" y="375"/>
                  </a:cubicBezTo>
                  <a:cubicBezTo>
                    <a:pt x="958" y="376"/>
                    <a:pt x="956" y="381"/>
                    <a:pt x="955" y="382"/>
                  </a:cubicBezTo>
                  <a:cubicBezTo>
                    <a:pt x="955" y="383"/>
                    <a:pt x="953" y="384"/>
                    <a:pt x="952" y="385"/>
                  </a:cubicBezTo>
                  <a:cubicBezTo>
                    <a:pt x="951" y="386"/>
                    <a:pt x="950" y="388"/>
                    <a:pt x="949" y="388"/>
                  </a:cubicBezTo>
                  <a:cubicBezTo>
                    <a:pt x="949" y="389"/>
                    <a:pt x="947" y="390"/>
                    <a:pt x="949" y="389"/>
                  </a:cubicBezTo>
                  <a:cubicBezTo>
                    <a:pt x="950" y="389"/>
                    <a:pt x="949" y="390"/>
                    <a:pt x="948" y="391"/>
                  </a:cubicBezTo>
                  <a:cubicBezTo>
                    <a:pt x="946" y="392"/>
                    <a:pt x="944" y="394"/>
                    <a:pt x="944" y="394"/>
                  </a:cubicBezTo>
                  <a:cubicBezTo>
                    <a:pt x="943" y="395"/>
                    <a:pt x="940" y="397"/>
                    <a:pt x="939" y="397"/>
                  </a:cubicBezTo>
                  <a:cubicBezTo>
                    <a:pt x="939" y="398"/>
                    <a:pt x="934" y="400"/>
                    <a:pt x="933" y="401"/>
                  </a:cubicBezTo>
                  <a:cubicBezTo>
                    <a:pt x="931" y="401"/>
                    <a:pt x="911" y="410"/>
                    <a:pt x="911" y="410"/>
                  </a:cubicBezTo>
                  <a:cubicBezTo>
                    <a:pt x="910" y="410"/>
                    <a:pt x="909" y="411"/>
                    <a:pt x="910" y="411"/>
                  </a:cubicBezTo>
                  <a:cubicBezTo>
                    <a:pt x="911" y="411"/>
                    <a:pt x="911" y="412"/>
                    <a:pt x="912" y="411"/>
                  </a:cubicBezTo>
                  <a:cubicBezTo>
                    <a:pt x="913" y="411"/>
                    <a:pt x="912" y="412"/>
                    <a:pt x="913" y="412"/>
                  </a:cubicBezTo>
                  <a:cubicBezTo>
                    <a:pt x="913" y="412"/>
                    <a:pt x="913" y="413"/>
                    <a:pt x="913" y="414"/>
                  </a:cubicBezTo>
                  <a:cubicBezTo>
                    <a:pt x="913" y="414"/>
                    <a:pt x="914" y="416"/>
                    <a:pt x="914" y="417"/>
                  </a:cubicBezTo>
                  <a:cubicBezTo>
                    <a:pt x="914" y="417"/>
                    <a:pt x="915" y="419"/>
                    <a:pt x="915" y="419"/>
                  </a:cubicBezTo>
                  <a:cubicBezTo>
                    <a:pt x="916" y="419"/>
                    <a:pt x="916" y="419"/>
                    <a:pt x="917" y="419"/>
                  </a:cubicBezTo>
                  <a:cubicBezTo>
                    <a:pt x="917" y="420"/>
                    <a:pt x="917" y="421"/>
                    <a:pt x="918" y="421"/>
                  </a:cubicBezTo>
                  <a:cubicBezTo>
                    <a:pt x="919" y="420"/>
                    <a:pt x="921" y="420"/>
                    <a:pt x="918" y="422"/>
                  </a:cubicBezTo>
                  <a:cubicBezTo>
                    <a:pt x="918" y="422"/>
                    <a:pt x="918" y="422"/>
                    <a:pt x="917" y="422"/>
                  </a:cubicBezTo>
                  <a:cubicBezTo>
                    <a:pt x="917" y="422"/>
                    <a:pt x="917" y="423"/>
                    <a:pt x="918" y="423"/>
                  </a:cubicBezTo>
                  <a:cubicBezTo>
                    <a:pt x="919" y="422"/>
                    <a:pt x="919" y="423"/>
                    <a:pt x="919" y="423"/>
                  </a:cubicBezTo>
                  <a:cubicBezTo>
                    <a:pt x="920" y="423"/>
                    <a:pt x="922" y="423"/>
                    <a:pt x="921" y="424"/>
                  </a:cubicBezTo>
                  <a:cubicBezTo>
                    <a:pt x="919" y="424"/>
                    <a:pt x="919" y="425"/>
                    <a:pt x="920" y="425"/>
                  </a:cubicBezTo>
                  <a:cubicBezTo>
                    <a:pt x="921" y="425"/>
                    <a:pt x="921" y="426"/>
                    <a:pt x="920" y="426"/>
                  </a:cubicBezTo>
                  <a:cubicBezTo>
                    <a:pt x="920" y="426"/>
                    <a:pt x="919" y="426"/>
                    <a:pt x="921" y="427"/>
                  </a:cubicBezTo>
                  <a:cubicBezTo>
                    <a:pt x="923" y="428"/>
                    <a:pt x="922" y="428"/>
                    <a:pt x="921" y="428"/>
                  </a:cubicBezTo>
                  <a:cubicBezTo>
                    <a:pt x="920" y="428"/>
                    <a:pt x="920" y="428"/>
                    <a:pt x="919" y="429"/>
                  </a:cubicBezTo>
                  <a:cubicBezTo>
                    <a:pt x="919" y="430"/>
                    <a:pt x="918" y="430"/>
                    <a:pt x="919" y="430"/>
                  </a:cubicBezTo>
                  <a:cubicBezTo>
                    <a:pt x="920" y="430"/>
                    <a:pt x="921" y="430"/>
                    <a:pt x="921" y="431"/>
                  </a:cubicBezTo>
                  <a:cubicBezTo>
                    <a:pt x="921" y="432"/>
                    <a:pt x="921" y="432"/>
                    <a:pt x="921" y="432"/>
                  </a:cubicBezTo>
                  <a:cubicBezTo>
                    <a:pt x="922" y="433"/>
                    <a:pt x="923" y="433"/>
                    <a:pt x="922" y="433"/>
                  </a:cubicBezTo>
                  <a:cubicBezTo>
                    <a:pt x="921" y="433"/>
                    <a:pt x="920" y="434"/>
                    <a:pt x="920" y="434"/>
                  </a:cubicBezTo>
                  <a:cubicBezTo>
                    <a:pt x="920" y="434"/>
                    <a:pt x="919" y="435"/>
                    <a:pt x="920" y="435"/>
                  </a:cubicBezTo>
                  <a:cubicBezTo>
                    <a:pt x="921" y="435"/>
                    <a:pt x="921" y="436"/>
                    <a:pt x="922" y="437"/>
                  </a:cubicBezTo>
                  <a:cubicBezTo>
                    <a:pt x="922" y="438"/>
                    <a:pt x="922" y="438"/>
                    <a:pt x="922" y="439"/>
                  </a:cubicBezTo>
                  <a:cubicBezTo>
                    <a:pt x="922" y="439"/>
                    <a:pt x="922" y="441"/>
                    <a:pt x="922" y="442"/>
                  </a:cubicBezTo>
                  <a:cubicBezTo>
                    <a:pt x="922" y="443"/>
                    <a:pt x="921" y="444"/>
                    <a:pt x="922" y="445"/>
                  </a:cubicBezTo>
                  <a:cubicBezTo>
                    <a:pt x="923" y="445"/>
                    <a:pt x="924" y="444"/>
                    <a:pt x="924" y="445"/>
                  </a:cubicBezTo>
                  <a:cubicBezTo>
                    <a:pt x="924" y="446"/>
                    <a:pt x="924" y="447"/>
                    <a:pt x="925" y="447"/>
                  </a:cubicBezTo>
                  <a:cubicBezTo>
                    <a:pt x="925" y="447"/>
                    <a:pt x="925" y="447"/>
                    <a:pt x="925" y="448"/>
                  </a:cubicBezTo>
                  <a:cubicBezTo>
                    <a:pt x="925" y="450"/>
                    <a:pt x="925" y="454"/>
                    <a:pt x="926" y="454"/>
                  </a:cubicBezTo>
                  <a:cubicBezTo>
                    <a:pt x="927" y="454"/>
                    <a:pt x="927" y="453"/>
                    <a:pt x="928" y="456"/>
                  </a:cubicBezTo>
                  <a:cubicBezTo>
                    <a:pt x="929" y="459"/>
                    <a:pt x="928" y="458"/>
                    <a:pt x="929" y="459"/>
                  </a:cubicBezTo>
                  <a:cubicBezTo>
                    <a:pt x="929" y="459"/>
                    <a:pt x="930" y="459"/>
                    <a:pt x="929" y="460"/>
                  </a:cubicBezTo>
                  <a:cubicBezTo>
                    <a:pt x="928" y="461"/>
                    <a:pt x="923" y="468"/>
                    <a:pt x="922" y="469"/>
                  </a:cubicBezTo>
                  <a:cubicBezTo>
                    <a:pt x="921" y="470"/>
                    <a:pt x="921" y="470"/>
                    <a:pt x="921" y="470"/>
                  </a:cubicBezTo>
                  <a:cubicBezTo>
                    <a:pt x="922" y="471"/>
                    <a:pt x="921" y="471"/>
                    <a:pt x="922" y="471"/>
                  </a:cubicBezTo>
                  <a:cubicBezTo>
                    <a:pt x="923" y="472"/>
                    <a:pt x="924" y="472"/>
                    <a:pt x="924" y="473"/>
                  </a:cubicBezTo>
                  <a:cubicBezTo>
                    <a:pt x="924" y="473"/>
                    <a:pt x="922" y="474"/>
                    <a:pt x="924" y="474"/>
                  </a:cubicBezTo>
                  <a:cubicBezTo>
                    <a:pt x="925" y="474"/>
                    <a:pt x="926" y="474"/>
                    <a:pt x="925" y="475"/>
                  </a:cubicBezTo>
                  <a:cubicBezTo>
                    <a:pt x="923" y="477"/>
                    <a:pt x="923" y="476"/>
                    <a:pt x="923" y="477"/>
                  </a:cubicBezTo>
                  <a:cubicBezTo>
                    <a:pt x="923" y="477"/>
                    <a:pt x="923" y="477"/>
                    <a:pt x="923" y="478"/>
                  </a:cubicBezTo>
                  <a:cubicBezTo>
                    <a:pt x="922" y="479"/>
                    <a:pt x="922" y="479"/>
                    <a:pt x="922" y="479"/>
                  </a:cubicBezTo>
                  <a:cubicBezTo>
                    <a:pt x="922" y="479"/>
                    <a:pt x="922" y="479"/>
                    <a:pt x="921" y="478"/>
                  </a:cubicBezTo>
                  <a:cubicBezTo>
                    <a:pt x="921" y="476"/>
                    <a:pt x="921" y="476"/>
                    <a:pt x="920" y="475"/>
                  </a:cubicBezTo>
                  <a:cubicBezTo>
                    <a:pt x="919" y="474"/>
                    <a:pt x="918" y="473"/>
                    <a:pt x="917" y="473"/>
                  </a:cubicBezTo>
                  <a:cubicBezTo>
                    <a:pt x="917" y="472"/>
                    <a:pt x="917" y="472"/>
                    <a:pt x="917" y="472"/>
                  </a:cubicBezTo>
                  <a:cubicBezTo>
                    <a:pt x="916" y="473"/>
                    <a:pt x="912" y="476"/>
                    <a:pt x="911" y="476"/>
                  </a:cubicBezTo>
                  <a:cubicBezTo>
                    <a:pt x="910" y="476"/>
                    <a:pt x="910" y="477"/>
                    <a:pt x="910" y="477"/>
                  </a:cubicBezTo>
                  <a:cubicBezTo>
                    <a:pt x="911" y="478"/>
                    <a:pt x="911" y="480"/>
                    <a:pt x="910" y="480"/>
                  </a:cubicBezTo>
                  <a:cubicBezTo>
                    <a:pt x="910" y="481"/>
                    <a:pt x="910" y="481"/>
                    <a:pt x="910" y="481"/>
                  </a:cubicBezTo>
                  <a:cubicBezTo>
                    <a:pt x="911" y="482"/>
                    <a:pt x="913" y="484"/>
                    <a:pt x="913" y="485"/>
                  </a:cubicBezTo>
                  <a:cubicBezTo>
                    <a:pt x="914" y="486"/>
                    <a:pt x="917" y="490"/>
                    <a:pt x="912" y="485"/>
                  </a:cubicBezTo>
                  <a:cubicBezTo>
                    <a:pt x="912" y="485"/>
                    <a:pt x="909" y="481"/>
                    <a:pt x="908" y="481"/>
                  </a:cubicBezTo>
                  <a:cubicBezTo>
                    <a:pt x="907" y="481"/>
                    <a:pt x="907" y="480"/>
                    <a:pt x="906" y="480"/>
                  </a:cubicBezTo>
                  <a:cubicBezTo>
                    <a:pt x="906" y="479"/>
                    <a:pt x="906" y="479"/>
                    <a:pt x="905" y="479"/>
                  </a:cubicBezTo>
                  <a:cubicBezTo>
                    <a:pt x="904" y="479"/>
                    <a:pt x="904" y="478"/>
                    <a:pt x="903" y="478"/>
                  </a:cubicBezTo>
                  <a:cubicBezTo>
                    <a:pt x="902" y="478"/>
                    <a:pt x="901" y="478"/>
                    <a:pt x="901" y="478"/>
                  </a:cubicBezTo>
                  <a:cubicBezTo>
                    <a:pt x="900" y="478"/>
                    <a:pt x="899" y="478"/>
                    <a:pt x="898" y="479"/>
                  </a:cubicBezTo>
                  <a:cubicBezTo>
                    <a:pt x="898" y="479"/>
                    <a:pt x="896" y="481"/>
                    <a:pt x="896" y="481"/>
                  </a:cubicBezTo>
                  <a:cubicBezTo>
                    <a:pt x="895" y="481"/>
                    <a:pt x="893" y="482"/>
                    <a:pt x="893" y="482"/>
                  </a:cubicBezTo>
                  <a:cubicBezTo>
                    <a:pt x="893" y="483"/>
                    <a:pt x="892" y="485"/>
                    <a:pt x="892" y="483"/>
                  </a:cubicBezTo>
                  <a:cubicBezTo>
                    <a:pt x="892" y="482"/>
                    <a:pt x="892" y="482"/>
                    <a:pt x="893" y="481"/>
                  </a:cubicBezTo>
                  <a:cubicBezTo>
                    <a:pt x="894" y="481"/>
                    <a:pt x="895" y="481"/>
                    <a:pt x="895" y="480"/>
                  </a:cubicBezTo>
                  <a:cubicBezTo>
                    <a:pt x="896" y="479"/>
                    <a:pt x="897" y="478"/>
                    <a:pt x="898" y="478"/>
                  </a:cubicBezTo>
                  <a:cubicBezTo>
                    <a:pt x="899" y="477"/>
                    <a:pt x="900" y="477"/>
                    <a:pt x="899" y="476"/>
                  </a:cubicBezTo>
                  <a:cubicBezTo>
                    <a:pt x="899" y="475"/>
                    <a:pt x="898" y="473"/>
                    <a:pt x="898" y="472"/>
                  </a:cubicBezTo>
                  <a:cubicBezTo>
                    <a:pt x="897" y="472"/>
                    <a:pt x="895" y="468"/>
                    <a:pt x="894" y="467"/>
                  </a:cubicBezTo>
                  <a:cubicBezTo>
                    <a:pt x="893" y="467"/>
                    <a:pt x="892" y="466"/>
                    <a:pt x="892" y="465"/>
                  </a:cubicBezTo>
                  <a:cubicBezTo>
                    <a:pt x="891" y="464"/>
                    <a:pt x="890" y="464"/>
                    <a:pt x="890" y="464"/>
                  </a:cubicBezTo>
                  <a:cubicBezTo>
                    <a:pt x="889" y="463"/>
                    <a:pt x="889" y="464"/>
                    <a:pt x="889" y="463"/>
                  </a:cubicBezTo>
                  <a:cubicBezTo>
                    <a:pt x="888" y="463"/>
                    <a:pt x="887" y="462"/>
                    <a:pt x="886" y="462"/>
                  </a:cubicBezTo>
                  <a:cubicBezTo>
                    <a:pt x="885" y="462"/>
                    <a:pt x="885" y="462"/>
                    <a:pt x="885" y="461"/>
                  </a:cubicBezTo>
                  <a:cubicBezTo>
                    <a:pt x="885" y="461"/>
                    <a:pt x="884" y="460"/>
                    <a:pt x="883" y="460"/>
                  </a:cubicBezTo>
                  <a:cubicBezTo>
                    <a:pt x="881" y="460"/>
                    <a:pt x="881" y="460"/>
                    <a:pt x="881" y="460"/>
                  </a:cubicBezTo>
                  <a:cubicBezTo>
                    <a:pt x="880" y="460"/>
                    <a:pt x="880" y="460"/>
                    <a:pt x="879" y="460"/>
                  </a:cubicBezTo>
                  <a:cubicBezTo>
                    <a:pt x="879" y="461"/>
                    <a:pt x="878" y="460"/>
                    <a:pt x="880" y="459"/>
                  </a:cubicBezTo>
                  <a:cubicBezTo>
                    <a:pt x="881" y="458"/>
                    <a:pt x="882" y="458"/>
                    <a:pt x="883" y="458"/>
                  </a:cubicBezTo>
                  <a:cubicBezTo>
                    <a:pt x="883" y="458"/>
                    <a:pt x="884" y="458"/>
                    <a:pt x="883" y="457"/>
                  </a:cubicBezTo>
                  <a:cubicBezTo>
                    <a:pt x="882" y="456"/>
                    <a:pt x="882" y="455"/>
                    <a:pt x="881" y="455"/>
                  </a:cubicBezTo>
                  <a:cubicBezTo>
                    <a:pt x="881" y="454"/>
                    <a:pt x="880" y="453"/>
                    <a:pt x="880" y="453"/>
                  </a:cubicBezTo>
                  <a:cubicBezTo>
                    <a:pt x="879" y="452"/>
                    <a:pt x="879" y="452"/>
                    <a:pt x="878" y="451"/>
                  </a:cubicBezTo>
                  <a:cubicBezTo>
                    <a:pt x="877" y="451"/>
                    <a:pt x="877" y="450"/>
                    <a:pt x="876" y="449"/>
                  </a:cubicBezTo>
                  <a:cubicBezTo>
                    <a:pt x="876" y="447"/>
                    <a:pt x="874" y="447"/>
                    <a:pt x="873" y="446"/>
                  </a:cubicBezTo>
                  <a:cubicBezTo>
                    <a:pt x="873" y="446"/>
                    <a:pt x="872" y="446"/>
                    <a:pt x="872" y="443"/>
                  </a:cubicBezTo>
                  <a:cubicBezTo>
                    <a:pt x="873" y="441"/>
                    <a:pt x="873" y="441"/>
                    <a:pt x="874" y="440"/>
                  </a:cubicBezTo>
                  <a:cubicBezTo>
                    <a:pt x="874" y="439"/>
                    <a:pt x="875" y="439"/>
                    <a:pt x="874" y="437"/>
                  </a:cubicBezTo>
                  <a:cubicBezTo>
                    <a:pt x="874" y="436"/>
                    <a:pt x="872" y="423"/>
                    <a:pt x="872" y="423"/>
                  </a:cubicBezTo>
                  <a:cubicBezTo>
                    <a:pt x="872" y="423"/>
                    <a:pt x="872" y="421"/>
                    <a:pt x="871" y="422"/>
                  </a:cubicBezTo>
                  <a:cubicBezTo>
                    <a:pt x="871" y="422"/>
                    <a:pt x="870" y="421"/>
                    <a:pt x="870" y="421"/>
                  </a:cubicBezTo>
                  <a:cubicBezTo>
                    <a:pt x="870" y="420"/>
                    <a:pt x="870" y="419"/>
                    <a:pt x="870" y="419"/>
                  </a:cubicBezTo>
                  <a:cubicBezTo>
                    <a:pt x="870" y="418"/>
                    <a:pt x="872" y="411"/>
                    <a:pt x="872" y="410"/>
                  </a:cubicBezTo>
                  <a:cubicBezTo>
                    <a:pt x="872" y="409"/>
                    <a:pt x="873" y="407"/>
                    <a:pt x="873" y="404"/>
                  </a:cubicBezTo>
                  <a:cubicBezTo>
                    <a:pt x="873" y="402"/>
                    <a:pt x="873" y="401"/>
                    <a:pt x="872" y="401"/>
                  </a:cubicBezTo>
                  <a:cubicBezTo>
                    <a:pt x="871" y="401"/>
                    <a:pt x="865" y="401"/>
                    <a:pt x="864" y="401"/>
                  </a:cubicBezTo>
                  <a:cubicBezTo>
                    <a:pt x="863" y="400"/>
                    <a:pt x="863" y="400"/>
                    <a:pt x="863" y="401"/>
                  </a:cubicBezTo>
                  <a:cubicBezTo>
                    <a:pt x="862" y="401"/>
                    <a:pt x="862" y="401"/>
                    <a:pt x="862" y="400"/>
                  </a:cubicBezTo>
                  <a:cubicBezTo>
                    <a:pt x="862" y="399"/>
                    <a:pt x="862" y="399"/>
                    <a:pt x="861" y="399"/>
                  </a:cubicBezTo>
                  <a:cubicBezTo>
                    <a:pt x="860" y="399"/>
                    <a:pt x="856" y="399"/>
                    <a:pt x="855" y="399"/>
                  </a:cubicBezTo>
                  <a:cubicBezTo>
                    <a:pt x="855" y="399"/>
                    <a:pt x="855" y="399"/>
                    <a:pt x="854" y="399"/>
                  </a:cubicBezTo>
                  <a:cubicBezTo>
                    <a:pt x="853" y="398"/>
                    <a:pt x="851" y="397"/>
                    <a:pt x="851" y="398"/>
                  </a:cubicBezTo>
                  <a:cubicBezTo>
                    <a:pt x="852" y="399"/>
                    <a:pt x="853" y="399"/>
                    <a:pt x="853" y="400"/>
                  </a:cubicBezTo>
                  <a:cubicBezTo>
                    <a:pt x="853" y="400"/>
                    <a:pt x="854" y="401"/>
                    <a:pt x="853" y="401"/>
                  </a:cubicBezTo>
                  <a:cubicBezTo>
                    <a:pt x="852" y="400"/>
                    <a:pt x="845" y="398"/>
                    <a:pt x="844" y="398"/>
                  </a:cubicBezTo>
                  <a:cubicBezTo>
                    <a:pt x="843" y="398"/>
                    <a:pt x="842" y="397"/>
                    <a:pt x="841" y="398"/>
                  </a:cubicBezTo>
                  <a:cubicBezTo>
                    <a:pt x="840" y="398"/>
                    <a:pt x="838" y="399"/>
                    <a:pt x="836" y="399"/>
                  </a:cubicBezTo>
                  <a:cubicBezTo>
                    <a:pt x="835" y="398"/>
                    <a:pt x="831" y="397"/>
                    <a:pt x="830" y="398"/>
                  </a:cubicBezTo>
                  <a:cubicBezTo>
                    <a:pt x="829" y="399"/>
                    <a:pt x="828" y="400"/>
                    <a:pt x="828" y="400"/>
                  </a:cubicBezTo>
                  <a:cubicBezTo>
                    <a:pt x="827" y="401"/>
                    <a:pt x="827" y="401"/>
                    <a:pt x="827" y="402"/>
                  </a:cubicBezTo>
                  <a:cubicBezTo>
                    <a:pt x="826" y="403"/>
                    <a:pt x="825" y="405"/>
                    <a:pt x="825" y="403"/>
                  </a:cubicBezTo>
                  <a:cubicBezTo>
                    <a:pt x="825" y="401"/>
                    <a:pt x="827" y="401"/>
                    <a:pt x="827" y="400"/>
                  </a:cubicBezTo>
                  <a:cubicBezTo>
                    <a:pt x="828" y="399"/>
                    <a:pt x="828" y="398"/>
                    <a:pt x="829" y="398"/>
                  </a:cubicBezTo>
                  <a:cubicBezTo>
                    <a:pt x="829" y="398"/>
                    <a:pt x="831" y="397"/>
                    <a:pt x="829" y="396"/>
                  </a:cubicBezTo>
                  <a:cubicBezTo>
                    <a:pt x="827" y="396"/>
                    <a:pt x="804" y="385"/>
                    <a:pt x="804" y="385"/>
                  </a:cubicBezTo>
                  <a:cubicBezTo>
                    <a:pt x="804" y="385"/>
                    <a:pt x="804" y="385"/>
                    <a:pt x="803" y="385"/>
                  </a:cubicBezTo>
                  <a:cubicBezTo>
                    <a:pt x="802" y="385"/>
                    <a:pt x="801" y="384"/>
                    <a:pt x="801" y="384"/>
                  </a:cubicBezTo>
                  <a:cubicBezTo>
                    <a:pt x="800" y="385"/>
                    <a:pt x="799" y="384"/>
                    <a:pt x="798" y="384"/>
                  </a:cubicBezTo>
                  <a:cubicBezTo>
                    <a:pt x="798" y="384"/>
                    <a:pt x="797" y="383"/>
                    <a:pt x="797" y="384"/>
                  </a:cubicBezTo>
                  <a:cubicBezTo>
                    <a:pt x="796" y="384"/>
                    <a:pt x="795" y="383"/>
                    <a:pt x="795" y="383"/>
                  </a:cubicBezTo>
                  <a:cubicBezTo>
                    <a:pt x="794" y="383"/>
                    <a:pt x="793" y="382"/>
                    <a:pt x="793" y="382"/>
                  </a:cubicBezTo>
                  <a:cubicBezTo>
                    <a:pt x="793" y="383"/>
                    <a:pt x="793" y="383"/>
                    <a:pt x="792" y="382"/>
                  </a:cubicBezTo>
                  <a:cubicBezTo>
                    <a:pt x="792" y="380"/>
                    <a:pt x="791" y="377"/>
                    <a:pt x="789" y="376"/>
                  </a:cubicBezTo>
                  <a:cubicBezTo>
                    <a:pt x="788" y="375"/>
                    <a:pt x="788" y="374"/>
                    <a:pt x="787" y="373"/>
                  </a:cubicBezTo>
                  <a:cubicBezTo>
                    <a:pt x="786" y="373"/>
                    <a:pt x="774" y="366"/>
                    <a:pt x="771" y="365"/>
                  </a:cubicBezTo>
                  <a:cubicBezTo>
                    <a:pt x="769" y="364"/>
                    <a:pt x="758" y="362"/>
                    <a:pt x="757" y="361"/>
                  </a:cubicBezTo>
                  <a:cubicBezTo>
                    <a:pt x="756" y="361"/>
                    <a:pt x="749" y="358"/>
                    <a:pt x="747" y="357"/>
                  </a:cubicBezTo>
                  <a:cubicBezTo>
                    <a:pt x="745" y="357"/>
                    <a:pt x="741" y="356"/>
                    <a:pt x="738" y="357"/>
                  </a:cubicBezTo>
                  <a:cubicBezTo>
                    <a:pt x="736" y="358"/>
                    <a:pt x="724" y="363"/>
                    <a:pt x="722" y="363"/>
                  </a:cubicBezTo>
                  <a:cubicBezTo>
                    <a:pt x="721" y="363"/>
                    <a:pt x="721" y="363"/>
                    <a:pt x="722" y="362"/>
                  </a:cubicBezTo>
                  <a:cubicBezTo>
                    <a:pt x="724" y="360"/>
                    <a:pt x="724" y="360"/>
                    <a:pt x="723" y="361"/>
                  </a:cubicBezTo>
                  <a:cubicBezTo>
                    <a:pt x="721" y="361"/>
                    <a:pt x="718" y="363"/>
                    <a:pt x="717" y="363"/>
                  </a:cubicBezTo>
                  <a:cubicBezTo>
                    <a:pt x="716" y="363"/>
                    <a:pt x="717" y="363"/>
                    <a:pt x="719" y="361"/>
                  </a:cubicBezTo>
                  <a:cubicBezTo>
                    <a:pt x="721" y="359"/>
                    <a:pt x="722" y="356"/>
                    <a:pt x="720" y="351"/>
                  </a:cubicBezTo>
                  <a:cubicBezTo>
                    <a:pt x="718" y="347"/>
                    <a:pt x="718" y="346"/>
                    <a:pt x="717" y="346"/>
                  </a:cubicBezTo>
                  <a:cubicBezTo>
                    <a:pt x="717" y="345"/>
                    <a:pt x="716" y="344"/>
                    <a:pt x="716" y="343"/>
                  </a:cubicBezTo>
                  <a:cubicBezTo>
                    <a:pt x="717" y="342"/>
                    <a:pt x="716" y="340"/>
                    <a:pt x="715" y="338"/>
                  </a:cubicBezTo>
                  <a:cubicBezTo>
                    <a:pt x="715" y="337"/>
                    <a:pt x="712" y="334"/>
                    <a:pt x="712" y="331"/>
                  </a:cubicBezTo>
                  <a:cubicBezTo>
                    <a:pt x="711" y="327"/>
                    <a:pt x="710" y="324"/>
                    <a:pt x="709" y="324"/>
                  </a:cubicBezTo>
                  <a:cubicBezTo>
                    <a:pt x="709" y="324"/>
                    <a:pt x="703" y="324"/>
                    <a:pt x="700" y="324"/>
                  </a:cubicBezTo>
                  <a:cubicBezTo>
                    <a:pt x="697" y="324"/>
                    <a:pt x="697" y="324"/>
                    <a:pt x="696" y="324"/>
                  </a:cubicBezTo>
                  <a:cubicBezTo>
                    <a:pt x="696" y="324"/>
                    <a:pt x="696" y="323"/>
                    <a:pt x="696" y="325"/>
                  </a:cubicBezTo>
                  <a:cubicBezTo>
                    <a:pt x="696" y="326"/>
                    <a:pt x="694" y="327"/>
                    <a:pt x="695" y="329"/>
                  </a:cubicBezTo>
                  <a:cubicBezTo>
                    <a:pt x="695" y="330"/>
                    <a:pt x="694" y="334"/>
                    <a:pt x="693" y="335"/>
                  </a:cubicBezTo>
                  <a:cubicBezTo>
                    <a:pt x="693" y="335"/>
                    <a:pt x="693" y="336"/>
                    <a:pt x="693" y="332"/>
                  </a:cubicBezTo>
                  <a:cubicBezTo>
                    <a:pt x="693" y="329"/>
                    <a:pt x="693" y="328"/>
                    <a:pt x="694" y="327"/>
                  </a:cubicBezTo>
                  <a:cubicBezTo>
                    <a:pt x="695" y="326"/>
                    <a:pt x="695" y="324"/>
                    <a:pt x="695" y="324"/>
                  </a:cubicBezTo>
                  <a:cubicBezTo>
                    <a:pt x="695" y="323"/>
                    <a:pt x="695" y="323"/>
                    <a:pt x="694" y="324"/>
                  </a:cubicBezTo>
                  <a:cubicBezTo>
                    <a:pt x="694" y="324"/>
                    <a:pt x="690" y="323"/>
                    <a:pt x="689" y="323"/>
                  </a:cubicBezTo>
                  <a:cubicBezTo>
                    <a:pt x="688" y="323"/>
                    <a:pt x="685" y="320"/>
                    <a:pt x="684" y="318"/>
                  </a:cubicBezTo>
                  <a:cubicBezTo>
                    <a:pt x="683" y="317"/>
                    <a:pt x="684" y="317"/>
                    <a:pt x="685" y="317"/>
                  </a:cubicBezTo>
                  <a:cubicBezTo>
                    <a:pt x="687" y="317"/>
                    <a:pt x="687" y="316"/>
                    <a:pt x="687" y="315"/>
                  </a:cubicBezTo>
                  <a:cubicBezTo>
                    <a:pt x="686" y="313"/>
                    <a:pt x="687" y="313"/>
                    <a:pt x="687" y="312"/>
                  </a:cubicBezTo>
                  <a:cubicBezTo>
                    <a:pt x="687" y="312"/>
                    <a:pt x="687" y="309"/>
                    <a:pt x="687" y="308"/>
                  </a:cubicBezTo>
                  <a:cubicBezTo>
                    <a:pt x="686" y="306"/>
                    <a:pt x="686" y="304"/>
                    <a:pt x="686" y="302"/>
                  </a:cubicBezTo>
                  <a:cubicBezTo>
                    <a:pt x="686" y="301"/>
                    <a:pt x="686" y="298"/>
                    <a:pt x="686" y="297"/>
                  </a:cubicBezTo>
                  <a:cubicBezTo>
                    <a:pt x="686" y="296"/>
                    <a:pt x="686" y="297"/>
                    <a:pt x="687" y="295"/>
                  </a:cubicBezTo>
                  <a:cubicBezTo>
                    <a:pt x="687" y="294"/>
                    <a:pt x="689" y="288"/>
                    <a:pt x="689" y="287"/>
                  </a:cubicBezTo>
                  <a:cubicBezTo>
                    <a:pt x="688" y="286"/>
                    <a:pt x="685" y="286"/>
                    <a:pt x="687" y="285"/>
                  </a:cubicBezTo>
                  <a:cubicBezTo>
                    <a:pt x="688" y="285"/>
                    <a:pt x="689" y="285"/>
                    <a:pt x="689" y="284"/>
                  </a:cubicBezTo>
                  <a:cubicBezTo>
                    <a:pt x="690" y="283"/>
                    <a:pt x="691" y="282"/>
                    <a:pt x="691" y="280"/>
                  </a:cubicBezTo>
                  <a:cubicBezTo>
                    <a:pt x="692" y="278"/>
                    <a:pt x="693" y="278"/>
                    <a:pt x="694" y="276"/>
                  </a:cubicBezTo>
                  <a:cubicBezTo>
                    <a:pt x="695" y="275"/>
                    <a:pt x="695" y="274"/>
                    <a:pt x="696" y="273"/>
                  </a:cubicBezTo>
                  <a:cubicBezTo>
                    <a:pt x="697" y="273"/>
                    <a:pt x="698" y="273"/>
                    <a:pt x="698" y="272"/>
                  </a:cubicBezTo>
                  <a:cubicBezTo>
                    <a:pt x="697" y="271"/>
                    <a:pt x="697" y="271"/>
                    <a:pt x="697" y="270"/>
                  </a:cubicBezTo>
                  <a:cubicBezTo>
                    <a:pt x="698" y="269"/>
                    <a:pt x="698" y="268"/>
                    <a:pt x="697" y="268"/>
                  </a:cubicBezTo>
                  <a:cubicBezTo>
                    <a:pt x="697" y="267"/>
                    <a:pt x="696" y="267"/>
                    <a:pt x="698" y="267"/>
                  </a:cubicBezTo>
                  <a:cubicBezTo>
                    <a:pt x="699" y="268"/>
                    <a:pt x="701" y="267"/>
                    <a:pt x="700" y="266"/>
                  </a:cubicBezTo>
                  <a:cubicBezTo>
                    <a:pt x="700" y="265"/>
                    <a:pt x="698" y="265"/>
                    <a:pt x="699" y="264"/>
                  </a:cubicBezTo>
                  <a:cubicBezTo>
                    <a:pt x="700" y="262"/>
                    <a:pt x="700" y="261"/>
                    <a:pt x="701" y="262"/>
                  </a:cubicBezTo>
                  <a:cubicBezTo>
                    <a:pt x="702" y="262"/>
                    <a:pt x="702" y="261"/>
                    <a:pt x="702" y="261"/>
                  </a:cubicBezTo>
                  <a:cubicBezTo>
                    <a:pt x="703" y="260"/>
                    <a:pt x="705" y="259"/>
                    <a:pt x="706" y="259"/>
                  </a:cubicBezTo>
                  <a:cubicBezTo>
                    <a:pt x="707" y="258"/>
                    <a:pt x="708" y="258"/>
                    <a:pt x="707" y="258"/>
                  </a:cubicBezTo>
                  <a:cubicBezTo>
                    <a:pt x="706" y="257"/>
                    <a:pt x="706" y="257"/>
                    <a:pt x="708" y="257"/>
                  </a:cubicBezTo>
                  <a:cubicBezTo>
                    <a:pt x="710" y="257"/>
                    <a:pt x="709" y="257"/>
                    <a:pt x="709" y="257"/>
                  </a:cubicBezTo>
                  <a:cubicBezTo>
                    <a:pt x="709" y="256"/>
                    <a:pt x="709" y="256"/>
                    <a:pt x="708" y="256"/>
                  </a:cubicBezTo>
                  <a:cubicBezTo>
                    <a:pt x="708" y="257"/>
                    <a:pt x="707" y="256"/>
                    <a:pt x="707" y="256"/>
                  </a:cubicBezTo>
                  <a:cubicBezTo>
                    <a:pt x="707" y="256"/>
                    <a:pt x="707" y="255"/>
                    <a:pt x="706" y="255"/>
                  </a:cubicBezTo>
                  <a:cubicBezTo>
                    <a:pt x="705" y="255"/>
                    <a:pt x="705" y="255"/>
                    <a:pt x="705" y="255"/>
                  </a:cubicBezTo>
                  <a:cubicBezTo>
                    <a:pt x="705" y="254"/>
                    <a:pt x="705" y="253"/>
                    <a:pt x="705" y="253"/>
                  </a:cubicBezTo>
                  <a:cubicBezTo>
                    <a:pt x="704" y="253"/>
                    <a:pt x="703" y="252"/>
                    <a:pt x="706" y="253"/>
                  </a:cubicBezTo>
                  <a:cubicBezTo>
                    <a:pt x="708" y="254"/>
                    <a:pt x="709" y="254"/>
                    <a:pt x="708" y="253"/>
                  </a:cubicBezTo>
                  <a:cubicBezTo>
                    <a:pt x="707" y="253"/>
                    <a:pt x="707" y="253"/>
                    <a:pt x="708" y="253"/>
                  </a:cubicBezTo>
                  <a:cubicBezTo>
                    <a:pt x="709" y="253"/>
                    <a:pt x="710" y="253"/>
                    <a:pt x="709" y="252"/>
                  </a:cubicBezTo>
                  <a:cubicBezTo>
                    <a:pt x="708" y="251"/>
                    <a:pt x="706" y="251"/>
                    <a:pt x="708" y="251"/>
                  </a:cubicBezTo>
                  <a:cubicBezTo>
                    <a:pt x="709" y="251"/>
                    <a:pt x="709" y="252"/>
                    <a:pt x="710" y="251"/>
                  </a:cubicBezTo>
                  <a:cubicBezTo>
                    <a:pt x="711" y="250"/>
                    <a:pt x="712" y="250"/>
                    <a:pt x="713" y="250"/>
                  </a:cubicBezTo>
                  <a:cubicBezTo>
                    <a:pt x="713" y="249"/>
                    <a:pt x="714" y="249"/>
                    <a:pt x="713" y="249"/>
                  </a:cubicBezTo>
                  <a:cubicBezTo>
                    <a:pt x="712" y="248"/>
                    <a:pt x="711" y="247"/>
                    <a:pt x="714" y="247"/>
                  </a:cubicBezTo>
                  <a:cubicBezTo>
                    <a:pt x="716" y="247"/>
                    <a:pt x="717" y="247"/>
                    <a:pt x="715" y="246"/>
                  </a:cubicBezTo>
                  <a:cubicBezTo>
                    <a:pt x="713" y="245"/>
                    <a:pt x="713" y="245"/>
                    <a:pt x="712" y="244"/>
                  </a:cubicBezTo>
                  <a:cubicBezTo>
                    <a:pt x="711" y="244"/>
                    <a:pt x="709" y="243"/>
                    <a:pt x="713" y="244"/>
                  </a:cubicBezTo>
                  <a:cubicBezTo>
                    <a:pt x="717" y="245"/>
                    <a:pt x="718" y="246"/>
                    <a:pt x="718" y="246"/>
                  </a:cubicBezTo>
                  <a:cubicBezTo>
                    <a:pt x="719" y="247"/>
                    <a:pt x="719" y="248"/>
                    <a:pt x="720" y="248"/>
                  </a:cubicBezTo>
                  <a:cubicBezTo>
                    <a:pt x="721" y="248"/>
                    <a:pt x="720" y="248"/>
                    <a:pt x="720" y="247"/>
                  </a:cubicBezTo>
                  <a:cubicBezTo>
                    <a:pt x="719" y="247"/>
                    <a:pt x="719" y="247"/>
                    <a:pt x="719" y="245"/>
                  </a:cubicBezTo>
                  <a:cubicBezTo>
                    <a:pt x="719" y="244"/>
                    <a:pt x="719" y="244"/>
                    <a:pt x="718" y="243"/>
                  </a:cubicBezTo>
                  <a:cubicBezTo>
                    <a:pt x="717" y="243"/>
                    <a:pt x="715" y="243"/>
                    <a:pt x="717" y="242"/>
                  </a:cubicBezTo>
                  <a:cubicBezTo>
                    <a:pt x="718" y="241"/>
                    <a:pt x="718" y="241"/>
                    <a:pt x="719" y="241"/>
                  </a:cubicBezTo>
                  <a:cubicBezTo>
                    <a:pt x="720" y="241"/>
                    <a:pt x="720" y="241"/>
                    <a:pt x="720" y="240"/>
                  </a:cubicBezTo>
                  <a:cubicBezTo>
                    <a:pt x="720" y="240"/>
                    <a:pt x="720" y="240"/>
                    <a:pt x="719" y="239"/>
                  </a:cubicBezTo>
                  <a:cubicBezTo>
                    <a:pt x="719" y="238"/>
                    <a:pt x="718" y="237"/>
                    <a:pt x="719" y="238"/>
                  </a:cubicBezTo>
                  <a:cubicBezTo>
                    <a:pt x="720" y="238"/>
                    <a:pt x="721" y="237"/>
                    <a:pt x="721" y="238"/>
                  </a:cubicBezTo>
                  <a:cubicBezTo>
                    <a:pt x="721" y="240"/>
                    <a:pt x="721" y="240"/>
                    <a:pt x="722" y="239"/>
                  </a:cubicBezTo>
                  <a:cubicBezTo>
                    <a:pt x="723" y="239"/>
                    <a:pt x="724" y="237"/>
                    <a:pt x="725" y="238"/>
                  </a:cubicBezTo>
                  <a:cubicBezTo>
                    <a:pt x="726" y="239"/>
                    <a:pt x="726" y="239"/>
                    <a:pt x="727" y="239"/>
                  </a:cubicBezTo>
                  <a:cubicBezTo>
                    <a:pt x="728" y="238"/>
                    <a:pt x="731" y="237"/>
                    <a:pt x="729" y="237"/>
                  </a:cubicBezTo>
                  <a:cubicBezTo>
                    <a:pt x="727" y="236"/>
                    <a:pt x="724" y="236"/>
                    <a:pt x="722" y="235"/>
                  </a:cubicBezTo>
                  <a:cubicBezTo>
                    <a:pt x="721" y="233"/>
                    <a:pt x="721" y="232"/>
                    <a:pt x="723" y="232"/>
                  </a:cubicBezTo>
                  <a:cubicBezTo>
                    <a:pt x="725" y="232"/>
                    <a:pt x="725" y="232"/>
                    <a:pt x="728" y="232"/>
                  </a:cubicBezTo>
                  <a:cubicBezTo>
                    <a:pt x="730" y="232"/>
                    <a:pt x="735" y="234"/>
                    <a:pt x="737" y="233"/>
                  </a:cubicBezTo>
                  <a:cubicBezTo>
                    <a:pt x="739" y="232"/>
                    <a:pt x="739" y="231"/>
                    <a:pt x="742" y="230"/>
                  </a:cubicBezTo>
                  <a:cubicBezTo>
                    <a:pt x="744" y="230"/>
                    <a:pt x="748" y="228"/>
                    <a:pt x="748" y="225"/>
                  </a:cubicBezTo>
                  <a:cubicBezTo>
                    <a:pt x="747" y="222"/>
                    <a:pt x="748" y="220"/>
                    <a:pt x="746" y="220"/>
                  </a:cubicBezTo>
                  <a:cubicBezTo>
                    <a:pt x="744" y="219"/>
                    <a:pt x="743" y="218"/>
                    <a:pt x="742" y="218"/>
                  </a:cubicBezTo>
                  <a:cubicBezTo>
                    <a:pt x="741" y="218"/>
                    <a:pt x="739" y="216"/>
                    <a:pt x="738" y="217"/>
                  </a:cubicBezTo>
                  <a:cubicBezTo>
                    <a:pt x="738" y="217"/>
                    <a:pt x="737" y="217"/>
                    <a:pt x="736" y="216"/>
                  </a:cubicBezTo>
                  <a:cubicBezTo>
                    <a:pt x="736" y="216"/>
                    <a:pt x="734" y="215"/>
                    <a:pt x="734" y="214"/>
                  </a:cubicBezTo>
                  <a:cubicBezTo>
                    <a:pt x="734" y="213"/>
                    <a:pt x="732" y="211"/>
                    <a:pt x="730" y="212"/>
                  </a:cubicBezTo>
                  <a:cubicBezTo>
                    <a:pt x="728" y="213"/>
                    <a:pt x="727" y="213"/>
                    <a:pt x="727" y="213"/>
                  </a:cubicBezTo>
                  <a:cubicBezTo>
                    <a:pt x="726" y="214"/>
                    <a:pt x="725" y="214"/>
                    <a:pt x="725" y="215"/>
                  </a:cubicBezTo>
                  <a:cubicBezTo>
                    <a:pt x="725" y="215"/>
                    <a:pt x="723" y="216"/>
                    <a:pt x="722" y="216"/>
                  </a:cubicBezTo>
                  <a:cubicBezTo>
                    <a:pt x="721" y="216"/>
                    <a:pt x="719" y="216"/>
                    <a:pt x="721" y="215"/>
                  </a:cubicBezTo>
                  <a:cubicBezTo>
                    <a:pt x="723" y="214"/>
                    <a:pt x="722" y="213"/>
                    <a:pt x="723" y="213"/>
                  </a:cubicBezTo>
                  <a:cubicBezTo>
                    <a:pt x="725" y="213"/>
                    <a:pt x="727" y="212"/>
                    <a:pt x="725" y="212"/>
                  </a:cubicBezTo>
                  <a:cubicBezTo>
                    <a:pt x="723" y="211"/>
                    <a:pt x="722" y="211"/>
                    <a:pt x="721" y="210"/>
                  </a:cubicBezTo>
                  <a:cubicBezTo>
                    <a:pt x="721" y="210"/>
                    <a:pt x="720" y="210"/>
                    <a:pt x="719" y="210"/>
                  </a:cubicBezTo>
                  <a:cubicBezTo>
                    <a:pt x="719" y="210"/>
                    <a:pt x="716" y="210"/>
                    <a:pt x="714" y="209"/>
                  </a:cubicBezTo>
                  <a:cubicBezTo>
                    <a:pt x="713" y="208"/>
                    <a:pt x="707" y="206"/>
                    <a:pt x="707" y="207"/>
                  </a:cubicBezTo>
                  <a:cubicBezTo>
                    <a:pt x="707" y="208"/>
                    <a:pt x="707" y="208"/>
                    <a:pt x="708" y="209"/>
                  </a:cubicBezTo>
                  <a:cubicBezTo>
                    <a:pt x="709" y="209"/>
                    <a:pt x="709" y="209"/>
                    <a:pt x="707" y="209"/>
                  </a:cubicBezTo>
                  <a:cubicBezTo>
                    <a:pt x="706" y="209"/>
                    <a:pt x="703" y="209"/>
                    <a:pt x="702" y="206"/>
                  </a:cubicBezTo>
                  <a:cubicBezTo>
                    <a:pt x="702" y="206"/>
                    <a:pt x="702" y="205"/>
                    <a:pt x="703" y="205"/>
                  </a:cubicBezTo>
                  <a:cubicBezTo>
                    <a:pt x="705" y="205"/>
                    <a:pt x="705" y="205"/>
                    <a:pt x="704" y="204"/>
                  </a:cubicBezTo>
                  <a:cubicBezTo>
                    <a:pt x="703" y="203"/>
                    <a:pt x="701" y="200"/>
                    <a:pt x="702" y="201"/>
                  </a:cubicBezTo>
                  <a:cubicBezTo>
                    <a:pt x="704" y="202"/>
                    <a:pt x="703" y="201"/>
                    <a:pt x="704" y="202"/>
                  </a:cubicBezTo>
                  <a:cubicBezTo>
                    <a:pt x="704" y="204"/>
                    <a:pt x="706" y="204"/>
                    <a:pt x="707" y="205"/>
                  </a:cubicBezTo>
                  <a:cubicBezTo>
                    <a:pt x="709" y="206"/>
                    <a:pt x="713" y="206"/>
                    <a:pt x="714" y="207"/>
                  </a:cubicBezTo>
                  <a:cubicBezTo>
                    <a:pt x="715" y="208"/>
                    <a:pt x="716" y="207"/>
                    <a:pt x="717" y="208"/>
                  </a:cubicBezTo>
                  <a:cubicBezTo>
                    <a:pt x="718" y="209"/>
                    <a:pt x="718" y="208"/>
                    <a:pt x="720" y="209"/>
                  </a:cubicBezTo>
                  <a:cubicBezTo>
                    <a:pt x="721" y="209"/>
                    <a:pt x="721" y="210"/>
                    <a:pt x="722" y="210"/>
                  </a:cubicBezTo>
                  <a:cubicBezTo>
                    <a:pt x="723" y="210"/>
                    <a:pt x="725" y="210"/>
                    <a:pt x="725" y="211"/>
                  </a:cubicBezTo>
                  <a:cubicBezTo>
                    <a:pt x="726" y="211"/>
                    <a:pt x="728" y="209"/>
                    <a:pt x="728" y="210"/>
                  </a:cubicBezTo>
                  <a:cubicBezTo>
                    <a:pt x="728" y="211"/>
                    <a:pt x="730" y="212"/>
                    <a:pt x="732" y="211"/>
                  </a:cubicBezTo>
                  <a:cubicBezTo>
                    <a:pt x="734" y="210"/>
                    <a:pt x="731" y="212"/>
                    <a:pt x="734" y="212"/>
                  </a:cubicBezTo>
                  <a:cubicBezTo>
                    <a:pt x="737" y="212"/>
                    <a:pt x="736" y="212"/>
                    <a:pt x="737" y="213"/>
                  </a:cubicBezTo>
                  <a:cubicBezTo>
                    <a:pt x="738" y="214"/>
                    <a:pt x="739" y="214"/>
                    <a:pt x="740" y="214"/>
                  </a:cubicBezTo>
                  <a:cubicBezTo>
                    <a:pt x="742" y="215"/>
                    <a:pt x="743" y="216"/>
                    <a:pt x="745" y="215"/>
                  </a:cubicBezTo>
                  <a:cubicBezTo>
                    <a:pt x="747" y="215"/>
                    <a:pt x="749" y="214"/>
                    <a:pt x="749" y="214"/>
                  </a:cubicBezTo>
                  <a:cubicBezTo>
                    <a:pt x="748" y="213"/>
                    <a:pt x="747" y="213"/>
                    <a:pt x="748" y="212"/>
                  </a:cubicBezTo>
                  <a:cubicBezTo>
                    <a:pt x="749" y="212"/>
                    <a:pt x="749" y="212"/>
                    <a:pt x="750" y="213"/>
                  </a:cubicBezTo>
                  <a:cubicBezTo>
                    <a:pt x="751" y="214"/>
                    <a:pt x="752" y="214"/>
                    <a:pt x="753" y="213"/>
                  </a:cubicBezTo>
                  <a:cubicBezTo>
                    <a:pt x="754" y="213"/>
                    <a:pt x="756" y="211"/>
                    <a:pt x="757" y="211"/>
                  </a:cubicBezTo>
                  <a:cubicBezTo>
                    <a:pt x="758" y="211"/>
                    <a:pt x="758" y="210"/>
                    <a:pt x="757" y="209"/>
                  </a:cubicBezTo>
                  <a:cubicBezTo>
                    <a:pt x="757" y="208"/>
                    <a:pt x="756" y="208"/>
                    <a:pt x="756" y="207"/>
                  </a:cubicBezTo>
                  <a:cubicBezTo>
                    <a:pt x="756" y="206"/>
                    <a:pt x="755" y="207"/>
                    <a:pt x="755" y="206"/>
                  </a:cubicBezTo>
                  <a:cubicBezTo>
                    <a:pt x="754" y="205"/>
                    <a:pt x="753" y="204"/>
                    <a:pt x="755" y="205"/>
                  </a:cubicBezTo>
                  <a:cubicBezTo>
                    <a:pt x="757" y="206"/>
                    <a:pt x="757" y="205"/>
                    <a:pt x="758" y="206"/>
                  </a:cubicBezTo>
                  <a:cubicBezTo>
                    <a:pt x="758" y="206"/>
                    <a:pt x="759" y="207"/>
                    <a:pt x="760" y="207"/>
                  </a:cubicBezTo>
                  <a:cubicBezTo>
                    <a:pt x="761" y="206"/>
                    <a:pt x="760" y="205"/>
                    <a:pt x="759" y="205"/>
                  </a:cubicBezTo>
                  <a:cubicBezTo>
                    <a:pt x="758" y="204"/>
                    <a:pt x="757" y="202"/>
                    <a:pt x="758" y="201"/>
                  </a:cubicBezTo>
                  <a:cubicBezTo>
                    <a:pt x="759" y="200"/>
                    <a:pt x="761" y="199"/>
                    <a:pt x="761" y="201"/>
                  </a:cubicBezTo>
                  <a:cubicBezTo>
                    <a:pt x="762" y="203"/>
                    <a:pt x="763" y="203"/>
                    <a:pt x="764" y="204"/>
                  </a:cubicBezTo>
                  <a:cubicBezTo>
                    <a:pt x="765" y="206"/>
                    <a:pt x="765" y="205"/>
                    <a:pt x="767" y="205"/>
                  </a:cubicBezTo>
                  <a:cubicBezTo>
                    <a:pt x="768" y="205"/>
                    <a:pt x="775" y="205"/>
                    <a:pt x="777" y="205"/>
                  </a:cubicBezTo>
                  <a:cubicBezTo>
                    <a:pt x="778" y="205"/>
                    <a:pt x="779" y="205"/>
                    <a:pt x="781" y="204"/>
                  </a:cubicBezTo>
                  <a:cubicBezTo>
                    <a:pt x="782" y="203"/>
                    <a:pt x="783" y="202"/>
                    <a:pt x="785" y="202"/>
                  </a:cubicBezTo>
                  <a:cubicBezTo>
                    <a:pt x="786" y="202"/>
                    <a:pt x="787" y="201"/>
                    <a:pt x="787" y="200"/>
                  </a:cubicBezTo>
                  <a:cubicBezTo>
                    <a:pt x="787" y="199"/>
                    <a:pt x="787" y="199"/>
                    <a:pt x="788" y="198"/>
                  </a:cubicBezTo>
                  <a:cubicBezTo>
                    <a:pt x="789" y="197"/>
                    <a:pt x="792" y="193"/>
                    <a:pt x="793" y="192"/>
                  </a:cubicBezTo>
                  <a:cubicBezTo>
                    <a:pt x="794" y="191"/>
                    <a:pt x="797" y="187"/>
                    <a:pt x="798" y="185"/>
                  </a:cubicBezTo>
                  <a:cubicBezTo>
                    <a:pt x="799" y="184"/>
                    <a:pt x="800" y="182"/>
                    <a:pt x="801" y="181"/>
                  </a:cubicBezTo>
                  <a:cubicBezTo>
                    <a:pt x="802" y="179"/>
                    <a:pt x="804" y="176"/>
                    <a:pt x="801" y="176"/>
                  </a:cubicBezTo>
                  <a:cubicBezTo>
                    <a:pt x="798" y="175"/>
                    <a:pt x="795" y="175"/>
                    <a:pt x="795" y="175"/>
                  </a:cubicBezTo>
                  <a:cubicBezTo>
                    <a:pt x="794" y="174"/>
                    <a:pt x="792" y="174"/>
                    <a:pt x="791" y="175"/>
                  </a:cubicBezTo>
                  <a:cubicBezTo>
                    <a:pt x="790" y="175"/>
                    <a:pt x="776" y="174"/>
                    <a:pt x="774" y="173"/>
                  </a:cubicBezTo>
                  <a:cubicBezTo>
                    <a:pt x="771" y="173"/>
                    <a:pt x="770" y="172"/>
                    <a:pt x="770" y="171"/>
                  </a:cubicBezTo>
                  <a:cubicBezTo>
                    <a:pt x="769" y="170"/>
                    <a:pt x="769" y="170"/>
                    <a:pt x="768" y="170"/>
                  </a:cubicBezTo>
                  <a:cubicBezTo>
                    <a:pt x="767" y="169"/>
                    <a:pt x="766" y="168"/>
                    <a:pt x="766" y="167"/>
                  </a:cubicBezTo>
                  <a:cubicBezTo>
                    <a:pt x="765" y="167"/>
                    <a:pt x="764" y="165"/>
                    <a:pt x="763" y="165"/>
                  </a:cubicBezTo>
                  <a:cubicBezTo>
                    <a:pt x="762" y="165"/>
                    <a:pt x="758" y="162"/>
                    <a:pt x="757" y="162"/>
                  </a:cubicBezTo>
                  <a:cubicBezTo>
                    <a:pt x="757" y="162"/>
                    <a:pt x="738" y="159"/>
                    <a:pt x="737" y="158"/>
                  </a:cubicBezTo>
                  <a:cubicBezTo>
                    <a:pt x="736" y="158"/>
                    <a:pt x="737" y="158"/>
                    <a:pt x="740" y="158"/>
                  </a:cubicBezTo>
                  <a:cubicBezTo>
                    <a:pt x="743" y="158"/>
                    <a:pt x="747" y="159"/>
                    <a:pt x="748" y="159"/>
                  </a:cubicBezTo>
                  <a:cubicBezTo>
                    <a:pt x="749" y="159"/>
                    <a:pt x="752" y="160"/>
                    <a:pt x="753" y="160"/>
                  </a:cubicBezTo>
                  <a:cubicBezTo>
                    <a:pt x="755" y="160"/>
                    <a:pt x="757" y="160"/>
                    <a:pt x="758" y="160"/>
                  </a:cubicBezTo>
                  <a:cubicBezTo>
                    <a:pt x="759" y="159"/>
                    <a:pt x="762" y="158"/>
                    <a:pt x="764" y="159"/>
                  </a:cubicBezTo>
                  <a:cubicBezTo>
                    <a:pt x="766" y="160"/>
                    <a:pt x="771" y="162"/>
                    <a:pt x="773" y="163"/>
                  </a:cubicBezTo>
                  <a:cubicBezTo>
                    <a:pt x="775" y="163"/>
                    <a:pt x="783" y="166"/>
                    <a:pt x="780" y="166"/>
                  </a:cubicBezTo>
                  <a:cubicBezTo>
                    <a:pt x="777" y="165"/>
                    <a:pt x="775" y="165"/>
                    <a:pt x="778" y="167"/>
                  </a:cubicBezTo>
                  <a:cubicBezTo>
                    <a:pt x="781" y="168"/>
                    <a:pt x="786" y="173"/>
                    <a:pt x="788" y="173"/>
                  </a:cubicBezTo>
                  <a:cubicBezTo>
                    <a:pt x="789" y="174"/>
                    <a:pt x="797" y="173"/>
                    <a:pt x="800" y="172"/>
                  </a:cubicBezTo>
                  <a:cubicBezTo>
                    <a:pt x="803" y="171"/>
                    <a:pt x="799" y="171"/>
                    <a:pt x="801" y="169"/>
                  </a:cubicBezTo>
                  <a:cubicBezTo>
                    <a:pt x="804" y="168"/>
                    <a:pt x="810" y="165"/>
                    <a:pt x="810" y="163"/>
                  </a:cubicBezTo>
                  <a:cubicBezTo>
                    <a:pt x="810" y="161"/>
                    <a:pt x="809" y="160"/>
                    <a:pt x="812" y="159"/>
                  </a:cubicBezTo>
                  <a:cubicBezTo>
                    <a:pt x="814" y="157"/>
                    <a:pt x="817" y="156"/>
                    <a:pt x="817" y="155"/>
                  </a:cubicBezTo>
                  <a:cubicBezTo>
                    <a:pt x="817" y="154"/>
                    <a:pt x="817" y="154"/>
                    <a:pt x="818" y="154"/>
                  </a:cubicBezTo>
                  <a:cubicBezTo>
                    <a:pt x="819" y="153"/>
                    <a:pt x="818" y="152"/>
                    <a:pt x="816" y="151"/>
                  </a:cubicBezTo>
                  <a:cubicBezTo>
                    <a:pt x="814" y="151"/>
                    <a:pt x="804" y="149"/>
                    <a:pt x="807" y="146"/>
                  </a:cubicBezTo>
                  <a:cubicBezTo>
                    <a:pt x="809" y="144"/>
                    <a:pt x="808" y="144"/>
                    <a:pt x="808" y="144"/>
                  </a:cubicBezTo>
                  <a:cubicBezTo>
                    <a:pt x="809" y="143"/>
                    <a:pt x="810" y="143"/>
                    <a:pt x="812" y="143"/>
                  </a:cubicBezTo>
                  <a:cubicBezTo>
                    <a:pt x="813" y="143"/>
                    <a:pt x="826" y="141"/>
                    <a:pt x="826" y="144"/>
                  </a:cubicBezTo>
                  <a:cubicBezTo>
                    <a:pt x="827" y="148"/>
                    <a:pt x="827" y="149"/>
                    <a:pt x="829" y="149"/>
                  </a:cubicBezTo>
                  <a:cubicBezTo>
                    <a:pt x="830" y="149"/>
                    <a:pt x="830" y="149"/>
                    <a:pt x="831" y="150"/>
                  </a:cubicBezTo>
                  <a:cubicBezTo>
                    <a:pt x="832" y="150"/>
                    <a:pt x="833" y="150"/>
                    <a:pt x="834" y="150"/>
                  </a:cubicBezTo>
                  <a:cubicBezTo>
                    <a:pt x="834" y="150"/>
                    <a:pt x="838" y="151"/>
                    <a:pt x="839" y="152"/>
                  </a:cubicBezTo>
                  <a:cubicBezTo>
                    <a:pt x="840" y="152"/>
                    <a:pt x="842" y="153"/>
                    <a:pt x="840" y="151"/>
                  </a:cubicBezTo>
                  <a:cubicBezTo>
                    <a:pt x="838" y="149"/>
                    <a:pt x="838" y="149"/>
                    <a:pt x="839" y="148"/>
                  </a:cubicBezTo>
                  <a:cubicBezTo>
                    <a:pt x="839" y="147"/>
                    <a:pt x="839" y="147"/>
                    <a:pt x="840" y="148"/>
                  </a:cubicBezTo>
                  <a:cubicBezTo>
                    <a:pt x="841" y="149"/>
                    <a:pt x="840" y="149"/>
                    <a:pt x="842" y="149"/>
                  </a:cubicBezTo>
                  <a:cubicBezTo>
                    <a:pt x="843" y="149"/>
                    <a:pt x="844" y="149"/>
                    <a:pt x="845" y="150"/>
                  </a:cubicBezTo>
                  <a:cubicBezTo>
                    <a:pt x="846" y="151"/>
                    <a:pt x="849" y="153"/>
                    <a:pt x="850" y="152"/>
                  </a:cubicBezTo>
                  <a:cubicBezTo>
                    <a:pt x="852" y="152"/>
                    <a:pt x="851" y="152"/>
                    <a:pt x="851" y="151"/>
                  </a:cubicBezTo>
                  <a:cubicBezTo>
                    <a:pt x="850" y="150"/>
                    <a:pt x="848" y="149"/>
                    <a:pt x="848" y="147"/>
                  </a:cubicBezTo>
                  <a:cubicBezTo>
                    <a:pt x="848" y="146"/>
                    <a:pt x="848" y="146"/>
                    <a:pt x="847" y="145"/>
                  </a:cubicBezTo>
                  <a:cubicBezTo>
                    <a:pt x="846" y="144"/>
                    <a:pt x="844" y="143"/>
                    <a:pt x="844" y="141"/>
                  </a:cubicBezTo>
                  <a:cubicBezTo>
                    <a:pt x="845" y="139"/>
                    <a:pt x="843" y="140"/>
                    <a:pt x="842" y="140"/>
                  </a:cubicBezTo>
                  <a:cubicBezTo>
                    <a:pt x="841" y="140"/>
                    <a:pt x="840" y="139"/>
                    <a:pt x="841" y="138"/>
                  </a:cubicBezTo>
                  <a:cubicBezTo>
                    <a:pt x="842" y="138"/>
                    <a:pt x="841" y="138"/>
                    <a:pt x="840" y="137"/>
                  </a:cubicBezTo>
                  <a:cubicBezTo>
                    <a:pt x="839" y="137"/>
                    <a:pt x="839" y="137"/>
                    <a:pt x="838" y="136"/>
                  </a:cubicBezTo>
                  <a:cubicBezTo>
                    <a:pt x="838" y="136"/>
                    <a:pt x="837" y="135"/>
                    <a:pt x="837" y="135"/>
                  </a:cubicBezTo>
                  <a:cubicBezTo>
                    <a:pt x="838" y="134"/>
                    <a:pt x="837" y="134"/>
                    <a:pt x="836" y="134"/>
                  </a:cubicBezTo>
                  <a:cubicBezTo>
                    <a:pt x="835" y="135"/>
                    <a:pt x="832" y="136"/>
                    <a:pt x="831" y="136"/>
                  </a:cubicBezTo>
                  <a:cubicBezTo>
                    <a:pt x="830" y="136"/>
                    <a:pt x="830" y="136"/>
                    <a:pt x="832" y="135"/>
                  </a:cubicBezTo>
                  <a:cubicBezTo>
                    <a:pt x="835" y="134"/>
                    <a:pt x="837" y="133"/>
                    <a:pt x="836" y="133"/>
                  </a:cubicBezTo>
                  <a:cubicBezTo>
                    <a:pt x="836" y="133"/>
                    <a:pt x="833" y="131"/>
                    <a:pt x="836" y="132"/>
                  </a:cubicBezTo>
                  <a:cubicBezTo>
                    <a:pt x="839" y="133"/>
                    <a:pt x="839" y="131"/>
                    <a:pt x="839" y="133"/>
                  </a:cubicBezTo>
                  <a:cubicBezTo>
                    <a:pt x="839" y="134"/>
                    <a:pt x="840" y="132"/>
                    <a:pt x="840" y="134"/>
                  </a:cubicBezTo>
                  <a:cubicBezTo>
                    <a:pt x="841" y="137"/>
                    <a:pt x="842" y="135"/>
                    <a:pt x="841" y="136"/>
                  </a:cubicBezTo>
                  <a:cubicBezTo>
                    <a:pt x="840" y="137"/>
                    <a:pt x="840" y="136"/>
                    <a:pt x="842" y="137"/>
                  </a:cubicBezTo>
                  <a:cubicBezTo>
                    <a:pt x="843" y="138"/>
                    <a:pt x="845" y="140"/>
                    <a:pt x="845" y="138"/>
                  </a:cubicBezTo>
                  <a:cubicBezTo>
                    <a:pt x="846" y="137"/>
                    <a:pt x="849" y="134"/>
                    <a:pt x="848" y="136"/>
                  </a:cubicBezTo>
                  <a:cubicBezTo>
                    <a:pt x="847" y="139"/>
                    <a:pt x="848" y="139"/>
                    <a:pt x="847" y="139"/>
                  </a:cubicBezTo>
                  <a:cubicBezTo>
                    <a:pt x="846" y="140"/>
                    <a:pt x="846" y="140"/>
                    <a:pt x="847" y="141"/>
                  </a:cubicBezTo>
                  <a:cubicBezTo>
                    <a:pt x="847" y="142"/>
                    <a:pt x="848" y="143"/>
                    <a:pt x="849" y="143"/>
                  </a:cubicBezTo>
                  <a:cubicBezTo>
                    <a:pt x="851" y="143"/>
                    <a:pt x="852" y="144"/>
                    <a:pt x="852" y="145"/>
                  </a:cubicBezTo>
                  <a:cubicBezTo>
                    <a:pt x="852" y="146"/>
                    <a:pt x="855" y="148"/>
                    <a:pt x="856" y="148"/>
                  </a:cubicBezTo>
                  <a:cubicBezTo>
                    <a:pt x="858" y="147"/>
                    <a:pt x="860" y="145"/>
                    <a:pt x="862" y="145"/>
                  </a:cubicBezTo>
                  <a:cubicBezTo>
                    <a:pt x="864" y="145"/>
                    <a:pt x="866" y="143"/>
                    <a:pt x="867" y="142"/>
                  </a:cubicBezTo>
                  <a:cubicBezTo>
                    <a:pt x="868" y="141"/>
                    <a:pt x="871" y="140"/>
                    <a:pt x="872" y="140"/>
                  </a:cubicBezTo>
                  <a:cubicBezTo>
                    <a:pt x="874" y="139"/>
                    <a:pt x="873" y="139"/>
                    <a:pt x="874" y="138"/>
                  </a:cubicBezTo>
                  <a:cubicBezTo>
                    <a:pt x="875" y="136"/>
                    <a:pt x="876" y="134"/>
                    <a:pt x="879" y="134"/>
                  </a:cubicBezTo>
                  <a:cubicBezTo>
                    <a:pt x="881" y="133"/>
                    <a:pt x="884" y="133"/>
                    <a:pt x="885" y="127"/>
                  </a:cubicBezTo>
                  <a:cubicBezTo>
                    <a:pt x="886" y="122"/>
                    <a:pt x="888" y="121"/>
                    <a:pt x="886" y="119"/>
                  </a:cubicBezTo>
                  <a:cubicBezTo>
                    <a:pt x="885" y="117"/>
                    <a:pt x="879" y="113"/>
                    <a:pt x="879" y="112"/>
                  </a:cubicBezTo>
                  <a:cubicBezTo>
                    <a:pt x="879" y="112"/>
                    <a:pt x="880" y="112"/>
                    <a:pt x="878" y="111"/>
                  </a:cubicBezTo>
                  <a:cubicBezTo>
                    <a:pt x="877" y="111"/>
                    <a:pt x="873" y="109"/>
                    <a:pt x="875" y="106"/>
                  </a:cubicBezTo>
                  <a:cubicBezTo>
                    <a:pt x="877" y="103"/>
                    <a:pt x="877" y="102"/>
                    <a:pt x="874" y="103"/>
                  </a:cubicBezTo>
                  <a:cubicBezTo>
                    <a:pt x="872" y="104"/>
                    <a:pt x="870" y="103"/>
                    <a:pt x="872" y="101"/>
                  </a:cubicBezTo>
                  <a:cubicBezTo>
                    <a:pt x="873" y="100"/>
                    <a:pt x="873" y="100"/>
                    <a:pt x="872" y="100"/>
                  </a:cubicBezTo>
                  <a:cubicBezTo>
                    <a:pt x="871" y="100"/>
                    <a:pt x="869" y="100"/>
                    <a:pt x="870" y="99"/>
                  </a:cubicBezTo>
                  <a:cubicBezTo>
                    <a:pt x="871" y="98"/>
                    <a:pt x="870" y="97"/>
                    <a:pt x="869" y="97"/>
                  </a:cubicBezTo>
                  <a:cubicBezTo>
                    <a:pt x="868" y="96"/>
                    <a:pt x="867" y="96"/>
                    <a:pt x="867" y="94"/>
                  </a:cubicBezTo>
                  <a:cubicBezTo>
                    <a:pt x="868" y="93"/>
                    <a:pt x="867" y="93"/>
                    <a:pt x="868" y="94"/>
                  </a:cubicBezTo>
                  <a:cubicBezTo>
                    <a:pt x="869" y="94"/>
                    <a:pt x="870" y="94"/>
                    <a:pt x="871" y="93"/>
                  </a:cubicBezTo>
                  <a:cubicBezTo>
                    <a:pt x="872" y="93"/>
                    <a:pt x="873" y="93"/>
                    <a:pt x="874" y="93"/>
                  </a:cubicBezTo>
                  <a:cubicBezTo>
                    <a:pt x="876" y="94"/>
                    <a:pt x="881" y="95"/>
                    <a:pt x="884" y="92"/>
                  </a:cubicBezTo>
                  <a:cubicBezTo>
                    <a:pt x="888" y="90"/>
                    <a:pt x="888" y="88"/>
                    <a:pt x="887" y="86"/>
                  </a:cubicBezTo>
                  <a:cubicBezTo>
                    <a:pt x="885" y="83"/>
                    <a:pt x="883" y="85"/>
                    <a:pt x="883" y="85"/>
                  </a:cubicBezTo>
                  <a:cubicBezTo>
                    <a:pt x="883" y="85"/>
                    <a:pt x="881" y="86"/>
                    <a:pt x="883" y="83"/>
                  </a:cubicBezTo>
                  <a:cubicBezTo>
                    <a:pt x="886" y="80"/>
                    <a:pt x="888" y="77"/>
                    <a:pt x="885" y="76"/>
                  </a:cubicBezTo>
                  <a:cubicBezTo>
                    <a:pt x="881" y="75"/>
                    <a:pt x="881" y="74"/>
                    <a:pt x="880" y="74"/>
                  </a:cubicBezTo>
                  <a:cubicBezTo>
                    <a:pt x="880" y="74"/>
                    <a:pt x="877" y="74"/>
                    <a:pt x="876" y="74"/>
                  </a:cubicBezTo>
                  <a:cubicBezTo>
                    <a:pt x="875" y="75"/>
                    <a:pt x="874" y="74"/>
                    <a:pt x="873" y="72"/>
                  </a:cubicBezTo>
                  <a:cubicBezTo>
                    <a:pt x="872" y="70"/>
                    <a:pt x="871" y="70"/>
                    <a:pt x="869" y="69"/>
                  </a:cubicBezTo>
                  <a:cubicBezTo>
                    <a:pt x="868" y="69"/>
                    <a:pt x="860" y="68"/>
                    <a:pt x="859" y="67"/>
                  </a:cubicBezTo>
                  <a:cubicBezTo>
                    <a:pt x="857" y="66"/>
                    <a:pt x="857" y="66"/>
                    <a:pt x="860" y="67"/>
                  </a:cubicBezTo>
                  <a:cubicBezTo>
                    <a:pt x="863" y="68"/>
                    <a:pt x="866" y="68"/>
                    <a:pt x="867" y="68"/>
                  </a:cubicBezTo>
                  <a:cubicBezTo>
                    <a:pt x="869" y="68"/>
                    <a:pt x="869" y="68"/>
                    <a:pt x="868" y="66"/>
                  </a:cubicBezTo>
                  <a:cubicBezTo>
                    <a:pt x="866" y="64"/>
                    <a:pt x="867" y="64"/>
                    <a:pt x="868" y="64"/>
                  </a:cubicBezTo>
                  <a:cubicBezTo>
                    <a:pt x="869" y="64"/>
                    <a:pt x="870" y="64"/>
                    <a:pt x="869" y="64"/>
                  </a:cubicBezTo>
                  <a:cubicBezTo>
                    <a:pt x="867" y="63"/>
                    <a:pt x="866" y="63"/>
                    <a:pt x="865" y="63"/>
                  </a:cubicBezTo>
                  <a:cubicBezTo>
                    <a:pt x="863" y="63"/>
                    <a:pt x="860" y="63"/>
                    <a:pt x="859" y="63"/>
                  </a:cubicBezTo>
                  <a:cubicBezTo>
                    <a:pt x="859" y="63"/>
                    <a:pt x="857" y="63"/>
                    <a:pt x="856" y="63"/>
                  </a:cubicBezTo>
                  <a:cubicBezTo>
                    <a:pt x="855" y="63"/>
                    <a:pt x="849" y="62"/>
                    <a:pt x="847" y="61"/>
                  </a:cubicBezTo>
                  <a:cubicBezTo>
                    <a:pt x="845" y="60"/>
                    <a:pt x="840" y="57"/>
                    <a:pt x="834" y="59"/>
                  </a:cubicBezTo>
                  <a:cubicBezTo>
                    <a:pt x="828" y="61"/>
                    <a:pt x="830" y="61"/>
                    <a:pt x="828" y="59"/>
                  </a:cubicBezTo>
                  <a:cubicBezTo>
                    <a:pt x="825" y="58"/>
                    <a:pt x="825" y="58"/>
                    <a:pt x="824" y="58"/>
                  </a:cubicBezTo>
                  <a:cubicBezTo>
                    <a:pt x="823" y="59"/>
                    <a:pt x="823" y="59"/>
                    <a:pt x="824" y="59"/>
                  </a:cubicBezTo>
                  <a:cubicBezTo>
                    <a:pt x="825" y="59"/>
                    <a:pt x="827" y="60"/>
                    <a:pt x="826" y="60"/>
                  </a:cubicBezTo>
                  <a:cubicBezTo>
                    <a:pt x="825" y="61"/>
                    <a:pt x="824" y="61"/>
                    <a:pt x="825" y="61"/>
                  </a:cubicBezTo>
                  <a:cubicBezTo>
                    <a:pt x="825" y="62"/>
                    <a:pt x="825" y="62"/>
                    <a:pt x="824" y="63"/>
                  </a:cubicBezTo>
                  <a:cubicBezTo>
                    <a:pt x="824" y="63"/>
                    <a:pt x="823" y="64"/>
                    <a:pt x="824" y="65"/>
                  </a:cubicBezTo>
                  <a:cubicBezTo>
                    <a:pt x="825" y="65"/>
                    <a:pt x="825" y="66"/>
                    <a:pt x="824" y="67"/>
                  </a:cubicBezTo>
                  <a:cubicBezTo>
                    <a:pt x="824" y="69"/>
                    <a:pt x="824" y="70"/>
                    <a:pt x="824" y="70"/>
                  </a:cubicBezTo>
                  <a:cubicBezTo>
                    <a:pt x="825" y="69"/>
                    <a:pt x="825" y="69"/>
                    <a:pt x="825" y="70"/>
                  </a:cubicBezTo>
                  <a:cubicBezTo>
                    <a:pt x="824" y="71"/>
                    <a:pt x="825" y="71"/>
                    <a:pt x="825" y="72"/>
                  </a:cubicBezTo>
                  <a:cubicBezTo>
                    <a:pt x="826" y="73"/>
                    <a:pt x="826" y="73"/>
                    <a:pt x="825" y="73"/>
                  </a:cubicBezTo>
                  <a:cubicBezTo>
                    <a:pt x="825" y="73"/>
                    <a:pt x="824" y="73"/>
                    <a:pt x="825" y="74"/>
                  </a:cubicBezTo>
                  <a:cubicBezTo>
                    <a:pt x="826" y="75"/>
                    <a:pt x="826" y="76"/>
                    <a:pt x="827" y="76"/>
                  </a:cubicBezTo>
                  <a:cubicBezTo>
                    <a:pt x="828" y="76"/>
                    <a:pt x="828" y="76"/>
                    <a:pt x="827" y="77"/>
                  </a:cubicBezTo>
                  <a:cubicBezTo>
                    <a:pt x="827" y="77"/>
                    <a:pt x="827" y="78"/>
                    <a:pt x="828" y="77"/>
                  </a:cubicBezTo>
                  <a:cubicBezTo>
                    <a:pt x="829" y="77"/>
                    <a:pt x="831" y="76"/>
                    <a:pt x="830" y="77"/>
                  </a:cubicBezTo>
                  <a:cubicBezTo>
                    <a:pt x="829" y="78"/>
                    <a:pt x="830" y="78"/>
                    <a:pt x="831" y="78"/>
                  </a:cubicBezTo>
                  <a:cubicBezTo>
                    <a:pt x="831" y="77"/>
                    <a:pt x="832" y="77"/>
                    <a:pt x="832" y="78"/>
                  </a:cubicBezTo>
                  <a:cubicBezTo>
                    <a:pt x="832" y="78"/>
                    <a:pt x="833" y="79"/>
                    <a:pt x="834" y="79"/>
                  </a:cubicBezTo>
                  <a:cubicBezTo>
                    <a:pt x="834" y="79"/>
                    <a:pt x="835" y="78"/>
                    <a:pt x="835" y="79"/>
                  </a:cubicBezTo>
                  <a:cubicBezTo>
                    <a:pt x="836" y="80"/>
                    <a:pt x="841" y="82"/>
                    <a:pt x="837" y="81"/>
                  </a:cubicBezTo>
                  <a:cubicBezTo>
                    <a:pt x="834" y="81"/>
                    <a:pt x="831" y="81"/>
                    <a:pt x="832" y="81"/>
                  </a:cubicBezTo>
                  <a:cubicBezTo>
                    <a:pt x="834" y="82"/>
                    <a:pt x="834" y="82"/>
                    <a:pt x="832" y="82"/>
                  </a:cubicBezTo>
                  <a:cubicBezTo>
                    <a:pt x="829" y="82"/>
                    <a:pt x="830" y="82"/>
                    <a:pt x="830" y="83"/>
                  </a:cubicBezTo>
                  <a:cubicBezTo>
                    <a:pt x="829" y="84"/>
                    <a:pt x="828" y="84"/>
                    <a:pt x="829" y="85"/>
                  </a:cubicBezTo>
                  <a:cubicBezTo>
                    <a:pt x="829" y="85"/>
                    <a:pt x="831" y="86"/>
                    <a:pt x="832" y="86"/>
                  </a:cubicBezTo>
                  <a:cubicBezTo>
                    <a:pt x="833" y="86"/>
                    <a:pt x="836" y="88"/>
                    <a:pt x="834" y="88"/>
                  </a:cubicBezTo>
                  <a:cubicBezTo>
                    <a:pt x="831" y="87"/>
                    <a:pt x="830" y="87"/>
                    <a:pt x="829" y="87"/>
                  </a:cubicBezTo>
                  <a:cubicBezTo>
                    <a:pt x="829" y="88"/>
                    <a:pt x="829" y="88"/>
                    <a:pt x="828" y="88"/>
                  </a:cubicBezTo>
                  <a:cubicBezTo>
                    <a:pt x="828" y="89"/>
                    <a:pt x="827" y="89"/>
                    <a:pt x="827" y="88"/>
                  </a:cubicBezTo>
                  <a:cubicBezTo>
                    <a:pt x="827" y="87"/>
                    <a:pt x="826" y="87"/>
                    <a:pt x="825" y="87"/>
                  </a:cubicBezTo>
                  <a:cubicBezTo>
                    <a:pt x="824" y="88"/>
                    <a:pt x="824" y="88"/>
                    <a:pt x="823" y="88"/>
                  </a:cubicBezTo>
                  <a:cubicBezTo>
                    <a:pt x="823" y="88"/>
                    <a:pt x="821" y="88"/>
                    <a:pt x="821" y="90"/>
                  </a:cubicBezTo>
                  <a:cubicBezTo>
                    <a:pt x="820" y="92"/>
                    <a:pt x="821" y="92"/>
                    <a:pt x="821" y="94"/>
                  </a:cubicBezTo>
                  <a:cubicBezTo>
                    <a:pt x="821" y="95"/>
                    <a:pt x="821" y="97"/>
                    <a:pt x="820" y="97"/>
                  </a:cubicBezTo>
                  <a:cubicBezTo>
                    <a:pt x="819" y="98"/>
                    <a:pt x="819" y="99"/>
                    <a:pt x="819" y="100"/>
                  </a:cubicBezTo>
                  <a:cubicBezTo>
                    <a:pt x="820" y="101"/>
                    <a:pt x="819" y="106"/>
                    <a:pt x="816" y="107"/>
                  </a:cubicBezTo>
                  <a:cubicBezTo>
                    <a:pt x="814" y="107"/>
                    <a:pt x="815" y="107"/>
                    <a:pt x="814" y="108"/>
                  </a:cubicBezTo>
                  <a:cubicBezTo>
                    <a:pt x="813" y="110"/>
                    <a:pt x="809" y="112"/>
                    <a:pt x="810" y="118"/>
                  </a:cubicBezTo>
                  <a:cubicBezTo>
                    <a:pt x="810" y="123"/>
                    <a:pt x="809" y="124"/>
                    <a:pt x="808" y="123"/>
                  </a:cubicBezTo>
                  <a:cubicBezTo>
                    <a:pt x="808" y="122"/>
                    <a:pt x="808" y="122"/>
                    <a:pt x="807" y="123"/>
                  </a:cubicBezTo>
                  <a:cubicBezTo>
                    <a:pt x="806" y="123"/>
                    <a:pt x="805" y="122"/>
                    <a:pt x="805" y="122"/>
                  </a:cubicBezTo>
                  <a:cubicBezTo>
                    <a:pt x="805" y="122"/>
                    <a:pt x="803" y="122"/>
                    <a:pt x="802" y="123"/>
                  </a:cubicBezTo>
                  <a:cubicBezTo>
                    <a:pt x="801" y="124"/>
                    <a:pt x="801" y="123"/>
                    <a:pt x="801" y="124"/>
                  </a:cubicBezTo>
                  <a:cubicBezTo>
                    <a:pt x="802" y="125"/>
                    <a:pt x="802" y="126"/>
                    <a:pt x="802" y="126"/>
                  </a:cubicBezTo>
                  <a:cubicBezTo>
                    <a:pt x="801" y="125"/>
                    <a:pt x="801" y="126"/>
                    <a:pt x="801" y="127"/>
                  </a:cubicBezTo>
                  <a:cubicBezTo>
                    <a:pt x="801" y="127"/>
                    <a:pt x="800" y="126"/>
                    <a:pt x="799" y="127"/>
                  </a:cubicBezTo>
                  <a:cubicBezTo>
                    <a:pt x="798" y="128"/>
                    <a:pt x="798" y="131"/>
                    <a:pt x="797" y="128"/>
                  </a:cubicBezTo>
                  <a:cubicBezTo>
                    <a:pt x="797" y="126"/>
                    <a:pt x="795" y="126"/>
                    <a:pt x="795" y="124"/>
                  </a:cubicBezTo>
                  <a:cubicBezTo>
                    <a:pt x="795" y="123"/>
                    <a:pt x="792" y="121"/>
                    <a:pt x="792" y="121"/>
                  </a:cubicBezTo>
                  <a:cubicBezTo>
                    <a:pt x="792" y="121"/>
                    <a:pt x="788" y="117"/>
                    <a:pt x="787" y="117"/>
                  </a:cubicBezTo>
                  <a:cubicBezTo>
                    <a:pt x="785" y="116"/>
                    <a:pt x="783" y="112"/>
                    <a:pt x="783" y="110"/>
                  </a:cubicBezTo>
                  <a:cubicBezTo>
                    <a:pt x="782" y="108"/>
                    <a:pt x="782" y="106"/>
                    <a:pt x="783" y="105"/>
                  </a:cubicBezTo>
                  <a:cubicBezTo>
                    <a:pt x="783" y="103"/>
                    <a:pt x="783" y="103"/>
                    <a:pt x="782" y="101"/>
                  </a:cubicBezTo>
                  <a:cubicBezTo>
                    <a:pt x="782" y="100"/>
                    <a:pt x="781" y="99"/>
                    <a:pt x="782" y="99"/>
                  </a:cubicBezTo>
                  <a:cubicBezTo>
                    <a:pt x="783" y="98"/>
                    <a:pt x="785" y="95"/>
                    <a:pt x="784" y="98"/>
                  </a:cubicBezTo>
                  <a:cubicBezTo>
                    <a:pt x="784" y="100"/>
                    <a:pt x="784" y="101"/>
                    <a:pt x="786" y="101"/>
                  </a:cubicBezTo>
                  <a:cubicBezTo>
                    <a:pt x="788" y="100"/>
                    <a:pt x="791" y="99"/>
                    <a:pt x="790" y="95"/>
                  </a:cubicBezTo>
                  <a:cubicBezTo>
                    <a:pt x="789" y="92"/>
                    <a:pt x="788" y="91"/>
                    <a:pt x="788" y="90"/>
                  </a:cubicBezTo>
                  <a:cubicBezTo>
                    <a:pt x="788" y="88"/>
                    <a:pt x="787" y="84"/>
                    <a:pt x="779" y="81"/>
                  </a:cubicBezTo>
                  <a:cubicBezTo>
                    <a:pt x="779" y="81"/>
                    <a:pt x="776" y="78"/>
                    <a:pt x="774" y="76"/>
                  </a:cubicBezTo>
                  <a:cubicBezTo>
                    <a:pt x="772" y="74"/>
                    <a:pt x="768" y="73"/>
                    <a:pt x="767" y="75"/>
                  </a:cubicBezTo>
                  <a:cubicBezTo>
                    <a:pt x="765" y="78"/>
                    <a:pt x="764" y="79"/>
                    <a:pt x="763" y="79"/>
                  </a:cubicBezTo>
                  <a:cubicBezTo>
                    <a:pt x="762" y="80"/>
                    <a:pt x="762" y="80"/>
                    <a:pt x="762" y="81"/>
                  </a:cubicBezTo>
                  <a:cubicBezTo>
                    <a:pt x="763" y="82"/>
                    <a:pt x="763" y="88"/>
                    <a:pt x="762" y="89"/>
                  </a:cubicBezTo>
                  <a:cubicBezTo>
                    <a:pt x="761" y="91"/>
                    <a:pt x="761" y="91"/>
                    <a:pt x="761" y="90"/>
                  </a:cubicBezTo>
                  <a:cubicBezTo>
                    <a:pt x="761" y="89"/>
                    <a:pt x="760" y="89"/>
                    <a:pt x="759" y="90"/>
                  </a:cubicBezTo>
                  <a:cubicBezTo>
                    <a:pt x="759" y="91"/>
                    <a:pt x="758" y="92"/>
                    <a:pt x="759" y="93"/>
                  </a:cubicBezTo>
                  <a:cubicBezTo>
                    <a:pt x="759" y="94"/>
                    <a:pt x="759" y="95"/>
                    <a:pt x="759" y="96"/>
                  </a:cubicBezTo>
                  <a:cubicBezTo>
                    <a:pt x="758" y="96"/>
                    <a:pt x="757" y="97"/>
                    <a:pt x="757" y="98"/>
                  </a:cubicBezTo>
                  <a:cubicBezTo>
                    <a:pt x="756" y="99"/>
                    <a:pt x="754" y="102"/>
                    <a:pt x="753" y="101"/>
                  </a:cubicBezTo>
                  <a:cubicBezTo>
                    <a:pt x="753" y="99"/>
                    <a:pt x="751" y="98"/>
                    <a:pt x="750" y="97"/>
                  </a:cubicBezTo>
                  <a:cubicBezTo>
                    <a:pt x="749" y="97"/>
                    <a:pt x="748" y="96"/>
                    <a:pt x="749" y="95"/>
                  </a:cubicBezTo>
                  <a:cubicBezTo>
                    <a:pt x="750" y="94"/>
                    <a:pt x="750" y="93"/>
                    <a:pt x="750" y="92"/>
                  </a:cubicBezTo>
                  <a:cubicBezTo>
                    <a:pt x="749" y="90"/>
                    <a:pt x="749" y="91"/>
                    <a:pt x="750" y="90"/>
                  </a:cubicBezTo>
                  <a:cubicBezTo>
                    <a:pt x="751" y="89"/>
                    <a:pt x="750" y="89"/>
                    <a:pt x="750" y="88"/>
                  </a:cubicBezTo>
                  <a:cubicBezTo>
                    <a:pt x="750" y="87"/>
                    <a:pt x="751" y="85"/>
                    <a:pt x="750" y="85"/>
                  </a:cubicBezTo>
                  <a:cubicBezTo>
                    <a:pt x="750" y="86"/>
                    <a:pt x="750" y="86"/>
                    <a:pt x="750" y="86"/>
                  </a:cubicBezTo>
                  <a:cubicBezTo>
                    <a:pt x="750" y="85"/>
                    <a:pt x="751" y="85"/>
                    <a:pt x="750" y="83"/>
                  </a:cubicBezTo>
                  <a:cubicBezTo>
                    <a:pt x="749" y="81"/>
                    <a:pt x="746" y="78"/>
                    <a:pt x="743" y="76"/>
                  </a:cubicBezTo>
                  <a:cubicBezTo>
                    <a:pt x="739" y="75"/>
                    <a:pt x="737" y="72"/>
                    <a:pt x="737" y="72"/>
                  </a:cubicBezTo>
                  <a:cubicBezTo>
                    <a:pt x="737" y="72"/>
                    <a:pt x="738" y="72"/>
                    <a:pt x="739" y="73"/>
                  </a:cubicBezTo>
                  <a:cubicBezTo>
                    <a:pt x="741" y="73"/>
                    <a:pt x="744" y="71"/>
                    <a:pt x="742" y="73"/>
                  </a:cubicBezTo>
                  <a:cubicBezTo>
                    <a:pt x="741" y="74"/>
                    <a:pt x="742" y="74"/>
                    <a:pt x="743" y="74"/>
                  </a:cubicBezTo>
                  <a:cubicBezTo>
                    <a:pt x="744" y="74"/>
                    <a:pt x="744" y="76"/>
                    <a:pt x="745" y="73"/>
                  </a:cubicBezTo>
                  <a:cubicBezTo>
                    <a:pt x="746" y="71"/>
                    <a:pt x="746" y="71"/>
                    <a:pt x="747" y="70"/>
                  </a:cubicBezTo>
                  <a:cubicBezTo>
                    <a:pt x="747" y="70"/>
                    <a:pt x="746" y="69"/>
                    <a:pt x="747" y="69"/>
                  </a:cubicBezTo>
                  <a:cubicBezTo>
                    <a:pt x="749" y="70"/>
                    <a:pt x="750" y="70"/>
                    <a:pt x="751" y="69"/>
                  </a:cubicBezTo>
                  <a:cubicBezTo>
                    <a:pt x="752" y="69"/>
                    <a:pt x="752" y="69"/>
                    <a:pt x="751" y="68"/>
                  </a:cubicBezTo>
                  <a:cubicBezTo>
                    <a:pt x="749" y="67"/>
                    <a:pt x="747" y="66"/>
                    <a:pt x="746" y="67"/>
                  </a:cubicBezTo>
                  <a:cubicBezTo>
                    <a:pt x="746" y="68"/>
                    <a:pt x="745" y="68"/>
                    <a:pt x="745" y="67"/>
                  </a:cubicBezTo>
                  <a:cubicBezTo>
                    <a:pt x="744" y="67"/>
                    <a:pt x="744" y="67"/>
                    <a:pt x="743" y="67"/>
                  </a:cubicBezTo>
                  <a:cubicBezTo>
                    <a:pt x="742" y="67"/>
                    <a:pt x="741" y="67"/>
                    <a:pt x="741" y="67"/>
                  </a:cubicBezTo>
                  <a:cubicBezTo>
                    <a:pt x="740" y="66"/>
                    <a:pt x="739" y="66"/>
                    <a:pt x="738" y="67"/>
                  </a:cubicBezTo>
                  <a:cubicBezTo>
                    <a:pt x="737" y="67"/>
                    <a:pt x="736" y="67"/>
                    <a:pt x="735" y="67"/>
                  </a:cubicBezTo>
                  <a:cubicBezTo>
                    <a:pt x="735" y="67"/>
                    <a:pt x="734" y="67"/>
                    <a:pt x="737" y="67"/>
                  </a:cubicBezTo>
                  <a:cubicBezTo>
                    <a:pt x="740" y="66"/>
                    <a:pt x="738" y="66"/>
                    <a:pt x="739" y="65"/>
                  </a:cubicBezTo>
                  <a:cubicBezTo>
                    <a:pt x="741" y="64"/>
                    <a:pt x="741" y="64"/>
                    <a:pt x="739" y="64"/>
                  </a:cubicBezTo>
                  <a:cubicBezTo>
                    <a:pt x="737" y="64"/>
                    <a:pt x="736" y="63"/>
                    <a:pt x="735" y="65"/>
                  </a:cubicBezTo>
                  <a:cubicBezTo>
                    <a:pt x="733" y="66"/>
                    <a:pt x="732" y="67"/>
                    <a:pt x="730" y="67"/>
                  </a:cubicBezTo>
                  <a:cubicBezTo>
                    <a:pt x="727" y="66"/>
                    <a:pt x="721" y="63"/>
                    <a:pt x="719" y="63"/>
                  </a:cubicBezTo>
                  <a:cubicBezTo>
                    <a:pt x="717" y="63"/>
                    <a:pt x="712" y="64"/>
                    <a:pt x="716" y="62"/>
                  </a:cubicBezTo>
                  <a:cubicBezTo>
                    <a:pt x="716" y="62"/>
                    <a:pt x="718" y="61"/>
                    <a:pt x="720" y="60"/>
                  </a:cubicBezTo>
                  <a:cubicBezTo>
                    <a:pt x="722" y="59"/>
                    <a:pt x="726" y="56"/>
                    <a:pt x="727" y="55"/>
                  </a:cubicBezTo>
                  <a:cubicBezTo>
                    <a:pt x="728" y="55"/>
                    <a:pt x="729" y="52"/>
                    <a:pt x="726" y="52"/>
                  </a:cubicBezTo>
                  <a:cubicBezTo>
                    <a:pt x="723" y="52"/>
                    <a:pt x="722" y="53"/>
                    <a:pt x="721" y="53"/>
                  </a:cubicBezTo>
                  <a:cubicBezTo>
                    <a:pt x="720" y="53"/>
                    <a:pt x="719" y="53"/>
                    <a:pt x="720" y="52"/>
                  </a:cubicBezTo>
                  <a:cubicBezTo>
                    <a:pt x="721" y="51"/>
                    <a:pt x="721" y="51"/>
                    <a:pt x="721" y="50"/>
                  </a:cubicBezTo>
                  <a:cubicBezTo>
                    <a:pt x="721" y="50"/>
                    <a:pt x="721" y="49"/>
                    <a:pt x="722" y="49"/>
                  </a:cubicBezTo>
                  <a:cubicBezTo>
                    <a:pt x="723" y="50"/>
                    <a:pt x="723" y="49"/>
                    <a:pt x="723" y="49"/>
                  </a:cubicBezTo>
                  <a:cubicBezTo>
                    <a:pt x="723" y="48"/>
                    <a:pt x="723" y="48"/>
                    <a:pt x="724" y="49"/>
                  </a:cubicBezTo>
                  <a:cubicBezTo>
                    <a:pt x="725" y="50"/>
                    <a:pt x="727" y="52"/>
                    <a:pt x="729" y="52"/>
                  </a:cubicBezTo>
                  <a:cubicBezTo>
                    <a:pt x="731" y="51"/>
                    <a:pt x="733" y="51"/>
                    <a:pt x="734" y="51"/>
                  </a:cubicBezTo>
                  <a:cubicBezTo>
                    <a:pt x="735" y="50"/>
                    <a:pt x="736" y="50"/>
                    <a:pt x="734" y="49"/>
                  </a:cubicBezTo>
                  <a:cubicBezTo>
                    <a:pt x="732" y="48"/>
                    <a:pt x="732" y="50"/>
                    <a:pt x="732" y="48"/>
                  </a:cubicBezTo>
                  <a:cubicBezTo>
                    <a:pt x="733" y="45"/>
                    <a:pt x="732" y="45"/>
                    <a:pt x="731" y="46"/>
                  </a:cubicBezTo>
                  <a:cubicBezTo>
                    <a:pt x="730" y="46"/>
                    <a:pt x="731" y="45"/>
                    <a:pt x="730" y="46"/>
                  </a:cubicBezTo>
                  <a:cubicBezTo>
                    <a:pt x="729" y="47"/>
                    <a:pt x="728" y="48"/>
                    <a:pt x="728" y="46"/>
                  </a:cubicBezTo>
                  <a:cubicBezTo>
                    <a:pt x="728" y="45"/>
                    <a:pt x="728" y="44"/>
                    <a:pt x="727" y="43"/>
                  </a:cubicBezTo>
                  <a:cubicBezTo>
                    <a:pt x="726" y="43"/>
                    <a:pt x="726" y="41"/>
                    <a:pt x="725" y="40"/>
                  </a:cubicBezTo>
                  <a:cubicBezTo>
                    <a:pt x="725" y="39"/>
                    <a:pt x="724" y="38"/>
                    <a:pt x="724" y="38"/>
                  </a:cubicBezTo>
                  <a:cubicBezTo>
                    <a:pt x="724" y="39"/>
                    <a:pt x="724" y="38"/>
                    <a:pt x="723" y="38"/>
                  </a:cubicBezTo>
                  <a:cubicBezTo>
                    <a:pt x="722" y="37"/>
                    <a:pt x="720" y="37"/>
                    <a:pt x="719" y="37"/>
                  </a:cubicBezTo>
                  <a:cubicBezTo>
                    <a:pt x="719" y="37"/>
                    <a:pt x="718" y="36"/>
                    <a:pt x="718" y="35"/>
                  </a:cubicBezTo>
                  <a:cubicBezTo>
                    <a:pt x="717" y="34"/>
                    <a:pt x="715" y="33"/>
                    <a:pt x="715" y="33"/>
                  </a:cubicBezTo>
                  <a:cubicBezTo>
                    <a:pt x="714" y="32"/>
                    <a:pt x="714" y="31"/>
                    <a:pt x="714" y="31"/>
                  </a:cubicBezTo>
                  <a:cubicBezTo>
                    <a:pt x="714" y="30"/>
                    <a:pt x="714" y="18"/>
                    <a:pt x="712" y="17"/>
                  </a:cubicBezTo>
                  <a:cubicBezTo>
                    <a:pt x="710" y="16"/>
                    <a:pt x="710" y="15"/>
                    <a:pt x="708" y="14"/>
                  </a:cubicBezTo>
                  <a:cubicBezTo>
                    <a:pt x="706" y="13"/>
                    <a:pt x="700" y="12"/>
                    <a:pt x="701" y="9"/>
                  </a:cubicBezTo>
                  <a:cubicBezTo>
                    <a:pt x="702" y="6"/>
                    <a:pt x="701" y="6"/>
                    <a:pt x="700" y="7"/>
                  </a:cubicBezTo>
                  <a:cubicBezTo>
                    <a:pt x="699" y="7"/>
                    <a:pt x="699" y="8"/>
                    <a:pt x="698" y="7"/>
                  </a:cubicBezTo>
                  <a:cubicBezTo>
                    <a:pt x="698" y="6"/>
                    <a:pt x="698" y="6"/>
                    <a:pt x="697" y="6"/>
                  </a:cubicBezTo>
                  <a:cubicBezTo>
                    <a:pt x="697" y="7"/>
                    <a:pt x="696" y="7"/>
                    <a:pt x="696" y="7"/>
                  </a:cubicBezTo>
                  <a:cubicBezTo>
                    <a:pt x="695" y="6"/>
                    <a:pt x="694" y="6"/>
                    <a:pt x="694" y="7"/>
                  </a:cubicBezTo>
                  <a:cubicBezTo>
                    <a:pt x="694" y="8"/>
                    <a:pt x="693" y="8"/>
                    <a:pt x="692" y="9"/>
                  </a:cubicBezTo>
                  <a:cubicBezTo>
                    <a:pt x="692" y="10"/>
                    <a:pt x="693" y="8"/>
                    <a:pt x="693" y="7"/>
                  </a:cubicBezTo>
                  <a:cubicBezTo>
                    <a:pt x="693" y="6"/>
                    <a:pt x="693" y="5"/>
                    <a:pt x="692" y="6"/>
                  </a:cubicBezTo>
                  <a:cubicBezTo>
                    <a:pt x="691" y="6"/>
                    <a:pt x="691" y="5"/>
                    <a:pt x="690" y="6"/>
                  </a:cubicBezTo>
                  <a:cubicBezTo>
                    <a:pt x="689" y="7"/>
                    <a:pt x="688" y="7"/>
                    <a:pt x="689" y="6"/>
                  </a:cubicBezTo>
                  <a:cubicBezTo>
                    <a:pt x="690" y="5"/>
                    <a:pt x="690" y="4"/>
                    <a:pt x="690" y="4"/>
                  </a:cubicBezTo>
                  <a:cubicBezTo>
                    <a:pt x="691" y="4"/>
                    <a:pt x="691" y="3"/>
                    <a:pt x="691" y="3"/>
                  </a:cubicBezTo>
                  <a:cubicBezTo>
                    <a:pt x="692" y="3"/>
                    <a:pt x="692" y="1"/>
                    <a:pt x="691" y="1"/>
                  </a:cubicBezTo>
                  <a:cubicBezTo>
                    <a:pt x="689" y="0"/>
                    <a:pt x="688" y="0"/>
                    <a:pt x="687" y="0"/>
                  </a:cubicBezTo>
                  <a:cubicBezTo>
                    <a:pt x="685" y="1"/>
                    <a:pt x="680" y="1"/>
                    <a:pt x="680" y="2"/>
                  </a:cubicBezTo>
                  <a:cubicBezTo>
                    <a:pt x="679" y="3"/>
                    <a:pt x="678" y="4"/>
                    <a:pt x="680" y="4"/>
                  </a:cubicBezTo>
                  <a:cubicBezTo>
                    <a:pt x="681" y="5"/>
                    <a:pt x="684" y="5"/>
                    <a:pt x="685" y="4"/>
                  </a:cubicBezTo>
                  <a:cubicBezTo>
                    <a:pt x="686" y="4"/>
                    <a:pt x="690" y="5"/>
                    <a:pt x="687" y="5"/>
                  </a:cubicBezTo>
                  <a:cubicBezTo>
                    <a:pt x="684" y="6"/>
                    <a:pt x="679" y="4"/>
                    <a:pt x="679" y="6"/>
                  </a:cubicBezTo>
                  <a:cubicBezTo>
                    <a:pt x="679" y="7"/>
                    <a:pt x="679" y="9"/>
                    <a:pt x="678" y="9"/>
                  </a:cubicBezTo>
                  <a:cubicBezTo>
                    <a:pt x="677" y="9"/>
                    <a:pt x="676" y="8"/>
                    <a:pt x="674" y="9"/>
                  </a:cubicBezTo>
                  <a:cubicBezTo>
                    <a:pt x="672" y="11"/>
                    <a:pt x="672" y="11"/>
                    <a:pt x="671" y="11"/>
                  </a:cubicBezTo>
                  <a:cubicBezTo>
                    <a:pt x="670" y="11"/>
                    <a:pt x="668" y="13"/>
                    <a:pt x="670" y="13"/>
                  </a:cubicBezTo>
                  <a:cubicBezTo>
                    <a:pt x="672" y="14"/>
                    <a:pt x="675" y="15"/>
                    <a:pt x="676" y="14"/>
                  </a:cubicBezTo>
                  <a:cubicBezTo>
                    <a:pt x="677" y="14"/>
                    <a:pt x="677" y="14"/>
                    <a:pt x="676" y="15"/>
                  </a:cubicBezTo>
                  <a:cubicBezTo>
                    <a:pt x="675" y="16"/>
                    <a:pt x="676" y="16"/>
                    <a:pt x="676" y="17"/>
                  </a:cubicBezTo>
                  <a:cubicBezTo>
                    <a:pt x="676" y="17"/>
                    <a:pt x="677" y="18"/>
                    <a:pt x="676" y="18"/>
                  </a:cubicBezTo>
                  <a:cubicBezTo>
                    <a:pt x="675" y="18"/>
                    <a:pt x="675" y="18"/>
                    <a:pt x="675" y="19"/>
                  </a:cubicBezTo>
                  <a:cubicBezTo>
                    <a:pt x="675" y="20"/>
                    <a:pt x="675" y="20"/>
                    <a:pt x="674" y="20"/>
                  </a:cubicBezTo>
                  <a:cubicBezTo>
                    <a:pt x="673" y="20"/>
                    <a:pt x="669" y="18"/>
                    <a:pt x="668" y="18"/>
                  </a:cubicBezTo>
                  <a:cubicBezTo>
                    <a:pt x="667" y="17"/>
                    <a:pt x="666" y="17"/>
                    <a:pt x="665" y="18"/>
                  </a:cubicBezTo>
                  <a:cubicBezTo>
                    <a:pt x="664" y="19"/>
                    <a:pt x="664" y="19"/>
                    <a:pt x="662" y="20"/>
                  </a:cubicBezTo>
                  <a:cubicBezTo>
                    <a:pt x="661" y="21"/>
                    <a:pt x="661" y="20"/>
                    <a:pt x="662" y="21"/>
                  </a:cubicBezTo>
                  <a:cubicBezTo>
                    <a:pt x="662" y="22"/>
                    <a:pt x="662" y="22"/>
                    <a:pt x="662" y="23"/>
                  </a:cubicBezTo>
                  <a:cubicBezTo>
                    <a:pt x="661" y="23"/>
                    <a:pt x="660" y="24"/>
                    <a:pt x="660" y="24"/>
                  </a:cubicBezTo>
                  <a:cubicBezTo>
                    <a:pt x="661" y="25"/>
                    <a:pt x="660" y="25"/>
                    <a:pt x="662" y="25"/>
                  </a:cubicBezTo>
                  <a:cubicBezTo>
                    <a:pt x="663" y="24"/>
                    <a:pt x="663" y="25"/>
                    <a:pt x="662" y="26"/>
                  </a:cubicBezTo>
                  <a:cubicBezTo>
                    <a:pt x="661" y="27"/>
                    <a:pt x="661" y="28"/>
                    <a:pt x="661" y="28"/>
                  </a:cubicBezTo>
                  <a:cubicBezTo>
                    <a:pt x="661" y="29"/>
                    <a:pt x="660" y="30"/>
                    <a:pt x="660" y="31"/>
                  </a:cubicBezTo>
                  <a:cubicBezTo>
                    <a:pt x="659" y="32"/>
                    <a:pt x="658" y="34"/>
                    <a:pt x="660" y="34"/>
                  </a:cubicBezTo>
                  <a:cubicBezTo>
                    <a:pt x="663" y="35"/>
                    <a:pt x="663" y="36"/>
                    <a:pt x="664" y="37"/>
                  </a:cubicBezTo>
                  <a:cubicBezTo>
                    <a:pt x="664" y="37"/>
                    <a:pt x="666" y="37"/>
                    <a:pt x="667" y="37"/>
                  </a:cubicBezTo>
                  <a:cubicBezTo>
                    <a:pt x="669" y="36"/>
                    <a:pt x="671" y="35"/>
                    <a:pt x="668" y="37"/>
                  </a:cubicBezTo>
                  <a:cubicBezTo>
                    <a:pt x="665" y="39"/>
                    <a:pt x="664" y="40"/>
                    <a:pt x="664" y="41"/>
                  </a:cubicBezTo>
                  <a:cubicBezTo>
                    <a:pt x="663" y="42"/>
                    <a:pt x="663" y="44"/>
                    <a:pt x="662" y="44"/>
                  </a:cubicBezTo>
                  <a:cubicBezTo>
                    <a:pt x="661" y="45"/>
                    <a:pt x="659" y="46"/>
                    <a:pt x="660" y="49"/>
                  </a:cubicBezTo>
                  <a:cubicBezTo>
                    <a:pt x="661" y="52"/>
                    <a:pt x="662" y="55"/>
                    <a:pt x="664" y="55"/>
                  </a:cubicBezTo>
                  <a:cubicBezTo>
                    <a:pt x="666" y="56"/>
                    <a:pt x="667" y="56"/>
                    <a:pt x="667" y="57"/>
                  </a:cubicBezTo>
                  <a:cubicBezTo>
                    <a:pt x="666" y="58"/>
                    <a:pt x="666" y="58"/>
                    <a:pt x="667" y="59"/>
                  </a:cubicBezTo>
                  <a:cubicBezTo>
                    <a:pt x="669" y="61"/>
                    <a:pt x="669" y="60"/>
                    <a:pt x="670" y="60"/>
                  </a:cubicBezTo>
                  <a:cubicBezTo>
                    <a:pt x="671" y="60"/>
                    <a:pt x="671" y="61"/>
                    <a:pt x="672" y="61"/>
                  </a:cubicBezTo>
                  <a:cubicBezTo>
                    <a:pt x="674" y="61"/>
                    <a:pt x="676" y="61"/>
                    <a:pt x="677" y="63"/>
                  </a:cubicBezTo>
                  <a:cubicBezTo>
                    <a:pt x="679" y="64"/>
                    <a:pt x="682" y="65"/>
                    <a:pt x="685" y="64"/>
                  </a:cubicBezTo>
                  <a:cubicBezTo>
                    <a:pt x="687" y="64"/>
                    <a:pt x="689" y="63"/>
                    <a:pt x="689" y="64"/>
                  </a:cubicBezTo>
                  <a:cubicBezTo>
                    <a:pt x="689" y="65"/>
                    <a:pt x="692" y="71"/>
                    <a:pt x="697" y="69"/>
                  </a:cubicBezTo>
                  <a:cubicBezTo>
                    <a:pt x="702" y="67"/>
                    <a:pt x="704" y="66"/>
                    <a:pt x="705" y="67"/>
                  </a:cubicBezTo>
                  <a:cubicBezTo>
                    <a:pt x="705" y="68"/>
                    <a:pt x="706" y="69"/>
                    <a:pt x="705" y="70"/>
                  </a:cubicBezTo>
                  <a:cubicBezTo>
                    <a:pt x="704" y="71"/>
                    <a:pt x="704" y="72"/>
                    <a:pt x="705" y="71"/>
                  </a:cubicBezTo>
                  <a:cubicBezTo>
                    <a:pt x="706" y="71"/>
                    <a:pt x="709" y="71"/>
                    <a:pt x="706" y="72"/>
                  </a:cubicBezTo>
                  <a:cubicBezTo>
                    <a:pt x="703" y="74"/>
                    <a:pt x="701" y="76"/>
                    <a:pt x="701" y="76"/>
                  </a:cubicBezTo>
                  <a:cubicBezTo>
                    <a:pt x="701" y="76"/>
                    <a:pt x="701" y="76"/>
                    <a:pt x="700" y="75"/>
                  </a:cubicBezTo>
                  <a:cubicBezTo>
                    <a:pt x="700" y="75"/>
                    <a:pt x="696" y="73"/>
                    <a:pt x="695" y="73"/>
                  </a:cubicBezTo>
                  <a:cubicBezTo>
                    <a:pt x="694" y="73"/>
                    <a:pt x="693" y="73"/>
                    <a:pt x="694" y="74"/>
                  </a:cubicBezTo>
                  <a:cubicBezTo>
                    <a:pt x="694" y="75"/>
                    <a:pt x="694" y="75"/>
                    <a:pt x="693" y="76"/>
                  </a:cubicBezTo>
                  <a:cubicBezTo>
                    <a:pt x="693" y="76"/>
                    <a:pt x="693" y="76"/>
                    <a:pt x="693" y="77"/>
                  </a:cubicBezTo>
                  <a:cubicBezTo>
                    <a:pt x="694" y="77"/>
                    <a:pt x="694" y="77"/>
                    <a:pt x="693" y="78"/>
                  </a:cubicBezTo>
                  <a:cubicBezTo>
                    <a:pt x="693" y="79"/>
                    <a:pt x="689" y="82"/>
                    <a:pt x="689" y="84"/>
                  </a:cubicBezTo>
                  <a:cubicBezTo>
                    <a:pt x="689" y="87"/>
                    <a:pt x="688" y="87"/>
                    <a:pt x="689" y="88"/>
                  </a:cubicBezTo>
                  <a:cubicBezTo>
                    <a:pt x="690" y="88"/>
                    <a:pt x="691" y="88"/>
                    <a:pt x="693" y="88"/>
                  </a:cubicBezTo>
                  <a:cubicBezTo>
                    <a:pt x="694" y="87"/>
                    <a:pt x="699" y="86"/>
                    <a:pt x="699" y="85"/>
                  </a:cubicBezTo>
                  <a:cubicBezTo>
                    <a:pt x="700" y="85"/>
                    <a:pt x="702" y="83"/>
                    <a:pt x="699" y="84"/>
                  </a:cubicBezTo>
                  <a:cubicBezTo>
                    <a:pt x="697" y="85"/>
                    <a:pt x="697" y="84"/>
                    <a:pt x="698" y="83"/>
                  </a:cubicBezTo>
                  <a:cubicBezTo>
                    <a:pt x="699" y="82"/>
                    <a:pt x="699" y="81"/>
                    <a:pt x="699" y="81"/>
                  </a:cubicBezTo>
                  <a:cubicBezTo>
                    <a:pt x="699" y="80"/>
                    <a:pt x="700" y="80"/>
                    <a:pt x="700" y="81"/>
                  </a:cubicBezTo>
                  <a:cubicBezTo>
                    <a:pt x="700" y="82"/>
                    <a:pt x="700" y="82"/>
                    <a:pt x="701" y="82"/>
                  </a:cubicBezTo>
                  <a:cubicBezTo>
                    <a:pt x="701" y="82"/>
                    <a:pt x="702" y="81"/>
                    <a:pt x="702" y="83"/>
                  </a:cubicBezTo>
                  <a:cubicBezTo>
                    <a:pt x="703" y="85"/>
                    <a:pt x="702" y="88"/>
                    <a:pt x="702" y="89"/>
                  </a:cubicBezTo>
                  <a:cubicBezTo>
                    <a:pt x="702" y="90"/>
                    <a:pt x="701" y="91"/>
                    <a:pt x="703" y="91"/>
                  </a:cubicBezTo>
                  <a:cubicBezTo>
                    <a:pt x="704" y="90"/>
                    <a:pt x="709" y="90"/>
                    <a:pt x="705" y="92"/>
                  </a:cubicBezTo>
                  <a:cubicBezTo>
                    <a:pt x="701" y="94"/>
                    <a:pt x="699" y="96"/>
                    <a:pt x="697" y="97"/>
                  </a:cubicBezTo>
                  <a:cubicBezTo>
                    <a:pt x="696" y="99"/>
                    <a:pt x="693" y="101"/>
                    <a:pt x="692" y="101"/>
                  </a:cubicBezTo>
                  <a:cubicBezTo>
                    <a:pt x="691" y="102"/>
                    <a:pt x="689" y="104"/>
                    <a:pt x="688" y="105"/>
                  </a:cubicBezTo>
                  <a:cubicBezTo>
                    <a:pt x="687" y="105"/>
                    <a:pt x="685" y="106"/>
                    <a:pt x="684" y="105"/>
                  </a:cubicBezTo>
                  <a:cubicBezTo>
                    <a:pt x="683" y="105"/>
                    <a:pt x="682" y="105"/>
                    <a:pt x="681" y="105"/>
                  </a:cubicBezTo>
                  <a:cubicBezTo>
                    <a:pt x="680" y="106"/>
                    <a:pt x="679" y="106"/>
                    <a:pt x="679" y="105"/>
                  </a:cubicBezTo>
                  <a:cubicBezTo>
                    <a:pt x="680" y="105"/>
                    <a:pt x="679" y="104"/>
                    <a:pt x="679" y="105"/>
                  </a:cubicBezTo>
                  <a:cubicBezTo>
                    <a:pt x="678" y="105"/>
                    <a:pt x="677" y="105"/>
                    <a:pt x="676" y="107"/>
                  </a:cubicBezTo>
                  <a:cubicBezTo>
                    <a:pt x="675" y="110"/>
                    <a:pt x="674" y="110"/>
                    <a:pt x="673" y="111"/>
                  </a:cubicBezTo>
                  <a:cubicBezTo>
                    <a:pt x="673" y="112"/>
                    <a:pt x="672" y="114"/>
                    <a:pt x="674" y="115"/>
                  </a:cubicBezTo>
                  <a:cubicBezTo>
                    <a:pt x="676" y="115"/>
                    <a:pt x="677" y="117"/>
                    <a:pt x="677" y="119"/>
                  </a:cubicBezTo>
                  <a:cubicBezTo>
                    <a:pt x="678" y="120"/>
                    <a:pt x="678" y="123"/>
                    <a:pt x="678" y="123"/>
                  </a:cubicBezTo>
                  <a:cubicBezTo>
                    <a:pt x="679" y="124"/>
                    <a:pt x="680" y="126"/>
                    <a:pt x="679" y="127"/>
                  </a:cubicBezTo>
                  <a:cubicBezTo>
                    <a:pt x="679" y="129"/>
                    <a:pt x="679" y="130"/>
                    <a:pt x="679" y="132"/>
                  </a:cubicBezTo>
                  <a:cubicBezTo>
                    <a:pt x="680" y="134"/>
                    <a:pt x="679" y="135"/>
                    <a:pt x="678" y="135"/>
                  </a:cubicBezTo>
                  <a:cubicBezTo>
                    <a:pt x="677" y="134"/>
                    <a:pt x="676" y="134"/>
                    <a:pt x="675" y="134"/>
                  </a:cubicBezTo>
                  <a:cubicBezTo>
                    <a:pt x="674" y="135"/>
                    <a:pt x="672" y="135"/>
                    <a:pt x="671" y="134"/>
                  </a:cubicBezTo>
                  <a:cubicBezTo>
                    <a:pt x="671" y="134"/>
                    <a:pt x="667" y="133"/>
                    <a:pt x="668" y="134"/>
                  </a:cubicBezTo>
                  <a:cubicBezTo>
                    <a:pt x="669" y="135"/>
                    <a:pt x="673" y="139"/>
                    <a:pt x="672" y="141"/>
                  </a:cubicBezTo>
                  <a:cubicBezTo>
                    <a:pt x="671" y="142"/>
                    <a:pt x="671" y="142"/>
                    <a:pt x="671" y="141"/>
                  </a:cubicBezTo>
                  <a:cubicBezTo>
                    <a:pt x="670" y="139"/>
                    <a:pt x="671" y="138"/>
                    <a:pt x="669" y="138"/>
                  </a:cubicBezTo>
                  <a:cubicBezTo>
                    <a:pt x="667" y="137"/>
                    <a:pt x="667" y="135"/>
                    <a:pt x="666" y="135"/>
                  </a:cubicBezTo>
                  <a:cubicBezTo>
                    <a:pt x="664" y="134"/>
                    <a:pt x="663" y="132"/>
                    <a:pt x="662" y="131"/>
                  </a:cubicBezTo>
                  <a:cubicBezTo>
                    <a:pt x="662" y="131"/>
                    <a:pt x="664" y="129"/>
                    <a:pt x="664" y="130"/>
                  </a:cubicBezTo>
                  <a:cubicBezTo>
                    <a:pt x="664" y="132"/>
                    <a:pt x="665" y="132"/>
                    <a:pt x="666" y="132"/>
                  </a:cubicBezTo>
                  <a:cubicBezTo>
                    <a:pt x="667" y="132"/>
                    <a:pt x="667" y="131"/>
                    <a:pt x="668" y="131"/>
                  </a:cubicBezTo>
                  <a:cubicBezTo>
                    <a:pt x="669" y="131"/>
                    <a:pt x="668" y="131"/>
                    <a:pt x="669" y="132"/>
                  </a:cubicBezTo>
                  <a:cubicBezTo>
                    <a:pt x="670" y="132"/>
                    <a:pt x="672" y="132"/>
                    <a:pt x="673" y="132"/>
                  </a:cubicBezTo>
                  <a:cubicBezTo>
                    <a:pt x="674" y="132"/>
                    <a:pt x="675" y="133"/>
                    <a:pt x="675" y="133"/>
                  </a:cubicBezTo>
                  <a:cubicBezTo>
                    <a:pt x="675" y="133"/>
                    <a:pt x="678" y="134"/>
                    <a:pt x="678" y="132"/>
                  </a:cubicBezTo>
                  <a:cubicBezTo>
                    <a:pt x="677" y="130"/>
                    <a:pt x="677" y="130"/>
                    <a:pt x="677" y="129"/>
                  </a:cubicBezTo>
                  <a:cubicBezTo>
                    <a:pt x="676" y="128"/>
                    <a:pt x="677" y="128"/>
                    <a:pt x="675" y="127"/>
                  </a:cubicBezTo>
                  <a:cubicBezTo>
                    <a:pt x="674" y="127"/>
                    <a:pt x="673" y="127"/>
                    <a:pt x="673" y="128"/>
                  </a:cubicBezTo>
                  <a:cubicBezTo>
                    <a:pt x="672" y="128"/>
                    <a:pt x="670" y="128"/>
                    <a:pt x="672" y="126"/>
                  </a:cubicBezTo>
                  <a:cubicBezTo>
                    <a:pt x="674" y="125"/>
                    <a:pt x="676" y="121"/>
                    <a:pt x="674" y="123"/>
                  </a:cubicBezTo>
                  <a:cubicBezTo>
                    <a:pt x="673" y="124"/>
                    <a:pt x="673" y="124"/>
                    <a:pt x="672" y="123"/>
                  </a:cubicBezTo>
                  <a:cubicBezTo>
                    <a:pt x="672" y="123"/>
                    <a:pt x="671" y="122"/>
                    <a:pt x="671" y="123"/>
                  </a:cubicBezTo>
                  <a:cubicBezTo>
                    <a:pt x="670" y="125"/>
                    <a:pt x="668" y="126"/>
                    <a:pt x="667" y="126"/>
                  </a:cubicBezTo>
                  <a:cubicBezTo>
                    <a:pt x="666" y="126"/>
                    <a:pt x="664" y="126"/>
                    <a:pt x="665" y="125"/>
                  </a:cubicBezTo>
                  <a:cubicBezTo>
                    <a:pt x="665" y="124"/>
                    <a:pt x="668" y="121"/>
                    <a:pt x="666" y="122"/>
                  </a:cubicBezTo>
                  <a:cubicBezTo>
                    <a:pt x="664" y="122"/>
                    <a:pt x="662" y="121"/>
                    <a:pt x="662" y="119"/>
                  </a:cubicBezTo>
                  <a:cubicBezTo>
                    <a:pt x="661" y="118"/>
                    <a:pt x="662" y="118"/>
                    <a:pt x="663" y="117"/>
                  </a:cubicBezTo>
                  <a:cubicBezTo>
                    <a:pt x="664" y="115"/>
                    <a:pt x="663" y="114"/>
                    <a:pt x="664" y="115"/>
                  </a:cubicBezTo>
                  <a:cubicBezTo>
                    <a:pt x="665" y="116"/>
                    <a:pt x="666" y="116"/>
                    <a:pt x="665" y="114"/>
                  </a:cubicBezTo>
                  <a:cubicBezTo>
                    <a:pt x="665" y="112"/>
                    <a:pt x="665" y="112"/>
                    <a:pt x="666" y="110"/>
                  </a:cubicBezTo>
                  <a:cubicBezTo>
                    <a:pt x="667" y="108"/>
                    <a:pt x="668" y="105"/>
                    <a:pt x="668" y="104"/>
                  </a:cubicBezTo>
                  <a:cubicBezTo>
                    <a:pt x="668" y="103"/>
                    <a:pt x="669" y="100"/>
                    <a:pt x="667" y="102"/>
                  </a:cubicBezTo>
                  <a:cubicBezTo>
                    <a:pt x="665" y="103"/>
                    <a:pt x="663" y="103"/>
                    <a:pt x="662" y="104"/>
                  </a:cubicBezTo>
                  <a:cubicBezTo>
                    <a:pt x="661" y="105"/>
                    <a:pt x="659" y="107"/>
                    <a:pt x="658" y="106"/>
                  </a:cubicBezTo>
                  <a:cubicBezTo>
                    <a:pt x="657" y="106"/>
                    <a:pt x="656" y="105"/>
                    <a:pt x="658" y="104"/>
                  </a:cubicBezTo>
                  <a:cubicBezTo>
                    <a:pt x="660" y="103"/>
                    <a:pt x="661" y="102"/>
                    <a:pt x="660" y="102"/>
                  </a:cubicBezTo>
                  <a:cubicBezTo>
                    <a:pt x="659" y="102"/>
                    <a:pt x="658" y="101"/>
                    <a:pt x="658" y="101"/>
                  </a:cubicBezTo>
                  <a:cubicBezTo>
                    <a:pt x="659" y="100"/>
                    <a:pt x="659" y="99"/>
                    <a:pt x="658" y="100"/>
                  </a:cubicBezTo>
                  <a:cubicBezTo>
                    <a:pt x="656" y="100"/>
                    <a:pt x="652" y="100"/>
                    <a:pt x="653" y="99"/>
                  </a:cubicBezTo>
                  <a:cubicBezTo>
                    <a:pt x="654" y="99"/>
                    <a:pt x="654" y="98"/>
                    <a:pt x="652" y="97"/>
                  </a:cubicBezTo>
                  <a:cubicBezTo>
                    <a:pt x="651" y="97"/>
                    <a:pt x="652" y="95"/>
                    <a:pt x="649" y="95"/>
                  </a:cubicBezTo>
                  <a:cubicBezTo>
                    <a:pt x="646" y="95"/>
                    <a:pt x="647" y="96"/>
                    <a:pt x="645" y="96"/>
                  </a:cubicBezTo>
                  <a:cubicBezTo>
                    <a:pt x="644" y="95"/>
                    <a:pt x="643" y="94"/>
                    <a:pt x="641" y="93"/>
                  </a:cubicBezTo>
                  <a:cubicBezTo>
                    <a:pt x="639" y="93"/>
                    <a:pt x="638" y="93"/>
                    <a:pt x="639" y="94"/>
                  </a:cubicBezTo>
                  <a:cubicBezTo>
                    <a:pt x="641" y="95"/>
                    <a:pt x="642" y="98"/>
                    <a:pt x="640" y="98"/>
                  </a:cubicBezTo>
                  <a:cubicBezTo>
                    <a:pt x="638" y="98"/>
                    <a:pt x="635" y="99"/>
                    <a:pt x="633" y="98"/>
                  </a:cubicBezTo>
                  <a:cubicBezTo>
                    <a:pt x="630" y="97"/>
                    <a:pt x="627" y="96"/>
                    <a:pt x="629" y="98"/>
                  </a:cubicBezTo>
                  <a:cubicBezTo>
                    <a:pt x="630" y="100"/>
                    <a:pt x="630" y="100"/>
                    <a:pt x="631" y="101"/>
                  </a:cubicBezTo>
                  <a:cubicBezTo>
                    <a:pt x="632" y="102"/>
                    <a:pt x="634" y="102"/>
                    <a:pt x="633" y="104"/>
                  </a:cubicBezTo>
                  <a:cubicBezTo>
                    <a:pt x="633" y="105"/>
                    <a:pt x="633" y="105"/>
                    <a:pt x="632" y="104"/>
                  </a:cubicBezTo>
                  <a:cubicBezTo>
                    <a:pt x="631" y="103"/>
                    <a:pt x="629" y="102"/>
                    <a:pt x="631" y="103"/>
                  </a:cubicBezTo>
                  <a:cubicBezTo>
                    <a:pt x="632" y="104"/>
                    <a:pt x="632" y="106"/>
                    <a:pt x="633" y="107"/>
                  </a:cubicBezTo>
                  <a:cubicBezTo>
                    <a:pt x="635" y="107"/>
                    <a:pt x="635" y="109"/>
                    <a:pt x="636" y="109"/>
                  </a:cubicBezTo>
                  <a:cubicBezTo>
                    <a:pt x="637" y="109"/>
                    <a:pt x="637" y="109"/>
                    <a:pt x="638" y="108"/>
                  </a:cubicBezTo>
                  <a:cubicBezTo>
                    <a:pt x="639" y="107"/>
                    <a:pt x="641" y="107"/>
                    <a:pt x="643" y="106"/>
                  </a:cubicBezTo>
                  <a:cubicBezTo>
                    <a:pt x="644" y="106"/>
                    <a:pt x="644" y="107"/>
                    <a:pt x="646" y="108"/>
                  </a:cubicBezTo>
                  <a:cubicBezTo>
                    <a:pt x="647" y="109"/>
                    <a:pt x="647" y="111"/>
                    <a:pt x="648" y="109"/>
                  </a:cubicBezTo>
                  <a:cubicBezTo>
                    <a:pt x="650" y="108"/>
                    <a:pt x="650" y="109"/>
                    <a:pt x="651" y="110"/>
                  </a:cubicBezTo>
                  <a:cubicBezTo>
                    <a:pt x="651" y="111"/>
                    <a:pt x="652" y="112"/>
                    <a:pt x="651" y="113"/>
                  </a:cubicBezTo>
                  <a:cubicBezTo>
                    <a:pt x="651" y="114"/>
                    <a:pt x="651" y="114"/>
                    <a:pt x="651" y="114"/>
                  </a:cubicBezTo>
                  <a:cubicBezTo>
                    <a:pt x="652" y="115"/>
                    <a:pt x="652" y="115"/>
                    <a:pt x="651" y="116"/>
                  </a:cubicBezTo>
                  <a:cubicBezTo>
                    <a:pt x="650" y="117"/>
                    <a:pt x="647" y="117"/>
                    <a:pt x="646" y="117"/>
                  </a:cubicBezTo>
                  <a:cubicBezTo>
                    <a:pt x="645" y="117"/>
                    <a:pt x="643" y="116"/>
                    <a:pt x="641" y="115"/>
                  </a:cubicBezTo>
                  <a:cubicBezTo>
                    <a:pt x="640" y="114"/>
                    <a:pt x="637" y="113"/>
                    <a:pt x="636" y="112"/>
                  </a:cubicBezTo>
                  <a:cubicBezTo>
                    <a:pt x="636" y="110"/>
                    <a:pt x="633" y="107"/>
                    <a:pt x="630" y="106"/>
                  </a:cubicBezTo>
                  <a:cubicBezTo>
                    <a:pt x="628" y="105"/>
                    <a:pt x="628" y="105"/>
                    <a:pt x="628" y="106"/>
                  </a:cubicBezTo>
                  <a:cubicBezTo>
                    <a:pt x="628" y="108"/>
                    <a:pt x="628" y="108"/>
                    <a:pt x="628" y="108"/>
                  </a:cubicBezTo>
                  <a:cubicBezTo>
                    <a:pt x="629" y="109"/>
                    <a:pt x="630" y="108"/>
                    <a:pt x="629" y="109"/>
                  </a:cubicBezTo>
                  <a:cubicBezTo>
                    <a:pt x="628" y="110"/>
                    <a:pt x="626" y="114"/>
                    <a:pt x="623" y="114"/>
                  </a:cubicBezTo>
                  <a:cubicBezTo>
                    <a:pt x="619" y="114"/>
                    <a:pt x="616" y="111"/>
                    <a:pt x="613" y="112"/>
                  </a:cubicBezTo>
                  <a:cubicBezTo>
                    <a:pt x="609" y="112"/>
                    <a:pt x="606" y="110"/>
                    <a:pt x="601" y="111"/>
                  </a:cubicBezTo>
                  <a:cubicBezTo>
                    <a:pt x="595" y="113"/>
                    <a:pt x="589" y="115"/>
                    <a:pt x="586" y="115"/>
                  </a:cubicBezTo>
                  <a:cubicBezTo>
                    <a:pt x="583" y="114"/>
                    <a:pt x="580" y="114"/>
                    <a:pt x="578" y="114"/>
                  </a:cubicBezTo>
                  <a:cubicBezTo>
                    <a:pt x="577" y="115"/>
                    <a:pt x="575" y="114"/>
                    <a:pt x="574" y="113"/>
                  </a:cubicBezTo>
                  <a:cubicBezTo>
                    <a:pt x="573" y="113"/>
                    <a:pt x="571" y="111"/>
                    <a:pt x="569" y="111"/>
                  </a:cubicBezTo>
                  <a:cubicBezTo>
                    <a:pt x="568" y="112"/>
                    <a:pt x="567" y="111"/>
                    <a:pt x="566" y="110"/>
                  </a:cubicBezTo>
                  <a:cubicBezTo>
                    <a:pt x="565" y="109"/>
                    <a:pt x="564" y="108"/>
                    <a:pt x="562" y="108"/>
                  </a:cubicBezTo>
                  <a:cubicBezTo>
                    <a:pt x="561" y="108"/>
                    <a:pt x="560" y="107"/>
                    <a:pt x="559" y="107"/>
                  </a:cubicBezTo>
                  <a:cubicBezTo>
                    <a:pt x="559" y="106"/>
                    <a:pt x="559" y="105"/>
                    <a:pt x="557" y="106"/>
                  </a:cubicBezTo>
                  <a:cubicBezTo>
                    <a:pt x="555" y="106"/>
                    <a:pt x="551" y="106"/>
                    <a:pt x="549" y="106"/>
                  </a:cubicBezTo>
                  <a:cubicBezTo>
                    <a:pt x="548" y="107"/>
                    <a:pt x="545" y="106"/>
                    <a:pt x="544" y="106"/>
                  </a:cubicBezTo>
                  <a:cubicBezTo>
                    <a:pt x="543" y="106"/>
                    <a:pt x="542" y="106"/>
                    <a:pt x="542" y="105"/>
                  </a:cubicBezTo>
                  <a:cubicBezTo>
                    <a:pt x="542" y="105"/>
                    <a:pt x="542" y="104"/>
                    <a:pt x="541" y="104"/>
                  </a:cubicBezTo>
                  <a:cubicBezTo>
                    <a:pt x="540" y="104"/>
                    <a:pt x="540" y="103"/>
                    <a:pt x="540" y="103"/>
                  </a:cubicBezTo>
                  <a:cubicBezTo>
                    <a:pt x="540" y="102"/>
                    <a:pt x="540" y="100"/>
                    <a:pt x="539" y="101"/>
                  </a:cubicBezTo>
                  <a:cubicBezTo>
                    <a:pt x="539" y="101"/>
                    <a:pt x="536" y="101"/>
                    <a:pt x="536" y="101"/>
                  </a:cubicBezTo>
                  <a:cubicBezTo>
                    <a:pt x="535" y="100"/>
                    <a:pt x="536" y="100"/>
                    <a:pt x="535" y="100"/>
                  </a:cubicBezTo>
                  <a:cubicBezTo>
                    <a:pt x="533" y="100"/>
                    <a:pt x="530" y="98"/>
                    <a:pt x="530" y="98"/>
                  </a:cubicBezTo>
                  <a:cubicBezTo>
                    <a:pt x="529" y="97"/>
                    <a:pt x="531" y="96"/>
                    <a:pt x="529" y="96"/>
                  </a:cubicBezTo>
                  <a:cubicBezTo>
                    <a:pt x="527" y="96"/>
                    <a:pt x="525" y="96"/>
                    <a:pt x="528" y="95"/>
                  </a:cubicBezTo>
                  <a:cubicBezTo>
                    <a:pt x="530" y="94"/>
                    <a:pt x="530" y="94"/>
                    <a:pt x="529" y="93"/>
                  </a:cubicBezTo>
                  <a:cubicBezTo>
                    <a:pt x="528" y="92"/>
                    <a:pt x="526" y="90"/>
                    <a:pt x="527" y="90"/>
                  </a:cubicBezTo>
                  <a:cubicBezTo>
                    <a:pt x="528" y="89"/>
                    <a:pt x="528" y="88"/>
                    <a:pt x="527" y="87"/>
                  </a:cubicBezTo>
                  <a:cubicBezTo>
                    <a:pt x="526" y="87"/>
                    <a:pt x="519" y="81"/>
                    <a:pt x="515" y="83"/>
                  </a:cubicBezTo>
                  <a:cubicBezTo>
                    <a:pt x="511" y="85"/>
                    <a:pt x="492" y="89"/>
                    <a:pt x="488" y="90"/>
                  </a:cubicBezTo>
                  <a:cubicBezTo>
                    <a:pt x="484" y="91"/>
                    <a:pt x="484" y="92"/>
                    <a:pt x="483" y="94"/>
                  </a:cubicBezTo>
                  <a:cubicBezTo>
                    <a:pt x="482" y="96"/>
                    <a:pt x="481" y="96"/>
                    <a:pt x="480" y="97"/>
                  </a:cubicBezTo>
                  <a:cubicBezTo>
                    <a:pt x="478" y="98"/>
                    <a:pt x="477" y="101"/>
                    <a:pt x="479" y="100"/>
                  </a:cubicBezTo>
                  <a:cubicBezTo>
                    <a:pt x="482" y="99"/>
                    <a:pt x="485" y="99"/>
                    <a:pt x="484" y="100"/>
                  </a:cubicBezTo>
                  <a:cubicBezTo>
                    <a:pt x="484" y="101"/>
                    <a:pt x="484" y="101"/>
                    <a:pt x="485" y="101"/>
                  </a:cubicBezTo>
                  <a:cubicBezTo>
                    <a:pt x="487" y="101"/>
                    <a:pt x="490" y="101"/>
                    <a:pt x="492" y="102"/>
                  </a:cubicBezTo>
                  <a:cubicBezTo>
                    <a:pt x="493" y="102"/>
                    <a:pt x="497" y="103"/>
                    <a:pt x="496" y="102"/>
                  </a:cubicBezTo>
                  <a:cubicBezTo>
                    <a:pt x="494" y="101"/>
                    <a:pt x="492" y="99"/>
                    <a:pt x="493" y="99"/>
                  </a:cubicBezTo>
                  <a:cubicBezTo>
                    <a:pt x="494" y="98"/>
                    <a:pt x="495" y="97"/>
                    <a:pt x="497" y="98"/>
                  </a:cubicBezTo>
                  <a:cubicBezTo>
                    <a:pt x="499" y="99"/>
                    <a:pt x="501" y="101"/>
                    <a:pt x="504" y="98"/>
                  </a:cubicBezTo>
                  <a:cubicBezTo>
                    <a:pt x="507" y="96"/>
                    <a:pt x="508" y="96"/>
                    <a:pt x="509" y="97"/>
                  </a:cubicBezTo>
                  <a:cubicBezTo>
                    <a:pt x="511" y="98"/>
                    <a:pt x="512" y="100"/>
                    <a:pt x="512" y="98"/>
                  </a:cubicBezTo>
                  <a:cubicBezTo>
                    <a:pt x="512" y="96"/>
                    <a:pt x="513" y="97"/>
                    <a:pt x="512" y="95"/>
                  </a:cubicBezTo>
                  <a:cubicBezTo>
                    <a:pt x="512" y="93"/>
                    <a:pt x="511" y="93"/>
                    <a:pt x="513" y="93"/>
                  </a:cubicBezTo>
                  <a:cubicBezTo>
                    <a:pt x="515" y="92"/>
                    <a:pt x="521" y="91"/>
                    <a:pt x="523" y="90"/>
                  </a:cubicBezTo>
                  <a:cubicBezTo>
                    <a:pt x="524" y="90"/>
                    <a:pt x="526" y="90"/>
                    <a:pt x="524" y="91"/>
                  </a:cubicBezTo>
                  <a:cubicBezTo>
                    <a:pt x="523" y="92"/>
                    <a:pt x="523" y="92"/>
                    <a:pt x="524" y="93"/>
                  </a:cubicBezTo>
                  <a:cubicBezTo>
                    <a:pt x="524" y="94"/>
                    <a:pt x="525" y="94"/>
                    <a:pt x="523" y="95"/>
                  </a:cubicBezTo>
                  <a:cubicBezTo>
                    <a:pt x="521" y="96"/>
                    <a:pt x="517" y="97"/>
                    <a:pt x="515" y="97"/>
                  </a:cubicBezTo>
                  <a:cubicBezTo>
                    <a:pt x="514" y="97"/>
                    <a:pt x="513" y="98"/>
                    <a:pt x="513" y="99"/>
                  </a:cubicBezTo>
                  <a:cubicBezTo>
                    <a:pt x="513" y="101"/>
                    <a:pt x="513" y="103"/>
                    <a:pt x="512" y="102"/>
                  </a:cubicBezTo>
                  <a:cubicBezTo>
                    <a:pt x="511" y="100"/>
                    <a:pt x="509" y="101"/>
                    <a:pt x="508" y="101"/>
                  </a:cubicBezTo>
                  <a:cubicBezTo>
                    <a:pt x="508" y="101"/>
                    <a:pt x="509" y="102"/>
                    <a:pt x="507" y="102"/>
                  </a:cubicBezTo>
                  <a:cubicBezTo>
                    <a:pt x="506" y="103"/>
                    <a:pt x="495" y="106"/>
                    <a:pt x="495" y="107"/>
                  </a:cubicBezTo>
                  <a:cubicBezTo>
                    <a:pt x="494" y="107"/>
                    <a:pt x="493" y="107"/>
                    <a:pt x="493" y="106"/>
                  </a:cubicBezTo>
                  <a:cubicBezTo>
                    <a:pt x="493" y="105"/>
                    <a:pt x="492" y="104"/>
                    <a:pt x="492" y="105"/>
                  </a:cubicBezTo>
                  <a:cubicBezTo>
                    <a:pt x="492" y="106"/>
                    <a:pt x="491" y="107"/>
                    <a:pt x="492" y="107"/>
                  </a:cubicBezTo>
                  <a:cubicBezTo>
                    <a:pt x="493" y="108"/>
                    <a:pt x="495" y="107"/>
                    <a:pt x="495" y="108"/>
                  </a:cubicBezTo>
                  <a:cubicBezTo>
                    <a:pt x="494" y="109"/>
                    <a:pt x="493" y="110"/>
                    <a:pt x="492" y="110"/>
                  </a:cubicBezTo>
                  <a:cubicBezTo>
                    <a:pt x="491" y="111"/>
                    <a:pt x="490" y="112"/>
                    <a:pt x="490" y="114"/>
                  </a:cubicBezTo>
                  <a:cubicBezTo>
                    <a:pt x="491" y="115"/>
                    <a:pt x="493" y="116"/>
                    <a:pt x="495" y="118"/>
                  </a:cubicBezTo>
                  <a:cubicBezTo>
                    <a:pt x="496" y="120"/>
                    <a:pt x="496" y="120"/>
                    <a:pt x="495" y="121"/>
                  </a:cubicBezTo>
                  <a:cubicBezTo>
                    <a:pt x="494" y="122"/>
                    <a:pt x="494" y="122"/>
                    <a:pt x="495" y="123"/>
                  </a:cubicBezTo>
                  <a:cubicBezTo>
                    <a:pt x="496" y="124"/>
                    <a:pt x="496" y="125"/>
                    <a:pt x="497" y="126"/>
                  </a:cubicBezTo>
                  <a:cubicBezTo>
                    <a:pt x="497" y="126"/>
                    <a:pt x="498" y="128"/>
                    <a:pt x="500" y="129"/>
                  </a:cubicBezTo>
                  <a:cubicBezTo>
                    <a:pt x="502" y="129"/>
                    <a:pt x="502" y="129"/>
                    <a:pt x="500" y="130"/>
                  </a:cubicBezTo>
                  <a:cubicBezTo>
                    <a:pt x="499" y="131"/>
                    <a:pt x="499" y="131"/>
                    <a:pt x="500" y="132"/>
                  </a:cubicBezTo>
                  <a:cubicBezTo>
                    <a:pt x="501" y="132"/>
                    <a:pt x="503" y="134"/>
                    <a:pt x="503" y="135"/>
                  </a:cubicBezTo>
                  <a:cubicBezTo>
                    <a:pt x="503" y="137"/>
                    <a:pt x="503" y="136"/>
                    <a:pt x="502" y="134"/>
                  </a:cubicBezTo>
                  <a:cubicBezTo>
                    <a:pt x="500" y="133"/>
                    <a:pt x="499" y="133"/>
                    <a:pt x="499" y="133"/>
                  </a:cubicBezTo>
                  <a:cubicBezTo>
                    <a:pt x="499" y="133"/>
                    <a:pt x="499" y="133"/>
                    <a:pt x="499" y="134"/>
                  </a:cubicBezTo>
                  <a:cubicBezTo>
                    <a:pt x="499" y="135"/>
                    <a:pt x="499" y="137"/>
                    <a:pt x="498" y="136"/>
                  </a:cubicBezTo>
                  <a:cubicBezTo>
                    <a:pt x="498" y="136"/>
                    <a:pt x="496" y="135"/>
                    <a:pt x="496" y="135"/>
                  </a:cubicBezTo>
                  <a:cubicBezTo>
                    <a:pt x="498" y="133"/>
                    <a:pt x="497" y="131"/>
                    <a:pt x="496" y="131"/>
                  </a:cubicBezTo>
                  <a:cubicBezTo>
                    <a:pt x="495" y="130"/>
                    <a:pt x="496" y="130"/>
                    <a:pt x="495" y="131"/>
                  </a:cubicBezTo>
                  <a:cubicBezTo>
                    <a:pt x="494" y="133"/>
                    <a:pt x="493" y="132"/>
                    <a:pt x="494" y="134"/>
                  </a:cubicBezTo>
                  <a:cubicBezTo>
                    <a:pt x="494" y="135"/>
                    <a:pt x="495" y="136"/>
                    <a:pt x="494" y="137"/>
                  </a:cubicBezTo>
                  <a:cubicBezTo>
                    <a:pt x="494" y="138"/>
                    <a:pt x="493" y="138"/>
                    <a:pt x="494" y="138"/>
                  </a:cubicBezTo>
                  <a:cubicBezTo>
                    <a:pt x="496" y="139"/>
                    <a:pt x="496" y="141"/>
                    <a:pt x="497" y="141"/>
                  </a:cubicBezTo>
                  <a:cubicBezTo>
                    <a:pt x="497" y="142"/>
                    <a:pt x="500" y="145"/>
                    <a:pt x="500" y="146"/>
                  </a:cubicBezTo>
                  <a:cubicBezTo>
                    <a:pt x="501" y="147"/>
                    <a:pt x="501" y="150"/>
                    <a:pt x="500" y="147"/>
                  </a:cubicBezTo>
                  <a:cubicBezTo>
                    <a:pt x="499" y="145"/>
                    <a:pt x="498" y="144"/>
                    <a:pt x="497" y="144"/>
                  </a:cubicBezTo>
                  <a:cubicBezTo>
                    <a:pt x="496" y="143"/>
                    <a:pt x="495" y="142"/>
                    <a:pt x="495" y="141"/>
                  </a:cubicBezTo>
                  <a:cubicBezTo>
                    <a:pt x="494" y="141"/>
                    <a:pt x="494" y="140"/>
                    <a:pt x="493" y="140"/>
                  </a:cubicBezTo>
                  <a:cubicBezTo>
                    <a:pt x="493" y="140"/>
                    <a:pt x="491" y="139"/>
                    <a:pt x="491" y="138"/>
                  </a:cubicBezTo>
                  <a:cubicBezTo>
                    <a:pt x="491" y="137"/>
                    <a:pt x="490" y="135"/>
                    <a:pt x="490" y="136"/>
                  </a:cubicBezTo>
                  <a:cubicBezTo>
                    <a:pt x="489" y="136"/>
                    <a:pt x="487" y="136"/>
                    <a:pt x="488" y="135"/>
                  </a:cubicBezTo>
                  <a:cubicBezTo>
                    <a:pt x="489" y="134"/>
                    <a:pt x="488" y="133"/>
                    <a:pt x="486" y="133"/>
                  </a:cubicBezTo>
                  <a:cubicBezTo>
                    <a:pt x="485" y="132"/>
                    <a:pt x="483" y="131"/>
                    <a:pt x="482" y="130"/>
                  </a:cubicBezTo>
                  <a:cubicBezTo>
                    <a:pt x="481" y="129"/>
                    <a:pt x="482" y="128"/>
                    <a:pt x="483" y="130"/>
                  </a:cubicBezTo>
                  <a:cubicBezTo>
                    <a:pt x="485" y="131"/>
                    <a:pt x="487" y="131"/>
                    <a:pt x="488" y="131"/>
                  </a:cubicBezTo>
                  <a:cubicBezTo>
                    <a:pt x="490" y="131"/>
                    <a:pt x="491" y="130"/>
                    <a:pt x="491" y="130"/>
                  </a:cubicBezTo>
                  <a:cubicBezTo>
                    <a:pt x="492" y="130"/>
                    <a:pt x="492" y="129"/>
                    <a:pt x="492" y="128"/>
                  </a:cubicBezTo>
                  <a:cubicBezTo>
                    <a:pt x="491" y="127"/>
                    <a:pt x="489" y="123"/>
                    <a:pt x="486" y="123"/>
                  </a:cubicBezTo>
                  <a:cubicBezTo>
                    <a:pt x="482" y="124"/>
                    <a:pt x="482" y="121"/>
                    <a:pt x="482" y="119"/>
                  </a:cubicBezTo>
                  <a:cubicBezTo>
                    <a:pt x="482" y="118"/>
                    <a:pt x="480" y="116"/>
                    <a:pt x="480" y="117"/>
                  </a:cubicBezTo>
                  <a:cubicBezTo>
                    <a:pt x="479" y="117"/>
                    <a:pt x="479" y="119"/>
                    <a:pt x="479" y="121"/>
                  </a:cubicBezTo>
                  <a:cubicBezTo>
                    <a:pt x="479" y="122"/>
                    <a:pt x="478" y="122"/>
                    <a:pt x="478" y="123"/>
                  </a:cubicBezTo>
                  <a:cubicBezTo>
                    <a:pt x="478" y="123"/>
                    <a:pt x="477" y="122"/>
                    <a:pt x="476" y="121"/>
                  </a:cubicBezTo>
                  <a:cubicBezTo>
                    <a:pt x="475" y="121"/>
                    <a:pt x="475" y="120"/>
                    <a:pt x="476" y="120"/>
                  </a:cubicBezTo>
                  <a:cubicBezTo>
                    <a:pt x="476" y="119"/>
                    <a:pt x="477" y="119"/>
                    <a:pt x="476" y="118"/>
                  </a:cubicBezTo>
                  <a:cubicBezTo>
                    <a:pt x="476" y="117"/>
                    <a:pt x="475" y="116"/>
                    <a:pt x="475" y="115"/>
                  </a:cubicBezTo>
                  <a:cubicBezTo>
                    <a:pt x="475" y="114"/>
                    <a:pt x="474" y="114"/>
                    <a:pt x="472" y="114"/>
                  </a:cubicBezTo>
                  <a:cubicBezTo>
                    <a:pt x="469" y="114"/>
                    <a:pt x="467" y="115"/>
                    <a:pt x="466" y="114"/>
                  </a:cubicBezTo>
                  <a:cubicBezTo>
                    <a:pt x="465" y="114"/>
                    <a:pt x="465" y="113"/>
                    <a:pt x="465" y="113"/>
                  </a:cubicBezTo>
                  <a:cubicBezTo>
                    <a:pt x="464" y="112"/>
                    <a:pt x="464" y="111"/>
                    <a:pt x="462" y="111"/>
                  </a:cubicBezTo>
                  <a:cubicBezTo>
                    <a:pt x="459" y="111"/>
                    <a:pt x="416" y="115"/>
                    <a:pt x="414" y="115"/>
                  </a:cubicBezTo>
                  <a:cubicBezTo>
                    <a:pt x="413" y="115"/>
                    <a:pt x="404" y="114"/>
                    <a:pt x="403" y="114"/>
                  </a:cubicBezTo>
                  <a:cubicBezTo>
                    <a:pt x="401" y="114"/>
                    <a:pt x="390" y="112"/>
                    <a:pt x="388" y="112"/>
                  </a:cubicBezTo>
                  <a:cubicBezTo>
                    <a:pt x="385" y="112"/>
                    <a:pt x="384" y="111"/>
                    <a:pt x="383" y="111"/>
                  </a:cubicBezTo>
                  <a:cubicBezTo>
                    <a:pt x="382" y="110"/>
                    <a:pt x="381" y="110"/>
                    <a:pt x="380" y="110"/>
                  </a:cubicBezTo>
                  <a:cubicBezTo>
                    <a:pt x="380" y="110"/>
                    <a:pt x="377" y="109"/>
                    <a:pt x="380" y="108"/>
                  </a:cubicBezTo>
                  <a:cubicBezTo>
                    <a:pt x="384" y="107"/>
                    <a:pt x="385" y="107"/>
                    <a:pt x="384" y="106"/>
                  </a:cubicBezTo>
                  <a:cubicBezTo>
                    <a:pt x="383" y="105"/>
                    <a:pt x="381" y="105"/>
                    <a:pt x="384" y="103"/>
                  </a:cubicBezTo>
                  <a:cubicBezTo>
                    <a:pt x="387" y="102"/>
                    <a:pt x="387" y="103"/>
                    <a:pt x="389" y="102"/>
                  </a:cubicBezTo>
                  <a:cubicBezTo>
                    <a:pt x="390" y="101"/>
                    <a:pt x="389" y="101"/>
                    <a:pt x="391" y="101"/>
                  </a:cubicBezTo>
                  <a:cubicBezTo>
                    <a:pt x="394" y="101"/>
                    <a:pt x="396" y="101"/>
                    <a:pt x="398" y="101"/>
                  </a:cubicBezTo>
                  <a:cubicBezTo>
                    <a:pt x="400" y="100"/>
                    <a:pt x="400" y="100"/>
                    <a:pt x="401" y="99"/>
                  </a:cubicBezTo>
                  <a:cubicBezTo>
                    <a:pt x="401" y="98"/>
                    <a:pt x="403" y="97"/>
                    <a:pt x="402" y="97"/>
                  </a:cubicBezTo>
                  <a:cubicBezTo>
                    <a:pt x="400" y="96"/>
                    <a:pt x="399" y="96"/>
                    <a:pt x="399" y="96"/>
                  </a:cubicBezTo>
                  <a:cubicBezTo>
                    <a:pt x="400" y="95"/>
                    <a:pt x="400" y="94"/>
                    <a:pt x="399" y="93"/>
                  </a:cubicBezTo>
                  <a:cubicBezTo>
                    <a:pt x="398" y="93"/>
                    <a:pt x="396" y="91"/>
                    <a:pt x="396" y="91"/>
                  </a:cubicBezTo>
                  <a:cubicBezTo>
                    <a:pt x="395" y="91"/>
                    <a:pt x="394" y="90"/>
                    <a:pt x="394" y="89"/>
                  </a:cubicBezTo>
                  <a:cubicBezTo>
                    <a:pt x="394" y="89"/>
                    <a:pt x="393" y="88"/>
                    <a:pt x="392" y="88"/>
                  </a:cubicBezTo>
                  <a:cubicBezTo>
                    <a:pt x="391" y="88"/>
                    <a:pt x="390" y="87"/>
                    <a:pt x="389" y="86"/>
                  </a:cubicBezTo>
                  <a:cubicBezTo>
                    <a:pt x="389" y="86"/>
                    <a:pt x="388" y="85"/>
                    <a:pt x="387" y="85"/>
                  </a:cubicBezTo>
                  <a:cubicBezTo>
                    <a:pt x="386" y="85"/>
                    <a:pt x="379" y="83"/>
                    <a:pt x="378" y="82"/>
                  </a:cubicBezTo>
                  <a:cubicBezTo>
                    <a:pt x="376" y="81"/>
                    <a:pt x="371" y="81"/>
                    <a:pt x="369" y="81"/>
                  </a:cubicBezTo>
                  <a:cubicBezTo>
                    <a:pt x="367" y="81"/>
                    <a:pt x="366" y="82"/>
                    <a:pt x="368" y="83"/>
                  </a:cubicBezTo>
                  <a:cubicBezTo>
                    <a:pt x="371" y="84"/>
                    <a:pt x="372" y="86"/>
                    <a:pt x="370" y="86"/>
                  </a:cubicBezTo>
                  <a:cubicBezTo>
                    <a:pt x="367" y="85"/>
                    <a:pt x="361" y="84"/>
                    <a:pt x="359" y="84"/>
                  </a:cubicBezTo>
                  <a:cubicBezTo>
                    <a:pt x="357" y="84"/>
                    <a:pt x="353" y="84"/>
                    <a:pt x="352" y="83"/>
                  </a:cubicBezTo>
                  <a:cubicBezTo>
                    <a:pt x="351" y="82"/>
                    <a:pt x="347" y="81"/>
                    <a:pt x="345" y="81"/>
                  </a:cubicBezTo>
                  <a:cubicBezTo>
                    <a:pt x="344" y="81"/>
                    <a:pt x="340" y="80"/>
                    <a:pt x="339" y="80"/>
                  </a:cubicBezTo>
                  <a:cubicBezTo>
                    <a:pt x="338" y="79"/>
                    <a:pt x="337" y="78"/>
                    <a:pt x="336" y="78"/>
                  </a:cubicBezTo>
                  <a:cubicBezTo>
                    <a:pt x="335" y="78"/>
                    <a:pt x="333" y="77"/>
                    <a:pt x="333" y="76"/>
                  </a:cubicBezTo>
                  <a:cubicBezTo>
                    <a:pt x="332" y="76"/>
                    <a:pt x="330" y="74"/>
                    <a:pt x="327" y="74"/>
                  </a:cubicBezTo>
                  <a:cubicBezTo>
                    <a:pt x="325" y="74"/>
                    <a:pt x="314" y="72"/>
                    <a:pt x="313" y="72"/>
                  </a:cubicBezTo>
                  <a:cubicBezTo>
                    <a:pt x="311" y="72"/>
                    <a:pt x="305" y="68"/>
                    <a:pt x="303" y="67"/>
                  </a:cubicBezTo>
                  <a:cubicBezTo>
                    <a:pt x="302" y="66"/>
                    <a:pt x="289" y="60"/>
                    <a:pt x="286" y="60"/>
                  </a:cubicBezTo>
                  <a:cubicBezTo>
                    <a:pt x="283" y="60"/>
                    <a:pt x="278" y="59"/>
                    <a:pt x="277" y="59"/>
                  </a:cubicBezTo>
                  <a:cubicBezTo>
                    <a:pt x="275" y="59"/>
                    <a:pt x="268" y="59"/>
                    <a:pt x="267" y="60"/>
                  </a:cubicBezTo>
                  <a:cubicBezTo>
                    <a:pt x="265" y="60"/>
                    <a:pt x="265" y="60"/>
                    <a:pt x="266" y="61"/>
                  </a:cubicBezTo>
                  <a:cubicBezTo>
                    <a:pt x="266" y="62"/>
                    <a:pt x="266" y="63"/>
                    <a:pt x="266" y="63"/>
                  </a:cubicBezTo>
                  <a:cubicBezTo>
                    <a:pt x="265" y="64"/>
                    <a:pt x="265" y="64"/>
                    <a:pt x="265" y="65"/>
                  </a:cubicBezTo>
                  <a:cubicBezTo>
                    <a:pt x="266" y="66"/>
                    <a:pt x="266" y="67"/>
                    <a:pt x="264" y="68"/>
                  </a:cubicBezTo>
                  <a:cubicBezTo>
                    <a:pt x="262" y="69"/>
                    <a:pt x="257" y="69"/>
                    <a:pt x="254" y="71"/>
                  </a:cubicBezTo>
                  <a:cubicBezTo>
                    <a:pt x="251" y="72"/>
                    <a:pt x="243" y="71"/>
                    <a:pt x="245" y="70"/>
                  </a:cubicBezTo>
                  <a:cubicBezTo>
                    <a:pt x="247" y="68"/>
                    <a:pt x="246" y="69"/>
                    <a:pt x="247" y="68"/>
                  </a:cubicBezTo>
                  <a:cubicBezTo>
                    <a:pt x="248" y="66"/>
                    <a:pt x="249" y="67"/>
                    <a:pt x="249" y="66"/>
                  </a:cubicBezTo>
                  <a:cubicBezTo>
                    <a:pt x="250" y="65"/>
                    <a:pt x="249" y="64"/>
                    <a:pt x="250" y="64"/>
                  </a:cubicBezTo>
                  <a:cubicBezTo>
                    <a:pt x="251" y="64"/>
                    <a:pt x="250" y="63"/>
                    <a:pt x="249" y="63"/>
                  </a:cubicBezTo>
                  <a:cubicBezTo>
                    <a:pt x="248" y="63"/>
                    <a:pt x="244" y="63"/>
                    <a:pt x="245" y="60"/>
                  </a:cubicBezTo>
                  <a:cubicBezTo>
                    <a:pt x="247" y="58"/>
                    <a:pt x="246" y="59"/>
                    <a:pt x="246" y="56"/>
                  </a:cubicBezTo>
                  <a:cubicBezTo>
                    <a:pt x="246" y="53"/>
                    <a:pt x="247" y="51"/>
                    <a:pt x="246" y="51"/>
                  </a:cubicBezTo>
                  <a:cubicBezTo>
                    <a:pt x="244" y="51"/>
                    <a:pt x="242" y="51"/>
                    <a:pt x="243" y="50"/>
                  </a:cubicBezTo>
                  <a:cubicBezTo>
                    <a:pt x="244" y="49"/>
                    <a:pt x="244" y="49"/>
                    <a:pt x="243" y="49"/>
                  </a:cubicBezTo>
                  <a:cubicBezTo>
                    <a:pt x="242" y="49"/>
                    <a:pt x="241" y="49"/>
                    <a:pt x="242" y="50"/>
                  </a:cubicBezTo>
                  <a:cubicBezTo>
                    <a:pt x="242" y="51"/>
                    <a:pt x="241" y="51"/>
                    <a:pt x="242" y="51"/>
                  </a:cubicBezTo>
                  <a:cubicBezTo>
                    <a:pt x="243" y="51"/>
                    <a:pt x="244" y="52"/>
                    <a:pt x="243" y="52"/>
                  </a:cubicBezTo>
                  <a:cubicBezTo>
                    <a:pt x="241" y="53"/>
                    <a:pt x="236" y="54"/>
                    <a:pt x="235" y="55"/>
                  </a:cubicBezTo>
                  <a:cubicBezTo>
                    <a:pt x="234" y="56"/>
                    <a:pt x="234" y="57"/>
                    <a:pt x="236" y="56"/>
                  </a:cubicBezTo>
                  <a:cubicBezTo>
                    <a:pt x="237" y="54"/>
                    <a:pt x="240" y="53"/>
                    <a:pt x="239" y="55"/>
                  </a:cubicBezTo>
                  <a:cubicBezTo>
                    <a:pt x="238" y="56"/>
                    <a:pt x="235" y="58"/>
                    <a:pt x="235" y="59"/>
                  </a:cubicBezTo>
                  <a:cubicBezTo>
                    <a:pt x="234" y="59"/>
                    <a:pt x="233" y="61"/>
                    <a:pt x="235" y="61"/>
                  </a:cubicBezTo>
                  <a:cubicBezTo>
                    <a:pt x="238" y="61"/>
                    <a:pt x="239" y="62"/>
                    <a:pt x="238" y="62"/>
                  </a:cubicBezTo>
                  <a:cubicBezTo>
                    <a:pt x="238" y="63"/>
                    <a:pt x="238" y="62"/>
                    <a:pt x="237" y="62"/>
                  </a:cubicBezTo>
                  <a:cubicBezTo>
                    <a:pt x="236" y="62"/>
                    <a:pt x="232" y="63"/>
                    <a:pt x="232" y="63"/>
                  </a:cubicBezTo>
                  <a:cubicBezTo>
                    <a:pt x="231" y="64"/>
                    <a:pt x="231" y="65"/>
                    <a:pt x="232" y="65"/>
                  </a:cubicBezTo>
                  <a:cubicBezTo>
                    <a:pt x="234" y="65"/>
                    <a:pt x="234" y="66"/>
                    <a:pt x="234" y="66"/>
                  </a:cubicBezTo>
                  <a:cubicBezTo>
                    <a:pt x="234" y="66"/>
                    <a:pt x="233" y="67"/>
                    <a:pt x="234" y="67"/>
                  </a:cubicBezTo>
                  <a:cubicBezTo>
                    <a:pt x="235" y="67"/>
                    <a:pt x="235" y="68"/>
                    <a:pt x="233" y="68"/>
                  </a:cubicBezTo>
                  <a:cubicBezTo>
                    <a:pt x="230" y="67"/>
                    <a:pt x="229" y="69"/>
                    <a:pt x="229" y="69"/>
                  </a:cubicBezTo>
                  <a:cubicBezTo>
                    <a:pt x="229" y="70"/>
                    <a:pt x="229" y="70"/>
                    <a:pt x="230" y="69"/>
                  </a:cubicBezTo>
                  <a:cubicBezTo>
                    <a:pt x="232" y="69"/>
                    <a:pt x="235" y="68"/>
                    <a:pt x="234" y="70"/>
                  </a:cubicBezTo>
                  <a:cubicBezTo>
                    <a:pt x="233" y="72"/>
                    <a:pt x="232" y="73"/>
                    <a:pt x="231" y="72"/>
                  </a:cubicBezTo>
                  <a:cubicBezTo>
                    <a:pt x="229" y="72"/>
                    <a:pt x="217" y="69"/>
                    <a:pt x="211" y="58"/>
                  </a:cubicBezTo>
                  <a:cubicBezTo>
                    <a:pt x="211" y="58"/>
                    <a:pt x="211" y="57"/>
                    <a:pt x="211" y="57"/>
                  </a:cubicBezTo>
                  <a:cubicBezTo>
                    <a:pt x="211" y="56"/>
                    <a:pt x="211" y="55"/>
                    <a:pt x="210" y="55"/>
                  </a:cubicBezTo>
                  <a:cubicBezTo>
                    <a:pt x="209" y="55"/>
                    <a:pt x="209" y="54"/>
                    <a:pt x="209" y="53"/>
                  </a:cubicBezTo>
                  <a:cubicBezTo>
                    <a:pt x="208" y="52"/>
                    <a:pt x="206" y="46"/>
                    <a:pt x="194" y="39"/>
                  </a:cubicBezTo>
                  <a:cubicBezTo>
                    <a:pt x="194" y="39"/>
                    <a:pt x="193" y="39"/>
                    <a:pt x="192" y="40"/>
                  </a:cubicBezTo>
                  <a:cubicBezTo>
                    <a:pt x="192" y="41"/>
                    <a:pt x="189" y="45"/>
                    <a:pt x="191" y="45"/>
                  </a:cubicBezTo>
                  <a:cubicBezTo>
                    <a:pt x="192" y="45"/>
                    <a:pt x="195" y="44"/>
                    <a:pt x="194" y="45"/>
                  </a:cubicBezTo>
                  <a:cubicBezTo>
                    <a:pt x="192" y="47"/>
                    <a:pt x="193" y="47"/>
                    <a:pt x="195" y="47"/>
                  </a:cubicBezTo>
                  <a:cubicBezTo>
                    <a:pt x="197" y="47"/>
                    <a:pt x="201" y="48"/>
                    <a:pt x="197" y="49"/>
                  </a:cubicBezTo>
                  <a:cubicBezTo>
                    <a:pt x="193" y="49"/>
                    <a:pt x="187" y="50"/>
                    <a:pt x="188" y="53"/>
                  </a:cubicBezTo>
                  <a:cubicBezTo>
                    <a:pt x="188" y="56"/>
                    <a:pt x="188" y="56"/>
                    <a:pt x="186" y="57"/>
                  </a:cubicBezTo>
                  <a:cubicBezTo>
                    <a:pt x="185" y="58"/>
                    <a:pt x="181" y="61"/>
                    <a:pt x="180" y="62"/>
                  </a:cubicBezTo>
                  <a:cubicBezTo>
                    <a:pt x="180" y="63"/>
                    <a:pt x="178" y="63"/>
                    <a:pt x="177" y="63"/>
                  </a:cubicBezTo>
                  <a:cubicBezTo>
                    <a:pt x="176" y="63"/>
                    <a:pt x="175" y="62"/>
                    <a:pt x="176" y="60"/>
                  </a:cubicBezTo>
                  <a:cubicBezTo>
                    <a:pt x="176" y="59"/>
                    <a:pt x="176" y="58"/>
                    <a:pt x="177" y="59"/>
                  </a:cubicBezTo>
                  <a:cubicBezTo>
                    <a:pt x="179" y="59"/>
                    <a:pt x="179" y="59"/>
                    <a:pt x="179" y="58"/>
                  </a:cubicBezTo>
                  <a:cubicBezTo>
                    <a:pt x="180" y="57"/>
                    <a:pt x="179" y="57"/>
                    <a:pt x="178" y="57"/>
                  </a:cubicBezTo>
                  <a:cubicBezTo>
                    <a:pt x="177" y="58"/>
                    <a:pt x="177" y="58"/>
                    <a:pt x="176" y="59"/>
                  </a:cubicBezTo>
                  <a:cubicBezTo>
                    <a:pt x="175" y="59"/>
                    <a:pt x="172" y="59"/>
                    <a:pt x="169" y="60"/>
                  </a:cubicBezTo>
                  <a:cubicBezTo>
                    <a:pt x="166" y="61"/>
                    <a:pt x="162" y="62"/>
                    <a:pt x="161" y="62"/>
                  </a:cubicBezTo>
                  <a:cubicBezTo>
                    <a:pt x="160" y="62"/>
                    <a:pt x="158" y="63"/>
                    <a:pt x="156" y="66"/>
                  </a:cubicBezTo>
                  <a:cubicBezTo>
                    <a:pt x="154" y="68"/>
                    <a:pt x="154" y="68"/>
                    <a:pt x="153" y="68"/>
                  </a:cubicBezTo>
                  <a:cubicBezTo>
                    <a:pt x="153" y="69"/>
                    <a:pt x="152" y="69"/>
                    <a:pt x="152" y="70"/>
                  </a:cubicBezTo>
                  <a:cubicBezTo>
                    <a:pt x="152" y="71"/>
                    <a:pt x="151" y="72"/>
                    <a:pt x="150" y="73"/>
                  </a:cubicBezTo>
                  <a:cubicBezTo>
                    <a:pt x="150" y="74"/>
                    <a:pt x="150" y="78"/>
                    <a:pt x="149" y="77"/>
                  </a:cubicBezTo>
                  <a:cubicBezTo>
                    <a:pt x="148" y="77"/>
                    <a:pt x="148" y="76"/>
                    <a:pt x="149" y="75"/>
                  </a:cubicBezTo>
                  <a:cubicBezTo>
                    <a:pt x="150" y="73"/>
                    <a:pt x="150" y="73"/>
                    <a:pt x="149" y="73"/>
                  </a:cubicBezTo>
                  <a:cubicBezTo>
                    <a:pt x="148" y="73"/>
                    <a:pt x="148" y="72"/>
                    <a:pt x="149" y="71"/>
                  </a:cubicBezTo>
                  <a:cubicBezTo>
                    <a:pt x="150" y="70"/>
                    <a:pt x="149" y="67"/>
                    <a:pt x="149" y="67"/>
                  </a:cubicBezTo>
                  <a:cubicBezTo>
                    <a:pt x="149" y="67"/>
                    <a:pt x="149" y="67"/>
                    <a:pt x="149" y="69"/>
                  </a:cubicBezTo>
                  <a:cubicBezTo>
                    <a:pt x="148" y="71"/>
                    <a:pt x="148" y="71"/>
                    <a:pt x="148" y="71"/>
                  </a:cubicBezTo>
                  <a:cubicBezTo>
                    <a:pt x="148" y="71"/>
                    <a:pt x="148" y="67"/>
                    <a:pt x="147" y="67"/>
                  </a:cubicBezTo>
                  <a:cubicBezTo>
                    <a:pt x="147" y="66"/>
                    <a:pt x="146" y="64"/>
                    <a:pt x="147" y="66"/>
                  </a:cubicBezTo>
                  <a:cubicBezTo>
                    <a:pt x="147" y="68"/>
                    <a:pt x="147" y="70"/>
                    <a:pt x="147" y="70"/>
                  </a:cubicBezTo>
                  <a:cubicBezTo>
                    <a:pt x="147" y="71"/>
                    <a:pt x="147" y="67"/>
                    <a:pt x="146" y="67"/>
                  </a:cubicBezTo>
                  <a:cubicBezTo>
                    <a:pt x="146" y="67"/>
                    <a:pt x="145" y="66"/>
                    <a:pt x="145" y="67"/>
                  </a:cubicBezTo>
                  <a:cubicBezTo>
                    <a:pt x="146" y="69"/>
                    <a:pt x="144" y="71"/>
                    <a:pt x="143" y="71"/>
                  </a:cubicBezTo>
                  <a:cubicBezTo>
                    <a:pt x="141" y="72"/>
                    <a:pt x="140" y="72"/>
                    <a:pt x="141" y="71"/>
                  </a:cubicBezTo>
                  <a:cubicBezTo>
                    <a:pt x="142" y="70"/>
                    <a:pt x="143" y="69"/>
                    <a:pt x="141" y="69"/>
                  </a:cubicBezTo>
                  <a:cubicBezTo>
                    <a:pt x="139" y="70"/>
                    <a:pt x="135" y="70"/>
                    <a:pt x="135" y="71"/>
                  </a:cubicBezTo>
                  <a:cubicBezTo>
                    <a:pt x="135" y="72"/>
                    <a:pt x="135" y="72"/>
                    <a:pt x="134" y="73"/>
                  </a:cubicBezTo>
                  <a:cubicBezTo>
                    <a:pt x="133" y="75"/>
                    <a:pt x="128" y="78"/>
                    <a:pt x="123" y="79"/>
                  </a:cubicBezTo>
                  <a:cubicBezTo>
                    <a:pt x="123" y="79"/>
                    <a:pt x="121" y="79"/>
                    <a:pt x="121" y="81"/>
                  </a:cubicBezTo>
                  <a:cubicBezTo>
                    <a:pt x="122" y="83"/>
                    <a:pt x="121" y="83"/>
                    <a:pt x="122" y="84"/>
                  </a:cubicBezTo>
                  <a:cubicBezTo>
                    <a:pt x="123" y="85"/>
                    <a:pt x="123" y="84"/>
                    <a:pt x="124" y="84"/>
                  </a:cubicBezTo>
                  <a:cubicBezTo>
                    <a:pt x="125" y="83"/>
                    <a:pt x="127" y="83"/>
                    <a:pt x="127" y="84"/>
                  </a:cubicBezTo>
                  <a:cubicBezTo>
                    <a:pt x="127" y="86"/>
                    <a:pt x="125" y="87"/>
                    <a:pt x="123" y="86"/>
                  </a:cubicBezTo>
                  <a:cubicBezTo>
                    <a:pt x="122" y="86"/>
                    <a:pt x="121" y="86"/>
                    <a:pt x="120" y="86"/>
                  </a:cubicBezTo>
                  <a:cubicBezTo>
                    <a:pt x="119" y="86"/>
                    <a:pt x="115" y="85"/>
                    <a:pt x="115" y="85"/>
                  </a:cubicBezTo>
                  <a:cubicBezTo>
                    <a:pt x="115" y="85"/>
                    <a:pt x="112" y="85"/>
                    <a:pt x="114" y="86"/>
                  </a:cubicBezTo>
                  <a:cubicBezTo>
                    <a:pt x="116" y="87"/>
                    <a:pt x="115" y="86"/>
                    <a:pt x="116" y="87"/>
                  </a:cubicBezTo>
                  <a:cubicBezTo>
                    <a:pt x="117" y="88"/>
                    <a:pt x="120" y="89"/>
                    <a:pt x="118" y="89"/>
                  </a:cubicBezTo>
                  <a:cubicBezTo>
                    <a:pt x="115" y="88"/>
                    <a:pt x="110" y="87"/>
                    <a:pt x="112" y="85"/>
                  </a:cubicBezTo>
                  <a:cubicBezTo>
                    <a:pt x="113" y="84"/>
                    <a:pt x="114" y="84"/>
                    <a:pt x="115" y="82"/>
                  </a:cubicBezTo>
                  <a:cubicBezTo>
                    <a:pt x="116" y="81"/>
                    <a:pt x="116" y="79"/>
                    <a:pt x="118" y="79"/>
                  </a:cubicBezTo>
                  <a:cubicBezTo>
                    <a:pt x="120" y="80"/>
                    <a:pt x="121" y="80"/>
                    <a:pt x="121" y="78"/>
                  </a:cubicBezTo>
                  <a:cubicBezTo>
                    <a:pt x="121" y="77"/>
                    <a:pt x="123" y="73"/>
                    <a:pt x="124" y="74"/>
                  </a:cubicBezTo>
                  <a:cubicBezTo>
                    <a:pt x="126" y="74"/>
                    <a:pt x="126" y="76"/>
                    <a:pt x="127" y="75"/>
                  </a:cubicBezTo>
                  <a:cubicBezTo>
                    <a:pt x="129" y="74"/>
                    <a:pt x="128" y="73"/>
                    <a:pt x="129" y="73"/>
                  </a:cubicBezTo>
                  <a:cubicBezTo>
                    <a:pt x="131" y="72"/>
                    <a:pt x="132" y="71"/>
                    <a:pt x="134" y="68"/>
                  </a:cubicBezTo>
                  <a:cubicBezTo>
                    <a:pt x="135" y="66"/>
                    <a:pt x="136" y="66"/>
                    <a:pt x="138" y="66"/>
                  </a:cubicBezTo>
                  <a:cubicBezTo>
                    <a:pt x="140" y="66"/>
                    <a:pt x="143" y="65"/>
                    <a:pt x="145" y="65"/>
                  </a:cubicBezTo>
                  <a:cubicBezTo>
                    <a:pt x="147" y="64"/>
                    <a:pt x="148" y="64"/>
                    <a:pt x="148" y="65"/>
                  </a:cubicBezTo>
                  <a:cubicBezTo>
                    <a:pt x="149" y="65"/>
                    <a:pt x="150" y="66"/>
                    <a:pt x="151" y="64"/>
                  </a:cubicBezTo>
                  <a:cubicBezTo>
                    <a:pt x="153" y="62"/>
                    <a:pt x="152" y="64"/>
                    <a:pt x="155" y="61"/>
                  </a:cubicBezTo>
                  <a:cubicBezTo>
                    <a:pt x="157" y="59"/>
                    <a:pt x="157" y="59"/>
                    <a:pt x="160" y="59"/>
                  </a:cubicBezTo>
                  <a:cubicBezTo>
                    <a:pt x="162" y="58"/>
                    <a:pt x="169" y="55"/>
                    <a:pt x="170" y="54"/>
                  </a:cubicBezTo>
                  <a:cubicBezTo>
                    <a:pt x="172" y="53"/>
                    <a:pt x="172" y="53"/>
                    <a:pt x="172" y="52"/>
                  </a:cubicBezTo>
                  <a:cubicBezTo>
                    <a:pt x="171" y="51"/>
                    <a:pt x="172" y="51"/>
                    <a:pt x="170" y="50"/>
                  </a:cubicBezTo>
                  <a:cubicBezTo>
                    <a:pt x="169" y="50"/>
                    <a:pt x="169" y="49"/>
                    <a:pt x="168" y="49"/>
                  </a:cubicBezTo>
                  <a:cubicBezTo>
                    <a:pt x="168" y="48"/>
                    <a:pt x="168" y="47"/>
                    <a:pt x="167" y="49"/>
                  </a:cubicBezTo>
                  <a:cubicBezTo>
                    <a:pt x="165" y="51"/>
                    <a:pt x="165" y="52"/>
                    <a:pt x="163" y="53"/>
                  </a:cubicBezTo>
                  <a:cubicBezTo>
                    <a:pt x="161" y="53"/>
                    <a:pt x="161" y="53"/>
                    <a:pt x="159" y="53"/>
                  </a:cubicBezTo>
                  <a:cubicBezTo>
                    <a:pt x="157" y="52"/>
                    <a:pt x="152" y="52"/>
                    <a:pt x="150" y="53"/>
                  </a:cubicBezTo>
                  <a:cubicBezTo>
                    <a:pt x="148" y="54"/>
                    <a:pt x="148" y="54"/>
                    <a:pt x="147" y="56"/>
                  </a:cubicBezTo>
                  <a:cubicBezTo>
                    <a:pt x="147" y="57"/>
                    <a:pt x="146" y="58"/>
                    <a:pt x="146" y="58"/>
                  </a:cubicBezTo>
                  <a:cubicBezTo>
                    <a:pt x="146" y="59"/>
                    <a:pt x="146" y="59"/>
                    <a:pt x="145" y="58"/>
                  </a:cubicBezTo>
                  <a:cubicBezTo>
                    <a:pt x="145" y="56"/>
                    <a:pt x="143" y="56"/>
                    <a:pt x="141" y="57"/>
                  </a:cubicBezTo>
                  <a:cubicBezTo>
                    <a:pt x="139" y="58"/>
                    <a:pt x="135" y="62"/>
                    <a:pt x="132" y="63"/>
                  </a:cubicBezTo>
                  <a:cubicBezTo>
                    <a:pt x="130" y="64"/>
                    <a:pt x="130" y="63"/>
                    <a:pt x="128" y="62"/>
                  </a:cubicBezTo>
                  <a:cubicBezTo>
                    <a:pt x="127" y="62"/>
                    <a:pt x="125" y="61"/>
                    <a:pt x="126" y="62"/>
                  </a:cubicBezTo>
                  <a:cubicBezTo>
                    <a:pt x="127" y="64"/>
                    <a:pt x="128" y="64"/>
                    <a:pt x="125" y="64"/>
                  </a:cubicBezTo>
                  <a:cubicBezTo>
                    <a:pt x="122" y="64"/>
                    <a:pt x="119" y="65"/>
                    <a:pt x="118" y="66"/>
                  </a:cubicBezTo>
                  <a:cubicBezTo>
                    <a:pt x="116" y="66"/>
                    <a:pt x="104" y="74"/>
                    <a:pt x="102" y="75"/>
                  </a:cubicBezTo>
                  <a:cubicBezTo>
                    <a:pt x="101" y="75"/>
                    <a:pt x="99" y="77"/>
                    <a:pt x="100" y="75"/>
                  </a:cubicBezTo>
                  <a:cubicBezTo>
                    <a:pt x="102" y="73"/>
                    <a:pt x="102" y="73"/>
                    <a:pt x="103" y="71"/>
                  </a:cubicBezTo>
                  <a:cubicBezTo>
                    <a:pt x="105" y="69"/>
                    <a:pt x="106" y="70"/>
                    <a:pt x="106" y="69"/>
                  </a:cubicBezTo>
                  <a:cubicBezTo>
                    <a:pt x="107" y="69"/>
                    <a:pt x="109" y="65"/>
                    <a:pt x="107" y="66"/>
                  </a:cubicBezTo>
                  <a:cubicBezTo>
                    <a:pt x="106" y="67"/>
                    <a:pt x="106" y="68"/>
                    <a:pt x="105" y="67"/>
                  </a:cubicBezTo>
                  <a:cubicBezTo>
                    <a:pt x="104" y="67"/>
                    <a:pt x="104" y="66"/>
                    <a:pt x="103" y="67"/>
                  </a:cubicBezTo>
                  <a:cubicBezTo>
                    <a:pt x="102" y="67"/>
                    <a:pt x="102" y="66"/>
                    <a:pt x="102" y="65"/>
                  </a:cubicBezTo>
                  <a:cubicBezTo>
                    <a:pt x="101" y="65"/>
                    <a:pt x="100" y="63"/>
                    <a:pt x="99" y="62"/>
                  </a:cubicBezTo>
                  <a:cubicBezTo>
                    <a:pt x="98" y="62"/>
                    <a:pt x="98" y="62"/>
                    <a:pt x="98" y="63"/>
                  </a:cubicBezTo>
                  <a:cubicBezTo>
                    <a:pt x="98" y="65"/>
                    <a:pt x="98" y="68"/>
                    <a:pt x="97" y="69"/>
                  </a:cubicBezTo>
                  <a:cubicBezTo>
                    <a:pt x="96" y="69"/>
                    <a:pt x="94" y="69"/>
                    <a:pt x="93" y="69"/>
                  </a:cubicBezTo>
                  <a:cubicBezTo>
                    <a:pt x="93" y="68"/>
                    <a:pt x="92" y="68"/>
                    <a:pt x="91" y="68"/>
                  </a:cubicBezTo>
                  <a:cubicBezTo>
                    <a:pt x="90" y="69"/>
                    <a:pt x="88" y="69"/>
                    <a:pt x="88" y="69"/>
                  </a:cubicBezTo>
                  <a:cubicBezTo>
                    <a:pt x="88" y="69"/>
                    <a:pt x="85" y="69"/>
                    <a:pt x="86" y="71"/>
                  </a:cubicBezTo>
                  <a:cubicBezTo>
                    <a:pt x="87" y="74"/>
                    <a:pt x="87" y="74"/>
                    <a:pt x="86" y="74"/>
                  </a:cubicBezTo>
                  <a:cubicBezTo>
                    <a:pt x="85" y="73"/>
                    <a:pt x="81" y="72"/>
                    <a:pt x="81" y="73"/>
                  </a:cubicBezTo>
                  <a:cubicBezTo>
                    <a:pt x="80" y="74"/>
                    <a:pt x="81" y="75"/>
                    <a:pt x="80" y="74"/>
                  </a:cubicBezTo>
                  <a:cubicBezTo>
                    <a:pt x="79" y="74"/>
                    <a:pt x="76" y="73"/>
                    <a:pt x="77" y="74"/>
                  </a:cubicBezTo>
                  <a:cubicBezTo>
                    <a:pt x="77" y="74"/>
                    <a:pt x="79" y="76"/>
                    <a:pt x="81" y="77"/>
                  </a:cubicBezTo>
                  <a:cubicBezTo>
                    <a:pt x="83" y="78"/>
                    <a:pt x="81" y="78"/>
                    <a:pt x="80" y="77"/>
                  </a:cubicBezTo>
                  <a:cubicBezTo>
                    <a:pt x="78" y="77"/>
                    <a:pt x="77" y="76"/>
                    <a:pt x="77" y="75"/>
                  </a:cubicBezTo>
                  <a:cubicBezTo>
                    <a:pt x="77" y="75"/>
                    <a:pt x="75" y="74"/>
                    <a:pt x="75" y="76"/>
                  </a:cubicBezTo>
                  <a:cubicBezTo>
                    <a:pt x="75" y="77"/>
                    <a:pt x="74" y="78"/>
                    <a:pt x="76" y="79"/>
                  </a:cubicBezTo>
                  <a:cubicBezTo>
                    <a:pt x="79" y="79"/>
                    <a:pt x="78" y="80"/>
                    <a:pt x="80" y="80"/>
                  </a:cubicBezTo>
                  <a:cubicBezTo>
                    <a:pt x="81" y="80"/>
                    <a:pt x="81" y="81"/>
                    <a:pt x="79" y="81"/>
                  </a:cubicBezTo>
                  <a:cubicBezTo>
                    <a:pt x="77" y="81"/>
                    <a:pt x="73" y="82"/>
                    <a:pt x="76" y="83"/>
                  </a:cubicBezTo>
                  <a:cubicBezTo>
                    <a:pt x="78" y="83"/>
                    <a:pt x="80" y="84"/>
                    <a:pt x="81" y="83"/>
                  </a:cubicBezTo>
                  <a:cubicBezTo>
                    <a:pt x="82" y="82"/>
                    <a:pt x="82" y="82"/>
                    <a:pt x="83" y="82"/>
                  </a:cubicBezTo>
                  <a:cubicBezTo>
                    <a:pt x="84" y="83"/>
                    <a:pt x="85" y="83"/>
                    <a:pt x="85" y="83"/>
                  </a:cubicBezTo>
                  <a:cubicBezTo>
                    <a:pt x="86" y="82"/>
                    <a:pt x="89" y="83"/>
                    <a:pt x="87" y="84"/>
                  </a:cubicBezTo>
                  <a:cubicBezTo>
                    <a:pt x="85" y="85"/>
                    <a:pt x="81" y="85"/>
                    <a:pt x="83" y="86"/>
                  </a:cubicBezTo>
                  <a:cubicBezTo>
                    <a:pt x="84" y="87"/>
                    <a:pt x="89" y="90"/>
                    <a:pt x="85" y="89"/>
                  </a:cubicBezTo>
                  <a:cubicBezTo>
                    <a:pt x="81" y="88"/>
                    <a:pt x="32" y="71"/>
                    <a:pt x="32" y="71"/>
                  </a:cubicBezTo>
                  <a:cubicBezTo>
                    <a:pt x="32" y="71"/>
                    <a:pt x="29" y="69"/>
                    <a:pt x="29" y="69"/>
                  </a:cubicBezTo>
                  <a:cubicBezTo>
                    <a:pt x="28" y="68"/>
                    <a:pt x="27" y="67"/>
                    <a:pt x="26" y="67"/>
                  </a:cubicBezTo>
                  <a:cubicBezTo>
                    <a:pt x="26" y="68"/>
                    <a:pt x="3" y="64"/>
                    <a:pt x="3" y="64"/>
                  </a:cubicBezTo>
                  <a:cubicBezTo>
                    <a:pt x="3" y="64"/>
                    <a:pt x="2" y="64"/>
                    <a:pt x="0" y="64"/>
                  </a:cubicBezTo>
                  <a:cubicBezTo>
                    <a:pt x="0" y="286"/>
                    <a:pt x="0" y="286"/>
                    <a:pt x="0" y="286"/>
                  </a:cubicBezTo>
                  <a:cubicBezTo>
                    <a:pt x="0" y="286"/>
                    <a:pt x="0" y="290"/>
                    <a:pt x="1" y="290"/>
                  </a:cubicBezTo>
                  <a:cubicBezTo>
                    <a:pt x="3" y="290"/>
                    <a:pt x="14" y="292"/>
                    <a:pt x="14" y="292"/>
                  </a:cubicBezTo>
                  <a:cubicBezTo>
                    <a:pt x="14" y="292"/>
                    <a:pt x="15" y="292"/>
                    <a:pt x="16" y="292"/>
                  </a:cubicBezTo>
                  <a:cubicBezTo>
                    <a:pt x="16" y="291"/>
                    <a:pt x="19" y="289"/>
                    <a:pt x="21" y="289"/>
                  </a:cubicBezTo>
                  <a:cubicBezTo>
                    <a:pt x="27" y="289"/>
                    <a:pt x="27" y="289"/>
                    <a:pt x="27" y="289"/>
                  </a:cubicBezTo>
                  <a:cubicBezTo>
                    <a:pt x="28" y="289"/>
                    <a:pt x="28" y="289"/>
                    <a:pt x="28" y="290"/>
                  </a:cubicBezTo>
                  <a:cubicBezTo>
                    <a:pt x="28" y="290"/>
                    <a:pt x="27" y="293"/>
                    <a:pt x="27" y="293"/>
                  </a:cubicBezTo>
                  <a:cubicBezTo>
                    <a:pt x="27" y="294"/>
                    <a:pt x="27" y="296"/>
                    <a:pt x="28" y="296"/>
                  </a:cubicBezTo>
                  <a:cubicBezTo>
                    <a:pt x="30" y="297"/>
                    <a:pt x="48" y="312"/>
                    <a:pt x="49" y="312"/>
                  </a:cubicBezTo>
                  <a:cubicBezTo>
                    <a:pt x="49" y="313"/>
                    <a:pt x="51" y="315"/>
                    <a:pt x="52" y="317"/>
                  </a:cubicBezTo>
                  <a:cubicBezTo>
                    <a:pt x="52" y="317"/>
                    <a:pt x="52" y="319"/>
                    <a:pt x="52" y="320"/>
                  </a:cubicBezTo>
                  <a:cubicBezTo>
                    <a:pt x="52" y="320"/>
                    <a:pt x="52" y="320"/>
                    <a:pt x="52" y="320"/>
                  </a:cubicBezTo>
                  <a:cubicBezTo>
                    <a:pt x="53" y="320"/>
                    <a:pt x="53" y="320"/>
                    <a:pt x="53" y="320"/>
                  </a:cubicBezTo>
                  <a:cubicBezTo>
                    <a:pt x="54" y="319"/>
                    <a:pt x="60" y="316"/>
                    <a:pt x="62" y="316"/>
                  </a:cubicBezTo>
                  <a:cubicBezTo>
                    <a:pt x="63" y="315"/>
                    <a:pt x="67" y="315"/>
                    <a:pt x="67" y="313"/>
                  </a:cubicBezTo>
                  <a:cubicBezTo>
                    <a:pt x="67" y="310"/>
                    <a:pt x="67" y="310"/>
                    <a:pt x="67" y="309"/>
                  </a:cubicBezTo>
                  <a:cubicBezTo>
                    <a:pt x="68" y="308"/>
                    <a:pt x="68" y="309"/>
                    <a:pt x="69" y="309"/>
                  </a:cubicBezTo>
                  <a:cubicBezTo>
                    <a:pt x="69" y="308"/>
                    <a:pt x="71" y="307"/>
                    <a:pt x="70" y="306"/>
                  </a:cubicBezTo>
                  <a:cubicBezTo>
                    <a:pt x="69" y="305"/>
                    <a:pt x="69" y="305"/>
                    <a:pt x="70" y="305"/>
                  </a:cubicBezTo>
                  <a:cubicBezTo>
                    <a:pt x="71" y="305"/>
                    <a:pt x="72" y="305"/>
                    <a:pt x="74" y="304"/>
                  </a:cubicBezTo>
                  <a:cubicBezTo>
                    <a:pt x="76" y="304"/>
                    <a:pt x="76" y="304"/>
                    <a:pt x="78" y="303"/>
                  </a:cubicBezTo>
                  <a:cubicBezTo>
                    <a:pt x="78" y="303"/>
                    <a:pt x="81" y="300"/>
                    <a:pt x="83" y="303"/>
                  </a:cubicBezTo>
                  <a:cubicBezTo>
                    <a:pt x="85" y="306"/>
                    <a:pt x="88" y="311"/>
                    <a:pt x="89" y="312"/>
                  </a:cubicBezTo>
                  <a:cubicBezTo>
                    <a:pt x="91" y="313"/>
                    <a:pt x="93" y="314"/>
                    <a:pt x="94" y="315"/>
                  </a:cubicBezTo>
                  <a:cubicBezTo>
                    <a:pt x="95" y="315"/>
                    <a:pt x="97" y="317"/>
                    <a:pt x="99" y="320"/>
                  </a:cubicBezTo>
                  <a:cubicBezTo>
                    <a:pt x="100" y="323"/>
                    <a:pt x="104" y="325"/>
                    <a:pt x="106" y="326"/>
                  </a:cubicBezTo>
                  <a:cubicBezTo>
                    <a:pt x="108" y="328"/>
                    <a:pt x="112" y="331"/>
                    <a:pt x="113" y="332"/>
                  </a:cubicBezTo>
                  <a:cubicBezTo>
                    <a:pt x="113" y="332"/>
                    <a:pt x="115" y="335"/>
                    <a:pt x="115" y="336"/>
                  </a:cubicBezTo>
                  <a:cubicBezTo>
                    <a:pt x="116" y="337"/>
                    <a:pt x="124" y="349"/>
                    <a:pt x="125" y="350"/>
                  </a:cubicBezTo>
                  <a:cubicBezTo>
                    <a:pt x="126" y="352"/>
                    <a:pt x="131" y="357"/>
                    <a:pt x="130" y="358"/>
                  </a:cubicBezTo>
                  <a:cubicBezTo>
                    <a:pt x="129" y="359"/>
                    <a:pt x="128" y="360"/>
                    <a:pt x="129" y="361"/>
                  </a:cubicBezTo>
                  <a:cubicBezTo>
                    <a:pt x="130" y="363"/>
                    <a:pt x="135" y="368"/>
                    <a:pt x="136" y="370"/>
                  </a:cubicBezTo>
                  <a:cubicBezTo>
                    <a:pt x="136" y="370"/>
                    <a:pt x="136" y="370"/>
                    <a:pt x="137" y="370"/>
                  </a:cubicBezTo>
                  <a:cubicBezTo>
                    <a:pt x="138" y="371"/>
                    <a:pt x="145" y="373"/>
                    <a:pt x="147" y="374"/>
                  </a:cubicBezTo>
                  <a:cubicBezTo>
                    <a:pt x="149" y="375"/>
                    <a:pt x="151" y="375"/>
                    <a:pt x="153" y="376"/>
                  </a:cubicBezTo>
                  <a:cubicBezTo>
                    <a:pt x="154" y="377"/>
                    <a:pt x="158" y="379"/>
                    <a:pt x="158" y="379"/>
                  </a:cubicBezTo>
                  <a:cubicBezTo>
                    <a:pt x="159" y="380"/>
                    <a:pt x="162" y="381"/>
                    <a:pt x="163" y="383"/>
                  </a:cubicBezTo>
                  <a:cubicBezTo>
                    <a:pt x="163" y="383"/>
                    <a:pt x="163" y="385"/>
                    <a:pt x="163" y="385"/>
                  </a:cubicBezTo>
                  <a:cubicBezTo>
                    <a:pt x="162" y="385"/>
                    <a:pt x="162" y="387"/>
                    <a:pt x="161" y="388"/>
                  </a:cubicBezTo>
                  <a:cubicBezTo>
                    <a:pt x="161" y="388"/>
                    <a:pt x="161" y="388"/>
                    <a:pt x="162" y="389"/>
                  </a:cubicBezTo>
                  <a:cubicBezTo>
                    <a:pt x="162" y="390"/>
                    <a:pt x="162" y="391"/>
                    <a:pt x="163" y="394"/>
                  </a:cubicBezTo>
                  <a:cubicBezTo>
                    <a:pt x="164" y="396"/>
                    <a:pt x="165" y="397"/>
                    <a:pt x="164" y="399"/>
                  </a:cubicBezTo>
                  <a:cubicBezTo>
                    <a:pt x="162" y="400"/>
                    <a:pt x="161" y="401"/>
                    <a:pt x="161" y="403"/>
                  </a:cubicBezTo>
                  <a:cubicBezTo>
                    <a:pt x="162" y="404"/>
                    <a:pt x="163" y="404"/>
                    <a:pt x="163" y="403"/>
                  </a:cubicBezTo>
                  <a:cubicBezTo>
                    <a:pt x="164" y="401"/>
                    <a:pt x="167" y="398"/>
                    <a:pt x="166" y="393"/>
                  </a:cubicBezTo>
                  <a:cubicBezTo>
                    <a:pt x="166" y="393"/>
                    <a:pt x="166" y="390"/>
                    <a:pt x="167" y="391"/>
                  </a:cubicBezTo>
                  <a:cubicBezTo>
                    <a:pt x="168" y="393"/>
                    <a:pt x="169" y="394"/>
                    <a:pt x="169" y="394"/>
                  </a:cubicBezTo>
                  <a:cubicBezTo>
                    <a:pt x="170" y="394"/>
                    <a:pt x="170" y="394"/>
                    <a:pt x="169" y="395"/>
                  </a:cubicBezTo>
                  <a:cubicBezTo>
                    <a:pt x="167" y="396"/>
                    <a:pt x="167" y="399"/>
                    <a:pt x="166" y="400"/>
                  </a:cubicBezTo>
                  <a:cubicBezTo>
                    <a:pt x="165" y="401"/>
                    <a:pt x="162" y="403"/>
                    <a:pt x="164" y="403"/>
                  </a:cubicBezTo>
                  <a:cubicBezTo>
                    <a:pt x="165" y="403"/>
                    <a:pt x="167" y="404"/>
                    <a:pt x="168" y="404"/>
                  </a:cubicBezTo>
                  <a:cubicBezTo>
                    <a:pt x="168" y="404"/>
                    <a:pt x="168" y="404"/>
                    <a:pt x="166" y="404"/>
                  </a:cubicBezTo>
                  <a:cubicBezTo>
                    <a:pt x="165" y="404"/>
                    <a:pt x="164" y="405"/>
                    <a:pt x="163" y="405"/>
                  </a:cubicBezTo>
                  <a:cubicBezTo>
                    <a:pt x="162" y="405"/>
                    <a:pt x="162" y="405"/>
                    <a:pt x="161" y="406"/>
                  </a:cubicBezTo>
                  <a:cubicBezTo>
                    <a:pt x="161" y="407"/>
                    <a:pt x="160" y="407"/>
                    <a:pt x="161" y="407"/>
                  </a:cubicBezTo>
                  <a:cubicBezTo>
                    <a:pt x="162" y="406"/>
                    <a:pt x="162" y="407"/>
                    <a:pt x="161" y="407"/>
                  </a:cubicBezTo>
                  <a:cubicBezTo>
                    <a:pt x="161" y="408"/>
                    <a:pt x="161" y="410"/>
                    <a:pt x="163" y="411"/>
                  </a:cubicBezTo>
                  <a:cubicBezTo>
                    <a:pt x="166" y="412"/>
                    <a:pt x="164" y="412"/>
                    <a:pt x="162" y="411"/>
                  </a:cubicBezTo>
                  <a:cubicBezTo>
                    <a:pt x="160" y="410"/>
                    <a:pt x="160" y="409"/>
                    <a:pt x="159" y="410"/>
                  </a:cubicBezTo>
                  <a:cubicBezTo>
                    <a:pt x="158" y="411"/>
                    <a:pt x="158" y="412"/>
                    <a:pt x="160" y="413"/>
                  </a:cubicBezTo>
                  <a:cubicBezTo>
                    <a:pt x="162" y="413"/>
                    <a:pt x="164" y="414"/>
                    <a:pt x="163" y="414"/>
                  </a:cubicBezTo>
                  <a:cubicBezTo>
                    <a:pt x="162" y="415"/>
                    <a:pt x="162" y="416"/>
                    <a:pt x="163" y="417"/>
                  </a:cubicBezTo>
                  <a:cubicBezTo>
                    <a:pt x="163" y="417"/>
                    <a:pt x="163" y="417"/>
                    <a:pt x="161" y="416"/>
                  </a:cubicBezTo>
                  <a:cubicBezTo>
                    <a:pt x="160" y="414"/>
                    <a:pt x="157" y="410"/>
                    <a:pt x="157" y="412"/>
                  </a:cubicBezTo>
                  <a:cubicBezTo>
                    <a:pt x="157" y="415"/>
                    <a:pt x="157" y="415"/>
                    <a:pt x="157" y="415"/>
                  </a:cubicBezTo>
                  <a:cubicBezTo>
                    <a:pt x="156" y="416"/>
                    <a:pt x="156" y="416"/>
                    <a:pt x="157" y="417"/>
                  </a:cubicBezTo>
                  <a:cubicBezTo>
                    <a:pt x="158" y="417"/>
                    <a:pt x="158" y="417"/>
                    <a:pt x="159" y="416"/>
                  </a:cubicBezTo>
                  <a:cubicBezTo>
                    <a:pt x="160" y="416"/>
                    <a:pt x="160" y="417"/>
                    <a:pt x="160" y="418"/>
                  </a:cubicBezTo>
                  <a:cubicBezTo>
                    <a:pt x="160" y="419"/>
                    <a:pt x="159" y="419"/>
                    <a:pt x="160" y="420"/>
                  </a:cubicBezTo>
                  <a:cubicBezTo>
                    <a:pt x="162" y="421"/>
                    <a:pt x="163" y="420"/>
                    <a:pt x="164" y="420"/>
                  </a:cubicBezTo>
                  <a:cubicBezTo>
                    <a:pt x="165" y="419"/>
                    <a:pt x="166" y="419"/>
                    <a:pt x="167" y="420"/>
                  </a:cubicBezTo>
                  <a:cubicBezTo>
                    <a:pt x="168" y="420"/>
                    <a:pt x="167" y="420"/>
                    <a:pt x="166" y="420"/>
                  </a:cubicBezTo>
                  <a:cubicBezTo>
                    <a:pt x="164" y="420"/>
                    <a:pt x="164" y="421"/>
                    <a:pt x="166" y="422"/>
                  </a:cubicBezTo>
                  <a:cubicBezTo>
                    <a:pt x="167" y="424"/>
                    <a:pt x="167" y="424"/>
                    <a:pt x="165" y="422"/>
                  </a:cubicBezTo>
                  <a:cubicBezTo>
                    <a:pt x="163" y="421"/>
                    <a:pt x="162" y="421"/>
                    <a:pt x="162" y="422"/>
                  </a:cubicBezTo>
                  <a:cubicBezTo>
                    <a:pt x="162" y="423"/>
                    <a:pt x="162" y="425"/>
                    <a:pt x="164" y="427"/>
                  </a:cubicBezTo>
                  <a:cubicBezTo>
                    <a:pt x="166" y="429"/>
                    <a:pt x="172" y="434"/>
                    <a:pt x="173" y="435"/>
                  </a:cubicBezTo>
                  <a:cubicBezTo>
                    <a:pt x="175" y="436"/>
                    <a:pt x="175" y="436"/>
                    <a:pt x="175" y="433"/>
                  </a:cubicBezTo>
                  <a:cubicBezTo>
                    <a:pt x="175" y="430"/>
                    <a:pt x="175" y="431"/>
                    <a:pt x="176" y="430"/>
                  </a:cubicBezTo>
                  <a:cubicBezTo>
                    <a:pt x="177" y="429"/>
                    <a:pt x="178" y="429"/>
                    <a:pt x="178" y="429"/>
                  </a:cubicBezTo>
                  <a:cubicBezTo>
                    <a:pt x="177" y="428"/>
                    <a:pt x="178" y="428"/>
                    <a:pt x="178" y="429"/>
                  </a:cubicBezTo>
                  <a:cubicBezTo>
                    <a:pt x="179" y="429"/>
                    <a:pt x="179" y="429"/>
                    <a:pt x="179" y="427"/>
                  </a:cubicBezTo>
                  <a:cubicBezTo>
                    <a:pt x="179" y="426"/>
                    <a:pt x="179" y="426"/>
                    <a:pt x="180" y="427"/>
                  </a:cubicBezTo>
                  <a:cubicBezTo>
                    <a:pt x="180" y="427"/>
                    <a:pt x="180" y="428"/>
                    <a:pt x="182" y="426"/>
                  </a:cubicBezTo>
                  <a:cubicBezTo>
                    <a:pt x="183" y="424"/>
                    <a:pt x="185" y="422"/>
                    <a:pt x="184" y="424"/>
                  </a:cubicBezTo>
                  <a:cubicBezTo>
                    <a:pt x="183" y="426"/>
                    <a:pt x="183" y="426"/>
                    <a:pt x="184" y="427"/>
                  </a:cubicBezTo>
                  <a:cubicBezTo>
                    <a:pt x="185" y="427"/>
                    <a:pt x="184" y="427"/>
                    <a:pt x="183" y="428"/>
                  </a:cubicBezTo>
                  <a:cubicBezTo>
                    <a:pt x="182" y="428"/>
                    <a:pt x="181" y="428"/>
                    <a:pt x="181" y="430"/>
                  </a:cubicBezTo>
                  <a:cubicBezTo>
                    <a:pt x="181" y="431"/>
                    <a:pt x="181" y="431"/>
                    <a:pt x="181" y="431"/>
                  </a:cubicBezTo>
                  <a:cubicBezTo>
                    <a:pt x="181" y="432"/>
                    <a:pt x="181" y="432"/>
                    <a:pt x="182" y="433"/>
                  </a:cubicBezTo>
                  <a:cubicBezTo>
                    <a:pt x="183" y="433"/>
                    <a:pt x="185" y="436"/>
                    <a:pt x="187" y="435"/>
                  </a:cubicBezTo>
                  <a:cubicBezTo>
                    <a:pt x="189" y="434"/>
                    <a:pt x="190" y="434"/>
                    <a:pt x="191" y="435"/>
                  </a:cubicBezTo>
                  <a:cubicBezTo>
                    <a:pt x="192" y="436"/>
                    <a:pt x="191" y="436"/>
                    <a:pt x="190" y="436"/>
                  </a:cubicBezTo>
                  <a:cubicBezTo>
                    <a:pt x="189" y="435"/>
                    <a:pt x="186" y="435"/>
                    <a:pt x="186" y="436"/>
                  </a:cubicBezTo>
                  <a:cubicBezTo>
                    <a:pt x="186" y="438"/>
                    <a:pt x="186" y="438"/>
                    <a:pt x="185" y="437"/>
                  </a:cubicBezTo>
                  <a:cubicBezTo>
                    <a:pt x="185" y="435"/>
                    <a:pt x="184" y="434"/>
                    <a:pt x="183" y="435"/>
                  </a:cubicBezTo>
                  <a:cubicBezTo>
                    <a:pt x="183" y="435"/>
                    <a:pt x="183" y="435"/>
                    <a:pt x="182" y="434"/>
                  </a:cubicBezTo>
                  <a:cubicBezTo>
                    <a:pt x="180" y="433"/>
                    <a:pt x="178" y="433"/>
                    <a:pt x="179" y="435"/>
                  </a:cubicBezTo>
                  <a:cubicBezTo>
                    <a:pt x="179" y="437"/>
                    <a:pt x="180" y="437"/>
                    <a:pt x="180" y="438"/>
                  </a:cubicBezTo>
                  <a:cubicBezTo>
                    <a:pt x="180" y="439"/>
                    <a:pt x="181" y="439"/>
                    <a:pt x="182" y="439"/>
                  </a:cubicBezTo>
                  <a:cubicBezTo>
                    <a:pt x="182" y="440"/>
                    <a:pt x="185" y="441"/>
                    <a:pt x="186" y="442"/>
                  </a:cubicBezTo>
                  <a:cubicBezTo>
                    <a:pt x="186" y="444"/>
                    <a:pt x="185" y="448"/>
                    <a:pt x="188" y="448"/>
                  </a:cubicBezTo>
                  <a:cubicBezTo>
                    <a:pt x="190" y="449"/>
                    <a:pt x="190" y="448"/>
                    <a:pt x="191" y="447"/>
                  </a:cubicBezTo>
                  <a:cubicBezTo>
                    <a:pt x="191" y="446"/>
                    <a:pt x="193" y="445"/>
                    <a:pt x="192" y="447"/>
                  </a:cubicBezTo>
                  <a:cubicBezTo>
                    <a:pt x="191" y="448"/>
                    <a:pt x="191" y="448"/>
                    <a:pt x="191" y="449"/>
                  </a:cubicBezTo>
                  <a:cubicBezTo>
                    <a:pt x="191" y="449"/>
                    <a:pt x="191" y="451"/>
                    <a:pt x="190" y="451"/>
                  </a:cubicBezTo>
                  <a:cubicBezTo>
                    <a:pt x="190" y="452"/>
                    <a:pt x="190" y="453"/>
                    <a:pt x="190" y="455"/>
                  </a:cubicBezTo>
                  <a:cubicBezTo>
                    <a:pt x="190" y="456"/>
                    <a:pt x="189" y="457"/>
                    <a:pt x="189" y="457"/>
                  </a:cubicBezTo>
                  <a:cubicBezTo>
                    <a:pt x="188" y="457"/>
                    <a:pt x="188" y="457"/>
                    <a:pt x="188" y="458"/>
                  </a:cubicBezTo>
                  <a:cubicBezTo>
                    <a:pt x="188" y="458"/>
                    <a:pt x="187" y="459"/>
                    <a:pt x="189" y="458"/>
                  </a:cubicBezTo>
                  <a:cubicBezTo>
                    <a:pt x="190" y="458"/>
                    <a:pt x="190" y="457"/>
                    <a:pt x="191" y="456"/>
                  </a:cubicBezTo>
                  <a:cubicBezTo>
                    <a:pt x="192" y="454"/>
                    <a:pt x="193" y="454"/>
                    <a:pt x="193" y="454"/>
                  </a:cubicBezTo>
                  <a:cubicBezTo>
                    <a:pt x="194" y="454"/>
                    <a:pt x="194" y="453"/>
                    <a:pt x="193" y="455"/>
                  </a:cubicBezTo>
                  <a:cubicBezTo>
                    <a:pt x="192" y="456"/>
                    <a:pt x="192" y="457"/>
                    <a:pt x="193" y="457"/>
                  </a:cubicBezTo>
                  <a:cubicBezTo>
                    <a:pt x="194" y="458"/>
                    <a:pt x="194" y="457"/>
                    <a:pt x="194" y="456"/>
                  </a:cubicBezTo>
                  <a:cubicBezTo>
                    <a:pt x="194" y="454"/>
                    <a:pt x="195" y="454"/>
                    <a:pt x="195" y="455"/>
                  </a:cubicBezTo>
                  <a:cubicBezTo>
                    <a:pt x="195" y="457"/>
                    <a:pt x="195" y="457"/>
                    <a:pt x="195" y="458"/>
                  </a:cubicBezTo>
                  <a:cubicBezTo>
                    <a:pt x="194" y="458"/>
                    <a:pt x="194" y="458"/>
                    <a:pt x="194" y="459"/>
                  </a:cubicBezTo>
                  <a:cubicBezTo>
                    <a:pt x="195" y="460"/>
                    <a:pt x="195" y="460"/>
                    <a:pt x="196" y="459"/>
                  </a:cubicBezTo>
                  <a:cubicBezTo>
                    <a:pt x="197" y="458"/>
                    <a:pt x="197" y="458"/>
                    <a:pt x="198" y="458"/>
                  </a:cubicBezTo>
                  <a:cubicBezTo>
                    <a:pt x="199" y="458"/>
                    <a:pt x="199" y="458"/>
                    <a:pt x="200" y="457"/>
                  </a:cubicBezTo>
                  <a:cubicBezTo>
                    <a:pt x="201" y="456"/>
                    <a:pt x="202" y="456"/>
                    <a:pt x="203" y="455"/>
                  </a:cubicBezTo>
                  <a:cubicBezTo>
                    <a:pt x="204" y="455"/>
                    <a:pt x="204" y="454"/>
                    <a:pt x="204" y="454"/>
                  </a:cubicBezTo>
                  <a:cubicBezTo>
                    <a:pt x="205" y="453"/>
                    <a:pt x="205" y="452"/>
                    <a:pt x="206" y="452"/>
                  </a:cubicBezTo>
                  <a:cubicBezTo>
                    <a:pt x="207" y="452"/>
                    <a:pt x="208" y="451"/>
                    <a:pt x="208" y="450"/>
                  </a:cubicBezTo>
                  <a:cubicBezTo>
                    <a:pt x="208" y="449"/>
                    <a:pt x="209" y="450"/>
                    <a:pt x="208" y="451"/>
                  </a:cubicBezTo>
                  <a:cubicBezTo>
                    <a:pt x="207" y="453"/>
                    <a:pt x="205" y="453"/>
                    <a:pt x="205" y="454"/>
                  </a:cubicBezTo>
                  <a:cubicBezTo>
                    <a:pt x="204" y="455"/>
                    <a:pt x="205" y="456"/>
                    <a:pt x="206" y="457"/>
                  </a:cubicBezTo>
                  <a:cubicBezTo>
                    <a:pt x="206" y="458"/>
                    <a:pt x="208" y="458"/>
                    <a:pt x="209" y="457"/>
                  </a:cubicBezTo>
                  <a:cubicBezTo>
                    <a:pt x="210" y="457"/>
                    <a:pt x="212" y="456"/>
                    <a:pt x="210" y="458"/>
                  </a:cubicBezTo>
                  <a:cubicBezTo>
                    <a:pt x="208" y="459"/>
                    <a:pt x="209" y="459"/>
                    <a:pt x="209" y="459"/>
                  </a:cubicBezTo>
                  <a:cubicBezTo>
                    <a:pt x="209" y="460"/>
                    <a:pt x="209" y="460"/>
                    <a:pt x="208" y="459"/>
                  </a:cubicBezTo>
                  <a:cubicBezTo>
                    <a:pt x="207" y="458"/>
                    <a:pt x="207" y="458"/>
                    <a:pt x="205" y="459"/>
                  </a:cubicBezTo>
                  <a:cubicBezTo>
                    <a:pt x="204" y="460"/>
                    <a:pt x="203" y="460"/>
                    <a:pt x="203" y="460"/>
                  </a:cubicBezTo>
                  <a:cubicBezTo>
                    <a:pt x="202" y="460"/>
                    <a:pt x="202" y="461"/>
                    <a:pt x="202" y="461"/>
                  </a:cubicBezTo>
                  <a:cubicBezTo>
                    <a:pt x="202" y="462"/>
                    <a:pt x="200" y="464"/>
                    <a:pt x="200" y="463"/>
                  </a:cubicBezTo>
                  <a:cubicBezTo>
                    <a:pt x="201" y="462"/>
                    <a:pt x="201" y="461"/>
                    <a:pt x="200" y="462"/>
                  </a:cubicBezTo>
                  <a:cubicBezTo>
                    <a:pt x="199" y="462"/>
                    <a:pt x="199" y="462"/>
                    <a:pt x="199" y="463"/>
                  </a:cubicBezTo>
                  <a:cubicBezTo>
                    <a:pt x="198" y="464"/>
                    <a:pt x="198" y="465"/>
                    <a:pt x="197" y="465"/>
                  </a:cubicBezTo>
                  <a:cubicBezTo>
                    <a:pt x="196" y="466"/>
                    <a:pt x="195" y="467"/>
                    <a:pt x="195" y="467"/>
                  </a:cubicBezTo>
                  <a:cubicBezTo>
                    <a:pt x="195" y="468"/>
                    <a:pt x="195" y="472"/>
                    <a:pt x="196" y="473"/>
                  </a:cubicBezTo>
                  <a:cubicBezTo>
                    <a:pt x="197" y="474"/>
                    <a:pt x="198" y="475"/>
                    <a:pt x="199" y="474"/>
                  </a:cubicBezTo>
                  <a:cubicBezTo>
                    <a:pt x="200" y="472"/>
                    <a:pt x="199" y="473"/>
                    <a:pt x="200" y="472"/>
                  </a:cubicBezTo>
                  <a:cubicBezTo>
                    <a:pt x="201" y="471"/>
                    <a:pt x="201" y="471"/>
                    <a:pt x="201" y="470"/>
                  </a:cubicBezTo>
                  <a:cubicBezTo>
                    <a:pt x="201" y="469"/>
                    <a:pt x="201" y="469"/>
                    <a:pt x="202" y="468"/>
                  </a:cubicBezTo>
                  <a:cubicBezTo>
                    <a:pt x="203" y="468"/>
                    <a:pt x="202" y="469"/>
                    <a:pt x="202" y="470"/>
                  </a:cubicBezTo>
                  <a:cubicBezTo>
                    <a:pt x="202" y="470"/>
                    <a:pt x="202" y="471"/>
                    <a:pt x="203" y="471"/>
                  </a:cubicBezTo>
                  <a:cubicBezTo>
                    <a:pt x="204" y="470"/>
                    <a:pt x="208" y="470"/>
                    <a:pt x="209" y="470"/>
                  </a:cubicBezTo>
                  <a:cubicBezTo>
                    <a:pt x="210" y="471"/>
                    <a:pt x="211" y="471"/>
                    <a:pt x="211" y="471"/>
                  </a:cubicBezTo>
                  <a:cubicBezTo>
                    <a:pt x="212" y="471"/>
                    <a:pt x="211" y="472"/>
                    <a:pt x="209" y="471"/>
                  </a:cubicBezTo>
                  <a:cubicBezTo>
                    <a:pt x="208" y="471"/>
                    <a:pt x="203" y="471"/>
                    <a:pt x="202" y="471"/>
                  </a:cubicBezTo>
                  <a:cubicBezTo>
                    <a:pt x="202" y="472"/>
                    <a:pt x="201" y="472"/>
                    <a:pt x="200" y="473"/>
                  </a:cubicBezTo>
                  <a:cubicBezTo>
                    <a:pt x="200" y="474"/>
                    <a:pt x="199" y="475"/>
                    <a:pt x="199" y="476"/>
                  </a:cubicBezTo>
                  <a:cubicBezTo>
                    <a:pt x="198" y="477"/>
                    <a:pt x="195" y="477"/>
                    <a:pt x="197" y="478"/>
                  </a:cubicBezTo>
                  <a:cubicBezTo>
                    <a:pt x="198" y="478"/>
                    <a:pt x="199" y="477"/>
                    <a:pt x="200" y="477"/>
                  </a:cubicBezTo>
                  <a:cubicBezTo>
                    <a:pt x="201" y="477"/>
                    <a:pt x="202" y="477"/>
                    <a:pt x="202" y="478"/>
                  </a:cubicBezTo>
                  <a:cubicBezTo>
                    <a:pt x="203" y="478"/>
                    <a:pt x="204" y="478"/>
                    <a:pt x="205" y="478"/>
                  </a:cubicBezTo>
                  <a:cubicBezTo>
                    <a:pt x="206" y="477"/>
                    <a:pt x="207" y="477"/>
                    <a:pt x="205" y="478"/>
                  </a:cubicBezTo>
                  <a:cubicBezTo>
                    <a:pt x="204" y="479"/>
                    <a:pt x="203" y="479"/>
                    <a:pt x="201" y="478"/>
                  </a:cubicBezTo>
                  <a:cubicBezTo>
                    <a:pt x="200" y="478"/>
                    <a:pt x="198" y="478"/>
                    <a:pt x="198" y="479"/>
                  </a:cubicBezTo>
                  <a:cubicBezTo>
                    <a:pt x="197" y="480"/>
                    <a:pt x="196" y="480"/>
                    <a:pt x="197" y="480"/>
                  </a:cubicBezTo>
                  <a:cubicBezTo>
                    <a:pt x="199" y="481"/>
                    <a:pt x="201" y="482"/>
                    <a:pt x="203" y="483"/>
                  </a:cubicBezTo>
                  <a:cubicBezTo>
                    <a:pt x="206" y="483"/>
                    <a:pt x="203" y="483"/>
                    <a:pt x="202" y="483"/>
                  </a:cubicBezTo>
                  <a:cubicBezTo>
                    <a:pt x="200" y="482"/>
                    <a:pt x="199" y="483"/>
                    <a:pt x="200" y="484"/>
                  </a:cubicBezTo>
                  <a:cubicBezTo>
                    <a:pt x="201" y="485"/>
                    <a:pt x="203" y="485"/>
                    <a:pt x="205" y="486"/>
                  </a:cubicBezTo>
                  <a:cubicBezTo>
                    <a:pt x="206" y="486"/>
                    <a:pt x="209" y="487"/>
                    <a:pt x="209" y="486"/>
                  </a:cubicBezTo>
                  <a:cubicBezTo>
                    <a:pt x="209" y="486"/>
                    <a:pt x="209" y="486"/>
                    <a:pt x="210" y="486"/>
                  </a:cubicBezTo>
                  <a:cubicBezTo>
                    <a:pt x="211" y="486"/>
                    <a:pt x="215" y="487"/>
                    <a:pt x="215" y="485"/>
                  </a:cubicBezTo>
                  <a:cubicBezTo>
                    <a:pt x="215" y="484"/>
                    <a:pt x="215" y="483"/>
                    <a:pt x="216" y="483"/>
                  </a:cubicBezTo>
                  <a:cubicBezTo>
                    <a:pt x="218" y="484"/>
                    <a:pt x="222" y="485"/>
                    <a:pt x="218" y="486"/>
                  </a:cubicBezTo>
                  <a:cubicBezTo>
                    <a:pt x="215" y="486"/>
                    <a:pt x="214" y="487"/>
                    <a:pt x="215" y="487"/>
                  </a:cubicBezTo>
                  <a:cubicBezTo>
                    <a:pt x="215" y="487"/>
                    <a:pt x="217" y="487"/>
                    <a:pt x="217" y="487"/>
                  </a:cubicBezTo>
                  <a:cubicBezTo>
                    <a:pt x="218" y="487"/>
                    <a:pt x="223" y="487"/>
                    <a:pt x="221" y="489"/>
                  </a:cubicBezTo>
                  <a:cubicBezTo>
                    <a:pt x="219" y="491"/>
                    <a:pt x="219" y="491"/>
                    <a:pt x="221" y="490"/>
                  </a:cubicBezTo>
                  <a:cubicBezTo>
                    <a:pt x="224" y="490"/>
                    <a:pt x="226" y="490"/>
                    <a:pt x="226" y="490"/>
                  </a:cubicBezTo>
                  <a:cubicBezTo>
                    <a:pt x="227" y="490"/>
                    <a:pt x="228" y="489"/>
                    <a:pt x="228" y="488"/>
                  </a:cubicBezTo>
                  <a:cubicBezTo>
                    <a:pt x="228" y="487"/>
                    <a:pt x="228" y="485"/>
                    <a:pt x="228" y="487"/>
                  </a:cubicBezTo>
                  <a:cubicBezTo>
                    <a:pt x="228" y="489"/>
                    <a:pt x="228" y="490"/>
                    <a:pt x="227" y="490"/>
                  </a:cubicBezTo>
                  <a:cubicBezTo>
                    <a:pt x="226" y="491"/>
                    <a:pt x="224" y="491"/>
                    <a:pt x="223" y="491"/>
                  </a:cubicBezTo>
                  <a:cubicBezTo>
                    <a:pt x="222" y="491"/>
                    <a:pt x="218" y="491"/>
                    <a:pt x="219" y="491"/>
                  </a:cubicBezTo>
                  <a:cubicBezTo>
                    <a:pt x="220" y="492"/>
                    <a:pt x="223" y="491"/>
                    <a:pt x="222" y="492"/>
                  </a:cubicBezTo>
                  <a:cubicBezTo>
                    <a:pt x="222" y="492"/>
                    <a:pt x="221" y="492"/>
                    <a:pt x="221" y="493"/>
                  </a:cubicBezTo>
                  <a:cubicBezTo>
                    <a:pt x="221" y="494"/>
                    <a:pt x="220" y="494"/>
                    <a:pt x="222" y="494"/>
                  </a:cubicBezTo>
                  <a:cubicBezTo>
                    <a:pt x="223" y="494"/>
                    <a:pt x="225" y="493"/>
                    <a:pt x="226" y="493"/>
                  </a:cubicBezTo>
                  <a:cubicBezTo>
                    <a:pt x="227" y="494"/>
                    <a:pt x="227" y="495"/>
                    <a:pt x="228" y="494"/>
                  </a:cubicBezTo>
                  <a:cubicBezTo>
                    <a:pt x="229" y="494"/>
                    <a:pt x="228" y="493"/>
                    <a:pt x="229" y="492"/>
                  </a:cubicBezTo>
                  <a:cubicBezTo>
                    <a:pt x="230" y="491"/>
                    <a:pt x="230" y="491"/>
                    <a:pt x="230" y="493"/>
                  </a:cubicBezTo>
                  <a:cubicBezTo>
                    <a:pt x="229" y="494"/>
                    <a:pt x="229" y="494"/>
                    <a:pt x="230" y="494"/>
                  </a:cubicBezTo>
                  <a:cubicBezTo>
                    <a:pt x="231" y="494"/>
                    <a:pt x="232" y="494"/>
                    <a:pt x="232" y="494"/>
                  </a:cubicBezTo>
                  <a:cubicBezTo>
                    <a:pt x="232" y="493"/>
                    <a:pt x="233" y="493"/>
                    <a:pt x="233" y="494"/>
                  </a:cubicBezTo>
                  <a:cubicBezTo>
                    <a:pt x="234" y="494"/>
                    <a:pt x="236" y="495"/>
                    <a:pt x="236" y="494"/>
                  </a:cubicBezTo>
                  <a:cubicBezTo>
                    <a:pt x="236" y="493"/>
                    <a:pt x="237" y="493"/>
                    <a:pt x="238" y="493"/>
                  </a:cubicBezTo>
                  <a:cubicBezTo>
                    <a:pt x="238" y="492"/>
                    <a:pt x="239" y="492"/>
                    <a:pt x="239" y="490"/>
                  </a:cubicBezTo>
                  <a:cubicBezTo>
                    <a:pt x="239" y="489"/>
                    <a:pt x="240" y="490"/>
                    <a:pt x="240" y="491"/>
                  </a:cubicBezTo>
                  <a:cubicBezTo>
                    <a:pt x="240" y="492"/>
                    <a:pt x="239" y="493"/>
                    <a:pt x="238" y="494"/>
                  </a:cubicBezTo>
                  <a:cubicBezTo>
                    <a:pt x="237" y="494"/>
                    <a:pt x="236" y="496"/>
                    <a:pt x="237" y="497"/>
                  </a:cubicBezTo>
                  <a:cubicBezTo>
                    <a:pt x="237" y="497"/>
                    <a:pt x="237" y="497"/>
                    <a:pt x="238" y="496"/>
                  </a:cubicBezTo>
                  <a:cubicBezTo>
                    <a:pt x="238" y="495"/>
                    <a:pt x="238" y="495"/>
                    <a:pt x="239" y="496"/>
                  </a:cubicBezTo>
                  <a:cubicBezTo>
                    <a:pt x="240" y="497"/>
                    <a:pt x="241" y="497"/>
                    <a:pt x="242" y="496"/>
                  </a:cubicBezTo>
                  <a:cubicBezTo>
                    <a:pt x="242" y="496"/>
                    <a:pt x="243" y="495"/>
                    <a:pt x="244" y="495"/>
                  </a:cubicBezTo>
                  <a:cubicBezTo>
                    <a:pt x="244" y="495"/>
                    <a:pt x="246" y="495"/>
                    <a:pt x="244" y="496"/>
                  </a:cubicBezTo>
                  <a:cubicBezTo>
                    <a:pt x="242" y="496"/>
                    <a:pt x="242" y="497"/>
                    <a:pt x="243" y="498"/>
                  </a:cubicBezTo>
                  <a:cubicBezTo>
                    <a:pt x="243" y="499"/>
                    <a:pt x="243" y="501"/>
                    <a:pt x="243" y="501"/>
                  </a:cubicBezTo>
                  <a:cubicBezTo>
                    <a:pt x="242" y="502"/>
                    <a:pt x="242" y="502"/>
                    <a:pt x="242" y="503"/>
                  </a:cubicBezTo>
                  <a:cubicBezTo>
                    <a:pt x="242" y="504"/>
                    <a:pt x="242" y="504"/>
                    <a:pt x="241" y="503"/>
                  </a:cubicBezTo>
                  <a:cubicBezTo>
                    <a:pt x="240" y="502"/>
                    <a:pt x="239" y="502"/>
                    <a:pt x="241" y="503"/>
                  </a:cubicBezTo>
                  <a:cubicBezTo>
                    <a:pt x="243" y="505"/>
                    <a:pt x="245" y="506"/>
                    <a:pt x="246" y="506"/>
                  </a:cubicBezTo>
                  <a:cubicBezTo>
                    <a:pt x="247" y="507"/>
                    <a:pt x="252" y="509"/>
                    <a:pt x="252" y="507"/>
                  </a:cubicBezTo>
                  <a:cubicBezTo>
                    <a:pt x="252" y="504"/>
                    <a:pt x="252" y="505"/>
                    <a:pt x="253" y="506"/>
                  </a:cubicBezTo>
                  <a:cubicBezTo>
                    <a:pt x="254" y="506"/>
                    <a:pt x="254" y="506"/>
                    <a:pt x="254" y="507"/>
                  </a:cubicBezTo>
                  <a:cubicBezTo>
                    <a:pt x="254" y="508"/>
                    <a:pt x="254" y="510"/>
                    <a:pt x="256" y="510"/>
                  </a:cubicBezTo>
                  <a:cubicBezTo>
                    <a:pt x="258" y="510"/>
                    <a:pt x="259" y="510"/>
                    <a:pt x="257" y="511"/>
                  </a:cubicBezTo>
                  <a:cubicBezTo>
                    <a:pt x="256" y="511"/>
                    <a:pt x="256" y="511"/>
                    <a:pt x="256" y="512"/>
                  </a:cubicBezTo>
                  <a:cubicBezTo>
                    <a:pt x="256" y="514"/>
                    <a:pt x="257" y="514"/>
                    <a:pt x="259" y="515"/>
                  </a:cubicBezTo>
                  <a:cubicBezTo>
                    <a:pt x="260" y="515"/>
                    <a:pt x="260" y="515"/>
                    <a:pt x="260" y="514"/>
                  </a:cubicBezTo>
                  <a:cubicBezTo>
                    <a:pt x="261" y="512"/>
                    <a:pt x="261" y="512"/>
                    <a:pt x="262" y="512"/>
                  </a:cubicBezTo>
                  <a:cubicBezTo>
                    <a:pt x="263" y="512"/>
                    <a:pt x="264" y="512"/>
                    <a:pt x="264" y="511"/>
                  </a:cubicBezTo>
                  <a:cubicBezTo>
                    <a:pt x="264" y="510"/>
                    <a:pt x="265" y="510"/>
                    <a:pt x="264" y="512"/>
                  </a:cubicBezTo>
                  <a:cubicBezTo>
                    <a:pt x="263" y="515"/>
                    <a:pt x="263" y="516"/>
                    <a:pt x="264" y="516"/>
                  </a:cubicBezTo>
                  <a:cubicBezTo>
                    <a:pt x="265" y="517"/>
                    <a:pt x="268" y="517"/>
                    <a:pt x="265" y="517"/>
                  </a:cubicBezTo>
                  <a:cubicBezTo>
                    <a:pt x="263" y="518"/>
                    <a:pt x="264" y="518"/>
                    <a:pt x="265" y="518"/>
                  </a:cubicBezTo>
                  <a:cubicBezTo>
                    <a:pt x="266" y="519"/>
                    <a:pt x="267" y="520"/>
                    <a:pt x="266" y="522"/>
                  </a:cubicBezTo>
                  <a:cubicBezTo>
                    <a:pt x="266" y="523"/>
                    <a:pt x="266" y="523"/>
                    <a:pt x="266" y="523"/>
                  </a:cubicBezTo>
                  <a:cubicBezTo>
                    <a:pt x="272" y="523"/>
                    <a:pt x="272" y="523"/>
                    <a:pt x="272" y="523"/>
                  </a:cubicBezTo>
                  <a:cubicBezTo>
                    <a:pt x="680" y="523"/>
                    <a:pt x="680" y="523"/>
                    <a:pt x="680" y="523"/>
                  </a:cubicBezTo>
                  <a:cubicBezTo>
                    <a:pt x="680" y="523"/>
                    <a:pt x="681" y="523"/>
                    <a:pt x="681" y="522"/>
                  </a:cubicBezTo>
                  <a:cubicBezTo>
                    <a:pt x="681" y="521"/>
                    <a:pt x="681" y="516"/>
                    <a:pt x="681" y="516"/>
                  </a:cubicBezTo>
                  <a:cubicBezTo>
                    <a:pt x="681" y="516"/>
                    <a:pt x="680" y="515"/>
                    <a:pt x="681" y="516"/>
                  </a:cubicBezTo>
                  <a:cubicBezTo>
                    <a:pt x="683" y="516"/>
                    <a:pt x="686" y="517"/>
                    <a:pt x="686" y="519"/>
                  </a:cubicBezTo>
                  <a:cubicBezTo>
                    <a:pt x="686" y="522"/>
                    <a:pt x="688" y="527"/>
                    <a:pt x="689" y="528"/>
                  </a:cubicBezTo>
                  <a:cubicBezTo>
                    <a:pt x="690" y="529"/>
                    <a:pt x="691" y="529"/>
                    <a:pt x="692" y="529"/>
                  </a:cubicBezTo>
                  <a:cubicBezTo>
                    <a:pt x="693" y="528"/>
                    <a:pt x="693" y="528"/>
                    <a:pt x="694" y="529"/>
                  </a:cubicBezTo>
                  <a:cubicBezTo>
                    <a:pt x="695" y="530"/>
                    <a:pt x="700" y="533"/>
                    <a:pt x="703" y="532"/>
                  </a:cubicBezTo>
                  <a:cubicBezTo>
                    <a:pt x="706" y="531"/>
                    <a:pt x="707" y="530"/>
                    <a:pt x="709" y="530"/>
                  </a:cubicBezTo>
                  <a:cubicBezTo>
                    <a:pt x="710" y="530"/>
                    <a:pt x="716" y="531"/>
                    <a:pt x="717" y="531"/>
                  </a:cubicBezTo>
                  <a:cubicBezTo>
                    <a:pt x="718" y="532"/>
                    <a:pt x="718" y="533"/>
                    <a:pt x="719" y="533"/>
                  </a:cubicBezTo>
                  <a:cubicBezTo>
                    <a:pt x="720" y="533"/>
                    <a:pt x="721" y="534"/>
                    <a:pt x="721" y="536"/>
                  </a:cubicBezTo>
                  <a:cubicBezTo>
                    <a:pt x="722" y="537"/>
                    <a:pt x="722" y="538"/>
                    <a:pt x="723" y="537"/>
                  </a:cubicBezTo>
                  <a:cubicBezTo>
                    <a:pt x="723" y="537"/>
                    <a:pt x="723" y="537"/>
                    <a:pt x="723" y="536"/>
                  </a:cubicBezTo>
                  <a:cubicBezTo>
                    <a:pt x="724" y="536"/>
                    <a:pt x="725" y="535"/>
                    <a:pt x="725" y="535"/>
                  </a:cubicBezTo>
                  <a:cubicBezTo>
                    <a:pt x="726" y="535"/>
                    <a:pt x="728" y="536"/>
                    <a:pt x="730" y="538"/>
                  </a:cubicBezTo>
                  <a:cubicBezTo>
                    <a:pt x="732" y="539"/>
                    <a:pt x="735" y="543"/>
                    <a:pt x="740" y="539"/>
                  </a:cubicBezTo>
                  <a:cubicBezTo>
                    <a:pt x="740" y="539"/>
                    <a:pt x="744" y="536"/>
                    <a:pt x="745" y="539"/>
                  </a:cubicBezTo>
                  <a:cubicBezTo>
                    <a:pt x="746" y="541"/>
                    <a:pt x="746" y="540"/>
                    <a:pt x="747" y="540"/>
                  </a:cubicBezTo>
                  <a:cubicBezTo>
                    <a:pt x="747" y="540"/>
                    <a:pt x="752" y="541"/>
                    <a:pt x="755" y="541"/>
                  </a:cubicBezTo>
                  <a:cubicBezTo>
                    <a:pt x="759" y="542"/>
                    <a:pt x="765" y="542"/>
                    <a:pt x="765" y="542"/>
                  </a:cubicBezTo>
                  <a:cubicBezTo>
                    <a:pt x="767" y="540"/>
                    <a:pt x="769" y="537"/>
                    <a:pt x="769" y="535"/>
                  </a:cubicBezTo>
                  <a:cubicBezTo>
                    <a:pt x="769" y="533"/>
                    <a:pt x="769" y="533"/>
                    <a:pt x="770" y="533"/>
                  </a:cubicBezTo>
                  <a:cubicBezTo>
                    <a:pt x="772" y="532"/>
                    <a:pt x="776" y="530"/>
                    <a:pt x="775" y="531"/>
                  </a:cubicBezTo>
                  <a:cubicBezTo>
                    <a:pt x="774" y="533"/>
                    <a:pt x="775" y="533"/>
                    <a:pt x="774" y="534"/>
                  </a:cubicBezTo>
                  <a:cubicBezTo>
                    <a:pt x="774" y="534"/>
                    <a:pt x="773" y="536"/>
                    <a:pt x="774" y="536"/>
                  </a:cubicBezTo>
                  <a:cubicBezTo>
                    <a:pt x="775" y="535"/>
                    <a:pt x="777" y="534"/>
                    <a:pt x="777" y="533"/>
                  </a:cubicBezTo>
                  <a:cubicBezTo>
                    <a:pt x="777" y="532"/>
                    <a:pt x="778" y="532"/>
                    <a:pt x="778" y="531"/>
                  </a:cubicBezTo>
                  <a:cubicBezTo>
                    <a:pt x="778" y="530"/>
                    <a:pt x="780" y="529"/>
                    <a:pt x="779" y="528"/>
                  </a:cubicBezTo>
                  <a:cubicBezTo>
                    <a:pt x="779" y="527"/>
                    <a:pt x="779" y="526"/>
                    <a:pt x="780" y="526"/>
                  </a:cubicBezTo>
                  <a:cubicBezTo>
                    <a:pt x="781" y="526"/>
                    <a:pt x="781" y="526"/>
                    <a:pt x="782" y="527"/>
                  </a:cubicBezTo>
                  <a:cubicBezTo>
                    <a:pt x="782" y="528"/>
                    <a:pt x="782" y="529"/>
                    <a:pt x="781" y="530"/>
                  </a:cubicBezTo>
                  <a:cubicBezTo>
                    <a:pt x="780" y="530"/>
                    <a:pt x="778" y="531"/>
                    <a:pt x="779" y="532"/>
                  </a:cubicBezTo>
                  <a:cubicBezTo>
                    <a:pt x="779" y="534"/>
                    <a:pt x="779" y="532"/>
                    <a:pt x="780" y="531"/>
                  </a:cubicBezTo>
                  <a:cubicBezTo>
                    <a:pt x="781" y="531"/>
                    <a:pt x="781" y="532"/>
                    <a:pt x="782" y="531"/>
                  </a:cubicBezTo>
                  <a:cubicBezTo>
                    <a:pt x="783" y="531"/>
                    <a:pt x="782" y="528"/>
                    <a:pt x="783" y="530"/>
                  </a:cubicBezTo>
                  <a:cubicBezTo>
                    <a:pt x="784" y="531"/>
                    <a:pt x="784" y="530"/>
                    <a:pt x="785" y="529"/>
                  </a:cubicBezTo>
                  <a:cubicBezTo>
                    <a:pt x="786" y="528"/>
                    <a:pt x="785" y="526"/>
                    <a:pt x="784" y="526"/>
                  </a:cubicBezTo>
                  <a:cubicBezTo>
                    <a:pt x="784" y="526"/>
                    <a:pt x="782" y="524"/>
                    <a:pt x="783" y="523"/>
                  </a:cubicBezTo>
                  <a:cubicBezTo>
                    <a:pt x="785" y="523"/>
                    <a:pt x="785" y="522"/>
                    <a:pt x="787" y="523"/>
                  </a:cubicBezTo>
                  <a:cubicBezTo>
                    <a:pt x="789" y="524"/>
                    <a:pt x="799" y="527"/>
                    <a:pt x="800" y="527"/>
                  </a:cubicBezTo>
                  <a:cubicBezTo>
                    <a:pt x="801" y="527"/>
                    <a:pt x="802" y="526"/>
                    <a:pt x="803" y="527"/>
                  </a:cubicBezTo>
                  <a:cubicBezTo>
                    <a:pt x="805" y="527"/>
                    <a:pt x="805" y="527"/>
                    <a:pt x="807" y="527"/>
                  </a:cubicBezTo>
                  <a:cubicBezTo>
                    <a:pt x="808" y="527"/>
                    <a:pt x="810" y="527"/>
                    <a:pt x="811" y="528"/>
                  </a:cubicBezTo>
                  <a:cubicBezTo>
                    <a:pt x="812" y="529"/>
                    <a:pt x="814" y="534"/>
                    <a:pt x="815" y="537"/>
                  </a:cubicBezTo>
                  <a:cubicBezTo>
                    <a:pt x="816" y="540"/>
                    <a:pt x="818" y="541"/>
                    <a:pt x="821" y="542"/>
                  </a:cubicBezTo>
                  <a:cubicBezTo>
                    <a:pt x="824" y="543"/>
                    <a:pt x="825" y="543"/>
                    <a:pt x="826" y="543"/>
                  </a:cubicBezTo>
                  <a:cubicBezTo>
                    <a:pt x="826" y="543"/>
                    <a:pt x="835" y="542"/>
                    <a:pt x="833" y="543"/>
                  </a:cubicBezTo>
                  <a:cubicBezTo>
                    <a:pt x="832" y="545"/>
                    <a:pt x="832" y="545"/>
                    <a:pt x="833" y="545"/>
                  </a:cubicBezTo>
                  <a:cubicBezTo>
                    <a:pt x="833" y="546"/>
                    <a:pt x="833" y="546"/>
                    <a:pt x="832" y="547"/>
                  </a:cubicBezTo>
                  <a:cubicBezTo>
                    <a:pt x="832" y="547"/>
                    <a:pt x="831" y="547"/>
                    <a:pt x="832" y="547"/>
                  </a:cubicBezTo>
                  <a:cubicBezTo>
                    <a:pt x="832" y="548"/>
                    <a:pt x="831" y="549"/>
                    <a:pt x="831" y="550"/>
                  </a:cubicBezTo>
                  <a:cubicBezTo>
                    <a:pt x="832" y="551"/>
                    <a:pt x="837" y="554"/>
                    <a:pt x="837" y="554"/>
                  </a:cubicBezTo>
                  <a:cubicBezTo>
                    <a:pt x="837" y="554"/>
                    <a:pt x="838" y="556"/>
                    <a:pt x="837" y="556"/>
                  </a:cubicBezTo>
                  <a:cubicBezTo>
                    <a:pt x="836" y="557"/>
                    <a:pt x="836" y="558"/>
                    <a:pt x="836" y="558"/>
                  </a:cubicBezTo>
                  <a:cubicBezTo>
                    <a:pt x="836" y="559"/>
                    <a:pt x="834" y="560"/>
                    <a:pt x="835" y="561"/>
                  </a:cubicBezTo>
                  <a:cubicBezTo>
                    <a:pt x="836" y="562"/>
                    <a:pt x="839" y="563"/>
                    <a:pt x="839" y="565"/>
                  </a:cubicBezTo>
                  <a:cubicBezTo>
                    <a:pt x="838" y="566"/>
                    <a:pt x="838" y="566"/>
                    <a:pt x="839" y="567"/>
                  </a:cubicBezTo>
                  <a:cubicBezTo>
                    <a:pt x="839" y="567"/>
                    <a:pt x="839" y="567"/>
                    <a:pt x="838" y="568"/>
                  </a:cubicBezTo>
                  <a:cubicBezTo>
                    <a:pt x="838" y="568"/>
                    <a:pt x="838" y="570"/>
                    <a:pt x="836" y="569"/>
                  </a:cubicBezTo>
                  <a:cubicBezTo>
                    <a:pt x="836" y="569"/>
                    <a:pt x="838" y="571"/>
                    <a:pt x="839" y="571"/>
                  </a:cubicBezTo>
                  <a:cubicBezTo>
                    <a:pt x="839" y="571"/>
                    <a:pt x="841" y="570"/>
                    <a:pt x="841" y="570"/>
                  </a:cubicBezTo>
                  <a:cubicBezTo>
                    <a:pt x="841" y="570"/>
                    <a:pt x="843" y="569"/>
                    <a:pt x="844" y="569"/>
                  </a:cubicBezTo>
                  <a:cubicBezTo>
                    <a:pt x="845" y="569"/>
                    <a:pt x="845" y="571"/>
                    <a:pt x="845" y="572"/>
                  </a:cubicBezTo>
                  <a:cubicBezTo>
                    <a:pt x="844" y="574"/>
                    <a:pt x="847" y="574"/>
                    <a:pt x="849" y="574"/>
                  </a:cubicBezTo>
                  <a:cubicBezTo>
                    <a:pt x="850" y="574"/>
                    <a:pt x="857" y="575"/>
                    <a:pt x="858" y="576"/>
                  </a:cubicBezTo>
                  <a:cubicBezTo>
                    <a:pt x="859" y="576"/>
                    <a:pt x="861" y="576"/>
                    <a:pt x="863" y="576"/>
                  </a:cubicBezTo>
                  <a:cubicBezTo>
                    <a:pt x="865" y="576"/>
                    <a:pt x="866" y="576"/>
                    <a:pt x="867" y="576"/>
                  </a:cubicBezTo>
                  <a:cubicBezTo>
                    <a:pt x="868" y="576"/>
                    <a:pt x="869" y="575"/>
                    <a:pt x="871" y="576"/>
                  </a:cubicBezTo>
                  <a:cubicBezTo>
                    <a:pt x="872" y="576"/>
                    <a:pt x="879" y="577"/>
                    <a:pt x="880" y="578"/>
                  </a:cubicBezTo>
                  <a:cubicBezTo>
                    <a:pt x="881" y="578"/>
                    <a:pt x="881" y="577"/>
                    <a:pt x="881" y="578"/>
                  </a:cubicBezTo>
                  <a:cubicBezTo>
                    <a:pt x="881" y="579"/>
                    <a:pt x="881" y="579"/>
                    <a:pt x="882" y="579"/>
                  </a:cubicBezTo>
                  <a:cubicBezTo>
                    <a:pt x="883" y="578"/>
                    <a:pt x="883" y="578"/>
                    <a:pt x="885" y="579"/>
                  </a:cubicBezTo>
                  <a:cubicBezTo>
                    <a:pt x="886" y="580"/>
                    <a:pt x="886" y="580"/>
                    <a:pt x="888" y="579"/>
                  </a:cubicBezTo>
                  <a:cubicBezTo>
                    <a:pt x="889" y="579"/>
                    <a:pt x="889" y="579"/>
                    <a:pt x="890" y="579"/>
                  </a:cubicBezTo>
                  <a:cubicBezTo>
                    <a:pt x="891" y="580"/>
                    <a:pt x="893" y="580"/>
                    <a:pt x="894" y="580"/>
                  </a:cubicBezTo>
                  <a:cubicBezTo>
                    <a:pt x="895" y="581"/>
                    <a:pt x="902" y="588"/>
                    <a:pt x="903" y="589"/>
                  </a:cubicBezTo>
                  <a:cubicBezTo>
                    <a:pt x="904" y="590"/>
                    <a:pt x="906" y="589"/>
                    <a:pt x="905" y="591"/>
                  </a:cubicBezTo>
                  <a:cubicBezTo>
                    <a:pt x="904" y="593"/>
                    <a:pt x="905" y="593"/>
                    <a:pt x="905" y="595"/>
                  </a:cubicBezTo>
                  <a:cubicBezTo>
                    <a:pt x="905" y="596"/>
                    <a:pt x="906" y="597"/>
                    <a:pt x="907" y="599"/>
                  </a:cubicBezTo>
                  <a:cubicBezTo>
                    <a:pt x="909" y="601"/>
                    <a:pt x="910" y="601"/>
                    <a:pt x="910" y="602"/>
                  </a:cubicBezTo>
                  <a:cubicBezTo>
                    <a:pt x="909" y="603"/>
                    <a:pt x="908" y="602"/>
                    <a:pt x="907" y="601"/>
                  </a:cubicBezTo>
                  <a:cubicBezTo>
                    <a:pt x="907" y="600"/>
                    <a:pt x="907" y="600"/>
                    <a:pt x="905" y="601"/>
                  </a:cubicBezTo>
                  <a:cubicBezTo>
                    <a:pt x="904" y="603"/>
                    <a:pt x="906" y="603"/>
                    <a:pt x="905" y="606"/>
                  </a:cubicBezTo>
                  <a:cubicBezTo>
                    <a:pt x="904" y="608"/>
                    <a:pt x="903" y="607"/>
                    <a:pt x="902" y="607"/>
                  </a:cubicBezTo>
                  <a:cubicBezTo>
                    <a:pt x="900" y="606"/>
                    <a:pt x="898" y="605"/>
                    <a:pt x="897" y="604"/>
                  </a:cubicBezTo>
                  <a:cubicBezTo>
                    <a:pt x="896" y="603"/>
                    <a:pt x="895" y="602"/>
                    <a:pt x="894" y="603"/>
                  </a:cubicBezTo>
                  <a:cubicBezTo>
                    <a:pt x="892" y="605"/>
                    <a:pt x="891" y="603"/>
                    <a:pt x="890" y="602"/>
                  </a:cubicBezTo>
                  <a:cubicBezTo>
                    <a:pt x="889" y="601"/>
                    <a:pt x="891" y="601"/>
                    <a:pt x="891" y="600"/>
                  </a:cubicBezTo>
                  <a:cubicBezTo>
                    <a:pt x="892" y="599"/>
                    <a:pt x="892" y="599"/>
                    <a:pt x="891" y="599"/>
                  </a:cubicBezTo>
                  <a:cubicBezTo>
                    <a:pt x="890" y="599"/>
                    <a:pt x="889" y="599"/>
                    <a:pt x="888" y="599"/>
                  </a:cubicBezTo>
                  <a:cubicBezTo>
                    <a:pt x="888" y="598"/>
                    <a:pt x="888" y="597"/>
                    <a:pt x="887" y="596"/>
                  </a:cubicBezTo>
                  <a:cubicBezTo>
                    <a:pt x="886" y="596"/>
                    <a:pt x="886" y="595"/>
                    <a:pt x="887" y="594"/>
                  </a:cubicBezTo>
                  <a:cubicBezTo>
                    <a:pt x="887" y="593"/>
                    <a:pt x="884" y="593"/>
                    <a:pt x="882" y="593"/>
                  </a:cubicBezTo>
                  <a:cubicBezTo>
                    <a:pt x="880" y="593"/>
                    <a:pt x="881" y="594"/>
                    <a:pt x="882" y="594"/>
                  </a:cubicBezTo>
                  <a:cubicBezTo>
                    <a:pt x="883" y="594"/>
                    <a:pt x="883" y="595"/>
                    <a:pt x="884" y="596"/>
                  </a:cubicBezTo>
                  <a:cubicBezTo>
                    <a:pt x="884" y="596"/>
                    <a:pt x="885" y="598"/>
                    <a:pt x="885" y="598"/>
                  </a:cubicBezTo>
                  <a:cubicBezTo>
                    <a:pt x="886" y="598"/>
                    <a:pt x="886" y="599"/>
                    <a:pt x="886" y="600"/>
                  </a:cubicBezTo>
                  <a:cubicBezTo>
                    <a:pt x="887" y="601"/>
                    <a:pt x="887" y="602"/>
                    <a:pt x="887" y="604"/>
                  </a:cubicBezTo>
                  <a:cubicBezTo>
                    <a:pt x="887" y="606"/>
                    <a:pt x="885" y="607"/>
                    <a:pt x="884" y="608"/>
                  </a:cubicBezTo>
                  <a:cubicBezTo>
                    <a:pt x="883" y="609"/>
                    <a:pt x="882" y="610"/>
                    <a:pt x="882" y="611"/>
                  </a:cubicBezTo>
                  <a:cubicBezTo>
                    <a:pt x="882" y="612"/>
                    <a:pt x="882" y="613"/>
                    <a:pt x="881" y="613"/>
                  </a:cubicBezTo>
                  <a:cubicBezTo>
                    <a:pt x="880" y="614"/>
                    <a:pt x="880" y="621"/>
                    <a:pt x="880" y="623"/>
                  </a:cubicBezTo>
                  <a:cubicBezTo>
                    <a:pt x="880" y="625"/>
                    <a:pt x="872" y="631"/>
                    <a:pt x="870" y="633"/>
                  </a:cubicBezTo>
                  <a:cubicBezTo>
                    <a:pt x="870" y="633"/>
                    <a:pt x="867" y="642"/>
                    <a:pt x="866" y="643"/>
                  </a:cubicBezTo>
                  <a:cubicBezTo>
                    <a:pt x="866" y="643"/>
                    <a:pt x="868" y="643"/>
                    <a:pt x="869" y="643"/>
                  </a:cubicBezTo>
                  <a:cubicBezTo>
                    <a:pt x="871" y="644"/>
                    <a:pt x="870" y="643"/>
                    <a:pt x="870" y="646"/>
                  </a:cubicBezTo>
                  <a:cubicBezTo>
                    <a:pt x="870" y="648"/>
                    <a:pt x="868" y="646"/>
                    <a:pt x="868" y="646"/>
                  </a:cubicBezTo>
                  <a:cubicBezTo>
                    <a:pt x="866" y="645"/>
                    <a:pt x="864" y="646"/>
                    <a:pt x="862" y="646"/>
                  </a:cubicBezTo>
                  <a:cubicBezTo>
                    <a:pt x="860" y="647"/>
                    <a:pt x="860" y="648"/>
                    <a:pt x="860" y="650"/>
                  </a:cubicBezTo>
                  <a:cubicBezTo>
                    <a:pt x="860" y="651"/>
                    <a:pt x="860" y="651"/>
                    <a:pt x="861" y="652"/>
                  </a:cubicBezTo>
                  <a:cubicBezTo>
                    <a:pt x="862" y="652"/>
                    <a:pt x="864" y="652"/>
                    <a:pt x="866" y="652"/>
                  </a:cubicBezTo>
                  <a:cubicBezTo>
                    <a:pt x="868" y="652"/>
                    <a:pt x="867" y="652"/>
                    <a:pt x="868" y="653"/>
                  </a:cubicBezTo>
                  <a:cubicBezTo>
                    <a:pt x="869" y="654"/>
                    <a:pt x="869" y="652"/>
                    <a:pt x="869" y="652"/>
                  </a:cubicBezTo>
                  <a:cubicBezTo>
                    <a:pt x="869" y="651"/>
                    <a:pt x="870" y="650"/>
                    <a:pt x="871" y="649"/>
                  </a:cubicBezTo>
                  <a:cubicBezTo>
                    <a:pt x="872" y="649"/>
                    <a:pt x="877" y="647"/>
                    <a:pt x="878" y="646"/>
                  </a:cubicBezTo>
                  <a:cubicBezTo>
                    <a:pt x="879" y="645"/>
                    <a:pt x="883" y="642"/>
                    <a:pt x="885" y="641"/>
                  </a:cubicBezTo>
                  <a:cubicBezTo>
                    <a:pt x="887" y="640"/>
                    <a:pt x="898" y="641"/>
                    <a:pt x="901" y="642"/>
                  </a:cubicBezTo>
                  <a:cubicBezTo>
                    <a:pt x="905" y="642"/>
                    <a:pt x="903" y="642"/>
                    <a:pt x="901" y="641"/>
                  </a:cubicBezTo>
                  <a:cubicBezTo>
                    <a:pt x="899" y="641"/>
                    <a:pt x="900" y="641"/>
                    <a:pt x="902" y="639"/>
                  </a:cubicBezTo>
                  <a:cubicBezTo>
                    <a:pt x="905" y="637"/>
                    <a:pt x="917" y="636"/>
                    <a:pt x="919" y="636"/>
                  </a:cubicBezTo>
                  <a:cubicBezTo>
                    <a:pt x="920" y="635"/>
                    <a:pt x="920" y="635"/>
                    <a:pt x="920" y="634"/>
                  </a:cubicBezTo>
                  <a:cubicBezTo>
                    <a:pt x="920" y="634"/>
                    <a:pt x="920" y="633"/>
                    <a:pt x="920" y="633"/>
                  </a:cubicBezTo>
                  <a:cubicBezTo>
                    <a:pt x="920" y="633"/>
                    <a:pt x="919" y="632"/>
                    <a:pt x="919" y="631"/>
                  </a:cubicBezTo>
                  <a:cubicBezTo>
                    <a:pt x="920" y="630"/>
                    <a:pt x="920" y="629"/>
                    <a:pt x="920" y="629"/>
                  </a:cubicBezTo>
                  <a:cubicBezTo>
                    <a:pt x="920" y="629"/>
                    <a:pt x="914" y="630"/>
                    <a:pt x="913" y="630"/>
                  </a:cubicBezTo>
                  <a:cubicBezTo>
                    <a:pt x="911" y="630"/>
                    <a:pt x="911" y="630"/>
                    <a:pt x="910" y="629"/>
                  </a:cubicBezTo>
                  <a:cubicBezTo>
                    <a:pt x="910" y="629"/>
                    <a:pt x="909" y="629"/>
                    <a:pt x="910" y="628"/>
                  </a:cubicBezTo>
                  <a:cubicBezTo>
                    <a:pt x="911" y="626"/>
                    <a:pt x="911" y="626"/>
                    <a:pt x="912" y="625"/>
                  </a:cubicBezTo>
                  <a:cubicBezTo>
                    <a:pt x="912" y="624"/>
                    <a:pt x="912" y="624"/>
                    <a:pt x="913" y="623"/>
                  </a:cubicBezTo>
                  <a:cubicBezTo>
                    <a:pt x="914" y="623"/>
                    <a:pt x="917" y="621"/>
                    <a:pt x="918" y="621"/>
                  </a:cubicBezTo>
                  <a:cubicBezTo>
                    <a:pt x="919" y="620"/>
                    <a:pt x="919" y="619"/>
                    <a:pt x="921" y="619"/>
                  </a:cubicBezTo>
                  <a:cubicBezTo>
                    <a:pt x="923" y="619"/>
                    <a:pt x="941" y="616"/>
                    <a:pt x="941" y="616"/>
                  </a:cubicBezTo>
                  <a:cubicBezTo>
                    <a:pt x="941" y="616"/>
                    <a:pt x="942" y="617"/>
                    <a:pt x="943" y="617"/>
                  </a:cubicBezTo>
                  <a:cubicBezTo>
                    <a:pt x="944" y="617"/>
                    <a:pt x="945" y="616"/>
                    <a:pt x="946" y="617"/>
                  </a:cubicBezTo>
                  <a:cubicBezTo>
                    <a:pt x="946" y="618"/>
                    <a:pt x="948" y="620"/>
                    <a:pt x="949" y="618"/>
                  </a:cubicBezTo>
                  <a:cubicBezTo>
                    <a:pt x="950" y="617"/>
                    <a:pt x="952" y="614"/>
                    <a:pt x="953" y="614"/>
                  </a:cubicBezTo>
                  <a:cubicBezTo>
                    <a:pt x="954" y="614"/>
                    <a:pt x="965" y="609"/>
                    <a:pt x="965" y="609"/>
                  </a:cubicBezTo>
                  <a:cubicBezTo>
                    <a:pt x="965" y="608"/>
                    <a:pt x="967" y="607"/>
                    <a:pt x="967" y="607"/>
                  </a:cubicBezTo>
                  <a:cubicBezTo>
                    <a:pt x="967" y="607"/>
                    <a:pt x="974" y="602"/>
                    <a:pt x="975" y="601"/>
                  </a:cubicBezTo>
                  <a:cubicBezTo>
                    <a:pt x="977" y="600"/>
                    <a:pt x="980" y="598"/>
                    <a:pt x="986" y="598"/>
                  </a:cubicBezTo>
                  <a:cubicBezTo>
                    <a:pt x="993" y="598"/>
                    <a:pt x="1032" y="598"/>
                    <a:pt x="1032" y="598"/>
                  </a:cubicBezTo>
                  <a:cubicBezTo>
                    <a:pt x="1032" y="598"/>
                    <a:pt x="1032" y="592"/>
                    <a:pt x="1037" y="592"/>
                  </a:cubicBezTo>
                  <a:cubicBezTo>
                    <a:pt x="1037" y="592"/>
                    <a:pt x="1038" y="592"/>
                    <a:pt x="1039" y="593"/>
                  </a:cubicBezTo>
                  <a:cubicBezTo>
                    <a:pt x="1040" y="593"/>
                    <a:pt x="1042" y="593"/>
                    <a:pt x="1044" y="592"/>
                  </a:cubicBezTo>
                  <a:cubicBezTo>
                    <a:pt x="1045" y="590"/>
                    <a:pt x="1050" y="582"/>
                    <a:pt x="1050" y="582"/>
                  </a:cubicBezTo>
                  <a:cubicBezTo>
                    <a:pt x="1050" y="582"/>
                    <a:pt x="1051" y="581"/>
                    <a:pt x="1050" y="580"/>
                  </a:cubicBezTo>
                  <a:cubicBezTo>
                    <a:pt x="1050" y="580"/>
                    <a:pt x="1050" y="578"/>
                    <a:pt x="1050" y="577"/>
                  </a:cubicBezTo>
                  <a:cubicBezTo>
                    <a:pt x="1051" y="576"/>
                    <a:pt x="1060" y="560"/>
                    <a:pt x="1062" y="558"/>
                  </a:cubicBezTo>
                  <a:cubicBezTo>
                    <a:pt x="1063" y="556"/>
                    <a:pt x="1065" y="552"/>
                    <a:pt x="1066" y="552"/>
                  </a:cubicBezTo>
                  <a:cubicBezTo>
                    <a:pt x="1068" y="552"/>
                    <a:pt x="1068" y="554"/>
                    <a:pt x="1068" y="555"/>
                  </a:cubicBezTo>
                  <a:cubicBezTo>
                    <a:pt x="1068" y="555"/>
                    <a:pt x="1068" y="556"/>
                    <a:pt x="1069" y="556"/>
                  </a:cubicBezTo>
                  <a:cubicBezTo>
                    <a:pt x="1070" y="556"/>
                    <a:pt x="1071" y="557"/>
                    <a:pt x="1073" y="557"/>
                  </a:cubicBezTo>
                  <a:cubicBezTo>
                    <a:pt x="1075" y="556"/>
                    <a:pt x="1079" y="554"/>
                    <a:pt x="1081" y="555"/>
                  </a:cubicBezTo>
                  <a:cubicBezTo>
                    <a:pt x="1083" y="556"/>
                    <a:pt x="1087" y="559"/>
                    <a:pt x="1087" y="562"/>
                  </a:cubicBezTo>
                  <a:cubicBezTo>
                    <a:pt x="1087" y="565"/>
                    <a:pt x="1087" y="579"/>
                    <a:pt x="1087" y="580"/>
                  </a:cubicBezTo>
                  <a:cubicBezTo>
                    <a:pt x="1087" y="581"/>
                    <a:pt x="1087" y="584"/>
                    <a:pt x="1087" y="584"/>
                  </a:cubicBezTo>
                  <a:cubicBezTo>
                    <a:pt x="1087" y="585"/>
                    <a:pt x="1087" y="585"/>
                    <a:pt x="1088" y="585"/>
                  </a:cubicBezTo>
                  <a:cubicBezTo>
                    <a:pt x="1088" y="586"/>
                    <a:pt x="1089" y="586"/>
                    <a:pt x="1089" y="586"/>
                  </a:cubicBezTo>
                  <a:cubicBezTo>
                    <a:pt x="1090" y="586"/>
                    <a:pt x="1093" y="587"/>
                    <a:pt x="1093" y="588"/>
                  </a:cubicBezTo>
                  <a:cubicBezTo>
                    <a:pt x="1093" y="588"/>
                    <a:pt x="1091" y="588"/>
                    <a:pt x="1092" y="589"/>
                  </a:cubicBezTo>
                  <a:cubicBezTo>
                    <a:pt x="1092" y="590"/>
                    <a:pt x="1092" y="592"/>
                    <a:pt x="1092" y="593"/>
                  </a:cubicBezTo>
                  <a:cubicBezTo>
                    <a:pt x="1092" y="594"/>
                    <a:pt x="1093" y="595"/>
                    <a:pt x="1094" y="595"/>
                  </a:cubicBezTo>
                  <a:cubicBezTo>
                    <a:pt x="1095" y="595"/>
                    <a:pt x="1095" y="594"/>
                    <a:pt x="1096" y="595"/>
                  </a:cubicBezTo>
                  <a:cubicBezTo>
                    <a:pt x="1097" y="596"/>
                    <a:pt x="1097" y="596"/>
                    <a:pt x="1098" y="597"/>
                  </a:cubicBezTo>
                  <a:cubicBezTo>
                    <a:pt x="1097" y="596"/>
                    <a:pt x="1097" y="595"/>
                    <a:pt x="1098" y="596"/>
                  </a:cubicBezTo>
                  <a:cubicBezTo>
                    <a:pt x="1100" y="596"/>
                    <a:pt x="1100" y="596"/>
                    <a:pt x="1101" y="596"/>
                  </a:cubicBezTo>
                  <a:cubicBezTo>
                    <a:pt x="1102" y="597"/>
                    <a:pt x="1104" y="597"/>
                    <a:pt x="1106" y="596"/>
                  </a:cubicBezTo>
                  <a:cubicBezTo>
                    <a:pt x="1107" y="596"/>
                    <a:pt x="1108" y="596"/>
                    <a:pt x="1109" y="595"/>
                  </a:cubicBezTo>
                  <a:cubicBezTo>
                    <a:pt x="1110" y="594"/>
                    <a:pt x="1110" y="592"/>
                    <a:pt x="1112" y="591"/>
                  </a:cubicBezTo>
                  <a:cubicBezTo>
                    <a:pt x="1113" y="590"/>
                    <a:pt x="1111" y="592"/>
                    <a:pt x="1113" y="592"/>
                  </a:cubicBezTo>
                  <a:cubicBezTo>
                    <a:pt x="1114" y="593"/>
                    <a:pt x="1116" y="594"/>
                    <a:pt x="1118" y="592"/>
                  </a:cubicBezTo>
                  <a:cubicBezTo>
                    <a:pt x="1119" y="591"/>
                    <a:pt x="1129" y="586"/>
                    <a:pt x="1131" y="585"/>
                  </a:cubicBezTo>
                  <a:cubicBezTo>
                    <a:pt x="1133" y="584"/>
                    <a:pt x="1135" y="583"/>
                    <a:pt x="1135" y="582"/>
                  </a:cubicBezTo>
                  <a:cubicBezTo>
                    <a:pt x="1134" y="580"/>
                    <a:pt x="1134" y="579"/>
                    <a:pt x="1135" y="581"/>
                  </a:cubicBezTo>
                  <a:cubicBezTo>
                    <a:pt x="1136" y="584"/>
                    <a:pt x="1136" y="584"/>
                    <a:pt x="1138" y="583"/>
                  </a:cubicBezTo>
                  <a:cubicBezTo>
                    <a:pt x="1140" y="582"/>
                    <a:pt x="1138" y="584"/>
                    <a:pt x="1137" y="586"/>
                  </a:cubicBezTo>
                  <a:cubicBezTo>
                    <a:pt x="1135" y="587"/>
                    <a:pt x="1131" y="592"/>
                    <a:pt x="1132" y="592"/>
                  </a:cubicBezTo>
                  <a:cubicBezTo>
                    <a:pt x="1133" y="592"/>
                    <a:pt x="1134" y="591"/>
                    <a:pt x="1135" y="591"/>
                  </a:cubicBezTo>
                  <a:cubicBezTo>
                    <a:pt x="1136" y="590"/>
                    <a:pt x="1139" y="591"/>
                    <a:pt x="1140" y="591"/>
                  </a:cubicBezTo>
                  <a:cubicBezTo>
                    <a:pt x="1141" y="590"/>
                    <a:pt x="1144" y="591"/>
                    <a:pt x="1147" y="590"/>
                  </a:cubicBezTo>
                  <a:cubicBezTo>
                    <a:pt x="1149" y="590"/>
                    <a:pt x="1155" y="590"/>
                    <a:pt x="1150" y="593"/>
                  </a:cubicBezTo>
                  <a:cubicBezTo>
                    <a:pt x="1146" y="595"/>
                    <a:pt x="1143" y="599"/>
                    <a:pt x="1141" y="597"/>
                  </a:cubicBezTo>
                  <a:cubicBezTo>
                    <a:pt x="1140" y="595"/>
                    <a:pt x="1138" y="596"/>
                    <a:pt x="1138" y="594"/>
                  </a:cubicBezTo>
                  <a:cubicBezTo>
                    <a:pt x="1139" y="592"/>
                    <a:pt x="1138" y="591"/>
                    <a:pt x="1135" y="592"/>
                  </a:cubicBezTo>
                  <a:cubicBezTo>
                    <a:pt x="1133" y="594"/>
                    <a:pt x="1119" y="603"/>
                    <a:pt x="1117" y="604"/>
                  </a:cubicBezTo>
                  <a:cubicBezTo>
                    <a:pt x="1115" y="605"/>
                    <a:pt x="1113" y="609"/>
                    <a:pt x="1112" y="610"/>
                  </a:cubicBezTo>
                  <a:cubicBezTo>
                    <a:pt x="1112" y="612"/>
                    <a:pt x="1110" y="614"/>
                    <a:pt x="1111" y="616"/>
                  </a:cubicBezTo>
                  <a:cubicBezTo>
                    <a:pt x="1112" y="618"/>
                    <a:pt x="1112" y="620"/>
                    <a:pt x="1113" y="621"/>
                  </a:cubicBezTo>
                  <a:cubicBezTo>
                    <a:pt x="1114" y="621"/>
                    <a:pt x="1114" y="621"/>
                    <a:pt x="1114" y="620"/>
                  </a:cubicBezTo>
                  <a:cubicBezTo>
                    <a:pt x="1115" y="619"/>
                    <a:pt x="1116" y="620"/>
                    <a:pt x="1116" y="621"/>
                  </a:cubicBezTo>
                  <a:cubicBezTo>
                    <a:pt x="1117" y="623"/>
                    <a:pt x="1117" y="625"/>
                    <a:pt x="1119" y="625"/>
                  </a:cubicBezTo>
                  <a:cubicBezTo>
                    <a:pt x="1121" y="625"/>
                    <a:pt x="1122" y="626"/>
                    <a:pt x="1123" y="624"/>
                  </a:cubicBezTo>
                  <a:cubicBezTo>
                    <a:pt x="1124" y="622"/>
                    <a:pt x="1123" y="620"/>
                    <a:pt x="1124" y="621"/>
                  </a:cubicBezTo>
                  <a:cubicBezTo>
                    <a:pt x="1125" y="622"/>
                    <a:pt x="1125" y="619"/>
                    <a:pt x="1126" y="622"/>
                  </a:cubicBezTo>
                  <a:cubicBezTo>
                    <a:pt x="1127" y="624"/>
                    <a:pt x="1127" y="621"/>
                    <a:pt x="1129" y="619"/>
                  </a:cubicBezTo>
                  <a:cubicBezTo>
                    <a:pt x="1131" y="617"/>
                    <a:pt x="1134" y="617"/>
                    <a:pt x="1134" y="616"/>
                  </a:cubicBezTo>
                  <a:cubicBezTo>
                    <a:pt x="1133" y="614"/>
                    <a:pt x="1134" y="614"/>
                    <a:pt x="1135" y="613"/>
                  </a:cubicBezTo>
                  <a:cubicBezTo>
                    <a:pt x="1136" y="612"/>
                    <a:pt x="1137" y="612"/>
                    <a:pt x="1138" y="611"/>
                  </a:cubicBezTo>
                  <a:cubicBezTo>
                    <a:pt x="1138" y="611"/>
                    <a:pt x="1139" y="612"/>
                    <a:pt x="1139" y="610"/>
                  </a:cubicBezTo>
                  <a:cubicBezTo>
                    <a:pt x="1138" y="609"/>
                    <a:pt x="1140" y="609"/>
                    <a:pt x="1138" y="609"/>
                  </a:cubicBezTo>
                  <a:cubicBezTo>
                    <a:pt x="1138" y="609"/>
                    <a:pt x="1139" y="606"/>
                    <a:pt x="1140" y="606"/>
                  </a:cubicBezTo>
                  <a:cubicBezTo>
                    <a:pt x="1141" y="607"/>
                    <a:pt x="1142" y="608"/>
                    <a:pt x="1142" y="606"/>
                  </a:cubicBezTo>
                  <a:cubicBezTo>
                    <a:pt x="1143" y="604"/>
                    <a:pt x="1143" y="603"/>
                    <a:pt x="1144" y="604"/>
                  </a:cubicBezTo>
                  <a:cubicBezTo>
                    <a:pt x="1145" y="604"/>
                    <a:pt x="1144" y="607"/>
                    <a:pt x="1145" y="607"/>
                  </a:cubicBezTo>
                  <a:cubicBezTo>
                    <a:pt x="1147" y="607"/>
                    <a:pt x="1147" y="608"/>
                    <a:pt x="1148" y="608"/>
                  </a:cubicBezTo>
                  <a:cubicBezTo>
                    <a:pt x="1150" y="608"/>
                    <a:pt x="1150" y="607"/>
                    <a:pt x="1150" y="606"/>
                  </a:cubicBezTo>
                  <a:cubicBezTo>
                    <a:pt x="1150" y="605"/>
                    <a:pt x="1148" y="602"/>
                    <a:pt x="1149" y="604"/>
                  </a:cubicBezTo>
                  <a:cubicBezTo>
                    <a:pt x="1151" y="605"/>
                    <a:pt x="1152" y="605"/>
                    <a:pt x="1155" y="605"/>
                  </a:cubicBezTo>
                  <a:cubicBezTo>
                    <a:pt x="1158" y="604"/>
                    <a:pt x="1163" y="602"/>
                    <a:pt x="1165" y="601"/>
                  </a:cubicBezTo>
                  <a:cubicBezTo>
                    <a:pt x="1167" y="600"/>
                    <a:pt x="1187" y="593"/>
                    <a:pt x="1188" y="593"/>
                  </a:cubicBezTo>
                  <a:cubicBezTo>
                    <a:pt x="1188" y="592"/>
                    <a:pt x="1188" y="592"/>
                    <a:pt x="1187" y="591"/>
                  </a:cubicBezTo>
                  <a:cubicBezTo>
                    <a:pt x="1185" y="590"/>
                    <a:pt x="1182" y="587"/>
                    <a:pt x="1181" y="586"/>
                  </a:cubicBezTo>
                  <a:cubicBezTo>
                    <a:pt x="1181" y="585"/>
                    <a:pt x="1179" y="585"/>
                    <a:pt x="1177" y="586"/>
                  </a:cubicBezTo>
                  <a:cubicBezTo>
                    <a:pt x="1175" y="586"/>
                    <a:pt x="1175" y="586"/>
                    <a:pt x="1175" y="585"/>
                  </a:cubicBezTo>
                  <a:cubicBezTo>
                    <a:pt x="1175" y="584"/>
                    <a:pt x="1175" y="581"/>
                    <a:pt x="1173" y="582"/>
                  </a:cubicBezTo>
                  <a:cubicBezTo>
                    <a:pt x="1172" y="584"/>
                    <a:pt x="1170" y="585"/>
                    <a:pt x="1169" y="585"/>
                  </a:cubicBezTo>
                  <a:cubicBezTo>
                    <a:pt x="1168" y="585"/>
                    <a:pt x="1167" y="585"/>
                    <a:pt x="1167" y="586"/>
                  </a:cubicBezTo>
                  <a:cubicBezTo>
                    <a:pt x="1167" y="586"/>
                    <a:pt x="1166" y="587"/>
                    <a:pt x="1165" y="587"/>
                  </a:cubicBezTo>
                  <a:cubicBezTo>
                    <a:pt x="1163" y="586"/>
                    <a:pt x="1162" y="586"/>
                    <a:pt x="1163" y="585"/>
                  </a:cubicBezTo>
                  <a:cubicBezTo>
                    <a:pt x="1164" y="585"/>
                    <a:pt x="1163" y="584"/>
                    <a:pt x="1162" y="584"/>
                  </a:cubicBezTo>
                  <a:cubicBezTo>
                    <a:pt x="1160" y="584"/>
                    <a:pt x="1156" y="584"/>
                    <a:pt x="1155" y="584"/>
                  </a:cubicBezTo>
                  <a:cubicBezTo>
                    <a:pt x="1155" y="584"/>
                    <a:pt x="1154" y="584"/>
                    <a:pt x="1154" y="583"/>
                  </a:cubicBezTo>
                  <a:cubicBezTo>
                    <a:pt x="1154" y="583"/>
                    <a:pt x="1149" y="581"/>
                    <a:pt x="1145" y="580"/>
                  </a:cubicBezTo>
                  <a:cubicBezTo>
                    <a:pt x="1142" y="579"/>
                    <a:pt x="1142" y="579"/>
                    <a:pt x="1145" y="578"/>
                  </a:cubicBezTo>
                  <a:cubicBezTo>
                    <a:pt x="1148" y="577"/>
                    <a:pt x="1147" y="577"/>
                    <a:pt x="1145" y="577"/>
                  </a:cubicBezTo>
                  <a:cubicBezTo>
                    <a:pt x="1143" y="577"/>
                    <a:pt x="1141" y="576"/>
                    <a:pt x="1140" y="575"/>
                  </a:cubicBezTo>
                  <a:cubicBezTo>
                    <a:pt x="1139" y="575"/>
                    <a:pt x="1137" y="575"/>
                    <a:pt x="1136" y="575"/>
                  </a:cubicBezTo>
                  <a:cubicBezTo>
                    <a:pt x="1136" y="575"/>
                    <a:pt x="1135" y="575"/>
                    <a:pt x="1136" y="574"/>
                  </a:cubicBezTo>
                  <a:cubicBezTo>
                    <a:pt x="1136" y="573"/>
                    <a:pt x="1135" y="573"/>
                    <a:pt x="1135" y="573"/>
                  </a:cubicBezTo>
                  <a:cubicBezTo>
                    <a:pt x="1134" y="573"/>
                    <a:pt x="1134" y="574"/>
                    <a:pt x="1134" y="572"/>
                  </a:cubicBezTo>
                  <a:cubicBezTo>
                    <a:pt x="1135" y="570"/>
                    <a:pt x="1134" y="571"/>
                    <a:pt x="1133" y="570"/>
                  </a:cubicBezTo>
                  <a:cubicBezTo>
                    <a:pt x="1133" y="569"/>
                    <a:pt x="1133" y="568"/>
                    <a:pt x="1133" y="567"/>
                  </a:cubicBezTo>
                  <a:cubicBezTo>
                    <a:pt x="1133" y="566"/>
                    <a:pt x="1132" y="566"/>
                    <a:pt x="1131" y="565"/>
                  </a:cubicBezTo>
                  <a:cubicBezTo>
                    <a:pt x="1130" y="564"/>
                    <a:pt x="1130" y="562"/>
                    <a:pt x="1130" y="562"/>
                  </a:cubicBezTo>
                  <a:cubicBezTo>
                    <a:pt x="1131" y="561"/>
                    <a:pt x="1131" y="561"/>
                    <a:pt x="1131" y="560"/>
                  </a:cubicBezTo>
                  <a:cubicBezTo>
                    <a:pt x="1132" y="559"/>
                    <a:pt x="1131" y="559"/>
                    <a:pt x="1130" y="559"/>
                  </a:cubicBezTo>
                  <a:cubicBezTo>
                    <a:pt x="1130" y="559"/>
                    <a:pt x="1120" y="561"/>
                    <a:pt x="1125" y="558"/>
                  </a:cubicBezTo>
                  <a:cubicBezTo>
                    <a:pt x="1131" y="555"/>
                    <a:pt x="1130" y="554"/>
                    <a:pt x="1130" y="552"/>
                  </a:cubicBezTo>
                  <a:cubicBezTo>
                    <a:pt x="1130" y="551"/>
                    <a:pt x="1131" y="549"/>
                    <a:pt x="1132" y="548"/>
                  </a:cubicBezTo>
                  <a:cubicBezTo>
                    <a:pt x="1133" y="547"/>
                    <a:pt x="1134" y="547"/>
                    <a:pt x="1132" y="547"/>
                  </a:cubicBezTo>
                  <a:cubicBezTo>
                    <a:pt x="1129" y="547"/>
                    <a:pt x="1122" y="547"/>
                    <a:pt x="1121" y="548"/>
                  </a:cubicBezTo>
                  <a:cubicBezTo>
                    <a:pt x="1120" y="548"/>
                    <a:pt x="1119" y="549"/>
                    <a:pt x="1119" y="548"/>
                  </a:cubicBezTo>
                  <a:cubicBezTo>
                    <a:pt x="1119" y="546"/>
                    <a:pt x="1115" y="543"/>
                    <a:pt x="1113" y="542"/>
                  </a:cubicBezTo>
                  <a:cubicBezTo>
                    <a:pt x="1112" y="542"/>
                    <a:pt x="1107" y="541"/>
                    <a:pt x="1111" y="540"/>
                  </a:cubicBezTo>
                  <a:cubicBezTo>
                    <a:pt x="1115" y="540"/>
                    <a:pt x="1116" y="539"/>
                    <a:pt x="1117" y="539"/>
                  </a:cubicBezTo>
                  <a:cubicBezTo>
                    <a:pt x="1119" y="540"/>
                    <a:pt x="1122" y="542"/>
                    <a:pt x="1123" y="542"/>
                  </a:cubicBezTo>
                  <a:cubicBezTo>
                    <a:pt x="1125" y="542"/>
                    <a:pt x="1127" y="540"/>
                    <a:pt x="1128" y="539"/>
                  </a:cubicBezTo>
                  <a:cubicBezTo>
                    <a:pt x="1129" y="539"/>
                    <a:pt x="1130" y="538"/>
                    <a:pt x="1131" y="538"/>
                  </a:cubicBezTo>
                  <a:cubicBezTo>
                    <a:pt x="1132" y="538"/>
                    <a:pt x="1133" y="536"/>
                    <a:pt x="1133" y="536"/>
                  </a:cubicBezTo>
                  <a:cubicBezTo>
                    <a:pt x="1134" y="535"/>
                    <a:pt x="1135" y="535"/>
                    <a:pt x="1136" y="535"/>
                  </a:cubicBezTo>
                  <a:cubicBezTo>
                    <a:pt x="1136" y="534"/>
                    <a:pt x="1139" y="533"/>
                    <a:pt x="1139" y="533"/>
                  </a:cubicBezTo>
                  <a:cubicBezTo>
                    <a:pt x="1140" y="532"/>
                    <a:pt x="1141" y="532"/>
                    <a:pt x="1140" y="532"/>
                  </a:cubicBezTo>
                  <a:cubicBezTo>
                    <a:pt x="1139" y="531"/>
                    <a:pt x="1140" y="530"/>
                    <a:pt x="1140" y="530"/>
                  </a:cubicBezTo>
                  <a:cubicBezTo>
                    <a:pt x="1141" y="530"/>
                    <a:pt x="1140" y="530"/>
                    <a:pt x="1139" y="529"/>
                  </a:cubicBezTo>
                  <a:cubicBezTo>
                    <a:pt x="1138" y="528"/>
                    <a:pt x="1138" y="527"/>
                    <a:pt x="1138" y="527"/>
                  </a:cubicBezTo>
                  <a:cubicBezTo>
                    <a:pt x="1137" y="527"/>
                    <a:pt x="1137" y="526"/>
                    <a:pt x="1136" y="526"/>
                  </a:cubicBezTo>
                  <a:cubicBezTo>
                    <a:pt x="1136" y="527"/>
                    <a:pt x="1135" y="525"/>
                    <a:pt x="1138" y="526"/>
                  </a:cubicBezTo>
                  <a:cubicBezTo>
                    <a:pt x="1141" y="527"/>
                    <a:pt x="1141" y="527"/>
                    <a:pt x="1140" y="525"/>
                  </a:cubicBezTo>
                  <a:cubicBezTo>
                    <a:pt x="1139" y="523"/>
                    <a:pt x="1138" y="524"/>
                    <a:pt x="1138" y="523"/>
                  </a:cubicBezTo>
                  <a:cubicBezTo>
                    <a:pt x="1137" y="522"/>
                    <a:pt x="1134" y="521"/>
                    <a:pt x="1134" y="520"/>
                  </a:cubicBezTo>
                  <a:cubicBezTo>
                    <a:pt x="1133" y="520"/>
                    <a:pt x="1129" y="518"/>
                    <a:pt x="1127" y="518"/>
                  </a:cubicBezTo>
                  <a:cubicBezTo>
                    <a:pt x="1126" y="519"/>
                    <a:pt x="1122" y="517"/>
                    <a:pt x="1120" y="518"/>
                  </a:cubicBezTo>
                  <a:cubicBezTo>
                    <a:pt x="1118" y="519"/>
                    <a:pt x="1114" y="519"/>
                    <a:pt x="1110" y="519"/>
                  </a:cubicBezTo>
                  <a:cubicBezTo>
                    <a:pt x="1107" y="520"/>
                    <a:pt x="1094" y="525"/>
                    <a:pt x="1092" y="526"/>
                  </a:cubicBezTo>
                  <a:cubicBezTo>
                    <a:pt x="1090" y="526"/>
                    <a:pt x="1085" y="529"/>
                    <a:pt x="1084" y="529"/>
                  </a:cubicBezTo>
                  <a:cubicBezTo>
                    <a:pt x="1083" y="529"/>
                    <a:pt x="1079" y="532"/>
                    <a:pt x="1076" y="533"/>
                  </a:cubicBezTo>
                  <a:cubicBezTo>
                    <a:pt x="1074" y="534"/>
                    <a:pt x="1070" y="537"/>
                    <a:pt x="1069" y="538"/>
                  </a:cubicBezTo>
                  <a:cubicBezTo>
                    <a:pt x="1068" y="539"/>
                    <a:pt x="1058" y="549"/>
                    <a:pt x="1056" y="551"/>
                  </a:cubicBezTo>
                  <a:cubicBezTo>
                    <a:pt x="1054" y="553"/>
                    <a:pt x="1053" y="555"/>
                    <a:pt x="1052" y="556"/>
                  </a:cubicBezTo>
                  <a:cubicBezTo>
                    <a:pt x="1051" y="557"/>
                    <a:pt x="1048" y="560"/>
                    <a:pt x="1047" y="561"/>
                  </a:cubicBezTo>
                  <a:cubicBezTo>
                    <a:pt x="1046" y="561"/>
                    <a:pt x="1039" y="564"/>
                    <a:pt x="1037" y="565"/>
                  </a:cubicBezTo>
                  <a:cubicBezTo>
                    <a:pt x="1036" y="565"/>
                    <a:pt x="1035" y="566"/>
                    <a:pt x="1037" y="564"/>
                  </a:cubicBezTo>
                  <a:cubicBezTo>
                    <a:pt x="1039" y="563"/>
                    <a:pt x="1039" y="561"/>
                    <a:pt x="1040" y="560"/>
                  </a:cubicBezTo>
                  <a:cubicBezTo>
                    <a:pt x="1042" y="560"/>
                    <a:pt x="1043" y="559"/>
                    <a:pt x="1044" y="557"/>
                  </a:cubicBezTo>
                  <a:cubicBezTo>
                    <a:pt x="1045" y="556"/>
                    <a:pt x="1048" y="552"/>
                    <a:pt x="1048" y="552"/>
                  </a:cubicBezTo>
                  <a:cubicBezTo>
                    <a:pt x="1049" y="551"/>
                    <a:pt x="1051" y="550"/>
                    <a:pt x="1052" y="549"/>
                  </a:cubicBezTo>
                  <a:cubicBezTo>
                    <a:pt x="1052" y="549"/>
                    <a:pt x="1053" y="548"/>
                    <a:pt x="1054" y="547"/>
                  </a:cubicBezTo>
                  <a:cubicBezTo>
                    <a:pt x="1055" y="547"/>
                    <a:pt x="1056" y="546"/>
                    <a:pt x="1056" y="545"/>
                  </a:cubicBezTo>
                  <a:cubicBezTo>
                    <a:pt x="1056" y="544"/>
                    <a:pt x="1057" y="541"/>
                    <a:pt x="1058" y="541"/>
                  </a:cubicBezTo>
                  <a:cubicBezTo>
                    <a:pt x="1058" y="540"/>
                    <a:pt x="1058" y="540"/>
                    <a:pt x="1057" y="539"/>
                  </a:cubicBezTo>
                  <a:cubicBezTo>
                    <a:pt x="1056" y="539"/>
                    <a:pt x="1055" y="537"/>
                    <a:pt x="1055" y="537"/>
                  </a:cubicBezTo>
                  <a:cubicBezTo>
                    <a:pt x="1054" y="537"/>
                    <a:pt x="1053" y="538"/>
                    <a:pt x="1052" y="537"/>
                  </a:cubicBezTo>
                  <a:cubicBezTo>
                    <a:pt x="1050" y="537"/>
                    <a:pt x="1049" y="536"/>
                    <a:pt x="1049" y="536"/>
                  </a:cubicBezTo>
                  <a:cubicBezTo>
                    <a:pt x="1048" y="536"/>
                    <a:pt x="1043" y="535"/>
                    <a:pt x="1043" y="535"/>
                  </a:cubicBezTo>
                  <a:cubicBezTo>
                    <a:pt x="1042" y="536"/>
                    <a:pt x="1041" y="536"/>
                    <a:pt x="1042" y="535"/>
                  </a:cubicBezTo>
                  <a:cubicBezTo>
                    <a:pt x="1043" y="534"/>
                    <a:pt x="1040" y="533"/>
                    <a:pt x="1042" y="534"/>
                  </a:cubicBezTo>
                  <a:cubicBezTo>
                    <a:pt x="1045" y="534"/>
                    <a:pt x="1042" y="534"/>
                    <a:pt x="1045" y="535"/>
                  </a:cubicBezTo>
                  <a:cubicBezTo>
                    <a:pt x="1048" y="535"/>
                    <a:pt x="1049" y="535"/>
                    <a:pt x="1050" y="535"/>
                  </a:cubicBezTo>
                  <a:cubicBezTo>
                    <a:pt x="1050" y="536"/>
                    <a:pt x="1052" y="537"/>
                    <a:pt x="1053" y="537"/>
                  </a:cubicBezTo>
                  <a:cubicBezTo>
                    <a:pt x="1054" y="536"/>
                    <a:pt x="1055" y="536"/>
                    <a:pt x="1056" y="537"/>
                  </a:cubicBezTo>
                  <a:cubicBezTo>
                    <a:pt x="1057" y="538"/>
                    <a:pt x="1058" y="540"/>
                    <a:pt x="1059" y="539"/>
                  </a:cubicBezTo>
                  <a:cubicBezTo>
                    <a:pt x="1060" y="538"/>
                    <a:pt x="1062" y="537"/>
                    <a:pt x="1062" y="536"/>
                  </a:cubicBezTo>
                  <a:cubicBezTo>
                    <a:pt x="1063" y="535"/>
                    <a:pt x="1064" y="534"/>
                    <a:pt x="1064" y="534"/>
                  </a:cubicBezTo>
                  <a:cubicBezTo>
                    <a:pt x="1065" y="534"/>
                    <a:pt x="1065" y="531"/>
                    <a:pt x="1066" y="531"/>
                  </a:cubicBezTo>
                  <a:cubicBezTo>
                    <a:pt x="1067" y="530"/>
                    <a:pt x="1068" y="527"/>
                    <a:pt x="1069" y="527"/>
                  </a:cubicBezTo>
                  <a:cubicBezTo>
                    <a:pt x="1069" y="527"/>
                    <a:pt x="1074" y="524"/>
                    <a:pt x="1075" y="522"/>
                  </a:cubicBezTo>
                  <a:cubicBezTo>
                    <a:pt x="1076" y="521"/>
                    <a:pt x="1077" y="521"/>
                    <a:pt x="1078" y="521"/>
                  </a:cubicBezTo>
                  <a:cubicBezTo>
                    <a:pt x="1078" y="521"/>
                    <a:pt x="1079" y="521"/>
                    <a:pt x="1080" y="520"/>
                  </a:cubicBezTo>
                  <a:cubicBezTo>
                    <a:pt x="1081" y="518"/>
                    <a:pt x="1084" y="517"/>
                    <a:pt x="1085" y="517"/>
                  </a:cubicBezTo>
                  <a:cubicBezTo>
                    <a:pt x="1086" y="516"/>
                    <a:pt x="1094" y="515"/>
                    <a:pt x="1094" y="514"/>
                  </a:cubicBezTo>
                  <a:cubicBezTo>
                    <a:pt x="1095" y="514"/>
                    <a:pt x="1096" y="514"/>
                    <a:pt x="1096" y="512"/>
                  </a:cubicBezTo>
                  <a:cubicBezTo>
                    <a:pt x="1096" y="511"/>
                    <a:pt x="1096" y="510"/>
                    <a:pt x="1096" y="510"/>
                  </a:cubicBezTo>
                  <a:cubicBezTo>
                    <a:pt x="1097" y="509"/>
                    <a:pt x="1096" y="508"/>
                    <a:pt x="1097" y="507"/>
                  </a:cubicBezTo>
                  <a:cubicBezTo>
                    <a:pt x="1098" y="506"/>
                    <a:pt x="1099" y="505"/>
                    <a:pt x="1100" y="504"/>
                  </a:cubicBezTo>
                  <a:cubicBezTo>
                    <a:pt x="1100" y="504"/>
                    <a:pt x="1102" y="503"/>
                    <a:pt x="1103" y="502"/>
                  </a:cubicBezTo>
                  <a:cubicBezTo>
                    <a:pt x="1104" y="501"/>
                    <a:pt x="1106" y="498"/>
                    <a:pt x="1108" y="499"/>
                  </a:cubicBezTo>
                  <a:cubicBezTo>
                    <a:pt x="1109" y="499"/>
                    <a:pt x="1112" y="500"/>
                    <a:pt x="1115" y="499"/>
                  </a:cubicBezTo>
                  <a:cubicBezTo>
                    <a:pt x="1118" y="498"/>
                    <a:pt x="1127" y="497"/>
                    <a:pt x="1127" y="498"/>
                  </a:cubicBezTo>
                  <a:cubicBezTo>
                    <a:pt x="1128" y="498"/>
                    <a:pt x="1136" y="498"/>
                    <a:pt x="1137" y="498"/>
                  </a:cubicBezTo>
                  <a:cubicBezTo>
                    <a:pt x="1138" y="498"/>
                    <a:pt x="1142" y="499"/>
                    <a:pt x="1143" y="498"/>
                  </a:cubicBezTo>
                  <a:cubicBezTo>
                    <a:pt x="1144" y="497"/>
                    <a:pt x="1147" y="498"/>
                    <a:pt x="1148" y="498"/>
                  </a:cubicBezTo>
                  <a:cubicBezTo>
                    <a:pt x="1149" y="498"/>
                    <a:pt x="1151" y="498"/>
                    <a:pt x="1151" y="499"/>
                  </a:cubicBezTo>
                  <a:cubicBezTo>
                    <a:pt x="1152" y="499"/>
                    <a:pt x="1152" y="499"/>
                    <a:pt x="1153" y="499"/>
                  </a:cubicBezTo>
                  <a:cubicBezTo>
                    <a:pt x="1154" y="499"/>
                    <a:pt x="1158" y="499"/>
                    <a:pt x="1160" y="498"/>
                  </a:cubicBezTo>
                  <a:cubicBezTo>
                    <a:pt x="1162" y="497"/>
                    <a:pt x="1165" y="498"/>
                    <a:pt x="1166" y="499"/>
                  </a:cubicBezTo>
                  <a:cubicBezTo>
                    <a:pt x="1167" y="499"/>
                    <a:pt x="1170" y="499"/>
                    <a:pt x="1171" y="499"/>
                  </a:cubicBezTo>
                  <a:cubicBezTo>
                    <a:pt x="1172" y="499"/>
                    <a:pt x="1176" y="500"/>
                    <a:pt x="1177" y="501"/>
                  </a:cubicBezTo>
                  <a:cubicBezTo>
                    <a:pt x="1177" y="501"/>
                    <a:pt x="1176" y="502"/>
                    <a:pt x="1179" y="502"/>
                  </a:cubicBezTo>
                  <a:cubicBezTo>
                    <a:pt x="1181" y="502"/>
                    <a:pt x="1185" y="500"/>
                    <a:pt x="1188" y="500"/>
                  </a:cubicBezTo>
                  <a:cubicBezTo>
                    <a:pt x="1192" y="500"/>
                    <a:pt x="1197" y="499"/>
                    <a:pt x="1198" y="499"/>
                  </a:cubicBezTo>
                  <a:cubicBezTo>
                    <a:pt x="1199" y="499"/>
                    <a:pt x="1201" y="499"/>
                    <a:pt x="1202" y="498"/>
                  </a:cubicBezTo>
                  <a:cubicBezTo>
                    <a:pt x="1203" y="498"/>
                    <a:pt x="1213" y="490"/>
                    <a:pt x="1215" y="488"/>
                  </a:cubicBezTo>
                  <a:cubicBezTo>
                    <a:pt x="1216" y="487"/>
                    <a:pt x="1217" y="486"/>
                    <a:pt x="1217" y="488"/>
                  </a:cubicBezTo>
                  <a:cubicBezTo>
                    <a:pt x="1217" y="489"/>
                    <a:pt x="1218" y="488"/>
                    <a:pt x="1218" y="487"/>
                  </a:cubicBezTo>
                  <a:cubicBezTo>
                    <a:pt x="1218" y="485"/>
                    <a:pt x="1218" y="484"/>
                    <a:pt x="1219" y="483"/>
                  </a:cubicBezTo>
                  <a:cubicBezTo>
                    <a:pt x="1220" y="482"/>
                    <a:pt x="1224" y="481"/>
                    <a:pt x="1223" y="480"/>
                  </a:cubicBezTo>
                  <a:cubicBezTo>
                    <a:pt x="1223" y="479"/>
                    <a:pt x="1224" y="479"/>
                    <a:pt x="1225" y="479"/>
                  </a:cubicBezTo>
                  <a:cubicBezTo>
                    <a:pt x="1226" y="478"/>
                    <a:pt x="1233" y="474"/>
                    <a:pt x="1238" y="475"/>
                  </a:cubicBezTo>
                  <a:cubicBezTo>
                    <a:pt x="1243" y="476"/>
                    <a:pt x="1247" y="476"/>
                    <a:pt x="1249" y="474"/>
                  </a:cubicBezTo>
                  <a:cubicBezTo>
                    <a:pt x="1251" y="472"/>
                    <a:pt x="1257" y="469"/>
                    <a:pt x="1259" y="468"/>
                  </a:cubicBezTo>
                  <a:cubicBezTo>
                    <a:pt x="1261" y="467"/>
                    <a:pt x="1263" y="466"/>
                    <a:pt x="1264" y="464"/>
                  </a:cubicBezTo>
                  <a:cubicBezTo>
                    <a:pt x="1265" y="462"/>
                    <a:pt x="1265" y="460"/>
                    <a:pt x="1266" y="460"/>
                  </a:cubicBezTo>
                  <a:cubicBezTo>
                    <a:pt x="1267" y="460"/>
                    <a:pt x="1268" y="460"/>
                    <a:pt x="1266" y="459"/>
                  </a:cubicBezTo>
                  <a:cubicBezTo>
                    <a:pt x="1264" y="458"/>
                    <a:pt x="1258" y="455"/>
                    <a:pt x="1263" y="457"/>
                  </a:cubicBezTo>
                  <a:close/>
                  <a:moveTo>
                    <a:pt x="340" y="161"/>
                  </a:moveTo>
                  <a:cubicBezTo>
                    <a:pt x="342" y="161"/>
                    <a:pt x="345" y="160"/>
                    <a:pt x="345" y="161"/>
                  </a:cubicBezTo>
                  <a:cubicBezTo>
                    <a:pt x="344" y="162"/>
                    <a:pt x="344" y="164"/>
                    <a:pt x="343" y="163"/>
                  </a:cubicBezTo>
                  <a:cubicBezTo>
                    <a:pt x="342" y="163"/>
                    <a:pt x="342" y="163"/>
                    <a:pt x="342" y="164"/>
                  </a:cubicBezTo>
                  <a:cubicBezTo>
                    <a:pt x="341" y="165"/>
                    <a:pt x="341" y="165"/>
                    <a:pt x="340" y="164"/>
                  </a:cubicBezTo>
                  <a:cubicBezTo>
                    <a:pt x="339" y="164"/>
                    <a:pt x="339" y="164"/>
                    <a:pt x="338" y="165"/>
                  </a:cubicBezTo>
                  <a:cubicBezTo>
                    <a:pt x="337" y="165"/>
                    <a:pt x="337" y="165"/>
                    <a:pt x="336" y="164"/>
                  </a:cubicBezTo>
                  <a:cubicBezTo>
                    <a:pt x="335" y="164"/>
                    <a:pt x="334" y="164"/>
                    <a:pt x="334" y="165"/>
                  </a:cubicBezTo>
                  <a:cubicBezTo>
                    <a:pt x="334" y="166"/>
                    <a:pt x="333" y="167"/>
                    <a:pt x="332" y="166"/>
                  </a:cubicBezTo>
                  <a:cubicBezTo>
                    <a:pt x="331" y="164"/>
                    <a:pt x="328" y="161"/>
                    <a:pt x="326" y="161"/>
                  </a:cubicBezTo>
                  <a:cubicBezTo>
                    <a:pt x="324" y="162"/>
                    <a:pt x="322" y="162"/>
                    <a:pt x="320" y="162"/>
                  </a:cubicBezTo>
                  <a:cubicBezTo>
                    <a:pt x="319" y="162"/>
                    <a:pt x="317" y="161"/>
                    <a:pt x="317" y="162"/>
                  </a:cubicBezTo>
                  <a:cubicBezTo>
                    <a:pt x="316" y="163"/>
                    <a:pt x="316" y="164"/>
                    <a:pt x="317" y="164"/>
                  </a:cubicBezTo>
                  <a:cubicBezTo>
                    <a:pt x="318" y="164"/>
                    <a:pt x="317" y="164"/>
                    <a:pt x="315" y="165"/>
                  </a:cubicBezTo>
                  <a:cubicBezTo>
                    <a:pt x="314" y="165"/>
                    <a:pt x="315" y="165"/>
                    <a:pt x="314" y="166"/>
                  </a:cubicBezTo>
                  <a:cubicBezTo>
                    <a:pt x="312" y="166"/>
                    <a:pt x="310" y="166"/>
                    <a:pt x="312" y="167"/>
                  </a:cubicBezTo>
                  <a:cubicBezTo>
                    <a:pt x="313" y="168"/>
                    <a:pt x="314" y="169"/>
                    <a:pt x="316" y="169"/>
                  </a:cubicBezTo>
                  <a:cubicBezTo>
                    <a:pt x="317" y="170"/>
                    <a:pt x="318" y="170"/>
                    <a:pt x="318" y="172"/>
                  </a:cubicBezTo>
                  <a:cubicBezTo>
                    <a:pt x="319" y="173"/>
                    <a:pt x="321" y="174"/>
                    <a:pt x="318" y="173"/>
                  </a:cubicBezTo>
                  <a:cubicBezTo>
                    <a:pt x="316" y="173"/>
                    <a:pt x="314" y="173"/>
                    <a:pt x="313" y="174"/>
                  </a:cubicBezTo>
                  <a:cubicBezTo>
                    <a:pt x="311" y="175"/>
                    <a:pt x="311" y="176"/>
                    <a:pt x="310" y="176"/>
                  </a:cubicBezTo>
                  <a:cubicBezTo>
                    <a:pt x="309" y="176"/>
                    <a:pt x="299" y="183"/>
                    <a:pt x="298" y="184"/>
                  </a:cubicBezTo>
                  <a:cubicBezTo>
                    <a:pt x="297" y="184"/>
                    <a:pt x="295" y="186"/>
                    <a:pt x="293" y="185"/>
                  </a:cubicBezTo>
                  <a:cubicBezTo>
                    <a:pt x="291" y="185"/>
                    <a:pt x="288" y="184"/>
                    <a:pt x="290" y="183"/>
                  </a:cubicBezTo>
                  <a:cubicBezTo>
                    <a:pt x="291" y="181"/>
                    <a:pt x="291" y="182"/>
                    <a:pt x="292" y="182"/>
                  </a:cubicBezTo>
                  <a:cubicBezTo>
                    <a:pt x="293" y="182"/>
                    <a:pt x="294" y="181"/>
                    <a:pt x="295" y="181"/>
                  </a:cubicBezTo>
                  <a:cubicBezTo>
                    <a:pt x="297" y="182"/>
                    <a:pt x="298" y="181"/>
                    <a:pt x="297" y="180"/>
                  </a:cubicBezTo>
                  <a:cubicBezTo>
                    <a:pt x="297" y="179"/>
                    <a:pt x="297" y="178"/>
                    <a:pt x="298" y="178"/>
                  </a:cubicBezTo>
                  <a:cubicBezTo>
                    <a:pt x="300" y="177"/>
                    <a:pt x="306" y="174"/>
                    <a:pt x="306" y="171"/>
                  </a:cubicBezTo>
                  <a:cubicBezTo>
                    <a:pt x="306" y="167"/>
                    <a:pt x="306" y="167"/>
                    <a:pt x="305" y="167"/>
                  </a:cubicBezTo>
                  <a:cubicBezTo>
                    <a:pt x="303" y="166"/>
                    <a:pt x="299" y="166"/>
                    <a:pt x="297" y="167"/>
                  </a:cubicBezTo>
                  <a:cubicBezTo>
                    <a:pt x="296" y="169"/>
                    <a:pt x="294" y="170"/>
                    <a:pt x="292" y="171"/>
                  </a:cubicBezTo>
                  <a:cubicBezTo>
                    <a:pt x="290" y="171"/>
                    <a:pt x="289" y="171"/>
                    <a:pt x="289" y="172"/>
                  </a:cubicBezTo>
                  <a:cubicBezTo>
                    <a:pt x="289" y="173"/>
                    <a:pt x="289" y="174"/>
                    <a:pt x="288" y="174"/>
                  </a:cubicBezTo>
                  <a:cubicBezTo>
                    <a:pt x="288" y="175"/>
                    <a:pt x="288" y="175"/>
                    <a:pt x="288" y="175"/>
                  </a:cubicBezTo>
                  <a:cubicBezTo>
                    <a:pt x="289" y="176"/>
                    <a:pt x="288" y="179"/>
                    <a:pt x="285" y="180"/>
                  </a:cubicBezTo>
                  <a:cubicBezTo>
                    <a:pt x="282" y="181"/>
                    <a:pt x="282" y="183"/>
                    <a:pt x="281" y="182"/>
                  </a:cubicBezTo>
                  <a:cubicBezTo>
                    <a:pt x="279" y="180"/>
                    <a:pt x="278" y="181"/>
                    <a:pt x="276" y="181"/>
                  </a:cubicBezTo>
                  <a:cubicBezTo>
                    <a:pt x="273" y="181"/>
                    <a:pt x="252" y="178"/>
                    <a:pt x="262" y="176"/>
                  </a:cubicBezTo>
                  <a:cubicBezTo>
                    <a:pt x="262" y="176"/>
                    <a:pt x="265" y="176"/>
                    <a:pt x="267" y="176"/>
                  </a:cubicBezTo>
                  <a:cubicBezTo>
                    <a:pt x="268" y="176"/>
                    <a:pt x="270" y="175"/>
                    <a:pt x="271" y="173"/>
                  </a:cubicBezTo>
                  <a:cubicBezTo>
                    <a:pt x="271" y="171"/>
                    <a:pt x="270" y="171"/>
                    <a:pt x="269" y="170"/>
                  </a:cubicBezTo>
                  <a:cubicBezTo>
                    <a:pt x="269" y="170"/>
                    <a:pt x="268" y="169"/>
                    <a:pt x="269" y="169"/>
                  </a:cubicBezTo>
                  <a:cubicBezTo>
                    <a:pt x="270" y="169"/>
                    <a:pt x="270" y="167"/>
                    <a:pt x="272" y="167"/>
                  </a:cubicBezTo>
                  <a:cubicBezTo>
                    <a:pt x="273" y="167"/>
                    <a:pt x="279" y="166"/>
                    <a:pt x="278" y="164"/>
                  </a:cubicBezTo>
                  <a:cubicBezTo>
                    <a:pt x="278" y="162"/>
                    <a:pt x="274" y="159"/>
                    <a:pt x="272" y="159"/>
                  </a:cubicBezTo>
                  <a:cubicBezTo>
                    <a:pt x="271" y="158"/>
                    <a:pt x="270" y="157"/>
                    <a:pt x="273" y="157"/>
                  </a:cubicBezTo>
                  <a:cubicBezTo>
                    <a:pt x="276" y="157"/>
                    <a:pt x="278" y="156"/>
                    <a:pt x="281" y="157"/>
                  </a:cubicBezTo>
                  <a:cubicBezTo>
                    <a:pt x="284" y="158"/>
                    <a:pt x="287" y="159"/>
                    <a:pt x="290" y="158"/>
                  </a:cubicBezTo>
                  <a:cubicBezTo>
                    <a:pt x="293" y="157"/>
                    <a:pt x="295" y="156"/>
                    <a:pt x="293" y="155"/>
                  </a:cubicBezTo>
                  <a:cubicBezTo>
                    <a:pt x="292" y="154"/>
                    <a:pt x="287" y="151"/>
                    <a:pt x="279" y="150"/>
                  </a:cubicBezTo>
                  <a:cubicBezTo>
                    <a:pt x="272" y="150"/>
                    <a:pt x="265" y="150"/>
                    <a:pt x="267" y="151"/>
                  </a:cubicBezTo>
                  <a:cubicBezTo>
                    <a:pt x="268" y="152"/>
                    <a:pt x="268" y="153"/>
                    <a:pt x="266" y="153"/>
                  </a:cubicBezTo>
                  <a:cubicBezTo>
                    <a:pt x="265" y="152"/>
                    <a:pt x="262" y="152"/>
                    <a:pt x="260" y="153"/>
                  </a:cubicBezTo>
                  <a:cubicBezTo>
                    <a:pt x="258" y="154"/>
                    <a:pt x="256" y="154"/>
                    <a:pt x="254" y="153"/>
                  </a:cubicBezTo>
                  <a:cubicBezTo>
                    <a:pt x="251" y="152"/>
                    <a:pt x="249" y="152"/>
                    <a:pt x="247" y="152"/>
                  </a:cubicBezTo>
                  <a:cubicBezTo>
                    <a:pt x="245" y="153"/>
                    <a:pt x="242" y="153"/>
                    <a:pt x="243" y="154"/>
                  </a:cubicBezTo>
                  <a:cubicBezTo>
                    <a:pt x="244" y="154"/>
                    <a:pt x="244" y="155"/>
                    <a:pt x="244" y="155"/>
                  </a:cubicBezTo>
                  <a:cubicBezTo>
                    <a:pt x="243" y="155"/>
                    <a:pt x="241" y="155"/>
                    <a:pt x="240" y="158"/>
                  </a:cubicBezTo>
                  <a:cubicBezTo>
                    <a:pt x="240" y="158"/>
                    <a:pt x="240" y="159"/>
                    <a:pt x="239" y="158"/>
                  </a:cubicBezTo>
                  <a:cubicBezTo>
                    <a:pt x="238" y="156"/>
                    <a:pt x="237" y="156"/>
                    <a:pt x="237" y="154"/>
                  </a:cubicBezTo>
                  <a:cubicBezTo>
                    <a:pt x="236" y="153"/>
                    <a:pt x="236" y="150"/>
                    <a:pt x="237" y="149"/>
                  </a:cubicBezTo>
                  <a:cubicBezTo>
                    <a:pt x="238" y="149"/>
                    <a:pt x="238" y="149"/>
                    <a:pt x="239" y="150"/>
                  </a:cubicBezTo>
                  <a:cubicBezTo>
                    <a:pt x="240" y="150"/>
                    <a:pt x="240" y="151"/>
                    <a:pt x="241" y="150"/>
                  </a:cubicBezTo>
                  <a:cubicBezTo>
                    <a:pt x="242" y="150"/>
                    <a:pt x="242" y="150"/>
                    <a:pt x="243" y="150"/>
                  </a:cubicBezTo>
                  <a:cubicBezTo>
                    <a:pt x="244" y="150"/>
                    <a:pt x="246" y="151"/>
                    <a:pt x="247" y="150"/>
                  </a:cubicBezTo>
                  <a:cubicBezTo>
                    <a:pt x="247" y="148"/>
                    <a:pt x="249" y="147"/>
                    <a:pt x="251" y="148"/>
                  </a:cubicBezTo>
                  <a:cubicBezTo>
                    <a:pt x="252" y="149"/>
                    <a:pt x="253" y="149"/>
                    <a:pt x="255" y="148"/>
                  </a:cubicBezTo>
                  <a:cubicBezTo>
                    <a:pt x="256" y="147"/>
                    <a:pt x="257" y="147"/>
                    <a:pt x="258" y="147"/>
                  </a:cubicBezTo>
                  <a:cubicBezTo>
                    <a:pt x="260" y="147"/>
                    <a:pt x="262" y="146"/>
                    <a:pt x="263" y="145"/>
                  </a:cubicBezTo>
                  <a:cubicBezTo>
                    <a:pt x="264" y="145"/>
                    <a:pt x="265" y="144"/>
                    <a:pt x="265" y="144"/>
                  </a:cubicBezTo>
                  <a:cubicBezTo>
                    <a:pt x="265" y="145"/>
                    <a:pt x="266" y="145"/>
                    <a:pt x="266" y="145"/>
                  </a:cubicBezTo>
                  <a:cubicBezTo>
                    <a:pt x="267" y="145"/>
                    <a:pt x="268" y="145"/>
                    <a:pt x="268" y="144"/>
                  </a:cubicBezTo>
                  <a:cubicBezTo>
                    <a:pt x="269" y="143"/>
                    <a:pt x="269" y="143"/>
                    <a:pt x="271" y="143"/>
                  </a:cubicBezTo>
                  <a:cubicBezTo>
                    <a:pt x="273" y="143"/>
                    <a:pt x="273" y="144"/>
                    <a:pt x="274" y="143"/>
                  </a:cubicBezTo>
                  <a:cubicBezTo>
                    <a:pt x="274" y="142"/>
                    <a:pt x="276" y="142"/>
                    <a:pt x="276" y="142"/>
                  </a:cubicBezTo>
                  <a:cubicBezTo>
                    <a:pt x="277" y="142"/>
                    <a:pt x="278" y="143"/>
                    <a:pt x="278" y="143"/>
                  </a:cubicBezTo>
                  <a:cubicBezTo>
                    <a:pt x="278" y="143"/>
                    <a:pt x="279" y="142"/>
                    <a:pt x="280" y="142"/>
                  </a:cubicBezTo>
                  <a:cubicBezTo>
                    <a:pt x="281" y="142"/>
                    <a:pt x="283" y="142"/>
                    <a:pt x="284" y="141"/>
                  </a:cubicBezTo>
                  <a:cubicBezTo>
                    <a:pt x="285" y="140"/>
                    <a:pt x="287" y="140"/>
                    <a:pt x="288" y="140"/>
                  </a:cubicBezTo>
                  <a:cubicBezTo>
                    <a:pt x="289" y="140"/>
                    <a:pt x="290" y="138"/>
                    <a:pt x="291" y="138"/>
                  </a:cubicBezTo>
                  <a:cubicBezTo>
                    <a:pt x="292" y="138"/>
                    <a:pt x="293" y="137"/>
                    <a:pt x="294" y="136"/>
                  </a:cubicBezTo>
                  <a:cubicBezTo>
                    <a:pt x="295" y="136"/>
                    <a:pt x="298" y="136"/>
                    <a:pt x="299" y="135"/>
                  </a:cubicBezTo>
                  <a:cubicBezTo>
                    <a:pt x="300" y="135"/>
                    <a:pt x="306" y="133"/>
                    <a:pt x="307" y="133"/>
                  </a:cubicBezTo>
                  <a:cubicBezTo>
                    <a:pt x="308" y="133"/>
                    <a:pt x="311" y="131"/>
                    <a:pt x="312" y="131"/>
                  </a:cubicBezTo>
                  <a:cubicBezTo>
                    <a:pt x="313" y="132"/>
                    <a:pt x="329" y="135"/>
                    <a:pt x="327" y="135"/>
                  </a:cubicBezTo>
                  <a:cubicBezTo>
                    <a:pt x="325" y="136"/>
                    <a:pt x="323" y="136"/>
                    <a:pt x="322" y="137"/>
                  </a:cubicBezTo>
                  <a:cubicBezTo>
                    <a:pt x="321" y="138"/>
                    <a:pt x="320" y="139"/>
                    <a:pt x="318" y="139"/>
                  </a:cubicBezTo>
                  <a:cubicBezTo>
                    <a:pt x="317" y="139"/>
                    <a:pt x="315" y="139"/>
                    <a:pt x="314" y="140"/>
                  </a:cubicBezTo>
                  <a:cubicBezTo>
                    <a:pt x="314" y="140"/>
                    <a:pt x="311" y="141"/>
                    <a:pt x="311" y="142"/>
                  </a:cubicBezTo>
                  <a:cubicBezTo>
                    <a:pt x="310" y="142"/>
                    <a:pt x="309" y="143"/>
                    <a:pt x="309" y="144"/>
                  </a:cubicBezTo>
                  <a:cubicBezTo>
                    <a:pt x="308" y="144"/>
                    <a:pt x="306" y="145"/>
                    <a:pt x="307" y="145"/>
                  </a:cubicBezTo>
                  <a:cubicBezTo>
                    <a:pt x="308" y="145"/>
                    <a:pt x="308" y="145"/>
                    <a:pt x="307" y="146"/>
                  </a:cubicBezTo>
                  <a:cubicBezTo>
                    <a:pt x="306" y="147"/>
                    <a:pt x="306" y="148"/>
                    <a:pt x="308" y="147"/>
                  </a:cubicBezTo>
                  <a:cubicBezTo>
                    <a:pt x="309" y="147"/>
                    <a:pt x="310" y="147"/>
                    <a:pt x="311" y="147"/>
                  </a:cubicBezTo>
                  <a:cubicBezTo>
                    <a:pt x="312" y="148"/>
                    <a:pt x="315" y="149"/>
                    <a:pt x="315" y="148"/>
                  </a:cubicBezTo>
                  <a:cubicBezTo>
                    <a:pt x="316" y="148"/>
                    <a:pt x="319" y="148"/>
                    <a:pt x="317" y="148"/>
                  </a:cubicBezTo>
                  <a:cubicBezTo>
                    <a:pt x="315" y="149"/>
                    <a:pt x="315" y="149"/>
                    <a:pt x="317" y="149"/>
                  </a:cubicBezTo>
                  <a:cubicBezTo>
                    <a:pt x="318" y="150"/>
                    <a:pt x="320" y="150"/>
                    <a:pt x="320" y="149"/>
                  </a:cubicBezTo>
                  <a:cubicBezTo>
                    <a:pt x="319" y="148"/>
                    <a:pt x="320" y="148"/>
                    <a:pt x="321" y="148"/>
                  </a:cubicBezTo>
                  <a:cubicBezTo>
                    <a:pt x="323" y="149"/>
                    <a:pt x="329" y="150"/>
                    <a:pt x="331" y="149"/>
                  </a:cubicBezTo>
                  <a:cubicBezTo>
                    <a:pt x="331" y="149"/>
                    <a:pt x="336" y="148"/>
                    <a:pt x="337" y="147"/>
                  </a:cubicBezTo>
                  <a:cubicBezTo>
                    <a:pt x="339" y="145"/>
                    <a:pt x="339" y="145"/>
                    <a:pt x="338" y="145"/>
                  </a:cubicBezTo>
                  <a:cubicBezTo>
                    <a:pt x="337" y="146"/>
                    <a:pt x="338" y="144"/>
                    <a:pt x="340" y="143"/>
                  </a:cubicBezTo>
                  <a:cubicBezTo>
                    <a:pt x="342" y="142"/>
                    <a:pt x="347" y="139"/>
                    <a:pt x="347" y="141"/>
                  </a:cubicBezTo>
                  <a:cubicBezTo>
                    <a:pt x="347" y="143"/>
                    <a:pt x="346" y="142"/>
                    <a:pt x="345" y="143"/>
                  </a:cubicBezTo>
                  <a:cubicBezTo>
                    <a:pt x="344" y="144"/>
                    <a:pt x="344" y="145"/>
                    <a:pt x="343" y="146"/>
                  </a:cubicBezTo>
                  <a:cubicBezTo>
                    <a:pt x="343" y="146"/>
                    <a:pt x="343" y="147"/>
                    <a:pt x="345" y="146"/>
                  </a:cubicBezTo>
                  <a:cubicBezTo>
                    <a:pt x="346" y="146"/>
                    <a:pt x="350" y="145"/>
                    <a:pt x="349" y="146"/>
                  </a:cubicBezTo>
                  <a:cubicBezTo>
                    <a:pt x="348" y="147"/>
                    <a:pt x="348" y="148"/>
                    <a:pt x="347" y="149"/>
                  </a:cubicBezTo>
                  <a:cubicBezTo>
                    <a:pt x="346" y="151"/>
                    <a:pt x="345" y="153"/>
                    <a:pt x="345" y="154"/>
                  </a:cubicBezTo>
                  <a:cubicBezTo>
                    <a:pt x="345" y="155"/>
                    <a:pt x="344" y="156"/>
                    <a:pt x="343" y="156"/>
                  </a:cubicBezTo>
                  <a:cubicBezTo>
                    <a:pt x="342" y="155"/>
                    <a:pt x="341" y="156"/>
                    <a:pt x="340" y="157"/>
                  </a:cubicBezTo>
                  <a:cubicBezTo>
                    <a:pt x="339" y="158"/>
                    <a:pt x="339" y="159"/>
                    <a:pt x="339" y="159"/>
                  </a:cubicBezTo>
                  <a:cubicBezTo>
                    <a:pt x="338" y="160"/>
                    <a:pt x="338" y="162"/>
                    <a:pt x="340" y="161"/>
                  </a:cubicBezTo>
                  <a:close/>
                  <a:moveTo>
                    <a:pt x="475" y="234"/>
                  </a:moveTo>
                  <a:cubicBezTo>
                    <a:pt x="473" y="235"/>
                    <a:pt x="471" y="240"/>
                    <a:pt x="471" y="237"/>
                  </a:cubicBezTo>
                  <a:cubicBezTo>
                    <a:pt x="471" y="235"/>
                    <a:pt x="469" y="236"/>
                    <a:pt x="468" y="235"/>
                  </a:cubicBezTo>
                  <a:cubicBezTo>
                    <a:pt x="467" y="234"/>
                    <a:pt x="463" y="233"/>
                    <a:pt x="462" y="233"/>
                  </a:cubicBezTo>
                  <a:cubicBezTo>
                    <a:pt x="460" y="233"/>
                    <a:pt x="452" y="232"/>
                    <a:pt x="451" y="232"/>
                  </a:cubicBezTo>
                  <a:cubicBezTo>
                    <a:pt x="449" y="233"/>
                    <a:pt x="443" y="235"/>
                    <a:pt x="441" y="236"/>
                  </a:cubicBezTo>
                  <a:cubicBezTo>
                    <a:pt x="439" y="238"/>
                    <a:pt x="434" y="244"/>
                    <a:pt x="436" y="242"/>
                  </a:cubicBezTo>
                  <a:cubicBezTo>
                    <a:pt x="438" y="241"/>
                    <a:pt x="441" y="239"/>
                    <a:pt x="444" y="238"/>
                  </a:cubicBezTo>
                  <a:cubicBezTo>
                    <a:pt x="446" y="237"/>
                    <a:pt x="449" y="236"/>
                    <a:pt x="451" y="236"/>
                  </a:cubicBezTo>
                  <a:cubicBezTo>
                    <a:pt x="453" y="236"/>
                    <a:pt x="453" y="236"/>
                    <a:pt x="453" y="235"/>
                  </a:cubicBezTo>
                  <a:cubicBezTo>
                    <a:pt x="453" y="234"/>
                    <a:pt x="453" y="234"/>
                    <a:pt x="454" y="234"/>
                  </a:cubicBezTo>
                  <a:cubicBezTo>
                    <a:pt x="456" y="234"/>
                    <a:pt x="467" y="234"/>
                    <a:pt x="462" y="235"/>
                  </a:cubicBezTo>
                  <a:cubicBezTo>
                    <a:pt x="457" y="235"/>
                    <a:pt x="454" y="234"/>
                    <a:pt x="455" y="235"/>
                  </a:cubicBezTo>
                  <a:cubicBezTo>
                    <a:pt x="456" y="236"/>
                    <a:pt x="457" y="236"/>
                    <a:pt x="460" y="236"/>
                  </a:cubicBezTo>
                  <a:cubicBezTo>
                    <a:pt x="462" y="236"/>
                    <a:pt x="468" y="235"/>
                    <a:pt x="464" y="237"/>
                  </a:cubicBezTo>
                  <a:cubicBezTo>
                    <a:pt x="460" y="238"/>
                    <a:pt x="456" y="239"/>
                    <a:pt x="455" y="239"/>
                  </a:cubicBezTo>
                  <a:cubicBezTo>
                    <a:pt x="453" y="239"/>
                    <a:pt x="450" y="238"/>
                    <a:pt x="450" y="239"/>
                  </a:cubicBezTo>
                  <a:cubicBezTo>
                    <a:pt x="451" y="240"/>
                    <a:pt x="452" y="240"/>
                    <a:pt x="453" y="240"/>
                  </a:cubicBezTo>
                  <a:cubicBezTo>
                    <a:pt x="454" y="239"/>
                    <a:pt x="456" y="239"/>
                    <a:pt x="455" y="239"/>
                  </a:cubicBezTo>
                  <a:cubicBezTo>
                    <a:pt x="454" y="240"/>
                    <a:pt x="456" y="240"/>
                    <a:pt x="457" y="240"/>
                  </a:cubicBezTo>
                  <a:cubicBezTo>
                    <a:pt x="458" y="240"/>
                    <a:pt x="459" y="239"/>
                    <a:pt x="460" y="239"/>
                  </a:cubicBezTo>
                  <a:cubicBezTo>
                    <a:pt x="461" y="239"/>
                    <a:pt x="465" y="238"/>
                    <a:pt x="461" y="240"/>
                  </a:cubicBezTo>
                  <a:cubicBezTo>
                    <a:pt x="457" y="242"/>
                    <a:pt x="454" y="243"/>
                    <a:pt x="452" y="243"/>
                  </a:cubicBezTo>
                  <a:cubicBezTo>
                    <a:pt x="450" y="243"/>
                    <a:pt x="447" y="242"/>
                    <a:pt x="445" y="242"/>
                  </a:cubicBezTo>
                  <a:cubicBezTo>
                    <a:pt x="444" y="243"/>
                    <a:pt x="441" y="246"/>
                    <a:pt x="439" y="248"/>
                  </a:cubicBezTo>
                  <a:cubicBezTo>
                    <a:pt x="437" y="249"/>
                    <a:pt x="434" y="251"/>
                    <a:pt x="437" y="250"/>
                  </a:cubicBezTo>
                  <a:cubicBezTo>
                    <a:pt x="439" y="249"/>
                    <a:pt x="440" y="250"/>
                    <a:pt x="437" y="252"/>
                  </a:cubicBezTo>
                  <a:cubicBezTo>
                    <a:pt x="435" y="253"/>
                    <a:pt x="429" y="258"/>
                    <a:pt x="428" y="259"/>
                  </a:cubicBezTo>
                  <a:cubicBezTo>
                    <a:pt x="427" y="261"/>
                    <a:pt x="425" y="263"/>
                    <a:pt x="416" y="264"/>
                  </a:cubicBezTo>
                  <a:cubicBezTo>
                    <a:pt x="407" y="264"/>
                    <a:pt x="407" y="267"/>
                    <a:pt x="406" y="269"/>
                  </a:cubicBezTo>
                  <a:cubicBezTo>
                    <a:pt x="405" y="270"/>
                    <a:pt x="407" y="270"/>
                    <a:pt x="406" y="271"/>
                  </a:cubicBezTo>
                  <a:cubicBezTo>
                    <a:pt x="406" y="273"/>
                    <a:pt x="406" y="275"/>
                    <a:pt x="403" y="275"/>
                  </a:cubicBezTo>
                  <a:cubicBezTo>
                    <a:pt x="399" y="275"/>
                    <a:pt x="386" y="277"/>
                    <a:pt x="383" y="277"/>
                  </a:cubicBezTo>
                  <a:cubicBezTo>
                    <a:pt x="380" y="278"/>
                    <a:pt x="376" y="277"/>
                    <a:pt x="374" y="278"/>
                  </a:cubicBezTo>
                  <a:cubicBezTo>
                    <a:pt x="374" y="278"/>
                    <a:pt x="367" y="276"/>
                    <a:pt x="365" y="275"/>
                  </a:cubicBezTo>
                  <a:cubicBezTo>
                    <a:pt x="364" y="274"/>
                    <a:pt x="361" y="273"/>
                    <a:pt x="359" y="273"/>
                  </a:cubicBezTo>
                  <a:cubicBezTo>
                    <a:pt x="357" y="273"/>
                    <a:pt x="353" y="274"/>
                    <a:pt x="351" y="271"/>
                  </a:cubicBezTo>
                  <a:cubicBezTo>
                    <a:pt x="351" y="271"/>
                    <a:pt x="350" y="270"/>
                    <a:pt x="349" y="269"/>
                  </a:cubicBezTo>
                  <a:cubicBezTo>
                    <a:pt x="349" y="269"/>
                    <a:pt x="344" y="267"/>
                    <a:pt x="349" y="268"/>
                  </a:cubicBezTo>
                  <a:cubicBezTo>
                    <a:pt x="354" y="269"/>
                    <a:pt x="361" y="270"/>
                    <a:pt x="360" y="269"/>
                  </a:cubicBezTo>
                  <a:cubicBezTo>
                    <a:pt x="360" y="268"/>
                    <a:pt x="359" y="266"/>
                    <a:pt x="363" y="267"/>
                  </a:cubicBezTo>
                  <a:cubicBezTo>
                    <a:pt x="367" y="268"/>
                    <a:pt x="372" y="270"/>
                    <a:pt x="373" y="268"/>
                  </a:cubicBezTo>
                  <a:cubicBezTo>
                    <a:pt x="373" y="266"/>
                    <a:pt x="369" y="266"/>
                    <a:pt x="373" y="265"/>
                  </a:cubicBezTo>
                  <a:cubicBezTo>
                    <a:pt x="376" y="265"/>
                    <a:pt x="375" y="265"/>
                    <a:pt x="375" y="263"/>
                  </a:cubicBezTo>
                  <a:cubicBezTo>
                    <a:pt x="375" y="261"/>
                    <a:pt x="376" y="260"/>
                    <a:pt x="377" y="260"/>
                  </a:cubicBezTo>
                  <a:cubicBezTo>
                    <a:pt x="378" y="259"/>
                    <a:pt x="378" y="256"/>
                    <a:pt x="380" y="257"/>
                  </a:cubicBezTo>
                  <a:cubicBezTo>
                    <a:pt x="382" y="257"/>
                    <a:pt x="385" y="258"/>
                    <a:pt x="387" y="257"/>
                  </a:cubicBezTo>
                  <a:cubicBezTo>
                    <a:pt x="390" y="257"/>
                    <a:pt x="391" y="256"/>
                    <a:pt x="391" y="254"/>
                  </a:cubicBezTo>
                  <a:cubicBezTo>
                    <a:pt x="391" y="252"/>
                    <a:pt x="390" y="254"/>
                    <a:pt x="390" y="252"/>
                  </a:cubicBezTo>
                  <a:cubicBezTo>
                    <a:pt x="390" y="251"/>
                    <a:pt x="389" y="251"/>
                    <a:pt x="387" y="250"/>
                  </a:cubicBezTo>
                  <a:cubicBezTo>
                    <a:pt x="386" y="250"/>
                    <a:pt x="385" y="250"/>
                    <a:pt x="385" y="249"/>
                  </a:cubicBezTo>
                  <a:cubicBezTo>
                    <a:pt x="386" y="247"/>
                    <a:pt x="385" y="246"/>
                    <a:pt x="383" y="246"/>
                  </a:cubicBezTo>
                  <a:cubicBezTo>
                    <a:pt x="381" y="246"/>
                    <a:pt x="381" y="246"/>
                    <a:pt x="382" y="245"/>
                  </a:cubicBezTo>
                  <a:cubicBezTo>
                    <a:pt x="383" y="244"/>
                    <a:pt x="382" y="245"/>
                    <a:pt x="382" y="243"/>
                  </a:cubicBezTo>
                  <a:cubicBezTo>
                    <a:pt x="382" y="241"/>
                    <a:pt x="383" y="240"/>
                    <a:pt x="381" y="241"/>
                  </a:cubicBezTo>
                  <a:cubicBezTo>
                    <a:pt x="380" y="241"/>
                    <a:pt x="376" y="242"/>
                    <a:pt x="375" y="240"/>
                  </a:cubicBezTo>
                  <a:cubicBezTo>
                    <a:pt x="374" y="238"/>
                    <a:pt x="374" y="237"/>
                    <a:pt x="373" y="237"/>
                  </a:cubicBezTo>
                  <a:cubicBezTo>
                    <a:pt x="371" y="236"/>
                    <a:pt x="369" y="235"/>
                    <a:pt x="371" y="234"/>
                  </a:cubicBezTo>
                  <a:cubicBezTo>
                    <a:pt x="372" y="233"/>
                    <a:pt x="373" y="234"/>
                    <a:pt x="375" y="235"/>
                  </a:cubicBezTo>
                  <a:cubicBezTo>
                    <a:pt x="377" y="236"/>
                    <a:pt x="378" y="237"/>
                    <a:pt x="380" y="237"/>
                  </a:cubicBezTo>
                  <a:cubicBezTo>
                    <a:pt x="381" y="237"/>
                    <a:pt x="382" y="238"/>
                    <a:pt x="383" y="239"/>
                  </a:cubicBezTo>
                  <a:cubicBezTo>
                    <a:pt x="384" y="240"/>
                    <a:pt x="385" y="240"/>
                    <a:pt x="387" y="241"/>
                  </a:cubicBezTo>
                  <a:cubicBezTo>
                    <a:pt x="389" y="242"/>
                    <a:pt x="391" y="243"/>
                    <a:pt x="392" y="243"/>
                  </a:cubicBezTo>
                  <a:cubicBezTo>
                    <a:pt x="392" y="244"/>
                    <a:pt x="393" y="243"/>
                    <a:pt x="395" y="243"/>
                  </a:cubicBezTo>
                  <a:cubicBezTo>
                    <a:pt x="397" y="242"/>
                    <a:pt x="396" y="241"/>
                    <a:pt x="397" y="243"/>
                  </a:cubicBezTo>
                  <a:cubicBezTo>
                    <a:pt x="399" y="244"/>
                    <a:pt x="398" y="245"/>
                    <a:pt x="400" y="245"/>
                  </a:cubicBezTo>
                  <a:cubicBezTo>
                    <a:pt x="402" y="246"/>
                    <a:pt x="402" y="247"/>
                    <a:pt x="403" y="248"/>
                  </a:cubicBezTo>
                  <a:cubicBezTo>
                    <a:pt x="404" y="249"/>
                    <a:pt x="405" y="248"/>
                    <a:pt x="406" y="249"/>
                  </a:cubicBezTo>
                  <a:cubicBezTo>
                    <a:pt x="406" y="251"/>
                    <a:pt x="408" y="251"/>
                    <a:pt x="409" y="251"/>
                  </a:cubicBezTo>
                  <a:cubicBezTo>
                    <a:pt x="410" y="251"/>
                    <a:pt x="411" y="252"/>
                    <a:pt x="412" y="252"/>
                  </a:cubicBezTo>
                  <a:cubicBezTo>
                    <a:pt x="413" y="252"/>
                    <a:pt x="413" y="251"/>
                    <a:pt x="415" y="251"/>
                  </a:cubicBezTo>
                  <a:cubicBezTo>
                    <a:pt x="416" y="252"/>
                    <a:pt x="417" y="249"/>
                    <a:pt x="418" y="250"/>
                  </a:cubicBezTo>
                  <a:cubicBezTo>
                    <a:pt x="418" y="251"/>
                    <a:pt x="419" y="250"/>
                    <a:pt x="420" y="251"/>
                  </a:cubicBezTo>
                  <a:cubicBezTo>
                    <a:pt x="422" y="251"/>
                    <a:pt x="424" y="251"/>
                    <a:pt x="426" y="249"/>
                  </a:cubicBezTo>
                  <a:cubicBezTo>
                    <a:pt x="428" y="248"/>
                    <a:pt x="432" y="244"/>
                    <a:pt x="433" y="243"/>
                  </a:cubicBezTo>
                  <a:cubicBezTo>
                    <a:pt x="435" y="243"/>
                    <a:pt x="435" y="242"/>
                    <a:pt x="436" y="240"/>
                  </a:cubicBezTo>
                  <a:cubicBezTo>
                    <a:pt x="437" y="238"/>
                    <a:pt x="437" y="238"/>
                    <a:pt x="439" y="236"/>
                  </a:cubicBezTo>
                  <a:cubicBezTo>
                    <a:pt x="440" y="235"/>
                    <a:pt x="442" y="233"/>
                    <a:pt x="445" y="232"/>
                  </a:cubicBezTo>
                  <a:cubicBezTo>
                    <a:pt x="449" y="231"/>
                    <a:pt x="456" y="229"/>
                    <a:pt x="460" y="230"/>
                  </a:cubicBezTo>
                  <a:cubicBezTo>
                    <a:pt x="463" y="231"/>
                    <a:pt x="467" y="231"/>
                    <a:pt x="469" y="232"/>
                  </a:cubicBezTo>
                  <a:cubicBezTo>
                    <a:pt x="470" y="232"/>
                    <a:pt x="474" y="233"/>
                    <a:pt x="475" y="233"/>
                  </a:cubicBezTo>
                  <a:cubicBezTo>
                    <a:pt x="476" y="233"/>
                    <a:pt x="477" y="233"/>
                    <a:pt x="475" y="234"/>
                  </a:cubicBezTo>
                  <a:close/>
                  <a:moveTo>
                    <a:pt x="634" y="424"/>
                  </a:moveTo>
                  <a:cubicBezTo>
                    <a:pt x="635" y="422"/>
                    <a:pt x="638" y="417"/>
                    <a:pt x="638" y="417"/>
                  </a:cubicBezTo>
                  <a:cubicBezTo>
                    <a:pt x="638" y="417"/>
                    <a:pt x="639" y="414"/>
                    <a:pt x="639" y="416"/>
                  </a:cubicBezTo>
                  <a:cubicBezTo>
                    <a:pt x="640" y="418"/>
                    <a:pt x="640" y="418"/>
                    <a:pt x="640" y="418"/>
                  </a:cubicBezTo>
                  <a:cubicBezTo>
                    <a:pt x="641" y="418"/>
                    <a:pt x="641" y="418"/>
                    <a:pt x="640" y="419"/>
                  </a:cubicBezTo>
                  <a:cubicBezTo>
                    <a:pt x="638" y="420"/>
                    <a:pt x="636" y="421"/>
                    <a:pt x="636" y="422"/>
                  </a:cubicBezTo>
                  <a:cubicBezTo>
                    <a:pt x="636" y="423"/>
                    <a:pt x="635" y="423"/>
                    <a:pt x="636" y="424"/>
                  </a:cubicBezTo>
                  <a:cubicBezTo>
                    <a:pt x="636" y="425"/>
                    <a:pt x="637" y="425"/>
                    <a:pt x="638" y="424"/>
                  </a:cubicBezTo>
                  <a:cubicBezTo>
                    <a:pt x="640" y="423"/>
                    <a:pt x="640" y="423"/>
                    <a:pt x="640" y="423"/>
                  </a:cubicBezTo>
                  <a:cubicBezTo>
                    <a:pt x="641" y="424"/>
                    <a:pt x="641" y="424"/>
                    <a:pt x="642" y="423"/>
                  </a:cubicBezTo>
                  <a:cubicBezTo>
                    <a:pt x="643" y="422"/>
                    <a:pt x="642" y="424"/>
                    <a:pt x="641" y="424"/>
                  </a:cubicBezTo>
                  <a:cubicBezTo>
                    <a:pt x="639" y="425"/>
                    <a:pt x="639" y="426"/>
                    <a:pt x="640" y="427"/>
                  </a:cubicBezTo>
                  <a:cubicBezTo>
                    <a:pt x="640" y="428"/>
                    <a:pt x="641" y="430"/>
                    <a:pt x="639" y="429"/>
                  </a:cubicBezTo>
                  <a:cubicBezTo>
                    <a:pt x="638" y="428"/>
                    <a:pt x="638" y="427"/>
                    <a:pt x="637" y="427"/>
                  </a:cubicBezTo>
                  <a:cubicBezTo>
                    <a:pt x="636" y="426"/>
                    <a:pt x="634" y="427"/>
                    <a:pt x="634" y="424"/>
                  </a:cubicBezTo>
                  <a:close/>
                  <a:moveTo>
                    <a:pt x="664" y="481"/>
                  </a:moveTo>
                  <a:cubicBezTo>
                    <a:pt x="663" y="483"/>
                    <a:pt x="663" y="482"/>
                    <a:pt x="663" y="484"/>
                  </a:cubicBezTo>
                  <a:cubicBezTo>
                    <a:pt x="662" y="486"/>
                    <a:pt x="663" y="487"/>
                    <a:pt x="663" y="489"/>
                  </a:cubicBezTo>
                  <a:cubicBezTo>
                    <a:pt x="663" y="491"/>
                    <a:pt x="664" y="492"/>
                    <a:pt x="663" y="491"/>
                  </a:cubicBezTo>
                  <a:cubicBezTo>
                    <a:pt x="662" y="490"/>
                    <a:pt x="660" y="489"/>
                    <a:pt x="660" y="492"/>
                  </a:cubicBezTo>
                  <a:cubicBezTo>
                    <a:pt x="660" y="494"/>
                    <a:pt x="660" y="496"/>
                    <a:pt x="657" y="496"/>
                  </a:cubicBezTo>
                  <a:cubicBezTo>
                    <a:pt x="654" y="495"/>
                    <a:pt x="654" y="495"/>
                    <a:pt x="654" y="489"/>
                  </a:cubicBezTo>
                  <a:cubicBezTo>
                    <a:pt x="654" y="484"/>
                    <a:pt x="654" y="482"/>
                    <a:pt x="655" y="482"/>
                  </a:cubicBezTo>
                  <a:cubicBezTo>
                    <a:pt x="656" y="482"/>
                    <a:pt x="656" y="481"/>
                    <a:pt x="657" y="480"/>
                  </a:cubicBezTo>
                  <a:cubicBezTo>
                    <a:pt x="657" y="479"/>
                    <a:pt x="658" y="479"/>
                    <a:pt x="658" y="478"/>
                  </a:cubicBezTo>
                  <a:cubicBezTo>
                    <a:pt x="659" y="478"/>
                    <a:pt x="660" y="477"/>
                    <a:pt x="658" y="477"/>
                  </a:cubicBezTo>
                  <a:cubicBezTo>
                    <a:pt x="657" y="478"/>
                    <a:pt x="654" y="482"/>
                    <a:pt x="654" y="481"/>
                  </a:cubicBezTo>
                  <a:cubicBezTo>
                    <a:pt x="654" y="479"/>
                    <a:pt x="653" y="478"/>
                    <a:pt x="654" y="477"/>
                  </a:cubicBezTo>
                  <a:cubicBezTo>
                    <a:pt x="655" y="475"/>
                    <a:pt x="657" y="475"/>
                    <a:pt x="657" y="473"/>
                  </a:cubicBezTo>
                  <a:cubicBezTo>
                    <a:pt x="656" y="471"/>
                    <a:pt x="657" y="472"/>
                    <a:pt x="655" y="471"/>
                  </a:cubicBezTo>
                  <a:cubicBezTo>
                    <a:pt x="653" y="470"/>
                    <a:pt x="652" y="471"/>
                    <a:pt x="652" y="473"/>
                  </a:cubicBezTo>
                  <a:cubicBezTo>
                    <a:pt x="651" y="475"/>
                    <a:pt x="648" y="478"/>
                    <a:pt x="649" y="474"/>
                  </a:cubicBezTo>
                  <a:cubicBezTo>
                    <a:pt x="649" y="471"/>
                    <a:pt x="651" y="467"/>
                    <a:pt x="649" y="465"/>
                  </a:cubicBezTo>
                  <a:cubicBezTo>
                    <a:pt x="648" y="464"/>
                    <a:pt x="646" y="463"/>
                    <a:pt x="646" y="464"/>
                  </a:cubicBezTo>
                  <a:cubicBezTo>
                    <a:pt x="646" y="465"/>
                    <a:pt x="644" y="467"/>
                    <a:pt x="645" y="464"/>
                  </a:cubicBezTo>
                  <a:cubicBezTo>
                    <a:pt x="646" y="462"/>
                    <a:pt x="647" y="462"/>
                    <a:pt x="645" y="462"/>
                  </a:cubicBezTo>
                  <a:cubicBezTo>
                    <a:pt x="644" y="462"/>
                    <a:pt x="642" y="461"/>
                    <a:pt x="642" y="462"/>
                  </a:cubicBezTo>
                  <a:cubicBezTo>
                    <a:pt x="642" y="464"/>
                    <a:pt x="642" y="467"/>
                    <a:pt x="641" y="467"/>
                  </a:cubicBezTo>
                  <a:cubicBezTo>
                    <a:pt x="641" y="466"/>
                    <a:pt x="638" y="466"/>
                    <a:pt x="636" y="461"/>
                  </a:cubicBezTo>
                  <a:cubicBezTo>
                    <a:pt x="634" y="456"/>
                    <a:pt x="632" y="457"/>
                    <a:pt x="631" y="456"/>
                  </a:cubicBezTo>
                  <a:cubicBezTo>
                    <a:pt x="630" y="454"/>
                    <a:pt x="629" y="453"/>
                    <a:pt x="628" y="451"/>
                  </a:cubicBezTo>
                  <a:cubicBezTo>
                    <a:pt x="627" y="449"/>
                    <a:pt x="626" y="449"/>
                    <a:pt x="627" y="447"/>
                  </a:cubicBezTo>
                  <a:cubicBezTo>
                    <a:pt x="628" y="444"/>
                    <a:pt x="629" y="445"/>
                    <a:pt x="630" y="444"/>
                  </a:cubicBezTo>
                  <a:cubicBezTo>
                    <a:pt x="631" y="444"/>
                    <a:pt x="634" y="444"/>
                    <a:pt x="631" y="444"/>
                  </a:cubicBezTo>
                  <a:cubicBezTo>
                    <a:pt x="629" y="443"/>
                    <a:pt x="629" y="443"/>
                    <a:pt x="626" y="443"/>
                  </a:cubicBezTo>
                  <a:cubicBezTo>
                    <a:pt x="624" y="444"/>
                    <a:pt x="623" y="444"/>
                    <a:pt x="622" y="442"/>
                  </a:cubicBezTo>
                  <a:cubicBezTo>
                    <a:pt x="621" y="441"/>
                    <a:pt x="620" y="441"/>
                    <a:pt x="620" y="439"/>
                  </a:cubicBezTo>
                  <a:cubicBezTo>
                    <a:pt x="621" y="437"/>
                    <a:pt x="622" y="430"/>
                    <a:pt x="624" y="428"/>
                  </a:cubicBezTo>
                  <a:cubicBezTo>
                    <a:pt x="624" y="428"/>
                    <a:pt x="624" y="426"/>
                    <a:pt x="627" y="427"/>
                  </a:cubicBezTo>
                  <a:cubicBezTo>
                    <a:pt x="630" y="428"/>
                    <a:pt x="631" y="427"/>
                    <a:pt x="632" y="427"/>
                  </a:cubicBezTo>
                  <a:cubicBezTo>
                    <a:pt x="633" y="427"/>
                    <a:pt x="635" y="428"/>
                    <a:pt x="637" y="429"/>
                  </a:cubicBezTo>
                  <a:cubicBezTo>
                    <a:pt x="639" y="430"/>
                    <a:pt x="640" y="430"/>
                    <a:pt x="640" y="430"/>
                  </a:cubicBezTo>
                  <a:cubicBezTo>
                    <a:pt x="641" y="430"/>
                    <a:pt x="641" y="430"/>
                    <a:pt x="641" y="431"/>
                  </a:cubicBezTo>
                  <a:cubicBezTo>
                    <a:pt x="641" y="433"/>
                    <a:pt x="641" y="433"/>
                    <a:pt x="642" y="434"/>
                  </a:cubicBezTo>
                  <a:cubicBezTo>
                    <a:pt x="643" y="435"/>
                    <a:pt x="644" y="437"/>
                    <a:pt x="645" y="438"/>
                  </a:cubicBezTo>
                  <a:cubicBezTo>
                    <a:pt x="646" y="439"/>
                    <a:pt x="647" y="440"/>
                    <a:pt x="647" y="441"/>
                  </a:cubicBezTo>
                  <a:cubicBezTo>
                    <a:pt x="647" y="443"/>
                    <a:pt x="648" y="443"/>
                    <a:pt x="648" y="445"/>
                  </a:cubicBezTo>
                  <a:cubicBezTo>
                    <a:pt x="647" y="447"/>
                    <a:pt x="647" y="447"/>
                    <a:pt x="649" y="449"/>
                  </a:cubicBezTo>
                  <a:cubicBezTo>
                    <a:pt x="651" y="451"/>
                    <a:pt x="651" y="453"/>
                    <a:pt x="652" y="454"/>
                  </a:cubicBezTo>
                  <a:cubicBezTo>
                    <a:pt x="652" y="456"/>
                    <a:pt x="653" y="457"/>
                    <a:pt x="653" y="460"/>
                  </a:cubicBezTo>
                  <a:cubicBezTo>
                    <a:pt x="654" y="463"/>
                    <a:pt x="656" y="463"/>
                    <a:pt x="656" y="465"/>
                  </a:cubicBezTo>
                  <a:cubicBezTo>
                    <a:pt x="655" y="467"/>
                    <a:pt x="655" y="467"/>
                    <a:pt x="656" y="467"/>
                  </a:cubicBezTo>
                  <a:cubicBezTo>
                    <a:pt x="657" y="467"/>
                    <a:pt x="658" y="468"/>
                    <a:pt x="658" y="469"/>
                  </a:cubicBezTo>
                  <a:cubicBezTo>
                    <a:pt x="657" y="470"/>
                    <a:pt x="658" y="470"/>
                    <a:pt x="658" y="471"/>
                  </a:cubicBezTo>
                  <a:cubicBezTo>
                    <a:pt x="659" y="472"/>
                    <a:pt x="660" y="474"/>
                    <a:pt x="661" y="475"/>
                  </a:cubicBezTo>
                  <a:cubicBezTo>
                    <a:pt x="661" y="477"/>
                    <a:pt x="661" y="477"/>
                    <a:pt x="663" y="478"/>
                  </a:cubicBezTo>
                  <a:cubicBezTo>
                    <a:pt x="664" y="479"/>
                    <a:pt x="665" y="480"/>
                    <a:pt x="664" y="48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97">
              <a:extLst>
                <a:ext uri="{FF2B5EF4-FFF2-40B4-BE49-F238E27FC236}">
                  <a16:creationId xmlns="" xmlns:a16="http://schemas.microsoft.com/office/drawing/2014/main" id="{3242E893-77DC-45ED-AAED-9B9731050D28}"/>
                </a:ext>
              </a:extLst>
            </p:cNvPr>
            <p:cNvSpPr>
              <a:spLocks/>
            </p:cNvSpPr>
            <p:nvPr/>
          </p:nvSpPr>
          <p:spPr bwMode="auto">
            <a:xfrm>
              <a:off x="974063" y="2380333"/>
              <a:ext cx="81104" cy="52218"/>
            </a:xfrm>
            <a:custGeom>
              <a:avLst/>
              <a:gdLst>
                <a:gd name="T0" fmla="*/ 76 w 78"/>
                <a:gd name="T1" fmla="*/ 49 h 50"/>
                <a:gd name="T2" fmla="*/ 75 w 78"/>
                <a:gd name="T3" fmla="*/ 44 h 50"/>
                <a:gd name="T4" fmla="*/ 72 w 78"/>
                <a:gd name="T5" fmla="*/ 41 h 50"/>
                <a:gd name="T6" fmla="*/ 69 w 78"/>
                <a:gd name="T7" fmla="*/ 36 h 50"/>
                <a:gd name="T8" fmla="*/ 66 w 78"/>
                <a:gd name="T9" fmla="*/ 32 h 50"/>
                <a:gd name="T10" fmla="*/ 58 w 78"/>
                <a:gd name="T11" fmla="*/ 29 h 50"/>
                <a:gd name="T12" fmla="*/ 53 w 78"/>
                <a:gd name="T13" fmla="*/ 25 h 50"/>
                <a:gd name="T14" fmla="*/ 51 w 78"/>
                <a:gd name="T15" fmla="*/ 21 h 50"/>
                <a:gd name="T16" fmla="*/ 46 w 78"/>
                <a:gd name="T17" fmla="*/ 13 h 50"/>
                <a:gd name="T18" fmla="*/ 37 w 78"/>
                <a:gd name="T19" fmla="*/ 10 h 50"/>
                <a:gd name="T20" fmla="*/ 26 w 78"/>
                <a:gd name="T21" fmla="*/ 7 h 50"/>
                <a:gd name="T22" fmla="*/ 17 w 78"/>
                <a:gd name="T23" fmla="*/ 4 h 50"/>
                <a:gd name="T24" fmla="*/ 3 w 78"/>
                <a:gd name="T25" fmla="*/ 2 h 50"/>
                <a:gd name="T26" fmla="*/ 5 w 78"/>
                <a:gd name="T27" fmla="*/ 8 h 50"/>
                <a:gd name="T28" fmla="*/ 13 w 78"/>
                <a:gd name="T29" fmla="*/ 7 h 50"/>
                <a:gd name="T30" fmla="*/ 15 w 78"/>
                <a:gd name="T31" fmla="*/ 7 h 50"/>
                <a:gd name="T32" fmla="*/ 13 w 78"/>
                <a:gd name="T33" fmla="*/ 9 h 50"/>
                <a:gd name="T34" fmla="*/ 9 w 78"/>
                <a:gd name="T35" fmla="*/ 12 h 50"/>
                <a:gd name="T36" fmla="*/ 11 w 78"/>
                <a:gd name="T37" fmla="*/ 15 h 50"/>
                <a:gd name="T38" fmla="*/ 15 w 78"/>
                <a:gd name="T39" fmla="*/ 15 h 50"/>
                <a:gd name="T40" fmla="*/ 18 w 78"/>
                <a:gd name="T41" fmla="*/ 15 h 50"/>
                <a:gd name="T42" fmla="*/ 19 w 78"/>
                <a:gd name="T43" fmla="*/ 17 h 50"/>
                <a:gd name="T44" fmla="*/ 23 w 78"/>
                <a:gd name="T45" fmla="*/ 19 h 50"/>
                <a:gd name="T46" fmla="*/ 29 w 78"/>
                <a:gd name="T47" fmla="*/ 23 h 50"/>
                <a:gd name="T48" fmla="*/ 32 w 78"/>
                <a:gd name="T49" fmla="*/ 24 h 50"/>
                <a:gd name="T50" fmla="*/ 28 w 78"/>
                <a:gd name="T51" fmla="*/ 27 h 50"/>
                <a:gd name="T52" fmla="*/ 31 w 78"/>
                <a:gd name="T53" fmla="*/ 29 h 50"/>
                <a:gd name="T54" fmla="*/ 37 w 78"/>
                <a:gd name="T55" fmla="*/ 31 h 50"/>
                <a:gd name="T56" fmla="*/ 40 w 78"/>
                <a:gd name="T57" fmla="*/ 32 h 50"/>
                <a:gd name="T58" fmla="*/ 42 w 78"/>
                <a:gd name="T59" fmla="*/ 33 h 50"/>
                <a:gd name="T60" fmla="*/ 42 w 78"/>
                <a:gd name="T61" fmla="*/ 36 h 50"/>
                <a:gd name="T62" fmla="*/ 53 w 78"/>
                <a:gd name="T63" fmla="*/ 36 h 50"/>
                <a:gd name="T64" fmla="*/ 54 w 78"/>
                <a:gd name="T65" fmla="*/ 35 h 50"/>
                <a:gd name="T66" fmla="*/ 51 w 78"/>
                <a:gd name="T67" fmla="*/ 42 h 50"/>
                <a:gd name="T68" fmla="*/ 74 w 78"/>
                <a:gd name="T69"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50">
                  <a:moveTo>
                    <a:pt x="74" y="49"/>
                  </a:moveTo>
                  <a:cubicBezTo>
                    <a:pt x="75" y="48"/>
                    <a:pt x="75" y="49"/>
                    <a:pt x="76" y="49"/>
                  </a:cubicBezTo>
                  <a:cubicBezTo>
                    <a:pt x="78" y="49"/>
                    <a:pt x="77" y="47"/>
                    <a:pt x="76" y="45"/>
                  </a:cubicBezTo>
                  <a:cubicBezTo>
                    <a:pt x="76" y="44"/>
                    <a:pt x="76" y="44"/>
                    <a:pt x="75" y="44"/>
                  </a:cubicBezTo>
                  <a:cubicBezTo>
                    <a:pt x="74" y="44"/>
                    <a:pt x="73" y="43"/>
                    <a:pt x="73" y="43"/>
                  </a:cubicBezTo>
                  <a:cubicBezTo>
                    <a:pt x="72" y="42"/>
                    <a:pt x="72" y="42"/>
                    <a:pt x="72" y="41"/>
                  </a:cubicBezTo>
                  <a:cubicBezTo>
                    <a:pt x="73" y="41"/>
                    <a:pt x="73" y="40"/>
                    <a:pt x="71" y="38"/>
                  </a:cubicBezTo>
                  <a:cubicBezTo>
                    <a:pt x="69" y="37"/>
                    <a:pt x="68" y="37"/>
                    <a:pt x="69" y="36"/>
                  </a:cubicBezTo>
                  <a:cubicBezTo>
                    <a:pt x="71" y="35"/>
                    <a:pt x="69" y="35"/>
                    <a:pt x="68" y="34"/>
                  </a:cubicBezTo>
                  <a:cubicBezTo>
                    <a:pt x="66" y="33"/>
                    <a:pt x="67" y="33"/>
                    <a:pt x="66" y="32"/>
                  </a:cubicBezTo>
                  <a:cubicBezTo>
                    <a:pt x="65" y="32"/>
                    <a:pt x="64" y="32"/>
                    <a:pt x="64" y="32"/>
                  </a:cubicBezTo>
                  <a:cubicBezTo>
                    <a:pt x="64" y="31"/>
                    <a:pt x="59" y="29"/>
                    <a:pt x="58" y="29"/>
                  </a:cubicBezTo>
                  <a:cubicBezTo>
                    <a:pt x="57" y="29"/>
                    <a:pt x="54" y="27"/>
                    <a:pt x="54" y="27"/>
                  </a:cubicBezTo>
                  <a:cubicBezTo>
                    <a:pt x="53" y="26"/>
                    <a:pt x="54" y="26"/>
                    <a:pt x="53" y="25"/>
                  </a:cubicBezTo>
                  <a:cubicBezTo>
                    <a:pt x="52" y="24"/>
                    <a:pt x="52" y="24"/>
                    <a:pt x="52" y="23"/>
                  </a:cubicBezTo>
                  <a:cubicBezTo>
                    <a:pt x="53" y="22"/>
                    <a:pt x="52" y="22"/>
                    <a:pt x="51" y="21"/>
                  </a:cubicBezTo>
                  <a:cubicBezTo>
                    <a:pt x="50" y="20"/>
                    <a:pt x="50" y="20"/>
                    <a:pt x="48" y="18"/>
                  </a:cubicBezTo>
                  <a:cubicBezTo>
                    <a:pt x="47" y="16"/>
                    <a:pt x="46" y="15"/>
                    <a:pt x="46" y="13"/>
                  </a:cubicBezTo>
                  <a:cubicBezTo>
                    <a:pt x="45" y="11"/>
                    <a:pt x="43" y="11"/>
                    <a:pt x="43" y="11"/>
                  </a:cubicBezTo>
                  <a:cubicBezTo>
                    <a:pt x="42" y="11"/>
                    <a:pt x="39" y="11"/>
                    <a:pt x="37" y="10"/>
                  </a:cubicBezTo>
                  <a:cubicBezTo>
                    <a:pt x="35" y="9"/>
                    <a:pt x="33" y="9"/>
                    <a:pt x="32" y="8"/>
                  </a:cubicBezTo>
                  <a:cubicBezTo>
                    <a:pt x="31" y="8"/>
                    <a:pt x="28" y="8"/>
                    <a:pt x="26" y="7"/>
                  </a:cubicBezTo>
                  <a:cubicBezTo>
                    <a:pt x="24" y="7"/>
                    <a:pt x="23" y="6"/>
                    <a:pt x="22" y="6"/>
                  </a:cubicBezTo>
                  <a:cubicBezTo>
                    <a:pt x="21" y="5"/>
                    <a:pt x="18" y="6"/>
                    <a:pt x="17" y="4"/>
                  </a:cubicBezTo>
                  <a:cubicBezTo>
                    <a:pt x="15" y="3"/>
                    <a:pt x="16" y="5"/>
                    <a:pt x="14" y="3"/>
                  </a:cubicBezTo>
                  <a:cubicBezTo>
                    <a:pt x="12" y="0"/>
                    <a:pt x="6" y="1"/>
                    <a:pt x="3" y="2"/>
                  </a:cubicBezTo>
                  <a:cubicBezTo>
                    <a:pt x="0" y="2"/>
                    <a:pt x="2" y="3"/>
                    <a:pt x="2" y="3"/>
                  </a:cubicBezTo>
                  <a:cubicBezTo>
                    <a:pt x="2" y="3"/>
                    <a:pt x="3" y="7"/>
                    <a:pt x="5" y="8"/>
                  </a:cubicBezTo>
                  <a:cubicBezTo>
                    <a:pt x="6" y="9"/>
                    <a:pt x="10" y="8"/>
                    <a:pt x="11" y="7"/>
                  </a:cubicBezTo>
                  <a:cubicBezTo>
                    <a:pt x="12" y="7"/>
                    <a:pt x="13" y="7"/>
                    <a:pt x="13" y="7"/>
                  </a:cubicBezTo>
                  <a:cubicBezTo>
                    <a:pt x="12" y="6"/>
                    <a:pt x="13" y="6"/>
                    <a:pt x="14" y="6"/>
                  </a:cubicBezTo>
                  <a:cubicBezTo>
                    <a:pt x="16" y="6"/>
                    <a:pt x="15" y="6"/>
                    <a:pt x="15" y="7"/>
                  </a:cubicBezTo>
                  <a:cubicBezTo>
                    <a:pt x="14" y="8"/>
                    <a:pt x="13" y="7"/>
                    <a:pt x="14" y="9"/>
                  </a:cubicBezTo>
                  <a:cubicBezTo>
                    <a:pt x="16" y="11"/>
                    <a:pt x="15" y="10"/>
                    <a:pt x="13" y="9"/>
                  </a:cubicBezTo>
                  <a:cubicBezTo>
                    <a:pt x="12" y="8"/>
                    <a:pt x="10" y="8"/>
                    <a:pt x="9" y="9"/>
                  </a:cubicBezTo>
                  <a:cubicBezTo>
                    <a:pt x="7" y="10"/>
                    <a:pt x="7" y="12"/>
                    <a:pt x="9" y="12"/>
                  </a:cubicBezTo>
                  <a:cubicBezTo>
                    <a:pt x="10" y="13"/>
                    <a:pt x="10" y="13"/>
                    <a:pt x="9" y="14"/>
                  </a:cubicBezTo>
                  <a:cubicBezTo>
                    <a:pt x="8" y="16"/>
                    <a:pt x="9" y="15"/>
                    <a:pt x="11" y="15"/>
                  </a:cubicBezTo>
                  <a:cubicBezTo>
                    <a:pt x="12" y="14"/>
                    <a:pt x="12" y="15"/>
                    <a:pt x="14" y="15"/>
                  </a:cubicBezTo>
                  <a:cubicBezTo>
                    <a:pt x="15" y="14"/>
                    <a:pt x="15" y="14"/>
                    <a:pt x="15" y="15"/>
                  </a:cubicBezTo>
                  <a:cubicBezTo>
                    <a:pt x="15" y="16"/>
                    <a:pt x="15" y="16"/>
                    <a:pt x="16" y="16"/>
                  </a:cubicBezTo>
                  <a:cubicBezTo>
                    <a:pt x="17" y="17"/>
                    <a:pt x="17" y="16"/>
                    <a:pt x="18" y="15"/>
                  </a:cubicBezTo>
                  <a:cubicBezTo>
                    <a:pt x="18" y="14"/>
                    <a:pt x="19" y="15"/>
                    <a:pt x="19" y="15"/>
                  </a:cubicBezTo>
                  <a:cubicBezTo>
                    <a:pt x="20" y="15"/>
                    <a:pt x="20" y="16"/>
                    <a:pt x="19" y="17"/>
                  </a:cubicBezTo>
                  <a:cubicBezTo>
                    <a:pt x="18" y="18"/>
                    <a:pt x="19" y="20"/>
                    <a:pt x="20" y="20"/>
                  </a:cubicBezTo>
                  <a:cubicBezTo>
                    <a:pt x="22" y="20"/>
                    <a:pt x="22" y="19"/>
                    <a:pt x="23" y="19"/>
                  </a:cubicBezTo>
                  <a:cubicBezTo>
                    <a:pt x="24" y="18"/>
                    <a:pt x="25" y="19"/>
                    <a:pt x="27" y="20"/>
                  </a:cubicBezTo>
                  <a:cubicBezTo>
                    <a:pt x="28" y="22"/>
                    <a:pt x="27" y="24"/>
                    <a:pt x="29" y="23"/>
                  </a:cubicBezTo>
                  <a:cubicBezTo>
                    <a:pt x="30" y="21"/>
                    <a:pt x="31" y="22"/>
                    <a:pt x="30" y="22"/>
                  </a:cubicBezTo>
                  <a:cubicBezTo>
                    <a:pt x="30" y="23"/>
                    <a:pt x="29" y="24"/>
                    <a:pt x="32" y="24"/>
                  </a:cubicBezTo>
                  <a:cubicBezTo>
                    <a:pt x="34" y="24"/>
                    <a:pt x="32" y="24"/>
                    <a:pt x="30" y="25"/>
                  </a:cubicBezTo>
                  <a:cubicBezTo>
                    <a:pt x="28" y="25"/>
                    <a:pt x="28" y="25"/>
                    <a:pt x="28" y="27"/>
                  </a:cubicBezTo>
                  <a:cubicBezTo>
                    <a:pt x="28" y="29"/>
                    <a:pt x="29" y="29"/>
                    <a:pt x="29" y="29"/>
                  </a:cubicBezTo>
                  <a:cubicBezTo>
                    <a:pt x="30" y="28"/>
                    <a:pt x="30" y="28"/>
                    <a:pt x="31" y="29"/>
                  </a:cubicBezTo>
                  <a:cubicBezTo>
                    <a:pt x="32" y="29"/>
                    <a:pt x="34" y="29"/>
                    <a:pt x="36" y="29"/>
                  </a:cubicBezTo>
                  <a:cubicBezTo>
                    <a:pt x="38" y="29"/>
                    <a:pt x="38" y="29"/>
                    <a:pt x="37" y="31"/>
                  </a:cubicBezTo>
                  <a:cubicBezTo>
                    <a:pt x="36" y="33"/>
                    <a:pt x="37" y="32"/>
                    <a:pt x="39" y="31"/>
                  </a:cubicBezTo>
                  <a:cubicBezTo>
                    <a:pt x="40" y="30"/>
                    <a:pt x="40" y="31"/>
                    <a:pt x="40" y="32"/>
                  </a:cubicBezTo>
                  <a:cubicBezTo>
                    <a:pt x="40" y="33"/>
                    <a:pt x="40" y="35"/>
                    <a:pt x="41" y="34"/>
                  </a:cubicBezTo>
                  <a:cubicBezTo>
                    <a:pt x="42" y="33"/>
                    <a:pt x="42" y="32"/>
                    <a:pt x="42" y="33"/>
                  </a:cubicBezTo>
                  <a:cubicBezTo>
                    <a:pt x="42" y="34"/>
                    <a:pt x="41" y="35"/>
                    <a:pt x="39" y="35"/>
                  </a:cubicBezTo>
                  <a:cubicBezTo>
                    <a:pt x="38" y="35"/>
                    <a:pt x="41" y="37"/>
                    <a:pt x="42" y="36"/>
                  </a:cubicBezTo>
                  <a:cubicBezTo>
                    <a:pt x="43" y="36"/>
                    <a:pt x="46" y="36"/>
                    <a:pt x="48" y="36"/>
                  </a:cubicBezTo>
                  <a:cubicBezTo>
                    <a:pt x="50" y="37"/>
                    <a:pt x="52" y="38"/>
                    <a:pt x="53" y="36"/>
                  </a:cubicBezTo>
                  <a:cubicBezTo>
                    <a:pt x="54" y="35"/>
                    <a:pt x="54" y="34"/>
                    <a:pt x="54" y="34"/>
                  </a:cubicBezTo>
                  <a:cubicBezTo>
                    <a:pt x="54" y="34"/>
                    <a:pt x="54" y="34"/>
                    <a:pt x="54" y="35"/>
                  </a:cubicBezTo>
                  <a:cubicBezTo>
                    <a:pt x="55" y="37"/>
                    <a:pt x="53" y="38"/>
                    <a:pt x="50" y="40"/>
                  </a:cubicBezTo>
                  <a:cubicBezTo>
                    <a:pt x="48" y="41"/>
                    <a:pt x="51" y="42"/>
                    <a:pt x="51" y="42"/>
                  </a:cubicBezTo>
                  <a:cubicBezTo>
                    <a:pt x="51" y="42"/>
                    <a:pt x="70" y="49"/>
                    <a:pt x="71" y="49"/>
                  </a:cubicBezTo>
                  <a:cubicBezTo>
                    <a:pt x="73" y="50"/>
                    <a:pt x="73" y="50"/>
                    <a:pt x="74" y="49"/>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98">
              <a:extLst>
                <a:ext uri="{FF2B5EF4-FFF2-40B4-BE49-F238E27FC236}">
                  <a16:creationId xmlns="" xmlns:a16="http://schemas.microsoft.com/office/drawing/2014/main" id="{2E39E6A7-666F-42C4-A835-3048CA4C7FC4}"/>
                </a:ext>
              </a:extLst>
            </p:cNvPr>
            <p:cNvSpPr>
              <a:spLocks/>
            </p:cNvSpPr>
            <p:nvPr/>
          </p:nvSpPr>
          <p:spPr bwMode="auto">
            <a:xfrm>
              <a:off x="996284" y="2401442"/>
              <a:ext cx="5555" cy="6666"/>
            </a:xfrm>
            <a:custGeom>
              <a:avLst/>
              <a:gdLst>
                <a:gd name="T0" fmla="*/ 2 w 5"/>
                <a:gd name="T1" fmla="*/ 1 h 7"/>
                <a:gd name="T2" fmla="*/ 1 w 5"/>
                <a:gd name="T3" fmla="*/ 3 h 7"/>
                <a:gd name="T4" fmla="*/ 4 w 5"/>
                <a:gd name="T5" fmla="*/ 5 h 7"/>
                <a:gd name="T6" fmla="*/ 4 w 5"/>
                <a:gd name="T7" fmla="*/ 2 h 7"/>
                <a:gd name="T8" fmla="*/ 2 w 5"/>
                <a:gd name="T9" fmla="*/ 1 h 7"/>
              </a:gdLst>
              <a:ahLst/>
              <a:cxnLst>
                <a:cxn ang="0">
                  <a:pos x="T0" y="T1"/>
                </a:cxn>
                <a:cxn ang="0">
                  <a:pos x="T2" y="T3"/>
                </a:cxn>
                <a:cxn ang="0">
                  <a:pos x="T4" y="T5"/>
                </a:cxn>
                <a:cxn ang="0">
                  <a:pos x="T6" y="T7"/>
                </a:cxn>
                <a:cxn ang="0">
                  <a:pos x="T8" y="T9"/>
                </a:cxn>
              </a:cxnLst>
              <a:rect l="0" t="0" r="r" b="b"/>
              <a:pathLst>
                <a:path w="5" h="7">
                  <a:moveTo>
                    <a:pt x="2" y="1"/>
                  </a:moveTo>
                  <a:cubicBezTo>
                    <a:pt x="0" y="1"/>
                    <a:pt x="1" y="3"/>
                    <a:pt x="1" y="3"/>
                  </a:cubicBezTo>
                  <a:cubicBezTo>
                    <a:pt x="1" y="3"/>
                    <a:pt x="2" y="4"/>
                    <a:pt x="4" y="5"/>
                  </a:cubicBezTo>
                  <a:cubicBezTo>
                    <a:pt x="5" y="7"/>
                    <a:pt x="5" y="4"/>
                    <a:pt x="4" y="2"/>
                  </a:cubicBezTo>
                  <a:cubicBezTo>
                    <a:pt x="4" y="0"/>
                    <a:pt x="4" y="0"/>
                    <a:pt x="2" y="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 name="Freeform 99">
              <a:extLst>
                <a:ext uri="{FF2B5EF4-FFF2-40B4-BE49-F238E27FC236}">
                  <a16:creationId xmlns="" xmlns:a16="http://schemas.microsoft.com/office/drawing/2014/main" id="{A2DAD1F0-C750-4FFE-8EA2-730892D30E0D}"/>
                </a:ext>
              </a:extLst>
            </p:cNvPr>
            <p:cNvSpPr>
              <a:spLocks/>
            </p:cNvSpPr>
            <p:nvPr/>
          </p:nvSpPr>
          <p:spPr bwMode="auto">
            <a:xfrm>
              <a:off x="1008505" y="2410330"/>
              <a:ext cx="2222" cy="3333"/>
            </a:xfrm>
            <a:custGeom>
              <a:avLst/>
              <a:gdLst>
                <a:gd name="T0" fmla="*/ 1 w 3"/>
                <a:gd name="T1" fmla="*/ 1 h 3"/>
                <a:gd name="T2" fmla="*/ 1 w 3"/>
                <a:gd name="T3" fmla="*/ 3 h 3"/>
                <a:gd name="T4" fmla="*/ 2 w 3"/>
                <a:gd name="T5" fmla="*/ 2 h 3"/>
                <a:gd name="T6" fmla="*/ 1 w 3"/>
                <a:gd name="T7" fmla="*/ 1 h 3"/>
              </a:gdLst>
              <a:ahLst/>
              <a:cxnLst>
                <a:cxn ang="0">
                  <a:pos x="T0" y="T1"/>
                </a:cxn>
                <a:cxn ang="0">
                  <a:pos x="T2" y="T3"/>
                </a:cxn>
                <a:cxn ang="0">
                  <a:pos x="T4" y="T5"/>
                </a:cxn>
                <a:cxn ang="0">
                  <a:pos x="T6" y="T7"/>
                </a:cxn>
              </a:cxnLst>
              <a:rect l="0" t="0" r="r" b="b"/>
              <a:pathLst>
                <a:path w="3" h="3">
                  <a:moveTo>
                    <a:pt x="1" y="1"/>
                  </a:moveTo>
                  <a:cubicBezTo>
                    <a:pt x="1" y="1"/>
                    <a:pt x="0" y="2"/>
                    <a:pt x="1" y="3"/>
                  </a:cubicBezTo>
                  <a:cubicBezTo>
                    <a:pt x="2" y="3"/>
                    <a:pt x="3" y="3"/>
                    <a:pt x="2" y="2"/>
                  </a:cubicBezTo>
                  <a:cubicBezTo>
                    <a:pt x="2" y="0"/>
                    <a:pt x="1"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 name="Freeform 100">
              <a:extLst>
                <a:ext uri="{FF2B5EF4-FFF2-40B4-BE49-F238E27FC236}">
                  <a16:creationId xmlns="" xmlns:a16="http://schemas.microsoft.com/office/drawing/2014/main" id="{1D098795-1A9F-4FA6-9A70-A147668E9085}"/>
                </a:ext>
              </a:extLst>
            </p:cNvPr>
            <p:cNvSpPr>
              <a:spLocks/>
            </p:cNvSpPr>
            <p:nvPr/>
          </p:nvSpPr>
          <p:spPr bwMode="auto">
            <a:xfrm>
              <a:off x="1049612" y="2419219"/>
              <a:ext cx="3333" cy="4444"/>
            </a:xfrm>
            <a:custGeom>
              <a:avLst/>
              <a:gdLst>
                <a:gd name="T0" fmla="*/ 0 w 3"/>
                <a:gd name="T1" fmla="*/ 1 h 4"/>
                <a:gd name="T2" fmla="*/ 1 w 3"/>
                <a:gd name="T3" fmla="*/ 4 h 4"/>
                <a:gd name="T4" fmla="*/ 2 w 3"/>
                <a:gd name="T5" fmla="*/ 2 h 4"/>
                <a:gd name="T6" fmla="*/ 0 w 3"/>
                <a:gd name="T7" fmla="*/ 1 h 4"/>
              </a:gdLst>
              <a:ahLst/>
              <a:cxnLst>
                <a:cxn ang="0">
                  <a:pos x="T0" y="T1"/>
                </a:cxn>
                <a:cxn ang="0">
                  <a:pos x="T2" y="T3"/>
                </a:cxn>
                <a:cxn ang="0">
                  <a:pos x="T4" y="T5"/>
                </a:cxn>
                <a:cxn ang="0">
                  <a:pos x="T6" y="T7"/>
                </a:cxn>
              </a:cxnLst>
              <a:rect l="0" t="0" r="r" b="b"/>
              <a:pathLst>
                <a:path w="3" h="4">
                  <a:moveTo>
                    <a:pt x="0" y="1"/>
                  </a:moveTo>
                  <a:cubicBezTo>
                    <a:pt x="0" y="1"/>
                    <a:pt x="0" y="4"/>
                    <a:pt x="1" y="4"/>
                  </a:cubicBezTo>
                  <a:cubicBezTo>
                    <a:pt x="3" y="4"/>
                    <a:pt x="3" y="3"/>
                    <a:pt x="2" y="2"/>
                  </a:cubicBezTo>
                  <a:cubicBezTo>
                    <a:pt x="1" y="2"/>
                    <a:pt x="0"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 name="Freeform 101">
              <a:extLst>
                <a:ext uri="{FF2B5EF4-FFF2-40B4-BE49-F238E27FC236}">
                  <a16:creationId xmlns="" xmlns:a16="http://schemas.microsoft.com/office/drawing/2014/main" id="{C8B44438-D29F-4C9E-BC35-2C0D38A205B0}"/>
                </a:ext>
              </a:extLst>
            </p:cNvPr>
            <p:cNvSpPr>
              <a:spLocks/>
            </p:cNvSpPr>
            <p:nvPr/>
          </p:nvSpPr>
          <p:spPr bwMode="auto">
            <a:xfrm>
              <a:off x="1049612" y="2418108"/>
              <a:ext cx="4444" cy="3333"/>
            </a:xfrm>
            <a:custGeom>
              <a:avLst/>
              <a:gdLst>
                <a:gd name="T0" fmla="*/ 0 w 4"/>
                <a:gd name="T1" fmla="*/ 0 h 3"/>
                <a:gd name="T2" fmla="*/ 3 w 4"/>
                <a:gd name="T3" fmla="*/ 3 h 3"/>
                <a:gd name="T4" fmla="*/ 0 w 4"/>
                <a:gd name="T5" fmla="*/ 0 h 3"/>
              </a:gdLst>
              <a:ahLst/>
              <a:cxnLst>
                <a:cxn ang="0">
                  <a:pos x="T0" y="T1"/>
                </a:cxn>
                <a:cxn ang="0">
                  <a:pos x="T2" y="T3"/>
                </a:cxn>
                <a:cxn ang="0">
                  <a:pos x="T4" y="T5"/>
                </a:cxn>
              </a:cxnLst>
              <a:rect l="0" t="0" r="r" b="b"/>
              <a:pathLst>
                <a:path w="4" h="3">
                  <a:moveTo>
                    <a:pt x="0" y="0"/>
                  </a:moveTo>
                  <a:cubicBezTo>
                    <a:pt x="0" y="0"/>
                    <a:pt x="2" y="3"/>
                    <a:pt x="3" y="3"/>
                  </a:cubicBezTo>
                  <a:cubicBezTo>
                    <a:pt x="4" y="3"/>
                    <a:pt x="1" y="1"/>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102">
              <a:extLst>
                <a:ext uri="{FF2B5EF4-FFF2-40B4-BE49-F238E27FC236}">
                  <a16:creationId xmlns="" xmlns:a16="http://schemas.microsoft.com/office/drawing/2014/main" id="{E7326153-21E1-497F-A05A-9561A02D4E49}"/>
                </a:ext>
              </a:extLst>
            </p:cNvPr>
            <p:cNvSpPr>
              <a:spLocks/>
            </p:cNvSpPr>
            <p:nvPr/>
          </p:nvSpPr>
          <p:spPr bwMode="auto">
            <a:xfrm>
              <a:off x="1032947" y="2401442"/>
              <a:ext cx="6666" cy="7777"/>
            </a:xfrm>
            <a:custGeom>
              <a:avLst/>
              <a:gdLst>
                <a:gd name="T0" fmla="*/ 7 w 7"/>
                <a:gd name="T1" fmla="*/ 6 h 7"/>
                <a:gd name="T2" fmla="*/ 5 w 7"/>
                <a:gd name="T3" fmla="*/ 3 h 7"/>
                <a:gd name="T4" fmla="*/ 1 w 7"/>
                <a:gd name="T5" fmla="*/ 1 h 7"/>
                <a:gd name="T6" fmla="*/ 0 w 7"/>
                <a:gd name="T7" fmla="*/ 1 h 7"/>
                <a:gd name="T8" fmla="*/ 3 w 7"/>
                <a:gd name="T9" fmla="*/ 4 h 7"/>
                <a:gd name="T10" fmla="*/ 7 w 7"/>
                <a:gd name="T11" fmla="*/ 6 h 7"/>
              </a:gdLst>
              <a:ahLst/>
              <a:cxnLst>
                <a:cxn ang="0">
                  <a:pos x="T0" y="T1"/>
                </a:cxn>
                <a:cxn ang="0">
                  <a:pos x="T2" y="T3"/>
                </a:cxn>
                <a:cxn ang="0">
                  <a:pos x="T4" y="T5"/>
                </a:cxn>
                <a:cxn ang="0">
                  <a:pos x="T6" y="T7"/>
                </a:cxn>
                <a:cxn ang="0">
                  <a:pos x="T8" y="T9"/>
                </a:cxn>
                <a:cxn ang="0">
                  <a:pos x="T10" y="T11"/>
                </a:cxn>
              </a:cxnLst>
              <a:rect l="0" t="0" r="r" b="b"/>
              <a:pathLst>
                <a:path w="7" h="7">
                  <a:moveTo>
                    <a:pt x="7" y="6"/>
                  </a:moveTo>
                  <a:cubicBezTo>
                    <a:pt x="7" y="6"/>
                    <a:pt x="7" y="5"/>
                    <a:pt x="5" y="3"/>
                  </a:cubicBezTo>
                  <a:cubicBezTo>
                    <a:pt x="3" y="2"/>
                    <a:pt x="1" y="2"/>
                    <a:pt x="1" y="1"/>
                  </a:cubicBezTo>
                  <a:cubicBezTo>
                    <a:pt x="1" y="1"/>
                    <a:pt x="0" y="0"/>
                    <a:pt x="0" y="1"/>
                  </a:cubicBezTo>
                  <a:cubicBezTo>
                    <a:pt x="0" y="3"/>
                    <a:pt x="2" y="3"/>
                    <a:pt x="3" y="4"/>
                  </a:cubicBezTo>
                  <a:cubicBezTo>
                    <a:pt x="5" y="5"/>
                    <a:pt x="7" y="7"/>
                    <a:pt x="7"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103">
              <a:extLst>
                <a:ext uri="{FF2B5EF4-FFF2-40B4-BE49-F238E27FC236}">
                  <a16:creationId xmlns="" xmlns:a16="http://schemas.microsoft.com/office/drawing/2014/main" id="{23483B8A-C408-4292-95E9-BB707F6C7DC0}"/>
                </a:ext>
              </a:extLst>
            </p:cNvPr>
            <p:cNvSpPr>
              <a:spLocks/>
            </p:cNvSpPr>
            <p:nvPr/>
          </p:nvSpPr>
          <p:spPr bwMode="auto">
            <a:xfrm>
              <a:off x="1027392" y="2392554"/>
              <a:ext cx="1111" cy="5555"/>
            </a:xfrm>
            <a:custGeom>
              <a:avLst/>
              <a:gdLst>
                <a:gd name="T0" fmla="*/ 1 w 1"/>
                <a:gd name="T1" fmla="*/ 4 h 5"/>
                <a:gd name="T2" fmla="*/ 0 w 1"/>
                <a:gd name="T3" fmla="*/ 3 h 5"/>
                <a:gd name="T4" fmla="*/ 1 w 1"/>
                <a:gd name="T5" fmla="*/ 4 h 5"/>
              </a:gdLst>
              <a:ahLst/>
              <a:cxnLst>
                <a:cxn ang="0">
                  <a:pos x="T0" y="T1"/>
                </a:cxn>
                <a:cxn ang="0">
                  <a:pos x="T2" y="T3"/>
                </a:cxn>
                <a:cxn ang="0">
                  <a:pos x="T4" y="T5"/>
                </a:cxn>
              </a:cxnLst>
              <a:rect l="0" t="0" r="r" b="b"/>
              <a:pathLst>
                <a:path w="1" h="5">
                  <a:moveTo>
                    <a:pt x="1" y="4"/>
                  </a:moveTo>
                  <a:cubicBezTo>
                    <a:pt x="1" y="3"/>
                    <a:pt x="0" y="0"/>
                    <a:pt x="0" y="3"/>
                  </a:cubicBezTo>
                  <a:cubicBezTo>
                    <a:pt x="0" y="3"/>
                    <a:pt x="0" y="5"/>
                    <a:pt x="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104">
              <a:extLst>
                <a:ext uri="{FF2B5EF4-FFF2-40B4-BE49-F238E27FC236}">
                  <a16:creationId xmlns="" xmlns:a16="http://schemas.microsoft.com/office/drawing/2014/main" id="{347B97CA-2693-4A03-AF6D-0FA8881EAFCF}"/>
                </a:ext>
              </a:extLst>
            </p:cNvPr>
            <p:cNvSpPr>
              <a:spLocks/>
            </p:cNvSpPr>
            <p:nvPr/>
          </p:nvSpPr>
          <p:spPr bwMode="auto">
            <a:xfrm>
              <a:off x="1021837" y="2389222"/>
              <a:ext cx="5555" cy="9999"/>
            </a:xfrm>
            <a:custGeom>
              <a:avLst/>
              <a:gdLst>
                <a:gd name="T0" fmla="*/ 4 w 6"/>
                <a:gd name="T1" fmla="*/ 6 h 9"/>
                <a:gd name="T2" fmla="*/ 4 w 6"/>
                <a:gd name="T3" fmla="*/ 2 h 9"/>
                <a:gd name="T4" fmla="*/ 1 w 6"/>
                <a:gd name="T5" fmla="*/ 1 h 9"/>
                <a:gd name="T6" fmla="*/ 1 w 6"/>
                <a:gd name="T7" fmla="*/ 4 h 9"/>
                <a:gd name="T8" fmla="*/ 3 w 6"/>
                <a:gd name="T9" fmla="*/ 6 h 9"/>
                <a:gd name="T10" fmla="*/ 4 w 6"/>
                <a:gd name="T11" fmla="*/ 6 h 9"/>
              </a:gdLst>
              <a:ahLst/>
              <a:cxnLst>
                <a:cxn ang="0">
                  <a:pos x="T0" y="T1"/>
                </a:cxn>
                <a:cxn ang="0">
                  <a:pos x="T2" y="T3"/>
                </a:cxn>
                <a:cxn ang="0">
                  <a:pos x="T4" y="T5"/>
                </a:cxn>
                <a:cxn ang="0">
                  <a:pos x="T6" y="T7"/>
                </a:cxn>
                <a:cxn ang="0">
                  <a:pos x="T8" y="T9"/>
                </a:cxn>
                <a:cxn ang="0">
                  <a:pos x="T10" y="T11"/>
                </a:cxn>
              </a:cxnLst>
              <a:rect l="0" t="0" r="r" b="b"/>
              <a:pathLst>
                <a:path w="6" h="9">
                  <a:moveTo>
                    <a:pt x="4" y="6"/>
                  </a:moveTo>
                  <a:cubicBezTo>
                    <a:pt x="4" y="6"/>
                    <a:pt x="6" y="4"/>
                    <a:pt x="4" y="2"/>
                  </a:cubicBezTo>
                  <a:cubicBezTo>
                    <a:pt x="2" y="0"/>
                    <a:pt x="2" y="0"/>
                    <a:pt x="1" y="1"/>
                  </a:cubicBezTo>
                  <a:cubicBezTo>
                    <a:pt x="0" y="3"/>
                    <a:pt x="1" y="2"/>
                    <a:pt x="1" y="4"/>
                  </a:cubicBezTo>
                  <a:cubicBezTo>
                    <a:pt x="1" y="5"/>
                    <a:pt x="3" y="9"/>
                    <a:pt x="3" y="6"/>
                  </a:cubicBezTo>
                  <a:cubicBezTo>
                    <a:pt x="2" y="4"/>
                    <a:pt x="4" y="6"/>
                    <a:pt x="4"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105">
              <a:extLst>
                <a:ext uri="{FF2B5EF4-FFF2-40B4-BE49-F238E27FC236}">
                  <a16:creationId xmlns="" xmlns:a16="http://schemas.microsoft.com/office/drawing/2014/main" id="{8803A41A-1A3C-423B-92B7-AD73001A6296}"/>
                </a:ext>
              </a:extLst>
            </p:cNvPr>
            <p:cNvSpPr>
              <a:spLocks/>
            </p:cNvSpPr>
            <p:nvPr/>
          </p:nvSpPr>
          <p:spPr bwMode="auto">
            <a:xfrm>
              <a:off x="1001839" y="2381444"/>
              <a:ext cx="6666" cy="4444"/>
            </a:xfrm>
            <a:custGeom>
              <a:avLst/>
              <a:gdLst>
                <a:gd name="T0" fmla="*/ 6 w 6"/>
                <a:gd name="T1" fmla="*/ 2 h 4"/>
                <a:gd name="T2" fmla="*/ 4 w 6"/>
                <a:gd name="T3" fmla="*/ 1 h 4"/>
                <a:gd name="T4" fmla="*/ 4 w 6"/>
                <a:gd name="T5" fmla="*/ 4 h 4"/>
                <a:gd name="T6" fmla="*/ 6 w 6"/>
                <a:gd name="T7" fmla="*/ 2 h 4"/>
              </a:gdLst>
              <a:ahLst/>
              <a:cxnLst>
                <a:cxn ang="0">
                  <a:pos x="T0" y="T1"/>
                </a:cxn>
                <a:cxn ang="0">
                  <a:pos x="T2" y="T3"/>
                </a:cxn>
                <a:cxn ang="0">
                  <a:pos x="T4" y="T5"/>
                </a:cxn>
                <a:cxn ang="0">
                  <a:pos x="T6" y="T7"/>
                </a:cxn>
              </a:cxnLst>
              <a:rect l="0" t="0" r="r" b="b"/>
              <a:pathLst>
                <a:path w="6" h="4">
                  <a:moveTo>
                    <a:pt x="6" y="2"/>
                  </a:moveTo>
                  <a:cubicBezTo>
                    <a:pt x="6" y="1"/>
                    <a:pt x="6" y="0"/>
                    <a:pt x="4" y="1"/>
                  </a:cubicBezTo>
                  <a:cubicBezTo>
                    <a:pt x="2" y="2"/>
                    <a:pt x="0" y="4"/>
                    <a:pt x="4" y="4"/>
                  </a:cubicBezTo>
                  <a:cubicBezTo>
                    <a:pt x="4" y="4"/>
                    <a:pt x="6" y="4"/>
                    <a:pt x="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106">
              <a:extLst>
                <a:ext uri="{FF2B5EF4-FFF2-40B4-BE49-F238E27FC236}">
                  <a16:creationId xmlns="" xmlns:a16="http://schemas.microsoft.com/office/drawing/2014/main" id="{8A92FC89-8CEE-45FA-AC8A-2F7B70880551}"/>
                </a:ext>
              </a:extLst>
            </p:cNvPr>
            <p:cNvSpPr>
              <a:spLocks/>
            </p:cNvSpPr>
            <p:nvPr/>
          </p:nvSpPr>
          <p:spPr bwMode="auto">
            <a:xfrm>
              <a:off x="982951" y="2348114"/>
              <a:ext cx="9999" cy="11110"/>
            </a:xfrm>
            <a:custGeom>
              <a:avLst/>
              <a:gdLst>
                <a:gd name="T0" fmla="*/ 1 w 10"/>
                <a:gd name="T1" fmla="*/ 10 h 11"/>
                <a:gd name="T2" fmla="*/ 5 w 10"/>
                <a:gd name="T3" fmla="*/ 5 h 11"/>
                <a:gd name="T4" fmla="*/ 8 w 10"/>
                <a:gd name="T5" fmla="*/ 2 h 11"/>
                <a:gd name="T6" fmla="*/ 6 w 10"/>
                <a:gd name="T7" fmla="*/ 2 h 11"/>
                <a:gd name="T8" fmla="*/ 0 w 10"/>
                <a:gd name="T9" fmla="*/ 7 h 11"/>
                <a:gd name="T10" fmla="*/ 1 w 10"/>
                <a:gd name="T11" fmla="*/ 10 h 11"/>
              </a:gdLst>
              <a:ahLst/>
              <a:cxnLst>
                <a:cxn ang="0">
                  <a:pos x="T0" y="T1"/>
                </a:cxn>
                <a:cxn ang="0">
                  <a:pos x="T2" y="T3"/>
                </a:cxn>
                <a:cxn ang="0">
                  <a:pos x="T4" y="T5"/>
                </a:cxn>
                <a:cxn ang="0">
                  <a:pos x="T6" y="T7"/>
                </a:cxn>
                <a:cxn ang="0">
                  <a:pos x="T8" y="T9"/>
                </a:cxn>
                <a:cxn ang="0">
                  <a:pos x="T10" y="T11"/>
                </a:cxn>
              </a:cxnLst>
              <a:rect l="0" t="0" r="r" b="b"/>
              <a:pathLst>
                <a:path w="10" h="11">
                  <a:moveTo>
                    <a:pt x="1" y="10"/>
                  </a:moveTo>
                  <a:cubicBezTo>
                    <a:pt x="3" y="8"/>
                    <a:pt x="3" y="7"/>
                    <a:pt x="5" y="5"/>
                  </a:cubicBezTo>
                  <a:cubicBezTo>
                    <a:pt x="6" y="4"/>
                    <a:pt x="8" y="2"/>
                    <a:pt x="8" y="2"/>
                  </a:cubicBezTo>
                  <a:cubicBezTo>
                    <a:pt x="8" y="2"/>
                    <a:pt x="10" y="0"/>
                    <a:pt x="6" y="2"/>
                  </a:cubicBezTo>
                  <a:cubicBezTo>
                    <a:pt x="3" y="5"/>
                    <a:pt x="1" y="5"/>
                    <a:pt x="0" y="7"/>
                  </a:cubicBezTo>
                  <a:cubicBezTo>
                    <a:pt x="0" y="9"/>
                    <a:pt x="0" y="11"/>
                    <a:pt x="1" y="1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3" name="Freeform 107">
              <a:extLst>
                <a:ext uri="{FF2B5EF4-FFF2-40B4-BE49-F238E27FC236}">
                  <a16:creationId xmlns="" xmlns:a16="http://schemas.microsoft.com/office/drawing/2014/main" id="{048440CC-AA7E-4D84-BD9D-532753851284}"/>
                </a:ext>
              </a:extLst>
            </p:cNvPr>
            <p:cNvSpPr>
              <a:spLocks/>
            </p:cNvSpPr>
            <p:nvPr/>
          </p:nvSpPr>
          <p:spPr bwMode="auto">
            <a:xfrm>
              <a:off x="978507" y="2362557"/>
              <a:ext cx="3333" cy="7777"/>
            </a:xfrm>
            <a:custGeom>
              <a:avLst/>
              <a:gdLst>
                <a:gd name="T0" fmla="*/ 1 w 3"/>
                <a:gd name="T1" fmla="*/ 1 h 8"/>
                <a:gd name="T2" fmla="*/ 0 w 3"/>
                <a:gd name="T3" fmla="*/ 5 h 8"/>
                <a:gd name="T4" fmla="*/ 3 w 3"/>
                <a:gd name="T5" fmla="*/ 5 h 8"/>
                <a:gd name="T6" fmla="*/ 3 w 3"/>
                <a:gd name="T7" fmla="*/ 2 h 8"/>
                <a:gd name="T8" fmla="*/ 1 w 3"/>
                <a:gd name="T9" fmla="*/ 1 h 8"/>
              </a:gdLst>
              <a:ahLst/>
              <a:cxnLst>
                <a:cxn ang="0">
                  <a:pos x="T0" y="T1"/>
                </a:cxn>
                <a:cxn ang="0">
                  <a:pos x="T2" y="T3"/>
                </a:cxn>
                <a:cxn ang="0">
                  <a:pos x="T4" y="T5"/>
                </a:cxn>
                <a:cxn ang="0">
                  <a:pos x="T6" y="T7"/>
                </a:cxn>
                <a:cxn ang="0">
                  <a:pos x="T8" y="T9"/>
                </a:cxn>
              </a:cxnLst>
              <a:rect l="0" t="0" r="r" b="b"/>
              <a:pathLst>
                <a:path w="3" h="8">
                  <a:moveTo>
                    <a:pt x="1" y="1"/>
                  </a:moveTo>
                  <a:cubicBezTo>
                    <a:pt x="0" y="2"/>
                    <a:pt x="0" y="4"/>
                    <a:pt x="0" y="5"/>
                  </a:cubicBezTo>
                  <a:cubicBezTo>
                    <a:pt x="1" y="5"/>
                    <a:pt x="3" y="8"/>
                    <a:pt x="3" y="5"/>
                  </a:cubicBezTo>
                  <a:cubicBezTo>
                    <a:pt x="3" y="3"/>
                    <a:pt x="3" y="2"/>
                    <a:pt x="3" y="2"/>
                  </a:cubicBezTo>
                  <a:cubicBezTo>
                    <a:pt x="3" y="2"/>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4" name="Freeform 108">
              <a:extLst>
                <a:ext uri="{FF2B5EF4-FFF2-40B4-BE49-F238E27FC236}">
                  <a16:creationId xmlns="" xmlns:a16="http://schemas.microsoft.com/office/drawing/2014/main" id="{8796402D-6D39-4DD2-A197-B98E851070C3}"/>
                </a:ext>
              </a:extLst>
            </p:cNvPr>
            <p:cNvSpPr>
              <a:spLocks/>
            </p:cNvSpPr>
            <p:nvPr/>
          </p:nvSpPr>
          <p:spPr bwMode="auto">
            <a:xfrm>
              <a:off x="976285" y="2355891"/>
              <a:ext cx="5555" cy="8888"/>
            </a:xfrm>
            <a:custGeom>
              <a:avLst/>
              <a:gdLst>
                <a:gd name="T0" fmla="*/ 5 w 6"/>
                <a:gd name="T1" fmla="*/ 0 h 8"/>
                <a:gd name="T2" fmla="*/ 2 w 6"/>
                <a:gd name="T3" fmla="*/ 3 h 8"/>
                <a:gd name="T4" fmla="*/ 3 w 6"/>
                <a:gd name="T5" fmla="*/ 5 h 8"/>
                <a:gd name="T6" fmla="*/ 5 w 6"/>
                <a:gd name="T7" fmla="*/ 5 h 8"/>
                <a:gd name="T8" fmla="*/ 5 w 6"/>
                <a:gd name="T9" fmla="*/ 0 h 8"/>
              </a:gdLst>
              <a:ahLst/>
              <a:cxnLst>
                <a:cxn ang="0">
                  <a:pos x="T0" y="T1"/>
                </a:cxn>
                <a:cxn ang="0">
                  <a:pos x="T2" y="T3"/>
                </a:cxn>
                <a:cxn ang="0">
                  <a:pos x="T4" y="T5"/>
                </a:cxn>
                <a:cxn ang="0">
                  <a:pos x="T6" y="T7"/>
                </a:cxn>
                <a:cxn ang="0">
                  <a:pos x="T8" y="T9"/>
                </a:cxn>
              </a:cxnLst>
              <a:rect l="0" t="0" r="r" b="b"/>
              <a:pathLst>
                <a:path w="6" h="8">
                  <a:moveTo>
                    <a:pt x="5" y="0"/>
                  </a:moveTo>
                  <a:cubicBezTo>
                    <a:pt x="4" y="0"/>
                    <a:pt x="0" y="2"/>
                    <a:pt x="2" y="3"/>
                  </a:cubicBezTo>
                  <a:cubicBezTo>
                    <a:pt x="3" y="5"/>
                    <a:pt x="3" y="5"/>
                    <a:pt x="3" y="5"/>
                  </a:cubicBezTo>
                  <a:cubicBezTo>
                    <a:pt x="3" y="5"/>
                    <a:pt x="4" y="8"/>
                    <a:pt x="5" y="5"/>
                  </a:cubicBezTo>
                  <a:cubicBezTo>
                    <a:pt x="6" y="2"/>
                    <a:pt x="6" y="0"/>
                    <a:pt x="5"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5" name="Freeform 109">
              <a:extLst>
                <a:ext uri="{FF2B5EF4-FFF2-40B4-BE49-F238E27FC236}">
                  <a16:creationId xmlns="" xmlns:a16="http://schemas.microsoft.com/office/drawing/2014/main" id="{D3D41149-60FA-44C3-816F-E0F0283DFAE2}"/>
                </a:ext>
              </a:extLst>
            </p:cNvPr>
            <p:cNvSpPr>
              <a:spLocks/>
            </p:cNvSpPr>
            <p:nvPr/>
          </p:nvSpPr>
          <p:spPr bwMode="auto">
            <a:xfrm>
              <a:off x="977397" y="2353669"/>
              <a:ext cx="1111" cy="2222"/>
            </a:xfrm>
            <a:custGeom>
              <a:avLst/>
              <a:gdLst>
                <a:gd name="T0" fmla="*/ 1 w 2"/>
                <a:gd name="T1" fmla="*/ 1 h 3"/>
                <a:gd name="T2" fmla="*/ 0 w 2"/>
                <a:gd name="T3" fmla="*/ 3 h 3"/>
                <a:gd name="T4" fmla="*/ 2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0" y="1"/>
                    <a:pt x="0" y="3"/>
                    <a:pt x="0" y="3"/>
                  </a:cubicBezTo>
                  <a:cubicBezTo>
                    <a:pt x="0" y="3"/>
                    <a:pt x="1" y="3"/>
                    <a:pt x="2" y="2"/>
                  </a:cubicBezTo>
                  <a:cubicBezTo>
                    <a:pt x="2" y="0"/>
                    <a:pt x="1"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6" name="Freeform 110">
              <a:extLst>
                <a:ext uri="{FF2B5EF4-FFF2-40B4-BE49-F238E27FC236}">
                  <a16:creationId xmlns="" xmlns:a16="http://schemas.microsoft.com/office/drawing/2014/main" id="{8491CDAF-4C55-48E5-B831-BEBAD815F4EF}"/>
                </a:ext>
              </a:extLst>
            </p:cNvPr>
            <p:cNvSpPr>
              <a:spLocks/>
            </p:cNvSpPr>
            <p:nvPr/>
          </p:nvSpPr>
          <p:spPr bwMode="auto">
            <a:xfrm>
              <a:off x="942955" y="2294785"/>
              <a:ext cx="5555" cy="3333"/>
            </a:xfrm>
            <a:custGeom>
              <a:avLst/>
              <a:gdLst>
                <a:gd name="T0" fmla="*/ 1 w 6"/>
                <a:gd name="T1" fmla="*/ 3 h 3"/>
                <a:gd name="T2" fmla="*/ 4 w 6"/>
                <a:gd name="T3" fmla="*/ 2 h 3"/>
                <a:gd name="T4" fmla="*/ 4 w 6"/>
                <a:gd name="T5" fmla="*/ 1 h 3"/>
                <a:gd name="T6" fmla="*/ 1 w 6"/>
                <a:gd name="T7" fmla="*/ 3 h 3"/>
              </a:gdLst>
              <a:ahLst/>
              <a:cxnLst>
                <a:cxn ang="0">
                  <a:pos x="T0" y="T1"/>
                </a:cxn>
                <a:cxn ang="0">
                  <a:pos x="T2" y="T3"/>
                </a:cxn>
                <a:cxn ang="0">
                  <a:pos x="T4" y="T5"/>
                </a:cxn>
                <a:cxn ang="0">
                  <a:pos x="T6" y="T7"/>
                </a:cxn>
              </a:cxnLst>
              <a:rect l="0" t="0" r="r" b="b"/>
              <a:pathLst>
                <a:path w="6" h="3">
                  <a:moveTo>
                    <a:pt x="1" y="3"/>
                  </a:moveTo>
                  <a:cubicBezTo>
                    <a:pt x="1" y="3"/>
                    <a:pt x="3" y="3"/>
                    <a:pt x="4" y="2"/>
                  </a:cubicBezTo>
                  <a:cubicBezTo>
                    <a:pt x="5" y="1"/>
                    <a:pt x="6" y="0"/>
                    <a:pt x="4" y="1"/>
                  </a:cubicBezTo>
                  <a:cubicBezTo>
                    <a:pt x="1" y="2"/>
                    <a:pt x="0" y="3"/>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7" name="Freeform 111">
              <a:extLst>
                <a:ext uri="{FF2B5EF4-FFF2-40B4-BE49-F238E27FC236}">
                  <a16:creationId xmlns="" xmlns:a16="http://schemas.microsoft.com/office/drawing/2014/main" id="{1A91D641-F5F7-4911-9628-33DECD326A4E}"/>
                </a:ext>
              </a:extLst>
            </p:cNvPr>
            <p:cNvSpPr>
              <a:spLocks/>
            </p:cNvSpPr>
            <p:nvPr/>
          </p:nvSpPr>
          <p:spPr bwMode="auto">
            <a:xfrm>
              <a:off x="900736" y="2312561"/>
              <a:ext cx="24442" cy="22220"/>
            </a:xfrm>
            <a:custGeom>
              <a:avLst/>
              <a:gdLst>
                <a:gd name="T0" fmla="*/ 14 w 23"/>
                <a:gd name="T1" fmla="*/ 20 h 21"/>
                <a:gd name="T2" fmla="*/ 14 w 23"/>
                <a:gd name="T3" fmla="*/ 19 h 21"/>
                <a:gd name="T4" fmla="*/ 18 w 23"/>
                <a:gd name="T5" fmla="*/ 18 h 21"/>
                <a:gd name="T6" fmla="*/ 19 w 23"/>
                <a:gd name="T7" fmla="*/ 10 h 21"/>
                <a:gd name="T8" fmla="*/ 22 w 23"/>
                <a:gd name="T9" fmla="*/ 3 h 21"/>
                <a:gd name="T10" fmla="*/ 21 w 23"/>
                <a:gd name="T11" fmla="*/ 1 h 21"/>
                <a:gd name="T12" fmla="*/ 17 w 23"/>
                <a:gd name="T13" fmla="*/ 3 h 21"/>
                <a:gd name="T14" fmla="*/ 16 w 23"/>
                <a:gd name="T15" fmla="*/ 2 h 21"/>
                <a:gd name="T16" fmla="*/ 16 w 23"/>
                <a:gd name="T17" fmla="*/ 3 h 21"/>
                <a:gd name="T18" fmla="*/ 15 w 23"/>
                <a:gd name="T19" fmla="*/ 9 h 21"/>
                <a:gd name="T20" fmla="*/ 11 w 23"/>
                <a:gd name="T21" fmla="*/ 11 h 21"/>
                <a:gd name="T22" fmla="*/ 14 w 23"/>
                <a:gd name="T23" fmla="*/ 8 h 21"/>
                <a:gd name="T24" fmla="*/ 15 w 23"/>
                <a:gd name="T25" fmla="*/ 2 h 21"/>
                <a:gd name="T26" fmla="*/ 11 w 23"/>
                <a:gd name="T27" fmla="*/ 2 h 21"/>
                <a:gd name="T28" fmla="*/ 9 w 23"/>
                <a:gd name="T29" fmla="*/ 1 h 21"/>
                <a:gd name="T30" fmla="*/ 7 w 23"/>
                <a:gd name="T31" fmla="*/ 1 h 21"/>
                <a:gd name="T32" fmla="*/ 3 w 23"/>
                <a:gd name="T33" fmla="*/ 0 h 21"/>
                <a:gd name="T34" fmla="*/ 2 w 23"/>
                <a:gd name="T35" fmla="*/ 1 h 21"/>
                <a:gd name="T36" fmla="*/ 2 w 23"/>
                <a:gd name="T37" fmla="*/ 3 h 21"/>
                <a:gd name="T38" fmla="*/ 1 w 23"/>
                <a:gd name="T39" fmla="*/ 4 h 21"/>
                <a:gd name="T40" fmla="*/ 3 w 23"/>
                <a:gd name="T41" fmla="*/ 8 h 21"/>
                <a:gd name="T42" fmla="*/ 4 w 23"/>
                <a:gd name="T43" fmla="*/ 11 h 21"/>
                <a:gd name="T44" fmla="*/ 10 w 23"/>
                <a:gd name="T45" fmla="*/ 16 h 21"/>
                <a:gd name="T46" fmla="*/ 11 w 23"/>
                <a:gd name="T47" fmla="*/ 17 h 21"/>
                <a:gd name="T48" fmla="*/ 9 w 23"/>
                <a:gd name="T49" fmla="*/ 16 h 21"/>
                <a:gd name="T50" fmla="*/ 8 w 23"/>
                <a:gd name="T51" fmla="*/ 17 h 21"/>
                <a:gd name="T52" fmla="*/ 9 w 23"/>
                <a:gd name="T53" fmla="*/ 17 h 21"/>
                <a:gd name="T54" fmla="*/ 9 w 23"/>
                <a:gd name="T55" fmla="*/ 19 h 21"/>
                <a:gd name="T56" fmla="*/ 14 w 23"/>
                <a:gd name="T5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1">
                  <a:moveTo>
                    <a:pt x="14" y="20"/>
                  </a:moveTo>
                  <a:cubicBezTo>
                    <a:pt x="15" y="20"/>
                    <a:pt x="15" y="19"/>
                    <a:pt x="14" y="19"/>
                  </a:cubicBezTo>
                  <a:cubicBezTo>
                    <a:pt x="13" y="19"/>
                    <a:pt x="15" y="19"/>
                    <a:pt x="18" y="18"/>
                  </a:cubicBezTo>
                  <a:cubicBezTo>
                    <a:pt x="20" y="17"/>
                    <a:pt x="19" y="12"/>
                    <a:pt x="19" y="10"/>
                  </a:cubicBezTo>
                  <a:cubicBezTo>
                    <a:pt x="19" y="8"/>
                    <a:pt x="21" y="5"/>
                    <a:pt x="22" y="3"/>
                  </a:cubicBezTo>
                  <a:cubicBezTo>
                    <a:pt x="23" y="0"/>
                    <a:pt x="22" y="0"/>
                    <a:pt x="21" y="1"/>
                  </a:cubicBezTo>
                  <a:cubicBezTo>
                    <a:pt x="21" y="2"/>
                    <a:pt x="19" y="3"/>
                    <a:pt x="17" y="3"/>
                  </a:cubicBezTo>
                  <a:cubicBezTo>
                    <a:pt x="16" y="3"/>
                    <a:pt x="16" y="3"/>
                    <a:pt x="16" y="2"/>
                  </a:cubicBezTo>
                  <a:cubicBezTo>
                    <a:pt x="16" y="3"/>
                    <a:pt x="16" y="3"/>
                    <a:pt x="16" y="3"/>
                  </a:cubicBezTo>
                  <a:cubicBezTo>
                    <a:pt x="17" y="5"/>
                    <a:pt x="16" y="6"/>
                    <a:pt x="15" y="9"/>
                  </a:cubicBezTo>
                  <a:cubicBezTo>
                    <a:pt x="14" y="11"/>
                    <a:pt x="13" y="11"/>
                    <a:pt x="11" y="11"/>
                  </a:cubicBezTo>
                  <a:cubicBezTo>
                    <a:pt x="10" y="11"/>
                    <a:pt x="12" y="9"/>
                    <a:pt x="14" y="8"/>
                  </a:cubicBezTo>
                  <a:cubicBezTo>
                    <a:pt x="16" y="7"/>
                    <a:pt x="16" y="5"/>
                    <a:pt x="15" y="2"/>
                  </a:cubicBezTo>
                  <a:cubicBezTo>
                    <a:pt x="14" y="0"/>
                    <a:pt x="12" y="1"/>
                    <a:pt x="11" y="2"/>
                  </a:cubicBezTo>
                  <a:cubicBezTo>
                    <a:pt x="10" y="2"/>
                    <a:pt x="10" y="2"/>
                    <a:pt x="9" y="1"/>
                  </a:cubicBezTo>
                  <a:cubicBezTo>
                    <a:pt x="9" y="0"/>
                    <a:pt x="8" y="0"/>
                    <a:pt x="7" y="1"/>
                  </a:cubicBezTo>
                  <a:cubicBezTo>
                    <a:pt x="6" y="1"/>
                    <a:pt x="4" y="0"/>
                    <a:pt x="3" y="0"/>
                  </a:cubicBezTo>
                  <a:cubicBezTo>
                    <a:pt x="1" y="0"/>
                    <a:pt x="2" y="1"/>
                    <a:pt x="2" y="1"/>
                  </a:cubicBezTo>
                  <a:cubicBezTo>
                    <a:pt x="3" y="2"/>
                    <a:pt x="3" y="2"/>
                    <a:pt x="2" y="3"/>
                  </a:cubicBezTo>
                  <a:cubicBezTo>
                    <a:pt x="2" y="3"/>
                    <a:pt x="1" y="4"/>
                    <a:pt x="1" y="4"/>
                  </a:cubicBezTo>
                  <a:cubicBezTo>
                    <a:pt x="0" y="10"/>
                    <a:pt x="5" y="6"/>
                    <a:pt x="3" y="8"/>
                  </a:cubicBezTo>
                  <a:cubicBezTo>
                    <a:pt x="2" y="10"/>
                    <a:pt x="5" y="11"/>
                    <a:pt x="4" y="11"/>
                  </a:cubicBezTo>
                  <a:cubicBezTo>
                    <a:pt x="2" y="12"/>
                    <a:pt x="8" y="15"/>
                    <a:pt x="10" y="16"/>
                  </a:cubicBezTo>
                  <a:cubicBezTo>
                    <a:pt x="11" y="16"/>
                    <a:pt x="11" y="17"/>
                    <a:pt x="11" y="17"/>
                  </a:cubicBezTo>
                  <a:cubicBezTo>
                    <a:pt x="10" y="16"/>
                    <a:pt x="11" y="16"/>
                    <a:pt x="9" y="16"/>
                  </a:cubicBezTo>
                  <a:cubicBezTo>
                    <a:pt x="7" y="16"/>
                    <a:pt x="7" y="17"/>
                    <a:pt x="8" y="17"/>
                  </a:cubicBezTo>
                  <a:cubicBezTo>
                    <a:pt x="9" y="16"/>
                    <a:pt x="9" y="17"/>
                    <a:pt x="9" y="17"/>
                  </a:cubicBezTo>
                  <a:cubicBezTo>
                    <a:pt x="8" y="18"/>
                    <a:pt x="7" y="17"/>
                    <a:pt x="9" y="19"/>
                  </a:cubicBezTo>
                  <a:cubicBezTo>
                    <a:pt x="10" y="21"/>
                    <a:pt x="13" y="20"/>
                    <a:pt x="14" y="2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8" name="Freeform 112">
              <a:extLst>
                <a:ext uri="{FF2B5EF4-FFF2-40B4-BE49-F238E27FC236}">
                  <a16:creationId xmlns="" xmlns:a16="http://schemas.microsoft.com/office/drawing/2014/main" id="{791CCD39-382D-499D-B14F-7225430F8C5D}"/>
                </a:ext>
              </a:extLst>
            </p:cNvPr>
            <p:cNvSpPr>
              <a:spLocks/>
            </p:cNvSpPr>
            <p:nvPr/>
          </p:nvSpPr>
          <p:spPr bwMode="auto">
            <a:xfrm>
              <a:off x="909625" y="2330338"/>
              <a:ext cx="24442" cy="24442"/>
            </a:xfrm>
            <a:custGeom>
              <a:avLst/>
              <a:gdLst>
                <a:gd name="T0" fmla="*/ 21 w 24"/>
                <a:gd name="T1" fmla="*/ 20 h 24"/>
                <a:gd name="T2" fmla="*/ 19 w 24"/>
                <a:gd name="T3" fmla="*/ 18 h 24"/>
                <a:gd name="T4" fmla="*/ 13 w 24"/>
                <a:gd name="T5" fmla="*/ 12 h 24"/>
                <a:gd name="T6" fmla="*/ 14 w 24"/>
                <a:gd name="T7" fmla="*/ 11 h 24"/>
                <a:gd name="T8" fmla="*/ 11 w 24"/>
                <a:gd name="T9" fmla="*/ 9 h 24"/>
                <a:gd name="T10" fmla="*/ 10 w 24"/>
                <a:gd name="T11" fmla="*/ 7 h 24"/>
                <a:gd name="T12" fmla="*/ 11 w 24"/>
                <a:gd name="T13" fmla="*/ 5 h 24"/>
                <a:gd name="T14" fmla="*/ 13 w 24"/>
                <a:gd name="T15" fmla="*/ 2 h 24"/>
                <a:gd name="T16" fmla="*/ 9 w 24"/>
                <a:gd name="T17" fmla="*/ 3 h 24"/>
                <a:gd name="T18" fmla="*/ 2 w 24"/>
                <a:gd name="T19" fmla="*/ 4 h 24"/>
                <a:gd name="T20" fmla="*/ 3 w 24"/>
                <a:gd name="T21" fmla="*/ 5 h 24"/>
                <a:gd name="T22" fmla="*/ 7 w 24"/>
                <a:gd name="T23" fmla="*/ 6 h 24"/>
                <a:gd name="T24" fmla="*/ 5 w 24"/>
                <a:gd name="T25" fmla="*/ 7 h 24"/>
                <a:gd name="T26" fmla="*/ 7 w 24"/>
                <a:gd name="T27" fmla="*/ 10 h 24"/>
                <a:gd name="T28" fmla="*/ 8 w 24"/>
                <a:gd name="T29" fmla="*/ 11 h 24"/>
                <a:gd name="T30" fmla="*/ 9 w 24"/>
                <a:gd name="T31" fmla="*/ 10 h 24"/>
                <a:gd name="T32" fmla="*/ 9 w 24"/>
                <a:gd name="T33" fmla="*/ 11 h 24"/>
                <a:gd name="T34" fmla="*/ 10 w 24"/>
                <a:gd name="T35" fmla="*/ 13 h 24"/>
                <a:gd name="T36" fmla="*/ 14 w 24"/>
                <a:gd name="T37" fmla="*/ 16 h 24"/>
                <a:gd name="T38" fmla="*/ 17 w 24"/>
                <a:gd name="T39" fmla="*/ 20 h 24"/>
                <a:gd name="T40" fmla="*/ 20 w 24"/>
                <a:gd name="T41" fmla="*/ 23 h 24"/>
                <a:gd name="T42" fmla="*/ 21 w 24"/>
                <a:gd name="T43" fmla="*/ 22 h 24"/>
                <a:gd name="T44" fmla="*/ 22 w 24"/>
                <a:gd name="T45" fmla="*/ 23 h 24"/>
                <a:gd name="T46" fmla="*/ 23 w 24"/>
                <a:gd name="T47" fmla="*/ 23 h 24"/>
                <a:gd name="T48" fmla="*/ 21 w 24"/>
                <a:gd name="T4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21" y="20"/>
                  </a:moveTo>
                  <a:cubicBezTo>
                    <a:pt x="20" y="19"/>
                    <a:pt x="20" y="19"/>
                    <a:pt x="19" y="18"/>
                  </a:cubicBezTo>
                  <a:cubicBezTo>
                    <a:pt x="17" y="17"/>
                    <a:pt x="15" y="14"/>
                    <a:pt x="13" y="12"/>
                  </a:cubicBezTo>
                  <a:cubicBezTo>
                    <a:pt x="11" y="11"/>
                    <a:pt x="12" y="11"/>
                    <a:pt x="14" y="11"/>
                  </a:cubicBezTo>
                  <a:cubicBezTo>
                    <a:pt x="16" y="10"/>
                    <a:pt x="12" y="10"/>
                    <a:pt x="11" y="9"/>
                  </a:cubicBezTo>
                  <a:cubicBezTo>
                    <a:pt x="9" y="8"/>
                    <a:pt x="11" y="8"/>
                    <a:pt x="10" y="7"/>
                  </a:cubicBezTo>
                  <a:cubicBezTo>
                    <a:pt x="10" y="6"/>
                    <a:pt x="9" y="5"/>
                    <a:pt x="11" y="5"/>
                  </a:cubicBezTo>
                  <a:cubicBezTo>
                    <a:pt x="13" y="5"/>
                    <a:pt x="13" y="3"/>
                    <a:pt x="13" y="2"/>
                  </a:cubicBezTo>
                  <a:cubicBezTo>
                    <a:pt x="12" y="0"/>
                    <a:pt x="10" y="3"/>
                    <a:pt x="9" y="3"/>
                  </a:cubicBezTo>
                  <a:cubicBezTo>
                    <a:pt x="7" y="4"/>
                    <a:pt x="5" y="4"/>
                    <a:pt x="2" y="4"/>
                  </a:cubicBezTo>
                  <a:cubicBezTo>
                    <a:pt x="0" y="4"/>
                    <a:pt x="3" y="5"/>
                    <a:pt x="3" y="5"/>
                  </a:cubicBezTo>
                  <a:cubicBezTo>
                    <a:pt x="3" y="5"/>
                    <a:pt x="5" y="6"/>
                    <a:pt x="7" y="6"/>
                  </a:cubicBezTo>
                  <a:cubicBezTo>
                    <a:pt x="10" y="7"/>
                    <a:pt x="7" y="8"/>
                    <a:pt x="5" y="7"/>
                  </a:cubicBezTo>
                  <a:cubicBezTo>
                    <a:pt x="4" y="7"/>
                    <a:pt x="6" y="9"/>
                    <a:pt x="7" y="10"/>
                  </a:cubicBezTo>
                  <a:cubicBezTo>
                    <a:pt x="8" y="11"/>
                    <a:pt x="8" y="11"/>
                    <a:pt x="8" y="11"/>
                  </a:cubicBezTo>
                  <a:cubicBezTo>
                    <a:pt x="8" y="10"/>
                    <a:pt x="9" y="9"/>
                    <a:pt x="9" y="10"/>
                  </a:cubicBezTo>
                  <a:cubicBezTo>
                    <a:pt x="10" y="11"/>
                    <a:pt x="10" y="10"/>
                    <a:pt x="9" y="11"/>
                  </a:cubicBezTo>
                  <a:cubicBezTo>
                    <a:pt x="8" y="12"/>
                    <a:pt x="9" y="13"/>
                    <a:pt x="10" y="13"/>
                  </a:cubicBezTo>
                  <a:cubicBezTo>
                    <a:pt x="11" y="14"/>
                    <a:pt x="13" y="16"/>
                    <a:pt x="14" y="16"/>
                  </a:cubicBezTo>
                  <a:cubicBezTo>
                    <a:pt x="15" y="17"/>
                    <a:pt x="16" y="18"/>
                    <a:pt x="17" y="20"/>
                  </a:cubicBezTo>
                  <a:cubicBezTo>
                    <a:pt x="18" y="22"/>
                    <a:pt x="20" y="22"/>
                    <a:pt x="20" y="23"/>
                  </a:cubicBezTo>
                  <a:cubicBezTo>
                    <a:pt x="20" y="24"/>
                    <a:pt x="21" y="23"/>
                    <a:pt x="21" y="22"/>
                  </a:cubicBezTo>
                  <a:cubicBezTo>
                    <a:pt x="21" y="21"/>
                    <a:pt x="21" y="22"/>
                    <a:pt x="22" y="23"/>
                  </a:cubicBezTo>
                  <a:cubicBezTo>
                    <a:pt x="22" y="24"/>
                    <a:pt x="22" y="24"/>
                    <a:pt x="23" y="23"/>
                  </a:cubicBezTo>
                  <a:cubicBezTo>
                    <a:pt x="24" y="22"/>
                    <a:pt x="23" y="21"/>
                    <a:pt x="21" y="2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19" name="Freeform 113">
              <a:extLst>
                <a:ext uri="{FF2B5EF4-FFF2-40B4-BE49-F238E27FC236}">
                  <a16:creationId xmlns="" xmlns:a16="http://schemas.microsoft.com/office/drawing/2014/main" id="{F4BB6F4E-8AFF-42A4-97A4-60EB6B71FD8A}"/>
                </a:ext>
              </a:extLst>
            </p:cNvPr>
            <p:cNvSpPr>
              <a:spLocks/>
            </p:cNvSpPr>
            <p:nvPr/>
          </p:nvSpPr>
          <p:spPr bwMode="auto">
            <a:xfrm>
              <a:off x="920735" y="2337004"/>
              <a:ext cx="6666" cy="1111"/>
            </a:xfrm>
            <a:custGeom>
              <a:avLst/>
              <a:gdLst>
                <a:gd name="T0" fmla="*/ 2 w 6"/>
                <a:gd name="T1" fmla="*/ 1 h 1"/>
                <a:gd name="T2" fmla="*/ 3 w 6"/>
                <a:gd name="T3" fmla="*/ 0 h 1"/>
                <a:gd name="T4" fmla="*/ 1 w 6"/>
                <a:gd name="T5" fmla="*/ 0 h 1"/>
                <a:gd name="T6" fmla="*/ 2 w 6"/>
                <a:gd name="T7" fmla="*/ 1 h 1"/>
              </a:gdLst>
              <a:ahLst/>
              <a:cxnLst>
                <a:cxn ang="0">
                  <a:pos x="T0" y="T1"/>
                </a:cxn>
                <a:cxn ang="0">
                  <a:pos x="T2" y="T3"/>
                </a:cxn>
                <a:cxn ang="0">
                  <a:pos x="T4" y="T5"/>
                </a:cxn>
                <a:cxn ang="0">
                  <a:pos x="T6" y="T7"/>
                </a:cxn>
              </a:cxnLst>
              <a:rect l="0" t="0" r="r" b="b"/>
              <a:pathLst>
                <a:path w="6" h="1">
                  <a:moveTo>
                    <a:pt x="2" y="1"/>
                  </a:moveTo>
                  <a:cubicBezTo>
                    <a:pt x="3" y="1"/>
                    <a:pt x="6" y="1"/>
                    <a:pt x="3" y="0"/>
                  </a:cubicBezTo>
                  <a:cubicBezTo>
                    <a:pt x="0" y="0"/>
                    <a:pt x="1" y="0"/>
                    <a:pt x="1" y="0"/>
                  </a:cubicBezTo>
                  <a:cubicBezTo>
                    <a:pt x="1" y="0"/>
                    <a:pt x="0" y="1"/>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0" name="Freeform 114">
              <a:extLst>
                <a:ext uri="{FF2B5EF4-FFF2-40B4-BE49-F238E27FC236}">
                  <a16:creationId xmlns="" xmlns:a16="http://schemas.microsoft.com/office/drawing/2014/main" id="{9715B16E-31D6-4E82-86CA-2EDBEE990A5D}"/>
                </a:ext>
              </a:extLst>
            </p:cNvPr>
            <p:cNvSpPr>
              <a:spLocks/>
            </p:cNvSpPr>
            <p:nvPr/>
          </p:nvSpPr>
          <p:spPr bwMode="auto">
            <a:xfrm>
              <a:off x="937400" y="2313673"/>
              <a:ext cx="9999" cy="6666"/>
            </a:xfrm>
            <a:custGeom>
              <a:avLst/>
              <a:gdLst>
                <a:gd name="T0" fmla="*/ 8 w 10"/>
                <a:gd name="T1" fmla="*/ 5 h 6"/>
                <a:gd name="T2" fmla="*/ 8 w 10"/>
                <a:gd name="T3" fmla="*/ 1 h 6"/>
                <a:gd name="T4" fmla="*/ 3 w 10"/>
                <a:gd name="T5" fmla="*/ 2 h 6"/>
                <a:gd name="T6" fmla="*/ 3 w 10"/>
                <a:gd name="T7" fmla="*/ 5 h 6"/>
                <a:gd name="T8" fmla="*/ 8 w 10"/>
                <a:gd name="T9" fmla="*/ 5 h 6"/>
              </a:gdLst>
              <a:ahLst/>
              <a:cxnLst>
                <a:cxn ang="0">
                  <a:pos x="T0" y="T1"/>
                </a:cxn>
                <a:cxn ang="0">
                  <a:pos x="T2" y="T3"/>
                </a:cxn>
                <a:cxn ang="0">
                  <a:pos x="T4" y="T5"/>
                </a:cxn>
                <a:cxn ang="0">
                  <a:pos x="T6" y="T7"/>
                </a:cxn>
                <a:cxn ang="0">
                  <a:pos x="T8" y="T9"/>
                </a:cxn>
              </a:cxnLst>
              <a:rect l="0" t="0" r="r" b="b"/>
              <a:pathLst>
                <a:path w="10" h="6">
                  <a:moveTo>
                    <a:pt x="8" y="5"/>
                  </a:moveTo>
                  <a:cubicBezTo>
                    <a:pt x="10" y="4"/>
                    <a:pt x="9" y="2"/>
                    <a:pt x="8" y="1"/>
                  </a:cubicBezTo>
                  <a:cubicBezTo>
                    <a:pt x="6" y="0"/>
                    <a:pt x="6" y="0"/>
                    <a:pt x="3" y="2"/>
                  </a:cubicBezTo>
                  <a:cubicBezTo>
                    <a:pt x="0" y="4"/>
                    <a:pt x="3" y="5"/>
                    <a:pt x="3" y="5"/>
                  </a:cubicBezTo>
                  <a:cubicBezTo>
                    <a:pt x="4" y="5"/>
                    <a:pt x="6" y="6"/>
                    <a:pt x="8"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1" name="Freeform 115">
              <a:extLst>
                <a:ext uri="{FF2B5EF4-FFF2-40B4-BE49-F238E27FC236}">
                  <a16:creationId xmlns="" xmlns:a16="http://schemas.microsoft.com/office/drawing/2014/main" id="{8B801970-7A1B-4308-9697-EED27C70CF5D}"/>
                </a:ext>
              </a:extLst>
            </p:cNvPr>
            <p:cNvSpPr>
              <a:spLocks/>
            </p:cNvSpPr>
            <p:nvPr/>
          </p:nvSpPr>
          <p:spPr bwMode="auto">
            <a:xfrm>
              <a:off x="939622" y="2323671"/>
              <a:ext cx="15554" cy="11110"/>
            </a:xfrm>
            <a:custGeom>
              <a:avLst/>
              <a:gdLst>
                <a:gd name="T0" fmla="*/ 5 w 15"/>
                <a:gd name="T1" fmla="*/ 1 h 11"/>
                <a:gd name="T2" fmla="*/ 4 w 15"/>
                <a:gd name="T3" fmla="*/ 2 h 11"/>
                <a:gd name="T4" fmla="*/ 12 w 15"/>
                <a:gd name="T5" fmla="*/ 9 h 11"/>
                <a:gd name="T6" fmla="*/ 14 w 15"/>
                <a:gd name="T7" fmla="*/ 8 h 11"/>
                <a:gd name="T8" fmla="*/ 5 w 15"/>
                <a:gd name="T9" fmla="*/ 1 h 11"/>
              </a:gdLst>
              <a:ahLst/>
              <a:cxnLst>
                <a:cxn ang="0">
                  <a:pos x="T0" y="T1"/>
                </a:cxn>
                <a:cxn ang="0">
                  <a:pos x="T2" y="T3"/>
                </a:cxn>
                <a:cxn ang="0">
                  <a:pos x="T4" y="T5"/>
                </a:cxn>
                <a:cxn ang="0">
                  <a:pos x="T6" y="T7"/>
                </a:cxn>
                <a:cxn ang="0">
                  <a:pos x="T8" y="T9"/>
                </a:cxn>
              </a:cxnLst>
              <a:rect l="0" t="0" r="r" b="b"/>
              <a:pathLst>
                <a:path w="15" h="11">
                  <a:moveTo>
                    <a:pt x="5" y="1"/>
                  </a:moveTo>
                  <a:cubicBezTo>
                    <a:pt x="0" y="0"/>
                    <a:pt x="4" y="2"/>
                    <a:pt x="4" y="2"/>
                  </a:cubicBezTo>
                  <a:cubicBezTo>
                    <a:pt x="4" y="2"/>
                    <a:pt x="10" y="7"/>
                    <a:pt x="12" y="9"/>
                  </a:cubicBezTo>
                  <a:cubicBezTo>
                    <a:pt x="13" y="11"/>
                    <a:pt x="15" y="11"/>
                    <a:pt x="14" y="8"/>
                  </a:cubicBezTo>
                  <a:cubicBezTo>
                    <a:pt x="12" y="5"/>
                    <a:pt x="9" y="2"/>
                    <a:pt x="5"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2" name="Freeform 116">
              <a:extLst>
                <a:ext uri="{FF2B5EF4-FFF2-40B4-BE49-F238E27FC236}">
                  <a16:creationId xmlns="" xmlns:a16="http://schemas.microsoft.com/office/drawing/2014/main" id="{6EF2E2ED-AB19-48E4-87BD-D5F7E2473FA3}"/>
                </a:ext>
              </a:extLst>
            </p:cNvPr>
            <p:cNvSpPr>
              <a:spLocks/>
            </p:cNvSpPr>
            <p:nvPr/>
          </p:nvSpPr>
          <p:spPr bwMode="auto">
            <a:xfrm>
              <a:off x="944066" y="2318117"/>
              <a:ext cx="15554" cy="15554"/>
            </a:xfrm>
            <a:custGeom>
              <a:avLst/>
              <a:gdLst>
                <a:gd name="T0" fmla="*/ 14 w 15"/>
                <a:gd name="T1" fmla="*/ 9 h 15"/>
                <a:gd name="T2" fmla="*/ 13 w 15"/>
                <a:gd name="T3" fmla="*/ 8 h 15"/>
                <a:gd name="T4" fmla="*/ 8 w 15"/>
                <a:gd name="T5" fmla="*/ 2 h 15"/>
                <a:gd name="T6" fmla="*/ 3 w 15"/>
                <a:gd name="T7" fmla="*/ 1 h 15"/>
                <a:gd name="T8" fmla="*/ 3 w 15"/>
                <a:gd name="T9" fmla="*/ 2 h 15"/>
                <a:gd name="T10" fmla="*/ 3 w 15"/>
                <a:gd name="T11" fmla="*/ 3 h 15"/>
                <a:gd name="T12" fmla="*/ 3 w 15"/>
                <a:gd name="T13" fmla="*/ 3 h 15"/>
                <a:gd name="T14" fmla="*/ 2 w 15"/>
                <a:gd name="T15" fmla="*/ 3 h 15"/>
                <a:gd name="T16" fmla="*/ 2 w 15"/>
                <a:gd name="T17" fmla="*/ 6 h 15"/>
                <a:gd name="T18" fmla="*/ 3 w 15"/>
                <a:gd name="T19" fmla="*/ 3 h 15"/>
                <a:gd name="T20" fmla="*/ 5 w 15"/>
                <a:gd name="T21" fmla="*/ 4 h 15"/>
                <a:gd name="T22" fmla="*/ 6 w 15"/>
                <a:gd name="T23" fmla="*/ 5 h 15"/>
                <a:gd name="T24" fmla="*/ 7 w 15"/>
                <a:gd name="T25" fmla="*/ 6 h 15"/>
                <a:gd name="T26" fmla="*/ 8 w 15"/>
                <a:gd name="T27" fmla="*/ 7 h 15"/>
                <a:gd name="T28" fmla="*/ 9 w 15"/>
                <a:gd name="T29" fmla="*/ 10 h 15"/>
                <a:gd name="T30" fmla="*/ 12 w 15"/>
                <a:gd name="T31" fmla="*/ 11 h 15"/>
                <a:gd name="T32" fmla="*/ 12 w 15"/>
                <a:gd name="T33" fmla="*/ 13 h 15"/>
                <a:gd name="T34" fmla="*/ 14 w 15"/>
                <a:gd name="T35" fmla="*/ 12 h 15"/>
                <a:gd name="T36" fmla="*/ 14 w 15"/>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5">
                  <a:moveTo>
                    <a:pt x="14" y="9"/>
                  </a:moveTo>
                  <a:cubicBezTo>
                    <a:pt x="13" y="9"/>
                    <a:pt x="13" y="9"/>
                    <a:pt x="13" y="8"/>
                  </a:cubicBezTo>
                  <a:cubicBezTo>
                    <a:pt x="14" y="7"/>
                    <a:pt x="9" y="4"/>
                    <a:pt x="8" y="2"/>
                  </a:cubicBezTo>
                  <a:cubicBezTo>
                    <a:pt x="6" y="1"/>
                    <a:pt x="5" y="1"/>
                    <a:pt x="3" y="1"/>
                  </a:cubicBezTo>
                  <a:cubicBezTo>
                    <a:pt x="2" y="0"/>
                    <a:pt x="3" y="2"/>
                    <a:pt x="3" y="2"/>
                  </a:cubicBezTo>
                  <a:cubicBezTo>
                    <a:pt x="3" y="2"/>
                    <a:pt x="4" y="1"/>
                    <a:pt x="3" y="3"/>
                  </a:cubicBezTo>
                  <a:cubicBezTo>
                    <a:pt x="3" y="3"/>
                    <a:pt x="3" y="3"/>
                    <a:pt x="3" y="3"/>
                  </a:cubicBezTo>
                  <a:cubicBezTo>
                    <a:pt x="3" y="3"/>
                    <a:pt x="2" y="2"/>
                    <a:pt x="2" y="3"/>
                  </a:cubicBezTo>
                  <a:cubicBezTo>
                    <a:pt x="0" y="5"/>
                    <a:pt x="0" y="5"/>
                    <a:pt x="2" y="6"/>
                  </a:cubicBezTo>
                  <a:cubicBezTo>
                    <a:pt x="3" y="7"/>
                    <a:pt x="5" y="7"/>
                    <a:pt x="3" y="3"/>
                  </a:cubicBezTo>
                  <a:cubicBezTo>
                    <a:pt x="3" y="4"/>
                    <a:pt x="4" y="4"/>
                    <a:pt x="5" y="4"/>
                  </a:cubicBezTo>
                  <a:cubicBezTo>
                    <a:pt x="5" y="5"/>
                    <a:pt x="5" y="5"/>
                    <a:pt x="6" y="5"/>
                  </a:cubicBezTo>
                  <a:cubicBezTo>
                    <a:pt x="7" y="5"/>
                    <a:pt x="7" y="5"/>
                    <a:pt x="7" y="6"/>
                  </a:cubicBezTo>
                  <a:cubicBezTo>
                    <a:pt x="7" y="7"/>
                    <a:pt x="8" y="5"/>
                    <a:pt x="8" y="7"/>
                  </a:cubicBezTo>
                  <a:cubicBezTo>
                    <a:pt x="8" y="9"/>
                    <a:pt x="9" y="8"/>
                    <a:pt x="9" y="10"/>
                  </a:cubicBezTo>
                  <a:cubicBezTo>
                    <a:pt x="9" y="11"/>
                    <a:pt x="11" y="11"/>
                    <a:pt x="12" y="11"/>
                  </a:cubicBezTo>
                  <a:cubicBezTo>
                    <a:pt x="12" y="11"/>
                    <a:pt x="12" y="11"/>
                    <a:pt x="12" y="13"/>
                  </a:cubicBezTo>
                  <a:cubicBezTo>
                    <a:pt x="12" y="15"/>
                    <a:pt x="13" y="13"/>
                    <a:pt x="14" y="12"/>
                  </a:cubicBezTo>
                  <a:cubicBezTo>
                    <a:pt x="15" y="11"/>
                    <a:pt x="15" y="9"/>
                    <a:pt x="14"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3" name="Freeform 117">
              <a:extLst>
                <a:ext uri="{FF2B5EF4-FFF2-40B4-BE49-F238E27FC236}">
                  <a16:creationId xmlns="" xmlns:a16="http://schemas.microsoft.com/office/drawing/2014/main" id="{4AD603FD-DCF7-4880-8997-D3D860689C64}"/>
                </a:ext>
              </a:extLst>
            </p:cNvPr>
            <p:cNvSpPr>
              <a:spLocks/>
            </p:cNvSpPr>
            <p:nvPr/>
          </p:nvSpPr>
          <p:spPr bwMode="auto">
            <a:xfrm>
              <a:off x="962953" y="2322561"/>
              <a:ext cx="6666" cy="7777"/>
            </a:xfrm>
            <a:custGeom>
              <a:avLst/>
              <a:gdLst>
                <a:gd name="T0" fmla="*/ 1 w 6"/>
                <a:gd name="T1" fmla="*/ 6 h 8"/>
                <a:gd name="T2" fmla="*/ 4 w 6"/>
                <a:gd name="T3" fmla="*/ 1 h 8"/>
                <a:gd name="T4" fmla="*/ 2 w 6"/>
                <a:gd name="T5" fmla="*/ 1 h 8"/>
                <a:gd name="T6" fmla="*/ 0 w 6"/>
                <a:gd name="T7" fmla="*/ 5 h 8"/>
                <a:gd name="T8" fmla="*/ 1 w 6"/>
                <a:gd name="T9" fmla="*/ 6 h 8"/>
              </a:gdLst>
              <a:ahLst/>
              <a:cxnLst>
                <a:cxn ang="0">
                  <a:pos x="T0" y="T1"/>
                </a:cxn>
                <a:cxn ang="0">
                  <a:pos x="T2" y="T3"/>
                </a:cxn>
                <a:cxn ang="0">
                  <a:pos x="T4" y="T5"/>
                </a:cxn>
                <a:cxn ang="0">
                  <a:pos x="T6" y="T7"/>
                </a:cxn>
                <a:cxn ang="0">
                  <a:pos x="T8" y="T9"/>
                </a:cxn>
              </a:cxnLst>
              <a:rect l="0" t="0" r="r" b="b"/>
              <a:pathLst>
                <a:path w="6" h="8">
                  <a:moveTo>
                    <a:pt x="1" y="6"/>
                  </a:moveTo>
                  <a:cubicBezTo>
                    <a:pt x="1" y="6"/>
                    <a:pt x="3" y="2"/>
                    <a:pt x="4" y="1"/>
                  </a:cubicBezTo>
                  <a:cubicBezTo>
                    <a:pt x="6" y="0"/>
                    <a:pt x="3" y="0"/>
                    <a:pt x="2" y="1"/>
                  </a:cubicBezTo>
                  <a:cubicBezTo>
                    <a:pt x="0" y="2"/>
                    <a:pt x="0" y="3"/>
                    <a:pt x="0" y="5"/>
                  </a:cubicBezTo>
                  <a:cubicBezTo>
                    <a:pt x="0" y="8"/>
                    <a:pt x="1" y="6"/>
                    <a:pt x="1"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4" name="Freeform 118">
              <a:extLst>
                <a:ext uri="{FF2B5EF4-FFF2-40B4-BE49-F238E27FC236}">
                  <a16:creationId xmlns="" xmlns:a16="http://schemas.microsoft.com/office/drawing/2014/main" id="{F0028BF5-44CF-4FB6-9BBD-0B5191C859D2}"/>
                </a:ext>
              </a:extLst>
            </p:cNvPr>
            <p:cNvSpPr>
              <a:spLocks/>
            </p:cNvSpPr>
            <p:nvPr/>
          </p:nvSpPr>
          <p:spPr bwMode="auto">
            <a:xfrm>
              <a:off x="961843" y="2340337"/>
              <a:ext cx="5555" cy="8888"/>
            </a:xfrm>
            <a:custGeom>
              <a:avLst/>
              <a:gdLst>
                <a:gd name="T0" fmla="*/ 2 w 6"/>
                <a:gd name="T1" fmla="*/ 1 h 8"/>
                <a:gd name="T2" fmla="*/ 1 w 6"/>
                <a:gd name="T3" fmla="*/ 2 h 8"/>
                <a:gd name="T4" fmla="*/ 3 w 6"/>
                <a:gd name="T5" fmla="*/ 6 h 8"/>
                <a:gd name="T6" fmla="*/ 5 w 6"/>
                <a:gd name="T7" fmla="*/ 5 h 8"/>
                <a:gd name="T8" fmla="*/ 2 w 6"/>
                <a:gd name="T9" fmla="*/ 1 h 8"/>
              </a:gdLst>
              <a:ahLst/>
              <a:cxnLst>
                <a:cxn ang="0">
                  <a:pos x="T0" y="T1"/>
                </a:cxn>
                <a:cxn ang="0">
                  <a:pos x="T2" y="T3"/>
                </a:cxn>
                <a:cxn ang="0">
                  <a:pos x="T4" y="T5"/>
                </a:cxn>
                <a:cxn ang="0">
                  <a:pos x="T6" y="T7"/>
                </a:cxn>
                <a:cxn ang="0">
                  <a:pos x="T8" y="T9"/>
                </a:cxn>
              </a:cxnLst>
              <a:rect l="0" t="0" r="r" b="b"/>
              <a:pathLst>
                <a:path w="6" h="8">
                  <a:moveTo>
                    <a:pt x="2" y="1"/>
                  </a:moveTo>
                  <a:cubicBezTo>
                    <a:pt x="2" y="1"/>
                    <a:pt x="0" y="0"/>
                    <a:pt x="1" y="2"/>
                  </a:cubicBezTo>
                  <a:cubicBezTo>
                    <a:pt x="2" y="4"/>
                    <a:pt x="1" y="5"/>
                    <a:pt x="3" y="6"/>
                  </a:cubicBezTo>
                  <a:cubicBezTo>
                    <a:pt x="5" y="7"/>
                    <a:pt x="6" y="8"/>
                    <a:pt x="5" y="5"/>
                  </a:cubicBezTo>
                  <a:cubicBezTo>
                    <a:pt x="4" y="3"/>
                    <a:pt x="2" y="1"/>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5" name="Freeform 119">
              <a:extLst>
                <a:ext uri="{FF2B5EF4-FFF2-40B4-BE49-F238E27FC236}">
                  <a16:creationId xmlns="" xmlns:a16="http://schemas.microsoft.com/office/drawing/2014/main" id="{C9B49D29-D387-4B06-81FC-9241F2C1EBA4}"/>
                </a:ext>
              </a:extLst>
            </p:cNvPr>
            <p:cNvSpPr>
              <a:spLocks/>
            </p:cNvSpPr>
            <p:nvPr/>
          </p:nvSpPr>
          <p:spPr bwMode="auto">
            <a:xfrm>
              <a:off x="961843" y="2330338"/>
              <a:ext cx="12221" cy="14444"/>
            </a:xfrm>
            <a:custGeom>
              <a:avLst/>
              <a:gdLst>
                <a:gd name="T0" fmla="*/ 8 w 11"/>
                <a:gd name="T1" fmla="*/ 13 h 14"/>
                <a:gd name="T2" fmla="*/ 10 w 11"/>
                <a:gd name="T3" fmla="*/ 12 h 14"/>
                <a:gd name="T4" fmla="*/ 9 w 11"/>
                <a:gd name="T5" fmla="*/ 3 h 14"/>
                <a:gd name="T6" fmla="*/ 3 w 11"/>
                <a:gd name="T7" fmla="*/ 0 h 14"/>
                <a:gd name="T8" fmla="*/ 2 w 11"/>
                <a:gd name="T9" fmla="*/ 2 h 14"/>
                <a:gd name="T10" fmla="*/ 2 w 11"/>
                <a:gd name="T11" fmla="*/ 4 h 14"/>
                <a:gd name="T12" fmla="*/ 1 w 11"/>
                <a:gd name="T13" fmla="*/ 7 h 14"/>
                <a:gd name="T14" fmla="*/ 3 w 11"/>
                <a:gd name="T15" fmla="*/ 11 h 14"/>
                <a:gd name="T16" fmla="*/ 7 w 11"/>
                <a:gd name="T17" fmla="*/ 13 h 14"/>
                <a:gd name="T18" fmla="*/ 8 w 11"/>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8" y="13"/>
                  </a:moveTo>
                  <a:cubicBezTo>
                    <a:pt x="9" y="14"/>
                    <a:pt x="9" y="14"/>
                    <a:pt x="10" y="12"/>
                  </a:cubicBezTo>
                  <a:cubicBezTo>
                    <a:pt x="10" y="9"/>
                    <a:pt x="11" y="5"/>
                    <a:pt x="9" y="3"/>
                  </a:cubicBezTo>
                  <a:cubicBezTo>
                    <a:pt x="6" y="1"/>
                    <a:pt x="4" y="0"/>
                    <a:pt x="3" y="0"/>
                  </a:cubicBezTo>
                  <a:cubicBezTo>
                    <a:pt x="2" y="1"/>
                    <a:pt x="2" y="0"/>
                    <a:pt x="2" y="2"/>
                  </a:cubicBezTo>
                  <a:cubicBezTo>
                    <a:pt x="2" y="3"/>
                    <a:pt x="3" y="4"/>
                    <a:pt x="2" y="4"/>
                  </a:cubicBezTo>
                  <a:cubicBezTo>
                    <a:pt x="2" y="4"/>
                    <a:pt x="0" y="6"/>
                    <a:pt x="1" y="7"/>
                  </a:cubicBezTo>
                  <a:cubicBezTo>
                    <a:pt x="2" y="9"/>
                    <a:pt x="1" y="9"/>
                    <a:pt x="3" y="11"/>
                  </a:cubicBezTo>
                  <a:cubicBezTo>
                    <a:pt x="4" y="12"/>
                    <a:pt x="5" y="13"/>
                    <a:pt x="7" y="13"/>
                  </a:cubicBezTo>
                  <a:cubicBezTo>
                    <a:pt x="8" y="12"/>
                    <a:pt x="7" y="12"/>
                    <a:pt x="8" y="13"/>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6" name="Freeform 120">
              <a:extLst>
                <a:ext uri="{FF2B5EF4-FFF2-40B4-BE49-F238E27FC236}">
                  <a16:creationId xmlns="" xmlns:a16="http://schemas.microsoft.com/office/drawing/2014/main" id="{643C7919-B3E0-419D-B9A5-46E864C7369D}"/>
                </a:ext>
              </a:extLst>
            </p:cNvPr>
            <p:cNvSpPr>
              <a:spLocks/>
            </p:cNvSpPr>
            <p:nvPr/>
          </p:nvSpPr>
          <p:spPr bwMode="auto">
            <a:xfrm>
              <a:off x="968509" y="2343670"/>
              <a:ext cx="6666" cy="6666"/>
            </a:xfrm>
            <a:custGeom>
              <a:avLst/>
              <a:gdLst>
                <a:gd name="T0" fmla="*/ 1 w 6"/>
                <a:gd name="T1" fmla="*/ 2 h 6"/>
                <a:gd name="T2" fmla="*/ 2 w 6"/>
                <a:gd name="T3" fmla="*/ 4 h 6"/>
                <a:gd name="T4" fmla="*/ 4 w 6"/>
                <a:gd name="T5" fmla="*/ 5 h 6"/>
                <a:gd name="T6" fmla="*/ 4 w 6"/>
                <a:gd name="T7" fmla="*/ 1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0" y="3"/>
                    <a:pt x="2" y="4"/>
                    <a:pt x="2" y="4"/>
                  </a:cubicBezTo>
                  <a:cubicBezTo>
                    <a:pt x="2" y="4"/>
                    <a:pt x="2" y="4"/>
                    <a:pt x="4" y="5"/>
                  </a:cubicBezTo>
                  <a:cubicBezTo>
                    <a:pt x="6" y="6"/>
                    <a:pt x="5" y="2"/>
                    <a:pt x="4" y="1"/>
                  </a:cubicBezTo>
                  <a:cubicBezTo>
                    <a:pt x="4" y="0"/>
                    <a:pt x="2" y="1"/>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7" name="Freeform 121">
              <a:extLst>
                <a:ext uri="{FF2B5EF4-FFF2-40B4-BE49-F238E27FC236}">
                  <a16:creationId xmlns="" xmlns:a16="http://schemas.microsoft.com/office/drawing/2014/main" id="{C30672F6-7CE6-4368-9690-24535D74734E}"/>
                </a:ext>
              </a:extLst>
            </p:cNvPr>
            <p:cNvSpPr>
              <a:spLocks/>
            </p:cNvSpPr>
            <p:nvPr/>
          </p:nvSpPr>
          <p:spPr bwMode="auto">
            <a:xfrm>
              <a:off x="974063" y="2340337"/>
              <a:ext cx="3333" cy="11110"/>
            </a:xfrm>
            <a:custGeom>
              <a:avLst/>
              <a:gdLst>
                <a:gd name="T0" fmla="*/ 2 w 4"/>
                <a:gd name="T1" fmla="*/ 7 h 10"/>
                <a:gd name="T2" fmla="*/ 2 w 4"/>
                <a:gd name="T3" fmla="*/ 2 h 10"/>
                <a:gd name="T4" fmla="*/ 1 w 4"/>
                <a:gd name="T5" fmla="*/ 3 h 10"/>
                <a:gd name="T6" fmla="*/ 1 w 4"/>
                <a:gd name="T7" fmla="*/ 8 h 10"/>
                <a:gd name="T8" fmla="*/ 2 w 4"/>
                <a:gd name="T9" fmla="*/ 7 h 10"/>
              </a:gdLst>
              <a:ahLst/>
              <a:cxnLst>
                <a:cxn ang="0">
                  <a:pos x="T0" y="T1"/>
                </a:cxn>
                <a:cxn ang="0">
                  <a:pos x="T2" y="T3"/>
                </a:cxn>
                <a:cxn ang="0">
                  <a:pos x="T4" y="T5"/>
                </a:cxn>
                <a:cxn ang="0">
                  <a:pos x="T6" y="T7"/>
                </a:cxn>
                <a:cxn ang="0">
                  <a:pos x="T8" y="T9"/>
                </a:cxn>
              </a:cxnLst>
              <a:rect l="0" t="0" r="r" b="b"/>
              <a:pathLst>
                <a:path w="4" h="10">
                  <a:moveTo>
                    <a:pt x="2" y="7"/>
                  </a:moveTo>
                  <a:cubicBezTo>
                    <a:pt x="4" y="6"/>
                    <a:pt x="3" y="4"/>
                    <a:pt x="2" y="2"/>
                  </a:cubicBezTo>
                  <a:cubicBezTo>
                    <a:pt x="2" y="0"/>
                    <a:pt x="1" y="3"/>
                    <a:pt x="1" y="3"/>
                  </a:cubicBezTo>
                  <a:cubicBezTo>
                    <a:pt x="1" y="3"/>
                    <a:pt x="1" y="6"/>
                    <a:pt x="1" y="8"/>
                  </a:cubicBezTo>
                  <a:cubicBezTo>
                    <a:pt x="0" y="10"/>
                    <a:pt x="1" y="9"/>
                    <a:pt x="2"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8" name="Freeform 122">
              <a:extLst>
                <a:ext uri="{FF2B5EF4-FFF2-40B4-BE49-F238E27FC236}">
                  <a16:creationId xmlns="" xmlns:a16="http://schemas.microsoft.com/office/drawing/2014/main" id="{0D8DE06B-56F8-49EF-AA1C-0D843E5CE5D0}"/>
                </a:ext>
              </a:extLst>
            </p:cNvPr>
            <p:cNvSpPr>
              <a:spLocks/>
            </p:cNvSpPr>
            <p:nvPr/>
          </p:nvSpPr>
          <p:spPr bwMode="auto">
            <a:xfrm>
              <a:off x="1545124" y="1701504"/>
              <a:ext cx="27776" cy="16666"/>
            </a:xfrm>
            <a:custGeom>
              <a:avLst/>
              <a:gdLst>
                <a:gd name="T0" fmla="*/ 25 w 27"/>
                <a:gd name="T1" fmla="*/ 9 h 16"/>
                <a:gd name="T2" fmla="*/ 18 w 27"/>
                <a:gd name="T3" fmla="*/ 3 h 16"/>
                <a:gd name="T4" fmla="*/ 9 w 27"/>
                <a:gd name="T5" fmla="*/ 1 h 16"/>
                <a:gd name="T6" fmla="*/ 3 w 27"/>
                <a:gd name="T7" fmla="*/ 4 h 16"/>
                <a:gd name="T8" fmla="*/ 5 w 27"/>
                <a:gd name="T9" fmla="*/ 11 h 16"/>
                <a:gd name="T10" fmla="*/ 14 w 27"/>
                <a:gd name="T11" fmla="*/ 15 h 16"/>
                <a:gd name="T12" fmla="*/ 23 w 27"/>
                <a:gd name="T13" fmla="*/ 13 h 16"/>
                <a:gd name="T14" fmla="*/ 25 w 27"/>
                <a:gd name="T15" fmla="*/ 9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6">
                  <a:moveTo>
                    <a:pt x="25" y="9"/>
                  </a:moveTo>
                  <a:cubicBezTo>
                    <a:pt x="25" y="7"/>
                    <a:pt x="22" y="5"/>
                    <a:pt x="18" y="3"/>
                  </a:cubicBezTo>
                  <a:cubicBezTo>
                    <a:pt x="15" y="1"/>
                    <a:pt x="14" y="3"/>
                    <a:pt x="9" y="1"/>
                  </a:cubicBezTo>
                  <a:cubicBezTo>
                    <a:pt x="5" y="0"/>
                    <a:pt x="3" y="4"/>
                    <a:pt x="3" y="4"/>
                  </a:cubicBezTo>
                  <a:cubicBezTo>
                    <a:pt x="0" y="9"/>
                    <a:pt x="4" y="10"/>
                    <a:pt x="5" y="11"/>
                  </a:cubicBezTo>
                  <a:cubicBezTo>
                    <a:pt x="7" y="12"/>
                    <a:pt x="12" y="14"/>
                    <a:pt x="14" y="15"/>
                  </a:cubicBezTo>
                  <a:cubicBezTo>
                    <a:pt x="15" y="16"/>
                    <a:pt x="20" y="14"/>
                    <a:pt x="23" y="13"/>
                  </a:cubicBezTo>
                  <a:cubicBezTo>
                    <a:pt x="27" y="11"/>
                    <a:pt x="26" y="10"/>
                    <a:pt x="25" y="9"/>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29" name="Freeform 123">
              <a:extLst>
                <a:ext uri="{FF2B5EF4-FFF2-40B4-BE49-F238E27FC236}">
                  <a16:creationId xmlns="" xmlns:a16="http://schemas.microsoft.com/office/drawing/2014/main" id="{CBE21E7C-CB39-41A7-9E12-944DCAA40165}"/>
                </a:ext>
              </a:extLst>
            </p:cNvPr>
            <p:cNvSpPr>
              <a:spLocks/>
            </p:cNvSpPr>
            <p:nvPr/>
          </p:nvSpPr>
          <p:spPr bwMode="auto">
            <a:xfrm>
              <a:off x="1556234" y="1729280"/>
              <a:ext cx="15554" cy="12221"/>
            </a:xfrm>
            <a:custGeom>
              <a:avLst/>
              <a:gdLst>
                <a:gd name="T0" fmla="*/ 13 w 15"/>
                <a:gd name="T1" fmla="*/ 5 h 12"/>
                <a:gd name="T2" fmla="*/ 13 w 15"/>
                <a:gd name="T3" fmla="*/ 2 h 12"/>
                <a:gd name="T4" fmla="*/ 8 w 15"/>
                <a:gd name="T5" fmla="*/ 0 h 12"/>
                <a:gd name="T6" fmla="*/ 3 w 15"/>
                <a:gd name="T7" fmla="*/ 2 h 12"/>
                <a:gd name="T8" fmla="*/ 2 w 15"/>
                <a:gd name="T9" fmla="*/ 4 h 12"/>
                <a:gd name="T10" fmla="*/ 8 w 15"/>
                <a:gd name="T11" fmla="*/ 11 h 12"/>
                <a:gd name="T12" fmla="*/ 13 w 15"/>
                <a:gd name="T13" fmla="*/ 11 h 12"/>
                <a:gd name="T14" fmla="*/ 12 w 15"/>
                <a:gd name="T15" fmla="*/ 8 h 12"/>
                <a:gd name="T16" fmla="*/ 13 w 15"/>
                <a:gd name="T1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
                  <a:moveTo>
                    <a:pt x="13" y="5"/>
                  </a:moveTo>
                  <a:cubicBezTo>
                    <a:pt x="15" y="4"/>
                    <a:pt x="15" y="4"/>
                    <a:pt x="13" y="2"/>
                  </a:cubicBezTo>
                  <a:cubicBezTo>
                    <a:pt x="11" y="0"/>
                    <a:pt x="9" y="0"/>
                    <a:pt x="8" y="0"/>
                  </a:cubicBezTo>
                  <a:cubicBezTo>
                    <a:pt x="7" y="0"/>
                    <a:pt x="5" y="1"/>
                    <a:pt x="3" y="2"/>
                  </a:cubicBezTo>
                  <a:cubicBezTo>
                    <a:pt x="0" y="2"/>
                    <a:pt x="2" y="4"/>
                    <a:pt x="2" y="4"/>
                  </a:cubicBezTo>
                  <a:cubicBezTo>
                    <a:pt x="2" y="4"/>
                    <a:pt x="7" y="9"/>
                    <a:pt x="8" y="11"/>
                  </a:cubicBezTo>
                  <a:cubicBezTo>
                    <a:pt x="9" y="12"/>
                    <a:pt x="11" y="12"/>
                    <a:pt x="13" y="11"/>
                  </a:cubicBezTo>
                  <a:cubicBezTo>
                    <a:pt x="15" y="11"/>
                    <a:pt x="13" y="10"/>
                    <a:pt x="12" y="8"/>
                  </a:cubicBezTo>
                  <a:cubicBezTo>
                    <a:pt x="11" y="7"/>
                    <a:pt x="12" y="6"/>
                    <a:pt x="13" y="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0" name="Freeform 124">
              <a:extLst>
                <a:ext uri="{FF2B5EF4-FFF2-40B4-BE49-F238E27FC236}">
                  <a16:creationId xmlns="" xmlns:a16="http://schemas.microsoft.com/office/drawing/2014/main" id="{B33EE668-7457-4C0B-889A-C093878B45D9}"/>
                </a:ext>
              </a:extLst>
            </p:cNvPr>
            <p:cNvSpPr>
              <a:spLocks/>
            </p:cNvSpPr>
            <p:nvPr/>
          </p:nvSpPr>
          <p:spPr bwMode="auto">
            <a:xfrm>
              <a:off x="1535125" y="1508188"/>
              <a:ext cx="476625" cy="243312"/>
            </a:xfrm>
            <a:custGeom>
              <a:avLst/>
              <a:gdLst>
                <a:gd name="T0" fmla="*/ 32 w 459"/>
                <a:gd name="T1" fmla="*/ 56 h 235"/>
                <a:gd name="T2" fmla="*/ 54 w 459"/>
                <a:gd name="T3" fmla="*/ 58 h 235"/>
                <a:gd name="T4" fmla="*/ 47 w 459"/>
                <a:gd name="T5" fmla="*/ 75 h 235"/>
                <a:gd name="T6" fmla="*/ 88 w 459"/>
                <a:gd name="T7" fmla="*/ 74 h 235"/>
                <a:gd name="T8" fmla="*/ 90 w 459"/>
                <a:gd name="T9" fmla="*/ 76 h 235"/>
                <a:gd name="T10" fmla="*/ 98 w 459"/>
                <a:gd name="T11" fmla="*/ 77 h 235"/>
                <a:gd name="T12" fmla="*/ 121 w 459"/>
                <a:gd name="T13" fmla="*/ 92 h 235"/>
                <a:gd name="T14" fmla="*/ 132 w 459"/>
                <a:gd name="T15" fmla="*/ 90 h 235"/>
                <a:gd name="T16" fmla="*/ 194 w 459"/>
                <a:gd name="T17" fmla="*/ 73 h 235"/>
                <a:gd name="T18" fmla="*/ 196 w 459"/>
                <a:gd name="T19" fmla="*/ 76 h 235"/>
                <a:gd name="T20" fmla="*/ 199 w 459"/>
                <a:gd name="T21" fmla="*/ 92 h 235"/>
                <a:gd name="T22" fmla="*/ 162 w 459"/>
                <a:gd name="T23" fmla="*/ 121 h 235"/>
                <a:gd name="T24" fmla="*/ 130 w 459"/>
                <a:gd name="T25" fmla="*/ 108 h 235"/>
                <a:gd name="T26" fmla="*/ 95 w 459"/>
                <a:gd name="T27" fmla="*/ 113 h 235"/>
                <a:gd name="T28" fmla="*/ 119 w 459"/>
                <a:gd name="T29" fmla="*/ 139 h 235"/>
                <a:gd name="T30" fmla="*/ 147 w 459"/>
                <a:gd name="T31" fmla="*/ 146 h 235"/>
                <a:gd name="T32" fmla="*/ 142 w 459"/>
                <a:gd name="T33" fmla="*/ 156 h 235"/>
                <a:gd name="T34" fmla="*/ 73 w 459"/>
                <a:gd name="T35" fmla="*/ 158 h 235"/>
                <a:gd name="T36" fmla="*/ 90 w 459"/>
                <a:gd name="T37" fmla="*/ 168 h 235"/>
                <a:gd name="T38" fmla="*/ 105 w 459"/>
                <a:gd name="T39" fmla="*/ 168 h 235"/>
                <a:gd name="T40" fmla="*/ 103 w 459"/>
                <a:gd name="T41" fmla="*/ 175 h 235"/>
                <a:gd name="T42" fmla="*/ 102 w 459"/>
                <a:gd name="T43" fmla="*/ 183 h 235"/>
                <a:gd name="T44" fmla="*/ 141 w 459"/>
                <a:gd name="T45" fmla="*/ 175 h 235"/>
                <a:gd name="T46" fmla="*/ 109 w 459"/>
                <a:gd name="T47" fmla="*/ 197 h 235"/>
                <a:gd name="T48" fmla="*/ 56 w 459"/>
                <a:gd name="T49" fmla="*/ 187 h 235"/>
                <a:gd name="T50" fmla="*/ 55 w 459"/>
                <a:gd name="T51" fmla="*/ 205 h 235"/>
                <a:gd name="T52" fmla="*/ 48 w 459"/>
                <a:gd name="T53" fmla="*/ 222 h 235"/>
                <a:gd name="T54" fmla="*/ 53 w 459"/>
                <a:gd name="T55" fmla="*/ 225 h 235"/>
                <a:gd name="T56" fmla="*/ 79 w 459"/>
                <a:gd name="T57" fmla="*/ 227 h 235"/>
                <a:gd name="T58" fmla="*/ 106 w 459"/>
                <a:gd name="T59" fmla="*/ 227 h 235"/>
                <a:gd name="T60" fmla="*/ 141 w 459"/>
                <a:gd name="T61" fmla="*/ 227 h 235"/>
                <a:gd name="T62" fmla="*/ 164 w 459"/>
                <a:gd name="T63" fmla="*/ 225 h 235"/>
                <a:gd name="T64" fmla="*/ 196 w 459"/>
                <a:gd name="T65" fmla="*/ 213 h 235"/>
                <a:gd name="T66" fmla="*/ 148 w 459"/>
                <a:gd name="T67" fmla="*/ 200 h 235"/>
                <a:gd name="T68" fmla="*/ 181 w 459"/>
                <a:gd name="T69" fmla="*/ 199 h 235"/>
                <a:gd name="T70" fmla="*/ 203 w 459"/>
                <a:gd name="T71" fmla="*/ 178 h 235"/>
                <a:gd name="T72" fmla="*/ 246 w 459"/>
                <a:gd name="T73" fmla="*/ 165 h 235"/>
                <a:gd name="T74" fmla="*/ 236 w 459"/>
                <a:gd name="T75" fmla="*/ 145 h 235"/>
                <a:gd name="T76" fmla="*/ 233 w 459"/>
                <a:gd name="T77" fmla="*/ 142 h 235"/>
                <a:gd name="T78" fmla="*/ 258 w 459"/>
                <a:gd name="T79" fmla="*/ 144 h 235"/>
                <a:gd name="T80" fmla="*/ 218 w 459"/>
                <a:gd name="T81" fmla="*/ 133 h 235"/>
                <a:gd name="T82" fmla="*/ 240 w 459"/>
                <a:gd name="T83" fmla="*/ 130 h 235"/>
                <a:gd name="T84" fmla="*/ 260 w 459"/>
                <a:gd name="T85" fmla="*/ 118 h 235"/>
                <a:gd name="T86" fmla="*/ 306 w 459"/>
                <a:gd name="T87" fmla="*/ 115 h 235"/>
                <a:gd name="T88" fmla="*/ 320 w 459"/>
                <a:gd name="T89" fmla="*/ 104 h 235"/>
                <a:gd name="T90" fmla="*/ 401 w 459"/>
                <a:gd name="T91" fmla="*/ 65 h 235"/>
                <a:gd name="T92" fmla="*/ 367 w 459"/>
                <a:gd name="T93" fmla="*/ 57 h 235"/>
                <a:gd name="T94" fmla="*/ 457 w 459"/>
                <a:gd name="T95" fmla="*/ 30 h 235"/>
                <a:gd name="T96" fmla="*/ 393 w 459"/>
                <a:gd name="T97" fmla="*/ 13 h 235"/>
                <a:gd name="T98" fmla="*/ 335 w 459"/>
                <a:gd name="T99" fmla="*/ 6 h 235"/>
                <a:gd name="T100" fmla="*/ 276 w 459"/>
                <a:gd name="T101" fmla="*/ 8 h 235"/>
                <a:gd name="T102" fmla="*/ 218 w 459"/>
                <a:gd name="T103" fmla="*/ 4 h 235"/>
                <a:gd name="T104" fmla="*/ 230 w 459"/>
                <a:gd name="T105" fmla="*/ 18 h 235"/>
                <a:gd name="T106" fmla="*/ 197 w 459"/>
                <a:gd name="T107" fmla="*/ 16 h 235"/>
                <a:gd name="T108" fmla="*/ 147 w 459"/>
                <a:gd name="T109" fmla="*/ 19 h 235"/>
                <a:gd name="T110" fmla="*/ 181 w 459"/>
                <a:gd name="T111" fmla="*/ 43 h 235"/>
                <a:gd name="T112" fmla="*/ 109 w 459"/>
                <a:gd name="T113" fmla="*/ 25 h 235"/>
                <a:gd name="T114" fmla="*/ 103 w 459"/>
                <a:gd name="T115" fmla="*/ 40 h 235"/>
                <a:gd name="T116" fmla="*/ 88 w 459"/>
                <a:gd name="T117" fmla="*/ 40 h 235"/>
                <a:gd name="T118" fmla="*/ 48 w 459"/>
                <a:gd name="T119" fmla="*/ 40 h 235"/>
                <a:gd name="T120" fmla="*/ 13 w 459"/>
                <a:gd name="T121" fmla="*/ 4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9" h="235">
                  <a:moveTo>
                    <a:pt x="3" y="55"/>
                  </a:moveTo>
                  <a:cubicBezTo>
                    <a:pt x="5" y="55"/>
                    <a:pt x="5" y="56"/>
                    <a:pt x="8" y="56"/>
                  </a:cubicBezTo>
                  <a:cubicBezTo>
                    <a:pt x="11" y="57"/>
                    <a:pt x="13" y="58"/>
                    <a:pt x="14" y="57"/>
                  </a:cubicBezTo>
                  <a:cubicBezTo>
                    <a:pt x="15" y="57"/>
                    <a:pt x="15" y="55"/>
                    <a:pt x="16" y="54"/>
                  </a:cubicBezTo>
                  <a:cubicBezTo>
                    <a:pt x="17" y="54"/>
                    <a:pt x="17" y="54"/>
                    <a:pt x="18" y="54"/>
                  </a:cubicBezTo>
                  <a:cubicBezTo>
                    <a:pt x="20" y="53"/>
                    <a:pt x="20" y="53"/>
                    <a:pt x="22" y="53"/>
                  </a:cubicBezTo>
                  <a:cubicBezTo>
                    <a:pt x="25" y="54"/>
                    <a:pt x="25" y="54"/>
                    <a:pt x="24" y="53"/>
                  </a:cubicBezTo>
                  <a:cubicBezTo>
                    <a:pt x="24" y="52"/>
                    <a:pt x="25" y="52"/>
                    <a:pt x="27" y="53"/>
                  </a:cubicBezTo>
                  <a:cubicBezTo>
                    <a:pt x="28" y="54"/>
                    <a:pt x="30" y="55"/>
                    <a:pt x="33" y="55"/>
                  </a:cubicBezTo>
                  <a:cubicBezTo>
                    <a:pt x="36" y="55"/>
                    <a:pt x="34" y="55"/>
                    <a:pt x="32" y="56"/>
                  </a:cubicBezTo>
                  <a:cubicBezTo>
                    <a:pt x="31" y="56"/>
                    <a:pt x="29" y="56"/>
                    <a:pt x="28" y="57"/>
                  </a:cubicBezTo>
                  <a:cubicBezTo>
                    <a:pt x="26" y="57"/>
                    <a:pt x="21" y="59"/>
                    <a:pt x="18" y="60"/>
                  </a:cubicBezTo>
                  <a:cubicBezTo>
                    <a:pt x="15" y="61"/>
                    <a:pt x="21" y="63"/>
                    <a:pt x="22" y="63"/>
                  </a:cubicBezTo>
                  <a:cubicBezTo>
                    <a:pt x="23" y="64"/>
                    <a:pt x="24" y="63"/>
                    <a:pt x="25" y="63"/>
                  </a:cubicBezTo>
                  <a:cubicBezTo>
                    <a:pt x="26" y="62"/>
                    <a:pt x="29" y="62"/>
                    <a:pt x="31" y="62"/>
                  </a:cubicBezTo>
                  <a:cubicBezTo>
                    <a:pt x="33" y="62"/>
                    <a:pt x="43" y="58"/>
                    <a:pt x="46" y="57"/>
                  </a:cubicBezTo>
                  <a:cubicBezTo>
                    <a:pt x="48" y="56"/>
                    <a:pt x="59" y="57"/>
                    <a:pt x="66" y="58"/>
                  </a:cubicBezTo>
                  <a:cubicBezTo>
                    <a:pt x="74" y="59"/>
                    <a:pt x="66" y="59"/>
                    <a:pt x="65" y="59"/>
                  </a:cubicBezTo>
                  <a:cubicBezTo>
                    <a:pt x="64" y="59"/>
                    <a:pt x="62" y="58"/>
                    <a:pt x="60" y="58"/>
                  </a:cubicBezTo>
                  <a:cubicBezTo>
                    <a:pt x="59" y="58"/>
                    <a:pt x="56" y="58"/>
                    <a:pt x="54" y="58"/>
                  </a:cubicBezTo>
                  <a:cubicBezTo>
                    <a:pt x="51" y="58"/>
                    <a:pt x="45" y="60"/>
                    <a:pt x="43" y="61"/>
                  </a:cubicBezTo>
                  <a:cubicBezTo>
                    <a:pt x="41" y="62"/>
                    <a:pt x="37" y="64"/>
                    <a:pt x="33" y="64"/>
                  </a:cubicBezTo>
                  <a:cubicBezTo>
                    <a:pt x="29" y="65"/>
                    <a:pt x="32" y="66"/>
                    <a:pt x="35" y="66"/>
                  </a:cubicBezTo>
                  <a:cubicBezTo>
                    <a:pt x="38" y="67"/>
                    <a:pt x="37" y="68"/>
                    <a:pt x="42" y="67"/>
                  </a:cubicBezTo>
                  <a:cubicBezTo>
                    <a:pt x="47" y="67"/>
                    <a:pt x="40" y="69"/>
                    <a:pt x="39" y="69"/>
                  </a:cubicBezTo>
                  <a:cubicBezTo>
                    <a:pt x="38" y="70"/>
                    <a:pt x="36" y="70"/>
                    <a:pt x="33" y="69"/>
                  </a:cubicBezTo>
                  <a:cubicBezTo>
                    <a:pt x="30" y="67"/>
                    <a:pt x="28" y="68"/>
                    <a:pt x="26" y="70"/>
                  </a:cubicBezTo>
                  <a:cubicBezTo>
                    <a:pt x="24" y="71"/>
                    <a:pt x="24" y="71"/>
                    <a:pt x="28" y="74"/>
                  </a:cubicBezTo>
                  <a:cubicBezTo>
                    <a:pt x="32" y="77"/>
                    <a:pt x="37" y="76"/>
                    <a:pt x="39" y="76"/>
                  </a:cubicBezTo>
                  <a:cubicBezTo>
                    <a:pt x="41" y="76"/>
                    <a:pt x="44" y="74"/>
                    <a:pt x="47" y="75"/>
                  </a:cubicBezTo>
                  <a:cubicBezTo>
                    <a:pt x="49" y="75"/>
                    <a:pt x="56" y="74"/>
                    <a:pt x="60" y="74"/>
                  </a:cubicBezTo>
                  <a:cubicBezTo>
                    <a:pt x="63" y="74"/>
                    <a:pt x="70" y="74"/>
                    <a:pt x="72" y="73"/>
                  </a:cubicBezTo>
                  <a:cubicBezTo>
                    <a:pt x="74" y="73"/>
                    <a:pt x="74" y="73"/>
                    <a:pt x="78" y="72"/>
                  </a:cubicBezTo>
                  <a:cubicBezTo>
                    <a:pt x="82" y="72"/>
                    <a:pt x="85" y="71"/>
                    <a:pt x="87" y="70"/>
                  </a:cubicBezTo>
                  <a:cubicBezTo>
                    <a:pt x="89" y="68"/>
                    <a:pt x="96" y="67"/>
                    <a:pt x="97" y="67"/>
                  </a:cubicBezTo>
                  <a:cubicBezTo>
                    <a:pt x="99" y="67"/>
                    <a:pt x="102" y="66"/>
                    <a:pt x="105" y="66"/>
                  </a:cubicBezTo>
                  <a:cubicBezTo>
                    <a:pt x="109" y="66"/>
                    <a:pt x="105" y="68"/>
                    <a:pt x="104" y="68"/>
                  </a:cubicBezTo>
                  <a:cubicBezTo>
                    <a:pt x="102" y="68"/>
                    <a:pt x="99" y="69"/>
                    <a:pt x="96" y="70"/>
                  </a:cubicBezTo>
                  <a:cubicBezTo>
                    <a:pt x="94" y="71"/>
                    <a:pt x="91" y="72"/>
                    <a:pt x="90" y="73"/>
                  </a:cubicBezTo>
                  <a:cubicBezTo>
                    <a:pt x="90" y="74"/>
                    <a:pt x="89" y="74"/>
                    <a:pt x="88" y="74"/>
                  </a:cubicBezTo>
                  <a:cubicBezTo>
                    <a:pt x="87" y="74"/>
                    <a:pt x="84" y="75"/>
                    <a:pt x="83" y="75"/>
                  </a:cubicBezTo>
                  <a:cubicBezTo>
                    <a:pt x="82" y="76"/>
                    <a:pt x="76" y="77"/>
                    <a:pt x="75" y="77"/>
                  </a:cubicBezTo>
                  <a:cubicBezTo>
                    <a:pt x="73" y="77"/>
                    <a:pt x="66" y="78"/>
                    <a:pt x="63" y="77"/>
                  </a:cubicBezTo>
                  <a:cubicBezTo>
                    <a:pt x="60" y="77"/>
                    <a:pt x="54" y="76"/>
                    <a:pt x="51" y="77"/>
                  </a:cubicBezTo>
                  <a:cubicBezTo>
                    <a:pt x="49" y="77"/>
                    <a:pt x="43" y="78"/>
                    <a:pt x="39" y="79"/>
                  </a:cubicBezTo>
                  <a:cubicBezTo>
                    <a:pt x="35" y="80"/>
                    <a:pt x="47" y="85"/>
                    <a:pt x="52" y="86"/>
                  </a:cubicBezTo>
                  <a:cubicBezTo>
                    <a:pt x="57" y="87"/>
                    <a:pt x="65" y="90"/>
                    <a:pt x="69" y="89"/>
                  </a:cubicBezTo>
                  <a:cubicBezTo>
                    <a:pt x="73" y="89"/>
                    <a:pt x="72" y="87"/>
                    <a:pt x="73" y="86"/>
                  </a:cubicBezTo>
                  <a:cubicBezTo>
                    <a:pt x="74" y="85"/>
                    <a:pt x="76" y="83"/>
                    <a:pt x="79" y="82"/>
                  </a:cubicBezTo>
                  <a:cubicBezTo>
                    <a:pt x="81" y="81"/>
                    <a:pt x="87" y="77"/>
                    <a:pt x="90" y="76"/>
                  </a:cubicBezTo>
                  <a:cubicBezTo>
                    <a:pt x="92" y="74"/>
                    <a:pt x="97" y="74"/>
                    <a:pt x="98" y="74"/>
                  </a:cubicBezTo>
                  <a:cubicBezTo>
                    <a:pt x="99" y="74"/>
                    <a:pt x="103" y="74"/>
                    <a:pt x="105" y="74"/>
                  </a:cubicBezTo>
                  <a:cubicBezTo>
                    <a:pt x="108" y="74"/>
                    <a:pt x="121" y="73"/>
                    <a:pt x="123" y="72"/>
                  </a:cubicBezTo>
                  <a:cubicBezTo>
                    <a:pt x="125" y="72"/>
                    <a:pt x="133" y="71"/>
                    <a:pt x="138" y="71"/>
                  </a:cubicBezTo>
                  <a:cubicBezTo>
                    <a:pt x="144" y="70"/>
                    <a:pt x="139" y="72"/>
                    <a:pt x="139" y="72"/>
                  </a:cubicBezTo>
                  <a:cubicBezTo>
                    <a:pt x="138" y="72"/>
                    <a:pt x="136" y="72"/>
                    <a:pt x="133" y="72"/>
                  </a:cubicBezTo>
                  <a:cubicBezTo>
                    <a:pt x="131" y="72"/>
                    <a:pt x="123" y="74"/>
                    <a:pt x="121" y="74"/>
                  </a:cubicBezTo>
                  <a:cubicBezTo>
                    <a:pt x="120" y="74"/>
                    <a:pt x="115" y="74"/>
                    <a:pt x="114" y="75"/>
                  </a:cubicBezTo>
                  <a:cubicBezTo>
                    <a:pt x="113" y="75"/>
                    <a:pt x="107" y="76"/>
                    <a:pt x="105" y="76"/>
                  </a:cubicBezTo>
                  <a:cubicBezTo>
                    <a:pt x="103" y="75"/>
                    <a:pt x="101" y="76"/>
                    <a:pt x="98" y="77"/>
                  </a:cubicBezTo>
                  <a:cubicBezTo>
                    <a:pt x="96" y="78"/>
                    <a:pt x="92" y="78"/>
                    <a:pt x="91" y="79"/>
                  </a:cubicBezTo>
                  <a:cubicBezTo>
                    <a:pt x="89" y="81"/>
                    <a:pt x="86" y="83"/>
                    <a:pt x="84" y="84"/>
                  </a:cubicBezTo>
                  <a:cubicBezTo>
                    <a:pt x="83" y="85"/>
                    <a:pt x="82" y="85"/>
                    <a:pt x="79" y="88"/>
                  </a:cubicBezTo>
                  <a:cubicBezTo>
                    <a:pt x="76" y="92"/>
                    <a:pt x="84" y="92"/>
                    <a:pt x="86" y="92"/>
                  </a:cubicBezTo>
                  <a:cubicBezTo>
                    <a:pt x="89" y="92"/>
                    <a:pt x="88" y="93"/>
                    <a:pt x="92" y="91"/>
                  </a:cubicBezTo>
                  <a:cubicBezTo>
                    <a:pt x="95" y="89"/>
                    <a:pt x="94" y="90"/>
                    <a:pt x="92" y="92"/>
                  </a:cubicBezTo>
                  <a:cubicBezTo>
                    <a:pt x="90" y="93"/>
                    <a:pt x="93" y="93"/>
                    <a:pt x="95" y="93"/>
                  </a:cubicBezTo>
                  <a:cubicBezTo>
                    <a:pt x="98" y="94"/>
                    <a:pt x="101" y="93"/>
                    <a:pt x="103" y="93"/>
                  </a:cubicBezTo>
                  <a:cubicBezTo>
                    <a:pt x="105" y="93"/>
                    <a:pt x="107" y="93"/>
                    <a:pt x="111" y="93"/>
                  </a:cubicBezTo>
                  <a:cubicBezTo>
                    <a:pt x="116" y="93"/>
                    <a:pt x="118" y="93"/>
                    <a:pt x="121" y="92"/>
                  </a:cubicBezTo>
                  <a:cubicBezTo>
                    <a:pt x="123" y="91"/>
                    <a:pt x="122" y="88"/>
                    <a:pt x="122" y="86"/>
                  </a:cubicBezTo>
                  <a:cubicBezTo>
                    <a:pt x="121" y="85"/>
                    <a:pt x="126" y="84"/>
                    <a:pt x="130" y="83"/>
                  </a:cubicBezTo>
                  <a:cubicBezTo>
                    <a:pt x="133" y="81"/>
                    <a:pt x="130" y="85"/>
                    <a:pt x="127" y="85"/>
                  </a:cubicBezTo>
                  <a:cubicBezTo>
                    <a:pt x="125" y="86"/>
                    <a:pt x="127" y="87"/>
                    <a:pt x="129" y="87"/>
                  </a:cubicBezTo>
                  <a:cubicBezTo>
                    <a:pt x="131" y="88"/>
                    <a:pt x="137" y="86"/>
                    <a:pt x="139" y="85"/>
                  </a:cubicBezTo>
                  <a:cubicBezTo>
                    <a:pt x="141" y="84"/>
                    <a:pt x="143" y="84"/>
                    <a:pt x="145" y="84"/>
                  </a:cubicBezTo>
                  <a:cubicBezTo>
                    <a:pt x="147" y="83"/>
                    <a:pt x="146" y="83"/>
                    <a:pt x="149" y="83"/>
                  </a:cubicBezTo>
                  <a:cubicBezTo>
                    <a:pt x="153" y="83"/>
                    <a:pt x="151" y="84"/>
                    <a:pt x="149" y="85"/>
                  </a:cubicBezTo>
                  <a:cubicBezTo>
                    <a:pt x="148" y="86"/>
                    <a:pt x="145" y="87"/>
                    <a:pt x="140" y="87"/>
                  </a:cubicBezTo>
                  <a:cubicBezTo>
                    <a:pt x="136" y="88"/>
                    <a:pt x="135" y="88"/>
                    <a:pt x="132" y="90"/>
                  </a:cubicBezTo>
                  <a:cubicBezTo>
                    <a:pt x="130" y="92"/>
                    <a:pt x="133" y="93"/>
                    <a:pt x="135" y="93"/>
                  </a:cubicBezTo>
                  <a:cubicBezTo>
                    <a:pt x="137" y="93"/>
                    <a:pt x="147" y="91"/>
                    <a:pt x="151" y="91"/>
                  </a:cubicBezTo>
                  <a:cubicBezTo>
                    <a:pt x="154" y="90"/>
                    <a:pt x="167" y="88"/>
                    <a:pt x="169" y="87"/>
                  </a:cubicBezTo>
                  <a:cubicBezTo>
                    <a:pt x="172" y="87"/>
                    <a:pt x="182" y="84"/>
                    <a:pt x="183" y="83"/>
                  </a:cubicBezTo>
                  <a:cubicBezTo>
                    <a:pt x="185" y="82"/>
                    <a:pt x="185" y="82"/>
                    <a:pt x="186" y="81"/>
                  </a:cubicBezTo>
                  <a:cubicBezTo>
                    <a:pt x="186" y="80"/>
                    <a:pt x="186" y="79"/>
                    <a:pt x="188" y="79"/>
                  </a:cubicBezTo>
                  <a:cubicBezTo>
                    <a:pt x="191" y="79"/>
                    <a:pt x="190" y="77"/>
                    <a:pt x="189" y="77"/>
                  </a:cubicBezTo>
                  <a:cubicBezTo>
                    <a:pt x="188" y="77"/>
                    <a:pt x="187" y="76"/>
                    <a:pt x="189" y="75"/>
                  </a:cubicBezTo>
                  <a:cubicBezTo>
                    <a:pt x="191" y="74"/>
                    <a:pt x="191" y="75"/>
                    <a:pt x="188" y="72"/>
                  </a:cubicBezTo>
                  <a:cubicBezTo>
                    <a:pt x="184" y="69"/>
                    <a:pt x="193" y="73"/>
                    <a:pt x="194" y="73"/>
                  </a:cubicBezTo>
                  <a:cubicBezTo>
                    <a:pt x="195" y="73"/>
                    <a:pt x="197" y="73"/>
                    <a:pt x="197" y="71"/>
                  </a:cubicBezTo>
                  <a:cubicBezTo>
                    <a:pt x="196" y="69"/>
                    <a:pt x="199" y="69"/>
                    <a:pt x="201" y="68"/>
                  </a:cubicBezTo>
                  <a:cubicBezTo>
                    <a:pt x="202" y="68"/>
                    <a:pt x="203" y="67"/>
                    <a:pt x="205" y="66"/>
                  </a:cubicBezTo>
                  <a:cubicBezTo>
                    <a:pt x="206" y="65"/>
                    <a:pt x="215" y="63"/>
                    <a:pt x="220" y="61"/>
                  </a:cubicBezTo>
                  <a:cubicBezTo>
                    <a:pt x="225" y="60"/>
                    <a:pt x="221" y="63"/>
                    <a:pt x="219" y="64"/>
                  </a:cubicBezTo>
                  <a:cubicBezTo>
                    <a:pt x="218" y="64"/>
                    <a:pt x="210" y="66"/>
                    <a:pt x="208" y="67"/>
                  </a:cubicBezTo>
                  <a:cubicBezTo>
                    <a:pt x="206" y="67"/>
                    <a:pt x="207" y="68"/>
                    <a:pt x="207" y="69"/>
                  </a:cubicBezTo>
                  <a:cubicBezTo>
                    <a:pt x="207" y="70"/>
                    <a:pt x="204" y="70"/>
                    <a:pt x="203" y="71"/>
                  </a:cubicBezTo>
                  <a:cubicBezTo>
                    <a:pt x="201" y="71"/>
                    <a:pt x="201" y="72"/>
                    <a:pt x="199" y="73"/>
                  </a:cubicBezTo>
                  <a:cubicBezTo>
                    <a:pt x="198" y="74"/>
                    <a:pt x="197" y="75"/>
                    <a:pt x="196" y="76"/>
                  </a:cubicBezTo>
                  <a:cubicBezTo>
                    <a:pt x="194" y="77"/>
                    <a:pt x="194" y="78"/>
                    <a:pt x="195" y="81"/>
                  </a:cubicBezTo>
                  <a:cubicBezTo>
                    <a:pt x="195" y="83"/>
                    <a:pt x="198" y="81"/>
                    <a:pt x="202" y="81"/>
                  </a:cubicBezTo>
                  <a:cubicBezTo>
                    <a:pt x="205" y="80"/>
                    <a:pt x="214" y="79"/>
                    <a:pt x="216" y="80"/>
                  </a:cubicBezTo>
                  <a:cubicBezTo>
                    <a:pt x="218" y="80"/>
                    <a:pt x="221" y="80"/>
                    <a:pt x="228" y="80"/>
                  </a:cubicBezTo>
                  <a:cubicBezTo>
                    <a:pt x="235" y="80"/>
                    <a:pt x="225" y="82"/>
                    <a:pt x="223" y="82"/>
                  </a:cubicBezTo>
                  <a:cubicBezTo>
                    <a:pt x="222" y="82"/>
                    <a:pt x="217" y="82"/>
                    <a:pt x="210" y="83"/>
                  </a:cubicBezTo>
                  <a:cubicBezTo>
                    <a:pt x="204" y="84"/>
                    <a:pt x="186" y="88"/>
                    <a:pt x="181" y="89"/>
                  </a:cubicBezTo>
                  <a:cubicBezTo>
                    <a:pt x="175" y="91"/>
                    <a:pt x="184" y="91"/>
                    <a:pt x="188" y="91"/>
                  </a:cubicBezTo>
                  <a:cubicBezTo>
                    <a:pt x="191" y="90"/>
                    <a:pt x="197" y="90"/>
                    <a:pt x="205" y="90"/>
                  </a:cubicBezTo>
                  <a:cubicBezTo>
                    <a:pt x="212" y="91"/>
                    <a:pt x="201" y="92"/>
                    <a:pt x="199" y="92"/>
                  </a:cubicBezTo>
                  <a:cubicBezTo>
                    <a:pt x="197" y="92"/>
                    <a:pt x="183" y="93"/>
                    <a:pt x="181" y="93"/>
                  </a:cubicBezTo>
                  <a:cubicBezTo>
                    <a:pt x="179" y="93"/>
                    <a:pt x="175" y="93"/>
                    <a:pt x="173" y="94"/>
                  </a:cubicBezTo>
                  <a:cubicBezTo>
                    <a:pt x="171" y="95"/>
                    <a:pt x="169" y="95"/>
                    <a:pt x="168" y="95"/>
                  </a:cubicBezTo>
                  <a:cubicBezTo>
                    <a:pt x="167" y="95"/>
                    <a:pt x="161" y="96"/>
                    <a:pt x="157" y="97"/>
                  </a:cubicBezTo>
                  <a:cubicBezTo>
                    <a:pt x="153" y="97"/>
                    <a:pt x="144" y="99"/>
                    <a:pt x="135" y="99"/>
                  </a:cubicBezTo>
                  <a:cubicBezTo>
                    <a:pt x="125" y="99"/>
                    <a:pt x="136" y="103"/>
                    <a:pt x="139" y="106"/>
                  </a:cubicBezTo>
                  <a:cubicBezTo>
                    <a:pt x="142" y="109"/>
                    <a:pt x="152" y="112"/>
                    <a:pt x="154" y="112"/>
                  </a:cubicBezTo>
                  <a:cubicBezTo>
                    <a:pt x="155" y="113"/>
                    <a:pt x="157" y="113"/>
                    <a:pt x="155" y="114"/>
                  </a:cubicBezTo>
                  <a:cubicBezTo>
                    <a:pt x="154" y="115"/>
                    <a:pt x="155" y="116"/>
                    <a:pt x="156" y="118"/>
                  </a:cubicBezTo>
                  <a:cubicBezTo>
                    <a:pt x="156" y="121"/>
                    <a:pt x="159" y="121"/>
                    <a:pt x="162" y="121"/>
                  </a:cubicBezTo>
                  <a:cubicBezTo>
                    <a:pt x="165" y="122"/>
                    <a:pt x="168" y="123"/>
                    <a:pt x="171" y="122"/>
                  </a:cubicBezTo>
                  <a:cubicBezTo>
                    <a:pt x="174" y="121"/>
                    <a:pt x="175" y="122"/>
                    <a:pt x="180" y="121"/>
                  </a:cubicBezTo>
                  <a:cubicBezTo>
                    <a:pt x="184" y="121"/>
                    <a:pt x="178" y="123"/>
                    <a:pt x="177" y="123"/>
                  </a:cubicBezTo>
                  <a:cubicBezTo>
                    <a:pt x="176" y="123"/>
                    <a:pt x="172" y="124"/>
                    <a:pt x="169" y="124"/>
                  </a:cubicBezTo>
                  <a:cubicBezTo>
                    <a:pt x="166" y="125"/>
                    <a:pt x="161" y="124"/>
                    <a:pt x="159" y="124"/>
                  </a:cubicBezTo>
                  <a:cubicBezTo>
                    <a:pt x="157" y="123"/>
                    <a:pt x="155" y="125"/>
                    <a:pt x="154" y="125"/>
                  </a:cubicBezTo>
                  <a:cubicBezTo>
                    <a:pt x="152" y="126"/>
                    <a:pt x="152" y="124"/>
                    <a:pt x="153" y="124"/>
                  </a:cubicBezTo>
                  <a:cubicBezTo>
                    <a:pt x="153" y="123"/>
                    <a:pt x="153" y="123"/>
                    <a:pt x="152" y="122"/>
                  </a:cubicBezTo>
                  <a:cubicBezTo>
                    <a:pt x="150" y="121"/>
                    <a:pt x="149" y="122"/>
                    <a:pt x="148" y="118"/>
                  </a:cubicBezTo>
                  <a:cubicBezTo>
                    <a:pt x="146" y="115"/>
                    <a:pt x="132" y="108"/>
                    <a:pt x="130" y="108"/>
                  </a:cubicBezTo>
                  <a:cubicBezTo>
                    <a:pt x="129" y="107"/>
                    <a:pt x="123" y="103"/>
                    <a:pt x="121" y="102"/>
                  </a:cubicBezTo>
                  <a:cubicBezTo>
                    <a:pt x="119" y="101"/>
                    <a:pt x="106" y="102"/>
                    <a:pt x="103" y="102"/>
                  </a:cubicBezTo>
                  <a:cubicBezTo>
                    <a:pt x="101" y="102"/>
                    <a:pt x="95" y="101"/>
                    <a:pt x="91" y="100"/>
                  </a:cubicBezTo>
                  <a:cubicBezTo>
                    <a:pt x="88" y="99"/>
                    <a:pt x="85" y="100"/>
                    <a:pt x="83" y="100"/>
                  </a:cubicBezTo>
                  <a:cubicBezTo>
                    <a:pt x="81" y="101"/>
                    <a:pt x="81" y="103"/>
                    <a:pt x="80" y="105"/>
                  </a:cubicBezTo>
                  <a:cubicBezTo>
                    <a:pt x="79" y="107"/>
                    <a:pt x="80" y="108"/>
                    <a:pt x="81" y="109"/>
                  </a:cubicBezTo>
                  <a:cubicBezTo>
                    <a:pt x="83" y="110"/>
                    <a:pt x="86" y="111"/>
                    <a:pt x="88" y="111"/>
                  </a:cubicBezTo>
                  <a:cubicBezTo>
                    <a:pt x="91" y="111"/>
                    <a:pt x="93" y="112"/>
                    <a:pt x="97" y="113"/>
                  </a:cubicBezTo>
                  <a:cubicBezTo>
                    <a:pt x="100" y="113"/>
                    <a:pt x="99" y="114"/>
                    <a:pt x="98" y="114"/>
                  </a:cubicBezTo>
                  <a:cubicBezTo>
                    <a:pt x="98" y="114"/>
                    <a:pt x="97" y="114"/>
                    <a:pt x="95" y="113"/>
                  </a:cubicBezTo>
                  <a:cubicBezTo>
                    <a:pt x="94" y="112"/>
                    <a:pt x="90" y="113"/>
                    <a:pt x="89" y="113"/>
                  </a:cubicBezTo>
                  <a:cubicBezTo>
                    <a:pt x="88" y="113"/>
                    <a:pt x="87" y="112"/>
                    <a:pt x="84" y="112"/>
                  </a:cubicBezTo>
                  <a:cubicBezTo>
                    <a:pt x="82" y="112"/>
                    <a:pt x="82" y="114"/>
                    <a:pt x="82" y="117"/>
                  </a:cubicBezTo>
                  <a:cubicBezTo>
                    <a:pt x="82" y="120"/>
                    <a:pt x="85" y="120"/>
                    <a:pt x="88" y="120"/>
                  </a:cubicBezTo>
                  <a:cubicBezTo>
                    <a:pt x="92" y="120"/>
                    <a:pt x="90" y="121"/>
                    <a:pt x="96" y="121"/>
                  </a:cubicBezTo>
                  <a:cubicBezTo>
                    <a:pt x="101" y="121"/>
                    <a:pt x="103" y="124"/>
                    <a:pt x="104" y="125"/>
                  </a:cubicBezTo>
                  <a:cubicBezTo>
                    <a:pt x="104" y="126"/>
                    <a:pt x="105" y="128"/>
                    <a:pt x="109" y="129"/>
                  </a:cubicBezTo>
                  <a:cubicBezTo>
                    <a:pt x="112" y="130"/>
                    <a:pt x="113" y="135"/>
                    <a:pt x="114" y="137"/>
                  </a:cubicBezTo>
                  <a:cubicBezTo>
                    <a:pt x="115" y="139"/>
                    <a:pt x="116" y="139"/>
                    <a:pt x="118" y="138"/>
                  </a:cubicBezTo>
                  <a:cubicBezTo>
                    <a:pt x="120" y="137"/>
                    <a:pt x="119" y="138"/>
                    <a:pt x="119" y="139"/>
                  </a:cubicBezTo>
                  <a:cubicBezTo>
                    <a:pt x="119" y="140"/>
                    <a:pt x="123" y="142"/>
                    <a:pt x="125" y="143"/>
                  </a:cubicBezTo>
                  <a:cubicBezTo>
                    <a:pt x="128" y="143"/>
                    <a:pt x="127" y="143"/>
                    <a:pt x="126" y="143"/>
                  </a:cubicBezTo>
                  <a:cubicBezTo>
                    <a:pt x="125" y="144"/>
                    <a:pt x="123" y="144"/>
                    <a:pt x="122" y="143"/>
                  </a:cubicBezTo>
                  <a:cubicBezTo>
                    <a:pt x="121" y="143"/>
                    <a:pt x="117" y="141"/>
                    <a:pt x="115" y="140"/>
                  </a:cubicBezTo>
                  <a:cubicBezTo>
                    <a:pt x="113" y="139"/>
                    <a:pt x="111" y="140"/>
                    <a:pt x="108" y="141"/>
                  </a:cubicBezTo>
                  <a:cubicBezTo>
                    <a:pt x="105" y="143"/>
                    <a:pt x="110" y="144"/>
                    <a:pt x="113" y="145"/>
                  </a:cubicBezTo>
                  <a:cubicBezTo>
                    <a:pt x="115" y="146"/>
                    <a:pt x="120" y="145"/>
                    <a:pt x="122" y="146"/>
                  </a:cubicBezTo>
                  <a:cubicBezTo>
                    <a:pt x="124" y="147"/>
                    <a:pt x="128" y="146"/>
                    <a:pt x="131" y="146"/>
                  </a:cubicBezTo>
                  <a:cubicBezTo>
                    <a:pt x="133" y="146"/>
                    <a:pt x="138" y="147"/>
                    <a:pt x="140" y="148"/>
                  </a:cubicBezTo>
                  <a:cubicBezTo>
                    <a:pt x="143" y="148"/>
                    <a:pt x="145" y="148"/>
                    <a:pt x="147" y="146"/>
                  </a:cubicBezTo>
                  <a:cubicBezTo>
                    <a:pt x="149" y="145"/>
                    <a:pt x="149" y="144"/>
                    <a:pt x="153" y="143"/>
                  </a:cubicBezTo>
                  <a:cubicBezTo>
                    <a:pt x="157" y="141"/>
                    <a:pt x="155" y="143"/>
                    <a:pt x="154" y="144"/>
                  </a:cubicBezTo>
                  <a:cubicBezTo>
                    <a:pt x="153" y="145"/>
                    <a:pt x="152" y="146"/>
                    <a:pt x="152" y="148"/>
                  </a:cubicBezTo>
                  <a:cubicBezTo>
                    <a:pt x="152" y="150"/>
                    <a:pt x="151" y="149"/>
                    <a:pt x="149" y="149"/>
                  </a:cubicBezTo>
                  <a:cubicBezTo>
                    <a:pt x="147" y="149"/>
                    <a:pt x="143" y="150"/>
                    <a:pt x="142" y="150"/>
                  </a:cubicBezTo>
                  <a:cubicBezTo>
                    <a:pt x="140" y="150"/>
                    <a:pt x="136" y="149"/>
                    <a:pt x="132" y="149"/>
                  </a:cubicBezTo>
                  <a:cubicBezTo>
                    <a:pt x="127" y="149"/>
                    <a:pt x="135" y="152"/>
                    <a:pt x="136" y="153"/>
                  </a:cubicBezTo>
                  <a:cubicBezTo>
                    <a:pt x="137" y="153"/>
                    <a:pt x="140" y="153"/>
                    <a:pt x="143" y="153"/>
                  </a:cubicBezTo>
                  <a:cubicBezTo>
                    <a:pt x="146" y="152"/>
                    <a:pt x="143" y="153"/>
                    <a:pt x="141" y="153"/>
                  </a:cubicBezTo>
                  <a:cubicBezTo>
                    <a:pt x="139" y="153"/>
                    <a:pt x="139" y="154"/>
                    <a:pt x="142" y="156"/>
                  </a:cubicBezTo>
                  <a:cubicBezTo>
                    <a:pt x="145" y="158"/>
                    <a:pt x="144" y="158"/>
                    <a:pt x="143" y="158"/>
                  </a:cubicBezTo>
                  <a:cubicBezTo>
                    <a:pt x="142" y="158"/>
                    <a:pt x="141" y="158"/>
                    <a:pt x="139" y="156"/>
                  </a:cubicBezTo>
                  <a:cubicBezTo>
                    <a:pt x="138" y="155"/>
                    <a:pt x="133" y="155"/>
                    <a:pt x="131" y="153"/>
                  </a:cubicBezTo>
                  <a:cubicBezTo>
                    <a:pt x="129" y="152"/>
                    <a:pt x="127" y="152"/>
                    <a:pt x="124" y="151"/>
                  </a:cubicBezTo>
                  <a:cubicBezTo>
                    <a:pt x="122" y="150"/>
                    <a:pt x="116" y="149"/>
                    <a:pt x="114" y="149"/>
                  </a:cubicBezTo>
                  <a:cubicBezTo>
                    <a:pt x="113" y="149"/>
                    <a:pt x="106" y="148"/>
                    <a:pt x="104" y="147"/>
                  </a:cubicBezTo>
                  <a:cubicBezTo>
                    <a:pt x="102" y="146"/>
                    <a:pt x="99" y="147"/>
                    <a:pt x="97" y="148"/>
                  </a:cubicBezTo>
                  <a:cubicBezTo>
                    <a:pt x="94" y="149"/>
                    <a:pt x="89" y="150"/>
                    <a:pt x="87" y="150"/>
                  </a:cubicBezTo>
                  <a:cubicBezTo>
                    <a:pt x="84" y="150"/>
                    <a:pt x="79" y="151"/>
                    <a:pt x="77" y="152"/>
                  </a:cubicBezTo>
                  <a:cubicBezTo>
                    <a:pt x="76" y="152"/>
                    <a:pt x="74" y="156"/>
                    <a:pt x="73" y="158"/>
                  </a:cubicBezTo>
                  <a:cubicBezTo>
                    <a:pt x="71" y="160"/>
                    <a:pt x="70" y="160"/>
                    <a:pt x="68" y="162"/>
                  </a:cubicBezTo>
                  <a:cubicBezTo>
                    <a:pt x="66" y="163"/>
                    <a:pt x="66" y="165"/>
                    <a:pt x="67" y="167"/>
                  </a:cubicBezTo>
                  <a:cubicBezTo>
                    <a:pt x="67" y="169"/>
                    <a:pt x="67" y="170"/>
                    <a:pt x="70" y="170"/>
                  </a:cubicBezTo>
                  <a:cubicBezTo>
                    <a:pt x="72" y="170"/>
                    <a:pt x="71" y="171"/>
                    <a:pt x="70" y="171"/>
                  </a:cubicBezTo>
                  <a:cubicBezTo>
                    <a:pt x="69" y="171"/>
                    <a:pt x="67" y="171"/>
                    <a:pt x="66" y="172"/>
                  </a:cubicBezTo>
                  <a:cubicBezTo>
                    <a:pt x="66" y="174"/>
                    <a:pt x="72" y="173"/>
                    <a:pt x="75" y="173"/>
                  </a:cubicBezTo>
                  <a:cubicBezTo>
                    <a:pt x="77" y="173"/>
                    <a:pt x="79" y="172"/>
                    <a:pt x="80" y="171"/>
                  </a:cubicBezTo>
                  <a:cubicBezTo>
                    <a:pt x="81" y="170"/>
                    <a:pt x="81" y="169"/>
                    <a:pt x="83" y="170"/>
                  </a:cubicBezTo>
                  <a:cubicBezTo>
                    <a:pt x="85" y="171"/>
                    <a:pt x="87" y="170"/>
                    <a:pt x="89" y="167"/>
                  </a:cubicBezTo>
                  <a:cubicBezTo>
                    <a:pt x="91" y="164"/>
                    <a:pt x="91" y="166"/>
                    <a:pt x="90" y="168"/>
                  </a:cubicBezTo>
                  <a:cubicBezTo>
                    <a:pt x="90" y="169"/>
                    <a:pt x="89" y="169"/>
                    <a:pt x="88" y="170"/>
                  </a:cubicBezTo>
                  <a:cubicBezTo>
                    <a:pt x="88" y="171"/>
                    <a:pt x="87" y="172"/>
                    <a:pt x="85" y="172"/>
                  </a:cubicBezTo>
                  <a:cubicBezTo>
                    <a:pt x="84" y="172"/>
                    <a:pt x="85" y="172"/>
                    <a:pt x="85" y="173"/>
                  </a:cubicBezTo>
                  <a:cubicBezTo>
                    <a:pt x="84" y="175"/>
                    <a:pt x="93" y="174"/>
                    <a:pt x="96" y="173"/>
                  </a:cubicBezTo>
                  <a:cubicBezTo>
                    <a:pt x="99" y="173"/>
                    <a:pt x="101" y="169"/>
                    <a:pt x="103" y="167"/>
                  </a:cubicBezTo>
                  <a:cubicBezTo>
                    <a:pt x="105" y="165"/>
                    <a:pt x="102" y="166"/>
                    <a:pt x="106" y="162"/>
                  </a:cubicBezTo>
                  <a:cubicBezTo>
                    <a:pt x="109" y="157"/>
                    <a:pt x="107" y="162"/>
                    <a:pt x="106" y="163"/>
                  </a:cubicBezTo>
                  <a:cubicBezTo>
                    <a:pt x="106" y="164"/>
                    <a:pt x="106" y="166"/>
                    <a:pt x="108" y="165"/>
                  </a:cubicBezTo>
                  <a:cubicBezTo>
                    <a:pt x="110" y="165"/>
                    <a:pt x="109" y="166"/>
                    <a:pt x="108" y="166"/>
                  </a:cubicBezTo>
                  <a:cubicBezTo>
                    <a:pt x="107" y="167"/>
                    <a:pt x="106" y="167"/>
                    <a:pt x="105" y="168"/>
                  </a:cubicBezTo>
                  <a:cubicBezTo>
                    <a:pt x="103" y="169"/>
                    <a:pt x="104" y="170"/>
                    <a:pt x="106" y="170"/>
                  </a:cubicBezTo>
                  <a:cubicBezTo>
                    <a:pt x="107" y="170"/>
                    <a:pt x="108" y="169"/>
                    <a:pt x="113" y="170"/>
                  </a:cubicBezTo>
                  <a:cubicBezTo>
                    <a:pt x="118" y="171"/>
                    <a:pt x="114" y="171"/>
                    <a:pt x="113" y="171"/>
                  </a:cubicBezTo>
                  <a:cubicBezTo>
                    <a:pt x="111" y="171"/>
                    <a:pt x="110" y="171"/>
                    <a:pt x="108" y="171"/>
                  </a:cubicBezTo>
                  <a:cubicBezTo>
                    <a:pt x="107" y="171"/>
                    <a:pt x="106" y="171"/>
                    <a:pt x="105" y="171"/>
                  </a:cubicBezTo>
                  <a:cubicBezTo>
                    <a:pt x="103" y="171"/>
                    <a:pt x="104" y="172"/>
                    <a:pt x="103" y="173"/>
                  </a:cubicBezTo>
                  <a:cubicBezTo>
                    <a:pt x="103" y="174"/>
                    <a:pt x="106" y="175"/>
                    <a:pt x="109" y="174"/>
                  </a:cubicBezTo>
                  <a:cubicBezTo>
                    <a:pt x="113" y="174"/>
                    <a:pt x="112" y="175"/>
                    <a:pt x="111" y="175"/>
                  </a:cubicBezTo>
                  <a:cubicBezTo>
                    <a:pt x="110" y="175"/>
                    <a:pt x="109" y="175"/>
                    <a:pt x="108" y="176"/>
                  </a:cubicBezTo>
                  <a:cubicBezTo>
                    <a:pt x="107" y="176"/>
                    <a:pt x="104" y="175"/>
                    <a:pt x="103" y="175"/>
                  </a:cubicBezTo>
                  <a:cubicBezTo>
                    <a:pt x="101" y="175"/>
                    <a:pt x="98" y="177"/>
                    <a:pt x="95" y="178"/>
                  </a:cubicBezTo>
                  <a:cubicBezTo>
                    <a:pt x="93" y="179"/>
                    <a:pt x="95" y="180"/>
                    <a:pt x="97" y="180"/>
                  </a:cubicBezTo>
                  <a:cubicBezTo>
                    <a:pt x="100" y="180"/>
                    <a:pt x="106" y="180"/>
                    <a:pt x="110" y="179"/>
                  </a:cubicBezTo>
                  <a:cubicBezTo>
                    <a:pt x="114" y="179"/>
                    <a:pt x="112" y="180"/>
                    <a:pt x="110" y="180"/>
                  </a:cubicBezTo>
                  <a:cubicBezTo>
                    <a:pt x="109" y="180"/>
                    <a:pt x="107" y="181"/>
                    <a:pt x="107" y="181"/>
                  </a:cubicBezTo>
                  <a:cubicBezTo>
                    <a:pt x="106" y="182"/>
                    <a:pt x="105" y="181"/>
                    <a:pt x="104" y="181"/>
                  </a:cubicBezTo>
                  <a:cubicBezTo>
                    <a:pt x="104" y="180"/>
                    <a:pt x="103" y="181"/>
                    <a:pt x="101" y="181"/>
                  </a:cubicBezTo>
                  <a:cubicBezTo>
                    <a:pt x="100" y="181"/>
                    <a:pt x="99" y="181"/>
                    <a:pt x="99" y="182"/>
                  </a:cubicBezTo>
                  <a:cubicBezTo>
                    <a:pt x="98" y="183"/>
                    <a:pt x="101" y="183"/>
                    <a:pt x="103" y="182"/>
                  </a:cubicBezTo>
                  <a:cubicBezTo>
                    <a:pt x="105" y="182"/>
                    <a:pt x="103" y="183"/>
                    <a:pt x="102" y="183"/>
                  </a:cubicBezTo>
                  <a:cubicBezTo>
                    <a:pt x="101" y="184"/>
                    <a:pt x="101" y="184"/>
                    <a:pt x="99" y="185"/>
                  </a:cubicBezTo>
                  <a:cubicBezTo>
                    <a:pt x="97" y="186"/>
                    <a:pt x="101" y="189"/>
                    <a:pt x="103" y="189"/>
                  </a:cubicBezTo>
                  <a:cubicBezTo>
                    <a:pt x="105" y="189"/>
                    <a:pt x="106" y="189"/>
                    <a:pt x="109" y="187"/>
                  </a:cubicBezTo>
                  <a:cubicBezTo>
                    <a:pt x="113" y="185"/>
                    <a:pt x="109" y="189"/>
                    <a:pt x="107" y="190"/>
                  </a:cubicBezTo>
                  <a:cubicBezTo>
                    <a:pt x="104" y="192"/>
                    <a:pt x="110" y="192"/>
                    <a:pt x="112" y="192"/>
                  </a:cubicBezTo>
                  <a:cubicBezTo>
                    <a:pt x="113" y="192"/>
                    <a:pt x="116" y="192"/>
                    <a:pt x="121" y="192"/>
                  </a:cubicBezTo>
                  <a:cubicBezTo>
                    <a:pt x="126" y="193"/>
                    <a:pt x="131" y="185"/>
                    <a:pt x="132" y="184"/>
                  </a:cubicBezTo>
                  <a:cubicBezTo>
                    <a:pt x="132" y="183"/>
                    <a:pt x="135" y="180"/>
                    <a:pt x="136" y="179"/>
                  </a:cubicBezTo>
                  <a:cubicBezTo>
                    <a:pt x="137" y="178"/>
                    <a:pt x="137" y="179"/>
                    <a:pt x="136" y="177"/>
                  </a:cubicBezTo>
                  <a:cubicBezTo>
                    <a:pt x="136" y="175"/>
                    <a:pt x="139" y="175"/>
                    <a:pt x="141" y="175"/>
                  </a:cubicBezTo>
                  <a:cubicBezTo>
                    <a:pt x="143" y="174"/>
                    <a:pt x="141" y="176"/>
                    <a:pt x="140" y="176"/>
                  </a:cubicBezTo>
                  <a:cubicBezTo>
                    <a:pt x="139" y="176"/>
                    <a:pt x="139" y="178"/>
                    <a:pt x="139" y="178"/>
                  </a:cubicBezTo>
                  <a:cubicBezTo>
                    <a:pt x="138" y="179"/>
                    <a:pt x="137" y="183"/>
                    <a:pt x="135" y="185"/>
                  </a:cubicBezTo>
                  <a:cubicBezTo>
                    <a:pt x="134" y="187"/>
                    <a:pt x="133" y="188"/>
                    <a:pt x="131" y="191"/>
                  </a:cubicBezTo>
                  <a:cubicBezTo>
                    <a:pt x="128" y="193"/>
                    <a:pt x="126" y="193"/>
                    <a:pt x="124" y="194"/>
                  </a:cubicBezTo>
                  <a:cubicBezTo>
                    <a:pt x="121" y="194"/>
                    <a:pt x="120" y="195"/>
                    <a:pt x="124" y="196"/>
                  </a:cubicBezTo>
                  <a:cubicBezTo>
                    <a:pt x="128" y="197"/>
                    <a:pt x="122" y="197"/>
                    <a:pt x="121" y="197"/>
                  </a:cubicBezTo>
                  <a:cubicBezTo>
                    <a:pt x="120" y="196"/>
                    <a:pt x="117" y="196"/>
                    <a:pt x="116" y="196"/>
                  </a:cubicBezTo>
                  <a:cubicBezTo>
                    <a:pt x="115" y="196"/>
                    <a:pt x="113" y="197"/>
                    <a:pt x="112" y="196"/>
                  </a:cubicBezTo>
                  <a:cubicBezTo>
                    <a:pt x="111" y="196"/>
                    <a:pt x="109" y="196"/>
                    <a:pt x="109" y="197"/>
                  </a:cubicBezTo>
                  <a:cubicBezTo>
                    <a:pt x="108" y="198"/>
                    <a:pt x="107" y="199"/>
                    <a:pt x="106" y="198"/>
                  </a:cubicBezTo>
                  <a:cubicBezTo>
                    <a:pt x="105" y="197"/>
                    <a:pt x="105" y="196"/>
                    <a:pt x="102" y="197"/>
                  </a:cubicBezTo>
                  <a:cubicBezTo>
                    <a:pt x="99" y="197"/>
                    <a:pt x="97" y="195"/>
                    <a:pt x="96" y="195"/>
                  </a:cubicBezTo>
                  <a:cubicBezTo>
                    <a:pt x="95" y="194"/>
                    <a:pt x="97" y="193"/>
                    <a:pt x="94" y="194"/>
                  </a:cubicBezTo>
                  <a:cubicBezTo>
                    <a:pt x="91" y="196"/>
                    <a:pt x="92" y="193"/>
                    <a:pt x="92" y="193"/>
                  </a:cubicBezTo>
                  <a:cubicBezTo>
                    <a:pt x="90" y="183"/>
                    <a:pt x="80" y="181"/>
                    <a:pt x="76" y="180"/>
                  </a:cubicBezTo>
                  <a:cubicBezTo>
                    <a:pt x="72" y="180"/>
                    <a:pt x="63" y="181"/>
                    <a:pt x="62" y="182"/>
                  </a:cubicBezTo>
                  <a:cubicBezTo>
                    <a:pt x="60" y="183"/>
                    <a:pt x="59" y="183"/>
                    <a:pt x="58" y="182"/>
                  </a:cubicBezTo>
                  <a:cubicBezTo>
                    <a:pt x="56" y="182"/>
                    <a:pt x="56" y="182"/>
                    <a:pt x="56" y="183"/>
                  </a:cubicBezTo>
                  <a:cubicBezTo>
                    <a:pt x="56" y="183"/>
                    <a:pt x="56" y="186"/>
                    <a:pt x="56" y="187"/>
                  </a:cubicBezTo>
                  <a:cubicBezTo>
                    <a:pt x="56" y="188"/>
                    <a:pt x="55" y="188"/>
                    <a:pt x="58" y="190"/>
                  </a:cubicBezTo>
                  <a:cubicBezTo>
                    <a:pt x="60" y="191"/>
                    <a:pt x="63" y="196"/>
                    <a:pt x="63" y="197"/>
                  </a:cubicBezTo>
                  <a:cubicBezTo>
                    <a:pt x="63" y="197"/>
                    <a:pt x="68" y="197"/>
                    <a:pt x="74" y="197"/>
                  </a:cubicBezTo>
                  <a:cubicBezTo>
                    <a:pt x="79" y="196"/>
                    <a:pt x="72" y="198"/>
                    <a:pt x="71" y="199"/>
                  </a:cubicBezTo>
                  <a:cubicBezTo>
                    <a:pt x="70" y="199"/>
                    <a:pt x="72" y="201"/>
                    <a:pt x="71" y="201"/>
                  </a:cubicBezTo>
                  <a:cubicBezTo>
                    <a:pt x="71" y="201"/>
                    <a:pt x="71" y="201"/>
                    <a:pt x="72" y="202"/>
                  </a:cubicBezTo>
                  <a:cubicBezTo>
                    <a:pt x="73" y="204"/>
                    <a:pt x="72" y="203"/>
                    <a:pt x="71" y="203"/>
                  </a:cubicBezTo>
                  <a:cubicBezTo>
                    <a:pt x="69" y="202"/>
                    <a:pt x="67" y="204"/>
                    <a:pt x="68" y="205"/>
                  </a:cubicBezTo>
                  <a:cubicBezTo>
                    <a:pt x="68" y="206"/>
                    <a:pt x="65" y="205"/>
                    <a:pt x="63" y="205"/>
                  </a:cubicBezTo>
                  <a:cubicBezTo>
                    <a:pt x="61" y="204"/>
                    <a:pt x="58" y="205"/>
                    <a:pt x="55" y="205"/>
                  </a:cubicBezTo>
                  <a:cubicBezTo>
                    <a:pt x="53" y="204"/>
                    <a:pt x="51" y="206"/>
                    <a:pt x="51" y="207"/>
                  </a:cubicBezTo>
                  <a:cubicBezTo>
                    <a:pt x="50" y="207"/>
                    <a:pt x="49" y="208"/>
                    <a:pt x="46" y="208"/>
                  </a:cubicBezTo>
                  <a:cubicBezTo>
                    <a:pt x="44" y="209"/>
                    <a:pt x="42" y="211"/>
                    <a:pt x="41" y="211"/>
                  </a:cubicBezTo>
                  <a:cubicBezTo>
                    <a:pt x="40" y="212"/>
                    <a:pt x="38" y="212"/>
                    <a:pt x="37" y="213"/>
                  </a:cubicBezTo>
                  <a:cubicBezTo>
                    <a:pt x="36" y="213"/>
                    <a:pt x="37" y="216"/>
                    <a:pt x="37" y="217"/>
                  </a:cubicBezTo>
                  <a:cubicBezTo>
                    <a:pt x="38" y="218"/>
                    <a:pt x="38" y="219"/>
                    <a:pt x="37" y="219"/>
                  </a:cubicBezTo>
                  <a:cubicBezTo>
                    <a:pt x="36" y="220"/>
                    <a:pt x="36" y="220"/>
                    <a:pt x="35" y="221"/>
                  </a:cubicBezTo>
                  <a:cubicBezTo>
                    <a:pt x="34" y="222"/>
                    <a:pt x="35" y="222"/>
                    <a:pt x="35" y="222"/>
                  </a:cubicBezTo>
                  <a:cubicBezTo>
                    <a:pt x="35" y="222"/>
                    <a:pt x="42" y="227"/>
                    <a:pt x="44" y="227"/>
                  </a:cubicBezTo>
                  <a:cubicBezTo>
                    <a:pt x="47" y="227"/>
                    <a:pt x="47" y="224"/>
                    <a:pt x="48" y="222"/>
                  </a:cubicBezTo>
                  <a:cubicBezTo>
                    <a:pt x="49" y="220"/>
                    <a:pt x="50" y="223"/>
                    <a:pt x="49" y="224"/>
                  </a:cubicBezTo>
                  <a:cubicBezTo>
                    <a:pt x="49" y="226"/>
                    <a:pt x="49" y="226"/>
                    <a:pt x="50" y="227"/>
                  </a:cubicBezTo>
                  <a:cubicBezTo>
                    <a:pt x="50" y="228"/>
                    <a:pt x="51" y="225"/>
                    <a:pt x="52" y="224"/>
                  </a:cubicBezTo>
                  <a:cubicBezTo>
                    <a:pt x="52" y="223"/>
                    <a:pt x="51" y="221"/>
                    <a:pt x="50" y="221"/>
                  </a:cubicBezTo>
                  <a:cubicBezTo>
                    <a:pt x="49" y="220"/>
                    <a:pt x="51" y="219"/>
                    <a:pt x="50" y="219"/>
                  </a:cubicBezTo>
                  <a:cubicBezTo>
                    <a:pt x="49" y="218"/>
                    <a:pt x="49" y="218"/>
                    <a:pt x="50" y="216"/>
                  </a:cubicBezTo>
                  <a:cubicBezTo>
                    <a:pt x="51" y="214"/>
                    <a:pt x="52" y="215"/>
                    <a:pt x="51" y="216"/>
                  </a:cubicBezTo>
                  <a:cubicBezTo>
                    <a:pt x="51" y="216"/>
                    <a:pt x="52" y="217"/>
                    <a:pt x="52" y="218"/>
                  </a:cubicBezTo>
                  <a:cubicBezTo>
                    <a:pt x="51" y="219"/>
                    <a:pt x="52" y="222"/>
                    <a:pt x="53" y="223"/>
                  </a:cubicBezTo>
                  <a:cubicBezTo>
                    <a:pt x="54" y="224"/>
                    <a:pt x="54" y="224"/>
                    <a:pt x="53" y="225"/>
                  </a:cubicBezTo>
                  <a:cubicBezTo>
                    <a:pt x="52" y="225"/>
                    <a:pt x="53" y="226"/>
                    <a:pt x="53" y="227"/>
                  </a:cubicBezTo>
                  <a:cubicBezTo>
                    <a:pt x="53" y="228"/>
                    <a:pt x="53" y="228"/>
                    <a:pt x="55" y="228"/>
                  </a:cubicBezTo>
                  <a:cubicBezTo>
                    <a:pt x="56" y="228"/>
                    <a:pt x="61" y="228"/>
                    <a:pt x="63" y="229"/>
                  </a:cubicBezTo>
                  <a:cubicBezTo>
                    <a:pt x="65" y="229"/>
                    <a:pt x="66" y="226"/>
                    <a:pt x="66" y="224"/>
                  </a:cubicBezTo>
                  <a:cubicBezTo>
                    <a:pt x="67" y="222"/>
                    <a:pt x="65" y="224"/>
                    <a:pt x="66" y="221"/>
                  </a:cubicBezTo>
                  <a:cubicBezTo>
                    <a:pt x="66" y="219"/>
                    <a:pt x="68" y="223"/>
                    <a:pt x="68" y="225"/>
                  </a:cubicBezTo>
                  <a:cubicBezTo>
                    <a:pt x="67" y="226"/>
                    <a:pt x="70" y="226"/>
                    <a:pt x="71" y="226"/>
                  </a:cubicBezTo>
                  <a:cubicBezTo>
                    <a:pt x="73" y="226"/>
                    <a:pt x="73" y="226"/>
                    <a:pt x="72" y="227"/>
                  </a:cubicBezTo>
                  <a:cubicBezTo>
                    <a:pt x="71" y="228"/>
                    <a:pt x="75" y="228"/>
                    <a:pt x="77" y="228"/>
                  </a:cubicBezTo>
                  <a:cubicBezTo>
                    <a:pt x="79" y="228"/>
                    <a:pt x="78" y="228"/>
                    <a:pt x="79" y="227"/>
                  </a:cubicBezTo>
                  <a:cubicBezTo>
                    <a:pt x="79" y="225"/>
                    <a:pt x="79" y="225"/>
                    <a:pt x="81" y="224"/>
                  </a:cubicBezTo>
                  <a:cubicBezTo>
                    <a:pt x="83" y="223"/>
                    <a:pt x="84" y="223"/>
                    <a:pt x="82" y="222"/>
                  </a:cubicBezTo>
                  <a:cubicBezTo>
                    <a:pt x="80" y="220"/>
                    <a:pt x="84" y="222"/>
                    <a:pt x="85" y="223"/>
                  </a:cubicBezTo>
                  <a:cubicBezTo>
                    <a:pt x="86" y="224"/>
                    <a:pt x="85" y="224"/>
                    <a:pt x="84" y="224"/>
                  </a:cubicBezTo>
                  <a:cubicBezTo>
                    <a:pt x="82" y="225"/>
                    <a:pt x="83" y="226"/>
                    <a:pt x="83" y="227"/>
                  </a:cubicBezTo>
                  <a:cubicBezTo>
                    <a:pt x="83" y="228"/>
                    <a:pt x="85" y="228"/>
                    <a:pt x="86" y="228"/>
                  </a:cubicBezTo>
                  <a:cubicBezTo>
                    <a:pt x="88" y="228"/>
                    <a:pt x="93" y="230"/>
                    <a:pt x="95" y="229"/>
                  </a:cubicBezTo>
                  <a:cubicBezTo>
                    <a:pt x="97" y="229"/>
                    <a:pt x="100" y="231"/>
                    <a:pt x="102" y="231"/>
                  </a:cubicBezTo>
                  <a:cubicBezTo>
                    <a:pt x="104" y="230"/>
                    <a:pt x="107" y="231"/>
                    <a:pt x="110" y="230"/>
                  </a:cubicBezTo>
                  <a:cubicBezTo>
                    <a:pt x="113" y="229"/>
                    <a:pt x="107" y="227"/>
                    <a:pt x="106" y="227"/>
                  </a:cubicBezTo>
                  <a:cubicBezTo>
                    <a:pt x="104" y="226"/>
                    <a:pt x="104" y="226"/>
                    <a:pt x="103" y="223"/>
                  </a:cubicBezTo>
                  <a:cubicBezTo>
                    <a:pt x="102" y="221"/>
                    <a:pt x="106" y="224"/>
                    <a:pt x="109" y="225"/>
                  </a:cubicBezTo>
                  <a:cubicBezTo>
                    <a:pt x="112" y="227"/>
                    <a:pt x="115" y="224"/>
                    <a:pt x="115" y="222"/>
                  </a:cubicBezTo>
                  <a:cubicBezTo>
                    <a:pt x="116" y="220"/>
                    <a:pt x="117" y="222"/>
                    <a:pt x="117" y="222"/>
                  </a:cubicBezTo>
                  <a:cubicBezTo>
                    <a:pt x="122" y="226"/>
                    <a:pt x="126" y="227"/>
                    <a:pt x="128" y="226"/>
                  </a:cubicBezTo>
                  <a:cubicBezTo>
                    <a:pt x="130" y="226"/>
                    <a:pt x="128" y="221"/>
                    <a:pt x="127" y="219"/>
                  </a:cubicBezTo>
                  <a:cubicBezTo>
                    <a:pt x="125" y="217"/>
                    <a:pt x="130" y="220"/>
                    <a:pt x="131" y="221"/>
                  </a:cubicBezTo>
                  <a:cubicBezTo>
                    <a:pt x="132" y="222"/>
                    <a:pt x="132" y="221"/>
                    <a:pt x="132" y="224"/>
                  </a:cubicBezTo>
                  <a:cubicBezTo>
                    <a:pt x="132" y="227"/>
                    <a:pt x="135" y="227"/>
                    <a:pt x="136" y="227"/>
                  </a:cubicBezTo>
                  <a:cubicBezTo>
                    <a:pt x="138" y="228"/>
                    <a:pt x="139" y="228"/>
                    <a:pt x="141" y="227"/>
                  </a:cubicBezTo>
                  <a:cubicBezTo>
                    <a:pt x="142" y="227"/>
                    <a:pt x="143" y="227"/>
                    <a:pt x="145" y="227"/>
                  </a:cubicBezTo>
                  <a:cubicBezTo>
                    <a:pt x="147" y="226"/>
                    <a:pt x="146" y="224"/>
                    <a:pt x="146" y="222"/>
                  </a:cubicBezTo>
                  <a:cubicBezTo>
                    <a:pt x="146" y="220"/>
                    <a:pt x="143" y="218"/>
                    <a:pt x="139" y="216"/>
                  </a:cubicBezTo>
                  <a:cubicBezTo>
                    <a:pt x="135" y="214"/>
                    <a:pt x="139" y="215"/>
                    <a:pt x="140" y="215"/>
                  </a:cubicBezTo>
                  <a:cubicBezTo>
                    <a:pt x="141" y="216"/>
                    <a:pt x="146" y="219"/>
                    <a:pt x="148" y="219"/>
                  </a:cubicBezTo>
                  <a:cubicBezTo>
                    <a:pt x="151" y="219"/>
                    <a:pt x="149" y="220"/>
                    <a:pt x="149" y="220"/>
                  </a:cubicBezTo>
                  <a:cubicBezTo>
                    <a:pt x="148" y="220"/>
                    <a:pt x="149" y="221"/>
                    <a:pt x="148" y="223"/>
                  </a:cubicBezTo>
                  <a:cubicBezTo>
                    <a:pt x="147" y="224"/>
                    <a:pt x="152" y="225"/>
                    <a:pt x="153" y="225"/>
                  </a:cubicBezTo>
                  <a:cubicBezTo>
                    <a:pt x="155" y="225"/>
                    <a:pt x="157" y="224"/>
                    <a:pt x="159" y="223"/>
                  </a:cubicBezTo>
                  <a:cubicBezTo>
                    <a:pt x="160" y="222"/>
                    <a:pt x="161" y="224"/>
                    <a:pt x="164" y="225"/>
                  </a:cubicBezTo>
                  <a:cubicBezTo>
                    <a:pt x="167" y="227"/>
                    <a:pt x="165" y="232"/>
                    <a:pt x="164" y="233"/>
                  </a:cubicBezTo>
                  <a:cubicBezTo>
                    <a:pt x="163" y="235"/>
                    <a:pt x="164" y="235"/>
                    <a:pt x="164" y="235"/>
                  </a:cubicBezTo>
                  <a:cubicBezTo>
                    <a:pt x="164" y="235"/>
                    <a:pt x="183" y="231"/>
                    <a:pt x="185" y="231"/>
                  </a:cubicBezTo>
                  <a:cubicBezTo>
                    <a:pt x="187" y="231"/>
                    <a:pt x="188" y="231"/>
                    <a:pt x="193" y="225"/>
                  </a:cubicBezTo>
                  <a:cubicBezTo>
                    <a:pt x="197" y="219"/>
                    <a:pt x="198" y="224"/>
                    <a:pt x="200" y="225"/>
                  </a:cubicBezTo>
                  <a:cubicBezTo>
                    <a:pt x="202" y="226"/>
                    <a:pt x="205" y="223"/>
                    <a:pt x="208" y="221"/>
                  </a:cubicBezTo>
                  <a:cubicBezTo>
                    <a:pt x="211" y="220"/>
                    <a:pt x="211" y="217"/>
                    <a:pt x="211" y="215"/>
                  </a:cubicBezTo>
                  <a:cubicBezTo>
                    <a:pt x="211" y="213"/>
                    <a:pt x="210" y="213"/>
                    <a:pt x="209" y="212"/>
                  </a:cubicBezTo>
                  <a:cubicBezTo>
                    <a:pt x="209" y="210"/>
                    <a:pt x="209" y="209"/>
                    <a:pt x="205" y="208"/>
                  </a:cubicBezTo>
                  <a:cubicBezTo>
                    <a:pt x="201" y="207"/>
                    <a:pt x="199" y="212"/>
                    <a:pt x="196" y="213"/>
                  </a:cubicBezTo>
                  <a:cubicBezTo>
                    <a:pt x="194" y="214"/>
                    <a:pt x="194" y="213"/>
                    <a:pt x="194" y="211"/>
                  </a:cubicBezTo>
                  <a:cubicBezTo>
                    <a:pt x="195" y="210"/>
                    <a:pt x="192" y="210"/>
                    <a:pt x="189" y="211"/>
                  </a:cubicBezTo>
                  <a:cubicBezTo>
                    <a:pt x="186" y="211"/>
                    <a:pt x="187" y="209"/>
                    <a:pt x="190" y="205"/>
                  </a:cubicBezTo>
                  <a:cubicBezTo>
                    <a:pt x="192" y="202"/>
                    <a:pt x="188" y="201"/>
                    <a:pt x="185" y="201"/>
                  </a:cubicBezTo>
                  <a:cubicBezTo>
                    <a:pt x="182" y="201"/>
                    <a:pt x="178" y="203"/>
                    <a:pt x="174" y="206"/>
                  </a:cubicBezTo>
                  <a:cubicBezTo>
                    <a:pt x="171" y="208"/>
                    <a:pt x="173" y="205"/>
                    <a:pt x="174" y="203"/>
                  </a:cubicBezTo>
                  <a:cubicBezTo>
                    <a:pt x="175" y="201"/>
                    <a:pt x="171" y="202"/>
                    <a:pt x="166" y="200"/>
                  </a:cubicBezTo>
                  <a:cubicBezTo>
                    <a:pt x="161" y="199"/>
                    <a:pt x="160" y="200"/>
                    <a:pt x="157" y="201"/>
                  </a:cubicBezTo>
                  <a:cubicBezTo>
                    <a:pt x="155" y="202"/>
                    <a:pt x="154" y="203"/>
                    <a:pt x="151" y="203"/>
                  </a:cubicBezTo>
                  <a:cubicBezTo>
                    <a:pt x="148" y="203"/>
                    <a:pt x="152" y="201"/>
                    <a:pt x="148" y="200"/>
                  </a:cubicBezTo>
                  <a:cubicBezTo>
                    <a:pt x="144" y="198"/>
                    <a:pt x="156" y="199"/>
                    <a:pt x="159" y="199"/>
                  </a:cubicBezTo>
                  <a:cubicBezTo>
                    <a:pt x="161" y="199"/>
                    <a:pt x="157" y="196"/>
                    <a:pt x="154" y="196"/>
                  </a:cubicBezTo>
                  <a:cubicBezTo>
                    <a:pt x="152" y="195"/>
                    <a:pt x="152" y="194"/>
                    <a:pt x="153" y="193"/>
                  </a:cubicBezTo>
                  <a:cubicBezTo>
                    <a:pt x="153" y="192"/>
                    <a:pt x="152" y="190"/>
                    <a:pt x="151" y="189"/>
                  </a:cubicBezTo>
                  <a:cubicBezTo>
                    <a:pt x="149" y="188"/>
                    <a:pt x="149" y="188"/>
                    <a:pt x="150" y="187"/>
                  </a:cubicBezTo>
                  <a:cubicBezTo>
                    <a:pt x="151" y="187"/>
                    <a:pt x="153" y="189"/>
                    <a:pt x="154" y="191"/>
                  </a:cubicBezTo>
                  <a:cubicBezTo>
                    <a:pt x="155" y="192"/>
                    <a:pt x="155" y="193"/>
                    <a:pt x="157" y="194"/>
                  </a:cubicBezTo>
                  <a:cubicBezTo>
                    <a:pt x="159" y="194"/>
                    <a:pt x="160" y="195"/>
                    <a:pt x="162" y="196"/>
                  </a:cubicBezTo>
                  <a:cubicBezTo>
                    <a:pt x="164" y="197"/>
                    <a:pt x="167" y="198"/>
                    <a:pt x="171" y="199"/>
                  </a:cubicBezTo>
                  <a:cubicBezTo>
                    <a:pt x="176" y="199"/>
                    <a:pt x="180" y="199"/>
                    <a:pt x="181" y="199"/>
                  </a:cubicBezTo>
                  <a:cubicBezTo>
                    <a:pt x="182" y="199"/>
                    <a:pt x="185" y="199"/>
                    <a:pt x="187" y="199"/>
                  </a:cubicBezTo>
                  <a:cubicBezTo>
                    <a:pt x="189" y="199"/>
                    <a:pt x="193" y="199"/>
                    <a:pt x="194" y="198"/>
                  </a:cubicBezTo>
                  <a:cubicBezTo>
                    <a:pt x="195" y="198"/>
                    <a:pt x="195" y="198"/>
                    <a:pt x="196" y="199"/>
                  </a:cubicBezTo>
                  <a:cubicBezTo>
                    <a:pt x="196" y="199"/>
                    <a:pt x="198" y="198"/>
                    <a:pt x="199" y="197"/>
                  </a:cubicBezTo>
                  <a:cubicBezTo>
                    <a:pt x="200" y="195"/>
                    <a:pt x="203" y="193"/>
                    <a:pt x="206" y="190"/>
                  </a:cubicBezTo>
                  <a:cubicBezTo>
                    <a:pt x="209" y="187"/>
                    <a:pt x="208" y="189"/>
                    <a:pt x="207" y="187"/>
                  </a:cubicBezTo>
                  <a:cubicBezTo>
                    <a:pt x="207" y="186"/>
                    <a:pt x="207" y="187"/>
                    <a:pt x="207" y="186"/>
                  </a:cubicBezTo>
                  <a:cubicBezTo>
                    <a:pt x="206" y="185"/>
                    <a:pt x="207" y="185"/>
                    <a:pt x="208" y="184"/>
                  </a:cubicBezTo>
                  <a:cubicBezTo>
                    <a:pt x="209" y="182"/>
                    <a:pt x="207" y="182"/>
                    <a:pt x="203" y="181"/>
                  </a:cubicBezTo>
                  <a:cubicBezTo>
                    <a:pt x="200" y="181"/>
                    <a:pt x="202" y="179"/>
                    <a:pt x="203" y="178"/>
                  </a:cubicBezTo>
                  <a:cubicBezTo>
                    <a:pt x="204" y="177"/>
                    <a:pt x="206" y="177"/>
                    <a:pt x="207" y="178"/>
                  </a:cubicBezTo>
                  <a:cubicBezTo>
                    <a:pt x="209" y="178"/>
                    <a:pt x="214" y="179"/>
                    <a:pt x="215" y="179"/>
                  </a:cubicBezTo>
                  <a:cubicBezTo>
                    <a:pt x="216" y="179"/>
                    <a:pt x="217" y="178"/>
                    <a:pt x="221" y="179"/>
                  </a:cubicBezTo>
                  <a:cubicBezTo>
                    <a:pt x="226" y="180"/>
                    <a:pt x="230" y="179"/>
                    <a:pt x="232" y="178"/>
                  </a:cubicBezTo>
                  <a:cubicBezTo>
                    <a:pt x="233" y="177"/>
                    <a:pt x="236" y="176"/>
                    <a:pt x="238" y="178"/>
                  </a:cubicBezTo>
                  <a:cubicBezTo>
                    <a:pt x="239" y="179"/>
                    <a:pt x="240" y="174"/>
                    <a:pt x="239" y="173"/>
                  </a:cubicBezTo>
                  <a:cubicBezTo>
                    <a:pt x="238" y="172"/>
                    <a:pt x="233" y="172"/>
                    <a:pt x="230" y="171"/>
                  </a:cubicBezTo>
                  <a:cubicBezTo>
                    <a:pt x="227" y="171"/>
                    <a:pt x="222" y="171"/>
                    <a:pt x="227" y="170"/>
                  </a:cubicBezTo>
                  <a:cubicBezTo>
                    <a:pt x="232" y="169"/>
                    <a:pt x="238" y="169"/>
                    <a:pt x="241" y="170"/>
                  </a:cubicBezTo>
                  <a:cubicBezTo>
                    <a:pt x="244" y="171"/>
                    <a:pt x="245" y="166"/>
                    <a:pt x="246" y="165"/>
                  </a:cubicBezTo>
                  <a:cubicBezTo>
                    <a:pt x="247" y="163"/>
                    <a:pt x="245" y="163"/>
                    <a:pt x="243" y="163"/>
                  </a:cubicBezTo>
                  <a:cubicBezTo>
                    <a:pt x="241" y="163"/>
                    <a:pt x="239" y="162"/>
                    <a:pt x="236" y="161"/>
                  </a:cubicBezTo>
                  <a:cubicBezTo>
                    <a:pt x="233" y="160"/>
                    <a:pt x="230" y="161"/>
                    <a:pt x="228" y="160"/>
                  </a:cubicBezTo>
                  <a:cubicBezTo>
                    <a:pt x="226" y="160"/>
                    <a:pt x="252" y="159"/>
                    <a:pt x="255" y="158"/>
                  </a:cubicBezTo>
                  <a:cubicBezTo>
                    <a:pt x="259" y="158"/>
                    <a:pt x="257" y="157"/>
                    <a:pt x="255" y="157"/>
                  </a:cubicBezTo>
                  <a:cubicBezTo>
                    <a:pt x="254" y="156"/>
                    <a:pt x="255" y="155"/>
                    <a:pt x="255" y="154"/>
                  </a:cubicBezTo>
                  <a:cubicBezTo>
                    <a:pt x="255" y="153"/>
                    <a:pt x="257" y="153"/>
                    <a:pt x="255" y="152"/>
                  </a:cubicBezTo>
                  <a:cubicBezTo>
                    <a:pt x="253" y="150"/>
                    <a:pt x="257" y="151"/>
                    <a:pt x="251" y="149"/>
                  </a:cubicBezTo>
                  <a:cubicBezTo>
                    <a:pt x="245" y="147"/>
                    <a:pt x="237" y="149"/>
                    <a:pt x="233" y="149"/>
                  </a:cubicBezTo>
                  <a:cubicBezTo>
                    <a:pt x="229" y="150"/>
                    <a:pt x="233" y="147"/>
                    <a:pt x="236" y="145"/>
                  </a:cubicBezTo>
                  <a:cubicBezTo>
                    <a:pt x="238" y="143"/>
                    <a:pt x="226" y="143"/>
                    <a:pt x="224" y="144"/>
                  </a:cubicBezTo>
                  <a:cubicBezTo>
                    <a:pt x="223" y="144"/>
                    <a:pt x="217" y="145"/>
                    <a:pt x="214" y="145"/>
                  </a:cubicBezTo>
                  <a:cubicBezTo>
                    <a:pt x="210" y="146"/>
                    <a:pt x="206" y="149"/>
                    <a:pt x="204" y="151"/>
                  </a:cubicBezTo>
                  <a:cubicBezTo>
                    <a:pt x="201" y="152"/>
                    <a:pt x="207" y="146"/>
                    <a:pt x="210" y="144"/>
                  </a:cubicBezTo>
                  <a:cubicBezTo>
                    <a:pt x="212" y="143"/>
                    <a:pt x="209" y="142"/>
                    <a:pt x="208" y="143"/>
                  </a:cubicBezTo>
                  <a:cubicBezTo>
                    <a:pt x="207" y="143"/>
                    <a:pt x="205" y="143"/>
                    <a:pt x="206" y="143"/>
                  </a:cubicBezTo>
                  <a:cubicBezTo>
                    <a:pt x="207" y="142"/>
                    <a:pt x="209" y="142"/>
                    <a:pt x="212" y="143"/>
                  </a:cubicBezTo>
                  <a:cubicBezTo>
                    <a:pt x="215" y="144"/>
                    <a:pt x="216" y="143"/>
                    <a:pt x="218" y="143"/>
                  </a:cubicBezTo>
                  <a:cubicBezTo>
                    <a:pt x="219" y="143"/>
                    <a:pt x="222" y="142"/>
                    <a:pt x="224" y="141"/>
                  </a:cubicBezTo>
                  <a:cubicBezTo>
                    <a:pt x="225" y="141"/>
                    <a:pt x="230" y="142"/>
                    <a:pt x="233" y="142"/>
                  </a:cubicBezTo>
                  <a:cubicBezTo>
                    <a:pt x="237" y="141"/>
                    <a:pt x="231" y="140"/>
                    <a:pt x="230" y="140"/>
                  </a:cubicBezTo>
                  <a:cubicBezTo>
                    <a:pt x="228" y="139"/>
                    <a:pt x="222" y="139"/>
                    <a:pt x="220" y="139"/>
                  </a:cubicBezTo>
                  <a:cubicBezTo>
                    <a:pt x="217" y="139"/>
                    <a:pt x="212" y="139"/>
                    <a:pt x="206" y="139"/>
                  </a:cubicBezTo>
                  <a:cubicBezTo>
                    <a:pt x="201" y="138"/>
                    <a:pt x="217" y="138"/>
                    <a:pt x="219" y="138"/>
                  </a:cubicBezTo>
                  <a:cubicBezTo>
                    <a:pt x="220" y="138"/>
                    <a:pt x="224" y="138"/>
                    <a:pt x="225" y="138"/>
                  </a:cubicBezTo>
                  <a:cubicBezTo>
                    <a:pt x="227" y="138"/>
                    <a:pt x="234" y="138"/>
                    <a:pt x="236" y="138"/>
                  </a:cubicBezTo>
                  <a:cubicBezTo>
                    <a:pt x="239" y="138"/>
                    <a:pt x="239" y="139"/>
                    <a:pt x="239" y="140"/>
                  </a:cubicBezTo>
                  <a:cubicBezTo>
                    <a:pt x="239" y="140"/>
                    <a:pt x="240" y="141"/>
                    <a:pt x="240" y="141"/>
                  </a:cubicBezTo>
                  <a:cubicBezTo>
                    <a:pt x="241" y="141"/>
                    <a:pt x="240" y="142"/>
                    <a:pt x="242" y="142"/>
                  </a:cubicBezTo>
                  <a:cubicBezTo>
                    <a:pt x="244" y="142"/>
                    <a:pt x="256" y="144"/>
                    <a:pt x="258" y="144"/>
                  </a:cubicBezTo>
                  <a:cubicBezTo>
                    <a:pt x="260" y="144"/>
                    <a:pt x="260" y="142"/>
                    <a:pt x="259" y="141"/>
                  </a:cubicBezTo>
                  <a:cubicBezTo>
                    <a:pt x="258" y="140"/>
                    <a:pt x="259" y="139"/>
                    <a:pt x="256" y="139"/>
                  </a:cubicBezTo>
                  <a:cubicBezTo>
                    <a:pt x="254" y="139"/>
                    <a:pt x="255" y="138"/>
                    <a:pt x="256" y="137"/>
                  </a:cubicBezTo>
                  <a:cubicBezTo>
                    <a:pt x="258" y="136"/>
                    <a:pt x="247" y="136"/>
                    <a:pt x="245" y="137"/>
                  </a:cubicBezTo>
                  <a:cubicBezTo>
                    <a:pt x="243" y="137"/>
                    <a:pt x="239" y="137"/>
                    <a:pt x="237" y="136"/>
                  </a:cubicBezTo>
                  <a:cubicBezTo>
                    <a:pt x="236" y="136"/>
                    <a:pt x="228" y="136"/>
                    <a:pt x="226" y="135"/>
                  </a:cubicBezTo>
                  <a:cubicBezTo>
                    <a:pt x="224" y="135"/>
                    <a:pt x="220" y="135"/>
                    <a:pt x="218" y="136"/>
                  </a:cubicBezTo>
                  <a:cubicBezTo>
                    <a:pt x="216" y="136"/>
                    <a:pt x="216" y="136"/>
                    <a:pt x="216" y="135"/>
                  </a:cubicBezTo>
                  <a:cubicBezTo>
                    <a:pt x="217" y="134"/>
                    <a:pt x="213" y="134"/>
                    <a:pt x="213" y="134"/>
                  </a:cubicBezTo>
                  <a:cubicBezTo>
                    <a:pt x="200" y="132"/>
                    <a:pt x="216" y="133"/>
                    <a:pt x="218" y="133"/>
                  </a:cubicBezTo>
                  <a:cubicBezTo>
                    <a:pt x="220" y="134"/>
                    <a:pt x="220" y="133"/>
                    <a:pt x="218" y="130"/>
                  </a:cubicBezTo>
                  <a:cubicBezTo>
                    <a:pt x="216" y="128"/>
                    <a:pt x="222" y="131"/>
                    <a:pt x="224" y="133"/>
                  </a:cubicBezTo>
                  <a:cubicBezTo>
                    <a:pt x="226" y="134"/>
                    <a:pt x="232" y="132"/>
                    <a:pt x="237" y="133"/>
                  </a:cubicBezTo>
                  <a:cubicBezTo>
                    <a:pt x="241" y="133"/>
                    <a:pt x="237" y="132"/>
                    <a:pt x="236" y="131"/>
                  </a:cubicBezTo>
                  <a:cubicBezTo>
                    <a:pt x="234" y="131"/>
                    <a:pt x="234" y="131"/>
                    <a:pt x="234" y="130"/>
                  </a:cubicBezTo>
                  <a:cubicBezTo>
                    <a:pt x="235" y="128"/>
                    <a:pt x="228" y="128"/>
                    <a:pt x="223" y="128"/>
                  </a:cubicBezTo>
                  <a:cubicBezTo>
                    <a:pt x="218" y="129"/>
                    <a:pt x="220" y="127"/>
                    <a:pt x="222" y="127"/>
                  </a:cubicBezTo>
                  <a:cubicBezTo>
                    <a:pt x="225" y="126"/>
                    <a:pt x="235" y="128"/>
                    <a:pt x="235" y="129"/>
                  </a:cubicBezTo>
                  <a:cubicBezTo>
                    <a:pt x="236" y="130"/>
                    <a:pt x="236" y="130"/>
                    <a:pt x="237" y="130"/>
                  </a:cubicBezTo>
                  <a:cubicBezTo>
                    <a:pt x="238" y="130"/>
                    <a:pt x="239" y="130"/>
                    <a:pt x="240" y="130"/>
                  </a:cubicBezTo>
                  <a:cubicBezTo>
                    <a:pt x="242" y="131"/>
                    <a:pt x="248" y="132"/>
                    <a:pt x="251" y="132"/>
                  </a:cubicBezTo>
                  <a:cubicBezTo>
                    <a:pt x="253" y="132"/>
                    <a:pt x="252" y="131"/>
                    <a:pt x="252" y="129"/>
                  </a:cubicBezTo>
                  <a:cubicBezTo>
                    <a:pt x="252" y="127"/>
                    <a:pt x="254" y="128"/>
                    <a:pt x="257" y="129"/>
                  </a:cubicBezTo>
                  <a:cubicBezTo>
                    <a:pt x="259" y="130"/>
                    <a:pt x="269" y="129"/>
                    <a:pt x="271" y="129"/>
                  </a:cubicBezTo>
                  <a:cubicBezTo>
                    <a:pt x="274" y="128"/>
                    <a:pt x="276" y="128"/>
                    <a:pt x="278" y="126"/>
                  </a:cubicBezTo>
                  <a:cubicBezTo>
                    <a:pt x="280" y="124"/>
                    <a:pt x="278" y="122"/>
                    <a:pt x="277" y="121"/>
                  </a:cubicBezTo>
                  <a:cubicBezTo>
                    <a:pt x="276" y="121"/>
                    <a:pt x="276" y="120"/>
                    <a:pt x="276" y="119"/>
                  </a:cubicBezTo>
                  <a:cubicBezTo>
                    <a:pt x="277" y="118"/>
                    <a:pt x="276" y="118"/>
                    <a:pt x="274" y="119"/>
                  </a:cubicBezTo>
                  <a:cubicBezTo>
                    <a:pt x="273" y="119"/>
                    <a:pt x="272" y="119"/>
                    <a:pt x="270" y="119"/>
                  </a:cubicBezTo>
                  <a:cubicBezTo>
                    <a:pt x="269" y="118"/>
                    <a:pt x="263" y="118"/>
                    <a:pt x="260" y="118"/>
                  </a:cubicBezTo>
                  <a:cubicBezTo>
                    <a:pt x="258" y="118"/>
                    <a:pt x="257" y="118"/>
                    <a:pt x="256" y="117"/>
                  </a:cubicBezTo>
                  <a:cubicBezTo>
                    <a:pt x="255" y="115"/>
                    <a:pt x="265" y="115"/>
                    <a:pt x="267" y="115"/>
                  </a:cubicBezTo>
                  <a:cubicBezTo>
                    <a:pt x="269" y="115"/>
                    <a:pt x="271" y="116"/>
                    <a:pt x="269" y="116"/>
                  </a:cubicBezTo>
                  <a:cubicBezTo>
                    <a:pt x="268" y="117"/>
                    <a:pt x="280" y="117"/>
                    <a:pt x="281" y="117"/>
                  </a:cubicBezTo>
                  <a:cubicBezTo>
                    <a:pt x="283" y="117"/>
                    <a:pt x="284" y="117"/>
                    <a:pt x="282" y="119"/>
                  </a:cubicBezTo>
                  <a:cubicBezTo>
                    <a:pt x="281" y="120"/>
                    <a:pt x="286" y="121"/>
                    <a:pt x="287" y="121"/>
                  </a:cubicBezTo>
                  <a:cubicBezTo>
                    <a:pt x="288" y="121"/>
                    <a:pt x="290" y="122"/>
                    <a:pt x="292" y="122"/>
                  </a:cubicBezTo>
                  <a:cubicBezTo>
                    <a:pt x="294" y="123"/>
                    <a:pt x="298" y="121"/>
                    <a:pt x="300" y="120"/>
                  </a:cubicBezTo>
                  <a:cubicBezTo>
                    <a:pt x="303" y="120"/>
                    <a:pt x="306" y="120"/>
                    <a:pt x="309" y="116"/>
                  </a:cubicBezTo>
                  <a:cubicBezTo>
                    <a:pt x="312" y="113"/>
                    <a:pt x="310" y="114"/>
                    <a:pt x="306" y="115"/>
                  </a:cubicBezTo>
                  <a:cubicBezTo>
                    <a:pt x="302" y="115"/>
                    <a:pt x="310" y="113"/>
                    <a:pt x="314" y="112"/>
                  </a:cubicBezTo>
                  <a:cubicBezTo>
                    <a:pt x="317" y="112"/>
                    <a:pt x="316" y="109"/>
                    <a:pt x="316" y="107"/>
                  </a:cubicBezTo>
                  <a:cubicBezTo>
                    <a:pt x="316" y="106"/>
                    <a:pt x="313" y="107"/>
                    <a:pt x="311" y="107"/>
                  </a:cubicBezTo>
                  <a:cubicBezTo>
                    <a:pt x="310" y="108"/>
                    <a:pt x="306" y="109"/>
                    <a:pt x="303" y="109"/>
                  </a:cubicBezTo>
                  <a:cubicBezTo>
                    <a:pt x="300" y="109"/>
                    <a:pt x="295" y="109"/>
                    <a:pt x="293" y="109"/>
                  </a:cubicBezTo>
                  <a:cubicBezTo>
                    <a:pt x="291" y="109"/>
                    <a:pt x="290" y="108"/>
                    <a:pt x="292" y="107"/>
                  </a:cubicBezTo>
                  <a:cubicBezTo>
                    <a:pt x="293" y="106"/>
                    <a:pt x="293" y="105"/>
                    <a:pt x="291" y="104"/>
                  </a:cubicBezTo>
                  <a:cubicBezTo>
                    <a:pt x="289" y="103"/>
                    <a:pt x="294" y="104"/>
                    <a:pt x="297" y="106"/>
                  </a:cubicBezTo>
                  <a:cubicBezTo>
                    <a:pt x="300" y="107"/>
                    <a:pt x="302" y="107"/>
                    <a:pt x="306" y="106"/>
                  </a:cubicBezTo>
                  <a:cubicBezTo>
                    <a:pt x="309" y="105"/>
                    <a:pt x="316" y="103"/>
                    <a:pt x="320" y="104"/>
                  </a:cubicBezTo>
                  <a:cubicBezTo>
                    <a:pt x="324" y="105"/>
                    <a:pt x="323" y="104"/>
                    <a:pt x="324" y="102"/>
                  </a:cubicBezTo>
                  <a:cubicBezTo>
                    <a:pt x="324" y="101"/>
                    <a:pt x="322" y="100"/>
                    <a:pt x="320" y="100"/>
                  </a:cubicBezTo>
                  <a:cubicBezTo>
                    <a:pt x="319" y="99"/>
                    <a:pt x="319" y="98"/>
                    <a:pt x="319" y="97"/>
                  </a:cubicBezTo>
                  <a:cubicBezTo>
                    <a:pt x="320" y="96"/>
                    <a:pt x="320" y="96"/>
                    <a:pt x="317" y="94"/>
                  </a:cubicBezTo>
                  <a:cubicBezTo>
                    <a:pt x="314" y="92"/>
                    <a:pt x="317" y="93"/>
                    <a:pt x="320" y="94"/>
                  </a:cubicBezTo>
                  <a:cubicBezTo>
                    <a:pt x="322" y="94"/>
                    <a:pt x="323" y="97"/>
                    <a:pt x="322" y="98"/>
                  </a:cubicBezTo>
                  <a:cubicBezTo>
                    <a:pt x="321" y="100"/>
                    <a:pt x="329" y="99"/>
                    <a:pt x="333" y="98"/>
                  </a:cubicBezTo>
                  <a:cubicBezTo>
                    <a:pt x="337" y="96"/>
                    <a:pt x="351" y="87"/>
                    <a:pt x="354" y="85"/>
                  </a:cubicBezTo>
                  <a:cubicBezTo>
                    <a:pt x="357" y="83"/>
                    <a:pt x="362" y="79"/>
                    <a:pt x="367" y="77"/>
                  </a:cubicBezTo>
                  <a:cubicBezTo>
                    <a:pt x="371" y="76"/>
                    <a:pt x="396" y="66"/>
                    <a:pt x="401" y="65"/>
                  </a:cubicBezTo>
                  <a:cubicBezTo>
                    <a:pt x="405" y="64"/>
                    <a:pt x="406" y="61"/>
                    <a:pt x="407" y="59"/>
                  </a:cubicBezTo>
                  <a:cubicBezTo>
                    <a:pt x="409" y="56"/>
                    <a:pt x="399" y="58"/>
                    <a:pt x="398" y="58"/>
                  </a:cubicBezTo>
                  <a:cubicBezTo>
                    <a:pt x="397" y="58"/>
                    <a:pt x="372" y="63"/>
                    <a:pt x="369" y="64"/>
                  </a:cubicBezTo>
                  <a:cubicBezTo>
                    <a:pt x="367" y="64"/>
                    <a:pt x="344" y="69"/>
                    <a:pt x="341" y="69"/>
                  </a:cubicBezTo>
                  <a:cubicBezTo>
                    <a:pt x="338" y="69"/>
                    <a:pt x="333" y="70"/>
                    <a:pt x="331" y="72"/>
                  </a:cubicBezTo>
                  <a:cubicBezTo>
                    <a:pt x="328" y="74"/>
                    <a:pt x="325" y="73"/>
                    <a:pt x="327" y="72"/>
                  </a:cubicBezTo>
                  <a:cubicBezTo>
                    <a:pt x="329" y="71"/>
                    <a:pt x="330" y="71"/>
                    <a:pt x="325" y="71"/>
                  </a:cubicBezTo>
                  <a:cubicBezTo>
                    <a:pt x="320" y="71"/>
                    <a:pt x="328" y="69"/>
                    <a:pt x="329" y="69"/>
                  </a:cubicBezTo>
                  <a:cubicBezTo>
                    <a:pt x="329" y="69"/>
                    <a:pt x="367" y="61"/>
                    <a:pt x="373" y="59"/>
                  </a:cubicBezTo>
                  <a:cubicBezTo>
                    <a:pt x="379" y="58"/>
                    <a:pt x="370" y="57"/>
                    <a:pt x="367" y="57"/>
                  </a:cubicBezTo>
                  <a:cubicBezTo>
                    <a:pt x="364" y="57"/>
                    <a:pt x="350" y="58"/>
                    <a:pt x="346" y="58"/>
                  </a:cubicBezTo>
                  <a:cubicBezTo>
                    <a:pt x="343" y="58"/>
                    <a:pt x="344" y="57"/>
                    <a:pt x="345" y="56"/>
                  </a:cubicBezTo>
                  <a:cubicBezTo>
                    <a:pt x="346" y="55"/>
                    <a:pt x="346" y="55"/>
                    <a:pt x="342" y="54"/>
                  </a:cubicBezTo>
                  <a:cubicBezTo>
                    <a:pt x="338" y="52"/>
                    <a:pt x="339" y="52"/>
                    <a:pt x="340" y="52"/>
                  </a:cubicBezTo>
                  <a:cubicBezTo>
                    <a:pt x="342" y="52"/>
                    <a:pt x="347" y="54"/>
                    <a:pt x="350" y="56"/>
                  </a:cubicBezTo>
                  <a:cubicBezTo>
                    <a:pt x="352" y="57"/>
                    <a:pt x="358" y="56"/>
                    <a:pt x="361" y="56"/>
                  </a:cubicBezTo>
                  <a:cubicBezTo>
                    <a:pt x="363" y="55"/>
                    <a:pt x="377" y="54"/>
                    <a:pt x="380" y="55"/>
                  </a:cubicBezTo>
                  <a:cubicBezTo>
                    <a:pt x="383" y="55"/>
                    <a:pt x="395" y="53"/>
                    <a:pt x="403" y="52"/>
                  </a:cubicBezTo>
                  <a:cubicBezTo>
                    <a:pt x="411" y="51"/>
                    <a:pt x="416" y="49"/>
                    <a:pt x="416" y="48"/>
                  </a:cubicBezTo>
                  <a:cubicBezTo>
                    <a:pt x="417" y="48"/>
                    <a:pt x="456" y="31"/>
                    <a:pt x="457" y="30"/>
                  </a:cubicBezTo>
                  <a:cubicBezTo>
                    <a:pt x="459" y="30"/>
                    <a:pt x="457" y="28"/>
                    <a:pt x="456" y="26"/>
                  </a:cubicBezTo>
                  <a:cubicBezTo>
                    <a:pt x="454" y="24"/>
                    <a:pt x="452" y="24"/>
                    <a:pt x="451" y="24"/>
                  </a:cubicBezTo>
                  <a:cubicBezTo>
                    <a:pt x="451" y="24"/>
                    <a:pt x="437" y="24"/>
                    <a:pt x="435" y="24"/>
                  </a:cubicBezTo>
                  <a:cubicBezTo>
                    <a:pt x="434" y="23"/>
                    <a:pt x="432" y="23"/>
                    <a:pt x="428" y="25"/>
                  </a:cubicBezTo>
                  <a:cubicBezTo>
                    <a:pt x="424" y="27"/>
                    <a:pt x="428" y="23"/>
                    <a:pt x="430" y="21"/>
                  </a:cubicBezTo>
                  <a:cubicBezTo>
                    <a:pt x="433" y="20"/>
                    <a:pt x="424" y="17"/>
                    <a:pt x="421" y="15"/>
                  </a:cubicBezTo>
                  <a:cubicBezTo>
                    <a:pt x="419" y="14"/>
                    <a:pt x="421" y="14"/>
                    <a:pt x="423" y="14"/>
                  </a:cubicBezTo>
                  <a:cubicBezTo>
                    <a:pt x="425" y="13"/>
                    <a:pt x="425" y="12"/>
                    <a:pt x="424" y="11"/>
                  </a:cubicBezTo>
                  <a:cubicBezTo>
                    <a:pt x="423" y="10"/>
                    <a:pt x="404" y="12"/>
                    <a:pt x="400" y="13"/>
                  </a:cubicBezTo>
                  <a:cubicBezTo>
                    <a:pt x="395" y="13"/>
                    <a:pt x="393" y="13"/>
                    <a:pt x="393" y="13"/>
                  </a:cubicBezTo>
                  <a:cubicBezTo>
                    <a:pt x="381" y="11"/>
                    <a:pt x="377" y="14"/>
                    <a:pt x="376" y="15"/>
                  </a:cubicBezTo>
                  <a:cubicBezTo>
                    <a:pt x="375" y="15"/>
                    <a:pt x="375" y="16"/>
                    <a:pt x="373" y="15"/>
                  </a:cubicBezTo>
                  <a:cubicBezTo>
                    <a:pt x="372" y="15"/>
                    <a:pt x="369" y="16"/>
                    <a:pt x="367" y="16"/>
                  </a:cubicBezTo>
                  <a:cubicBezTo>
                    <a:pt x="366" y="17"/>
                    <a:pt x="362" y="18"/>
                    <a:pt x="361" y="18"/>
                  </a:cubicBezTo>
                  <a:cubicBezTo>
                    <a:pt x="360" y="18"/>
                    <a:pt x="354" y="18"/>
                    <a:pt x="349" y="18"/>
                  </a:cubicBezTo>
                  <a:cubicBezTo>
                    <a:pt x="345" y="18"/>
                    <a:pt x="355" y="15"/>
                    <a:pt x="357" y="15"/>
                  </a:cubicBezTo>
                  <a:cubicBezTo>
                    <a:pt x="359" y="15"/>
                    <a:pt x="368" y="13"/>
                    <a:pt x="370" y="12"/>
                  </a:cubicBezTo>
                  <a:cubicBezTo>
                    <a:pt x="372" y="12"/>
                    <a:pt x="373" y="11"/>
                    <a:pt x="377" y="10"/>
                  </a:cubicBezTo>
                  <a:cubicBezTo>
                    <a:pt x="381" y="9"/>
                    <a:pt x="378" y="9"/>
                    <a:pt x="378" y="9"/>
                  </a:cubicBezTo>
                  <a:cubicBezTo>
                    <a:pt x="356" y="5"/>
                    <a:pt x="337" y="5"/>
                    <a:pt x="335" y="6"/>
                  </a:cubicBezTo>
                  <a:cubicBezTo>
                    <a:pt x="332" y="6"/>
                    <a:pt x="332" y="4"/>
                    <a:pt x="333" y="4"/>
                  </a:cubicBezTo>
                  <a:cubicBezTo>
                    <a:pt x="334" y="3"/>
                    <a:pt x="333" y="2"/>
                    <a:pt x="332" y="1"/>
                  </a:cubicBezTo>
                  <a:cubicBezTo>
                    <a:pt x="331" y="1"/>
                    <a:pt x="329" y="1"/>
                    <a:pt x="327" y="2"/>
                  </a:cubicBezTo>
                  <a:cubicBezTo>
                    <a:pt x="325" y="2"/>
                    <a:pt x="312" y="4"/>
                    <a:pt x="308" y="4"/>
                  </a:cubicBezTo>
                  <a:cubicBezTo>
                    <a:pt x="304" y="5"/>
                    <a:pt x="307" y="5"/>
                    <a:pt x="311" y="7"/>
                  </a:cubicBezTo>
                  <a:cubicBezTo>
                    <a:pt x="315" y="9"/>
                    <a:pt x="311" y="9"/>
                    <a:pt x="310" y="9"/>
                  </a:cubicBezTo>
                  <a:cubicBezTo>
                    <a:pt x="309" y="9"/>
                    <a:pt x="303" y="7"/>
                    <a:pt x="301" y="6"/>
                  </a:cubicBezTo>
                  <a:cubicBezTo>
                    <a:pt x="299" y="5"/>
                    <a:pt x="299" y="4"/>
                    <a:pt x="300" y="2"/>
                  </a:cubicBezTo>
                  <a:cubicBezTo>
                    <a:pt x="302" y="0"/>
                    <a:pt x="299" y="2"/>
                    <a:pt x="299" y="2"/>
                  </a:cubicBezTo>
                  <a:cubicBezTo>
                    <a:pt x="299" y="2"/>
                    <a:pt x="277" y="8"/>
                    <a:pt x="276" y="8"/>
                  </a:cubicBezTo>
                  <a:cubicBezTo>
                    <a:pt x="274" y="9"/>
                    <a:pt x="274" y="9"/>
                    <a:pt x="276" y="11"/>
                  </a:cubicBezTo>
                  <a:cubicBezTo>
                    <a:pt x="278" y="12"/>
                    <a:pt x="280" y="13"/>
                    <a:pt x="282" y="13"/>
                  </a:cubicBezTo>
                  <a:cubicBezTo>
                    <a:pt x="285" y="13"/>
                    <a:pt x="284" y="13"/>
                    <a:pt x="287" y="15"/>
                  </a:cubicBezTo>
                  <a:cubicBezTo>
                    <a:pt x="290" y="17"/>
                    <a:pt x="284" y="15"/>
                    <a:pt x="284" y="15"/>
                  </a:cubicBezTo>
                  <a:cubicBezTo>
                    <a:pt x="284" y="15"/>
                    <a:pt x="275" y="13"/>
                    <a:pt x="272" y="12"/>
                  </a:cubicBezTo>
                  <a:cubicBezTo>
                    <a:pt x="268" y="10"/>
                    <a:pt x="267" y="8"/>
                    <a:pt x="267" y="8"/>
                  </a:cubicBezTo>
                  <a:cubicBezTo>
                    <a:pt x="262" y="3"/>
                    <a:pt x="250" y="3"/>
                    <a:pt x="249" y="3"/>
                  </a:cubicBezTo>
                  <a:cubicBezTo>
                    <a:pt x="247" y="3"/>
                    <a:pt x="238" y="3"/>
                    <a:pt x="237" y="3"/>
                  </a:cubicBezTo>
                  <a:cubicBezTo>
                    <a:pt x="236" y="3"/>
                    <a:pt x="227" y="3"/>
                    <a:pt x="226" y="3"/>
                  </a:cubicBezTo>
                  <a:cubicBezTo>
                    <a:pt x="225" y="4"/>
                    <a:pt x="220" y="3"/>
                    <a:pt x="218" y="4"/>
                  </a:cubicBezTo>
                  <a:cubicBezTo>
                    <a:pt x="216" y="4"/>
                    <a:pt x="217" y="4"/>
                    <a:pt x="217" y="5"/>
                  </a:cubicBezTo>
                  <a:cubicBezTo>
                    <a:pt x="218" y="6"/>
                    <a:pt x="218" y="7"/>
                    <a:pt x="219" y="8"/>
                  </a:cubicBezTo>
                  <a:cubicBezTo>
                    <a:pt x="221" y="8"/>
                    <a:pt x="223" y="8"/>
                    <a:pt x="224" y="10"/>
                  </a:cubicBezTo>
                  <a:cubicBezTo>
                    <a:pt x="226" y="11"/>
                    <a:pt x="226" y="12"/>
                    <a:pt x="230" y="12"/>
                  </a:cubicBezTo>
                  <a:cubicBezTo>
                    <a:pt x="234" y="13"/>
                    <a:pt x="236" y="12"/>
                    <a:pt x="232" y="14"/>
                  </a:cubicBezTo>
                  <a:cubicBezTo>
                    <a:pt x="228" y="16"/>
                    <a:pt x="240" y="18"/>
                    <a:pt x="243" y="18"/>
                  </a:cubicBezTo>
                  <a:cubicBezTo>
                    <a:pt x="246" y="19"/>
                    <a:pt x="242" y="20"/>
                    <a:pt x="240" y="21"/>
                  </a:cubicBezTo>
                  <a:cubicBezTo>
                    <a:pt x="238" y="21"/>
                    <a:pt x="235" y="23"/>
                    <a:pt x="232" y="24"/>
                  </a:cubicBezTo>
                  <a:cubicBezTo>
                    <a:pt x="230" y="25"/>
                    <a:pt x="233" y="22"/>
                    <a:pt x="235" y="20"/>
                  </a:cubicBezTo>
                  <a:cubicBezTo>
                    <a:pt x="238" y="19"/>
                    <a:pt x="232" y="19"/>
                    <a:pt x="230" y="18"/>
                  </a:cubicBezTo>
                  <a:cubicBezTo>
                    <a:pt x="228" y="18"/>
                    <a:pt x="227" y="17"/>
                    <a:pt x="226" y="16"/>
                  </a:cubicBezTo>
                  <a:cubicBezTo>
                    <a:pt x="225" y="15"/>
                    <a:pt x="223" y="14"/>
                    <a:pt x="221" y="14"/>
                  </a:cubicBezTo>
                  <a:cubicBezTo>
                    <a:pt x="220" y="13"/>
                    <a:pt x="219" y="11"/>
                    <a:pt x="218" y="11"/>
                  </a:cubicBezTo>
                  <a:cubicBezTo>
                    <a:pt x="217" y="10"/>
                    <a:pt x="208" y="8"/>
                    <a:pt x="207" y="8"/>
                  </a:cubicBezTo>
                  <a:cubicBezTo>
                    <a:pt x="206" y="8"/>
                    <a:pt x="198" y="7"/>
                    <a:pt x="197" y="7"/>
                  </a:cubicBezTo>
                  <a:cubicBezTo>
                    <a:pt x="196" y="7"/>
                    <a:pt x="190" y="6"/>
                    <a:pt x="188" y="6"/>
                  </a:cubicBezTo>
                  <a:cubicBezTo>
                    <a:pt x="185" y="7"/>
                    <a:pt x="185" y="9"/>
                    <a:pt x="184" y="9"/>
                  </a:cubicBezTo>
                  <a:cubicBezTo>
                    <a:pt x="183" y="10"/>
                    <a:pt x="183" y="11"/>
                    <a:pt x="181" y="12"/>
                  </a:cubicBezTo>
                  <a:cubicBezTo>
                    <a:pt x="179" y="13"/>
                    <a:pt x="180" y="14"/>
                    <a:pt x="185" y="15"/>
                  </a:cubicBezTo>
                  <a:cubicBezTo>
                    <a:pt x="189" y="16"/>
                    <a:pt x="192" y="16"/>
                    <a:pt x="197" y="16"/>
                  </a:cubicBezTo>
                  <a:cubicBezTo>
                    <a:pt x="202" y="16"/>
                    <a:pt x="197" y="17"/>
                    <a:pt x="197" y="17"/>
                  </a:cubicBezTo>
                  <a:cubicBezTo>
                    <a:pt x="197" y="17"/>
                    <a:pt x="179" y="16"/>
                    <a:pt x="177" y="16"/>
                  </a:cubicBezTo>
                  <a:cubicBezTo>
                    <a:pt x="176" y="15"/>
                    <a:pt x="174" y="14"/>
                    <a:pt x="174" y="14"/>
                  </a:cubicBezTo>
                  <a:cubicBezTo>
                    <a:pt x="171" y="12"/>
                    <a:pt x="165" y="11"/>
                    <a:pt x="163" y="11"/>
                  </a:cubicBezTo>
                  <a:cubicBezTo>
                    <a:pt x="161" y="11"/>
                    <a:pt x="159" y="11"/>
                    <a:pt x="158" y="12"/>
                  </a:cubicBezTo>
                  <a:cubicBezTo>
                    <a:pt x="157" y="13"/>
                    <a:pt x="162" y="16"/>
                    <a:pt x="166" y="19"/>
                  </a:cubicBezTo>
                  <a:cubicBezTo>
                    <a:pt x="170" y="22"/>
                    <a:pt x="167" y="21"/>
                    <a:pt x="167" y="21"/>
                  </a:cubicBezTo>
                  <a:cubicBezTo>
                    <a:pt x="167" y="21"/>
                    <a:pt x="158" y="19"/>
                    <a:pt x="155" y="18"/>
                  </a:cubicBezTo>
                  <a:cubicBezTo>
                    <a:pt x="152" y="18"/>
                    <a:pt x="151" y="18"/>
                    <a:pt x="150" y="17"/>
                  </a:cubicBezTo>
                  <a:cubicBezTo>
                    <a:pt x="148" y="17"/>
                    <a:pt x="146" y="16"/>
                    <a:pt x="147" y="19"/>
                  </a:cubicBezTo>
                  <a:cubicBezTo>
                    <a:pt x="147" y="21"/>
                    <a:pt x="145" y="21"/>
                    <a:pt x="151" y="22"/>
                  </a:cubicBezTo>
                  <a:cubicBezTo>
                    <a:pt x="157" y="24"/>
                    <a:pt x="151" y="23"/>
                    <a:pt x="151" y="23"/>
                  </a:cubicBezTo>
                  <a:cubicBezTo>
                    <a:pt x="151" y="23"/>
                    <a:pt x="146" y="23"/>
                    <a:pt x="143" y="23"/>
                  </a:cubicBezTo>
                  <a:cubicBezTo>
                    <a:pt x="140" y="23"/>
                    <a:pt x="140" y="23"/>
                    <a:pt x="138" y="26"/>
                  </a:cubicBezTo>
                  <a:cubicBezTo>
                    <a:pt x="137" y="28"/>
                    <a:pt x="141" y="29"/>
                    <a:pt x="150" y="32"/>
                  </a:cubicBezTo>
                  <a:cubicBezTo>
                    <a:pt x="158" y="35"/>
                    <a:pt x="162" y="35"/>
                    <a:pt x="163" y="35"/>
                  </a:cubicBezTo>
                  <a:cubicBezTo>
                    <a:pt x="164" y="35"/>
                    <a:pt x="164" y="36"/>
                    <a:pt x="164" y="37"/>
                  </a:cubicBezTo>
                  <a:cubicBezTo>
                    <a:pt x="164" y="38"/>
                    <a:pt x="178" y="40"/>
                    <a:pt x="179" y="40"/>
                  </a:cubicBezTo>
                  <a:cubicBezTo>
                    <a:pt x="180" y="40"/>
                    <a:pt x="180" y="41"/>
                    <a:pt x="180" y="41"/>
                  </a:cubicBezTo>
                  <a:cubicBezTo>
                    <a:pt x="179" y="42"/>
                    <a:pt x="180" y="43"/>
                    <a:pt x="181" y="43"/>
                  </a:cubicBezTo>
                  <a:cubicBezTo>
                    <a:pt x="182" y="43"/>
                    <a:pt x="184" y="44"/>
                    <a:pt x="187" y="46"/>
                  </a:cubicBezTo>
                  <a:cubicBezTo>
                    <a:pt x="190" y="48"/>
                    <a:pt x="186" y="47"/>
                    <a:pt x="186" y="47"/>
                  </a:cubicBezTo>
                  <a:cubicBezTo>
                    <a:pt x="148" y="40"/>
                    <a:pt x="148" y="40"/>
                    <a:pt x="148" y="40"/>
                  </a:cubicBezTo>
                  <a:cubicBezTo>
                    <a:pt x="148" y="40"/>
                    <a:pt x="143" y="38"/>
                    <a:pt x="141" y="38"/>
                  </a:cubicBezTo>
                  <a:cubicBezTo>
                    <a:pt x="139" y="37"/>
                    <a:pt x="140" y="39"/>
                    <a:pt x="139" y="39"/>
                  </a:cubicBezTo>
                  <a:cubicBezTo>
                    <a:pt x="138" y="38"/>
                    <a:pt x="136" y="39"/>
                    <a:pt x="134" y="39"/>
                  </a:cubicBezTo>
                  <a:cubicBezTo>
                    <a:pt x="132" y="39"/>
                    <a:pt x="133" y="38"/>
                    <a:pt x="133" y="37"/>
                  </a:cubicBezTo>
                  <a:cubicBezTo>
                    <a:pt x="134" y="35"/>
                    <a:pt x="130" y="33"/>
                    <a:pt x="127" y="31"/>
                  </a:cubicBezTo>
                  <a:cubicBezTo>
                    <a:pt x="125" y="29"/>
                    <a:pt x="121" y="28"/>
                    <a:pt x="120" y="28"/>
                  </a:cubicBezTo>
                  <a:cubicBezTo>
                    <a:pt x="118" y="27"/>
                    <a:pt x="112" y="26"/>
                    <a:pt x="109" y="25"/>
                  </a:cubicBezTo>
                  <a:cubicBezTo>
                    <a:pt x="106" y="24"/>
                    <a:pt x="101" y="23"/>
                    <a:pt x="99" y="24"/>
                  </a:cubicBezTo>
                  <a:cubicBezTo>
                    <a:pt x="98" y="24"/>
                    <a:pt x="94" y="24"/>
                    <a:pt x="91" y="25"/>
                  </a:cubicBezTo>
                  <a:cubicBezTo>
                    <a:pt x="88" y="26"/>
                    <a:pt x="92" y="26"/>
                    <a:pt x="94" y="26"/>
                  </a:cubicBezTo>
                  <a:cubicBezTo>
                    <a:pt x="96" y="26"/>
                    <a:pt x="97" y="28"/>
                    <a:pt x="98" y="30"/>
                  </a:cubicBezTo>
                  <a:cubicBezTo>
                    <a:pt x="98" y="32"/>
                    <a:pt x="93" y="33"/>
                    <a:pt x="92" y="33"/>
                  </a:cubicBezTo>
                  <a:cubicBezTo>
                    <a:pt x="90" y="33"/>
                    <a:pt x="81" y="33"/>
                    <a:pt x="79" y="33"/>
                  </a:cubicBezTo>
                  <a:cubicBezTo>
                    <a:pt x="77" y="33"/>
                    <a:pt x="74" y="33"/>
                    <a:pt x="77" y="35"/>
                  </a:cubicBezTo>
                  <a:cubicBezTo>
                    <a:pt x="80" y="37"/>
                    <a:pt x="83" y="37"/>
                    <a:pt x="84" y="37"/>
                  </a:cubicBezTo>
                  <a:cubicBezTo>
                    <a:pt x="85" y="37"/>
                    <a:pt x="86" y="37"/>
                    <a:pt x="90" y="38"/>
                  </a:cubicBezTo>
                  <a:cubicBezTo>
                    <a:pt x="93" y="39"/>
                    <a:pt x="102" y="40"/>
                    <a:pt x="103" y="40"/>
                  </a:cubicBezTo>
                  <a:cubicBezTo>
                    <a:pt x="105" y="40"/>
                    <a:pt x="106" y="40"/>
                    <a:pt x="108" y="43"/>
                  </a:cubicBezTo>
                  <a:cubicBezTo>
                    <a:pt x="110" y="46"/>
                    <a:pt x="107" y="44"/>
                    <a:pt x="106" y="43"/>
                  </a:cubicBezTo>
                  <a:cubicBezTo>
                    <a:pt x="106" y="42"/>
                    <a:pt x="104" y="41"/>
                    <a:pt x="104" y="41"/>
                  </a:cubicBezTo>
                  <a:cubicBezTo>
                    <a:pt x="103" y="41"/>
                    <a:pt x="102" y="41"/>
                    <a:pt x="104" y="43"/>
                  </a:cubicBezTo>
                  <a:cubicBezTo>
                    <a:pt x="106" y="45"/>
                    <a:pt x="105" y="45"/>
                    <a:pt x="104" y="44"/>
                  </a:cubicBezTo>
                  <a:cubicBezTo>
                    <a:pt x="104" y="44"/>
                    <a:pt x="102" y="42"/>
                    <a:pt x="101" y="42"/>
                  </a:cubicBezTo>
                  <a:cubicBezTo>
                    <a:pt x="100" y="41"/>
                    <a:pt x="97" y="41"/>
                    <a:pt x="94" y="41"/>
                  </a:cubicBezTo>
                  <a:cubicBezTo>
                    <a:pt x="92" y="42"/>
                    <a:pt x="94" y="42"/>
                    <a:pt x="97" y="45"/>
                  </a:cubicBezTo>
                  <a:cubicBezTo>
                    <a:pt x="100" y="48"/>
                    <a:pt x="95" y="45"/>
                    <a:pt x="94" y="44"/>
                  </a:cubicBezTo>
                  <a:cubicBezTo>
                    <a:pt x="94" y="44"/>
                    <a:pt x="89" y="41"/>
                    <a:pt x="88" y="40"/>
                  </a:cubicBezTo>
                  <a:cubicBezTo>
                    <a:pt x="87" y="40"/>
                    <a:pt x="83" y="39"/>
                    <a:pt x="82" y="39"/>
                  </a:cubicBezTo>
                  <a:cubicBezTo>
                    <a:pt x="80" y="39"/>
                    <a:pt x="78" y="39"/>
                    <a:pt x="76" y="39"/>
                  </a:cubicBezTo>
                  <a:cubicBezTo>
                    <a:pt x="75" y="39"/>
                    <a:pt x="74" y="40"/>
                    <a:pt x="75" y="41"/>
                  </a:cubicBezTo>
                  <a:cubicBezTo>
                    <a:pt x="76" y="41"/>
                    <a:pt x="75" y="41"/>
                    <a:pt x="74" y="42"/>
                  </a:cubicBezTo>
                  <a:cubicBezTo>
                    <a:pt x="73" y="42"/>
                    <a:pt x="72" y="42"/>
                    <a:pt x="76" y="44"/>
                  </a:cubicBezTo>
                  <a:cubicBezTo>
                    <a:pt x="80" y="46"/>
                    <a:pt x="74" y="44"/>
                    <a:pt x="71" y="44"/>
                  </a:cubicBezTo>
                  <a:cubicBezTo>
                    <a:pt x="69" y="43"/>
                    <a:pt x="70" y="42"/>
                    <a:pt x="71" y="41"/>
                  </a:cubicBezTo>
                  <a:cubicBezTo>
                    <a:pt x="72" y="40"/>
                    <a:pt x="66" y="38"/>
                    <a:pt x="65" y="38"/>
                  </a:cubicBezTo>
                  <a:cubicBezTo>
                    <a:pt x="64" y="38"/>
                    <a:pt x="63" y="38"/>
                    <a:pt x="60" y="38"/>
                  </a:cubicBezTo>
                  <a:cubicBezTo>
                    <a:pt x="57" y="37"/>
                    <a:pt x="52" y="38"/>
                    <a:pt x="48" y="40"/>
                  </a:cubicBezTo>
                  <a:cubicBezTo>
                    <a:pt x="44" y="41"/>
                    <a:pt x="44" y="41"/>
                    <a:pt x="43" y="43"/>
                  </a:cubicBezTo>
                  <a:cubicBezTo>
                    <a:pt x="43" y="44"/>
                    <a:pt x="43" y="44"/>
                    <a:pt x="42" y="44"/>
                  </a:cubicBezTo>
                  <a:cubicBezTo>
                    <a:pt x="41" y="44"/>
                    <a:pt x="40" y="43"/>
                    <a:pt x="39" y="43"/>
                  </a:cubicBezTo>
                  <a:cubicBezTo>
                    <a:pt x="38" y="44"/>
                    <a:pt x="38" y="44"/>
                    <a:pt x="40" y="45"/>
                  </a:cubicBezTo>
                  <a:cubicBezTo>
                    <a:pt x="42" y="45"/>
                    <a:pt x="42" y="46"/>
                    <a:pt x="40" y="47"/>
                  </a:cubicBezTo>
                  <a:cubicBezTo>
                    <a:pt x="38" y="48"/>
                    <a:pt x="36" y="46"/>
                    <a:pt x="33" y="45"/>
                  </a:cubicBezTo>
                  <a:cubicBezTo>
                    <a:pt x="31" y="44"/>
                    <a:pt x="28" y="45"/>
                    <a:pt x="26" y="45"/>
                  </a:cubicBezTo>
                  <a:cubicBezTo>
                    <a:pt x="24" y="45"/>
                    <a:pt x="21" y="46"/>
                    <a:pt x="20" y="46"/>
                  </a:cubicBezTo>
                  <a:cubicBezTo>
                    <a:pt x="19" y="47"/>
                    <a:pt x="16" y="47"/>
                    <a:pt x="14" y="47"/>
                  </a:cubicBezTo>
                  <a:cubicBezTo>
                    <a:pt x="13" y="48"/>
                    <a:pt x="13" y="48"/>
                    <a:pt x="13" y="49"/>
                  </a:cubicBezTo>
                  <a:cubicBezTo>
                    <a:pt x="12" y="50"/>
                    <a:pt x="10" y="50"/>
                    <a:pt x="9" y="50"/>
                  </a:cubicBezTo>
                  <a:cubicBezTo>
                    <a:pt x="7" y="49"/>
                    <a:pt x="6" y="50"/>
                    <a:pt x="5" y="50"/>
                  </a:cubicBezTo>
                  <a:cubicBezTo>
                    <a:pt x="5" y="51"/>
                    <a:pt x="4" y="51"/>
                    <a:pt x="4" y="51"/>
                  </a:cubicBezTo>
                  <a:cubicBezTo>
                    <a:pt x="4" y="52"/>
                    <a:pt x="3" y="52"/>
                    <a:pt x="2" y="53"/>
                  </a:cubicBezTo>
                  <a:cubicBezTo>
                    <a:pt x="0" y="54"/>
                    <a:pt x="1" y="55"/>
                    <a:pt x="3" y="5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1" name="Freeform 125">
              <a:extLst>
                <a:ext uri="{FF2B5EF4-FFF2-40B4-BE49-F238E27FC236}">
                  <a16:creationId xmlns="" xmlns:a16="http://schemas.microsoft.com/office/drawing/2014/main" id="{05DFC846-6AA7-446F-9558-CFD16FE3DF20}"/>
                </a:ext>
              </a:extLst>
            </p:cNvPr>
            <p:cNvSpPr>
              <a:spLocks/>
            </p:cNvSpPr>
            <p:nvPr/>
          </p:nvSpPr>
          <p:spPr bwMode="auto">
            <a:xfrm>
              <a:off x="1722886" y="1750389"/>
              <a:ext cx="15554" cy="12221"/>
            </a:xfrm>
            <a:custGeom>
              <a:avLst/>
              <a:gdLst>
                <a:gd name="T0" fmla="*/ 10 w 15"/>
                <a:gd name="T1" fmla="*/ 2 h 12"/>
                <a:gd name="T2" fmla="*/ 7 w 15"/>
                <a:gd name="T3" fmla="*/ 4 h 12"/>
                <a:gd name="T4" fmla="*/ 5 w 15"/>
                <a:gd name="T5" fmla="*/ 6 h 12"/>
                <a:gd name="T6" fmla="*/ 2 w 15"/>
                <a:gd name="T7" fmla="*/ 8 h 12"/>
                <a:gd name="T8" fmla="*/ 2 w 15"/>
                <a:gd name="T9" fmla="*/ 10 h 12"/>
                <a:gd name="T10" fmla="*/ 4 w 15"/>
                <a:gd name="T11" fmla="*/ 11 h 12"/>
                <a:gd name="T12" fmla="*/ 9 w 15"/>
                <a:gd name="T13" fmla="*/ 10 h 12"/>
                <a:gd name="T14" fmla="*/ 11 w 15"/>
                <a:gd name="T15" fmla="*/ 10 h 12"/>
                <a:gd name="T16" fmla="*/ 13 w 15"/>
                <a:gd name="T17" fmla="*/ 10 h 12"/>
                <a:gd name="T18" fmla="*/ 10 w 15"/>
                <a:gd name="T19" fmla="*/ 8 h 12"/>
                <a:gd name="T20" fmla="*/ 13 w 15"/>
                <a:gd name="T21" fmla="*/ 2 h 12"/>
                <a:gd name="T22" fmla="*/ 10 w 15"/>
                <a:gd name="T2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2">
                  <a:moveTo>
                    <a:pt x="10" y="2"/>
                  </a:moveTo>
                  <a:cubicBezTo>
                    <a:pt x="10" y="3"/>
                    <a:pt x="8" y="4"/>
                    <a:pt x="7" y="4"/>
                  </a:cubicBezTo>
                  <a:cubicBezTo>
                    <a:pt x="6" y="5"/>
                    <a:pt x="6" y="5"/>
                    <a:pt x="5" y="6"/>
                  </a:cubicBezTo>
                  <a:cubicBezTo>
                    <a:pt x="4" y="7"/>
                    <a:pt x="4" y="7"/>
                    <a:pt x="2" y="8"/>
                  </a:cubicBezTo>
                  <a:cubicBezTo>
                    <a:pt x="0" y="9"/>
                    <a:pt x="2" y="10"/>
                    <a:pt x="2" y="10"/>
                  </a:cubicBezTo>
                  <a:cubicBezTo>
                    <a:pt x="2" y="10"/>
                    <a:pt x="3" y="11"/>
                    <a:pt x="4" y="11"/>
                  </a:cubicBezTo>
                  <a:cubicBezTo>
                    <a:pt x="6" y="12"/>
                    <a:pt x="8" y="11"/>
                    <a:pt x="9" y="10"/>
                  </a:cubicBezTo>
                  <a:cubicBezTo>
                    <a:pt x="10" y="9"/>
                    <a:pt x="10" y="9"/>
                    <a:pt x="11" y="10"/>
                  </a:cubicBezTo>
                  <a:cubicBezTo>
                    <a:pt x="11" y="10"/>
                    <a:pt x="11" y="11"/>
                    <a:pt x="13" y="10"/>
                  </a:cubicBezTo>
                  <a:cubicBezTo>
                    <a:pt x="14" y="10"/>
                    <a:pt x="11" y="9"/>
                    <a:pt x="10" y="8"/>
                  </a:cubicBezTo>
                  <a:cubicBezTo>
                    <a:pt x="8" y="7"/>
                    <a:pt x="11" y="4"/>
                    <a:pt x="13" y="2"/>
                  </a:cubicBezTo>
                  <a:cubicBezTo>
                    <a:pt x="15" y="0"/>
                    <a:pt x="11" y="2"/>
                    <a:pt x="10" y="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2" name="Freeform 126">
              <a:extLst>
                <a:ext uri="{FF2B5EF4-FFF2-40B4-BE49-F238E27FC236}">
                  <a16:creationId xmlns="" xmlns:a16="http://schemas.microsoft.com/office/drawing/2014/main" id="{9F28DCC7-6983-441B-A6B6-A201843082AD}"/>
                </a:ext>
              </a:extLst>
            </p:cNvPr>
            <p:cNvSpPr>
              <a:spLocks/>
            </p:cNvSpPr>
            <p:nvPr/>
          </p:nvSpPr>
          <p:spPr bwMode="auto">
            <a:xfrm>
              <a:off x="807411" y="1942594"/>
              <a:ext cx="5555" cy="4444"/>
            </a:xfrm>
            <a:custGeom>
              <a:avLst/>
              <a:gdLst>
                <a:gd name="T0" fmla="*/ 1 w 6"/>
                <a:gd name="T1" fmla="*/ 2 h 4"/>
                <a:gd name="T2" fmla="*/ 5 w 6"/>
                <a:gd name="T3" fmla="*/ 2 h 4"/>
                <a:gd name="T4" fmla="*/ 6 w 6"/>
                <a:gd name="T5" fmla="*/ 1 h 4"/>
                <a:gd name="T6" fmla="*/ 2 w 6"/>
                <a:gd name="T7" fmla="*/ 1 h 4"/>
                <a:gd name="T8" fmla="*/ 1 w 6"/>
                <a:gd name="T9" fmla="*/ 2 h 4"/>
              </a:gdLst>
              <a:ahLst/>
              <a:cxnLst>
                <a:cxn ang="0">
                  <a:pos x="T0" y="T1"/>
                </a:cxn>
                <a:cxn ang="0">
                  <a:pos x="T2" y="T3"/>
                </a:cxn>
                <a:cxn ang="0">
                  <a:pos x="T4" y="T5"/>
                </a:cxn>
                <a:cxn ang="0">
                  <a:pos x="T6" y="T7"/>
                </a:cxn>
                <a:cxn ang="0">
                  <a:pos x="T8" y="T9"/>
                </a:cxn>
              </a:cxnLst>
              <a:rect l="0" t="0" r="r" b="b"/>
              <a:pathLst>
                <a:path w="6" h="4">
                  <a:moveTo>
                    <a:pt x="1" y="2"/>
                  </a:moveTo>
                  <a:cubicBezTo>
                    <a:pt x="3" y="4"/>
                    <a:pt x="4" y="2"/>
                    <a:pt x="5" y="2"/>
                  </a:cubicBezTo>
                  <a:cubicBezTo>
                    <a:pt x="5" y="2"/>
                    <a:pt x="6" y="1"/>
                    <a:pt x="6" y="1"/>
                  </a:cubicBezTo>
                  <a:cubicBezTo>
                    <a:pt x="5" y="1"/>
                    <a:pt x="4" y="0"/>
                    <a:pt x="2" y="1"/>
                  </a:cubicBezTo>
                  <a:cubicBezTo>
                    <a:pt x="0" y="1"/>
                    <a:pt x="1"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3" name="Freeform 127">
              <a:extLst>
                <a:ext uri="{FF2B5EF4-FFF2-40B4-BE49-F238E27FC236}">
                  <a16:creationId xmlns="" xmlns:a16="http://schemas.microsoft.com/office/drawing/2014/main" id="{84D76B02-5108-4738-8801-2F3EA735972C}"/>
                </a:ext>
              </a:extLst>
            </p:cNvPr>
            <p:cNvSpPr>
              <a:spLocks/>
            </p:cNvSpPr>
            <p:nvPr/>
          </p:nvSpPr>
          <p:spPr bwMode="auto">
            <a:xfrm>
              <a:off x="1240707" y="1972591"/>
              <a:ext cx="6666" cy="2222"/>
            </a:xfrm>
            <a:custGeom>
              <a:avLst/>
              <a:gdLst>
                <a:gd name="T0" fmla="*/ 2 w 6"/>
                <a:gd name="T1" fmla="*/ 1 h 2"/>
                <a:gd name="T2" fmla="*/ 2 w 6"/>
                <a:gd name="T3" fmla="*/ 2 h 2"/>
                <a:gd name="T4" fmla="*/ 5 w 6"/>
                <a:gd name="T5" fmla="*/ 1 h 2"/>
                <a:gd name="T6" fmla="*/ 2 w 6"/>
                <a:gd name="T7" fmla="*/ 1 h 2"/>
              </a:gdLst>
              <a:ahLst/>
              <a:cxnLst>
                <a:cxn ang="0">
                  <a:pos x="T0" y="T1"/>
                </a:cxn>
                <a:cxn ang="0">
                  <a:pos x="T2" y="T3"/>
                </a:cxn>
                <a:cxn ang="0">
                  <a:pos x="T4" y="T5"/>
                </a:cxn>
                <a:cxn ang="0">
                  <a:pos x="T6" y="T7"/>
                </a:cxn>
              </a:cxnLst>
              <a:rect l="0" t="0" r="r" b="b"/>
              <a:pathLst>
                <a:path w="6" h="2">
                  <a:moveTo>
                    <a:pt x="2" y="1"/>
                  </a:moveTo>
                  <a:cubicBezTo>
                    <a:pt x="2" y="1"/>
                    <a:pt x="0" y="1"/>
                    <a:pt x="2" y="2"/>
                  </a:cubicBezTo>
                  <a:cubicBezTo>
                    <a:pt x="5" y="2"/>
                    <a:pt x="6" y="1"/>
                    <a:pt x="5" y="1"/>
                  </a:cubicBezTo>
                  <a:cubicBezTo>
                    <a:pt x="4" y="0"/>
                    <a:pt x="3" y="0"/>
                    <a:pt x="2" y="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4" name="Freeform 128">
              <a:extLst>
                <a:ext uri="{FF2B5EF4-FFF2-40B4-BE49-F238E27FC236}">
                  <a16:creationId xmlns="" xmlns:a16="http://schemas.microsoft.com/office/drawing/2014/main" id="{FFF799D8-0F8E-4094-894D-F45F7F757305}"/>
                </a:ext>
              </a:extLst>
            </p:cNvPr>
            <p:cNvSpPr>
              <a:spLocks/>
            </p:cNvSpPr>
            <p:nvPr/>
          </p:nvSpPr>
          <p:spPr bwMode="auto">
            <a:xfrm>
              <a:off x="1656226" y="2470325"/>
              <a:ext cx="5555" cy="5555"/>
            </a:xfrm>
            <a:custGeom>
              <a:avLst/>
              <a:gdLst>
                <a:gd name="T0" fmla="*/ 4 w 6"/>
                <a:gd name="T1" fmla="*/ 4 h 5"/>
                <a:gd name="T2" fmla="*/ 5 w 6"/>
                <a:gd name="T3" fmla="*/ 4 h 5"/>
                <a:gd name="T4" fmla="*/ 5 w 6"/>
                <a:gd name="T5" fmla="*/ 2 h 5"/>
                <a:gd name="T6" fmla="*/ 1 w 6"/>
                <a:gd name="T7" fmla="*/ 2 h 5"/>
                <a:gd name="T8" fmla="*/ 4 w 6"/>
                <a:gd name="T9" fmla="*/ 4 h 5"/>
              </a:gdLst>
              <a:ahLst/>
              <a:cxnLst>
                <a:cxn ang="0">
                  <a:pos x="T0" y="T1"/>
                </a:cxn>
                <a:cxn ang="0">
                  <a:pos x="T2" y="T3"/>
                </a:cxn>
                <a:cxn ang="0">
                  <a:pos x="T4" y="T5"/>
                </a:cxn>
                <a:cxn ang="0">
                  <a:pos x="T6" y="T7"/>
                </a:cxn>
                <a:cxn ang="0">
                  <a:pos x="T8" y="T9"/>
                </a:cxn>
              </a:cxnLst>
              <a:rect l="0" t="0" r="r" b="b"/>
              <a:pathLst>
                <a:path w="6" h="5">
                  <a:moveTo>
                    <a:pt x="4" y="4"/>
                  </a:moveTo>
                  <a:cubicBezTo>
                    <a:pt x="4" y="4"/>
                    <a:pt x="4" y="5"/>
                    <a:pt x="5" y="4"/>
                  </a:cubicBezTo>
                  <a:cubicBezTo>
                    <a:pt x="6" y="2"/>
                    <a:pt x="6" y="2"/>
                    <a:pt x="5" y="2"/>
                  </a:cubicBezTo>
                  <a:cubicBezTo>
                    <a:pt x="4" y="1"/>
                    <a:pt x="0" y="0"/>
                    <a:pt x="1" y="2"/>
                  </a:cubicBezTo>
                  <a:cubicBezTo>
                    <a:pt x="3" y="4"/>
                    <a:pt x="4" y="4"/>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5" name="Freeform 129">
              <a:extLst>
                <a:ext uri="{FF2B5EF4-FFF2-40B4-BE49-F238E27FC236}">
                  <a16:creationId xmlns="" xmlns:a16="http://schemas.microsoft.com/office/drawing/2014/main" id="{FF0C5719-01CB-4088-BD39-25B77C532AAA}"/>
                </a:ext>
              </a:extLst>
            </p:cNvPr>
            <p:cNvSpPr>
              <a:spLocks/>
            </p:cNvSpPr>
            <p:nvPr/>
          </p:nvSpPr>
          <p:spPr bwMode="auto">
            <a:xfrm>
              <a:off x="1665114" y="2476991"/>
              <a:ext cx="4444" cy="3333"/>
            </a:xfrm>
            <a:custGeom>
              <a:avLst/>
              <a:gdLst>
                <a:gd name="T0" fmla="*/ 1 w 4"/>
                <a:gd name="T1" fmla="*/ 2 h 4"/>
                <a:gd name="T2" fmla="*/ 4 w 4"/>
                <a:gd name="T3" fmla="*/ 2 h 4"/>
                <a:gd name="T4" fmla="*/ 2 w 4"/>
                <a:gd name="T5" fmla="*/ 1 h 4"/>
                <a:gd name="T6" fmla="*/ 1 w 4"/>
                <a:gd name="T7" fmla="*/ 2 h 4"/>
              </a:gdLst>
              <a:ahLst/>
              <a:cxnLst>
                <a:cxn ang="0">
                  <a:pos x="T0" y="T1"/>
                </a:cxn>
                <a:cxn ang="0">
                  <a:pos x="T2" y="T3"/>
                </a:cxn>
                <a:cxn ang="0">
                  <a:pos x="T4" y="T5"/>
                </a:cxn>
                <a:cxn ang="0">
                  <a:pos x="T6" y="T7"/>
                </a:cxn>
              </a:cxnLst>
              <a:rect l="0" t="0" r="r" b="b"/>
              <a:pathLst>
                <a:path w="4" h="4">
                  <a:moveTo>
                    <a:pt x="1" y="2"/>
                  </a:moveTo>
                  <a:cubicBezTo>
                    <a:pt x="1" y="2"/>
                    <a:pt x="4" y="4"/>
                    <a:pt x="4" y="2"/>
                  </a:cubicBezTo>
                  <a:cubicBezTo>
                    <a:pt x="3" y="1"/>
                    <a:pt x="3" y="0"/>
                    <a:pt x="2" y="1"/>
                  </a:cubicBezTo>
                  <a:cubicBezTo>
                    <a:pt x="2" y="1"/>
                    <a:pt x="0"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6" name="Freeform 130">
              <a:extLst>
                <a:ext uri="{FF2B5EF4-FFF2-40B4-BE49-F238E27FC236}">
                  <a16:creationId xmlns="" xmlns:a16="http://schemas.microsoft.com/office/drawing/2014/main" id="{CF2573A1-94E8-4665-87D8-AFC29FF14089}"/>
                </a:ext>
              </a:extLst>
            </p:cNvPr>
            <p:cNvSpPr>
              <a:spLocks/>
            </p:cNvSpPr>
            <p:nvPr/>
          </p:nvSpPr>
          <p:spPr bwMode="auto">
            <a:xfrm>
              <a:off x="1669558" y="2476991"/>
              <a:ext cx="25554" cy="8888"/>
            </a:xfrm>
            <a:custGeom>
              <a:avLst/>
              <a:gdLst>
                <a:gd name="T0" fmla="*/ 2 w 25"/>
                <a:gd name="T1" fmla="*/ 3 h 9"/>
                <a:gd name="T2" fmla="*/ 4 w 25"/>
                <a:gd name="T3" fmla="*/ 4 h 9"/>
                <a:gd name="T4" fmla="*/ 6 w 25"/>
                <a:gd name="T5" fmla="*/ 4 h 9"/>
                <a:gd name="T6" fmla="*/ 16 w 25"/>
                <a:gd name="T7" fmla="*/ 7 h 9"/>
                <a:gd name="T8" fmla="*/ 19 w 25"/>
                <a:gd name="T9" fmla="*/ 8 h 9"/>
                <a:gd name="T10" fmla="*/ 21 w 25"/>
                <a:gd name="T11" fmla="*/ 8 h 9"/>
                <a:gd name="T12" fmla="*/ 21 w 25"/>
                <a:gd name="T13" fmla="*/ 9 h 9"/>
                <a:gd name="T14" fmla="*/ 24 w 25"/>
                <a:gd name="T15" fmla="*/ 5 h 9"/>
                <a:gd name="T16" fmla="*/ 24 w 25"/>
                <a:gd name="T17" fmla="*/ 3 h 9"/>
                <a:gd name="T18" fmla="*/ 23 w 25"/>
                <a:gd name="T19" fmla="*/ 4 h 9"/>
                <a:gd name="T20" fmla="*/ 21 w 25"/>
                <a:gd name="T21" fmla="*/ 2 h 9"/>
                <a:gd name="T22" fmla="*/ 19 w 25"/>
                <a:gd name="T23" fmla="*/ 1 h 9"/>
                <a:gd name="T24" fmla="*/ 16 w 25"/>
                <a:gd name="T25" fmla="*/ 1 h 9"/>
                <a:gd name="T26" fmla="*/ 11 w 25"/>
                <a:gd name="T27" fmla="*/ 2 h 9"/>
                <a:gd name="T28" fmla="*/ 8 w 25"/>
                <a:gd name="T29" fmla="*/ 1 h 9"/>
                <a:gd name="T30" fmla="*/ 2 w 25"/>
                <a:gd name="T31" fmla="*/ 2 h 9"/>
                <a:gd name="T32" fmla="*/ 2 w 25"/>
                <a:gd name="T3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9">
                  <a:moveTo>
                    <a:pt x="2" y="3"/>
                  </a:moveTo>
                  <a:cubicBezTo>
                    <a:pt x="3" y="4"/>
                    <a:pt x="4" y="4"/>
                    <a:pt x="4" y="4"/>
                  </a:cubicBezTo>
                  <a:cubicBezTo>
                    <a:pt x="4" y="4"/>
                    <a:pt x="4" y="4"/>
                    <a:pt x="6" y="4"/>
                  </a:cubicBezTo>
                  <a:cubicBezTo>
                    <a:pt x="9" y="5"/>
                    <a:pt x="14" y="6"/>
                    <a:pt x="16" y="7"/>
                  </a:cubicBezTo>
                  <a:cubicBezTo>
                    <a:pt x="18" y="8"/>
                    <a:pt x="19" y="8"/>
                    <a:pt x="19" y="8"/>
                  </a:cubicBezTo>
                  <a:cubicBezTo>
                    <a:pt x="23" y="6"/>
                    <a:pt x="22" y="7"/>
                    <a:pt x="21" y="8"/>
                  </a:cubicBezTo>
                  <a:cubicBezTo>
                    <a:pt x="19" y="8"/>
                    <a:pt x="20" y="9"/>
                    <a:pt x="21" y="9"/>
                  </a:cubicBezTo>
                  <a:cubicBezTo>
                    <a:pt x="22" y="9"/>
                    <a:pt x="23" y="6"/>
                    <a:pt x="24" y="5"/>
                  </a:cubicBezTo>
                  <a:cubicBezTo>
                    <a:pt x="25" y="4"/>
                    <a:pt x="25" y="4"/>
                    <a:pt x="24" y="3"/>
                  </a:cubicBezTo>
                  <a:cubicBezTo>
                    <a:pt x="24" y="2"/>
                    <a:pt x="23" y="2"/>
                    <a:pt x="23" y="4"/>
                  </a:cubicBezTo>
                  <a:cubicBezTo>
                    <a:pt x="22" y="5"/>
                    <a:pt x="22" y="4"/>
                    <a:pt x="21" y="2"/>
                  </a:cubicBezTo>
                  <a:cubicBezTo>
                    <a:pt x="20" y="0"/>
                    <a:pt x="19" y="1"/>
                    <a:pt x="19" y="1"/>
                  </a:cubicBezTo>
                  <a:cubicBezTo>
                    <a:pt x="18" y="2"/>
                    <a:pt x="17" y="2"/>
                    <a:pt x="16" y="1"/>
                  </a:cubicBezTo>
                  <a:cubicBezTo>
                    <a:pt x="15" y="0"/>
                    <a:pt x="13" y="1"/>
                    <a:pt x="11" y="2"/>
                  </a:cubicBezTo>
                  <a:cubicBezTo>
                    <a:pt x="8" y="3"/>
                    <a:pt x="9" y="3"/>
                    <a:pt x="8" y="1"/>
                  </a:cubicBezTo>
                  <a:cubicBezTo>
                    <a:pt x="7" y="0"/>
                    <a:pt x="4" y="2"/>
                    <a:pt x="2" y="2"/>
                  </a:cubicBezTo>
                  <a:cubicBezTo>
                    <a:pt x="0" y="2"/>
                    <a:pt x="2" y="3"/>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7" name="Freeform 131">
              <a:extLst>
                <a:ext uri="{FF2B5EF4-FFF2-40B4-BE49-F238E27FC236}">
                  <a16:creationId xmlns="" xmlns:a16="http://schemas.microsoft.com/office/drawing/2014/main" id="{74DC617A-8A97-45DF-8CCC-051A34D8166E}"/>
                </a:ext>
              </a:extLst>
            </p:cNvPr>
            <p:cNvSpPr>
              <a:spLocks/>
            </p:cNvSpPr>
            <p:nvPr/>
          </p:nvSpPr>
          <p:spPr bwMode="auto">
            <a:xfrm>
              <a:off x="1595120" y="2420330"/>
              <a:ext cx="4444" cy="2222"/>
            </a:xfrm>
            <a:custGeom>
              <a:avLst/>
              <a:gdLst>
                <a:gd name="T0" fmla="*/ 3 w 5"/>
                <a:gd name="T1" fmla="*/ 2 h 2"/>
                <a:gd name="T2" fmla="*/ 4 w 5"/>
                <a:gd name="T3" fmla="*/ 1 h 2"/>
                <a:gd name="T4" fmla="*/ 1 w 5"/>
                <a:gd name="T5" fmla="*/ 1 h 2"/>
                <a:gd name="T6" fmla="*/ 3 w 5"/>
                <a:gd name="T7" fmla="*/ 2 h 2"/>
              </a:gdLst>
              <a:ahLst/>
              <a:cxnLst>
                <a:cxn ang="0">
                  <a:pos x="T0" y="T1"/>
                </a:cxn>
                <a:cxn ang="0">
                  <a:pos x="T2" y="T3"/>
                </a:cxn>
                <a:cxn ang="0">
                  <a:pos x="T4" y="T5"/>
                </a:cxn>
                <a:cxn ang="0">
                  <a:pos x="T6" y="T7"/>
                </a:cxn>
              </a:cxnLst>
              <a:rect l="0" t="0" r="r" b="b"/>
              <a:pathLst>
                <a:path w="5" h="2">
                  <a:moveTo>
                    <a:pt x="3" y="2"/>
                  </a:moveTo>
                  <a:cubicBezTo>
                    <a:pt x="5" y="1"/>
                    <a:pt x="5" y="1"/>
                    <a:pt x="4" y="1"/>
                  </a:cubicBezTo>
                  <a:cubicBezTo>
                    <a:pt x="3" y="0"/>
                    <a:pt x="3" y="0"/>
                    <a:pt x="1" y="1"/>
                  </a:cubicBezTo>
                  <a:cubicBezTo>
                    <a:pt x="0" y="2"/>
                    <a:pt x="3" y="2"/>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8" name="Freeform 132">
              <a:extLst>
                <a:ext uri="{FF2B5EF4-FFF2-40B4-BE49-F238E27FC236}">
                  <a16:creationId xmlns="" xmlns:a16="http://schemas.microsoft.com/office/drawing/2014/main" id="{624605E9-A4A8-4CBA-B2B9-12692DF9355A}"/>
                </a:ext>
              </a:extLst>
            </p:cNvPr>
            <p:cNvSpPr>
              <a:spLocks noEditPoints="1"/>
            </p:cNvSpPr>
            <p:nvPr/>
          </p:nvSpPr>
          <p:spPr bwMode="auto">
            <a:xfrm>
              <a:off x="1565122" y="1822605"/>
              <a:ext cx="444405" cy="317750"/>
            </a:xfrm>
            <a:custGeom>
              <a:avLst/>
              <a:gdLst>
                <a:gd name="T0" fmla="*/ 397 w 429"/>
                <a:gd name="T1" fmla="*/ 190 h 307"/>
                <a:gd name="T2" fmla="*/ 379 w 429"/>
                <a:gd name="T3" fmla="*/ 182 h 307"/>
                <a:gd name="T4" fmla="*/ 372 w 429"/>
                <a:gd name="T5" fmla="*/ 165 h 307"/>
                <a:gd name="T6" fmla="*/ 360 w 429"/>
                <a:gd name="T7" fmla="*/ 155 h 307"/>
                <a:gd name="T8" fmla="*/ 340 w 429"/>
                <a:gd name="T9" fmla="*/ 151 h 307"/>
                <a:gd name="T10" fmla="*/ 329 w 429"/>
                <a:gd name="T11" fmla="*/ 147 h 307"/>
                <a:gd name="T12" fmla="*/ 328 w 429"/>
                <a:gd name="T13" fmla="*/ 137 h 307"/>
                <a:gd name="T14" fmla="*/ 330 w 429"/>
                <a:gd name="T15" fmla="*/ 127 h 307"/>
                <a:gd name="T16" fmla="*/ 322 w 429"/>
                <a:gd name="T17" fmla="*/ 117 h 307"/>
                <a:gd name="T18" fmla="*/ 305 w 429"/>
                <a:gd name="T19" fmla="*/ 111 h 307"/>
                <a:gd name="T20" fmla="*/ 299 w 429"/>
                <a:gd name="T21" fmla="*/ 104 h 307"/>
                <a:gd name="T22" fmla="*/ 301 w 429"/>
                <a:gd name="T23" fmla="*/ 84 h 307"/>
                <a:gd name="T24" fmla="*/ 280 w 429"/>
                <a:gd name="T25" fmla="*/ 83 h 307"/>
                <a:gd name="T26" fmla="*/ 251 w 429"/>
                <a:gd name="T27" fmla="*/ 72 h 307"/>
                <a:gd name="T28" fmla="*/ 230 w 429"/>
                <a:gd name="T29" fmla="*/ 64 h 307"/>
                <a:gd name="T30" fmla="*/ 232 w 429"/>
                <a:gd name="T31" fmla="*/ 50 h 307"/>
                <a:gd name="T32" fmla="*/ 208 w 429"/>
                <a:gd name="T33" fmla="*/ 37 h 307"/>
                <a:gd name="T34" fmla="*/ 171 w 429"/>
                <a:gd name="T35" fmla="*/ 44 h 307"/>
                <a:gd name="T36" fmla="*/ 163 w 429"/>
                <a:gd name="T37" fmla="*/ 53 h 307"/>
                <a:gd name="T38" fmla="*/ 144 w 429"/>
                <a:gd name="T39" fmla="*/ 47 h 307"/>
                <a:gd name="T40" fmla="*/ 141 w 429"/>
                <a:gd name="T41" fmla="*/ 37 h 307"/>
                <a:gd name="T42" fmla="*/ 94 w 429"/>
                <a:gd name="T43" fmla="*/ 13 h 307"/>
                <a:gd name="T44" fmla="*/ 14 w 429"/>
                <a:gd name="T45" fmla="*/ 19 h 307"/>
                <a:gd name="T46" fmla="*/ 4 w 429"/>
                <a:gd name="T47" fmla="*/ 70 h 307"/>
                <a:gd name="T48" fmla="*/ 28 w 429"/>
                <a:gd name="T49" fmla="*/ 96 h 307"/>
                <a:gd name="T50" fmla="*/ 70 w 429"/>
                <a:gd name="T51" fmla="*/ 107 h 307"/>
                <a:gd name="T52" fmla="*/ 123 w 429"/>
                <a:gd name="T53" fmla="*/ 108 h 307"/>
                <a:gd name="T54" fmla="*/ 159 w 429"/>
                <a:gd name="T55" fmla="*/ 110 h 307"/>
                <a:gd name="T56" fmla="*/ 168 w 429"/>
                <a:gd name="T57" fmla="*/ 95 h 307"/>
                <a:gd name="T58" fmla="*/ 195 w 429"/>
                <a:gd name="T59" fmla="*/ 111 h 307"/>
                <a:gd name="T60" fmla="*/ 202 w 429"/>
                <a:gd name="T61" fmla="*/ 132 h 307"/>
                <a:gd name="T62" fmla="*/ 238 w 429"/>
                <a:gd name="T63" fmla="*/ 142 h 307"/>
                <a:gd name="T64" fmla="*/ 264 w 429"/>
                <a:gd name="T65" fmla="*/ 177 h 307"/>
                <a:gd name="T66" fmla="*/ 308 w 429"/>
                <a:gd name="T67" fmla="*/ 197 h 307"/>
                <a:gd name="T68" fmla="*/ 277 w 429"/>
                <a:gd name="T69" fmla="*/ 195 h 307"/>
                <a:gd name="T70" fmla="*/ 215 w 429"/>
                <a:gd name="T71" fmla="*/ 226 h 307"/>
                <a:gd name="T72" fmla="*/ 196 w 429"/>
                <a:gd name="T73" fmla="*/ 223 h 307"/>
                <a:gd name="T74" fmla="*/ 212 w 429"/>
                <a:gd name="T75" fmla="*/ 247 h 307"/>
                <a:gd name="T76" fmla="*/ 238 w 429"/>
                <a:gd name="T77" fmla="*/ 242 h 307"/>
                <a:gd name="T78" fmla="*/ 250 w 429"/>
                <a:gd name="T79" fmla="*/ 250 h 307"/>
                <a:gd name="T80" fmla="*/ 275 w 429"/>
                <a:gd name="T81" fmla="*/ 270 h 307"/>
                <a:gd name="T82" fmla="*/ 349 w 429"/>
                <a:gd name="T83" fmla="*/ 305 h 307"/>
                <a:gd name="T84" fmla="*/ 338 w 429"/>
                <a:gd name="T85" fmla="*/ 283 h 307"/>
                <a:gd name="T86" fmla="*/ 331 w 429"/>
                <a:gd name="T87" fmla="*/ 266 h 307"/>
                <a:gd name="T88" fmla="*/ 356 w 429"/>
                <a:gd name="T89" fmla="*/ 279 h 307"/>
                <a:gd name="T90" fmla="*/ 371 w 429"/>
                <a:gd name="T91" fmla="*/ 282 h 307"/>
                <a:gd name="T92" fmla="*/ 379 w 429"/>
                <a:gd name="T93" fmla="*/ 275 h 307"/>
                <a:gd name="T94" fmla="*/ 370 w 429"/>
                <a:gd name="T95" fmla="*/ 246 h 307"/>
                <a:gd name="T96" fmla="*/ 353 w 429"/>
                <a:gd name="T97" fmla="*/ 236 h 307"/>
                <a:gd name="T98" fmla="*/ 337 w 429"/>
                <a:gd name="T99" fmla="*/ 217 h 307"/>
                <a:gd name="T100" fmla="*/ 338 w 429"/>
                <a:gd name="T101" fmla="*/ 211 h 307"/>
                <a:gd name="T102" fmla="*/ 349 w 429"/>
                <a:gd name="T103" fmla="*/ 199 h 307"/>
                <a:gd name="T104" fmla="*/ 368 w 429"/>
                <a:gd name="T105" fmla="*/ 219 h 307"/>
                <a:gd name="T106" fmla="*/ 384 w 429"/>
                <a:gd name="T107" fmla="*/ 231 h 307"/>
                <a:gd name="T108" fmla="*/ 394 w 429"/>
                <a:gd name="T109" fmla="*/ 217 h 307"/>
                <a:gd name="T110" fmla="*/ 410 w 429"/>
                <a:gd name="T111" fmla="*/ 210 h 307"/>
                <a:gd name="T112" fmla="*/ 420 w 429"/>
                <a:gd name="T113" fmla="*/ 201 h 307"/>
                <a:gd name="T114" fmla="*/ 76 w 429"/>
                <a:gd name="T115" fmla="*/ 80 h 307"/>
                <a:gd name="T116" fmla="*/ 78 w 429"/>
                <a:gd name="T117" fmla="*/ 41 h 307"/>
                <a:gd name="T118" fmla="*/ 75 w 429"/>
                <a:gd name="T119" fmla="*/ 2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9" h="307">
                  <a:moveTo>
                    <a:pt x="423" y="187"/>
                  </a:moveTo>
                  <a:cubicBezTo>
                    <a:pt x="421" y="185"/>
                    <a:pt x="418" y="185"/>
                    <a:pt x="417" y="186"/>
                  </a:cubicBezTo>
                  <a:cubicBezTo>
                    <a:pt x="415" y="186"/>
                    <a:pt x="415" y="186"/>
                    <a:pt x="416" y="184"/>
                  </a:cubicBezTo>
                  <a:cubicBezTo>
                    <a:pt x="418" y="183"/>
                    <a:pt x="416" y="183"/>
                    <a:pt x="415" y="183"/>
                  </a:cubicBezTo>
                  <a:cubicBezTo>
                    <a:pt x="414" y="183"/>
                    <a:pt x="413" y="184"/>
                    <a:pt x="413" y="185"/>
                  </a:cubicBezTo>
                  <a:cubicBezTo>
                    <a:pt x="413" y="186"/>
                    <a:pt x="413" y="185"/>
                    <a:pt x="412" y="186"/>
                  </a:cubicBezTo>
                  <a:cubicBezTo>
                    <a:pt x="410" y="186"/>
                    <a:pt x="411" y="187"/>
                    <a:pt x="412" y="189"/>
                  </a:cubicBezTo>
                  <a:cubicBezTo>
                    <a:pt x="413" y="190"/>
                    <a:pt x="412" y="190"/>
                    <a:pt x="412" y="190"/>
                  </a:cubicBezTo>
                  <a:cubicBezTo>
                    <a:pt x="412" y="191"/>
                    <a:pt x="411" y="188"/>
                    <a:pt x="410" y="187"/>
                  </a:cubicBezTo>
                  <a:cubicBezTo>
                    <a:pt x="410" y="186"/>
                    <a:pt x="408" y="185"/>
                    <a:pt x="407" y="185"/>
                  </a:cubicBezTo>
                  <a:cubicBezTo>
                    <a:pt x="407" y="186"/>
                    <a:pt x="406" y="188"/>
                    <a:pt x="406" y="188"/>
                  </a:cubicBezTo>
                  <a:cubicBezTo>
                    <a:pt x="406" y="189"/>
                    <a:pt x="406" y="190"/>
                    <a:pt x="405" y="192"/>
                  </a:cubicBezTo>
                  <a:cubicBezTo>
                    <a:pt x="404" y="194"/>
                    <a:pt x="404" y="192"/>
                    <a:pt x="404" y="190"/>
                  </a:cubicBezTo>
                  <a:cubicBezTo>
                    <a:pt x="405" y="189"/>
                    <a:pt x="405" y="188"/>
                    <a:pt x="405" y="186"/>
                  </a:cubicBezTo>
                  <a:cubicBezTo>
                    <a:pt x="405" y="184"/>
                    <a:pt x="400" y="185"/>
                    <a:pt x="398" y="186"/>
                  </a:cubicBezTo>
                  <a:cubicBezTo>
                    <a:pt x="396" y="187"/>
                    <a:pt x="398" y="186"/>
                    <a:pt x="397" y="190"/>
                  </a:cubicBezTo>
                  <a:cubicBezTo>
                    <a:pt x="397" y="193"/>
                    <a:pt x="396" y="189"/>
                    <a:pt x="396" y="188"/>
                  </a:cubicBezTo>
                  <a:cubicBezTo>
                    <a:pt x="396" y="187"/>
                    <a:pt x="398" y="185"/>
                    <a:pt x="395" y="187"/>
                  </a:cubicBezTo>
                  <a:cubicBezTo>
                    <a:pt x="393" y="190"/>
                    <a:pt x="392" y="188"/>
                    <a:pt x="393" y="188"/>
                  </a:cubicBezTo>
                  <a:cubicBezTo>
                    <a:pt x="394" y="188"/>
                    <a:pt x="394" y="187"/>
                    <a:pt x="394" y="186"/>
                  </a:cubicBezTo>
                  <a:cubicBezTo>
                    <a:pt x="394" y="186"/>
                    <a:pt x="396" y="186"/>
                    <a:pt x="397" y="185"/>
                  </a:cubicBezTo>
                  <a:cubicBezTo>
                    <a:pt x="398" y="185"/>
                    <a:pt x="399" y="183"/>
                    <a:pt x="398" y="182"/>
                  </a:cubicBezTo>
                  <a:cubicBezTo>
                    <a:pt x="398" y="181"/>
                    <a:pt x="399" y="180"/>
                    <a:pt x="401" y="180"/>
                  </a:cubicBezTo>
                  <a:cubicBezTo>
                    <a:pt x="403" y="179"/>
                    <a:pt x="403" y="179"/>
                    <a:pt x="403" y="177"/>
                  </a:cubicBezTo>
                  <a:cubicBezTo>
                    <a:pt x="403" y="176"/>
                    <a:pt x="399" y="178"/>
                    <a:pt x="398" y="178"/>
                  </a:cubicBezTo>
                  <a:cubicBezTo>
                    <a:pt x="397" y="178"/>
                    <a:pt x="397" y="178"/>
                    <a:pt x="396" y="179"/>
                  </a:cubicBezTo>
                  <a:cubicBezTo>
                    <a:pt x="396" y="181"/>
                    <a:pt x="396" y="181"/>
                    <a:pt x="395" y="182"/>
                  </a:cubicBezTo>
                  <a:cubicBezTo>
                    <a:pt x="393" y="183"/>
                    <a:pt x="392" y="183"/>
                    <a:pt x="393" y="182"/>
                  </a:cubicBezTo>
                  <a:cubicBezTo>
                    <a:pt x="394" y="182"/>
                    <a:pt x="394" y="182"/>
                    <a:pt x="395" y="180"/>
                  </a:cubicBezTo>
                  <a:cubicBezTo>
                    <a:pt x="397" y="178"/>
                    <a:pt x="391" y="178"/>
                    <a:pt x="390" y="178"/>
                  </a:cubicBezTo>
                  <a:cubicBezTo>
                    <a:pt x="388" y="178"/>
                    <a:pt x="384" y="180"/>
                    <a:pt x="383" y="180"/>
                  </a:cubicBezTo>
                  <a:cubicBezTo>
                    <a:pt x="381" y="181"/>
                    <a:pt x="380" y="180"/>
                    <a:pt x="379" y="182"/>
                  </a:cubicBezTo>
                  <a:cubicBezTo>
                    <a:pt x="377" y="184"/>
                    <a:pt x="377" y="184"/>
                    <a:pt x="377" y="182"/>
                  </a:cubicBezTo>
                  <a:cubicBezTo>
                    <a:pt x="378" y="181"/>
                    <a:pt x="379" y="180"/>
                    <a:pt x="381" y="180"/>
                  </a:cubicBezTo>
                  <a:cubicBezTo>
                    <a:pt x="382" y="180"/>
                    <a:pt x="386" y="179"/>
                    <a:pt x="387" y="178"/>
                  </a:cubicBezTo>
                  <a:cubicBezTo>
                    <a:pt x="389" y="176"/>
                    <a:pt x="381" y="178"/>
                    <a:pt x="380" y="178"/>
                  </a:cubicBezTo>
                  <a:cubicBezTo>
                    <a:pt x="379" y="178"/>
                    <a:pt x="376" y="179"/>
                    <a:pt x="377" y="178"/>
                  </a:cubicBezTo>
                  <a:cubicBezTo>
                    <a:pt x="378" y="178"/>
                    <a:pt x="382" y="178"/>
                    <a:pt x="383" y="177"/>
                  </a:cubicBezTo>
                  <a:cubicBezTo>
                    <a:pt x="385" y="177"/>
                    <a:pt x="379" y="176"/>
                    <a:pt x="377" y="176"/>
                  </a:cubicBezTo>
                  <a:cubicBezTo>
                    <a:pt x="374" y="175"/>
                    <a:pt x="380" y="175"/>
                    <a:pt x="382" y="176"/>
                  </a:cubicBezTo>
                  <a:cubicBezTo>
                    <a:pt x="384" y="176"/>
                    <a:pt x="387" y="176"/>
                    <a:pt x="388" y="176"/>
                  </a:cubicBezTo>
                  <a:cubicBezTo>
                    <a:pt x="390" y="176"/>
                    <a:pt x="388" y="173"/>
                    <a:pt x="387" y="172"/>
                  </a:cubicBezTo>
                  <a:cubicBezTo>
                    <a:pt x="386" y="171"/>
                    <a:pt x="387" y="171"/>
                    <a:pt x="387" y="170"/>
                  </a:cubicBezTo>
                  <a:cubicBezTo>
                    <a:pt x="388" y="169"/>
                    <a:pt x="381" y="165"/>
                    <a:pt x="380" y="164"/>
                  </a:cubicBezTo>
                  <a:cubicBezTo>
                    <a:pt x="379" y="163"/>
                    <a:pt x="377" y="164"/>
                    <a:pt x="376" y="166"/>
                  </a:cubicBezTo>
                  <a:cubicBezTo>
                    <a:pt x="375" y="167"/>
                    <a:pt x="375" y="165"/>
                    <a:pt x="374" y="165"/>
                  </a:cubicBezTo>
                  <a:cubicBezTo>
                    <a:pt x="373" y="165"/>
                    <a:pt x="372" y="165"/>
                    <a:pt x="370" y="167"/>
                  </a:cubicBezTo>
                  <a:cubicBezTo>
                    <a:pt x="369" y="168"/>
                    <a:pt x="371" y="165"/>
                    <a:pt x="372" y="165"/>
                  </a:cubicBezTo>
                  <a:cubicBezTo>
                    <a:pt x="373" y="165"/>
                    <a:pt x="372" y="164"/>
                    <a:pt x="372" y="163"/>
                  </a:cubicBezTo>
                  <a:cubicBezTo>
                    <a:pt x="371" y="163"/>
                    <a:pt x="371" y="162"/>
                    <a:pt x="372" y="162"/>
                  </a:cubicBezTo>
                  <a:cubicBezTo>
                    <a:pt x="373" y="162"/>
                    <a:pt x="373" y="162"/>
                    <a:pt x="373" y="161"/>
                  </a:cubicBezTo>
                  <a:cubicBezTo>
                    <a:pt x="373" y="160"/>
                    <a:pt x="374" y="160"/>
                    <a:pt x="376" y="159"/>
                  </a:cubicBezTo>
                  <a:cubicBezTo>
                    <a:pt x="378" y="159"/>
                    <a:pt x="371" y="160"/>
                    <a:pt x="369" y="160"/>
                  </a:cubicBezTo>
                  <a:cubicBezTo>
                    <a:pt x="367" y="160"/>
                    <a:pt x="366" y="162"/>
                    <a:pt x="365" y="163"/>
                  </a:cubicBezTo>
                  <a:cubicBezTo>
                    <a:pt x="364" y="164"/>
                    <a:pt x="365" y="164"/>
                    <a:pt x="367" y="167"/>
                  </a:cubicBezTo>
                  <a:cubicBezTo>
                    <a:pt x="369" y="170"/>
                    <a:pt x="365" y="167"/>
                    <a:pt x="364" y="165"/>
                  </a:cubicBezTo>
                  <a:cubicBezTo>
                    <a:pt x="363" y="164"/>
                    <a:pt x="364" y="163"/>
                    <a:pt x="366" y="161"/>
                  </a:cubicBezTo>
                  <a:cubicBezTo>
                    <a:pt x="367" y="158"/>
                    <a:pt x="366" y="159"/>
                    <a:pt x="364" y="159"/>
                  </a:cubicBezTo>
                  <a:cubicBezTo>
                    <a:pt x="362" y="159"/>
                    <a:pt x="362" y="161"/>
                    <a:pt x="360" y="162"/>
                  </a:cubicBezTo>
                  <a:cubicBezTo>
                    <a:pt x="359" y="162"/>
                    <a:pt x="359" y="163"/>
                    <a:pt x="359" y="165"/>
                  </a:cubicBezTo>
                  <a:cubicBezTo>
                    <a:pt x="358" y="167"/>
                    <a:pt x="358" y="169"/>
                    <a:pt x="357" y="167"/>
                  </a:cubicBezTo>
                  <a:cubicBezTo>
                    <a:pt x="356" y="165"/>
                    <a:pt x="357" y="164"/>
                    <a:pt x="358" y="163"/>
                  </a:cubicBezTo>
                  <a:cubicBezTo>
                    <a:pt x="359" y="162"/>
                    <a:pt x="358" y="162"/>
                    <a:pt x="358" y="160"/>
                  </a:cubicBezTo>
                  <a:cubicBezTo>
                    <a:pt x="358" y="159"/>
                    <a:pt x="359" y="158"/>
                    <a:pt x="360" y="155"/>
                  </a:cubicBezTo>
                  <a:cubicBezTo>
                    <a:pt x="360" y="153"/>
                    <a:pt x="359" y="156"/>
                    <a:pt x="359" y="157"/>
                  </a:cubicBezTo>
                  <a:cubicBezTo>
                    <a:pt x="358" y="159"/>
                    <a:pt x="357" y="158"/>
                    <a:pt x="355" y="159"/>
                  </a:cubicBezTo>
                  <a:cubicBezTo>
                    <a:pt x="353" y="160"/>
                    <a:pt x="353" y="161"/>
                    <a:pt x="352" y="163"/>
                  </a:cubicBezTo>
                  <a:cubicBezTo>
                    <a:pt x="352" y="165"/>
                    <a:pt x="351" y="164"/>
                    <a:pt x="349" y="163"/>
                  </a:cubicBezTo>
                  <a:cubicBezTo>
                    <a:pt x="347" y="162"/>
                    <a:pt x="350" y="162"/>
                    <a:pt x="351" y="162"/>
                  </a:cubicBezTo>
                  <a:cubicBezTo>
                    <a:pt x="353" y="162"/>
                    <a:pt x="353" y="160"/>
                    <a:pt x="353" y="160"/>
                  </a:cubicBezTo>
                  <a:cubicBezTo>
                    <a:pt x="353" y="160"/>
                    <a:pt x="355" y="159"/>
                    <a:pt x="354" y="157"/>
                  </a:cubicBezTo>
                  <a:cubicBezTo>
                    <a:pt x="353" y="156"/>
                    <a:pt x="349" y="158"/>
                    <a:pt x="348" y="159"/>
                  </a:cubicBezTo>
                  <a:cubicBezTo>
                    <a:pt x="347" y="160"/>
                    <a:pt x="347" y="159"/>
                    <a:pt x="347" y="156"/>
                  </a:cubicBezTo>
                  <a:cubicBezTo>
                    <a:pt x="348" y="154"/>
                    <a:pt x="347" y="156"/>
                    <a:pt x="345" y="158"/>
                  </a:cubicBezTo>
                  <a:cubicBezTo>
                    <a:pt x="343" y="159"/>
                    <a:pt x="345" y="156"/>
                    <a:pt x="346" y="153"/>
                  </a:cubicBezTo>
                  <a:cubicBezTo>
                    <a:pt x="347" y="151"/>
                    <a:pt x="341" y="152"/>
                    <a:pt x="339" y="153"/>
                  </a:cubicBezTo>
                  <a:cubicBezTo>
                    <a:pt x="338" y="153"/>
                    <a:pt x="339" y="154"/>
                    <a:pt x="338" y="155"/>
                  </a:cubicBezTo>
                  <a:cubicBezTo>
                    <a:pt x="336" y="156"/>
                    <a:pt x="335" y="155"/>
                    <a:pt x="337" y="155"/>
                  </a:cubicBezTo>
                  <a:cubicBezTo>
                    <a:pt x="338" y="155"/>
                    <a:pt x="338" y="155"/>
                    <a:pt x="338" y="153"/>
                  </a:cubicBezTo>
                  <a:cubicBezTo>
                    <a:pt x="338" y="152"/>
                    <a:pt x="337" y="151"/>
                    <a:pt x="340" y="151"/>
                  </a:cubicBezTo>
                  <a:cubicBezTo>
                    <a:pt x="342" y="151"/>
                    <a:pt x="340" y="150"/>
                    <a:pt x="338" y="150"/>
                  </a:cubicBezTo>
                  <a:cubicBezTo>
                    <a:pt x="336" y="150"/>
                    <a:pt x="336" y="150"/>
                    <a:pt x="335" y="151"/>
                  </a:cubicBezTo>
                  <a:cubicBezTo>
                    <a:pt x="334" y="153"/>
                    <a:pt x="334" y="151"/>
                    <a:pt x="334" y="151"/>
                  </a:cubicBezTo>
                  <a:cubicBezTo>
                    <a:pt x="335" y="151"/>
                    <a:pt x="334" y="149"/>
                    <a:pt x="332" y="150"/>
                  </a:cubicBezTo>
                  <a:cubicBezTo>
                    <a:pt x="331" y="151"/>
                    <a:pt x="330" y="151"/>
                    <a:pt x="332" y="150"/>
                  </a:cubicBezTo>
                  <a:cubicBezTo>
                    <a:pt x="333" y="149"/>
                    <a:pt x="334" y="150"/>
                    <a:pt x="335" y="149"/>
                  </a:cubicBezTo>
                  <a:cubicBezTo>
                    <a:pt x="336" y="149"/>
                    <a:pt x="339" y="148"/>
                    <a:pt x="340" y="149"/>
                  </a:cubicBezTo>
                  <a:cubicBezTo>
                    <a:pt x="342" y="149"/>
                    <a:pt x="343" y="150"/>
                    <a:pt x="343" y="149"/>
                  </a:cubicBezTo>
                  <a:cubicBezTo>
                    <a:pt x="344" y="148"/>
                    <a:pt x="344" y="148"/>
                    <a:pt x="345" y="148"/>
                  </a:cubicBezTo>
                  <a:cubicBezTo>
                    <a:pt x="346" y="148"/>
                    <a:pt x="347" y="148"/>
                    <a:pt x="345" y="148"/>
                  </a:cubicBezTo>
                  <a:cubicBezTo>
                    <a:pt x="344" y="148"/>
                    <a:pt x="342" y="147"/>
                    <a:pt x="342" y="147"/>
                  </a:cubicBezTo>
                  <a:cubicBezTo>
                    <a:pt x="342" y="147"/>
                    <a:pt x="337" y="148"/>
                    <a:pt x="336" y="148"/>
                  </a:cubicBezTo>
                  <a:cubicBezTo>
                    <a:pt x="334" y="149"/>
                    <a:pt x="334" y="149"/>
                    <a:pt x="334" y="148"/>
                  </a:cubicBezTo>
                  <a:cubicBezTo>
                    <a:pt x="333" y="146"/>
                    <a:pt x="333" y="146"/>
                    <a:pt x="335" y="145"/>
                  </a:cubicBezTo>
                  <a:cubicBezTo>
                    <a:pt x="336" y="144"/>
                    <a:pt x="332" y="146"/>
                    <a:pt x="331" y="147"/>
                  </a:cubicBezTo>
                  <a:cubicBezTo>
                    <a:pt x="331" y="147"/>
                    <a:pt x="330" y="149"/>
                    <a:pt x="329" y="147"/>
                  </a:cubicBezTo>
                  <a:cubicBezTo>
                    <a:pt x="328" y="146"/>
                    <a:pt x="329" y="147"/>
                    <a:pt x="328" y="145"/>
                  </a:cubicBezTo>
                  <a:cubicBezTo>
                    <a:pt x="327" y="144"/>
                    <a:pt x="325" y="144"/>
                    <a:pt x="324" y="144"/>
                  </a:cubicBezTo>
                  <a:cubicBezTo>
                    <a:pt x="322" y="143"/>
                    <a:pt x="321" y="145"/>
                    <a:pt x="318" y="144"/>
                  </a:cubicBezTo>
                  <a:cubicBezTo>
                    <a:pt x="316" y="144"/>
                    <a:pt x="318" y="142"/>
                    <a:pt x="320" y="143"/>
                  </a:cubicBezTo>
                  <a:cubicBezTo>
                    <a:pt x="322" y="143"/>
                    <a:pt x="321" y="143"/>
                    <a:pt x="324" y="142"/>
                  </a:cubicBezTo>
                  <a:cubicBezTo>
                    <a:pt x="327" y="142"/>
                    <a:pt x="327" y="142"/>
                    <a:pt x="325" y="141"/>
                  </a:cubicBezTo>
                  <a:cubicBezTo>
                    <a:pt x="323" y="140"/>
                    <a:pt x="316" y="140"/>
                    <a:pt x="315" y="140"/>
                  </a:cubicBezTo>
                  <a:cubicBezTo>
                    <a:pt x="314" y="140"/>
                    <a:pt x="314" y="139"/>
                    <a:pt x="314" y="139"/>
                  </a:cubicBezTo>
                  <a:cubicBezTo>
                    <a:pt x="314" y="138"/>
                    <a:pt x="313" y="139"/>
                    <a:pt x="310" y="138"/>
                  </a:cubicBezTo>
                  <a:cubicBezTo>
                    <a:pt x="307" y="137"/>
                    <a:pt x="307" y="137"/>
                    <a:pt x="310" y="137"/>
                  </a:cubicBezTo>
                  <a:cubicBezTo>
                    <a:pt x="312" y="136"/>
                    <a:pt x="315" y="138"/>
                    <a:pt x="317" y="138"/>
                  </a:cubicBezTo>
                  <a:cubicBezTo>
                    <a:pt x="319" y="139"/>
                    <a:pt x="322" y="138"/>
                    <a:pt x="324" y="138"/>
                  </a:cubicBezTo>
                  <a:cubicBezTo>
                    <a:pt x="326" y="138"/>
                    <a:pt x="328" y="139"/>
                    <a:pt x="331" y="139"/>
                  </a:cubicBezTo>
                  <a:cubicBezTo>
                    <a:pt x="334" y="138"/>
                    <a:pt x="329" y="138"/>
                    <a:pt x="328" y="138"/>
                  </a:cubicBezTo>
                  <a:cubicBezTo>
                    <a:pt x="327" y="137"/>
                    <a:pt x="326" y="136"/>
                    <a:pt x="324" y="136"/>
                  </a:cubicBezTo>
                  <a:cubicBezTo>
                    <a:pt x="321" y="135"/>
                    <a:pt x="326" y="136"/>
                    <a:pt x="328" y="137"/>
                  </a:cubicBezTo>
                  <a:cubicBezTo>
                    <a:pt x="329" y="137"/>
                    <a:pt x="329" y="136"/>
                    <a:pt x="328" y="135"/>
                  </a:cubicBezTo>
                  <a:cubicBezTo>
                    <a:pt x="326" y="133"/>
                    <a:pt x="325" y="134"/>
                    <a:pt x="322" y="134"/>
                  </a:cubicBezTo>
                  <a:cubicBezTo>
                    <a:pt x="320" y="134"/>
                    <a:pt x="324" y="132"/>
                    <a:pt x="325" y="133"/>
                  </a:cubicBezTo>
                  <a:cubicBezTo>
                    <a:pt x="327" y="133"/>
                    <a:pt x="328" y="133"/>
                    <a:pt x="331" y="133"/>
                  </a:cubicBezTo>
                  <a:cubicBezTo>
                    <a:pt x="333" y="133"/>
                    <a:pt x="332" y="132"/>
                    <a:pt x="332" y="132"/>
                  </a:cubicBezTo>
                  <a:cubicBezTo>
                    <a:pt x="331" y="131"/>
                    <a:pt x="327" y="130"/>
                    <a:pt x="326" y="129"/>
                  </a:cubicBezTo>
                  <a:cubicBezTo>
                    <a:pt x="324" y="129"/>
                    <a:pt x="323" y="128"/>
                    <a:pt x="320" y="129"/>
                  </a:cubicBezTo>
                  <a:cubicBezTo>
                    <a:pt x="316" y="130"/>
                    <a:pt x="315" y="129"/>
                    <a:pt x="318" y="129"/>
                  </a:cubicBezTo>
                  <a:cubicBezTo>
                    <a:pt x="321" y="128"/>
                    <a:pt x="320" y="128"/>
                    <a:pt x="319" y="128"/>
                  </a:cubicBezTo>
                  <a:cubicBezTo>
                    <a:pt x="317" y="127"/>
                    <a:pt x="315" y="127"/>
                    <a:pt x="316" y="127"/>
                  </a:cubicBezTo>
                  <a:cubicBezTo>
                    <a:pt x="317" y="127"/>
                    <a:pt x="321" y="127"/>
                    <a:pt x="324" y="128"/>
                  </a:cubicBezTo>
                  <a:cubicBezTo>
                    <a:pt x="327" y="128"/>
                    <a:pt x="326" y="128"/>
                    <a:pt x="326" y="127"/>
                  </a:cubicBezTo>
                  <a:cubicBezTo>
                    <a:pt x="326" y="125"/>
                    <a:pt x="324" y="126"/>
                    <a:pt x="321" y="126"/>
                  </a:cubicBezTo>
                  <a:cubicBezTo>
                    <a:pt x="318" y="126"/>
                    <a:pt x="318" y="124"/>
                    <a:pt x="319" y="125"/>
                  </a:cubicBezTo>
                  <a:cubicBezTo>
                    <a:pt x="320" y="125"/>
                    <a:pt x="323" y="125"/>
                    <a:pt x="325" y="125"/>
                  </a:cubicBezTo>
                  <a:cubicBezTo>
                    <a:pt x="327" y="126"/>
                    <a:pt x="328" y="126"/>
                    <a:pt x="330" y="127"/>
                  </a:cubicBezTo>
                  <a:cubicBezTo>
                    <a:pt x="332" y="128"/>
                    <a:pt x="333" y="129"/>
                    <a:pt x="335" y="129"/>
                  </a:cubicBezTo>
                  <a:cubicBezTo>
                    <a:pt x="338" y="128"/>
                    <a:pt x="338" y="128"/>
                    <a:pt x="338" y="129"/>
                  </a:cubicBezTo>
                  <a:cubicBezTo>
                    <a:pt x="339" y="129"/>
                    <a:pt x="340" y="129"/>
                    <a:pt x="341" y="129"/>
                  </a:cubicBezTo>
                  <a:cubicBezTo>
                    <a:pt x="343" y="128"/>
                    <a:pt x="343" y="128"/>
                    <a:pt x="345" y="129"/>
                  </a:cubicBezTo>
                  <a:cubicBezTo>
                    <a:pt x="347" y="130"/>
                    <a:pt x="347" y="127"/>
                    <a:pt x="347" y="125"/>
                  </a:cubicBezTo>
                  <a:cubicBezTo>
                    <a:pt x="347" y="124"/>
                    <a:pt x="343" y="122"/>
                    <a:pt x="340" y="121"/>
                  </a:cubicBezTo>
                  <a:cubicBezTo>
                    <a:pt x="337" y="120"/>
                    <a:pt x="333" y="120"/>
                    <a:pt x="331" y="120"/>
                  </a:cubicBezTo>
                  <a:cubicBezTo>
                    <a:pt x="329" y="121"/>
                    <a:pt x="328" y="120"/>
                    <a:pt x="326" y="120"/>
                  </a:cubicBezTo>
                  <a:cubicBezTo>
                    <a:pt x="324" y="119"/>
                    <a:pt x="320" y="118"/>
                    <a:pt x="319" y="117"/>
                  </a:cubicBezTo>
                  <a:cubicBezTo>
                    <a:pt x="317" y="117"/>
                    <a:pt x="314" y="118"/>
                    <a:pt x="313" y="119"/>
                  </a:cubicBezTo>
                  <a:cubicBezTo>
                    <a:pt x="311" y="119"/>
                    <a:pt x="308" y="119"/>
                    <a:pt x="307" y="119"/>
                  </a:cubicBezTo>
                  <a:cubicBezTo>
                    <a:pt x="306" y="119"/>
                    <a:pt x="304" y="119"/>
                    <a:pt x="300" y="119"/>
                  </a:cubicBezTo>
                  <a:cubicBezTo>
                    <a:pt x="296" y="120"/>
                    <a:pt x="300" y="118"/>
                    <a:pt x="302" y="118"/>
                  </a:cubicBezTo>
                  <a:cubicBezTo>
                    <a:pt x="304" y="117"/>
                    <a:pt x="308" y="119"/>
                    <a:pt x="309" y="119"/>
                  </a:cubicBezTo>
                  <a:cubicBezTo>
                    <a:pt x="310" y="119"/>
                    <a:pt x="313" y="118"/>
                    <a:pt x="315" y="117"/>
                  </a:cubicBezTo>
                  <a:cubicBezTo>
                    <a:pt x="317" y="116"/>
                    <a:pt x="320" y="116"/>
                    <a:pt x="322" y="117"/>
                  </a:cubicBezTo>
                  <a:cubicBezTo>
                    <a:pt x="324" y="117"/>
                    <a:pt x="326" y="114"/>
                    <a:pt x="328" y="113"/>
                  </a:cubicBezTo>
                  <a:cubicBezTo>
                    <a:pt x="329" y="112"/>
                    <a:pt x="330" y="112"/>
                    <a:pt x="332" y="113"/>
                  </a:cubicBezTo>
                  <a:cubicBezTo>
                    <a:pt x="334" y="113"/>
                    <a:pt x="336" y="115"/>
                    <a:pt x="339" y="114"/>
                  </a:cubicBezTo>
                  <a:cubicBezTo>
                    <a:pt x="343" y="114"/>
                    <a:pt x="341" y="112"/>
                    <a:pt x="340" y="111"/>
                  </a:cubicBezTo>
                  <a:cubicBezTo>
                    <a:pt x="340" y="110"/>
                    <a:pt x="340" y="110"/>
                    <a:pt x="340" y="109"/>
                  </a:cubicBezTo>
                  <a:cubicBezTo>
                    <a:pt x="340" y="107"/>
                    <a:pt x="337" y="105"/>
                    <a:pt x="336" y="104"/>
                  </a:cubicBezTo>
                  <a:cubicBezTo>
                    <a:pt x="334" y="103"/>
                    <a:pt x="331" y="100"/>
                    <a:pt x="329" y="99"/>
                  </a:cubicBezTo>
                  <a:cubicBezTo>
                    <a:pt x="328" y="99"/>
                    <a:pt x="328" y="99"/>
                    <a:pt x="327" y="99"/>
                  </a:cubicBezTo>
                  <a:cubicBezTo>
                    <a:pt x="325" y="99"/>
                    <a:pt x="325" y="101"/>
                    <a:pt x="325" y="102"/>
                  </a:cubicBezTo>
                  <a:cubicBezTo>
                    <a:pt x="325" y="104"/>
                    <a:pt x="323" y="104"/>
                    <a:pt x="321" y="105"/>
                  </a:cubicBezTo>
                  <a:cubicBezTo>
                    <a:pt x="319" y="106"/>
                    <a:pt x="317" y="108"/>
                    <a:pt x="316" y="108"/>
                  </a:cubicBezTo>
                  <a:cubicBezTo>
                    <a:pt x="314" y="108"/>
                    <a:pt x="311" y="109"/>
                    <a:pt x="310" y="110"/>
                  </a:cubicBezTo>
                  <a:cubicBezTo>
                    <a:pt x="310" y="111"/>
                    <a:pt x="308" y="112"/>
                    <a:pt x="307" y="112"/>
                  </a:cubicBezTo>
                  <a:cubicBezTo>
                    <a:pt x="305" y="112"/>
                    <a:pt x="304" y="112"/>
                    <a:pt x="303" y="112"/>
                  </a:cubicBezTo>
                  <a:cubicBezTo>
                    <a:pt x="302" y="112"/>
                    <a:pt x="300" y="113"/>
                    <a:pt x="301" y="112"/>
                  </a:cubicBezTo>
                  <a:cubicBezTo>
                    <a:pt x="302" y="111"/>
                    <a:pt x="303" y="111"/>
                    <a:pt x="305" y="111"/>
                  </a:cubicBezTo>
                  <a:cubicBezTo>
                    <a:pt x="306" y="111"/>
                    <a:pt x="307" y="111"/>
                    <a:pt x="308" y="110"/>
                  </a:cubicBezTo>
                  <a:cubicBezTo>
                    <a:pt x="309" y="109"/>
                    <a:pt x="309" y="109"/>
                    <a:pt x="311" y="108"/>
                  </a:cubicBezTo>
                  <a:cubicBezTo>
                    <a:pt x="312" y="108"/>
                    <a:pt x="314" y="107"/>
                    <a:pt x="315" y="106"/>
                  </a:cubicBezTo>
                  <a:cubicBezTo>
                    <a:pt x="317" y="105"/>
                    <a:pt x="317" y="105"/>
                    <a:pt x="317" y="103"/>
                  </a:cubicBezTo>
                  <a:cubicBezTo>
                    <a:pt x="318" y="101"/>
                    <a:pt x="317" y="102"/>
                    <a:pt x="316" y="102"/>
                  </a:cubicBezTo>
                  <a:cubicBezTo>
                    <a:pt x="315" y="102"/>
                    <a:pt x="314" y="102"/>
                    <a:pt x="313" y="101"/>
                  </a:cubicBezTo>
                  <a:cubicBezTo>
                    <a:pt x="312" y="101"/>
                    <a:pt x="311" y="101"/>
                    <a:pt x="310" y="102"/>
                  </a:cubicBezTo>
                  <a:cubicBezTo>
                    <a:pt x="309" y="102"/>
                    <a:pt x="307" y="103"/>
                    <a:pt x="304" y="103"/>
                  </a:cubicBezTo>
                  <a:cubicBezTo>
                    <a:pt x="302" y="104"/>
                    <a:pt x="303" y="104"/>
                    <a:pt x="303" y="106"/>
                  </a:cubicBezTo>
                  <a:cubicBezTo>
                    <a:pt x="302" y="107"/>
                    <a:pt x="301" y="107"/>
                    <a:pt x="300" y="108"/>
                  </a:cubicBezTo>
                  <a:cubicBezTo>
                    <a:pt x="299" y="108"/>
                    <a:pt x="298" y="108"/>
                    <a:pt x="296" y="109"/>
                  </a:cubicBezTo>
                  <a:cubicBezTo>
                    <a:pt x="295" y="110"/>
                    <a:pt x="293" y="111"/>
                    <a:pt x="292" y="110"/>
                  </a:cubicBezTo>
                  <a:cubicBezTo>
                    <a:pt x="291" y="109"/>
                    <a:pt x="295" y="108"/>
                    <a:pt x="298" y="107"/>
                  </a:cubicBezTo>
                  <a:cubicBezTo>
                    <a:pt x="300" y="106"/>
                    <a:pt x="301" y="107"/>
                    <a:pt x="301" y="106"/>
                  </a:cubicBezTo>
                  <a:cubicBezTo>
                    <a:pt x="301" y="106"/>
                    <a:pt x="301" y="105"/>
                    <a:pt x="298" y="106"/>
                  </a:cubicBezTo>
                  <a:cubicBezTo>
                    <a:pt x="295" y="106"/>
                    <a:pt x="297" y="105"/>
                    <a:pt x="299" y="104"/>
                  </a:cubicBezTo>
                  <a:cubicBezTo>
                    <a:pt x="301" y="104"/>
                    <a:pt x="300" y="104"/>
                    <a:pt x="302" y="102"/>
                  </a:cubicBezTo>
                  <a:cubicBezTo>
                    <a:pt x="304" y="100"/>
                    <a:pt x="313" y="99"/>
                    <a:pt x="315" y="99"/>
                  </a:cubicBezTo>
                  <a:cubicBezTo>
                    <a:pt x="318" y="98"/>
                    <a:pt x="318" y="98"/>
                    <a:pt x="318" y="97"/>
                  </a:cubicBezTo>
                  <a:cubicBezTo>
                    <a:pt x="319" y="97"/>
                    <a:pt x="318" y="96"/>
                    <a:pt x="320" y="96"/>
                  </a:cubicBezTo>
                  <a:cubicBezTo>
                    <a:pt x="323" y="97"/>
                    <a:pt x="322" y="93"/>
                    <a:pt x="323" y="91"/>
                  </a:cubicBezTo>
                  <a:cubicBezTo>
                    <a:pt x="323" y="90"/>
                    <a:pt x="321" y="90"/>
                    <a:pt x="319" y="90"/>
                  </a:cubicBezTo>
                  <a:cubicBezTo>
                    <a:pt x="317" y="90"/>
                    <a:pt x="316" y="89"/>
                    <a:pt x="315" y="88"/>
                  </a:cubicBezTo>
                  <a:cubicBezTo>
                    <a:pt x="314" y="88"/>
                    <a:pt x="309" y="86"/>
                    <a:pt x="308" y="86"/>
                  </a:cubicBezTo>
                  <a:cubicBezTo>
                    <a:pt x="307" y="85"/>
                    <a:pt x="300" y="88"/>
                    <a:pt x="299" y="89"/>
                  </a:cubicBezTo>
                  <a:cubicBezTo>
                    <a:pt x="297" y="90"/>
                    <a:pt x="296" y="90"/>
                    <a:pt x="295" y="90"/>
                  </a:cubicBezTo>
                  <a:cubicBezTo>
                    <a:pt x="294" y="90"/>
                    <a:pt x="294" y="90"/>
                    <a:pt x="294" y="91"/>
                  </a:cubicBezTo>
                  <a:cubicBezTo>
                    <a:pt x="294" y="92"/>
                    <a:pt x="294" y="93"/>
                    <a:pt x="293" y="92"/>
                  </a:cubicBezTo>
                  <a:cubicBezTo>
                    <a:pt x="292" y="92"/>
                    <a:pt x="291" y="92"/>
                    <a:pt x="291" y="91"/>
                  </a:cubicBezTo>
                  <a:cubicBezTo>
                    <a:pt x="292" y="89"/>
                    <a:pt x="293" y="89"/>
                    <a:pt x="295" y="90"/>
                  </a:cubicBezTo>
                  <a:cubicBezTo>
                    <a:pt x="296" y="90"/>
                    <a:pt x="298" y="88"/>
                    <a:pt x="299" y="87"/>
                  </a:cubicBezTo>
                  <a:cubicBezTo>
                    <a:pt x="300" y="86"/>
                    <a:pt x="301" y="85"/>
                    <a:pt x="301" y="84"/>
                  </a:cubicBezTo>
                  <a:cubicBezTo>
                    <a:pt x="301" y="82"/>
                    <a:pt x="297" y="84"/>
                    <a:pt x="296" y="85"/>
                  </a:cubicBezTo>
                  <a:cubicBezTo>
                    <a:pt x="294" y="85"/>
                    <a:pt x="290" y="87"/>
                    <a:pt x="289" y="88"/>
                  </a:cubicBezTo>
                  <a:cubicBezTo>
                    <a:pt x="288" y="88"/>
                    <a:pt x="286" y="89"/>
                    <a:pt x="285" y="90"/>
                  </a:cubicBezTo>
                  <a:cubicBezTo>
                    <a:pt x="284" y="90"/>
                    <a:pt x="283" y="90"/>
                    <a:pt x="282" y="96"/>
                  </a:cubicBezTo>
                  <a:cubicBezTo>
                    <a:pt x="280" y="101"/>
                    <a:pt x="279" y="101"/>
                    <a:pt x="279" y="100"/>
                  </a:cubicBezTo>
                  <a:cubicBezTo>
                    <a:pt x="279" y="99"/>
                    <a:pt x="280" y="94"/>
                    <a:pt x="281" y="93"/>
                  </a:cubicBezTo>
                  <a:cubicBezTo>
                    <a:pt x="281" y="91"/>
                    <a:pt x="279" y="91"/>
                    <a:pt x="277" y="91"/>
                  </a:cubicBezTo>
                  <a:cubicBezTo>
                    <a:pt x="276" y="91"/>
                    <a:pt x="274" y="92"/>
                    <a:pt x="275" y="91"/>
                  </a:cubicBezTo>
                  <a:cubicBezTo>
                    <a:pt x="275" y="90"/>
                    <a:pt x="277" y="91"/>
                    <a:pt x="279" y="91"/>
                  </a:cubicBezTo>
                  <a:cubicBezTo>
                    <a:pt x="281" y="92"/>
                    <a:pt x="282" y="90"/>
                    <a:pt x="284" y="89"/>
                  </a:cubicBezTo>
                  <a:cubicBezTo>
                    <a:pt x="286" y="88"/>
                    <a:pt x="287" y="86"/>
                    <a:pt x="288" y="85"/>
                  </a:cubicBezTo>
                  <a:cubicBezTo>
                    <a:pt x="290" y="83"/>
                    <a:pt x="290" y="82"/>
                    <a:pt x="290" y="80"/>
                  </a:cubicBezTo>
                  <a:cubicBezTo>
                    <a:pt x="289" y="78"/>
                    <a:pt x="288" y="77"/>
                    <a:pt x="287" y="77"/>
                  </a:cubicBezTo>
                  <a:cubicBezTo>
                    <a:pt x="286" y="76"/>
                    <a:pt x="285" y="78"/>
                    <a:pt x="283" y="79"/>
                  </a:cubicBezTo>
                  <a:cubicBezTo>
                    <a:pt x="281" y="79"/>
                    <a:pt x="281" y="79"/>
                    <a:pt x="281" y="81"/>
                  </a:cubicBezTo>
                  <a:cubicBezTo>
                    <a:pt x="281" y="83"/>
                    <a:pt x="282" y="83"/>
                    <a:pt x="280" y="83"/>
                  </a:cubicBezTo>
                  <a:cubicBezTo>
                    <a:pt x="277" y="83"/>
                    <a:pt x="267" y="86"/>
                    <a:pt x="265" y="87"/>
                  </a:cubicBezTo>
                  <a:cubicBezTo>
                    <a:pt x="262" y="88"/>
                    <a:pt x="264" y="86"/>
                    <a:pt x="265" y="85"/>
                  </a:cubicBezTo>
                  <a:cubicBezTo>
                    <a:pt x="267" y="84"/>
                    <a:pt x="265" y="83"/>
                    <a:pt x="264" y="84"/>
                  </a:cubicBezTo>
                  <a:cubicBezTo>
                    <a:pt x="262" y="84"/>
                    <a:pt x="261" y="84"/>
                    <a:pt x="263" y="83"/>
                  </a:cubicBezTo>
                  <a:cubicBezTo>
                    <a:pt x="265" y="82"/>
                    <a:pt x="267" y="80"/>
                    <a:pt x="269" y="78"/>
                  </a:cubicBezTo>
                  <a:cubicBezTo>
                    <a:pt x="271" y="77"/>
                    <a:pt x="272" y="77"/>
                    <a:pt x="274" y="78"/>
                  </a:cubicBezTo>
                  <a:cubicBezTo>
                    <a:pt x="277" y="79"/>
                    <a:pt x="277" y="78"/>
                    <a:pt x="278" y="76"/>
                  </a:cubicBezTo>
                  <a:cubicBezTo>
                    <a:pt x="279" y="75"/>
                    <a:pt x="279" y="74"/>
                    <a:pt x="281" y="74"/>
                  </a:cubicBezTo>
                  <a:cubicBezTo>
                    <a:pt x="283" y="73"/>
                    <a:pt x="278" y="69"/>
                    <a:pt x="277" y="67"/>
                  </a:cubicBezTo>
                  <a:cubicBezTo>
                    <a:pt x="276" y="66"/>
                    <a:pt x="273" y="66"/>
                    <a:pt x="272" y="66"/>
                  </a:cubicBezTo>
                  <a:cubicBezTo>
                    <a:pt x="271" y="66"/>
                    <a:pt x="264" y="63"/>
                    <a:pt x="262" y="62"/>
                  </a:cubicBezTo>
                  <a:cubicBezTo>
                    <a:pt x="260" y="62"/>
                    <a:pt x="260" y="62"/>
                    <a:pt x="259" y="63"/>
                  </a:cubicBezTo>
                  <a:cubicBezTo>
                    <a:pt x="258" y="64"/>
                    <a:pt x="257" y="66"/>
                    <a:pt x="257" y="67"/>
                  </a:cubicBezTo>
                  <a:cubicBezTo>
                    <a:pt x="257" y="68"/>
                    <a:pt x="257" y="68"/>
                    <a:pt x="256" y="68"/>
                  </a:cubicBezTo>
                  <a:cubicBezTo>
                    <a:pt x="254" y="68"/>
                    <a:pt x="253" y="71"/>
                    <a:pt x="253" y="72"/>
                  </a:cubicBezTo>
                  <a:cubicBezTo>
                    <a:pt x="252" y="73"/>
                    <a:pt x="253" y="74"/>
                    <a:pt x="251" y="72"/>
                  </a:cubicBezTo>
                  <a:cubicBezTo>
                    <a:pt x="249" y="70"/>
                    <a:pt x="247" y="71"/>
                    <a:pt x="245" y="74"/>
                  </a:cubicBezTo>
                  <a:cubicBezTo>
                    <a:pt x="243" y="77"/>
                    <a:pt x="242" y="77"/>
                    <a:pt x="243" y="76"/>
                  </a:cubicBezTo>
                  <a:cubicBezTo>
                    <a:pt x="244" y="76"/>
                    <a:pt x="244" y="74"/>
                    <a:pt x="244" y="72"/>
                  </a:cubicBezTo>
                  <a:cubicBezTo>
                    <a:pt x="245" y="71"/>
                    <a:pt x="246" y="71"/>
                    <a:pt x="247" y="69"/>
                  </a:cubicBezTo>
                  <a:cubicBezTo>
                    <a:pt x="248" y="68"/>
                    <a:pt x="247" y="68"/>
                    <a:pt x="246" y="68"/>
                  </a:cubicBezTo>
                  <a:cubicBezTo>
                    <a:pt x="244" y="69"/>
                    <a:pt x="244" y="68"/>
                    <a:pt x="245" y="66"/>
                  </a:cubicBezTo>
                  <a:cubicBezTo>
                    <a:pt x="246" y="65"/>
                    <a:pt x="246" y="64"/>
                    <a:pt x="244" y="64"/>
                  </a:cubicBezTo>
                  <a:cubicBezTo>
                    <a:pt x="242" y="63"/>
                    <a:pt x="241" y="67"/>
                    <a:pt x="238" y="72"/>
                  </a:cubicBezTo>
                  <a:cubicBezTo>
                    <a:pt x="235" y="77"/>
                    <a:pt x="236" y="73"/>
                    <a:pt x="237" y="71"/>
                  </a:cubicBezTo>
                  <a:cubicBezTo>
                    <a:pt x="238" y="69"/>
                    <a:pt x="239" y="69"/>
                    <a:pt x="236" y="69"/>
                  </a:cubicBezTo>
                  <a:cubicBezTo>
                    <a:pt x="234" y="68"/>
                    <a:pt x="237" y="67"/>
                    <a:pt x="238" y="67"/>
                  </a:cubicBezTo>
                  <a:cubicBezTo>
                    <a:pt x="240" y="67"/>
                    <a:pt x="240" y="65"/>
                    <a:pt x="241" y="63"/>
                  </a:cubicBezTo>
                  <a:cubicBezTo>
                    <a:pt x="242" y="62"/>
                    <a:pt x="242" y="63"/>
                    <a:pt x="245" y="60"/>
                  </a:cubicBezTo>
                  <a:cubicBezTo>
                    <a:pt x="247" y="57"/>
                    <a:pt x="239" y="59"/>
                    <a:pt x="237" y="61"/>
                  </a:cubicBezTo>
                  <a:cubicBezTo>
                    <a:pt x="235" y="64"/>
                    <a:pt x="235" y="64"/>
                    <a:pt x="237" y="60"/>
                  </a:cubicBezTo>
                  <a:cubicBezTo>
                    <a:pt x="239" y="57"/>
                    <a:pt x="232" y="62"/>
                    <a:pt x="230" y="64"/>
                  </a:cubicBezTo>
                  <a:cubicBezTo>
                    <a:pt x="228" y="65"/>
                    <a:pt x="229" y="66"/>
                    <a:pt x="229" y="68"/>
                  </a:cubicBezTo>
                  <a:cubicBezTo>
                    <a:pt x="230" y="71"/>
                    <a:pt x="229" y="72"/>
                    <a:pt x="225" y="74"/>
                  </a:cubicBezTo>
                  <a:cubicBezTo>
                    <a:pt x="222" y="76"/>
                    <a:pt x="225" y="73"/>
                    <a:pt x="227" y="71"/>
                  </a:cubicBezTo>
                  <a:cubicBezTo>
                    <a:pt x="228" y="70"/>
                    <a:pt x="228" y="69"/>
                    <a:pt x="228" y="69"/>
                  </a:cubicBezTo>
                  <a:cubicBezTo>
                    <a:pt x="228" y="68"/>
                    <a:pt x="227" y="68"/>
                    <a:pt x="226" y="67"/>
                  </a:cubicBezTo>
                  <a:cubicBezTo>
                    <a:pt x="225" y="66"/>
                    <a:pt x="225" y="66"/>
                    <a:pt x="225" y="65"/>
                  </a:cubicBezTo>
                  <a:cubicBezTo>
                    <a:pt x="226" y="64"/>
                    <a:pt x="228" y="64"/>
                    <a:pt x="229" y="63"/>
                  </a:cubicBezTo>
                  <a:cubicBezTo>
                    <a:pt x="231" y="62"/>
                    <a:pt x="229" y="61"/>
                    <a:pt x="228" y="61"/>
                  </a:cubicBezTo>
                  <a:cubicBezTo>
                    <a:pt x="227" y="61"/>
                    <a:pt x="223" y="64"/>
                    <a:pt x="224" y="63"/>
                  </a:cubicBezTo>
                  <a:cubicBezTo>
                    <a:pt x="226" y="62"/>
                    <a:pt x="226" y="62"/>
                    <a:pt x="224" y="61"/>
                  </a:cubicBezTo>
                  <a:cubicBezTo>
                    <a:pt x="223" y="60"/>
                    <a:pt x="220" y="60"/>
                    <a:pt x="221" y="60"/>
                  </a:cubicBezTo>
                  <a:cubicBezTo>
                    <a:pt x="222" y="60"/>
                    <a:pt x="224" y="60"/>
                    <a:pt x="225" y="60"/>
                  </a:cubicBezTo>
                  <a:cubicBezTo>
                    <a:pt x="227" y="61"/>
                    <a:pt x="229" y="59"/>
                    <a:pt x="230" y="58"/>
                  </a:cubicBezTo>
                  <a:cubicBezTo>
                    <a:pt x="231" y="57"/>
                    <a:pt x="231" y="56"/>
                    <a:pt x="233" y="58"/>
                  </a:cubicBezTo>
                  <a:cubicBezTo>
                    <a:pt x="235" y="59"/>
                    <a:pt x="236" y="57"/>
                    <a:pt x="237" y="53"/>
                  </a:cubicBezTo>
                  <a:cubicBezTo>
                    <a:pt x="237" y="50"/>
                    <a:pt x="233" y="50"/>
                    <a:pt x="232" y="50"/>
                  </a:cubicBezTo>
                  <a:cubicBezTo>
                    <a:pt x="231" y="50"/>
                    <a:pt x="227" y="50"/>
                    <a:pt x="226" y="49"/>
                  </a:cubicBezTo>
                  <a:cubicBezTo>
                    <a:pt x="225" y="49"/>
                    <a:pt x="223" y="49"/>
                    <a:pt x="221" y="51"/>
                  </a:cubicBezTo>
                  <a:cubicBezTo>
                    <a:pt x="220" y="53"/>
                    <a:pt x="220" y="53"/>
                    <a:pt x="218" y="52"/>
                  </a:cubicBezTo>
                  <a:cubicBezTo>
                    <a:pt x="216" y="52"/>
                    <a:pt x="216" y="54"/>
                    <a:pt x="214" y="58"/>
                  </a:cubicBezTo>
                  <a:cubicBezTo>
                    <a:pt x="212" y="61"/>
                    <a:pt x="210" y="60"/>
                    <a:pt x="212" y="59"/>
                  </a:cubicBezTo>
                  <a:cubicBezTo>
                    <a:pt x="213" y="59"/>
                    <a:pt x="214" y="56"/>
                    <a:pt x="214" y="54"/>
                  </a:cubicBezTo>
                  <a:cubicBezTo>
                    <a:pt x="215" y="52"/>
                    <a:pt x="214" y="52"/>
                    <a:pt x="218" y="51"/>
                  </a:cubicBezTo>
                  <a:cubicBezTo>
                    <a:pt x="222" y="51"/>
                    <a:pt x="219" y="50"/>
                    <a:pt x="216" y="49"/>
                  </a:cubicBezTo>
                  <a:cubicBezTo>
                    <a:pt x="213" y="49"/>
                    <a:pt x="211" y="49"/>
                    <a:pt x="208" y="52"/>
                  </a:cubicBezTo>
                  <a:cubicBezTo>
                    <a:pt x="205" y="55"/>
                    <a:pt x="206" y="53"/>
                    <a:pt x="207" y="51"/>
                  </a:cubicBezTo>
                  <a:cubicBezTo>
                    <a:pt x="209" y="50"/>
                    <a:pt x="212" y="49"/>
                    <a:pt x="213" y="48"/>
                  </a:cubicBezTo>
                  <a:cubicBezTo>
                    <a:pt x="214" y="48"/>
                    <a:pt x="218" y="48"/>
                    <a:pt x="220" y="49"/>
                  </a:cubicBezTo>
                  <a:cubicBezTo>
                    <a:pt x="222" y="49"/>
                    <a:pt x="223" y="47"/>
                    <a:pt x="224" y="46"/>
                  </a:cubicBezTo>
                  <a:cubicBezTo>
                    <a:pt x="225" y="45"/>
                    <a:pt x="222" y="40"/>
                    <a:pt x="221" y="39"/>
                  </a:cubicBezTo>
                  <a:cubicBezTo>
                    <a:pt x="219" y="38"/>
                    <a:pt x="217" y="38"/>
                    <a:pt x="214" y="37"/>
                  </a:cubicBezTo>
                  <a:cubicBezTo>
                    <a:pt x="212" y="36"/>
                    <a:pt x="210" y="36"/>
                    <a:pt x="208" y="37"/>
                  </a:cubicBezTo>
                  <a:cubicBezTo>
                    <a:pt x="207" y="38"/>
                    <a:pt x="207" y="37"/>
                    <a:pt x="207" y="36"/>
                  </a:cubicBezTo>
                  <a:cubicBezTo>
                    <a:pt x="206" y="35"/>
                    <a:pt x="202" y="35"/>
                    <a:pt x="201" y="35"/>
                  </a:cubicBezTo>
                  <a:cubicBezTo>
                    <a:pt x="200" y="35"/>
                    <a:pt x="200" y="35"/>
                    <a:pt x="199" y="33"/>
                  </a:cubicBezTo>
                  <a:cubicBezTo>
                    <a:pt x="197" y="31"/>
                    <a:pt x="191" y="31"/>
                    <a:pt x="188" y="31"/>
                  </a:cubicBezTo>
                  <a:cubicBezTo>
                    <a:pt x="184" y="32"/>
                    <a:pt x="178" y="34"/>
                    <a:pt x="176" y="35"/>
                  </a:cubicBezTo>
                  <a:cubicBezTo>
                    <a:pt x="174" y="36"/>
                    <a:pt x="172" y="37"/>
                    <a:pt x="172" y="39"/>
                  </a:cubicBezTo>
                  <a:cubicBezTo>
                    <a:pt x="172" y="42"/>
                    <a:pt x="180" y="44"/>
                    <a:pt x="182" y="45"/>
                  </a:cubicBezTo>
                  <a:cubicBezTo>
                    <a:pt x="185" y="46"/>
                    <a:pt x="186" y="47"/>
                    <a:pt x="189" y="47"/>
                  </a:cubicBezTo>
                  <a:cubicBezTo>
                    <a:pt x="192" y="48"/>
                    <a:pt x="192" y="48"/>
                    <a:pt x="191" y="48"/>
                  </a:cubicBezTo>
                  <a:cubicBezTo>
                    <a:pt x="189" y="47"/>
                    <a:pt x="186" y="48"/>
                    <a:pt x="185" y="49"/>
                  </a:cubicBezTo>
                  <a:cubicBezTo>
                    <a:pt x="184" y="50"/>
                    <a:pt x="185" y="49"/>
                    <a:pt x="185" y="47"/>
                  </a:cubicBezTo>
                  <a:cubicBezTo>
                    <a:pt x="184" y="46"/>
                    <a:pt x="181" y="45"/>
                    <a:pt x="180" y="45"/>
                  </a:cubicBezTo>
                  <a:cubicBezTo>
                    <a:pt x="179" y="45"/>
                    <a:pt x="179" y="46"/>
                    <a:pt x="179" y="45"/>
                  </a:cubicBezTo>
                  <a:cubicBezTo>
                    <a:pt x="179" y="45"/>
                    <a:pt x="177" y="44"/>
                    <a:pt x="175" y="44"/>
                  </a:cubicBezTo>
                  <a:cubicBezTo>
                    <a:pt x="174" y="44"/>
                    <a:pt x="174" y="43"/>
                    <a:pt x="173" y="45"/>
                  </a:cubicBezTo>
                  <a:cubicBezTo>
                    <a:pt x="172" y="46"/>
                    <a:pt x="172" y="45"/>
                    <a:pt x="171" y="44"/>
                  </a:cubicBezTo>
                  <a:cubicBezTo>
                    <a:pt x="171" y="42"/>
                    <a:pt x="170" y="42"/>
                    <a:pt x="169" y="43"/>
                  </a:cubicBezTo>
                  <a:cubicBezTo>
                    <a:pt x="168" y="43"/>
                    <a:pt x="167" y="43"/>
                    <a:pt x="167" y="45"/>
                  </a:cubicBezTo>
                  <a:cubicBezTo>
                    <a:pt x="166" y="47"/>
                    <a:pt x="171" y="48"/>
                    <a:pt x="173" y="49"/>
                  </a:cubicBezTo>
                  <a:cubicBezTo>
                    <a:pt x="174" y="49"/>
                    <a:pt x="174" y="49"/>
                    <a:pt x="174" y="51"/>
                  </a:cubicBezTo>
                  <a:cubicBezTo>
                    <a:pt x="174" y="52"/>
                    <a:pt x="175" y="52"/>
                    <a:pt x="176" y="53"/>
                  </a:cubicBezTo>
                  <a:cubicBezTo>
                    <a:pt x="176" y="53"/>
                    <a:pt x="176" y="51"/>
                    <a:pt x="179" y="54"/>
                  </a:cubicBezTo>
                  <a:cubicBezTo>
                    <a:pt x="182" y="57"/>
                    <a:pt x="180" y="56"/>
                    <a:pt x="180" y="56"/>
                  </a:cubicBezTo>
                  <a:cubicBezTo>
                    <a:pt x="179" y="55"/>
                    <a:pt x="178" y="54"/>
                    <a:pt x="176" y="53"/>
                  </a:cubicBezTo>
                  <a:cubicBezTo>
                    <a:pt x="175" y="53"/>
                    <a:pt x="176" y="55"/>
                    <a:pt x="177" y="56"/>
                  </a:cubicBezTo>
                  <a:cubicBezTo>
                    <a:pt x="178" y="58"/>
                    <a:pt x="181" y="60"/>
                    <a:pt x="178" y="58"/>
                  </a:cubicBezTo>
                  <a:cubicBezTo>
                    <a:pt x="175" y="57"/>
                    <a:pt x="174" y="54"/>
                    <a:pt x="173" y="52"/>
                  </a:cubicBezTo>
                  <a:cubicBezTo>
                    <a:pt x="173" y="49"/>
                    <a:pt x="170" y="49"/>
                    <a:pt x="168" y="48"/>
                  </a:cubicBezTo>
                  <a:cubicBezTo>
                    <a:pt x="167" y="47"/>
                    <a:pt x="167" y="49"/>
                    <a:pt x="166" y="51"/>
                  </a:cubicBezTo>
                  <a:cubicBezTo>
                    <a:pt x="165" y="53"/>
                    <a:pt x="169" y="53"/>
                    <a:pt x="171" y="55"/>
                  </a:cubicBezTo>
                  <a:cubicBezTo>
                    <a:pt x="173" y="56"/>
                    <a:pt x="171" y="56"/>
                    <a:pt x="169" y="55"/>
                  </a:cubicBezTo>
                  <a:cubicBezTo>
                    <a:pt x="168" y="55"/>
                    <a:pt x="164" y="54"/>
                    <a:pt x="163" y="53"/>
                  </a:cubicBezTo>
                  <a:cubicBezTo>
                    <a:pt x="161" y="53"/>
                    <a:pt x="162" y="53"/>
                    <a:pt x="163" y="52"/>
                  </a:cubicBezTo>
                  <a:cubicBezTo>
                    <a:pt x="164" y="51"/>
                    <a:pt x="164" y="51"/>
                    <a:pt x="165" y="49"/>
                  </a:cubicBezTo>
                  <a:cubicBezTo>
                    <a:pt x="166" y="47"/>
                    <a:pt x="165" y="45"/>
                    <a:pt x="163" y="43"/>
                  </a:cubicBezTo>
                  <a:cubicBezTo>
                    <a:pt x="161" y="41"/>
                    <a:pt x="159" y="42"/>
                    <a:pt x="158" y="43"/>
                  </a:cubicBezTo>
                  <a:cubicBezTo>
                    <a:pt x="157" y="44"/>
                    <a:pt x="157" y="45"/>
                    <a:pt x="155" y="46"/>
                  </a:cubicBezTo>
                  <a:cubicBezTo>
                    <a:pt x="153" y="47"/>
                    <a:pt x="154" y="45"/>
                    <a:pt x="155" y="44"/>
                  </a:cubicBezTo>
                  <a:cubicBezTo>
                    <a:pt x="156" y="43"/>
                    <a:pt x="155" y="43"/>
                    <a:pt x="155" y="42"/>
                  </a:cubicBezTo>
                  <a:cubicBezTo>
                    <a:pt x="155" y="41"/>
                    <a:pt x="154" y="42"/>
                    <a:pt x="154" y="40"/>
                  </a:cubicBezTo>
                  <a:cubicBezTo>
                    <a:pt x="154" y="39"/>
                    <a:pt x="153" y="39"/>
                    <a:pt x="153" y="39"/>
                  </a:cubicBezTo>
                  <a:cubicBezTo>
                    <a:pt x="153" y="38"/>
                    <a:pt x="152" y="39"/>
                    <a:pt x="151" y="40"/>
                  </a:cubicBezTo>
                  <a:cubicBezTo>
                    <a:pt x="150" y="41"/>
                    <a:pt x="149" y="41"/>
                    <a:pt x="148" y="43"/>
                  </a:cubicBezTo>
                  <a:cubicBezTo>
                    <a:pt x="146" y="45"/>
                    <a:pt x="151" y="47"/>
                    <a:pt x="153" y="48"/>
                  </a:cubicBezTo>
                  <a:cubicBezTo>
                    <a:pt x="155" y="48"/>
                    <a:pt x="155" y="49"/>
                    <a:pt x="153" y="49"/>
                  </a:cubicBezTo>
                  <a:cubicBezTo>
                    <a:pt x="152" y="49"/>
                    <a:pt x="150" y="47"/>
                    <a:pt x="148" y="45"/>
                  </a:cubicBezTo>
                  <a:cubicBezTo>
                    <a:pt x="146" y="44"/>
                    <a:pt x="146" y="44"/>
                    <a:pt x="146" y="45"/>
                  </a:cubicBezTo>
                  <a:cubicBezTo>
                    <a:pt x="146" y="46"/>
                    <a:pt x="145" y="47"/>
                    <a:pt x="144" y="47"/>
                  </a:cubicBezTo>
                  <a:cubicBezTo>
                    <a:pt x="143" y="47"/>
                    <a:pt x="143" y="48"/>
                    <a:pt x="144" y="49"/>
                  </a:cubicBezTo>
                  <a:cubicBezTo>
                    <a:pt x="145" y="51"/>
                    <a:pt x="144" y="51"/>
                    <a:pt x="142" y="52"/>
                  </a:cubicBezTo>
                  <a:cubicBezTo>
                    <a:pt x="141" y="52"/>
                    <a:pt x="141" y="51"/>
                    <a:pt x="138" y="54"/>
                  </a:cubicBezTo>
                  <a:cubicBezTo>
                    <a:pt x="135" y="57"/>
                    <a:pt x="137" y="54"/>
                    <a:pt x="138" y="53"/>
                  </a:cubicBezTo>
                  <a:cubicBezTo>
                    <a:pt x="138" y="51"/>
                    <a:pt x="137" y="52"/>
                    <a:pt x="135" y="52"/>
                  </a:cubicBezTo>
                  <a:cubicBezTo>
                    <a:pt x="133" y="52"/>
                    <a:pt x="134" y="51"/>
                    <a:pt x="135" y="50"/>
                  </a:cubicBezTo>
                  <a:cubicBezTo>
                    <a:pt x="136" y="49"/>
                    <a:pt x="139" y="50"/>
                    <a:pt x="141" y="50"/>
                  </a:cubicBezTo>
                  <a:cubicBezTo>
                    <a:pt x="143" y="50"/>
                    <a:pt x="139" y="49"/>
                    <a:pt x="137" y="48"/>
                  </a:cubicBezTo>
                  <a:cubicBezTo>
                    <a:pt x="136" y="47"/>
                    <a:pt x="136" y="47"/>
                    <a:pt x="137" y="47"/>
                  </a:cubicBezTo>
                  <a:cubicBezTo>
                    <a:pt x="137" y="47"/>
                    <a:pt x="137" y="47"/>
                    <a:pt x="138" y="45"/>
                  </a:cubicBezTo>
                  <a:cubicBezTo>
                    <a:pt x="138" y="44"/>
                    <a:pt x="139" y="43"/>
                    <a:pt x="141" y="42"/>
                  </a:cubicBezTo>
                  <a:cubicBezTo>
                    <a:pt x="143" y="41"/>
                    <a:pt x="142" y="40"/>
                    <a:pt x="142" y="39"/>
                  </a:cubicBezTo>
                  <a:cubicBezTo>
                    <a:pt x="142" y="38"/>
                    <a:pt x="139" y="38"/>
                    <a:pt x="137" y="40"/>
                  </a:cubicBezTo>
                  <a:cubicBezTo>
                    <a:pt x="135" y="42"/>
                    <a:pt x="134" y="44"/>
                    <a:pt x="131" y="45"/>
                  </a:cubicBezTo>
                  <a:cubicBezTo>
                    <a:pt x="128" y="47"/>
                    <a:pt x="133" y="42"/>
                    <a:pt x="134" y="42"/>
                  </a:cubicBezTo>
                  <a:cubicBezTo>
                    <a:pt x="135" y="41"/>
                    <a:pt x="139" y="38"/>
                    <a:pt x="141" y="37"/>
                  </a:cubicBezTo>
                  <a:cubicBezTo>
                    <a:pt x="142" y="36"/>
                    <a:pt x="143" y="34"/>
                    <a:pt x="145" y="33"/>
                  </a:cubicBezTo>
                  <a:cubicBezTo>
                    <a:pt x="147" y="31"/>
                    <a:pt x="145" y="31"/>
                    <a:pt x="142" y="29"/>
                  </a:cubicBezTo>
                  <a:cubicBezTo>
                    <a:pt x="140" y="27"/>
                    <a:pt x="140" y="24"/>
                    <a:pt x="141" y="23"/>
                  </a:cubicBezTo>
                  <a:cubicBezTo>
                    <a:pt x="142" y="21"/>
                    <a:pt x="141" y="20"/>
                    <a:pt x="140" y="20"/>
                  </a:cubicBezTo>
                  <a:cubicBezTo>
                    <a:pt x="140" y="20"/>
                    <a:pt x="135" y="18"/>
                    <a:pt x="133" y="17"/>
                  </a:cubicBezTo>
                  <a:cubicBezTo>
                    <a:pt x="131" y="16"/>
                    <a:pt x="131" y="13"/>
                    <a:pt x="132" y="10"/>
                  </a:cubicBezTo>
                  <a:cubicBezTo>
                    <a:pt x="132" y="8"/>
                    <a:pt x="130" y="7"/>
                    <a:pt x="129" y="7"/>
                  </a:cubicBezTo>
                  <a:cubicBezTo>
                    <a:pt x="128" y="6"/>
                    <a:pt x="128" y="6"/>
                    <a:pt x="128" y="5"/>
                  </a:cubicBezTo>
                  <a:cubicBezTo>
                    <a:pt x="128" y="4"/>
                    <a:pt x="120" y="4"/>
                    <a:pt x="118" y="4"/>
                  </a:cubicBezTo>
                  <a:cubicBezTo>
                    <a:pt x="116" y="4"/>
                    <a:pt x="113" y="4"/>
                    <a:pt x="111" y="3"/>
                  </a:cubicBezTo>
                  <a:cubicBezTo>
                    <a:pt x="109" y="3"/>
                    <a:pt x="107" y="4"/>
                    <a:pt x="106" y="5"/>
                  </a:cubicBezTo>
                  <a:cubicBezTo>
                    <a:pt x="105" y="6"/>
                    <a:pt x="105" y="6"/>
                    <a:pt x="103" y="6"/>
                  </a:cubicBezTo>
                  <a:cubicBezTo>
                    <a:pt x="101" y="6"/>
                    <a:pt x="97" y="7"/>
                    <a:pt x="93" y="9"/>
                  </a:cubicBezTo>
                  <a:cubicBezTo>
                    <a:pt x="89" y="10"/>
                    <a:pt x="91" y="10"/>
                    <a:pt x="93" y="10"/>
                  </a:cubicBezTo>
                  <a:cubicBezTo>
                    <a:pt x="95" y="11"/>
                    <a:pt x="95" y="11"/>
                    <a:pt x="96" y="13"/>
                  </a:cubicBezTo>
                  <a:cubicBezTo>
                    <a:pt x="96" y="15"/>
                    <a:pt x="96" y="16"/>
                    <a:pt x="94" y="13"/>
                  </a:cubicBezTo>
                  <a:cubicBezTo>
                    <a:pt x="91" y="10"/>
                    <a:pt x="85" y="12"/>
                    <a:pt x="83" y="12"/>
                  </a:cubicBezTo>
                  <a:cubicBezTo>
                    <a:pt x="81" y="13"/>
                    <a:pt x="80" y="13"/>
                    <a:pt x="83" y="16"/>
                  </a:cubicBezTo>
                  <a:cubicBezTo>
                    <a:pt x="86" y="18"/>
                    <a:pt x="84" y="17"/>
                    <a:pt x="83" y="17"/>
                  </a:cubicBezTo>
                  <a:cubicBezTo>
                    <a:pt x="82" y="17"/>
                    <a:pt x="80" y="15"/>
                    <a:pt x="79" y="14"/>
                  </a:cubicBezTo>
                  <a:cubicBezTo>
                    <a:pt x="78" y="13"/>
                    <a:pt x="77" y="14"/>
                    <a:pt x="76" y="15"/>
                  </a:cubicBezTo>
                  <a:cubicBezTo>
                    <a:pt x="75" y="15"/>
                    <a:pt x="75" y="14"/>
                    <a:pt x="75" y="12"/>
                  </a:cubicBezTo>
                  <a:cubicBezTo>
                    <a:pt x="75" y="11"/>
                    <a:pt x="75" y="8"/>
                    <a:pt x="76" y="6"/>
                  </a:cubicBezTo>
                  <a:cubicBezTo>
                    <a:pt x="76" y="5"/>
                    <a:pt x="77" y="5"/>
                    <a:pt x="78" y="3"/>
                  </a:cubicBezTo>
                  <a:cubicBezTo>
                    <a:pt x="78" y="2"/>
                    <a:pt x="74" y="2"/>
                    <a:pt x="72" y="1"/>
                  </a:cubicBezTo>
                  <a:cubicBezTo>
                    <a:pt x="70" y="1"/>
                    <a:pt x="68" y="1"/>
                    <a:pt x="65" y="0"/>
                  </a:cubicBezTo>
                  <a:cubicBezTo>
                    <a:pt x="62" y="0"/>
                    <a:pt x="54" y="0"/>
                    <a:pt x="44" y="1"/>
                  </a:cubicBezTo>
                  <a:cubicBezTo>
                    <a:pt x="33" y="3"/>
                    <a:pt x="24" y="10"/>
                    <a:pt x="21" y="12"/>
                  </a:cubicBezTo>
                  <a:cubicBezTo>
                    <a:pt x="19" y="15"/>
                    <a:pt x="17" y="14"/>
                    <a:pt x="20" y="15"/>
                  </a:cubicBezTo>
                  <a:cubicBezTo>
                    <a:pt x="22" y="17"/>
                    <a:pt x="19" y="16"/>
                    <a:pt x="19" y="16"/>
                  </a:cubicBezTo>
                  <a:cubicBezTo>
                    <a:pt x="18" y="16"/>
                    <a:pt x="17" y="16"/>
                    <a:pt x="16" y="16"/>
                  </a:cubicBezTo>
                  <a:cubicBezTo>
                    <a:pt x="15" y="17"/>
                    <a:pt x="15" y="18"/>
                    <a:pt x="14" y="19"/>
                  </a:cubicBezTo>
                  <a:cubicBezTo>
                    <a:pt x="14" y="20"/>
                    <a:pt x="12" y="24"/>
                    <a:pt x="11" y="25"/>
                  </a:cubicBezTo>
                  <a:cubicBezTo>
                    <a:pt x="11" y="26"/>
                    <a:pt x="12" y="27"/>
                    <a:pt x="12" y="28"/>
                  </a:cubicBezTo>
                  <a:cubicBezTo>
                    <a:pt x="11" y="28"/>
                    <a:pt x="10" y="29"/>
                    <a:pt x="11" y="30"/>
                  </a:cubicBezTo>
                  <a:cubicBezTo>
                    <a:pt x="11" y="30"/>
                    <a:pt x="10" y="31"/>
                    <a:pt x="10" y="31"/>
                  </a:cubicBezTo>
                  <a:cubicBezTo>
                    <a:pt x="9" y="31"/>
                    <a:pt x="8" y="31"/>
                    <a:pt x="8" y="32"/>
                  </a:cubicBezTo>
                  <a:cubicBezTo>
                    <a:pt x="8" y="34"/>
                    <a:pt x="8" y="35"/>
                    <a:pt x="6" y="35"/>
                  </a:cubicBezTo>
                  <a:cubicBezTo>
                    <a:pt x="5" y="35"/>
                    <a:pt x="5" y="34"/>
                    <a:pt x="5" y="36"/>
                  </a:cubicBezTo>
                  <a:cubicBezTo>
                    <a:pt x="4" y="38"/>
                    <a:pt x="5" y="39"/>
                    <a:pt x="3" y="40"/>
                  </a:cubicBezTo>
                  <a:cubicBezTo>
                    <a:pt x="2" y="40"/>
                    <a:pt x="3" y="42"/>
                    <a:pt x="3" y="44"/>
                  </a:cubicBezTo>
                  <a:cubicBezTo>
                    <a:pt x="2" y="45"/>
                    <a:pt x="1" y="45"/>
                    <a:pt x="5" y="47"/>
                  </a:cubicBezTo>
                  <a:cubicBezTo>
                    <a:pt x="9" y="49"/>
                    <a:pt x="4" y="50"/>
                    <a:pt x="3" y="50"/>
                  </a:cubicBezTo>
                  <a:cubicBezTo>
                    <a:pt x="2" y="50"/>
                    <a:pt x="2" y="50"/>
                    <a:pt x="2" y="51"/>
                  </a:cubicBezTo>
                  <a:cubicBezTo>
                    <a:pt x="2" y="52"/>
                    <a:pt x="2" y="53"/>
                    <a:pt x="1" y="54"/>
                  </a:cubicBezTo>
                  <a:cubicBezTo>
                    <a:pt x="0" y="55"/>
                    <a:pt x="0" y="56"/>
                    <a:pt x="2" y="59"/>
                  </a:cubicBezTo>
                  <a:cubicBezTo>
                    <a:pt x="4" y="61"/>
                    <a:pt x="3" y="61"/>
                    <a:pt x="2" y="63"/>
                  </a:cubicBezTo>
                  <a:cubicBezTo>
                    <a:pt x="1" y="64"/>
                    <a:pt x="1" y="68"/>
                    <a:pt x="4" y="70"/>
                  </a:cubicBezTo>
                  <a:cubicBezTo>
                    <a:pt x="7" y="72"/>
                    <a:pt x="25" y="74"/>
                    <a:pt x="27" y="74"/>
                  </a:cubicBezTo>
                  <a:cubicBezTo>
                    <a:pt x="28" y="74"/>
                    <a:pt x="30" y="74"/>
                    <a:pt x="31" y="73"/>
                  </a:cubicBezTo>
                  <a:cubicBezTo>
                    <a:pt x="33" y="73"/>
                    <a:pt x="34" y="73"/>
                    <a:pt x="35" y="74"/>
                  </a:cubicBezTo>
                  <a:cubicBezTo>
                    <a:pt x="36" y="75"/>
                    <a:pt x="38" y="77"/>
                    <a:pt x="41" y="78"/>
                  </a:cubicBezTo>
                  <a:cubicBezTo>
                    <a:pt x="43" y="80"/>
                    <a:pt x="42" y="79"/>
                    <a:pt x="41" y="81"/>
                  </a:cubicBezTo>
                  <a:cubicBezTo>
                    <a:pt x="41" y="82"/>
                    <a:pt x="40" y="81"/>
                    <a:pt x="38" y="81"/>
                  </a:cubicBezTo>
                  <a:cubicBezTo>
                    <a:pt x="36" y="80"/>
                    <a:pt x="33" y="82"/>
                    <a:pt x="31" y="81"/>
                  </a:cubicBezTo>
                  <a:cubicBezTo>
                    <a:pt x="28" y="81"/>
                    <a:pt x="26" y="81"/>
                    <a:pt x="25" y="80"/>
                  </a:cubicBezTo>
                  <a:cubicBezTo>
                    <a:pt x="24" y="78"/>
                    <a:pt x="23" y="78"/>
                    <a:pt x="22" y="79"/>
                  </a:cubicBezTo>
                  <a:cubicBezTo>
                    <a:pt x="21" y="79"/>
                    <a:pt x="20" y="79"/>
                    <a:pt x="19" y="79"/>
                  </a:cubicBezTo>
                  <a:cubicBezTo>
                    <a:pt x="18" y="79"/>
                    <a:pt x="17" y="78"/>
                    <a:pt x="16" y="79"/>
                  </a:cubicBezTo>
                  <a:cubicBezTo>
                    <a:pt x="15" y="79"/>
                    <a:pt x="15" y="79"/>
                    <a:pt x="11" y="78"/>
                  </a:cubicBezTo>
                  <a:cubicBezTo>
                    <a:pt x="8" y="76"/>
                    <a:pt x="9" y="78"/>
                    <a:pt x="9" y="78"/>
                  </a:cubicBezTo>
                  <a:cubicBezTo>
                    <a:pt x="11" y="80"/>
                    <a:pt x="11" y="82"/>
                    <a:pt x="10" y="82"/>
                  </a:cubicBezTo>
                  <a:cubicBezTo>
                    <a:pt x="9" y="82"/>
                    <a:pt x="13" y="86"/>
                    <a:pt x="18" y="90"/>
                  </a:cubicBezTo>
                  <a:cubicBezTo>
                    <a:pt x="23" y="93"/>
                    <a:pt x="26" y="95"/>
                    <a:pt x="28" y="96"/>
                  </a:cubicBezTo>
                  <a:cubicBezTo>
                    <a:pt x="31" y="97"/>
                    <a:pt x="33" y="98"/>
                    <a:pt x="29" y="98"/>
                  </a:cubicBezTo>
                  <a:cubicBezTo>
                    <a:pt x="25" y="98"/>
                    <a:pt x="33" y="100"/>
                    <a:pt x="35" y="100"/>
                  </a:cubicBezTo>
                  <a:cubicBezTo>
                    <a:pt x="37" y="100"/>
                    <a:pt x="37" y="99"/>
                    <a:pt x="37" y="98"/>
                  </a:cubicBezTo>
                  <a:cubicBezTo>
                    <a:pt x="37" y="97"/>
                    <a:pt x="41" y="98"/>
                    <a:pt x="42" y="98"/>
                  </a:cubicBezTo>
                  <a:cubicBezTo>
                    <a:pt x="44" y="99"/>
                    <a:pt x="45" y="99"/>
                    <a:pt x="46" y="99"/>
                  </a:cubicBezTo>
                  <a:cubicBezTo>
                    <a:pt x="47" y="98"/>
                    <a:pt x="45" y="97"/>
                    <a:pt x="44" y="97"/>
                  </a:cubicBezTo>
                  <a:cubicBezTo>
                    <a:pt x="43" y="96"/>
                    <a:pt x="43" y="96"/>
                    <a:pt x="44" y="95"/>
                  </a:cubicBezTo>
                  <a:cubicBezTo>
                    <a:pt x="45" y="94"/>
                    <a:pt x="46" y="94"/>
                    <a:pt x="47" y="95"/>
                  </a:cubicBezTo>
                  <a:cubicBezTo>
                    <a:pt x="48" y="96"/>
                    <a:pt x="49" y="96"/>
                    <a:pt x="48" y="97"/>
                  </a:cubicBezTo>
                  <a:cubicBezTo>
                    <a:pt x="48" y="97"/>
                    <a:pt x="48" y="98"/>
                    <a:pt x="50" y="98"/>
                  </a:cubicBezTo>
                  <a:cubicBezTo>
                    <a:pt x="52" y="98"/>
                    <a:pt x="51" y="98"/>
                    <a:pt x="51" y="97"/>
                  </a:cubicBezTo>
                  <a:cubicBezTo>
                    <a:pt x="51" y="96"/>
                    <a:pt x="52" y="95"/>
                    <a:pt x="54" y="95"/>
                  </a:cubicBezTo>
                  <a:cubicBezTo>
                    <a:pt x="56" y="94"/>
                    <a:pt x="54" y="96"/>
                    <a:pt x="54" y="96"/>
                  </a:cubicBezTo>
                  <a:cubicBezTo>
                    <a:pt x="53" y="97"/>
                    <a:pt x="50" y="97"/>
                    <a:pt x="54" y="101"/>
                  </a:cubicBezTo>
                  <a:cubicBezTo>
                    <a:pt x="58" y="105"/>
                    <a:pt x="64" y="106"/>
                    <a:pt x="65" y="106"/>
                  </a:cubicBezTo>
                  <a:cubicBezTo>
                    <a:pt x="66" y="106"/>
                    <a:pt x="69" y="107"/>
                    <a:pt x="70" y="107"/>
                  </a:cubicBezTo>
                  <a:cubicBezTo>
                    <a:pt x="71" y="107"/>
                    <a:pt x="72" y="107"/>
                    <a:pt x="71" y="106"/>
                  </a:cubicBezTo>
                  <a:cubicBezTo>
                    <a:pt x="71" y="106"/>
                    <a:pt x="67" y="105"/>
                    <a:pt x="65" y="105"/>
                  </a:cubicBezTo>
                  <a:cubicBezTo>
                    <a:pt x="63" y="105"/>
                    <a:pt x="63" y="105"/>
                    <a:pt x="65" y="104"/>
                  </a:cubicBezTo>
                  <a:cubicBezTo>
                    <a:pt x="67" y="103"/>
                    <a:pt x="72" y="104"/>
                    <a:pt x="73" y="104"/>
                  </a:cubicBezTo>
                  <a:cubicBezTo>
                    <a:pt x="74" y="104"/>
                    <a:pt x="76" y="105"/>
                    <a:pt x="77" y="105"/>
                  </a:cubicBezTo>
                  <a:cubicBezTo>
                    <a:pt x="78" y="104"/>
                    <a:pt x="79" y="104"/>
                    <a:pt x="80" y="105"/>
                  </a:cubicBezTo>
                  <a:cubicBezTo>
                    <a:pt x="81" y="107"/>
                    <a:pt x="84" y="107"/>
                    <a:pt x="86" y="107"/>
                  </a:cubicBezTo>
                  <a:cubicBezTo>
                    <a:pt x="88" y="107"/>
                    <a:pt x="91" y="107"/>
                    <a:pt x="93" y="108"/>
                  </a:cubicBezTo>
                  <a:cubicBezTo>
                    <a:pt x="94" y="108"/>
                    <a:pt x="98" y="108"/>
                    <a:pt x="100" y="107"/>
                  </a:cubicBezTo>
                  <a:cubicBezTo>
                    <a:pt x="102" y="107"/>
                    <a:pt x="104" y="106"/>
                    <a:pt x="106" y="107"/>
                  </a:cubicBezTo>
                  <a:cubicBezTo>
                    <a:pt x="107" y="109"/>
                    <a:pt x="110" y="109"/>
                    <a:pt x="111" y="110"/>
                  </a:cubicBezTo>
                  <a:cubicBezTo>
                    <a:pt x="112" y="110"/>
                    <a:pt x="115" y="110"/>
                    <a:pt x="116" y="111"/>
                  </a:cubicBezTo>
                  <a:cubicBezTo>
                    <a:pt x="118" y="112"/>
                    <a:pt x="118" y="111"/>
                    <a:pt x="118" y="111"/>
                  </a:cubicBezTo>
                  <a:cubicBezTo>
                    <a:pt x="119" y="110"/>
                    <a:pt x="120" y="110"/>
                    <a:pt x="120" y="111"/>
                  </a:cubicBezTo>
                  <a:cubicBezTo>
                    <a:pt x="121" y="111"/>
                    <a:pt x="122" y="110"/>
                    <a:pt x="123" y="110"/>
                  </a:cubicBezTo>
                  <a:cubicBezTo>
                    <a:pt x="124" y="109"/>
                    <a:pt x="124" y="108"/>
                    <a:pt x="123" y="108"/>
                  </a:cubicBezTo>
                  <a:cubicBezTo>
                    <a:pt x="123" y="108"/>
                    <a:pt x="122" y="108"/>
                    <a:pt x="121" y="107"/>
                  </a:cubicBezTo>
                  <a:cubicBezTo>
                    <a:pt x="120" y="105"/>
                    <a:pt x="116" y="104"/>
                    <a:pt x="109" y="101"/>
                  </a:cubicBezTo>
                  <a:cubicBezTo>
                    <a:pt x="102" y="98"/>
                    <a:pt x="108" y="100"/>
                    <a:pt x="108" y="100"/>
                  </a:cubicBezTo>
                  <a:cubicBezTo>
                    <a:pt x="109" y="100"/>
                    <a:pt x="119" y="104"/>
                    <a:pt x="120" y="105"/>
                  </a:cubicBezTo>
                  <a:cubicBezTo>
                    <a:pt x="121" y="106"/>
                    <a:pt x="125" y="107"/>
                    <a:pt x="126" y="108"/>
                  </a:cubicBezTo>
                  <a:cubicBezTo>
                    <a:pt x="127" y="108"/>
                    <a:pt x="131" y="110"/>
                    <a:pt x="133" y="112"/>
                  </a:cubicBezTo>
                  <a:cubicBezTo>
                    <a:pt x="135" y="114"/>
                    <a:pt x="137" y="114"/>
                    <a:pt x="138" y="113"/>
                  </a:cubicBezTo>
                  <a:cubicBezTo>
                    <a:pt x="140" y="113"/>
                    <a:pt x="136" y="109"/>
                    <a:pt x="134" y="108"/>
                  </a:cubicBezTo>
                  <a:cubicBezTo>
                    <a:pt x="132" y="107"/>
                    <a:pt x="132" y="105"/>
                    <a:pt x="130" y="106"/>
                  </a:cubicBezTo>
                  <a:cubicBezTo>
                    <a:pt x="129" y="107"/>
                    <a:pt x="127" y="106"/>
                    <a:pt x="125" y="104"/>
                  </a:cubicBezTo>
                  <a:cubicBezTo>
                    <a:pt x="123" y="103"/>
                    <a:pt x="130" y="104"/>
                    <a:pt x="132" y="104"/>
                  </a:cubicBezTo>
                  <a:cubicBezTo>
                    <a:pt x="134" y="104"/>
                    <a:pt x="141" y="105"/>
                    <a:pt x="142" y="106"/>
                  </a:cubicBezTo>
                  <a:cubicBezTo>
                    <a:pt x="143" y="107"/>
                    <a:pt x="145" y="106"/>
                    <a:pt x="146" y="106"/>
                  </a:cubicBezTo>
                  <a:cubicBezTo>
                    <a:pt x="147" y="106"/>
                    <a:pt x="150" y="107"/>
                    <a:pt x="151" y="107"/>
                  </a:cubicBezTo>
                  <a:cubicBezTo>
                    <a:pt x="152" y="108"/>
                    <a:pt x="153" y="107"/>
                    <a:pt x="154" y="109"/>
                  </a:cubicBezTo>
                  <a:cubicBezTo>
                    <a:pt x="155" y="112"/>
                    <a:pt x="156" y="111"/>
                    <a:pt x="159" y="110"/>
                  </a:cubicBezTo>
                  <a:cubicBezTo>
                    <a:pt x="161" y="109"/>
                    <a:pt x="164" y="110"/>
                    <a:pt x="168" y="109"/>
                  </a:cubicBezTo>
                  <a:cubicBezTo>
                    <a:pt x="173" y="108"/>
                    <a:pt x="168" y="102"/>
                    <a:pt x="167" y="100"/>
                  </a:cubicBezTo>
                  <a:cubicBezTo>
                    <a:pt x="165" y="97"/>
                    <a:pt x="164" y="98"/>
                    <a:pt x="163" y="98"/>
                  </a:cubicBezTo>
                  <a:cubicBezTo>
                    <a:pt x="161" y="99"/>
                    <a:pt x="161" y="98"/>
                    <a:pt x="160" y="97"/>
                  </a:cubicBezTo>
                  <a:cubicBezTo>
                    <a:pt x="160" y="96"/>
                    <a:pt x="157" y="97"/>
                    <a:pt x="156" y="96"/>
                  </a:cubicBezTo>
                  <a:cubicBezTo>
                    <a:pt x="156" y="95"/>
                    <a:pt x="159" y="95"/>
                    <a:pt x="159" y="94"/>
                  </a:cubicBezTo>
                  <a:cubicBezTo>
                    <a:pt x="160" y="93"/>
                    <a:pt x="161" y="94"/>
                    <a:pt x="161" y="95"/>
                  </a:cubicBezTo>
                  <a:cubicBezTo>
                    <a:pt x="162" y="96"/>
                    <a:pt x="162" y="95"/>
                    <a:pt x="162" y="94"/>
                  </a:cubicBezTo>
                  <a:cubicBezTo>
                    <a:pt x="162" y="93"/>
                    <a:pt x="163" y="93"/>
                    <a:pt x="164" y="91"/>
                  </a:cubicBezTo>
                  <a:cubicBezTo>
                    <a:pt x="165" y="90"/>
                    <a:pt x="164" y="90"/>
                    <a:pt x="163" y="89"/>
                  </a:cubicBezTo>
                  <a:cubicBezTo>
                    <a:pt x="162" y="88"/>
                    <a:pt x="164" y="88"/>
                    <a:pt x="165" y="89"/>
                  </a:cubicBezTo>
                  <a:cubicBezTo>
                    <a:pt x="165" y="91"/>
                    <a:pt x="166" y="90"/>
                    <a:pt x="167" y="89"/>
                  </a:cubicBezTo>
                  <a:cubicBezTo>
                    <a:pt x="169" y="89"/>
                    <a:pt x="169" y="91"/>
                    <a:pt x="168" y="91"/>
                  </a:cubicBezTo>
                  <a:cubicBezTo>
                    <a:pt x="167" y="90"/>
                    <a:pt x="166" y="92"/>
                    <a:pt x="165" y="92"/>
                  </a:cubicBezTo>
                  <a:cubicBezTo>
                    <a:pt x="163" y="93"/>
                    <a:pt x="164" y="94"/>
                    <a:pt x="165" y="95"/>
                  </a:cubicBezTo>
                  <a:cubicBezTo>
                    <a:pt x="167" y="96"/>
                    <a:pt x="167" y="95"/>
                    <a:pt x="168" y="95"/>
                  </a:cubicBezTo>
                  <a:cubicBezTo>
                    <a:pt x="169" y="96"/>
                    <a:pt x="169" y="95"/>
                    <a:pt x="170" y="97"/>
                  </a:cubicBezTo>
                  <a:cubicBezTo>
                    <a:pt x="171" y="98"/>
                    <a:pt x="170" y="98"/>
                    <a:pt x="172" y="97"/>
                  </a:cubicBezTo>
                  <a:cubicBezTo>
                    <a:pt x="173" y="96"/>
                    <a:pt x="173" y="98"/>
                    <a:pt x="172" y="98"/>
                  </a:cubicBezTo>
                  <a:cubicBezTo>
                    <a:pt x="172" y="98"/>
                    <a:pt x="172" y="99"/>
                    <a:pt x="174" y="101"/>
                  </a:cubicBezTo>
                  <a:cubicBezTo>
                    <a:pt x="175" y="102"/>
                    <a:pt x="175" y="100"/>
                    <a:pt x="176" y="101"/>
                  </a:cubicBezTo>
                  <a:cubicBezTo>
                    <a:pt x="177" y="102"/>
                    <a:pt x="177" y="102"/>
                    <a:pt x="177" y="101"/>
                  </a:cubicBezTo>
                  <a:cubicBezTo>
                    <a:pt x="178" y="100"/>
                    <a:pt x="178" y="100"/>
                    <a:pt x="180" y="100"/>
                  </a:cubicBezTo>
                  <a:cubicBezTo>
                    <a:pt x="182" y="100"/>
                    <a:pt x="182" y="100"/>
                    <a:pt x="183" y="101"/>
                  </a:cubicBezTo>
                  <a:cubicBezTo>
                    <a:pt x="184" y="101"/>
                    <a:pt x="185" y="110"/>
                    <a:pt x="185" y="112"/>
                  </a:cubicBezTo>
                  <a:cubicBezTo>
                    <a:pt x="185" y="114"/>
                    <a:pt x="186" y="113"/>
                    <a:pt x="186" y="113"/>
                  </a:cubicBezTo>
                  <a:cubicBezTo>
                    <a:pt x="187" y="112"/>
                    <a:pt x="188" y="112"/>
                    <a:pt x="187" y="112"/>
                  </a:cubicBezTo>
                  <a:cubicBezTo>
                    <a:pt x="185" y="111"/>
                    <a:pt x="187" y="110"/>
                    <a:pt x="189" y="109"/>
                  </a:cubicBezTo>
                  <a:cubicBezTo>
                    <a:pt x="192" y="109"/>
                    <a:pt x="192" y="109"/>
                    <a:pt x="191" y="109"/>
                  </a:cubicBezTo>
                  <a:cubicBezTo>
                    <a:pt x="190" y="110"/>
                    <a:pt x="190" y="110"/>
                    <a:pt x="191" y="111"/>
                  </a:cubicBezTo>
                  <a:cubicBezTo>
                    <a:pt x="191" y="112"/>
                    <a:pt x="192" y="111"/>
                    <a:pt x="193" y="111"/>
                  </a:cubicBezTo>
                  <a:cubicBezTo>
                    <a:pt x="194" y="111"/>
                    <a:pt x="194" y="110"/>
                    <a:pt x="195" y="111"/>
                  </a:cubicBezTo>
                  <a:cubicBezTo>
                    <a:pt x="195" y="112"/>
                    <a:pt x="195" y="112"/>
                    <a:pt x="197" y="112"/>
                  </a:cubicBezTo>
                  <a:cubicBezTo>
                    <a:pt x="198" y="112"/>
                    <a:pt x="197" y="112"/>
                    <a:pt x="197" y="113"/>
                  </a:cubicBezTo>
                  <a:cubicBezTo>
                    <a:pt x="197" y="114"/>
                    <a:pt x="195" y="114"/>
                    <a:pt x="193" y="115"/>
                  </a:cubicBezTo>
                  <a:cubicBezTo>
                    <a:pt x="191" y="115"/>
                    <a:pt x="192" y="116"/>
                    <a:pt x="194" y="116"/>
                  </a:cubicBezTo>
                  <a:cubicBezTo>
                    <a:pt x="195" y="117"/>
                    <a:pt x="195" y="117"/>
                    <a:pt x="195" y="117"/>
                  </a:cubicBezTo>
                  <a:cubicBezTo>
                    <a:pt x="196" y="116"/>
                    <a:pt x="197" y="117"/>
                    <a:pt x="198" y="118"/>
                  </a:cubicBezTo>
                  <a:cubicBezTo>
                    <a:pt x="199" y="119"/>
                    <a:pt x="198" y="118"/>
                    <a:pt x="200" y="117"/>
                  </a:cubicBezTo>
                  <a:cubicBezTo>
                    <a:pt x="201" y="117"/>
                    <a:pt x="201" y="116"/>
                    <a:pt x="200" y="115"/>
                  </a:cubicBezTo>
                  <a:cubicBezTo>
                    <a:pt x="200" y="115"/>
                    <a:pt x="203" y="115"/>
                    <a:pt x="205" y="115"/>
                  </a:cubicBezTo>
                  <a:cubicBezTo>
                    <a:pt x="207" y="116"/>
                    <a:pt x="204" y="116"/>
                    <a:pt x="202" y="117"/>
                  </a:cubicBezTo>
                  <a:cubicBezTo>
                    <a:pt x="200" y="118"/>
                    <a:pt x="201" y="118"/>
                    <a:pt x="202" y="120"/>
                  </a:cubicBezTo>
                  <a:cubicBezTo>
                    <a:pt x="204" y="122"/>
                    <a:pt x="204" y="122"/>
                    <a:pt x="206" y="122"/>
                  </a:cubicBezTo>
                  <a:cubicBezTo>
                    <a:pt x="208" y="122"/>
                    <a:pt x="210" y="124"/>
                    <a:pt x="212" y="125"/>
                  </a:cubicBezTo>
                  <a:cubicBezTo>
                    <a:pt x="215" y="126"/>
                    <a:pt x="215" y="127"/>
                    <a:pt x="214" y="129"/>
                  </a:cubicBezTo>
                  <a:cubicBezTo>
                    <a:pt x="213" y="130"/>
                    <a:pt x="211" y="132"/>
                    <a:pt x="210" y="133"/>
                  </a:cubicBezTo>
                  <a:cubicBezTo>
                    <a:pt x="209" y="133"/>
                    <a:pt x="204" y="132"/>
                    <a:pt x="202" y="132"/>
                  </a:cubicBezTo>
                  <a:cubicBezTo>
                    <a:pt x="199" y="132"/>
                    <a:pt x="200" y="134"/>
                    <a:pt x="201" y="135"/>
                  </a:cubicBezTo>
                  <a:cubicBezTo>
                    <a:pt x="201" y="136"/>
                    <a:pt x="201" y="137"/>
                    <a:pt x="200" y="140"/>
                  </a:cubicBezTo>
                  <a:cubicBezTo>
                    <a:pt x="198" y="142"/>
                    <a:pt x="207" y="140"/>
                    <a:pt x="208" y="139"/>
                  </a:cubicBezTo>
                  <a:cubicBezTo>
                    <a:pt x="209" y="139"/>
                    <a:pt x="211" y="137"/>
                    <a:pt x="213" y="137"/>
                  </a:cubicBezTo>
                  <a:cubicBezTo>
                    <a:pt x="215" y="137"/>
                    <a:pt x="217" y="135"/>
                    <a:pt x="217" y="134"/>
                  </a:cubicBezTo>
                  <a:cubicBezTo>
                    <a:pt x="218" y="132"/>
                    <a:pt x="219" y="134"/>
                    <a:pt x="220" y="135"/>
                  </a:cubicBezTo>
                  <a:cubicBezTo>
                    <a:pt x="222" y="136"/>
                    <a:pt x="222" y="136"/>
                    <a:pt x="223" y="134"/>
                  </a:cubicBezTo>
                  <a:cubicBezTo>
                    <a:pt x="224" y="132"/>
                    <a:pt x="225" y="131"/>
                    <a:pt x="228" y="131"/>
                  </a:cubicBezTo>
                  <a:cubicBezTo>
                    <a:pt x="231" y="131"/>
                    <a:pt x="226" y="132"/>
                    <a:pt x="225" y="134"/>
                  </a:cubicBezTo>
                  <a:cubicBezTo>
                    <a:pt x="223" y="135"/>
                    <a:pt x="227" y="135"/>
                    <a:pt x="228" y="135"/>
                  </a:cubicBezTo>
                  <a:cubicBezTo>
                    <a:pt x="230" y="135"/>
                    <a:pt x="230" y="136"/>
                    <a:pt x="227" y="137"/>
                  </a:cubicBezTo>
                  <a:cubicBezTo>
                    <a:pt x="224" y="138"/>
                    <a:pt x="227" y="139"/>
                    <a:pt x="228" y="139"/>
                  </a:cubicBezTo>
                  <a:cubicBezTo>
                    <a:pt x="229" y="139"/>
                    <a:pt x="228" y="139"/>
                    <a:pt x="229" y="138"/>
                  </a:cubicBezTo>
                  <a:cubicBezTo>
                    <a:pt x="230" y="137"/>
                    <a:pt x="230" y="138"/>
                    <a:pt x="230" y="141"/>
                  </a:cubicBezTo>
                  <a:cubicBezTo>
                    <a:pt x="231" y="144"/>
                    <a:pt x="236" y="146"/>
                    <a:pt x="239" y="145"/>
                  </a:cubicBezTo>
                  <a:cubicBezTo>
                    <a:pt x="242" y="145"/>
                    <a:pt x="240" y="144"/>
                    <a:pt x="238" y="142"/>
                  </a:cubicBezTo>
                  <a:cubicBezTo>
                    <a:pt x="237" y="140"/>
                    <a:pt x="236" y="140"/>
                    <a:pt x="240" y="140"/>
                  </a:cubicBezTo>
                  <a:cubicBezTo>
                    <a:pt x="244" y="141"/>
                    <a:pt x="242" y="146"/>
                    <a:pt x="241" y="147"/>
                  </a:cubicBezTo>
                  <a:cubicBezTo>
                    <a:pt x="241" y="149"/>
                    <a:pt x="242" y="150"/>
                    <a:pt x="243" y="151"/>
                  </a:cubicBezTo>
                  <a:cubicBezTo>
                    <a:pt x="244" y="151"/>
                    <a:pt x="244" y="151"/>
                    <a:pt x="245" y="152"/>
                  </a:cubicBezTo>
                  <a:cubicBezTo>
                    <a:pt x="245" y="153"/>
                    <a:pt x="246" y="151"/>
                    <a:pt x="246" y="151"/>
                  </a:cubicBezTo>
                  <a:cubicBezTo>
                    <a:pt x="246" y="151"/>
                    <a:pt x="248" y="150"/>
                    <a:pt x="250" y="149"/>
                  </a:cubicBezTo>
                  <a:cubicBezTo>
                    <a:pt x="251" y="148"/>
                    <a:pt x="251" y="151"/>
                    <a:pt x="251" y="153"/>
                  </a:cubicBezTo>
                  <a:cubicBezTo>
                    <a:pt x="252" y="154"/>
                    <a:pt x="253" y="153"/>
                    <a:pt x="254" y="153"/>
                  </a:cubicBezTo>
                  <a:cubicBezTo>
                    <a:pt x="255" y="152"/>
                    <a:pt x="254" y="155"/>
                    <a:pt x="255" y="156"/>
                  </a:cubicBezTo>
                  <a:cubicBezTo>
                    <a:pt x="255" y="157"/>
                    <a:pt x="255" y="159"/>
                    <a:pt x="255" y="161"/>
                  </a:cubicBezTo>
                  <a:cubicBezTo>
                    <a:pt x="256" y="163"/>
                    <a:pt x="256" y="163"/>
                    <a:pt x="257" y="162"/>
                  </a:cubicBezTo>
                  <a:cubicBezTo>
                    <a:pt x="257" y="162"/>
                    <a:pt x="258" y="162"/>
                    <a:pt x="259" y="163"/>
                  </a:cubicBezTo>
                  <a:cubicBezTo>
                    <a:pt x="260" y="164"/>
                    <a:pt x="260" y="165"/>
                    <a:pt x="259" y="166"/>
                  </a:cubicBezTo>
                  <a:cubicBezTo>
                    <a:pt x="258" y="167"/>
                    <a:pt x="260" y="168"/>
                    <a:pt x="261" y="168"/>
                  </a:cubicBezTo>
                  <a:cubicBezTo>
                    <a:pt x="262" y="169"/>
                    <a:pt x="262" y="172"/>
                    <a:pt x="262" y="173"/>
                  </a:cubicBezTo>
                  <a:cubicBezTo>
                    <a:pt x="262" y="174"/>
                    <a:pt x="263" y="176"/>
                    <a:pt x="264" y="177"/>
                  </a:cubicBezTo>
                  <a:cubicBezTo>
                    <a:pt x="265" y="177"/>
                    <a:pt x="265" y="177"/>
                    <a:pt x="265" y="179"/>
                  </a:cubicBezTo>
                  <a:cubicBezTo>
                    <a:pt x="264" y="180"/>
                    <a:pt x="259" y="187"/>
                    <a:pt x="256" y="189"/>
                  </a:cubicBezTo>
                  <a:cubicBezTo>
                    <a:pt x="252" y="191"/>
                    <a:pt x="260" y="191"/>
                    <a:pt x="263" y="191"/>
                  </a:cubicBezTo>
                  <a:cubicBezTo>
                    <a:pt x="265" y="191"/>
                    <a:pt x="271" y="192"/>
                    <a:pt x="272" y="193"/>
                  </a:cubicBezTo>
                  <a:cubicBezTo>
                    <a:pt x="273" y="193"/>
                    <a:pt x="275" y="193"/>
                    <a:pt x="277" y="193"/>
                  </a:cubicBezTo>
                  <a:cubicBezTo>
                    <a:pt x="279" y="193"/>
                    <a:pt x="279" y="192"/>
                    <a:pt x="279" y="190"/>
                  </a:cubicBezTo>
                  <a:cubicBezTo>
                    <a:pt x="279" y="189"/>
                    <a:pt x="280" y="188"/>
                    <a:pt x="280" y="187"/>
                  </a:cubicBezTo>
                  <a:cubicBezTo>
                    <a:pt x="281" y="186"/>
                    <a:pt x="282" y="186"/>
                    <a:pt x="281" y="184"/>
                  </a:cubicBezTo>
                  <a:cubicBezTo>
                    <a:pt x="280" y="182"/>
                    <a:pt x="282" y="183"/>
                    <a:pt x="283" y="184"/>
                  </a:cubicBezTo>
                  <a:cubicBezTo>
                    <a:pt x="284" y="184"/>
                    <a:pt x="286" y="184"/>
                    <a:pt x="287" y="185"/>
                  </a:cubicBezTo>
                  <a:cubicBezTo>
                    <a:pt x="289" y="185"/>
                    <a:pt x="289" y="187"/>
                    <a:pt x="289" y="188"/>
                  </a:cubicBezTo>
                  <a:cubicBezTo>
                    <a:pt x="290" y="190"/>
                    <a:pt x="292" y="191"/>
                    <a:pt x="293" y="191"/>
                  </a:cubicBezTo>
                  <a:cubicBezTo>
                    <a:pt x="294" y="192"/>
                    <a:pt x="296" y="191"/>
                    <a:pt x="298" y="191"/>
                  </a:cubicBezTo>
                  <a:cubicBezTo>
                    <a:pt x="299" y="192"/>
                    <a:pt x="305" y="194"/>
                    <a:pt x="306" y="195"/>
                  </a:cubicBezTo>
                  <a:cubicBezTo>
                    <a:pt x="307" y="195"/>
                    <a:pt x="307" y="195"/>
                    <a:pt x="308" y="195"/>
                  </a:cubicBezTo>
                  <a:cubicBezTo>
                    <a:pt x="310" y="194"/>
                    <a:pt x="310" y="196"/>
                    <a:pt x="308" y="197"/>
                  </a:cubicBezTo>
                  <a:cubicBezTo>
                    <a:pt x="307" y="198"/>
                    <a:pt x="308" y="198"/>
                    <a:pt x="310" y="198"/>
                  </a:cubicBezTo>
                  <a:cubicBezTo>
                    <a:pt x="313" y="198"/>
                    <a:pt x="311" y="199"/>
                    <a:pt x="310" y="200"/>
                  </a:cubicBezTo>
                  <a:cubicBezTo>
                    <a:pt x="308" y="201"/>
                    <a:pt x="307" y="201"/>
                    <a:pt x="305" y="203"/>
                  </a:cubicBezTo>
                  <a:cubicBezTo>
                    <a:pt x="304" y="205"/>
                    <a:pt x="302" y="204"/>
                    <a:pt x="301" y="203"/>
                  </a:cubicBezTo>
                  <a:cubicBezTo>
                    <a:pt x="299" y="202"/>
                    <a:pt x="297" y="203"/>
                    <a:pt x="295" y="203"/>
                  </a:cubicBezTo>
                  <a:cubicBezTo>
                    <a:pt x="293" y="204"/>
                    <a:pt x="292" y="204"/>
                    <a:pt x="292" y="204"/>
                  </a:cubicBezTo>
                  <a:cubicBezTo>
                    <a:pt x="292" y="203"/>
                    <a:pt x="291" y="203"/>
                    <a:pt x="290" y="202"/>
                  </a:cubicBezTo>
                  <a:cubicBezTo>
                    <a:pt x="289" y="201"/>
                    <a:pt x="289" y="202"/>
                    <a:pt x="289" y="203"/>
                  </a:cubicBezTo>
                  <a:cubicBezTo>
                    <a:pt x="289" y="204"/>
                    <a:pt x="285" y="207"/>
                    <a:pt x="283" y="208"/>
                  </a:cubicBezTo>
                  <a:cubicBezTo>
                    <a:pt x="282" y="209"/>
                    <a:pt x="281" y="209"/>
                    <a:pt x="282" y="208"/>
                  </a:cubicBezTo>
                  <a:cubicBezTo>
                    <a:pt x="282" y="207"/>
                    <a:pt x="282" y="207"/>
                    <a:pt x="281" y="207"/>
                  </a:cubicBezTo>
                  <a:cubicBezTo>
                    <a:pt x="280" y="207"/>
                    <a:pt x="280" y="207"/>
                    <a:pt x="280" y="206"/>
                  </a:cubicBezTo>
                  <a:cubicBezTo>
                    <a:pt x="280" y="205"/>
                    <a:pt x="281" y="205"/>
                    <a:pt x="281" y="204"/>
                  </a:cubicBezTo>
                  <a:cubicBezTo>
                    <a:pt x="281" y="203"/>
                    <a:pt x="282" y="202"/>
                    <a:pt x="282" y="201"/>
                  </a:cubicBezTo>
                  <a:cubicBezTo>
                    <a:pt x="282" y="199"/>
                    <a:pt x="280" y="199"/>
                    <a:pt x="280" y="198"/>
                  </a:cubicBezTo>
                  <a:cubicBezTo>
                    <a:pt x="279" y="196"/>
                    <a:pt x="278" y="195"/>
                    <a:pt x="277" y="195"/>
                  </a:cubicBezTo>
                  <a:cubicBezTo>
                    <a:pt x="276" y="195"/>
                    <a:pt x="272" y="193"/>
                    <a:pt x="270" y="193"/>
                  </a:cubicBezTo>
                  <a:cubicBezTo>
                    <a:pt x="267" y="192"/>
                    <a:pt x="263" y="192"/>
                    <a:pt x="262" y="192"/>
                  </a:cubicBezTo>
                  <a:cubicBezTo>
                    <a:pt x="260" y="192"/>
                    <a:pt x="259" y="192"/>
                    <a:pt x="256" y="192"/>
                  </a:cubicBezTo>
                  <a:cubicBezTo>
                    <a:pt x="253" y="191"/>
                    <a:pt x="251" y="192"/>
                    <a:pt x="251" y="192"/>
                  </a:cubicBezTo>
                  <a:cubicBezTo>
                    <a:pt x="251" y="192"/>
                    <a:pt x="234" y="205"/>
                    <a:pt x="233" y="206"/>
                  </a:cubicBezTo>
                  <a:cubicBezTo>
                    <a:pt x="232" y="207"/>
                    <a:pt x="233" y="207"/>
                    <a:pt x="234" y="208"/>
                  </a:cubicBezTo>
                  <a:cubicBezTo>
                    <a:pt x="235" y="210"/>
                    <a:pt x="241" y="213"/>
                    <a:pt x="242" y="214"/>
                  </a:cubicBezTo>
                  <a:cubicBezTo>
                    <a:pt x="243" y="215"/>
                    <a:pt x="244" y="215"/>
                    <a:pt x="244" y="216"/>
                  </a:cubicBezTo>
                  <a:cubicBezTo>
                    <a:pt x="244" y="217"/>
                    <a:pt x="244" y="217"/>
                    <a:pt x="245" y="217"/>
                  </a:cubicBezTo>
                  <a:cubicBezTo>
                    <a:pt x="245" y="218"/>
                    <a:pt x="245" y="219"/>
                    <a:pt x="245" y="219"/>
                  </a:cubicBezTo>
                  <a:cubicBezTo>
                    <a:pt x="247" y="223"/>
                    <a:pt x="246" y="222"/>
                    <a:pt x="241" y="221"/>
                  </a:cubicBezTo>
                  <a:cubicBezTo>
                    <a:pt x="236" y="219"/>
                    <a:pt x="235" y="222"/>
                    <a:pt x="232" y="224"/>
                  </a:cubicBezTo>
                  <a:cubicBezTo>
                    <a:pt x="230" y="226"/>
                    <a:pt x="230" y="224"/>
                    <a:pt x="229" y="223"/>
                  </a:cubicBezTo>
                  <a:cubicBezTo>
                    <a:pt x="228" y="222"/>
                    <a:pt x="227" y="223"/>
                    <a:pt x="225" y="223"/>
                  </a:cubicBezTo>
                  <a:cubicBezTo>
                    <a:pt x="224" y="224"/>
                    <a:pt x="223" y="224"/>
                    <a:pt x="223" y="225"/>
                  </a:cubicBezTo>
                  <a:cubicBezTo>
                    <a:pt x="223" y="227"/>
                    <a:pt x="217" y="227"/>
                    <a:pt x="215" y="226"/>
                  </a:cubicBezTo>
                  <a:cubicBezTo>
                    <a:pt x="214" y="225"/>
                    <a:pt x="215" y="225"/>
                    <a:pt x="213" y="225"/>
                  </a:cubicBezTo>
                  <a:cubicBezTo>
                    <a:pt x="211" y="226"/>
                    <a:pt x="212" y="227"/>
                    <a:pt x="212" y="227"/>
                  </a:cubicBezTo>
                  <a:cubicBezTo>
                    <a:pt x="213" y="228"/>
                    <a:pt x="216" y="230"/>
                    <a:pt x="218" y="230"/>
                  </a:cubicBezTo>
                  <a:cubicBezTo>
                    <a:pt x="219" y="231"/>
                    <a:pt x="219" y="232"/>
                    <a:pt x="220" y="233"/>
                  </a:cubicBezTo>
                  <a:cubicBezTo>
                    <a:pt x="221" y="233"/>
                    <a:pt x="221" y="233"/>
                    <a:pt x="219" y="235"/>
                  </a:cubicBezTo>
                  <a:cubicBezTo>
                    <a:pt x="216" y="236"/>
                    <a:pt x="218" y="236"/>
                    <a:pt x="218" y="236"/>
                  </a:cubicBezTo>
                  <a:cubicBezTo>
                    <a:pt x="219" y="236"/>
                    <a:pt x="218" y="235"/>
                    <a:pt x="219" y="237"/>
                  </a:cubicBezTo>
                  <a:cubicBezTo>
                    <a:pt x="219" y="239"/>
                    <a:pt x="219" y="239"/>
                    <a:pt x="218" y="238"/>
                  </a:cubicBezTo>
                  <a:cubicBezTo>
                    <a:pt x="217" y="237"/>
                    <a:pt x="217" y="237"/>
                    <a:pt x="216" y="237"/>
                  </a:cubicBezTo>
                  <a:cubicBezTo>
                    <a:pt x="216" y="236"/>
                    <a:pt x="215" y="236"/>
                    <a:pt x="215" y="235"/>
                  </a:cubicBezTo>
                  <a:cubicBezTo>
                    <a:pt x="215" y="235"/>
                    <a:pt x="214" y="234"/>
                    <a:pt x="216" y="234"/>
                  </a:cubicBezTo>
                  <a:cubicBezTo>
                    <a:pt x="217" y="235"/>
                    <a:pt x="217" y="234"/>
                    <a:pt x="218" y="232"/>
                  </a:cubicBezTo>
                  <a:cubicBezTo>
                    <a:pt x="219" y="231"/>
                    <a:pt x="214" y="230"/>
                    <a:pt x="214" y="229"/>
                  </a:cubicBezTo>
                  <a:cubicBezTo>
                    <a:pt x="213" y="228"/>
                    <a:pt x="210" y="227"/>
                    <a:pt x="209" y="227"/>
                  </a:cubicBezTo>
                  <a:cubicBezTo>
                    <a:pt x="208" y="227"/>
                    <a:pt x="206" y="226"/>
                    <a:pt x="204" y="225"/>
                  </a:cubicBezTo>
                  <a:cubicBezTo>
                    <a:pt x="202" y="223"/>
                    <a:pt x="197" y="223"/>
                    <a:pt x="196" y="223"/>
                  </a:cubicBezTo>
                  <a:cubicBezTo>
                    <a:pt x="195" y="223"/>
                    <a:pt x="194" y="223"/>
                    <a:pt x="192" y="222"/>
                  </a:cubicBezTo>
                  <a:cubicBezTo>
                    <a:pt x="190" y="222"/>
                    <a:pt x="191" y="223"/>
                    <a:pt x="190" y="224"/>
                  </a:cubicBezTo>
                  <a:cubicBezTo>
                    <a:pt x="189" y="225"/>
                    <a:pt x="189" y="226"/>
                    <a:pt x="189" y="227"/>
                  </a:cubicBezTo>
                  <a:cubicBezTo>
                    <a:pt x="190" y="229"/>
                    <a:pt x="190" y="229"/>
                    <a:pt x="185" y="230"/>
                  </a:cubicBezTo>
                  <a:cubicBezTo>
                    <a:pt x="181" y="231"/>
                    <a:pt x="178" y="237"/>
                    <a:pt x="176" y="239"/>
                  </a:cubicBezTo>
                  <a:cubicBezTo>
                    <a:pt x="175" y="240"/>
                    <a:pt x="175" y="242"/>
                    <a:pt x="176" y="243"/>
                  </a:cubicBezTo>
                  <a:cubicBezTo>
                    <a:pt x="178" y="244"/>
                    <a:pt x="179" y="245"/>
                    <a:pt x="180" y="247"/>
                  </a:cubicBezTo>
                  <a:cubicBezTo>
                    <a:pt x="181" y="249"/>
                    <a:pt x="189" y="251"/>
                    <a:pt x="191" y="251"/>
                  </a:cubicBezTo>
                  <a:cubicBezTo>
                    <a:pt x="193" y="250"/>
                    <a:pt x="197" y="251"/>
                    <a:pt x="198" y="252"/>
                  </a:cubicBezTo>
                  <a:cubicBezTo>
                    <a:pt x="200" y="252"/>
                    <a:pt x="198" y="251"/>
                    <a:pt x="199" y="250"/>
                  </a:cubicBezTo>
                  <a:cubicBezTo>
                    <a:pt x="201" y="249"/>
                    <a:pt x="202" y="250"/>
                    <a:pt x="204" y="250"/>
                  </a:cubicBezTo>
                  <a:cubicBezTo>
                    <a:pt x="207" y="250"/>
                    <a:pt x="206" y="250"/>
                    <a:pt x="205" y="249"/>
                  </a:cubicBezTo>
                  <a:cubicBezTo>
                    <a:pt x="204" y="249"/>
                    <a:pt x="205" y="248"/>
                    <a:pt x="206" y="248"/>
                  </a:cubicBezTo>
                  <a:cubicBezTo>
                    <a:pt x="207" y="249"/>
                    <a:pt x="207" y="248"/>
                    <a:pt x="208" y="248"/>
                  </a:cubicBezTo>
                  <a:cubicBezTo>
                    <a:pt x="208" y="248"/>
                    <a:pt x="210" y="248"/>
                    <a:pt x="212" y="248"/>
                  </a:cubicBezTo>
                  <a:cubicBezTo>
                    <a:pt x="213" y="248"/>
                    <a:pt x="213" y="248"/>
                    <a:pt x="212" y="247"/>
                  </a:cubicBezTo>
                  <a:cubicBezTo>
                    <a:pt x="212" y="247"/>
                    <a:pt x="211" y="246"/>
                    <a:pt x="212" y="246"/>
                  </a:cubicBezTo>
                  <a:cubicBezTo>
                    <a:pt x="214" y="246"/>
                    <a:pt x="214" y="246"/>
                    <a:pt x="213" y="245"/>
                  </a:cubicBezTo>
                  <a:cubicBezTo>
                    <a:pt x="212" y="245"/>
                    <a:pt x="212" y="245"/>
                    <a:pt x="212" y="243"/>
                  </a:cubicBezTo>
                  <a:cubicBezTo>
                    <a:pt x="211" y="242"/>
                    <a:pt x="220" y="245"/>
                    <a:pt x="221" y="245"/>
                  </a:cubicBezTo>
                  <a:cubicBezTo>
                    <a:pt x="223" y="246"/>
                    <a:pt x="228" y="248"/>
                    <a:pt x="230" y="247"/>
                  </a:cubicBezTo>
                  <a:cubicBezTo>
                    <a:pt x="232" y="247"/>
                    <a:pt x="231" y="246"/>
                    <a:pt x="230" y="246"/>
                  </a:cubicBezTo>
                  <a:cubicBezTo>
                    <a:pt x="229" y="245"/>
                    <a:pt x="231" y="245"/>
                    <a:pt x="231" y="244"/>
                  </a:cubicBezTo>
                  <a:cubicBezTo>
                    <a:pt x="232" y="243"/>
                    <a:pt x="228" y="240"/>
                    <a:pt x="226" y="239"/>
                  </a:cubicBezTo>
                  <a:cubicBezTo>
                    <a:pt x="224" y="237"/>
                    <a:pt x="226" y="238"/>
                    <a:pt x="227" y="238"/>
                  </a:cubicBezTo>
                  <a:cubicBezTo>
                    <a:pt x="229" y="238"/>
                    <a:pt x="228" y="237"/>
                    <a:pt x="229" y="236"/>
                  </a:cubicBezTo>
                  <a:cubicBezTo>
                    <a:pt x="231" y="235"/>
                    <a:pt x="231" y="237"/>
                    <a:pt x="230" y="238"/>
                  </a:cubicBezTo>
                  <a:cubicBezTo>
                    <a:pt x="229" y="239"/>
                    <a:pt x="229" y="240"/>
                    <a:pt x="229" y="241"/>
                  </a:cubicBezTo>
                  <a:cubicBezTo>
                    <a:pt x="230" y="242"/>
                    <a:pt x="231" y="241"/>
                    <a:pt x="233" y="241"/>
                  </a:cubicBezTo>
                  <a:cubicBezTo>
                    <a:pt x="234" y="241"/>
                    <a:pt x="234" y="241"/>
                    <a:pt x="235" y="241"/>
                  </a:cubicBezTo>
                  <a:cubicBezTo>
                    <a:pt x="236" y="241"/>
                    <a:pt x="236" y="242"/>
                    <a:pt x="237" y="240"/>
                  </a:cubicBezTo>
                  <a:cubicBezTo>
                    <a:pt x="238" y="238"/>
                    <a:pt x="238" y="240"/>
                    <a:pt x="238" y="242"/>
                  </a:cubicBezTo>
                  <a:cubicBezTo>
                    <a:pt x="238" y="243"/>
                    <a:pt x="239" y="243"/>
                    <a:pt x="238" y="243"/>
                  </a:cubicBezTo>
                  <a:cubicBezTo>
                    <a:pt x="236" y="243"/>
                    <a:pt x="237" y="244"/>
                    <a:pt x="238" y="245"/>
                  </a:cubicBezTo>
                  <a:cubicBezTo>
                    <a:pt x="239" y="245"/>
                    <a:pt x="238" y="246"/>
                    <a:pt x="238" y="247"/>
                  </a:cubicBezTo>
                  <a:cubicBezTo>
                    <a:pt x="237" y="249"/>
                    <a:pt x="237" y="248"/>
                    <a:pt x="239" y="248"/>
                  </a:cubicBezTo>
                  <a:cubicBezTo>
                    <a:pt x="240" y="248"/>
                    <a:pt x="239" y="248"/>
                    <a:pt x="239" y="247"/>
                  </a:cubicBezTo>
                  <a:cubicBezTo>
                    <a:pt x="239" y="246"/>
                    <a:pt x="240" y="246"/>
                    <a:pt x="241" y="246"/>
                  </a:cubicBezTo>
                  <a:cubicBezTo>
                    <a:pt x="242" y="246"/>
                    <a:pt x="242" y="245"/>
                    <a:pt x="241" y="243"/>
                  </a:cubicBezTo>
                  <a:cubicBezTo>
                    <a:pt x="240" y="242"/>
                    <a:pt x="243" y="243"/>
                    <a:pt x="243" y="244"/>
                  </a:cubicBezTo>
                  <a:cubicBezTo>
                    <a:pt x="244" y="244"/>
                    <a:pt x="244" y="244"/>
                    <a:pt x="244" y="242"/>
                  </a:cubicBezTo>
                  <a:cubicBezTo>
                    <a:pt x="244" y="241"/>
                    <a:pt x="244" y="241"/>
                    <a:pt x="246" y="242"/>
                  </a:cubicBezTo>
                  <a:cubicBezTo>
                    <a:pt x="247" y="243"/>
                    <a:pt x="247" y="243"/>
                    <a:pt x="247" y="244"/>
                  </a:cubicBezTo>
                  <a:cubicBezTo>
                    <a:pt x="248" y="246"/>
                    <a:pt x="248" y="244"/>
                    <a:pt x="249" y="243"/>
                  </a:cubicBezTo>
                  <a:cubicBezTo>
                    <a:pt x="251" y="242"/>
                    <a:pt x="250" y="243"/>
                    <a:pt x="250" y="244"/>
                  </a:cubicBezTo>
                  <a:cubicBezTo>
                    <a:pt x="249" y="245"/>
                    <a:pt x="249" y="245"/>
                    <a:pt x="247" y="246"/>
                  </a:cubicBezTo>
                  <a:cubicBezTo>
                    <a:pt x="246" y="247"/>
                    <a:pt x="248" y="248"/>
                    <a:pt x="248" y="249"/>
                  </a:cubicBezTo>
                  <a:cubicBezTo>
                    <a:pt x="248" y="250"/>
                    <a:pt x="249" y="250"/>
                    <a:pt x="250" y="250"/>
                  </a:cubicBezTo>
                  <a:cubicBezTo>
                    <a:pt x="252" y="249"/>
                    <a:pt x="253" y="251"/>
                    <a:pt x="254" y="252"/>
                  </a:cubicBezTo>
                  <a:cubicBezTo>
                    <a:pt x="256" y="253"/>
                    <a:pt x="255" y="255"/>
                    <a:pt x="256" y="256"/>
                  </a:cubicBezTo>
                  <a:cubicBezTo>
                    <a:pt x="257" y="258"/>
                    <a:pt x="258" y="257"/>
                    <a:pt x="258" y="256"/>
                  </a:cubicBezTo>
                  <a:cubicBezTo>
                    <a:pt x="259" y="255"/>
                    <a:pt x="259" y="256"/>
                    <a:pt x="260" y="257"/>
                  </a:cubicBezTo>
                  <a:cubicBezTo>
                    <a:pt x="260" y="258"/>
                    <a:pt x="259" y="259"/>
                    <a:pt x="260" y="261"/>
                  </a:cubicBezTo>
                  <a:cubicBezTo>
                    <a:pt x="260" y="263"/>
                    <a:pt x="262" y="262"/>
                    <a:pt x="264" y="260"/>
                  </a:cubicBezTo>
                  <a:cubicBezTo>
                    <a:pt x="266" y="258"/>
                    <a:pt x="265" y="259"/>
                    <a:pt x="265" y="261"/>
                  </a:cubicBezTo>
                  <a:cubicBezTo>
                    <a:pt x="264" y="264"/>
                    <a:pt x="265" y="264"/>
                    <a:pt x="265" y="263"/>
                  </a:cubicBezTo>
                  <a:cubicBezTo>
                    <a:pt x="266" y="262"/>
                    <a:pt x="266" y="263"/>
                    <a:pt x="268" y="263"/>
                  </a:cubicBezTo>
                  <a:cubicBezTo>
                    <a:pt x="270" y="264"/>
                    <a:pt x="270" y="263"/>
                    <a:pt x="270" y="262"/>
                  </a:cubicBezTo>
                  <a:cubicBezTo>
                    <a:pt x="269" y="261"/>
                    <a:pt x="270" y="261"/>
                    <a:pt x="272" y="263"/>
                  </a:cubicBezTo>
                  <a:cubicBezTo>
                    <a:pt x="275" y="264"/>
                    <a:pt x="275" y="264"/>
                    <a:pt x="275" y="266"/>
                  </a:cubicBezTo>
                  <a:cubicBezTo>
                    <a:pt x="274" y="268"/>
                    <a:pt x="275" y="267"/>
                    <a:pt x="276" y="267"/>
                  </a:cubicBezTo>
                  <a:cubicBezTo>
                    <a:pt x="277" y="266"/>
                    <a:pt x="276" y="265"/>
                    <a:pt x="279" y="266"/>
                  </a:cubicBezTo>
                  <a:cubicBezTo>
                    <a:pt x="281" y="267"/>
                    <a:pt x="278" y="269"/>
                    <a:pt x="277" y="269"/>
                  </a:cubicBezTo>
                  <a:cubicBezTo>
                    <a:pt x="276" y="269"/>
                    <a:pt x="275" y="269"/>
                    <a:pt x="275" y="270"/>
                  </a:cubicBezTo>
                  <a:cubicBezTo>
                    <a:pt x="274" y="271"/>
                    <a:pt x="270" y="271"/>
                    <a:pt x="268" y="270"/>
                  </a:cubicBezTo>
                  <a:cubicBezTo>
                    <a:pt x="266" y="270"/>
                    <a:pt x="269" y="272"/>
                    <a:pt x="271" y="273"/>
                  </a:cubicBezTo>
                  <a:cubicBezTo>
                    <a:pt x="273" y="275"/>
                    <a:pt x="273" y="277"/>
                    <a:pt x="275" y="277"/>
                  </a:cubicBezTo>
                  <a:cubicBezTo>
                    <a:pt x="276" y="278"/>
                    <a:pt x="282" y="278"/>
                    <a:pt x="283" y="278"/>
                  </a:cubicBezTo>
                  <a:cubicBezTo>
                    <a:pt x="284" y="277"/>
                    <a:pt x="285" y="276"/>
                    <a:pt x="284" y="278"/>
                  </a:cubicBezTo>
                  <a:cubicBezTo>
                    <a:pt x="284" y="279"/>
                    <a:pt x="285" y="279"/>
                    <a:pt x="283" y="280"/>
                  </a:cubicBezTo>
                  <a:cubicBezTo>
                    <a:pt x="281" y="281"/>
                    <a:pt x="282" y="281"/>
                    <a:pt x="284" y="282"/>
                  </a:cubicBezTo>
                  <a:cubicBezTo>
                    <a:pt x="285" y="284"/>
                    <a:pt x="298" y="285"/>
                    <a:pt x="300" y="286"/>
                  </a:cubicBezTo>
                  <a:cubicBezTo>
                    <a:pt x="301" y="286"/>
                    <a:pt x="302" y="286"/>
                    <a:pt x="301" y="285"/>
                  </a:cubicBezTo>
                  <a:cubicBezTo>
                    <a:pt x="300" y="284"/>
                    <a:pt x="304" y="286"/>
                    <a:pt x="306" y="286"/>
                  </a:cubicBezTo>
                  <a:cubicBezTo>
                    <a:pt x="308" y="286"/>
                    <a:pt x="308" y="286"/>
                    <a:pt x="306" y="287"/>
                  </a:cubicBezTo>
                  <a:cubicBezTo>
                    <a:pt x="305" y="288"/>
                    <a:pt x="305" y="288"/>
                    <a:pt x="305" y="289"/>
                  </a:cubicBezTo>
                  <a:cubicBezTo>
                    <a:pt x="305" y="290"/>
                    <a:pt x="305" y="291"/>
                    <a:pt x="307" y="290"/>
                  </a:cubicBezTo>
                  <a:cubicBezTo>
                    <a:pt x="309" y="290"/>
                    <a:pt x="309" y="290"/>
                    <a:pt x="309" y="292"/>
                  </a:cubicBezTo>
                  <a:cubicBezTo>
                    <a:pt x="310" y="295"/>
                    <a:pt x="328" y="299"/>
                    <a:pt x="328" y="299"/>
                  </a:cubicBezTo>
                  <a:cubicBezTo>
                    <a:pt x="328" y="299"/>
                    <a:pt x="347" y="305"/>
                    <a:pt x="349" y="305"/>
                  </a:cubicBezTo>
                  <a:cubicBezTo>
                    <a:pt x="351" y="306"/>
                    <a:pt x="354" y="307"/>
                    <a:pt x="357" y="306"/>
                  </a:cubicBezTo>
                  <a:cubicBezTo>
                    <a:pt x="360" y="306"/>
                    <a:pt x="357" y="305"/>
                    <a:pt x="356" y="303"/>
                  </a:cubicBezTo>
                  <a:cubicBezTo>
                    <a:pt x="354" y="302"/>
                    <a:pt x="355" y="302"/>
                    <a:pt x="356" y="302"/>
                  </a:cubicBezTo>
                  <a:cubicBezTo>
                    <a:pt x="357" y="303"/>
                    <a:pt x="357" y="302"/>
                    <a:pt x="358" y="301"/>
                  </a:cubicBezTo>
                  <a:cubicBezTo>
                    <a:pt x="358" y="301"/>
                    <a:pt x="357" y="300"/>
                    <a:pt x="358" y="299"/>
                  </a:cubicBezTo>
                  <a:cubicBezTo>
                    <a:pt x="360" y="299"/>
                    <a:pt x="357" y="298"/>
                    <a:pt x="356" y="298"/>
                  </a:cubicBezTo>
                  <a:cubicBezTo>
                    <a:pt x="354" y="298"/>
                    <a:pt x="355" y="298"/>
                    <a:pt x="354" y="297"/>
                  </a:cubicBezTo>
                  <a:cubicBezTo>
                    <a:pt x="353" y="297"/>
                    <a:pt x="354" y="295"/>
                    <a:pt x="353" y="296"/>
                  </a:cubicBezTo>
                  <a:cubicBezTo>
                    <a:pt x="351" y="297"/>
                    <a:pt x="351" y="296"/>
                    <a:pt x="352" y="295"/>
                  </a:cubicBezTo>
                  <a:cubicBezTo>
                    <a:pt x="354" y="295"/>
                    <a:pt x="352" y="294"/>
                    <a:pt x="351" y="294"/>
                  </a:cubicBezTo>
                  <a:cubicBezTo>
                    <a:pt x="349" y="293"/>
                    <a:pt x="350" y="293"/>
                    <a:pt x="350" y="291"/>
                  </a:cubicBezTo>
                  <a:cubicBezTo>
                    <a:pt x="349" y="290"/>
                    <a:pt x="347" y="290"/>
                    <a:pt x="347" y="289"/>
                  </a:cubicBezTo>
                  <a:cubicBezTo>
                    <a:pt x="346" y="288"/>
                    <a:pt x="346" y="288"/>
                    <a:pt x="344" y="288"/>
                  </a:cubicBezTo>
                  <a:cubicBezTo>
                    <a:pt x="342" y="289"/>
                    <a:pt x="342" y="287"/>
                    <a:pt x="342" y="286"/>
                  </a:cubicBezTo>
                  <a:cubicBezTo>
                    <a:pt x="341" y="286"/>
                    <a:pt x="341" y="285"/>
                    <a:pt x="340" y="285"/>
                  </a:cubicBezTo>
                  <a:cubicBezTo>
                    <a:pt x="339" y="284"/>
                    <a:pt x="339" y="283"/>
                    <a:pt x="338" y="283"/>
                  </a:cubicBezTo>
                  <a:cubicBezTo>
                    <a:pt x="338" y="282"/>
                    <a:pt x="337" y="282"/>
                    <a:pt x="337" y="282"/>
                  </a:cubicBezTo>
                  <a:cubicBezTo>
                    <a:pt x="336" y="281"/>
                    <a:pt x="337" y="281"/>
                    <a:pt x="336" y="281"/>
                  </a:cubicBezTo>
                  <a:cubicBezTo>
                    <a:pt x="334" y="281"/>
                    <a:pt x="334" y="281"/>
                    <a:pt x="335" y="281"/>
                  </a:cubicBezTo>
                  <a:cubicBezTo>
                    <a:pt x="336" y="280"/>
                    <a:pt x="335" y="280"/>
                    <a:pt x="333" y="280"/>
                  </a:cubicBezTo>
                  <a:cubicBezTo>
                    <a:pt x="332" y="280"/>
                    <a:pt x="331" y="280"/>
                    <a:pt x="333" y="279"/>
                  </a:cubicBezTo>
                  <a:cubicBezTo>
                    <a:pt x="334" y="279"/>
                    <a:pt x="334" y="279"/>
                    <a:pt x="332" y="278"/>
                  </a:cubicBezTo>
                  <a:cubicBezTo>
                    <a:pt x="330" y="277"/>
                    <a:pt x="330" y="278"/>
                    <a:pt x="330" y="278"/>
                  </a:cubicBezTo>
                  <a:cubicBezTo>
                    <a:pt x="327" y="280"/>
                    <a:pt x="330" y="277"/>
                    <a:pt x="327" y="277"/>
                  </a:cubicBezTo>
                  <a:cubicBezTo>
                    <a:pt x="325" y="277"/>
                    <a:pt x="324" y="274"/>
                    <a:pt x="323" y="273"/>
                  </a:cubicBezTo>
                  <a:cubicBezTo>
                    <a:pt x="322" y="271"/>
                    <a:pt x="316" y="266"/>
                    <a:pt x="314" y="264"/>
                  </a:cubicBezTo>
                  <a:cubicBezTo>
                    <a:pt x="313" y="261"/>
                    <a:pt x="321" y="263"/>
                    <a:pt x="322" y="265"/>
                  </a:cubicBezTo>
                  <a:cubicBezTo>
                    <a:pt x="324" y="266"/>
                    <a:pt x="323" y="266"/>
                    <a:pt x="324" y="265"/>
                  </a:cubicBezTo>
                  <a:cubicBezTo>
                    <a:pt x="325" y="265"/>
                    <a:pt x="325" y="265"/>
                    <a:pt x="326" y="266"/>
                  </a:cubicBezTo>
                  <a:cubicBezTo>
                    <a:pt x="326" y="267"/>
                    <a:pt x="328" y="267"/>
                    <a:pt x="329" y="269"/>
                  </a:cubicBezTo>
                  <a:cubicBezTo>
                    <a:pt x="330" y="270"/>
                    <a:pt x="332" y="272"/>
                    <a:pt x="332" y="272"/>
                  </a:cubicBezTo>
                  <a:cubicBezTo>
                    <a:pt x="333" y="272"/>
                    <a:pt x="332" y="269"/>
                    <a:pt x="331" y="266"/>
                  </a:cubicBezTo>
                  <a:cubicBezTo>
                    <a:pt x="329" y="263"/>
                    <a:pt x="330" y="263"/>
                    <a:pt x="331" y="265"/>
                  </a:cubicBezTo>
                  <a:cubicBezTo>
                    <a:pt x="332" y="266"/>
                    <a:pt x="333" y="266"/>
                    <a:pt x="333" y="266"/>
                  </a:cubicBezTo>
                  <a:cubicBezTo>
                    <a:pt x="333" y="266"/>
                    <a:pt x="334" y="268"/>
                    <a:pt x="335" y="269"/>
                  </a:cubicBezTo>
                  <a:cubicBezTo>
                    <a:pt x="336" y="271"/>
                    <a:pt x="337" y="270"/>
                    <a:pt x="338" y="272"/>
                  </a:cubicBezTo>
                  <a:cubicBezTo>
                    <a:pt x="339" y="274"/>
                    <a:pt x="342" y="274"/>
                    <a:pt x="343" y="274"/>
                  </a:cubicBezTo>
                  <a:cubicBezTo>
                    <a:pt x="343" y="274"/>
                    <a:pt x="344" y="275"/>
                    <a:pt x="344" y="276"/>
                  </a:cubicBezTo>
                  <a:cubicBezTo>
                    <a:pt x="344" y="276"/>
                    <a:pt x="345" y="277"/>
                    <a:pt x="345" y="277"/>
                  </a:cubicBezTo>
                  <a:cubicBezTo>
                    <a:pt x="346" y="277"/>
                    <a:pt x="346" y="277"/>
                    <a:pt x="347" y="279"/>
                  </a:cubicBezTo>
                  <a:cubicBezTo>
                    <a:pt x="348" y="281"/>
                    <a:pt x="349" y="280"/>
                    <a:pt x="348" y="279"/>
                  </a:cubicBezTo>
                  <a:cubicBezTo>
                    <a:pt x="348" y="279"/>
                    <a:pt x="348" y="278"/>
                    <a:pt x="349" y="279"/>
                  </a:cubicBezTo>
                  <a:cubicBezTo>
                    <a:pt x="350" y="279"/>
                    <a:pt x="349" y="278"/>
                    <a:pt x="348" y="277"/>
                  </a:cubicBezTo>
                  <a:cubicBezTo>
                    <a:pt x="348" y="275"/>
                    <a:pt x="347" y="274"/>
                    <a:pt x="348" y="275"/>
                  </a:cubicBezTo>
                  <a:cubicBezTo>
                    <a:pt x="349" y="275"/>
                    <a:pt x="350" y="276"/>
                    <a:pt x="350" y="279"/>
                  </a:cubicBezTo>
                  <a:cubicBezTo>
                    <a:pt x="351" y="281"/>
                    <a:pt x="355" y="281"/>
                    <a:pt x="356" y="282"/>
                  </a:cubicBezTo>
                  <a:cubicBezTo>
                    <a:pt x="358" y="282"/>
                    <a:pt x="356" y="282"/>
                    <a:pt x="356" y="280"/>
                  </a:cubicBezTo>
                  <a:cubicBezTo>
                    <a:pt x="355" y="279"/>
                    <a:pt x="355" y="279"/>
                    <a:pt x="356" y="279"/>
                  </a:cubicBezTo>
                  <a:cubicBezTo>
                    <a:pt x="356" y="279"/>
                    <a:pt x="357" y="279"/>
                    <a:pt x="357" y="280"/>
                  </a:cubicBezTo>
                  <a:cubicBezTo>
                    <a:pt x="357" y="281"/>
                    <a:pt x="357" y="281"/>
                    <a:pt x="358" y="281"/>
                  </a:cubicBezTo>
                  <a:cubicBezTo>
                    <a:pt x="358" y="281"/>
                    <a:pt x="360" y="281"/>
                    <a:pt x="359" y="281"/>
                  </a:cubicBezTo>
                  <a:cubicBezTo>
                    <a:pt x="358" y="282"/>
                    <a:pt x="359" y="282"/>
                    <a:pt x="360" y="283"/>
                  </a:cubicBezTo>
                  <a:cubicBezTo>
                    <a:pt x="361" y="283"/>
                    <a:pt x="361" y="283"/>
                    <a:pt x="361" y="282"/>
                  </a:cubicBezTo>
                  <a:cubicBezTo>
                    <a:pt x="361" y="281"/>
                    <a:pt x="362" y="280"/>
                    <a:pt x="363" y="283"/>
                  </a:cubicBezTo>
                  <a:cubicBezTo>
                    <a:pt x="363" y="285"/>
                    <a:pt x="366" y="285"/>
                    <a:pt x="367" y="284"/>
                  </a:cubicBezTo>
                  <a:cubicBezTo>
                    <a:pt x="368" y="284"/>
                    <a:pt x="368" y="283"/>
                    <a:pt x="368" y="284"/>
                  </a:cubicBezTo>
                  <a:cubicBezTo>
                    <a:pt x="368" y="286"/>
                    <a:pt x="368" y="285"/>
                    <a:pt x="368" y="285"/>
                  </a:cubicBezTo>
                  <a:cubicBezTo>
                    <a:pt x="369" y="285"/>
                    <a:pt x="369" y="285"/>
                    <a:pt x="368" y="287"/>
                  </a:cubicBezTo>
                  <a:cubicBezTo>
                    <a:pt x="367" y="288"/>
                    <a:pt x="368" y="288"/>
                    <a:pt x="368" y="288"/>
                  </a:cubicBezTo>
                  <a:cubicBezTo>
                    <a:pt x="369" y="288"/>
                    <a:pt x="369" y="288"/>
                    <a:pt x="369" y="290"/>
                  </a:cubicBezTo>
                  <a:cubicBezTo>
                    <a:pt x="369" y="292"/>
                    <a:pt x="372" y="290"/>
                    <a:pt x="373" y="289"/>
                  </a:cubicBezTo>
                  <a:cubicBezTo>
                    <a:pt x="374" y="289"/>
                    <a:pt x="371" y="285"/>
                    <a:pt x="370" y="283"/>
                  </a:cubicBezTo>
                  <a:cubicBezTo>
                    <a:pt x="369" y="282"/>
                    <a:pt x="369" y="282"/>
                    <a:pt x="370" y="282"/>
                  </a:cubicBezTo>
                  <a:cubicBezTo>
                    <a:pt x="371" y="282"/>
                    <a:pt x="370" y="282"/>
                    <a:pt x="371" y="282"/>
                  </a:cubicBezTo>
                  <a:cubicBezTo>
                    <a:pt x="371" y="281"/>
                    <a:pt x="371" y="281"/>
                    <a:pt x="372" y="282"/>
                  </a:cubicBezTo>
                  <a:cubicBezTo>
                    <a:pt x="372" y="283"/>
                    <a:pt x="374" y="284"/>
                    <a:pt x="376" y="283"/>
                  </a:cubicBezTo>
                  <a:cubicBezTo>
                    <a:pt x="378" y="282"/>
                    <a:pt x="378" y="283"/>
                    <a:pt x="376" y="282"/>
                  </a:cubicBezTo>
                  <a:cubicBezTo>
                    <a:pt x="374" y="281"/>
                    <a:pt x="375" y="280"/>
                    <a:pt x="376" y="279"/>
                  </a:cubicBezTo>
                  <a:cubicBezTo>
                    <a:pt x="377" y="278"/>
                    <a:pt x="373" y="277"/>
                    <a:pt x="372" y="276"/>
                  </a:cubicBezTo>
                  <a:cubicBezTo>
                    <a:pt x="371" y="275"/>
                    <a:pt x="371" y="274"/>
                    <a:pt x="371" y="274"/>
                  </a:cubicBezTo>
                  <a:cubicBezTo>
                    <a:pt x="372" y="275"/>
                    <a:pt x="373" y="273"/>
                    <a:pt x="374" y="274"/>
                  </a:cubicBezTo>
                  <a:cubicBezTo>
                    <a:pt x="375" y="275"/>
                    <a:pt x="372" y="273"/>
                    <a:pt x="371" y="272"/>
                  </a:cubicBezTo>
                  <a:cubicBezTo>
                    <a:pt x="370" y="271"/>
                    <a:pt x="371" y="270"/>
                    <a:pt x="372" y="270"/>
                  </a:cubicBezTo>
                  <a:cubicBezTo>
                    <a:pt x="372" y="269"/>
                    <a:pt x="372" y="269"/>
                    <a:pt x="372" y="268"/>
                  </a:cubicBezTo>
                  <a:cubicBezTo>
                    <a:pt x="372" y="267"/>
                    <a:pt x="371" y="267"/>
                    <a:pt x="372" y="267"/>
                  </a:cubicBezTo>
                  <a:cubicBezTo>
                    <a:pt x="373" y="267"/>
                    <a:pt x="371" y="265"/>
                    <a:pt x="370" y="263"/>
                  </a:cubicBezTo>
                  <a:cubicBezTo>
                    <a:pt x="369" y="261"/>
                    <a:pt x="370" y="262"/>
                    <a:pt x="371" y="263"/>
                  </a:cubicBezTo>
                  <a:cubicBezTo>
                    <a:pt x="371" y="264"/>
                    <a:pt x="372" y="265"/>
                    <a:pt x="373" y="265"/>
                  </a:cubicBezTo>
                  <a:cubicBezTo>
                    <a:pt x="374" y="266"/>
                    <a:pt x="375" y="267"/>
                    <a:pt x="376" y="271"/>
                  </a:cubicBezTo>
                  <a:cubicBezTo>
                    <a:pt x="377" y="274"/>
                    <a:pt x="377" y="275"/>
                    <a:pt x="379" y="275"/>
                  </a:cubicBezTo>
                  <a:cubicBezTo>
                    <a:pt x="381" y="275"/>
                    <a:pt x="379" y="273"/>
                    <a:pt x="380" y="273"/>
                  </a:cubicBezTo>
                  <a:cubicBezTo>
                    <a:pt x="380" y="273"/>
                    <a:pt x="380" y="272"/>
                    <a:pt x="380" y="271"/>
                  </a:cubicBezTo>
                  <a:cubicBezTo>
                    <a:pt x="380" y="270"/>
                    <a:pt x="379" y="267"/>
                    <a:pt x="379" y="265"/>
                  </a:cubicBezTo>
                  <a:cubicBezTo>
                    <a:pt x="380" y="263"/>
                    <a:pt x="375" y="263"/>
                    <a:pt x="374" y="262"/>
                  </a:cubicBezTo>
                  <a:cubicBezTo>
                    <a:pt x="372" y="261"/>
                    <a:pt x="375" y="259"/>
                    <a:pt x="376" y="259"/>
                  </a:cubicBezTo>
                  <a:cubicBezTo>
                    <a:pt x="377" y="258"/>
                    <a:pt x="378" y="258"/>
                    <a:pt x="378" y="257"/>
                  </a:cubicBezTo>
                  <a:cubicBezTo>
                    <a:pt x="377" y="257"/>
                    <a:pt x="375" y="256"/>
                    <a:pt x="374" y="257"/>
                  </a:cubicBezTo>
                  <a:cubicBezTo>
                    <a:pt x="373" y="258"/>
                    <a:pt x="373" y="256"/>
                    <a:pt x="371" y="256"/>
                  </a:cubicBezTo>
                  <a:cubicBezTo>
                    <a:pt x="370" y="256"/>
                    <a:pt x="370" y="256"/>
                    <a:pt x="371" y="255"/>
                  </a:cubicBezTo>
                  <a:cubicBezTo>
                    <a:pt x="372" y="255"/>
                    <a:pt x="370" y="255"/>
                    <a:pt x="369" y="254"/>
                  </a:cubicBezTo>
                  <a:cubicBezTo>
                    <a:pt x="369" y="253"/>
                    <a:pt x="369" y="252"/>
                    <a:pt x="368" y="251"/>
                  </a:cubicBezTo>
                  <a:cubicBezTo>
                    <a:pt x="367" y="251"/>
                    <a:pt x="365" y="252"/>
                    <a:pt x="365" y="251"/>
                  </a:cubicBezTo>
                  <a:cubicBezTo>
                    <a:pt x="365" y="251"/>
                    <a:pt x="367" y="250"/>
                    <a:pt x="368" y="250"/>
                  </a:cubicBezTo>
                  <a:cubicBezTo>
                    <a:pt x="369" y="250"/>
                    <a:pt x="370" y="250"/>
                    <a:pt x="370" y="249"/>
                  </a:cubicBezTo>
                  <a:cubicBezTo>
                    <a:pt x="370" y="249"/>
                    <a:pt x="369" y="248"/>
                    <a:pt x="370" y="248"/>
                  </a:cubicBezTo>
                  <a:cubicBezTo>
                    <a:pt x="372" y="247"/>
                    <a:pt x="371" y="246"/>
                    <a:pt x="370" y="246"/>
                  </a:cubicBezTo>
                  <a:cubicBezTo>
                    <a:pt x="369" y="246"/>
                    <a:pt x="368" y="246"/>
                    <a:pt x="368" y="246"/>
                  </a:cubicBezTo>
                  <a:cubicBezTo>
                    <a:pt x="367" y="247"/>
                    <a:pt x="367" y="247"/>
                    <a:pt x="366" y="246"/>
                  </a:cubicBezTo>
                  <a:cubicBezTo>
                    <a:pt x="365" y="245"/>
                    <a:pt x="364" y="245"/>
                    <a:pt x="362" y="245"/>
                  </a:cubicBezTo>
                  <a:cubicBezTo>
                    <a:pt x="360" y="245"/>
                    <a:pt x="363" y="244"/>
                    <a:pt x="364" y="243"/>
                  </a:cubicBezTo>
                  <a:cubicBezTo>
                    <a:pt x="365" y="242"/>
                    <a:pt x="364" y="241"/>
                    <a:pt x="364" y="240"/>
                  </a:cubicBezTo>
                  <a:cubicBezTo>
                    <a:pt x="363" y="239"/>
                    <a:pt x="362" y="240"/>
                    <a:pt x="362" y="239"/>
                  </a:cubicBezTo>
                  <a:cubicBezTo>
                    <a:pt x="363" y="238"/>
                    <a:pt x="361" y="238"/>
                    <a:pt x="360" y="237"/>
                  </a:cubicBezTo>
                  <a:cubicBezTo>
                    <a:pt x="360" y="236"/>
                    <a:pt x="360" y="237"/>
                    <a:pt x="359" y="236"/>
                  </a:cubicBezTo>
                  <a:cubicBezTo>
                    <a:pt x="357" y="235"/>
                    <a:pt x="359" y="236"/>
                    <a:pt x="359" y="237"/>
                  </a:cubicBezTo>
                  <a:cubicBezTo>
                    <a:pt x="360" y="239"/>
                    <a:pt x="359" y="241"/>
                    <a:pt x="359" y="240"/>
                  </a:cubicBezTo>
                  <a:cubicBezTo>
                    <a:pt x="358" y="238"/>
                    <a:pt x="358" y="240"/>
                    <a:pt x="357" y="239"/>
                  </a:cubicBezTo>
                  <a:cubicBezTo>
                    <a:pt x="355" y="238"/>
                    <a:pt x="356" y="239"/>
                    <a:pt x="356" y="240"/>
                  </a:cubicBezTo>
                  <a:cubicBezTo>
                    <a:pt x="355" y="242"/>
                    <a:pt x="354" y="240"/>
                    <a:pt x="354" y="239"/>
                  </a:cubicBezTo>
                  <a:cubicBezTo>
                    <a:pt x="353" y="238"/>
                    <a:pt x="355" y="239"/>
                    <a:pt x="355" y="237"/>
                  </a:cubicBezTo>
                  <a:cubicBezTo>
                    <a:pt x="356" y="236"/>
                    <a:pt x="355" y="236"/>
                    <a:pt x="354" y="236"/>
                  </a:cubicBezTo>
                  <a:cubicBezTo>
                    <a:pt x="353" y="236"/>
                    <a:pt x="353" y="237"/>
                    <a:pt x="353" y="236"/>
                  </a:cubicBezTo>
                  <a:cubicBezTo>
                    <a:pt x="353" y="234"/>
                    <a:pt x="352" y="235"/>
                    <a:pt x="352" y="235"/>
                  </a:cubicBezTo>
                  <a:cubicBezTo>
                    <a:pt x="352" y="235"/>
                    <a:pt x="351" y="235"/>
                    <a:pt x="350" y="234"/>
                  </a:cubicBezTo>
                  <a:cubicBezTo>
                    <a:pt x="349" y="233"/>
                    <a:pt x="350" y="233"/>
                    <a:pt x="348" y="232"/>
                  </a:cubicBezTo>
                  <a:cubicBezTo>
                    <a:pt x="347" y="232"/>
                    <a:pt x="348" y="233"/>
                    <a:pt x="348" y="236"/>
                  </a:cubicBezTo>
                  <a:cubicBezTo>
                    <a:pt x="348" y="239"/>
                    <a:pt x="347" y="238"/>
                    <a:pt x="347" y="237"/>
                  </a:cubicBezTo>
                  <a:cubicBezTo>
                    <a:pt x="346" y="236"/>
                    <a:pt x="346" y="235"/>
                    <a:pt x="345" y="233"/>
                  </a:cubicBezTo>
                  <a:cubicBezTo>
                    <a:pt x="344" y="231"/>
                    <a:pt x="344" y="232"/>
                    <a:pt x="346" y="230"/>
                  </a:cubicBezTo>
                  <a:cubicBezTo>
                    <a:pt x="348" y="229"/>
                    <a:pt x="346" y="229"/>
                    <a:pt x="345" y="230"/>
                  </a:cubicBezTo>
                  <a:cubicBezTo>
                    <a:pt x="344" y="232"/>
                    <a:pt x="344" y="232"/>
                    <a:pt x="344" y="231"/>
                  </a:cubicBezTo>
                  <a:cubicBezTo>
                    <a:pt x="343" y="231"/>
                    <a:pt x="343" y="230"/>
                    <a:pt x="343" y="230"/>
                  </a:cubicBezTo>
                  <a:cubicBezTo>
                    <a:pt x="343" y="229"/>
                    <a:pt x="343" y="228"/>
                    <a:pt x="342" y="228"/>
                  </a:cubicBezTo>
                  <a:cubicBezTo>
                    <a:pt x="341" y="227"/>
                    <a:pt x="341" y="228"/>
                    <a:pt x="340" y="226"/>
                  </a:cubicBezTo>
                  <a:cubicBezTo>
                    <a:pt x="340" y="224"/>
                    <a:pt x="341" y="225"/>
                    <a:pt x="341" y="224"/>
                  </a:cubicBezTo>
                  <a:cubicBezTo>
                    <a:pt x="342" y="222"/>
                    <a:pt x="340" y="222"/>
                    <a:pt x="339" y="222"/>
                  </a:cubicBezTo>
                  <a:cubicBezTo>
                    <a:pt x="338" y="222"/>
                    <a:pt x="338" y="223"/>
                    <a:pt x="337" y="222"/>
                  </a:cubicBezTo>
                  <a:cubicBezTo>
                    <a:pt x="336" y="221"/>
                    <a:pt x="337" y="219"/>
                    <a:pt x="337" y="217"/>
                  </a:cubicBezTo>
                  <a:cubicBezTo>
                    <a:pt x="338" y="216"/>
                    <a:pt x="335" y="217"/>
                    <a:pt x="334" y="217"/>
                  </a:cubicBezTo>
                  <a:cubicBezTo>
                    <a:pt x="332" y="218"/>
                    <a:pt x="330" y="219"/>
                    <a:pt x="328" y="221"/>
                  </a:cubicBezTo>
                  <a:cubicBezTo>
                    <a:pt x="327" y="222"/>
                    <a:pt x="328" y="218"/>
                    <a:pt x="329" y="217"/>
                  </a:cubicBezTo>
                  <a:cubicBezTo>
                    <a:pt x="330" y="216"/>
                    <a:pt x="330" y="216"/>
                    <a:pt x="329" y="216"/>
                  </a:cubicBezTo>
                  <a:cubicBezTo>
                    <a:pt x="328" y="216"/>
                    <a:pt x="329" y="215"/>
                    <a:pt x="330" y="214"/>
                  </a:cubicBezTo>
                  <a:cubicBezTo>
                    <a:pt x="332" y="213"/>
                    <a:pt x="329" y="213"/>
                    <a:pt x="329" y="214"/>
                  </a:cubicBezTo>
                  <a:cubicBezTo>
                    <a:pt x="328" y="214"/>
                    <a:pt x="327" y="214"/>
                    <a:pt x="326" y="214"/>
                  </a:cubicBezTo>
                  <a:cubicBezTo>
                    <a:pt x="325" y="214"/>
                    <a:pt x="325" y="213"/>
                    <a:pt x="326" y="212"/>
                  </a:cubicBezTo>
                  <a:cubicBezTo>
                    <a:pt x="326" y="211"/>
                    <a:pt x="325" y="211"/>
                    <a:pt x="324" y="211"/>
                  </a:cubicBezTo>
                  <a:cubicBezTo>
                    <a:pt x="323" y="211"/>
                    <a:pt x="324" y="210"/>
                    <a:pt x="323" y="209"/>
                  </a:cubicBezTo>
                  <a:cubicBezTo>
                    <a:pt x="323" y="207"/>
                    <a:pt x="325" y="209"/>
                    <a:pt x="326" y="209"/>
                  </a:cubicBezTo>
                  <a:cubicBezTo>
                    <a:pt x="327" y="209"/>
                    <a:pt x="327" y="209"/>
                    <a:pt x="327" y="207"/>
                  </a:cubicBezTo>
                  <a:cubicBezTo>
                    <a:pt x="326" y="206"/>
                    <a:pt x="327" y="206"/>
                    <a:pt x="328" y="206"/>
                  </a:cubicBezTo>
                  <a:cubicBezTo>
                    <a:pt x="329" y="207"/>
                    <a:pt x="328" y="208"/>
                    <a:pt x="329" y="210"/>
                  </a:cubicBezTo>
                  <a:cubicBezTo>
                    <a:pt x="329" y="212"/>
                    <a:pt x="332" y="212"/>
                    <a:pt x="333" y="211"/>
                  </a:cubicBezTo>
                  <a:cubicBezTo>
                    <a:pt x="335" y="211"/>
                    <a:pt x="337" y="211"/>
                    <a:pt x="338" y="211"/>
                  </a:cubicBezTo>
                  <a:cubicBezTo>
                    <a:pt x="339" y="211"/>
                    <a:pt x="340" y="211"/>
                    <a:pt x="339" y="210"/>
                  </a:cubicBezTo>
                  <a:cubicBezTo>
                    <a:pt x="338" y="209"/>
                    <a:pt x="338" y="208"/>
                    <a:pt x="339" y="207"/>
                  </a:cubicBezTo>
                  <a:cubicBezTo>
                    <a:pt x="339" y="206"/>
                    <a:pt x="338" y="206"/>
                    <a:pt x="334" y="204"/>
                  </a:cubicBezTo>
                  <a:cubicBezTo>
                    <a:pt x="331" y="202"/>
                    <a:pt x="335" y="204"/>
                    <a:pt x="330" y="199"/>
                  </a:cubicBezTo>
                  <a:cubicBezTo>
                    <a:pt x="326" y="194"/>
                    <a:pt x="335" y="200"/>
                    <a:pt x="337" y="201"/>
                  </a:cubicBezTo>
                  <a:cubicBezTo>
                    <a:pt x="339" y="203"/>
                    <a:pt x="339" y="201"/>
                    <a:pt x="338" y="200"/>
                  </a:cubicBezTo>
                  <a:cubicBezTo>
                    <a:pt x="338" y="198"/>
                    <a:pt x="338" y="198"/>
                    <a:pt x="339" y="198"/>
                  </a:cubicBezTo>
                  <a:cubicBezTo>
                    <a:pt x="341" y="198"/>
                    <a:pt x="340" y="198"/>
                    <a:pt x="339" y="196"/>
                  </a:cubicBezTo>
                  <a:cubicBezTo>
                    <a:pt x="338" y="195"/>
                    <a:pt x="337" y="196"/>
                    <a:pt x="334" y="195"/>
                  </a:cubicBezTo>
                  <a:cubicBezTo>
                    <a:pt x="331" y="195"/>
                    <a:pt x="332" y="194"/>
                    <a:pt x="335" y="194"/>
                  </a:cubicBezTo>
                  <a:cubicBezTo>
                    <a:pt x="337" y="193"/>
                    <a:pt x="342" y="195"/>
                    <a:pt x="343" y="195"/>
                  </a:cubicBezTo>
                  <a:cubicBezTo>
                    <a:pt x="344" y="196"/>
                    <a:pt x="345" y="195"/>
                    <a:pt x="343" y="194"/>
                  </a:cubicBezTo>
                  <a:cubicBezTo>
                    <a:pt x="342" y="193"/>
                    <a:pt x="344" y="193"/>
                    <a:pt x="345" y="194"/>
                  </a:cubicBezTo>
                  <a:cubicBezTo>
                    <a:pt x="346" y="194"/>
                    <a:pt x="347" y="194"/>
                    <a:pt x="347" y="195"/>
                  </a:cubicBezTo>
                  <a:cubicBezTo>
                    <a:pt x="346" y="195"/>
                    <a:pt x="345" y="196"/>
                    <a:pt x="346" y="198"/>
                  </a:cubicBezTo>
                  <a:cubicBezTo>
                    <a:pt x="347" y="200"/>
                    <a:pt x="348" y="199"/>
                    <a:pt x="349" y="199"/>
                  </a:cubicBezTo>
                  <a:cubicBezTo>
                    <a:pt x="351" y="199"/>
                    <a:pt x="350" y="200"/>
                    <a:pt x="351" y="200"/>
                  </a:cubicBezTo>
                  <a:cubicBezTo>
                    <a:pt x="352" y="201"/>
                    <a:pt x="352" y="202"/>
                    <a:pt x="354" y="202"/>
                  </a:cubicBezTo>
                  <a:cubicBezTo>
                    <a:pt x="355" y="202"/>
                    <a:pt x="355" y="202"/>
                    <a:pt x="355" y="203"/>
                  </a:cubicBezTo>
                  <a:cubicBezTo>
                    <a:pt x="354" y="203"/>
                    <a:pt x="355" y="204"/>
                    <a:pt x="357" y="205"/>
                  </a:cubicBezTo>
                  <a:cubicBezTo>
                    <a:pt x="358" y="206"/>
                    <a:pt x="358" y="206"/>
                    <a:pt x="361" y="205"/>
                  </a:cubicBezTo>
                  <a:cubicBezTo>
                    <a:pt x="364" y="204"/>
                    <a:pt x="362" y="206"/>
                    <a:pt x="360" y="208"/>
                  </a:cubicBezTo>
                  <a:cubicBezTo>
                    <a:pt x="358" y="209"/>
                    <a:pt x="360" y="209"/>
                    <a:pt x="361" y="208"/>
                  </a:cubicBezTo>
                  <a:cubicBezTo>
                    <a:pt x="363" y="208"/>
                    <a:pt x="369" y="205"/>
                    <a:pt x="372" y="205"/>
                  </a:cubicBezTo>
                  <a:cubicBezTo>
                    <a:pt x="374" y="205"/>
                    <a:pt x="375" y="203"/>
                    <a:pt x="378" y="202"/>
                  </a:cubicBezTo>
                  <a:cubicBezTo>
                    <a:pt x="382" y="200"/>
                    <a:pt x="377" y="204"/>
                    <a:pt x="376" y="205"/>
                  </a:cubicBezTo>
                  <a:cubicBezTo>
                    <a:pt x="376" y="206"/>
                    <a:pt x="374" y="206"/>
                    <a:pt x="375" y="208"/>
                  </a:cubicBezTo>
                  <a:cubicBezTo>
                    <a:pt x="377" y="210"/>
                    <a:pt x="375" y="210"/>
                    <a:pt x="372" y="210"/>
                  </a:cubicBezTo>
                  <a:cubicBezTo>
                    <a:pt x="369" y="210"/>
                    <a:pt x="367" y="212"/>
                    <a:pt x="366" y="214"/>
                  </a:cubicBezTo>
                  <a:cubicBezTo>
                    <a:pt x="365" y="215"/>
                    <a:pt x="367" y="215"/>
                    <a:pt x="366" y="216"/>
                  </a:cubicBezTo>
                  <a:cubicBezTo>
                    <a:pt x="366" y="216"/>
                    <a:pt x="366" y="217"/>
                    <a:pt x="369" y="217"/>
                  </a:cubicBezTo>
                  <a:cubicBezTo>
                    <a:pt x="372" y="217"/>
                    <a:pt x="371" y="218"/>
                    <a:pt x="368" y="219"/>
                  </a:cubicBezTo>
                  <a:cubicBezTo>
                    <a:pt x="365" y="219"/>
                    <a:pt x="368" y="220"/>
                    <a:pt x="371" y="220"/>
                  </a:cubicBezTo>
                  <a:cubicBezTo>
                    <a:pt x="375" y="220"/>
                    <a:pt x="373" y="220"/>
                    <a:pt x="372" y="221"/>
                  </a:cubicBezTo>
                  <a:cubicBezTo>
                    <a:pt x="370" y="222"/>
                    <a:pt x="370" y="222"/>
                    <a:pt x="371" y="223"/>
                  </a:cubicBezTo>
                  <a:cubicBezTo>
                    <a:pt x="372" y="224"/>
                    <a:pt x="372" y="224"/>
                    <a:pt x="376" y="223"/>
                  </a:cubicBezTo>
                  <a:cubicBezTo>
                    <a:pt x="381" y="222"/>
                    <a:pt x="379" y="224"/>
                    <a:pt x="377" y="224"/>
                  </a:cubicBezTo>
                  <a:cubicBezTo>
                    <a:pt x="375" y="224"/>
                    <a:pt x="375" y="225"/>
                    <a:pt x="376" y="225"/>
                  </a:cubicBezTo>
                  <a:cubicBezTo>
                    <a:pt x="378" y="225"/>
                    <a:pt x="377" y="226"/>
                    <a:pt x="375" y="226"/>
                  </a:cubicBezTo>
                  <a:cubicBezTo>
                    <a:pt x="373" y="226"/>
                    <a:pt x="375" y="227"/>
                    <a:pt x="377" y="227"/>
                  </a:cubicBezTo>
                  <a:cubicBezTo>
                    <a:pt x="378" y="227"/>
                    <a:pt x="377" y="227"/>
                    <a:pt x="377" y="228"/>
                  </a:cubicBezTo>
                  <a:cubicBezTo>
                    <a:pt x="376" y="229"/>
                    <a:pt x="376" y="229"/>
                    <a:pt x="378" y="229"/>
                  </a:cubicBezTo>
                  <a:cubicBezTo>
                    <a:pt x="379" y="230"/>
                    <a:pt x="378" y="229"/>
                    <a:pt x="379" y="230"/>
                  </a:cubicBezTo>
                  <a:cubicBezTo>
                    <a:pt x="380" y="231"/>
                    <a:pt x="380" y="226"/>
                    <a:pt x="382" y="224"/>
                  </a:cubicBezTo>
                  <a:cubicBezTo>
                    <a:pt x="384" y="222"/>
                    <a:pt x="383" y="225"/>
                    <a:pt x="382" y="227"/>
                  </a:cubicBezTo>
                  <a:cubicBezTo>
                    <a:pt x="382" y="230"/>
                    <a:pt x="382" y="229"/>
                    <a:pt x="385" y="228"/>
                  </a:cubicBezTo>
                  <a:cubicBezTo>
                    <a:pt x="387" y="228"/>
                    <a:pt x="386" y="229"/>
                    <a:pt x="385" y="229"/>
                  </a:cubicBezTo>
                  <a:cubicBezTo>
                    <a:pt x="383" y="230"/>
                    <a:pt x="384" y="231"/>
                    <a:pt x="384" y="231"/>
                  </a:cubicBezTo>
                  <a:cubicBezTo>
                    <a:pt x="385" y="231"/>
                    <a:pt x="387" y="231"/>
                    <a:pt x="388" y="231"/>
                  </a:cubicBezTo>
                  <a:cubicBezTo>
                    <a:pt x="390" y="231"/>
                    <a:pt x="389" y="232"/>
                    <a:pt x="391" y="232"/>
                  </a:cubicBezTo>
                  <a:cubicBezTo>
                    <a:pt x="392" y="232"/>
                    <a:pt x="392" y="232"/>
                    <a:pt x="391" y="233"/>
                  </a:cubicBezTo>
                  <a:cubicBezTo>
                    <a:pt x="389" y="234"/>
                    <a:pt x="391" y="234"/>
                    <a:pt x="392" y="234"/>
                  </a:cubicBezTo>
                  <a:cubicBezTo>
                    <a:pt x="393" y="234"/>
                    <a:pt x="392" y="235"/>
                    <a:pt x="393" y="236"/>
                  </a:cubicBezTo>
                  <a:cubicBezTo>
                    <a:pt x="394" y="236"/>
                    <a:pt x="394" y="235"/>
                    <a:pt x="394" y="234"/>
                  </a:cubicBezTo>
                  <a:cubicBezTo>
                    <a:pt x="395" y="233"/>
                    <a:pt x="396" y="231"/>
                    <a:pt x="396" y="230"/>
                  </a:cubicBezTo>
                  <a:cubicBezTo>
                    <a:pt x="395" y="228"/>
                    <a:pt x="395" y="228"/>
                    <a:pt x="396" y="228"/>
                  </a:cubicBezTo>
                  <a:cubicBezTo>
                    <a:pt x="398" y="228"/>
                    <a:pt x="397" y="228"/>
                    <a:pt x="396" y="228"/>
                  </a:cubicBezTo>
                  <a:cubicBezTo>
                    <a:pt x="396" y="227"/>
                    <a:pt x="396" y="227"/>
                    <a:pt x="396" y="226"/>
                  </a:cubicBezTo>
                  <a:cubicBezTo>
                    <a:pt x="396" y="225"/>
                    <a:pt x="396" y="225"/>
                    <a:pt x="394" y="223"/>
                  </a:cubicBezTo>
                  <a:cubicBezTo>
                    <a:pt x="393" y="221"/>
                    <a:pt x="394" y="222"/>
                    <a:pt x="396" y="222"/>
                  </a:cubicBezTo>
                  <a:cubicBezTo>
                    <a:pt x="398" y="223"/>
                    <a:pt x="398" y="223"/>
                    <a:pt x="395" y="221"/>
                  </a:cubicBezTo>
                  <a:cubicBezTo>
                    <a:pt x="392" y="219"/>
                    <a:pt x="395" y="220"/>
                    <a:pt x="395" y="220"/>
                  </a:cubicBezTo>
                  <a:cubicBezTo>
                    <a:pt x="395" y="221"/>
                    <a:pt x="396" y="220"/>
                    <a:pt x="397" y="219"/>
                  </a:cubicBezTo>
                  <a:cubicBezTo>
                    <a:pt x="397" y="219"/>
                    <a:pt x="397" y="217"/>
                    <a:pt x="394" y="217"/>
                  </a:cubicBezTo>
                  <a:cubicBezTo>
                    <a:pt x="391" y="217"/>
                    <a:pt x="395" y="216"/>
                    <a:pt x="396" y="217"/>
                  </a:cubicBezTo>
                  <a:cubicBezTo>
                    <a:pt x="397" y="217"/>
                    <a:pt x="397" y="217"/>
                    <a:pt x="395" y="213"/>
                  </a:cubicBezTo>
                  <a:cubicBezTo>
                    <a:pt x="394" y="209"/>
                    <a:pt x="398" y="215"/>
                    <a:pt x="399" y="216"/>
                  </a:cubicBezTo>
                  <a:cubicBezTo>
                    <a:pt x="399" y="218"/>
                    <a:pt x="399" y="218"/>
                    <a:pt x="400" y="218"/>
                  </a:cubicBezTo>
                  <a:cubicBezTo>
                    <a:pt x="401" y="217"/>
                    <a:pt x="402" y="218"/>
                    <a:pt x="402" y="219"/>
                  </a:cubicBezTo>
                  <a:cubicBezTo>
                    <a:pt x="402" y="220"/>
                    <a:pt x="403" y="219"/>
                    <a:pt x="403" y="217"/>
                  </a:cubicBezTo>
                  <a:cubicBezTo>
                    <a:pt x="403" y="215"/>
                    <a:pt x="403" y="215"/>
                    <a:pt x="404" y="216"/>
                  </a:cubicBezTo>
                  <a:cubicBezTo>
                    <a:pt x="405" y="217"/>
                    <a:pt x="405" y="218"/>
                    <a:pt x="406" y="218"/>
                  </a:cubicBezTo>
                  <a:cubicBezTo>
                    <a:pt x="407" y="219"/>
                    <a:pt x="407" y="219"/>
                    <a:pt x="407" y="218"/>
                  </a:cubicBezTo>
                  <a:cubicBezTo>
                    <a:pt x="408" y="217"/>
                    <a:pt x="408" y="218"/>
                    <a:pt x="406" y="216"/>
                  </a:cubicBezTo>
                  <a:cubicBezTo>
                    <a:pt x="404" y="214"/>
                    <a:pt x="407" y="215"/>
                    <a:pt x="408" y="216"/>
                  </a:cubicBezTo>
                  <a:cubicBezTo>
                    <a:pt x="409" y="216"/>
                    <a:pt x="408" y="214"/>
                    <a:pt x="406" y="213"/>
                  </a:cubicBezTo>
                  <a:cubicBezTo>
                    <a:pt x="404" y="211"/>
                    <a:pt x="405" y="212"/>
                    <a:pt x="406" y="212"/>
                  </a:cubicBezTo>
                  <a:cubicBezTo>
                    <a:pt x="408" y="213"/>
                    <a:pt x="409" y="213"/>
                    <a:pt x="411" y="213"/>
                  </a:cubicBezTo>
                  <a:cubicBezTo>
                    <a:pt x="413" y="213"/>
                    <a:pt x="412" y="213"/>
                    <a:pt x="412" y="212"/>
                  </a:cubicBezTo>
                  <a:cubicBezTo>
                    <a:pt x="411" y="210"/>
                    <a:pt x="411" y="211"/>
                    <a:pt x="410" y="210"/>
                  </a:cubicBezTo>
                  <a:cubicBezTo>
                    <a:pt x="410" y="209"/>
                    <a:pt x="408" y="209"/>
                    <a:pt x="406" y="208"/>
                  </a:cubicBezTo>
                  <a:cubicBezTo>
                    <a:pt x="405" y="208"/>
                    <a:pt x="404" y="208"/>
                    <a:pt x="403" y="206"/>
                  </a:cubicBezTo>
                  <a:cubicBezTo>
                    <a:pt x="402" y="205"/>
                    <a:pt x="404" y="206"/>
                    <a:pt x="405" y="207"/>
                  </a:cubicBezTo>
                  <a:cubicBezTo>
                    <a:pt x="405" y="208"/>
                    <a:pt x="407" y="207"/>
                    <a:pt x="408" y="208"/>
                  </a:cubicBezTo>
                  <a:cubicBezTo>
                    <a:pt x="409" y="208"/>
                    <a:pt x="409" y="207"/>
                    <a:pt x="411" y="208"/>
                  </a:cubicBezTo>
                  <a:cubicBezTo>
                    <a:pt x="412" y="209"/>
                    <a:pt x="413" y="209"/>
                    <a:pt x="415" y="209"/>
                  </a:cubicBezTo>
                  <a:cubicBezTo>
                    <a:pt x="417" y="208"/>
                    <a:pt x="417" y="208"/>
                    <a:pt x="416" y="208"/>
                  </a:cubicBezTo>
                  <a:cubicBezTo>
                    <a:pt x="416" y="208"/>
                    <a:pt x="415" y="206"/>
                    <a:pt x="415" y="206"/>
                  </a:cubicBezTo>
                  <a:cubicBezTo>
                    <a:pt x="415" y="205"/>
                    <a:pt x="411" y="204"/>
                    <a:pt x="409" y="204"/>
                  </a:cubicBezTo>
                  <a:cubicBezTo>
                    <a:pt x="407" y="204"/>
                    <a:pt x="408" y="205"/>
                    <a:pt x="406" y="204"/>
                  </a:cubicBezTo>
                  <a:cubicBezTo>
                    <a:pt x="404" y="203"/>
                    <a:pt x="406" y="201"/>
                    <a:pt x="407" y="202"/>
                  </a:cubicBezTo>
                  <a:cubicBezTo>
                    <a:pt x="408" y="204"/>
                    <a:pt x="409" y="201"/>
                    <a:pt x="409" y="200"/>
                  </a:cubicBezTo>
                  <a:cubicBezTo>
                    <a:pt x="410" y="199"/>
                    <a:pt x="409" y="199"/>
                    <a:pt x="408" y="199"/>
                  </a:cubicBezTo>
                  <a:cubicBezTo>
                    <a:pt x="406" y="199"/>
                    <a:pt x="407" y="198"/>
                    <a:pt x="409" y="198"/>
                  </a:cubicBezTo>
                  <a:cubicBezTo>
                    <a:pt x="410" y="198"/>
                    <a:pt x="415" y="201"/>
                    <a:pt x="416" y="201"/>
                  </a:cubicBezTo>
                  <a:cubicBezTo>
                    <a:pt x="418" y="202"/>
                    <a:pt x="419" y="202"/>
                    <a:pt x="420" y="201"/>
                  </a:cubicBezTo>
                  <a:cubicBezTo>
                    <a:pt x="420" y="200"/>
                    <a:pt x="421" y="201"/>
                    <a:pt x="424" y="200"/>
                  </a:cubicBezTo>
                  <a:cubicBezTo>
                    <a:pt x="427" y="199"/>
                    <a:pt x="420" y="199"/>
                    <a:pt x="418" y="198"/>
                  </a:cubicBezTo>
                  <a:cubicBezTo>
                    <a:pt x="417" y="197"/>
                    <a:pt x="420" y="198"/>
                    <a:pt x="423" y="198"/>
                  </a:cubicBezTo>
                  <a:cubicBezTo>
                    <a:pt x="425" y="198"/>
                    <a:pt x="421" y="195"/>
                    <a:pt x="420" y="194"/>
                  </a:cubicBezTo>
                  <a:cubicBezTo>
                    <a:pt x="419" y="193"/>
                    <a:pt x="418" y="193"/>
                    <a:pt x="416" y="193"/>
                  </a:cubicBezTo>
                  <a:cubicBezTo>
                    <a:pt x="414" y="194"/>
                    <a:pt x="417" y="192"/>
                    <a:pt x="418" y="192"/>
                  </a:cubicBezTo>
                  <a:cubicBezTo>
                    <a:pt x="419" y="192"/>
                    <a:pt x="421" y="192"/>
                    <a:pt x="423" y="194"/>
                  </a:cubicBezTo>
                  <a:cubicBezTo>
                    <a:pt x="425" y="195"/>
                    <a:pt x="425" y="195"/>
                    <a:pt x="427" y="194"/>
                  </a:cubicBezTo>
                  <a:cubicBezTo>
                    <a:pt x="429" y="193"/>
                    <a:pt x="425" y="190"/>
                    <a:pt x="423" y="187"/>
                  </a:cubicBezTo>
                  <a:close/>
                  <a:moveTo>
                    <a:pt x="82" y="67"/>
                  </a:moveTo>
                  <a:cubicBezTo>
                    <a:pt x="82" y="68"/>
                    <a:pt x="80" y="69"/>
                    <a:pt x="79" y="69"/>
                  </a:cubicBezTo>
                  <a:cubicBezTo>
                    <a:pt x="78" y="69"/>
                    <a:pt x="79" y="72"/>
                    <a:pt x="79" y="73"/>
                  </a:cubicBezTo>
                  <a:cubicBezTo>
                    <a:pt x="80" y="74"/>
                    <a:pt x="80" y="74"/>
                    <a:pt x="79" y="75"/>
                  </a:cubicBezTo>
                  <a:cubicBezTo>
                    <a:pt x="78" y="76"/>
                    <a:pt x="78" y="77"/>
                    <a:pt x="79" y="79"/>
                  </a:cubicBezTo>
                  <a:cubicBezTo>
                    <a:pt x="79" y="81"/>
                    <a:pt x="79" y="82"/>
                    <a:pt x="77" y="82"/>
                  </a:cubicBezTo>
                  <a:cubicBezTo>
                    <a:pt x="76" y="82"/>
                    <a:pt x="76" y="80"/>
                    <a:pt x="76" y="80"/>
                  </a:cubicBezTo>
                  <a:cubicBezTo>
                    <a:pt x="76" y="79"/>
                    <a:pt x="76" y="78"/>
                    <a:pt x="75" y="78"/>
                  </a:cubicBezTo>
                  <a:cubicBezTo>
                    <a:pt x="73" y="77"/>
                    <a:pt x="75" y="77"/>
                    <a:pt x="76" y="77"/>
                  </a:cubicBezTo>
                  <a:cubicBezTo>
                    <a:pt x="77" y="78"/>
                    <a:pt x="77" y="78"/>
                    <a:pt x="77" y="77"/>
                  </a:cubicBezTo>
                  <a:cubicBezTo>
                    <a:pt x="78" y="76"/>
                    <a:pt x="77" y="76"/>
                    <a:pt x="76" y="75"/>
                  </a:cubicBezTo>
                  <a:cubicBezTo>
                    <a:pt x="75" y="75"/>
                    <a:pt x="75" y="75"/>
                    <a:pt x="75" y="74"/>
                  </a:cubicBezTo>
                  <a:cubicBezTo>
                    <a:pt x="75" y="73"/>
                    <a:pt x="75" y="72"/>
                    <a:pt x="77" y="72"/>
                  </a:cubicBezTo>
                  <a:cubicBezTo>
                    <a:pt x="79" y="72"/>
                    <a:pt x="78" y="70"/>
                    <a:pt x="76" y="69"/>
                  </a:cubicBezTo>
                  <a:cubicBezTo>
                    <a:pt x="75" y="67"/>
                    <a:pt x="76" y="65"/>
                    <a:pt x="76" y="64"/>
                  </a:cubicBezTo>
                  <a:cubicBezTo>
                    <a:pt x="76" y="63"/>
                    <a:pt x="77" y="63"/>
                    <a:pt x="77" y="62"/>
                  </a:cubicBezTo>
                  <a:cubicBezTo>
                    <a:pt x="78" y="62"/>
                    <a:pt x="79" y="62"/>
                    <a:pt x="80" y="61"/>
                  </a:cubicBezTo>
                  <a:cubicBezTo>
                    <a:pt x="82" y="60"/>
                    <a:pt x="82" y="65"/>
                    <a:pt x="82" y="67"/>
                  </a:cubicBezTo>
                  <a:close/>
                  <a:moveTo>
                    <a:pt x="86" y="51"/>
                  </a:moveTo>
                  <a:cubicBezTo>
                    <a:pt x="83" y="50"/>
                    <a:pt x="78" y="46"/>
                    <a:pt x="77" y="46"/>
                  </a:cubicBezTo>
                  <a:cubicBezTo>
                    <a:pt x="77" y="46"/>
                    <a:pt x="76" y="46"/>
                    <a:pt x="76" y="44"/>
                  </a:cubicBezTo>
                  <a:cubicBezTo>
                    <a:pt x="76" y="43"/>
                    <a:pt x="75" y="41"/>
                    <a:pt x="76" y="41"/>
                  </a:cubicBezTo>
                  <a:cubicBezTo>
                    <a:pt x="77" y="41"/>
                    <a:pt x="79" y="39"/>
                    <a:pt x="78" y="41"/>
                  </a:cubicBezTo>
                  <a:cubicBezTo>
                    <a:pt x="78" y="42"/>
                    <a:pt x="78" y="42"/>
                    <a:pt x="79" y="42"/>
                  </a:cubicBezTo>
                  <a:cubicBezTo>
                    <a:pt x="80" y="42"/>
                    <a:pt x="85" y="42"/>
                    <a:pt x="82" y="43"/>
                  </a:cubicBezTo>
                  <a:cubicBezTo>
                    <a:pt x="80" y="43"/>
                    <a:pt x="76" y="42"/>
                    <a:pt x="78" y="44"/>
                  </a:cubicBezTo>
                  <a:cubicBezTo>
                    <a:pt x="80" y="46"/>
                    <a:pt x="82" y="46"/>
                    <a:pt x="83" y="48"/>
                  </a:cubicBezTo>
                  <a:cubicBezTo>
                    <a:pt x="85" y="49"/>
                    <a:pt x="89" y="53"/>
                    <a:pt x="86" y="51"/>
                  </a:cubicBezTo>
                  <a:close/>
                  <a:moveTo>
                    <a:pt x="90" y="31"/>
                  </a:moveTo>
                  <a:cubicBezTo>
                    <a:pt x="87" y="31"/>
                    <a:pt x="85" y="29"/>
                    <a:pt x="83" y="29"/>
                  </a:cubicBezTo>
                  <a:cubicBezTo>
                    <a:pt x="81" y="28"/>
                    <a:pt x="77" y="28"/>
                    <a:pt x="77" y="27"/>
                  </a:cubicBezTo>
                  <a:cubicBezTo>
                    <a:pt x="77" y="27"/>
                    <a:pt x="75" y="27"/>
                    <a:pt x="75" y="26"/>
                  </a:cubicBezTo>
                  <a:cubicBezTo>
                    <a:pt x="76" y="25"/>
                    <a:pt x="75" y="24"/>
                    <a:pt x="77" y="26"/>
                  </a:cubicBezTo>
                  <a:cubicBezTo>
                    <a:pt x="79" y="27"/>
                    <a:pt x="80" y="26"/>
                    <a:pt x="81" y="27"/>
                  </a:cubicBezTo>
                  <a:cubicBezTo>
                    <a:pt x="81" y="27"/>
                    <a:pt x="84" y="28"/>
                    <a:pt x="85" y="29"/>
                  </a:cubicBezTo>
                  <a:cubicBezTo>
                    <a:pt x="86" y="29"/>
                    <a:pt x="92" y="30"/>
                    <a:pt x="90" y="31"/>
                  </a:cubicBezTo>
                  <a:close/>
                  <a:moveTo>
                    <a:pt x="91" y="24"/>
                  </a:moveTo>
                  <a:cubicBezTo>
                    <a:pt x="87" y="23"/>
                    <a:pt x="79" y="23"/>
                    <a:pt x="77" y="21"/>
                  </a:cubicBezTo>
                  <a:cubicBezTo>
                    <a:pt x="77" y="21"/>
                    <a:pt x="75" y="21"/>
                    <a:pt x="75" y="20"/>
                  </a:cubicBezTo>
                  <a:cubicBezTo>
                    <a:pt x="76" y="20"/>
                    <a:pt x="76" y="19"/>
                    <a:pt x="77" y="20"/>
                  </a:cubicBezTo>
                  <a:cubicBezTo>
                    <a:pt x="79" y="21"/>
                    <a:pt x="85" y="22"/>
                    <a:pt x="87" y="22"/>
                  </a:cubicBezTo>
                  <a:cubicBezTo>
                    <a:pt x="89" y="22"/>
                    <a:pt x="93" y="23"/>
                    <a:pt x="94" y="24"/>
                  </a:cubicBezTo>
                  <a:cubicBezTo>
                    <a:pt x="95" y="24"/>
                    <a:pt x="94" y="24"/>
                    <a:pt x="91" y="24"/>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39" name="Freeform 133">
              <a:extLst>
                <a:ext uri="{FF2B5EF4-FFF2-40B4-BE49-F238E27FC236}">
                  <a16:creationId xmlns="" xmlns:a16="http://schemas.microsoft.com/office/drawing/2014/main" id="{4B57DB77-08EA-4DEB-ABCA-6057E373ABB6}"/>
                </a:ext>
              </a:extLst>
            </p:cNvPr>
            <p:cNvSpPr>
              <a:spLocks/>
            </p:cNvSpPr>
            <p:nvPr/>
          </p:nvSpPr>
          <p:spPr bwMode="auto">
            <a:xfrm>
              <a:off x="1706221" y="1938150"/>
              <a:ext cx="25554" cy="8888"/>
            </a:xfrm>
            <a:custGeom>
              <a:avLst/>
              <a:gdLst>
                <a:gd name="T0" fmla="*/ 3 w 24"/>
                <a:gd name="T1" fmla="*/ 2 h 8"/>
                <a:gd name="T2" fmla="*/ 3 w 24"/>
                <a:gd name="T3" fmla="*/ 4 h 8"/>
                <a:gd name="T4" fmla="*/ 7 w 24"/>
                <a:gd name="T5" fmla="*/ 5 h 8"/>
                <a:gd name="T6" fmla="*/ 8 w 24"/>
                <a:gd name="T7" fmla="*/ 6 h 8"/>
                <a:gd name="T8" fmla="*/ 9 w 24"/>
                <a:gd name="T9" fmla="*/ 6 h 8"/>
                <a:gd name="T10" fmla="*/ 12 w 24"/>
                <a:gd name="T11" fmla="*/ 8 h 8"/>
                <a:gd name="T12" fmla="*/ 12 w 24"/>
                <a:gd name="T13" fmla="*/ 5 h 8"/>
                <a:gd name="T14" fmla="*/ 14 w 24"/>
                <a:gd name="T15" fmla="*/ 4 h 8"/>
                <a:gd name="T16" fmla="*/ 20 w 24"/>
                <a:gd name="T17" fmla="*/ 4 h 8"/>
                <a:gd name="T18" fmla="*/ 20 w 24"/>
                <a:gd name="T19" fmla="*/ 0 h 8"/>
                <a:gd name="T20" fmla="*/ 14 w 24"/>
                <a:gd name="T21" fmla="*/ 2 h 8"/>
                <a:gd name="T22" fmla="*/ 8 w 24"/>
                <a:gd name="T23" fmla="*/ 0 h 8"/>
                <a:gd name="T24" fmla="*/ 7 w 24"/>
                <a:gd name="T25" fmla="*/ 2 h 8"/>
                <a:gd name="T26" fmla="*/ 3 w 24"/>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8">
                  <a:moveTo>
                    <a:pt x="3" y="2"/>
                  </a:moveTo>
                  <a:cubicBezTo>
                    <a:pt x="0" y="2"/>
                    <a:pt x="3" y="4"/>
                    <a:pt x="3" y="4"/>
                  </a:cubicBezTo>
                  <a:cubicBezTo>
                    <a:pt x="3" y="4"/>
                    <a:pt x="6" y="4"/>
                    <a:pt x="7" y="5"/>
                  </a:cubicBezTo>
                  <a:cubicBezTo>
                    <a:pt x="8" y="7"/>
                    <a:pt x="8" y="7"/>
                    <a:pt x="8" y="6"/>
                  </a:cubicBezTo>
                  <a:cubicBezTo>
                    <a:pt x="9" y="5"/>
                    <a:pt x="10" y="5"/>
                    <a:pt x="9" y="6"/>
                  </a:cubicBezTo>
                  <a:cubicBezTo>
                    <a:pt x="9" y="7"/>
                    <a:pt x="10" y="7"/>
                    <a:pt x="12" y="8"/>
                  </a:cubicBezTo>
                  <a:cubicBezTo>
                    <a:pt x="13" y="8"/>
                    <a:pt x="13" y="7"/>
                    <a:pt x="12" y="5"/>
                  </a:cubicBezTo>
                  <a:cubicBezTo>
                    <a:pt x="11" y="4"/>
                    <a:pt x="13" y="4"/>
                    <a:pt x="14" y="4"/>
                  </a:cubicBezTo>
                  <a:cubicBezTo>
                    <a:pt x="15" y="5"/>
                    <a:pt x="16" y="4"/>
                    <a:pt x="20" y="4"/>
                  </a:cubicBezTo>
                  <a:cubicBezTo>
                    <a:pt x="24" y="3"/>
                    <a:pt x="22" y="1"/>
                    <a:pt x="20" y="0"/>
                  </a:cubicBezTo>
                  <a:cubicBezTo>
                    <a:pt x="18" y="0"/>
                    <a:pt x="15" y="1"/>
                    <a:pt x="14" y="2"/>
                  </a:cubicBezTo>
                  <a:cubicBezTo>
                    <a:pt x="13" y="3"/>
                    <a:pt x="9" y="0"/>
                    <a:pt x="8" y="0"/>
                  </a:cubicBezTo>
                  <a:cubicBezTo>
                    <a:pt x="7" y="0"/>
                    <a:pt x="6" y="0"/>
                    <a:pt x="7" y="2"/>
                  </a:cubicBezTo>
                  <a:cubicBezTo>
                    <a:pt x="8" y="3"/>
                    <a:pt x="6" y="2"/>
                    <a:pt x="3" y="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0" name="Freeform 134">
              <a:extLst>
                <a:ext uri="{FF2B5EF4-FFF2-40B4-BE49-F238E27FC236}">
                  <a16:creationId xmlns="" xmlns:a16="http://schemas.microsoft.com/office/drawing/2014/main" id="{D7872000-81A3-4F1F-BE0F-6CC1ADF7580A}"/>
                </a:ext>
              </a:extLst>
            </p:cNvPr>
            <p:cNvSpPr>
              <a:spLocks/>
            </p:cNvSpPr>
            <p:nvPr/>
          </p:nvSpPr>
          <p:spPr bwMode="auto">
            <a:xfrm>
              <a:off x="1736218" y="1939261"/>
              <a:ext cx="15554" cy="9999"/>
            </a:xfrm>
            <a:custGeom>
              <a:avLst/>
              <a:gdLst>
                <a:gd name="T0" fmla="*/ 5 w 15"/>
                <a:gd name="T1" fmla="*/ 7 h 9"/>
                <a:gd name="T2" fmla="*/ 7 w 15"/>
                <a:gd name="T3" fmla="*/ 6 h 9"/>
                <a:gd name="T4" fmla="*/ 12 w 15"/>
                <a:gd name="T5" fmla="*/ 5 h 9"/>
                <a:gd name="T6" fmla="*/ 12 w 15"/>
                <a:gd name="T7" fmla="*/ 1 h 9"/>
                <a:gd name="T8" fmla="*/ 3 w 15"/>
                <a:gd name="T9" fmla="*/ 6 h 9"/>
                <a:gd name="T10" fmla="*/ 3 w 15"/>
                <a:gd name="T11" fmla="*/ 8 h 9"/>
                <a:gd name="T12" fmla="*/ 5 w 15"/>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5" y="7"/>
                  </a:moveTo>
                  <a:cubicBezTo>
                    <a:pt x="6" y="7"/>
                    <a:pt x="6" y="7"/>
                    <a:pt x="7" y="6"/>
                  </a:cubicBezTo>
                  <a:cubicBezTo>
                    <a:pt x="8" y="6"/>
                    <a:pt x="10" y="6"/>
                    <a:pt x="12" y="5"/>
                  </a:cubicBezTo>
                  <a:cubicBezTo>
                    <a:pt x="15" y="4"/>
                    <a:pt x="14" y="2"/>
                    <a:pt x="12" y="1"/>
                  </a:cubicBezTo>
                  <a:cubicBezTo>
                    <a:pt x="11" y="0"/>
                    <a:pt x="6" y="4"/>
                    <a:pt x="3" y="6"/>
                  </a:cubicBezTo>
                  <a:cubicBezTo>
                    <a:pt x="0" y="9"/>
                    <a:pt x="3" y="8"/>
                    <a:pt x="3" y="8"/>
                  </a:cubicBezTo>
                  <a:cubicBezTo>
                    <a:pt x="3" y="7"/>
                    <a:pt x="5" y="7"/>
                    <a:pt x="5" y="7"/>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1" name="Freeform 135">
              <a:extLst>
                <a:ext uri="{FF2B5EF4-FFF2-40B4-BE49-F238E27FC236}">
                  <a16:creationId xmlns="" xmlns:a16="http://schemas.microsoft.com/office/drawing/2014/main" id="{0CAD885E-513D-4C37-94BB-0E43B21E641A}"/>
                </a:ext>
              </a:extLst>
            </p:cNvPr>
            <p:cNvSpPr>
              <a:spLocks/>
            </p:cNvSpPr>
            <p:nvPr/>
          </p:nvSpPr>
          <p:spPr bwMode="auto">
            <a:xfrm>
              <a:off x="1728442" y="1949261"/>
              <a:ext cx="21110" cy="15554"/>
            </a:xfrm>
            <a:custGeom>
              <a:avLst/>
              <a:gdLst>
                <a:gd name="T0" fmla="*/ 14 w 20"/>
                <a:gd name="T1" fmla="*/ 6 h 14"/>
                <a:gd name="T2" fmla="*/ 15 w 20"/>
                <a:gd name="T3" fmla="*/ 5 h 14"/>
                <a:gd name="T4" fmla="*/ 18 w 20"/>
                <a:gd name="T5" fmla="*/ 3 h 14"/>
                <a:gd name="T6" fmla="*/ 15 w 20"/>
                <a:gd name="T7" fmla="*/ 0 h 14"/>
                <a:gd name="T8" fmla="*/ 12 w 20"/>
                <a:gd name="T9" fmla="*/ 2 h 14"/>
                <a:gd name="T10" fmla="*/ 3 w 20"/>
                <a:gd name="T11" fmla="*/ 11 h 14"/>
                <a:gd name="T12" fmla="*/ 2 w 20"/>
                <a:gd name="T13" fmla="*/ 14 h 14"/>
                <a:gd name="T14" fmla="*/ 10 w 20"/>
                <a:gd name="T15" fmla="*/ 12 h 14"/>
                <a:gd name="T16" fmla="*/ 12 w 20"/>
                <a:gd name="T17" fmla="*/ 8 h 14"/>
                <a:gd name="T18" fmla="*/ 14 w 2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4">
                  <a:moveTo>
                    <a:pt x="14" y="6"/>
                  </a:moveTo>
                  <a:cubicBezTo>
                    <a:pt x="15" y="4"/>
                    <a:pt x="15" y="4"/>
                    <a:pt x="15" y="5"/>
                  </a:cubicBezTo>
                  <a:cubicBezTo>
                    <a:pt x="16" y="5"/>
                    <a:pt x="17" y="4"/>
                    <a:pt x="18" y="3"/>
                  </a:cubicBezTo>
                  <a:cubicBezTo>
                    <a:pt x="20" y="1"/>
                    <a:pt x="17" y="0"/>
                    <a:pt x="15" y="0"/>
                  </a:cubicBezTo>
                  <a:cubicBezTo>
                    <a:pt x="14" y="0"/>
                    <a:pt x="13" y="1"/>
                    <a:pt x="12" y="2"/>
                  </a:cubicBezTo>
                  <a:cubicBezTo>
                    <a:pt x="11" y="4"/>
                    <a:pt x="7" y="8"/>
                    <a:pt x="3" y="11"/>
                  </a:cubicBezTo>
                  <a:cubicBezTo>
                    <a:pt x="0" y="14"/>
                    <a:pt x="2" y="14"/>
                    <a:pt x="2" y="14"/>
                  </a:cubicBezTo>
                  <a:cubicBezTo>
                    <a:pt x="5" y="14"/>
                    <a:pt x="8" y="13"/>
                    <a:pt x="10" y="12"/>
                  </a:cubicBezTo>
                  <a:cubicBezTo>
                    <a:pt x="11" y="11"/>
                    <a:pt x="12" y="9"/>
                    <a:pt x="12" y="8"/>
                  </a:cubicBezTo>
                  <a:cubicBezTo>
                    <a:pt x="13" y="8"/>
                    <a:pt x="14" y="7"/>
                    <a:pt x="14" y="6"/>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2" name="Freeform 136">
              <a:extLst>
                <a:ext uri="{FF2B5EF4-FFF2-40B4-BE49-F238E27FC236}">
                  <a16:creationId xmlns="" xmlns:a16="http://schemas.microsoft.com/office/drawing/2014/main" id="{9076CA2F-7CDB-4E51-89FF-9D383AF568A4}"/>
                </a:ext>
              </a:extLst>
            </p:cNvPr>
            <p:cNvSpPr>
              <a:spLocks/>
            </p:cNvSpPr>
            <p:nvPr/>
          </p:nvSpPr>
          <p:spPr bwMode="auto">
            <a:xfrm>
              <a:off x="1759550" y="1949261"/>
              <a:ext cx="13332" cy="7777"/>
            </a:xfrm>
            <a:custGeom>
              <a:avLst/>
              <a:gdLst>
                <a:gd name="T0" fmla="*/ 3 w 13"/>
                <a:gd name="T1" fmla="*/ 7 h 8"/>
                <a:gd name="T2" fmla="*/ 7 w 13"/>
                <a:gd name="T3" fmla="*/ 8 h 8"/>
                <a:gd name="T4" fmla="*/ 8 w 13"/>
                <a:gd name="T5" fmla="*/ 6 h 8"/>
                <a:gd name="T6" fmla="*/ 11 w 13"/>
                <a:gd name="T7" fmla="*/ 3 h 8"/>
                <a:gd name="T8" fmla="*/ 8 w 13"/>
                <a:gd name="T9" fmla="*/ 1 h 8"/>
                <a:gd name="T10" fmla="*/ 3 w 13"/>
                <a:gd name="T11" fmla="*/ 0 h 8"/>
                <a:gd name="T12" fmla="*/ 1 w 13"/>
                <a:gd name="T13" fmla="*/ 2 h 8"/>
                <a:gd name="T14" fmla="*/ 3 w 13"/>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
                  <a:moveTo>
                    <a:pt x="3" y="7"/>
                  </a:moveTo>
                  <a:cubicBezTo>
                    <a:pt x="5" y="8"/>
                    <a:pt x="5" y="7"/>
                    <a:pt x="7" y="8"/>
                  </a:cubicBezTo>
                  <a:cubicBezTo>
                    <a:pt x="8" y="8"/>
                    <a:pt x="8" y="8"/>
                    <a:pt x="8" y="6"/>
                  </a:cubicBezTo>
                  <a:cubicBezTo>
                    <a:pt x="8" y="5"/>
                    <a:pt x="9" y="4"/>
                    <a:pt x="11" y="3"/>
                  </a:cubicBezTo>
                  <a:cubicBezTo>
                    <a:pt x="13" y="2"/>
                    <a:pt x="9" y="1"/>
                    <a:pt x="8" y="1"/>
                  </a:cubicBezTo>
                  <a:cubicBezTo>
                    <a:pt x="7" y="0"/>
                    <a:pt x="5" y="0"/>
                    <a:pt x="3" y="0"/>
                  </a:cubicBezTo>
                  <a:cubicBezTo>
                    <a:pt x="0" y="0"/>
                    <a:pt x="1" y="2"/>
                    <a:pt x="1" y="2"/>
                  </a:cubicBezTo>
                  <a:cubicBezTo>
                    <a:pt x="0" y="5"/>
                    <a:pt x="2" y="7"/>
                    <a:pt x="3" y="7"/>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3" name="Freeform 137">
              <a:extLst>
                <a:ext uri="{FF2B5EF4-FFF2-40B4-BE49-F238E27FC236}">
                  <a16:creationId xmlns="" xmlns:a16="http://schemas.microsoft.com/office/drawing/2014/main" id="{8C76FFB5-FF8F-4698-9945-936FE3235D7C}"/>
                </a:ext>
              </a:extLst>
            </p:cNvPr>
            <p:cNvSpPr>
              <a:spLocks/>
            </p:cNvSpPr>
            <p:nvPr/>
          </p:nvSpPr>
          <p:spPr bwMode="auto">
            <a:xfrm>
              <a:off x="1790658" y="1967037"/>
              <a:ext cx="8888" cy="12221"/>
            </a:xfrm>
            <a:custGeom>
              <a:avLst/>
              <a:gdLst>
                <a:gd name="T0" fmla="*/ 8 w 9"/>
                <a:gd name="T1" fmla="*/ 10 h 11"/>
                <a:gd name="T2" fmla="*/ 9 w 9"/>
                <a:gd name="T3" fmla="*/ 8 h 11"/>
                <a:gd name="T4" fmla="*/ 8 w 9"/>
                <a:gd name="T5" fmla="*/ 6 h 11"/>
                <a:gd name="T6" fmla="*/ 6 w 9"/>
                <a:gd name="T7" fmla="*/ 3 h 11"/>
                <a:gd name="T8" fmla="*/ 4 w 9"/>
                <a:gd name="T9" fmla="*/ 1 h 11"/>
                <a:gd name="T10" fmla="*/ 2 w 9"/>
                <a:gd name="T11" fmla="*/ 1 h 11"/>
                <a:gd name="T12" fmla="*/ 2 w 9"/>
                <a:gd name="T13" fmla="*/ 3 h 11"/>
                <a:gd name="T14" fmla="*/ 5 w 9"/>
                <a:gd name="T15" fmla="*/ 9 h 11"/>
                <a:gd name="T16" fmla="*/ 8 w 9"/>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8" y="10"/>
                  </a:moveTo>
                  <a:cubicBezTo>
                    <a:pt x="9" y="11"/>
                    <a:pt x="9" y="10"/>
                    <a:pt x="9" y="8"/>
                  </a:cubicBezTo>
                  <a:cubicBezTo>
                    <a:pt x="9" y="7"/>
                    <a:pt x="9" y="6"/>
                    <a:pt x="8" y="6"/>
                  </a:cubicBezTo>
                  <a:cubicBezTo>
                    <a:pt x="7" y="5"/>
                    <a:pt x="7" y="4"/>
                    <a:pt x="6" y="3"/>
                  </a:cubicBezTo>
                  <a:cubicBezTo>
                    <a:pt x="6" y="1"/>
                    <a:pt x="5" y="1"/>
                    <a:pt x="4" y="1"/>
                  </a:cubicBezTo>
                  <a:cubicBezTo>
                    <a:pt x="3" y="1"/>
                    <a:pt x="3" y="0"/>
                    <a:pt x="2" y="1"/>
                  </a:cubicBezTo>
                  <a:cubicBezTo>
                    <a:pt x="0" y="1"/>
                    <a:pt x="2" y="3"/>
                    <a:pt x="2" y="3"/>
                  </a:cubicBezTo>
                  <a:cubicBezTo>
                    <a:pt x="2" y="3"/>
                    <a:pt x="4" y="7"/>
                    <a:pt x="5" y="9"/>
                  </a:cubicBezTo>
                  <a:cubicBezTo>
                    <a:pt x="6" y="10"/>
                    <a:pt x="6" y="10"/>
                    <a:pt x="8" y="10"/>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4" name="Freeform 138">
              <a:extLst>
                <a:ext uri="{FF2B5EF4-FFF2-40B4-BE49-F238E27FC236}">
                  <a16:creationId xmlns="" xmlns:a16="http://schemas.microsoft.com/office/drawing/2014/main" id="{E6BE1F46-974B-47F8-89B4-2F4053C2AD41}"/>
                </a:ext>
              </a:extLst>
            </p:cNvPr>
            <p:cNvSpPr>
              <a:spLocks/>
            </p:cNvSpPr>
            <p:nvPr/>
          </p:nvSpPr>
          <p:spPr bwMode="auto">
            <a:xfrm>
              <a:off x="1761772" y="1977036"/>
              <a:ext cx="36664" cy="31108"/>
            </a:xfrm>
            <a:custGeom>
              <a:avLst/>
              <a:gdLst>
                <a:gd name="T0" fmla="*/ 19 w 36"/>
                <a:gd name="T1" fmla="*/ 2 h 30"/>
                <a:gd name="T2" fmla="*/ 17 w 36"/>
                <a:gd name="T3" fmla="*/ 2 h 30"/>
                <a:gd name="T4" fmla="*/ 11 w 36"/>
                <a:gd name="T5" fmla="*/ 3 h 30"/>
                <a:gd name="T6" fmla="*/ 3 w 36"/>
                <a:gd name="T7" fmla="*/ 10 h 30"/>
                <a:gd name="T8" fmla="*/ 0 w 36"/>
                <a:gd name="T9" fmla="*/ 20 h 30"/>
                <a:gd name="T10" fmla="*/ 9 w 36"/>
                <a:gd name="T11" fmla="*/ 29 h 30"/>
                <a:gd name="T12" fmla="*/ 28 w 36"/>
                <a:gd name="T13" fmla="*/ 26 h 30"/>
                <a:gd name="T14" fmla="*/ 33 w 36"/>
                <a:gd name="T15" fmla="*/ 14 h 30"/>
                <a:gd name="T16" fmla="*/ 33 w 36"/>
                <a:gd name="T17" fmla="*/ 9 h 30"/>
                <a:gd name="T18" fmla="*/ 30 w 36"/>
                <a:gd name="T19" fmla="*/ 4 h 30"/>
                <a:gd name="T20" fmla="*/ 26 w 36"/>
                <a:gd name="T21" fmla="*/ 3 h 30"/>
                <a:gd name="T22" fmla="*/ 19 w 36"/>
                <a:gd name="T2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0">
                  <a:moveTo>
                    <a:pt x="19" y="2"/>
                  </a:moveTo>
                  <a:cubicBezTo>
                    <a:pt x="18" y="2"/>
                    <a:pt x="17" y="2"/>
                    <a:pt x="17" y="2"/>
                  </a:cubicBezTo>
                  <a:cubicBezTo>
                    <a:pt x="15" y="0"/>
                    <a:pt x="14" y="2"/>
                    <a:pt x="11" y="3"/>
                  </a:cubicBezTo>
                  <a:cubicBezTo>
                    <a:pt x="8" y="4"/>
                    <a:pt x="5" y="7"/>
                    <a:pt x="3" y="10"/>
                  </a:cubicBezTo>
                  <a:cubicBezTo>
                    <a:pt x="2" y="13"/>
                    <a:pt x="0" y="14"/>
                    <a:pt x="0" y="20"/>
                  </a:cubicBezTo>
                  <a:cubicBezTo>
                    <a:pt x="1" y="25"/>
                    <a:pt x="6" y="27"/>
                    <a:pt x="9" y="29"/>
                  </a:cubicBezTo>
                  <a:cubicBezTo>
                    <a:pt x="12" y="30"/>
                    <a:pt x="22" y="28"/>
                    <a:pt x="28" y="26"/>
                  </a:cubicBezTo>
                  <a:cubicBezTo>
                    <a:pt x="35" y="23"/>
                    <a:pt x="33" y="17"/>
                    <a:pt x="33" y="14"/>
                  </a:cubicBezTo>
                  <a:cubicBezTo>
                    <a:pt x="32" y="12"/>
                    <a:pt x="30" y="13"/>
                    <a:pt x="33" y="9"/>
                  </a:cubicBezTo>
                  <a:cubicBezTo>
                    <a:pt x="36" y="4"/>
                    <a:pt x="32" y="4"/>
                    <a:pt x="30" y="4"/>
                  </a:cubicBezTo>
                  <a:cubicBezTo>
                    <a:pt x="29" y="4"/>
                    <a:pt x="28" y="4"/>
                    <a:pt x="26" y="3"/>
                  </a:cubicBezTo>
                  <a:cubicBezTo>
                    <a:pt x="24" y="1"/>
                    <a:pt x="21" y="1"/>
                    <a:pt x="19" y="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5" name="Freeform 139">
              <a:extLst>
                <a:ext uri="{FF2B5EF4-FFF2-40B4-BE49-F238E27FC236}">
                  <a16:creationId xmlns="" xmlns:a16="http://schemas.microsoft.com/office/drawing/2014/main" id="{422A23FA-8429-49DA-9FB9-610D15C96A2C}"/>
                </a:ext>
              </a:extLst>
            </p:cNvPr>
            <p:cNvSpPr>
              <a:spLocks/>
            </p:cNvSpPr>
            <p:nvPr/>
          </p:nvSpPr>
          <p:spPr bwMode="auto">
            <a:xfrm>
              <a:off x="1799547" y="1981480"/>
              <a:ext cx="23332" cy="13332"/>
            </a:xfrm>
            <a:custGeom>
              <a:avLst/>
              <a:gdLst>
                <a:gd name="T0" fmla="*/ 8 w 22"/>
                <a:gd name="T1" fmla="*/ 10 h 12"/>
                <a:gd name="T2" fmla="*/ 15 w 22"/>
                <a:gd name="T3" fmla="*/ 10 h 12"/>
                <a:gd name="T4" fmla="*/ 21 w 22"/>
                <a:gd name="T5" fmla="*/ 9 h 12"/>
                <a:gd name="T6" fmla="*/ 18 w 22"/>
                <a:gd name="T7" fmla="*/ 5 h 12"/>
                <a:gd name="T8" fmla="*/ 12 w 22"/>
                <a:gd name="T9" fmla="*/ 2 h 12"/>
                <a:gd name="T10" fmla="*/ 6 w 22"/>
                <a:gd name="T11" fmla="*/ 1 h 12"/>
                <a:gd name="T12" fmla="*/ 3 w 22"/>
                <a:gd name="T13" fmla="*/ 4 h 12"/>
                <a:gd name="T14" fmla="*/ 1 w 22"/>
                <a:gd name="T15" fmla="*/ 7 h 12"/>
                <a:gd name="T16" fmla="*/ 8 w 22"/>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2">
                  <a:moveTo>
                    <a:pt x="8" y="10"/>
                  </a:moveTo>
                  <a:cubicBezTo>
                    <a:pt x="10" y="10"/>
                    <a:pt x="13" y="10"/>
                    <a:pt x="15" y="10"/>
                  </a:cubicBezTo>
                  <a:cubicBezTo>
                    <a:pt x="17" y="10"/>
                    <a:pt x="22" y="12"/>
                    <a:pt x="21" y="9"/>
                  </a:cubicBezTo>
                  <a:cubicBezTo>
                    <a:pt x="21" y="6"/>
                    <a:pt x="21" y="5"/>
                    <a:pt x="18" y="5"/>
                  </a:cubicBezTo>
                  <a:cubicBezTo>
                    <a:pt x="15" y="5"/>
                    <a:pt x="15" y="3"/>
                    <a:pt x="12" y="2"/>
                  </a:cubicBezTo>
                  <a:cubicBezTo>
                    <a:pt x="9" y="1"/>
                    <a:pt x="7" y="0"/>
                    <a:pt x="6" y="1"/>
                  </a:cubicBezTo>
                  <a:cubicBezTo>
                    <a:pt x="6" y="2"/>
                    <a:pt x="4" y="4"/>
                    <a:pt x="3" y="4"/>
                  </a:cubicBezTo>
                  <a:cubicBezTo>
                    <a:pt x="2" y="4"/>
                    <a:pt x="0" y="4"/>
                    <a:pt x="1" y="7"/>
                  </a:cubicBezTo>
                  <a:cubicBezTo>
                    <a:pt x="3" y="10"/>
                    <a:pt x="6" y="11"/>
                    <a:pt x="8" y="10"/>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6" name="Freeform 140">
              <a:extLst>
                <a:ext uri="{FF2B5EF4-FFF2-40B4-BE49-F238E27FC236}">
                  <a16:creationId xmlns="" xmlns:a16="http://schemas.microsoft.com/office/drawing/2014/main" id="{E57685FF-22D9-4DBA-9ED3-D4CA5289ABC9}"/>
                </a:ext>
              </a:extLst>
            </p:cNvPr>
            <p:cNvSpPr>
              <a:spLocks/>
            </p:cNvSpPr>
            <p:nvPr/>
          </p:nvSpPr>
          <p:spPr bwMode="auto">
            <a:xfrm>
              <a:off x="1719554" y="2264788"/>
              <a:ext cx="4444" cy="4444"/>
            </a:xfrm>
            <a:custGeom>
              <a:avLst/>
              <a:gdLst>
                <a:gd name="T0" fmla="*/ 1 w 5"/>
                <a:gd name="T1" fmla="*/ 3 h 4"/>
                <a:gd name="T2" fmla="*/ 3 w 5"/>
                <a:gd name="T3" fmla="*/ 1 h 4"/>
                <a:gd name="T4" fmla="*/ 0 w 5"/>
                <a:gd name="T5" fmla="*/ 3 h 4"/>
                <a:gd name="T6" fmla="*/ 1 w 5"/>
                <a:gd name="T7" fmla="*/ 3 h 4"/>
              </a:gdLst>
              <a:ahLst/>
              <a:cxnLst>
                <a:cxn ang="0">
                  <a:pos x="T0" y="T1"/>
                </a:cxn>
                <a:cxn ang="0">
                  <a:pos x="T2" y="T3"/>
                </a:cxn>
                <a:cxn ang="0">
                  <a:pos x="T4" y="T5"/>
                </a:cxn>
                <a:cxn ang="0">
                  <a:pos x="T6" y="T7"/>
                </a:cxn>
              </a:cxnLst>
              <a:rect l="0" t="0" r="r" b="b"/>
              <a:pathLst>
                <a:path w="5" h="4">
                  <a:moveTo>
                    <a:pt x="1" y="3"/>
                  </a:moveTo>
                  <a:cubicBezTo>
                    <a:pt x="3" y="1"/>
                    <a:pt x="5" y="0"/>
                    <a:pt x="3" y="1"/>
                  </a:cubicBezTo>
                  <a:cubicBezTo>
                    <a:pt x="1" y="2"/>
                    <a:pt x="0" y="2"/>
                    <a:pt x="0" y="3"/>
                  </a:cubicBezTo>
                  <a:cubicBezTo>
                    <a:pt x="0" y="3"/>
                    <a:pt x="0" y="4"/>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7" name="Freeform 141">
              <a:extLst>
                <a:ext uri="{FF2B5EF4-FFF2-40B4-BE49-F238E27FC236}">
                  <a16:creationId xmlns="" xmlns:a16="http://schemas.microsoft.com/office/drawing/2014/main" id="{540F3A06-033E-4760-8853-69BBA9DA2507}"/>
                </a:ext>
              </a:extLst>
            </p:cNvPr>
            <p:cNvSpPr>
              <a:spLocks/>
            </p:cNvSpPr>
            <p:nvPr/>
          </p:nvSpPr>
          <p:spPr bwMode="auto">
            <a:xfrm>
              <a:off x="1719554" y="2258122"/>
              <a:ext cx="17776" cy="18888"/>
            </a:xfrm>
            <a:custGeom>
              <a:avLst/>
              <a:gdLst>
                <a:gd name="T0" fmla="*/ 15 w 18"/>
                <a:gd name="T1" fmla="*/ 12 h 19"/>
                <a:gd name="T2" fmla="*/ 17 w 18"/>
                <a:gd name="T3" fmla="*/ 6 h 19"/>
                <a:gd name="T4" fmla="*/ 14 w 18"/>
                <a:gd name="T5" fmla="*/ 6 h 19"/>
                <a:gd name="T6" fmla="*/ 11 w 18"/>
                <a:gd name="T7" fmla="*/ 3 h 19"/>
                <a:gd name="T8" fmla="*/ 9 w 18"/>
                <a:gd name="T9" fmla="*/ 11 h 19"/>
                <a:gd name="T10" fmla="*/ 8 w 18"/>
                <a:gd name="T11" fmla="*/ 10 h 19"/>
                <a:gd name="T12" fmla="*/ 9 w 18"/>
                <a:gd name="T13" fmla="*/ 4 h 19"/>
                <a:gd name="T14" fmla="*/ 9 w 18"/>
                <a:gd name="T15" fmla="*/ 5 h 19"/>
                <a:gd name="T16" fmla="*/ 7 w 18"/>
                <a:gd name="T17" fmla="*/ 11 h 19"/>
                <a:gd name="T18" fmla="*/ 2 w 18"/>
                <a:gd name="T19" fmla="*/ 17 h 19"/>
                <a:gd name="T20" fmla="*/ 3 w 18"/>
                <a:gd name="T21" fmla="*/ 17 h 19"/>
                <a:gd name="T22" fmla="*/ 8 w 18"/>
                <a:gd name="T23" fmla="*/ 13 h 19"/>
                <a:gd name="T24" fmla="*/ 8 w 18"/>
                <a:gd name="T25" fmla="*/ 14 h 19"/>
                <a:gd name="T26" fmla="*/ 6 w 18"/>
                <a:gd name="T27" fmla="*/ 18 h 19"/>
                <a:gd name="T28" fmla="*/ 11 w 18"/>
                <a:gd name="T29" fmla="*/ 14 h 19"/>
                <a:gd name="T30" fmla="*/ 14 w 18"/>
                <a:gd name="T31" fmla="*/ 11 h 19"/>
                <a:gd name="T32" fmla="*/ 13 w 18"/>
                <a:gd name="T33" fmla="*/ 14 h 19"/>
                <a:gd name="T34" fmla="*/ 14 w 18"/>
                <a:gd name="T35" fmla="*/ 11 h 19"/>
                <a:gd name="T36" fmla="*/ 15 w 18"/>
                <a:gd name="T3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9">
                  <a:moveTo>
                    <a:pt x="15" y="12"/>
                  </a:moveTo>
                  <a:cubicBezTo>
                    <a:pt x="15" y="11"/>
                    <a:pt x="18" y="7"/>
                    <a:pt x="17" y="6"/>
                  </a:cubicBezTo>
                  <a:cubicBezTo>
                    <a:pt x="16" y="6"/>
                    <a:pt x="15" y="7"/>
                    <a:pt x="14" y="6"/>
                  </a:cubicBezTo>
                  <a:cubicBezTo>
                    <a:pt x="14" y="5"/>
                    <a:pt x="11" y="0"/>
                    <a:pt x="11" y="3"/>
                  </a:cubicBezTo>
                  <a:cubicBezTo>
                    <a:pt x="11" y="6"/>
                    <a:pt x="10" y="11"/>
                    <a:pt x="9" y="11"/>
                  </a:cubicBezTo>
                  <a:cubicBezTo>
                    <a:pt x="7" y="11"/>
                    <a:pt x="8" y="11"/>
                    <a:pt x="8" y="10"/>
                  </a:cubicBezTo>
                  <a:cubicBezTo>
                    <a:pt x="9" y="8"/>
                    <a:pt x="9" y="5"/>
                    <a:pt x="9" y="4"/>
                  </a:cubicBezTo>
                  <a:cubicBezTo>
                    <a:pt x="9" y="4"/>
                    <a:pt x="9" y="3"/>
                    <a:pt x="9" y="5"/>
                  </a:cubicBezTo>
                  <a:cubicBezTo>
                    <a:pt x="9" y="8"/>
                    <a:pt x="8" y="10"/>
                    <a:pt x="7" y="11"/>
                  </a:cubicBezTo>
                  <a:cubicBezTo>
                    <a:pt x="6" y="11"/>
                    <a:pt x="0" y="15"/>
                    <a:pt x="2" y="17"/>
                  </a:cubicBezTo>
                  <a:cubicBezTo>
                    <a:pt x="2" y="17"/>
                    <a:pt x="2" y="19"/>
                    <a:pt x="3" y="17"/>
                  </a:cubicBezTo>
                  <a:cubicBezTo>
                    <a:pt x="5" y="15"/>
                    <a:pt x="7" y="13"/>
                    <a:pt x="8" y="13"/>
                  </a:cubicBezTo>
                  <a:cubicBezTo>
                    <a:pt x="9" y="12"/>
                    <a:pt x="10" y="13"/>
                    <a:pt x="8" y="14"/>
                  </a:cubicBezTo>
                  <a:cubicBezTo>
                    <a:pt x="6" y="16"/>
                    <a:pt x="3" y="19"/>
                    <a:pt x="6" y="18"/>
                  </a:cubicBezTo>
                  <a:cubicBezTo>
                    <a:pt x="9" y="17"/>
                    <a:pt x="10" y="17"/>
                    <a:pt x="11" y="14"/>
                  </a:cubicBezTo>
                  <a:cubicBezTo>
                    <a:pt x="12" y="12"/>
                    <a:pt x="14" y="9"/>
                    <a:pt x="14" y="11"/>
                  </a:cubicBezTo>
                  <a:cubicBezTo>
                    <a:pt x="13" y="13"/>
                    <a:pt x="12" y="16"/>
                    <a:pt x="13" y="14"/>
                  </a:cubicBezTo>
                  <a:cubicBezTo>
                    <a:pt x="15" y="12"/>
                    <a:pt x="13" y="12"/>
                    <a:pt x="14" y="11"/>
                  </a:cubicBezTo>
                  <a:cubicBezTo>
                    <a:pt x="15" y="10"/>
                    <a:pt x="14" y="14"/>
                    <a:pt x="15"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8" name="Freeform 142">
              <a:extLst>
                <a:ext uri="{FF2B5EF4-FFF2-40B4-BE49-F238E27FC236}">
                  <a16:creationId xmlns="" xmlns:a16="http://schemas.microsoft.com/office/drawing/2014/main" id="{24E803E4-DBE4-4913-8FE6-9D92262E9E5B}"/>
                </a:ext>
              </a:extLst>
            </p:cNvPr>
            <p:cNvSpPr>
              <a:spLocks/>
            </p:cNvSpPr>
            <p:nvPr/>
          </p:nvSpPr>
          <p:spPr bwMode="auto">
            <a:xfrm>
              <a:off x="1736218" y="2263677"/>
              <a:ext cx="3333" cy="7777"/>
            </a:xfrm>
            <a:custGeom>
              <a:avLst/>
              <a:gdLst>
                <a:gd name="T0" fmla="*/ 2 w 4"/>
                <a:gd name="T1" fmla="*/ 6 h 7"/>
                <a:gd name="T2" fmla="*/ 4 w 4"/>
                <a:gd name="T3" fmla="*/ 3 h 7"/>
                <a:gd name="T4" fmla="*/ 3 w 4"/>
                <a:gd name="T5" fmla="*/ 3 h 7"/>
                <a:gd name="T6" fmla="*/ 2 w 4"/>
                <a:gd name="T7" fmla="*/ 6 h 7"/>
              </a:gdLst>
              <a:ahLst/>
              <a:cxnLst>
                <a:cxn ang="0">
                  <a:pos x="T0" y="T1"/>
                </a:cxn>
                <a:cxn ang="0">
                  <a:pos x="T2" y="T3"/>
                </a:cxn>
                <a:cxn ang="0">
                  <a:pos x="T4" y="T5"/>
                </a:cxn>
                <a:cxn ang="0">
                  <a:pos x="T6" y="T7"/>
                </a:cxn>
              </a:cxnLst>
              <a:rect l="0" t="0" r="r" b="b"/>
              <a:pathLst>
                <a:path w="4" h="7">
                  <a:moveTo>
                    <a:pt x="2" y="6"/>
                  </a:moveTo>
                  <a:cubicBezTo>
                    <a:pt x="3" y="5"/>
                    <a:pt x="4" y="5"/>
                    <a:pt x="4" y="3"/>
                  </a:cubicBezTo>
                  <a:cubicBezTo>
                    <a:pt x="4" y="1"/>
                    <a:pt x="4" y="0"/>
                    <a:pt x="3" y="3"/>
                  </a:cubicBezTo>
                  <a:cubicBezTo>
                    <a:pt x="3" y="3"/>
                    <a:pt x="0" y="7"/>
                    <a:pt x="2"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49" name="Freeform 143">
              <a:extLst>
                <a:ext uri="{FF2B5EF4-FFF2-40B4-BE49-F238E27FC236}">
                  <a16:creationId xmlns="" xmlns:a16="http://schemas.microsoft.com/office/drawing/2014/main" id="{A3581745-69CF-4EA4-BAA3-F976EE62AE2D}"/>
                </a:ext>
              </a:extLst>
            </p:cNvPr>
            <p:cNvSpPr>
              <a:spLocks/>
            </p:cNvSpPr>
            <p:nvPr/>
          </p:nvSpPr>
          <p:spPr bwMode="auto">
            <a:xfrm>
              <a:off x="1687334" y="2331449"/>
              <a:ext cx="22220" cy="12221"/>
            </a:xfrm>
            <a:custGeom>
              <a:avLst/>
              <a:gdLst>
                <a:gd name="T0" fmla="*/ 3 w 22"/>
                <a:gd name="T1" fmla="*/ 5 h 12"/>
                <a:gd name="T2" fmla="*/ 9 w 22"/>
                <a:gd name="T3" fmla="*/ 8 h 12"/>
                <a:gd name="T4" fmla="*/ 19 w 22"/>
                <a:gd name="T5" fmla="*/ 11 h 12"/>
                <a:gd name="T6" fmla="*/ 21 w 22"/>
                <a:gd name="T7" fmla="*/ 9 h 12"/>
                <a:gd name="T8" fmla="*/ 16 w 22"/>
                <a:gd name="T9" fmla="*/ 2 h 12"/>
                <a:gd name="T10" fmla="*/ 3 w 22"/>
                <a:gd name="T11" fmla="*/ 3 h 12"/>
                <a:gd name="T12" fmla="*/ 3 w 2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22" h="12">
                  <a:moveTo>
                    <a:pt x="3" y="5"/>
                  </a:moveTo>
                  <a:cubicBezTo>
                    <a:pt x="3" y="5"/>
                    <a:pt x="8" y="7"/>
                    <a:pt x="9" y="8"/>
                  </a:cubicBezTo>
                  <a:cubicBezTo>
                    <a:pt x="11" y="9"/>
                    <a:pt x="17" y="9"/>
                    <a:pt x="19" y="11"/>
                  </a:cubicBezTo>
                  <a:cubicBezTo>
                    <a:pt x="22" y="12"/>
                    <a:pt x="22" y="11"/>
                    <a:pt x="21" y="9"/>
                  </a:cubicBezTo>
                  <a:cubicBezTo>
                    <a:pt x="21" y="7"/>
                    <a:pt x="18" y="4"/>
                    <a:pt x="16" y="2"/>
                  </a:cubicBezTo>
                  <a:cubicBezTo>
                    <a:pt x="14" y="0"/>
                    <a:pt x="6" y="2"/>
                    <a:pt x="3" y="3"/>
                  </a:cubicBezTo>
                  <a:cubicBezTo>
                    <a:pt x="0" y="4"/>
                    <a:pt x="3" y="5"/>
                    <a:pt x="3"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0" name="Freeform 144">
              <a:extLst>
                <a:ext uri="{FF2B5EF4-FFF2-40B4-BE49-F238E27FC236}">
                  <a16:creationId xmlns="" xmlns:a16="http://schemas.microsoft.com/office/drawing/2014/main" id="{1398A712-EC78-46BB-8135-71EC21BB3E22}"/>
                </a:ext>
              </a:extLst>
            </p:cNvPr>
            <p:cNvSpPr>
              <a:spLocks/>
            </p:cNvSpPr>
            <p:nvPr/>
          </p:nvSpPr>
          <p:spPr bwMode="auto">
            <a:xfrm>
              <a:off x="1725108" y="2355891"/>
              <a:ext cx="5555" cy="3333"/>
            </a:xfrm>
            <a:custGeom>
              <a:avLst/>
              <a:gdLst>
                <a:gd name="T0" fmla="*/ 4 w 5"/>
                <a:gd name="T1" fmla="*/ 1 h 3"/>
                <a:gd name="T2" fmla="*/ 4 w 5"/>
                <a:gd name="T3" fmla="*/ 0 h 3"/>
                <a:gd name="T4" fmla="*/ 2 w 5"/>
                <a:gd name="T5" fmla="*/ 2 h 3"/>
                <a:gd name="T6" fmla="*/ 4 w 5"/>
                <a:gd name="T7" fmla="*/ 1 h 3"/>
              </a:gdLst>
              <a:ahLst/>
              <a:cxnLst>
                <a:cxn ang="0">
                  <a:pos x="T0" y="T1"/>
                </a:cxn>
                <a:cxn ang="0">
                  <a:pos x="T2" y="T3"/>
                </a:cxn>
                <a:cxn ang="0">
                  <a:pos x="T4" y="T5"/>
                </a:cxn>
                <a:cxn ang="0">
                  <a:pos x="T6" y="T7"/>
                </a:cxn>
              </a:cxnLst>
              <a:rect l="0" t="0" r="r" b="b"/>
              <a:pathLst>
                <a:path w="5" h="3">
                  <a:moveTo>
                    <a:pt x="4" y="1"/>
                  </a:moveTo>
                  <a:cubicBezTo>
                    <a:pt x="5" y="0"/>
                    <a:pt x="5" y="0"/>
                    <a:pt x="4" y="0"/>
                  </a:cubicBezTo>
                  <a:cubicBezTo>
                    <a:pt x="2" y="1"/>
                    <a:pt x="0" y="1"/>
                    <a:pt x="2" y="2"/>
                  </a:cubicBezTo>
                  <a:cubicBezTo>
                    <a:pt x="2" y="2"/>
                    <a:pt x="4" y="3"/>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1" name="Freeform 145">
              <a:extLst>
                <a:ext uri="{FF2B5EF4-FFF2-40B4-BE49-F238E27FC236}">
                  <a16:creationId xmlns="" xmlns:a16="http://schemas.microsoft.com/office/drawing/2014/main" id="{A6C832D8-8323-4078-A9C0-4DDCEF2CB6DE}"/>
                </a:ext>
              </a:extLst>
            </p:cNvPr>
            <p:cNvSpPr>
              <a:spLocks/>
            </p:cNvSpPr>
            <p:nvPr/>
          </p:nvSpPr>
          <p:spPr bwMode="auto">
            <a:xfrm>
              <a:off x="1611785" y="2918063"/>
              <a:ext cx="3333" cy="7777"/>
            </a:xfrm>
            <a:custGeom>
              <a:avLst/>
              <a:gdLst>
                <a:gd name="T0" fmla="*/ 3 w 4"/>
                <a:gd name="T1" fmla="*/ 0 h 7"/>
                <a:gd name="T2" fmla="*/ 1 w 4"/>
                <a:gd name="T3" fmla="*/ 4 h 7"/>
                <a:gd name="T4" fmla="*/ 2 w 4"/>
                <a:gd name="T5" fmla="*/ 4 h 7"/>
                <a:gd name="T6" fmla="*/ 4 w 4"/>
                <a:gd name="T7" fmla="*/ 1 h 7"/>
                <a:gd name="T8" fmla="*/ 3 w 4"/>
                <a:gd name="T9" fmla="*/ 0 h 7"/>
              </a:gdLst>
              <a:ahLst/>
              <a:cxnLst>
                <a:cxn ang="0">
                  <a:pos x="T0" y="T1"/>
                </a:cxn>
                <a:cxn ang="0">
                  <a:pos x="T2" y="T3"/>
                </a:cxn>
                <a:cxn ang="0">
                  <a:pos x="T4" y="T5"/>
                </a:cxn>
                <a:cxn ang="0">
                  <a:pos x="T6" y="T7"/>
                </a:cxn>
                <a:cxn ang="0">
                  <a:pos x="T8" y="T9"/>
                </a:cxn>
              </a:cxnLst>
              <a:rect l="0" t="0" r="r" b="b"/>
              <a:pathLst>
                <a:path w="4" h="7">
                  <a:moveTo>
                    <a:pt x="3" y="0"/>
                  </a:moveTo>
                  <a:cubicBezTo>
                    <a:pt x="2" y="1"/>
                    <a:pt x="1" y="2"/>
                    <a:pt x="1" y="4"/>
                  </a:cubicBezTo>
                  <a:cubicBezTo>
                    <a:pt x="0" y="7"/>
                    <a:pt x="2" y="4"/>
                    <a:pt x="2" y="4"/>
                  </a:cubicBezTo>
                  <a:cubicBezTo>
                    <a:pt x="2" y="4"/>
                    <a:pt x="3" y="2"/>
                    <a:pt x="4" y="1"/>
                  </a:cubicBezTo>
                  <a:cubicBezTo>
                    <a:pt x="4" y="0"/>
                    <a:pt x="4" y="0"/>
                    <a:pt x="3"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2" name="Freeform 146">
              <a:extLst>
                <a:ext uri="{FF2B5EF4-FFF2-40B4-BE49-F238E27FC236}">
                  <a16:creationId xmlns="" xmlns:a16="http://schemas.microsoft.com/office/drawing/2014/main" id="{A2D5B95D-21AE-4860-B156-53BF7FC96A24}"/>
                </a:ext>
              </a:extLst>
            </p:cNvPr>
            <p:cNvSpPr>
              <a:spLocks/>
            </p:cNvSpPr>
            <p:nvPr/>
          </p:nvSpPr>
          <p:spPr bwMode="auto">
            <a:xfrm>
              <a:off x="1240707" y="2945838"/>
              <a:ext cx="3333" cy="2222"/>
            </a:xfrm>
            <a:custGeom>
              <a:avLst/>
              <a:gdLst>
                <a:gd name="T0" fmla="*/ 1 w 3"/>
                <a:gd name="T1" fmla="*/ 2 h 3"/>
                <a:gd name="T2" fmla="*/ 2 w 3"/>
                <a:gd name="T3" fmla="*/ 2 h 3"/>
                <a:gd name="T4" fmla="*/ 1 w 3"/>
                <a:gd name="T5" fmla="*/ 2 h 3"/>
              </a:gdLst>
              <a:ahLst/>
              <a:cxnLst>
                <a:cxn ang="0">
                  <a:pos x="T0" y="T1"/>
                </a:cxn>
                <a:cxn ang="0">
                  <a:pos x="T2" y="T3"/>
                </a:cxn>
                <a:cxn ang="0">
                  <a:pos x="T4" y="T5"/>
                </a:cxn>
              </a:cxnLst>
              <a:rect l="0" t="0" r="r" b="b"/>
              <a:pathLst>
                <a:path w="3" h="3">
                  <a:moveTo>
                    <a:pt x="1" y="2"/>
                  </a:moveTo>
                  <a:cubicBezTo>
                    <a:pt x="1" y="2"/>
                    <a:pt x="3" y="3"/>
                    <a:pt x="2" y="2"/>
                  </a:cubicBezTo>
                  <a:cubicBezTo>
                    <a:pt x="2" y="0"/>
                    <a:pt x="0"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3" name="Freeform 147">
              <a:extLst>
                <a:ext uri="{FF2B5EF4-FFF2-40B4-BE49-F238E27FC236}">
                  <a16:creationId xmlns="" xmlns:a16="http://schemas.microsoft.com/office/drawing/2014/main" id="{E76E28C7-DBA9-469D-B10C-8B389A186741}"/>
                </a:ext>
              </a:extLst>
            </p:cNvPr>
            <p:cNvSpPr>
              <a:spLocks/>
            </p:cNvSpPr>
            <p:nvPr/>
          </p:nvSpPr>
          <p:spPr bwMode="auto">
            <a:xfrm>
              <a:off x="1222930" y="2840293"/>
              <a:ext cx="4444" cy="15554"/>
            </a:xfrm>
            <a:custGeom>
              <a:avLst/>
              <a:gdLst>
                <a:gd name="T0" fmla="*/ 2 w 5"/>
                <a:gd name="T1" fmla="*/ 7 h 15"/>
                <a:gd name="T2" fmla="*/ 2 w 5"/>
                <a:gd name="T3" fmla="*/ 3 h 15"/>
                <a:gd name="T4" fmla="*/ 1 w 5"/>
                <a:gd name="T5" fmla="*/ 9 h 15"/>
                <a:gd name="T6" fmla="*/ 2 w 5"/>
                <a:gd name="T7" fmla="*/ 11 h 15"/>
                <a:gd name="T8" fmla="*/ 3 w 5"/>
                <a:gd name="T9" fmla="*/ 12 h 15"/>
                <a:gd name="T10" fmla="*/ 2 w 5"/>
                <a:gd name="T11" fmla="*/ 7 h 15"/>
              </a:gdLst>
              <a:ahLst/>
              <a:cxnLst>
                <a:cxn ang="0">
                  <a:pos x="T0" y="T1"/>
                </a:cxn>
                <a:cxn ang="0">
                  <a:pos x="T2" y="T3"/>
                </a:cxn>
                <a:cxn ang="0">
                  <a:pos x="T4" y="T5"/>
                </a:cxn>
                <a:cxn ang="0">
                  <a:pos x="T6" y="T7"/>
                </a:cxn>
                <a:cxn ang="0">
                  <a:pos x="T8" y="T9"/>
                </a:cxn>
                <a:cxn ang="0">
                  <a:pos x="T10" y="T11"/>
                </a:cxn>
              </a:cxnLst>
              <a:rect l="0" t="0" r="r" b="b"/>
              <a:pathLst>
                <a:path w="5" h="15">
                  <a:moveTo>
                    <a:pt x="2" y="7"/>
                  </a:moveTo>
                  <a:cubicBezTo>
                    <a:pt x="2" y="5"/>
                    <a:pt x="3" y="0"/>
                    <a:pt x="2" y="3"/>
                  </a:cubicBezTo>
                  <a:cubicBezTo>
                    <a:pt x="1" y="6"/>
                    <a:pt x="0" y="8"/>
                    <a:pt x="1" y="9"/>
                  </a:cubicBezTo>
                  <a:cubicBezTo>
                    <a:pt x="3" y="11"/>
                    <a:pt x="2" y="11"/>
                    <a:pt x="2" y="11"/>
                  </a:cubicBezTo>
                  <a:cubicBezTo>
                    <a:pt x="2" y="11"/>
                    <a:pt x="5" y="15"/>
                    <a:pt x="3" y="12"/>
                  </a:cubicBezTo>
                  <a:cubicBezTo>
                    <a:pt x="2" y="9"/>
                    <a:pt x="1" y="9"/>
                    <a:pt x="2"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4" name="Freeform 148">
              <a:extLst>
                <a:ext uri="{FF2B5EF4-FFF2-40B4-BE49-F238E27FC236}">
                  <a16:creationId xmlns="" xmlns:a16="http://schemas.microsoft.com/office/drawing/2014/main" id="{C873993D-0C59-45EE-8856-FFB7DC701F97}"/>
                </a:ext>
              </a:extLst>
            </p:cNvPr>
            <p:cNvSpPr>
              <a:spLocks/>
            </p:cNvSpPr>
            <p:nvPr/>
          </p:nvSpPr>
          <p:spPr bwMode="auto">
            <a:xfrm>
              <a:off x="1247373" y="2843625"/>
              <a:ext cx="3333" cy="6666"/>
            </a:xfrm>
            <a:custGeom>
              <a:avLst/>
              <a:gdLst>
                <a:gd name="T0" fmla="*/ 1 w 3"/>
                <a:gd name="T1" fmla="*/ 4 h 6"/>
                <a:gd name="T2" fmla="*/ 2 w 3"/>
                <a:gd name="T3" fmla="*/ 4 h 6"/>
                <a:gd name="T4" fmla="*/ 1 w 3"/>
                <a:gd name="T5" fmla="*/ 4 h 6"/>
              </a:gdLst>
              <a:ahLst/>
              <a:cxnLst>
                <a:cxn ang="0">
                  <a:pos x="T0" y="T1"/>
                </a:cxn>
                <a:cxn ang="0">
                  <a:pos x="T2" y="T3"/>
                </a:cxn>
                <a:cxn ang="0">
                  <a:pos x="T4" y="T5"/>
                </a:cxn>
              </a:cxnLst>
              <a:rect l="0" t="0" r="r" b="b"/>
              <a:pathLst>
                <a:path w="3" h="6">
                  <a:moveTo>
                    <a:pt x="1" y="4"/>
                  </a:moveTo>
                  <a:cubicBezTo>
                    <a:pt x="1" y="4"/>
                    <a:pt x="3" y="6"/>
                    <a:pt x="2" y="4"/>
                  </a:cubicBezTo>
                  <a:cubicBezTo>
                    <a:pt x="1" y="3"/>
                    <a:pt x="0" y="0"/>
                    <a:pt x="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5" name="Freeform 149">
              <a:extLst>
                <a:ext uri="{FF2B5EF4-FFF2-40B4-BE49-F238E27FC236}">
                  <a16:creationId xmlns="" xmlns:a16="http://schemas.microsoft.com/office/drawing/2014/main" id="{EFA09959-630F-4FA0-8497-9281AE8DAC40}"/>
                </a:ext>
              </a:extLst>
            </p:cNvPr>
            <p:cNvSpPr>
              <a:spLocks/>
            </p:cNvSpPr>
            <p:nvPr/>
          </p:nvSpPr>
          <p:spPr bwMode="auto">
            <a:xfrm>
              <a:off x="1252928" y="2854735"/>
              <a:ext cx="1111" cy="2222"/>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0"/>
                    <a:pt x="0" y="0"/>
                    <a:pt x="0" y="0"/>
                  </a:cubicBezTo>
                  <a:cubicBezTo>
                    <a:pt x="0" y="0"/>
                    <a:pt x="0" y="2"/>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6" name="Freeform 150">
              <a:extLst>
                <a:ext uri="{FF2B5EF4-FFF2-40B4-BE49-F238E27FC236}">
                  <a16:creationId xmlns="" xmlns:a16="http://schemas.microsoft.com/office/drawing/2014/main" id="{CBAF1AC2-2FBD-46B5-8529-1FD2DBD1BF51}"/>
                </a:ext>
              </a:extLst>
            </p:cNvPr>
            <p:cNvSpPr>
              <a:spLocks/>
            </p:cNvSpPr>
            <p:nvPr/>
          </p:nvSpPr>
          <p:spPr bwMode="auto">
            <a:xfrm>
              <a:off x="1176268" y="2793630"/>
              <a:ext cx="2222" cy="2222"/>
            </a:xfrm>
            <a:custGeom>
              <a:avLst/>
              <a:gdLst>
                <a:gd name="T0" fmla="*/ 1 w 2"/>
                <a:gd name="T1" fmla="*/ 1 h 2"/>
                <a:gd name="T2" fmla="*/ 1 w 2"/>
                <a:gd name="T3" fmla="*/ 2 h 2"/>
                <a:gd name="T4" fmla="*/ 2 w 2"/>
                <a:gd name="T5" fmla="*/ 1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0" y="2"/>
                    <a:pt x="1" y="2"/>
                  </a:cubicBezTo>
                  <a:cubicBezTo>
                    <a:pt x="1" y="2"/>
                    <a:pt x="2" y="2"/>
                    <a:pt x="2" y="1"/>
                  </a:cubicBezTo>
                  <a:cubicBezTo>
                    <a:pt x="2" y="0"/>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7" name="Freeform 151">
              <a:extLst>
                <a:ext uri="{FF2B5EF4-FFF2-40B4-BE49-F238E27FC236}">
                  <a16:creationId xmlns="" xmlns:a16="http://schemas.microsoft.com/office/drawing/2014/main" id="{0D859938-9882-4306-B592-D274F18A34E9}"/>
                </a:ext>
              </a:extLst>
            </p:cNvPr>
            <p:cNvSpPr>
              <a:spLocks/>
            </p:cNvSpPr>
            <p:nvPr/>
          </p:nvSpPr>
          <p:spPr bwMode="auto">
            <a:xfrm>
              <a:off x="1129605" y="2775854"/>
              <a:ext cx="2222" cy="5555"/>
            </a:xfrm>
            <a:custGeom>
              <a:avLst/>
              <a:gdLst>
                <a:gd name="T0" fmla="*/ 1 w 2"/>
                <a:gd name="T1" fmla="*/ 2 h 5"/>
                <a:gd name="T2" fmla="*/ 1 w 2"/>
                <a:gd name="T3" fmla="*/ 5 h 5"/>
                <a:gd name="T4" fmla="*/ 1 w 2"/>
                <a:gd name="T5" fmla="*/ 2 h 5"/>
              </a:gdLst>
              <a:ahLst/>
              <a:cxnLst>
                <a:cxn ang="0">
                  <a:pos x="T0" y="T1"/>
                </a:cxn>
                <a:cxn ang="0">
                  <a:pos x="T2" y="T3"/>
                </a:cxn>
                <a:cxn ang="0">
                  <a:pos x="T4" y="T5"/>
                </a:cxn>
              </a:cxnLst>
              <a:rect l="0" t="0" r="r" b="b"/>
              <a:pathLst>
                <a:path w="2" h="5">
                  <a:moveTo>
                    <a:pt x="1" y="2"/>
                  </a:moveTo>
                  <a:cubicBezTo>
                    <a:pt x="0" y="4"/>
                    <a:pt x="1" y="5"/>
                    <a:pt x="1" y="5"/>
                  </a:cubicBezTo>
                  <a:cubicBezTo>
                    <a:pt x="1" y="5"/>
                    <a:pt x="2"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8" name="Freeform 152">
              <a:extLst>
                <a:ext uri="{FF2B5EF4-FFF2-40B4-BE49-F238E27FC236}">
                  <a16:creationId xmlns="" xmlns:a16="http://schemas.microsoft.com/office/drawing/2014/main" id="{A716FBD8-9C32-49A9-B9AD-48237AC4E917}"/>
                </a:ext>
              </a:extLst>
            </p:cNvPr>
            <p:cNvSpPr>
              <a:spLocks/>
            </p:cNvSpPr>
            <p:nvPr/>
          </p:nvSpPr>
          <p:spPr bwMode="auto">
            <a:xfrm>
              <a:off x="1202932" y="2771410"/>
              <a:ext cx="6666" cy="8888"/>
            </a:xfrm>
            <a:custGeom>
              <a:avLst/>
              <a:gdLst>
                <a:gd name="T0" fmla="*/ 5 w 7"/>
                <a:gd name="T1" fmla="*/ 4 h 9"/>
                <a:gd name="T2" fmla="*/ 3 w 7"/>
                <a:gd name="T3" fmla="*/ 3 h 9"/>
                <a:gd name="T4" fmla="*/ 1 w 7"/>
                <a:gd name="T5" fmla="*/ 0 h 9"/>
                <a:gd name="T6" fmla="*/ 0 w 7"/>
                <a:gd name="T7" fmla="*/ 2 h 9"/>
                <a:gd name="T8" fmla="*/ 6 w 7"/>
                <a:gd name="T9" fmla="*/ 8 h 9"/>
                <a:gd name="T10" fmla="*/ 7 w 7"/>
                <a:gd name="T11" fmla="*/ 7 h 9"/>
                <a:gd name="T12" fmla="*/ 5 w 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5" y="4"/>
                  </a:moveTo>
                  <a:cubicBezTo>
                    <a:pt x="4" y="4"/>
                    <a:pt x="3" y="4"/>
                    <a:pt x="3" y="3"/>
                  </a:cubicBezTo>
                  <a:cubicBezTo>
                    <a:pt x="3" y="2"/>
                    <a:pt x="2" y="0"/>
                    <a:pt x="1" y="0"/>
                  </a:cubicBezTo>
                  <a:cubicBezTo>
                    <a:pt x="0" y="0"/>
                    <a:pt x="0" y="0"/>
                    <a:pt x="0" y="2"/>
                  </a:cubicBezTo>
                  <a:cubicBezTo>
                    <a:pt x="1" y="3"/>
                    <a:pt x="2" y="5"/>
                    <a:pt x="6" y="8"/>
                  </a:cubicBezTo>
                  <a:cubicBezTo>
                    <a:pt x="6" y="8"/>
                    <a:pt x="7" y="9"/>
                    <a:pt x="7" y="7"/>
                  </a:cubicBezTo>
                  <a:cubicBezTo>
                    <a:pt x="6" y="4"/>
                    <a:pt x="6" y="4"/>
                    <a:pt x="5"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9" name="Freeform 153">
              <a:extLst>
                <a:ext uri="{FF2B5EF4-FFF2-40B4-BE49-F238E27FC236}">
                  <a16:creationId xmlns="" xmlns:a16="http://schemas.microsoft.com/office/drawing/2014/main" id="{BD0DCF6C-9C7C-4467-8E6A-874FACE7C164}"/>
                </a:ext>
              </a:extLst>
            </p:cNvPr>
            <p:cNvSpPr>
              <a:spLocks/>
            </p:cNvSpPr>
            <p:nvPr/>
          </p:nvSpPr>
          <p:spPr bwMode="auto">
            <a:xfrm>
              <a:off x="1219598" y="2775854"/>
              <a:ext cx="5555" cy="9999"/>
            </a:xfrm>
            <a:custGeom>
              <a:avLst/>
              <a:gdLst>
                <a:gd name="T0" fmla="*/ 2 w 5"/>
                <a:gd name="T1" fmla="*/ 1 h 9"/>
                <a:gd name="T2" fmla="*/ 0 w 5"/>
                <a:gd name="T3" fmla="*/ 4 h 9"/>
                <a:gd name="T4" fmla="*/ 1 w 5"/>
                <a:gd name="T5" fmla="*/ 7 h 9"/>
                <a:gd name="T6" fmla="*/ 4 w 5"/>
                <a:gd name="T7" fmla="*/ 7 h 9"/>
                <a:gd name="T8" fmla="*/ 4 w 5"/>
                <a:gd name="T9" fmla="*/ 1 h 9"/>
                <a:gd name="T10" fmla="*/ 2 w 5"/>
                <a:gd name="T11" fmla="*/ 1 h 9"/>
              </a:gdLst>
              <a:ahLst/>
              <a:cxnLst>
                <a:cxn ang="0">
                  <a:pos x="T0" y="T1"/>
                </a:cxn>
                <a:cxn ang="0">
                  <a:pos x="T2" y="T3"/>
                </a:cxn>
                <a:cxn ang="0">
                  <a:pos x="T4" y="T5"/>
                </a:cxn>
                <a:cxn ang="0">
                  <a:pos x="T6" y="T7"/>
                </a:cxn>
                <a:cxn ang="0">
                  <a:pos x="T8" y="T9"/>
                </a:cxn>
                <a:cxn ang="0">
                  <a:pos x="T10" y="T11"/>
                </a:cxn>
              </a:cxnLst>
              <a:rect l="0" t="0" r="r" b="b"/>
              <a:pathLst>
                <a:path w="5" h="9">
                  <a:moveTo>
                    <a:pt x="2" y="1"/>
                  </a:moveTo>
                  <a:cubicBezTo>
                    <a:pt x="1" y="1"/>
                    <a:pt x="1" y="3"/>
                    <a:pt x="0" y="4"/>
                  </a:cubicBezTo>
                  <a:cubicBezTo>
                    <a:pt x="0" y="6"/>
                    <a:pt x="0" y="6"/>
                    <a:pt x="1" y="7"/>
                  </a:cubicBezTo>
                  <a:cubicBezTo>
                    <a:pt x="1" y="7"/>
                    <a:pt x="3" y="9"/>
                    <a:pt x="4" y="7"/>
                  </a:cubicBezTo>
                  <a:cubicBezTo>
                    <a:pt x="5" y="5"/>
                    <a:pt x="4" y="2"/>
                    <a:pt x="4" y="1"/>
                  </a:cubicBezTo>
                  <a:cubicBezTo>
                    <a:pt x="4" y="1"/>
                    <a:pt x="3"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0" name="Freeform 154">
              <a:extLst>
                <a:ext uri="{FF2B5EF4-FFF2-40B4-BE49-F238E27FC236}">
                  <a16:creationId xmlns="" xmlns:a16="http://schemas.microsoft.com/office/drawing/2014/main" id="{9EC4FE12-2F2D-470B-9749-7CAFD6ADA313}"/>
                </a:ext>
              </a:extLst>
            </p:cNvPr>
            <p:cNvSpPr>
              <a:spLocks/>
            </p:cNvSpPr>
            <p:nvPr/>
          </p:nvSpPr>
          <p:spPr bwMode="auto">
            <a:xfrm>
              <a:off x="1148493" y="2716970"/>
              <a:ext cx="467737" cy="296641"/>
            </a:xfrm>
            <a:custGeom>
              <a:avLst/>
              <a:gdLst>
                <a:gd name="T0" fmla="*/ 433 w 451"/>
                <a:gd name="T1" fmla="*/ 230 h 286"/>
                <a:gd name="T2" fmla="*/ 441 w 451"/>
                <a:gd name="T3" fmla="*/ 211 h 286"/>
                <a:gd name="T4" fmla="*/ 443 w 451"/>
                <a:gd name="T5" fmla="*/ 196 h 286"/>
                <a:gd name="T6" fmla="*/ 441 w 451"/>
                <a:gd name="T7" fmla="*/ 179 h 286"/>
                <a:gd name="T8" fmla="*/ 396 w 451"/>
                <a:gd name="T9" fmla="*/ 192 h 286"/>
                <a:gd name="T10" fmla="*/ 382 w 451"/>
                <a:gd name="T11" fmla="*/ 220 h 286"/>
                <a:gd name="T12" fmla="*/ 375 w 451"/>
                <a:gd name="T13" fmla="*/ 227 h 286"/>
                <a:gd name="T14" fmla="*/ 363 w 451"/>
                <a:gd name="T15" fmla="*/ 225 h 286"/>
                <a:gd name="T16" fmla="*/ 328 w 451"/>
                <a:gd name="T17" fmla="*/ 225 h 286"/>
                <a:gd name="T18" fmla="*/ 314 w 451"/>
                <a:gd name="T19" fmla="*/ 224 h 286"/>
                <a:gd name="T20" fmla="*/ 294 w 451"/>
                <a:gd name="T21" fmla="*/ 187 h 286"/>
                <a:gd name="T22" fmla="*/ 293 w 451"/>
                <a:gd name="T23" fmla="*/ 177 h 286"/>
                <a:gd name="T24" fmla="*/ 288 w 451"/>
                <a:gd name="T25" fmla="*/ 128 h 286"/>
                <a:gd name="T26" fmla="*/ 292 w 451"/>
                <a:gd name="T27" fmla="*/ 118 h 286"/>
                <a:gd name="T28" fmla="*/ 293 w 451"/>
                <a:gd name="T29" fmla="*/ 111 h 286"/>
                <a:gd name="T30" fmla="*/ 268 w 451"/>
                <a:gd name="T31" fmla="*/ 103 h 286"/>
                <a:gd name="T32" fmla="*/ 255 w 451"/>
                <a:gd name="T33" fmla="*/ 79 h 286"/>
                <a:gd name="T34" fmla="*/ 226 w 451"/>
                <a:gd name="T35" fmla="*/ 48 h 286"/>
                <a:gd name="T36" fmla="*/ 210 w 451"/>
                <a:gd name="T37" fmla="*/ 58 h 286"/>
                <a:gd name="T38" fmla="*/ 181 w 451"/>
                <a:gd name="T39" fmla="*/ 37 h 286"/>
                <a:gd name="T40" fmla="*/ 156 w 451"/>
                <a:gd name="T41" fmla="*/ 16 h 286"/>
                <a:gd name="T42" fmla="*/ 87 w 451"/>
                <a:gd name="T43" fmla="*/ 22 h 286"/>
                <a:gd name="T44" fmla="*/ 2 w 451"/>
                <a:gd name="T45" fmla="*/ 9 h 286"/>
                <a:gd name="T46" fmla="*/ 19 w 451"/>
                <a:gd name="T47" fmla="*/ 40 h 286"/>
                <a:gd name="T48" fmla="*/ 43 w 451"/>
                <a:gd name="T49" fmla="*/ 76 h 286"/>
                <a:gd name="T50" fmla="*/ 46 w 451"/>
                <a:gd name="T51" fmla="*/ 81 h 286"/>
                <a:gd name="T52" fmla="*/ 46 w 451"/>
                <a:gd name="T53" fmla="*/ 83 h 286"/>
                <a:gd name="T54" fmla="*/ 36 w 451"/>
                <a:gd name="T55" fmla="*/ 87 h 286"/>
                <a:gd name="T56" fmla="*/ 57 w 451"/>
                <a:gd name="T57" fmla="*/ 96 h 286"/>
                <a:gd name="T58" fmla="*/ 74 w 451"/>
                <a:gd name="T59" fmla="*/ 118 h 286"/>
                <a:gd name="T60" fmla="*/ 79 w 451"/>
                <a:gd name="T61" fmla="*/ 131 h 286"/>
                <a:gd name="T62" fmla="*/ 108 w 451"/>
                <a:gd name="T63" fmla="*/ 157 h 286"/>
                <a:gd name="T64" fmla="*/ 107 w 451"/>
                <a:gd name="T65" fmla="*/ 140 h 286"/>
                <a:gd name="T66" fmla="*/ 95 w 451"/>
                <a:gd name="T67" fmla="*/ 134 h 286"/>
                <a:gd name="T68" fmla="*/ 87 w 451"/>
                <a:gd name="T69" fmla="*/ 109 h 286"/>
                <a:gd name="T70" fmla="*/ 74 w 451"/>
                <a:gd name="T71" fmla="*/ 91 h 286"/>
                <a:gd name="T72" fmla="*/ 55 w 451"/>
                <a:gd name="T73" fmla="*/ 63 h 286"/>
                <a:gd name="T74" fmla="*/ 37 w 451"/>
                <a:gd name="T75" fmla="*/ 40 h 286"/>
                <a:gd name="T76" fmla="*/ 42 w 451"/>
                <a:gd name="T77" fmla="*/ 19 h 286"/>
                <a:gd name="T78" fmla="*/ 60 w 451"/>
                <a:gd name="T79" fmla="*/ 34 h 286"/>
                <a:gd name="T80" fmla="*/ 90 w 451"/>
                <a:gd name="T81" fmla="*/ 78 h 286"/>
                <a:gd name="T82" fmla="*/ 106 w 451"/>
                <a:gd name="T83" fmla="*/ 93 h 286"/>
                <a:gd name="T84" fmla="*/ 114 w 451"/>
                <a:gd name="T85" fmla="*/ 111 h 286"/>
                <a:gd name="T86" fmla="*/ 118 w 451"/>
                <a:gd name="T87" fmla="*/ 115 h 286"/>
                <a:gd name="T88" fmla="*/ 138 w 451"/>
                <a:gd name="T89" fmla="*/ 132 h 286"/>
                <a:gd name="T90" fmla="*/ 156 w 451"/>
                <a:gd name="T91" fmla="*/ 149 h 286"/>
                <a:gd name="T92" fmla="*/ 174 w 451"/>
                <a:gd name="T93" fmla="*/ 189 h 286"/>
                <a:gd name="T94" fmla="*/ 170 w 451"/>
                <a:gd name="T95" fmla="*/ 197 h 286"/>
                <a:gd name="T96" fmla="*/ 222 w 451"/>
                <a:gd name="T97" fmla="*/ 235 h 286"/>
                <a:gd name="T98" fmla="*/ 274 w 451"/>
                <a:gd name="T99" fmla="*/ 258 h 286"/>
                <a:gd name="T100" fmla="*/ 315 w 451"/>
                <a:gd name="T101" fmla="*/ 267 h 286"/>
                <a:gd name="T102" fmla="*/ 331 w 451"/>
                <a:gd name="T103" fmla="*/ 259 h 286"/>
                <a:gd name="T104" fmla="*/ 342 w 451"/>
                <a:gd name="T105" fmla="*/ 263 h 286"/>
                <a:gd name="T106" fmla="*/ 362 w 451"/>
                <a:gd name="T107" fmla="*/ 279 h 286"/>
                <a:gd name="T108" fmla="*/ 371 w 451"/>
                <a:gd name="T109" fmla="*/ 277 h 286"/>
                <a:gd name="T110" fmla="*/ 382 w 451"/>
                <a:gd name="T111" fmla="*/ 246 h 286"/>
                <a:gd name="T112" fmla="*/ 415 w 451"/>
                <a:gd name="T113" fmla="*/ 23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1" h="286">
                  <a:moveTo>
                    <a:pt x="427" y="226"/>
                  </a:moveTo>
                  <a:cubicBezTo>
                    <a:pt x="427" y="226"/>
                    <a:pt x="427" y="226"/>
                    <a:pt x="428" y="226"/>
                  </a:cubicBezTo>
                  <a:cubicBezTo>
                    <a:pt x="429" y="223"/>
                    <a:pt x="430" y="222"/>
                    <a:pt x="431" y="222"/>
                  </a:cubicBezTo>
                  <a:cubicBezTo>
                    <a:pt x="431" y="221"/>
                    <a:pt x="431" y="221"/>
                    <a:pt x="431" y="224"/>
                  </a:cubicBezTo>
                  <a:cubicBezTo>
                    <a:pt x="431" y="226"/>
                    <a:pt x="432" y="229"/>
                    <a:pt x="433" y="230"/>
                  </a:cubicBezTo>
                  <a:cubicBezTo>
                    <a:pt x="434" y="231"/>
                    <a:pt x="435" y="232"/>
                    <a:pt x="435" y="230"/>
                  </a:cubicBezTo>
                  <a:cubicBezTo>
                    <a:pt x="435" y="227"/>
                    <a:pt x="436" y="224"/>
                    <a:pt x="437" y="220"/>
                  </a:cubicBezTo>
                  <a:cubicBezTo>
                    <a:pt x="439" y="217"/>
                    <a:pt x="441" y="213"/>
                    <a:pt x="439" y="214"/>
                  </a:cubicBezTo>
                  <a:cubicBezTo>
                    <a:pt x="438" y="214"/>
                    <a:pt x="437" y="215"/>
                    <a:pt x="438" y="213"/>
                  </a:cubicBezTo>
                  <a:cubicBezTo>
                    <a:pt x="440" y="210"/>
                    <a:pt x="440" y="212"/>
                    <a:pt x="441" y="211"/>
                  </a:cubicBezTo>
                  <a:cubicBezTo>
                    <a:pt x="441" y="210"/>
                    <a:pt x="442" y="209"/>
                    <a:pt x="440" y="210"/>
                  </a:cubicBezTo>
                  <a:cubicBezTo>
                    <a:pt x="438" y="210"/>
                    <a:pt x="436" y="210"/>
                    <a:pt x="436" y="208"/>
                  </a:cubicBezTo>
                  <a:cubicBezTo>
                    <a:pt x="436" y="207"/>
                    <a:pt x="437" y="207"/>
                    <a:pt x="438" y="207"/>
                  </a:cubicBezTo>
                  <a:cubicBezTo>
                    <a:pt x="439" y="206"/>
                    <a:pt x="440" y="205"/>
                    <a:pt x="440" y="204"/>
                  </a:cubicBezTo>
                  <a:cubicBezTo>
                    <a:pt x="440" y="202"/>
                    <a:pt x="440" y="199"/>
                    <a:pt x="443" y="196"/>
                  </a:cubicBezTo>
                  <a:cubicBezTo>
                    <a:pt x="446" y="193"/>
                    <a:pt x="449" y="190"/>
                    <a:pt x="449" y="188"/>
                  </a:cubicBezTo>
                  <a:cubicBezTo>
                    <a:pt x="450" y="186"/>
                    <a:pt x="451" y="185"/>
                    <a:pt x="450" y="183"/>
                  </a:cubicBezTo>
                  <a:cubicBezTo>
                    <a:pt x="450" y="181"/>
                    <a:pt x="448" y="179"/>
                    <a:pt x="447" y="179"/>
                  </a:cubicBezTo>
                  <a:cubicBezTo>
                    <a:pt x="445" y="179"/>
                    <a:pt x="444" y="179"/>
                    <a:pt x="443" y="179"/>
                  </a:cubicBezTo>
                  <a:cubicBezTo>
                    <a:pt x="442" y="179"/>
                    <a:pt x="442" y="178"/>
                    <a:pt x="441" y="179"/>
                  </a:cubicBezTo>
                  <a:cubicBezTo>
                    <a:pt x="440" y="180"/>
                    <a:pt x="440" y="180"/>
                    <a:pt x="439" y="180"/>
                  </a:cubicBezTo>
                  <a:cubicBezTo>
                    <a:pt x="439" y="180"/>
                    <a:pt x="427" y="177"/>
                    <a:pt x="420" y="181"/>
                  </a:cubicBezTo>
                  <a:cubicBezTo>
                    <a:pt x="420" y="181"/>
                    <a:pt x="417" y="182"/>
                    <a:pt x="411" y="183"/>
                  </a:cubicBezTo>
                  <a:cubicBezTo>
                    <a:pt x="405" y="183"/>
                    <a:pt x="403" y="184"/>
                    <a:pt x="401" y="185"/>
                  </a:cubicBezTo>
                  <a:cubicBezTo>
                    <a:pt x="399" y="187"/>
                    <a:pt x="396" y="188"/>
                    <a:pt x="396" y="192"/>
                  </a:cubicBezTo>
                  <a:cubicBezTo>
                    <a:pt x="396" y="196"/>
                    <a:pt x="395" y="195"/>
                    <a:pt x="395" y="198"/>
                  </a:cubicBezTo>
                  <a:cubicBezTo>
                    <a:pt x="396" y="202"/>
                    <a:pt x="395" y="202"/>
                    <a:pt x="394" y="204"/>
                  </a:cubicBezTo>
                  <a:cubicBezTo>
                    <a:pt x="393" y="206"/>
                    <a:pt x="392" y="208"/>
                    <a:pt x="392" y="209"/>
                  </a:cubicBezTo>
                  <a:cubicBezTo>
                    <a:pt x="392" y="211"/>
                    <a:pt x="392" y="214"/>
                    <a:pt x="388" y="216"/>
                  </a:cubicBezTo>
                  <a:cubicBezTo>
                    <a:pt x="385" y="218"/>
                    <a:pt x="380" y="220"/>
                    <a:pt x="382" y="220"/>
                  </a:cubicBezTo>
                  <a:cubicBezTo>
                    <a:pt x="384" y="220"/>
                    <a:pt x="384" y="220"/>
                    <a:pt x="383" y="221"/>
                  </a:cubicBezTo>
                  <a:cubicBezTo>
                    <a:pt x="382" y="223"/>
                    <a:pt x="382" y="222"/>
                    <a:pt x="383" y="223"/>
                  </a:cubicBezTo>
                  <a:cubicBezTo>
                    <a:pt x="384" y="223"/>
                    <a:pt x="384" y="223"/>
                    <a:pt x="383" y="224"/>
                  </a:cubicBezTo>
                  <a:cubicBezTo>
                    <a:pt x="383" y="224"/>
                    <a:pt x="385" y="224"/>
                    <a:pt x="383" y="225"/>
                  </a:cubicBezTo>
                  <a:cubicBezTo>
                    <a:pt x="380" y="226"/>
                    <a:pt x="376" y="228"/>
                    <a:pt x="375" y="227"/>
                  </a:cubicBezTo>
                  <a:cubicBezTo>
                    <a:pt x="374" y="226"/>
                    <a:pt x="372" y="224"/>
                    <a:pt x="374" y="224"/>
                  </a:cubicBezTo>
                  <a:cubicBezTo>
                    <a:pt x="375" y="225"/>
                    <a:pt x="375" y="224"/>
                    <a:pt x="373" y="223"/>
                  </a:cubicBezTo>
                  <a:cubicBezTo>
                    <a:pt x="372" y="223"/>
                    <a:pt x="371" y="223"/>
                    <a:pt x="369" y="223"/>
                  </a:cubicBezTo>
                  <a:cubicBezTo>
                    <a:pt x="367" y="223"/>
                    <a:pt x="365" y="224"/>
                    <a:pt x="364" y="225"/>
                  </a:cubicBezTo>
                  <a:cubicBezTo>
                    <a:pt x="363" y="226"/>
                    <a:pt x="363" y="226"/>
                    <a:pt x="363" y="225"/>
                  </a:cubicBezTo>
                  <a:cubicBezTo>
                    <a:pt x="363" y="225"/>
                    <a:pt x="360" y="224"/>
                    <a:pt x="359" y="225"/>
                  </a:cubicBezTo>
                  <a:cubicBezTo>
                    <a:pt x="358" y="226"/>
                    <a:pt x="355" y="227"/>
                    <a:pt x="353" y="227"/>
                  </a:cubicBezTo>
                  <a:cubicBezTo>
                    <a:pt x="351" y="227"/>
                    <a:pt x="349" y="228"/>
                    <a:pt x="347" y="229"/>
                  </a:cubicBezTo>
                  <a:cubicBezTo>
                    <a:pt x="346" y="230"/>
                    <a:pt x="335" y="233"/>
                    <a:pt x="333" y="229"/>
                  </a:cubicBezTo>
                  <a:cubicBezTo>
                    <a:pt x="331" y="226"/>
                    <a:pt x="330" y="225"/>
                    <a:pt x="328" y="225"/>
                  </a:cubicBezTo>
                  <a:cubicBezTo>
                    <a:pt x="326" y="224"/>
                    <a:pt x="325" y="222"/>
                    <a:pt x="322" y="223"/>
                  </a:cubicBezTo>
                  <a:cubicBezTo>
                    <a:pt x="320" y="223"/>
                    <a:pt x="320" y="222"/>
                    <a:pt x="319" y="222"/>
                  </a:cubicBezTo>
                  <a:cubicBezTo>
                    <a:pt x="318" y="223"/>
                    <a:pt x="315" y="222"/>
                    <a:pt x="315" y="224"/>
                  </a:cubicBezTo>
                  <a:cubicBezTo>
                    <a:pt x="315" y="225"/>
                    <a:pt x="315" y="225"/>
                    <a:pt x="314" y="226"/>
                  </a:cubicBezTo>
                  <a:cubicBezTo>
                    <a:pt x="313" y="226"/>
                    <a:pt x="313" y="226"/>
                    <a:pt x="314" y="224"/>
                  </a:cubicBezTo>
                  <a:cubicBezTo>
                    <a:pt x="315" y="222"/>
                    <a:pt x="313" y="220"/>
                    <a:pt x="314" y="221"/>
                  </a:cubicBezTo>
                  <a:cubicBezTo>
                    <a:pt x="316" y="222"/>
                    <a:pt x="317" y="222"/>
                    <a:pt x="315" y="220"/>
                  </a:cubicBezTo>
                  <a:cubicBezTo>
                    <a:pt x="313" y="219"/>
                    <a:pt x="308" y="213"/>
                    <a:pt x="308" y="209"/>
                  </a:cubicBezTo>
                  <a:cubicBezTo>
                    <a:pt x="307" y="206"/>
                    <a:pt x="304" y="201"/>
                    <a:pt x="300" y="197"/>
                  </a:cubicBezTo>
                  <a:cubicBezTo>
                    <a:pt x="296" y="193"/>
                    <a:pt x="294" y="188"/>
                    <a:pt x="294" y="187"/>
                  </a:cubicBezTo>
                  <a:cubicBezTo>
                    <a:pt x="293" y="185"/>
                    <a:pt x="291" y="181"/>
                    <a:pt x="290" y="179"/>
                  </a:cubicBezTo>
                  <a:cubicBezTo>
                    <a:pt x="289" y="178"/>
                    <a:pt x="286" y="172"/>
                    <a:pt x="289" y="175"/>
                  </a:cubicBezTo>
                  <a:cubicBezTo>
                    <a:pt x="292" y="177"/>
                    <a:pt x="292" y="179"/>
                    <a:pt x="292" y="180"/>
                  </a:cubicBezTo>
                  <a:cubicBezTo>
                    <a:pt x="292" y="182"/>
                    <a:pt x="292" y="185"/>
                    <a:pt x="293" y="182"/>
                  </a:cubicBezTo>
                  <a:cubicBezTo>
                    <a:pt x="294" y="180"/>
                    <a:pt x="294" y="178"/>
                    <a:pt x="293" y="177"/>
                  </a:cubicBezTo>
                  <a:cubicBezTo>
                    <a:pt x="292" y="175"/>
                    <a:pt x="288" y="172"/>
                    <a:pt x="287" y="169"/>
                  </a:cubicBezTo>
                  <a:cubicBezTo>
                    <a:pt x="286" y="165"/>
                    <a:pt x="285" y="161"/>
                    <a:pt x="287" y="156"/>
                  </a:cubicBezTo>
                  <a:cubicBezTo>
                    <a:pt x="288" y="150"/>
                    <a:pt x="288" y="146"/>
                    <a:pt x="288" y="144"/>
                  </a:cubicBezTo>
                  <a:cubicBezTo>
                    <a:pt x="287" y="142"/>
                    <a:pt x="286" y="136"/>
                    <a:pt x="286" y="135"/>
                  </a:cubicBezTo>
                  <a:cubicBezTo>
                    <a:pt x="286" y="133"/>
                    <a:pt x="287" y="130"/>
                    <a:pt x="288" y="128"/>
                  </a:cubicBezTo>
                  <a:cubicBezTo>
                    <a:pt x="289" y="127"/>
                    <a:pt x="289" y="126"/>
                    <a:pt x="288" y="125"/>
                  </a:cubicBezTo>
                  <a:cubicBezTo>
                    <a:pt x="287" y="124"/>
                    <a:pt x="287" y="120"/>
                    <a:pt x="287" y="120"/>
                  </a:cubicBezTo>
                  <a:cubicBezTo>
                    <a:pt x="287" y="119"/>
                    <a:pt x="288" y="119"/>
                    <a:pt x="289" y="120"/>
                  </a:cubicBezTo>
                  <a:cubicBezTo>
                    <a:pt x="290" y="120"/>
                    <a:pt x="291" y="121"/>
                    <a:pt x="291" y="120"/>
                  </a:cubicBezTo>
                  <a:cubicBezTo>
                    <a:pt x="291" y="119"/>
                    <a:pt x="291" y="117"/>
                    <a:pt x="292" y="118"/>
                  </a:cubicBezTo>
                  <a:cubicBezTo>
                    <a:pt x="292" y="120"/>
                    <a:pt x="292" y="121"/>
                    <a:pt x="292" y="122"/>
                  </a:cubicBezTo>
                  <a:cubicBezTo>
                    <a:pt x="291" y="123"/>
                    <a:pt x="292" y="122"/>
                    <a:pt x="294" y="118"/>
                  </a:cubicBezTo>
                  <a:cubicBezTo>
                    <a:pt x="295" y="113"/>
                    <a:pt x="296" y="111"/>
                    <a:pt x="296" y="111"/>
                  </a:cubicBezTo>
                  <a:cubicBezTo>
                    <a:pt x="296" y="111"/>
                    <a:pt x="296" y="110"/>
                    <a:pt x="296" y="110"/>
                  </a:cubicBezTo>
                  <a:cubicBezTo>
                    <a:pt x="296" y="110"/>
                    <a:pt x="295" y="110"/>
                    <a:pt x="293" y="111"/>
                  </a:cubicBezTo>
                  <a:cubicBezTo>
                    <a:pt x="291" y="112"/>
                    <a:pt x="288" y="109"/>
                    <a:pt x="288" y="109"/>
                  </a:cubicBezTo>
                  <a:cubicBezTo>
                    <a:pt x="287" y="108"/>
                    <a:pt x="284" y="108"/>
                    <a:pt x="283" y="108"/>
                  </a:cubicBezTo>
                  <a:cubicBezTo>
                    <a:pt x="283" y="108"/>
                    <a:pt x="281" y="108"/>
                    <a:pt x="281" y="108"/>
                  </a:cubicBezTo>
                  <a:cubicBezTo>
                    <a:pt x="280" y="107"/>
                    <a:pt x="274" y="105"/>
                    <a:pt x="272" y="104"/>
                  </a:cubicBezTo>
                  <a:cubicBezTo>
                    <a:pt x="271" y="103"/>
                    <a:pt x="269" y="103"/>
                    <a:pt x="268" y="103"/>
                  </a:cubicBezTo>
                  <a:cubicBezTo>
                    <a:pt x="267" y="103"/>
                    <a:pt x="267" y="102"/>
                    <a:pt x="267" y="102"/>
                  </a:cubicBezTo>
                  <a:cubicBezTo>
                    <a:pt x="267" y="102"/>
                    <a:pt x="262" y="90"/>
                    <a:pt x="261" y="89"/>
                  </a:cubicBezTo>
                  <a:cubicBezTo>
                    <a:pt x="261" y="88"/>
                    <a:pt x="261" y="87"/>
                    <a:pt x="261" y="87"/>
                  </a:cubicBezTo>
                  <a:cubicBezTo>
                    <a:pt x="261" y="83"/>
                    <a:pt x="259" y="83"/>
                    <a:pt x="258" y="82"/>
                  </a:cubicBezTo>
                  <a:cubicBezTo>
                    <a:pt x="257" y="82"/>
                    <a:pt x="256" y="80"/>
                    <a:pt x="255" y="79"/>
                  </a:cubicBezTo>
                  <a:cubicBezTo>
                    <a:pt x="254" y="77"/>
                    <a:pt x="249" y="70"/>
                    <a:pt x="248" y="67"/>
                  </a:cubicBezTo>
                  <a:cubicBezTo>
                    <a:pt x="246" y="65"/>
                    <a:pt x="243" y="58"/>
                    <a:pt x="242" y="57"/>
                  </a:cubicBezTo>
                  <a:cubicBezTo>
                    <a:pt x="241" y="56"/>
                    <a:pt x="235" y="50"/>
                    <a:pt x="234" y="49"/>
                  </a:cubicBezTo>
                  <a:cubicBezTo>
                    <a:pt x="232" y="48"/>
                    <a:pt x="231" y="48"/>
                    <a:pt x="231" y="49"/>
                  </a:cubicBezTo>
                  <a:cubicBezTo>
                    <a:pt x="230" y="49"/>
                    <a:pt x="229" y="48"/>
                    <a:pt x="226" y="48"/>
                  </a:cubicBezTo>
                  <a:cubicBezTo>
                    <a:pt x="224" y="48"/>
                    <a:pt x="221" y="47"/>
                    <a:pt x="220" y="47"/>
                  </a:cubicBezTo>
                  <a:cubicBezTo>
                    <a:pt x="219" y="47"/>
                    <a:pt x="219" y="47"/>
                    <a:pt x="219" y="48"/>
                  </a:cubicBezTo>
                  <a:cubicBezTo>
                    <a:pt x="218" y="48"/>
                    <a:pt x="219" y="48"/>
                    <a:pt x="216" y="49"/>
                  </a:cubicBezTo>
                  <a:cubicBezTo>
                    <a:pt x="214" y="49"/>
                    <a:pt x="213" y="51"/>
                    <a:pt x="212" y="53"/>
                  </a:cubicBezTo>
                  <a:cubicBezTo>
                    <a:pt x="211" y="55"/>
                    <a:pt x="210" y="57"/>
                    <a:pt x="210" y="58"/>
                  </a:cubicBezTo>
                  <a:cubicBezTo>
                    <a:pt x="209" y="60"/>
                    <a:pt x="207" y="61"/>
                    <a:pt x="206" y="61"/>
                  </a:cubicBezTo>
                  <a:cubicBezTo>
                    <a:pt x="204" y="61"/>
                    <a:pt x="199" y="58"/>
                    <a:pt x="195" y="56"/>
                  </a:cubicBezTo>
                  <a:cubicBezTo>
                    <a:pt x="190" y="53"/>
                    <a:pt x="186" y="50"/>
                    <a:pt x="185" y="48"/>
                  </a:cubicBezTo>
                  <a:cubicBezTo>
                    <a:pt x="184" y="47"/>
                    <a:pt x="184" y="45"/>
                    <a:pt x="184" y="44"/>
                  </a:cubicBezTo>
                  <a:cubicBezTo>
                    <a:pt x="184" y="42"/>
                    <a:pt x="182" y="38"/>
                    <a:pt x="181" y="37"/>
                  </a:cubicBezTo>
                  <a:cubicBezTo>
                    <a:pt x="181" y="35"/>
                    <a:pt x="179" y="33"/>
                    <a:pt x="177" y="32"/>
                  </a:cubicBezTo>
                  <a:cubicBezTo>
                    <a:pt x="175" y="31"/>
                    <a:pt x="169" y="26"/>
                    <a:pt x="168" y="25"/>
                  </a:cubicBezTo>
                  <a:cubicBezTo>
                    <a:pt x="167" y="24"/>
                    <a:pt x="165" y="23"/>
                    <a:pt x="163" y="22"/>
                  </a:cubicBezTo>
                  <a:cubicBezTo>
                    <a:pt x="161" y="21"/>
                    <a:pt x="158" y="18"/>
                    <a:pt x="158" y="17"/>
                  </a:cubicBezTo>
                  <a:cubicBezTo>
                    <a:pt x="157" y="16"/>
                    <a:pt x="156" y="16"/>
                    <a:pt x="156" y="16"/>
                  </a:cubicBezTo>
                  <a:cubicBezTo>
                    <a:pt x="156" y="16"/>
                    <a:pt x="134" y="16"/>
                    <a:pt x="133" y="16"/>
                  </a:cubicBezTo>
                  <a:cubicBezTo>
                    <a:pt x="132" y="16"/>
                    <a:pt x="132" y="15"/>
                    <a:pt x="132" y="17"/>
                  </a:cubicBezTo>
                  <a:cubicBezTo>
                    <a:pt x="132" y="20"/>
                    <a:pt x="130" y="23"/>
                    <a:pt x="130" y="23"/>
                  </a:cubicBezTo>
                  <a:cubicBezTo>
                    <a:pt x="130" y="23"/>
                    <a:pt x="95" y="23"/>
                    <a:pt x="94" y="23"/>
                  </a:cubicBezTo>
                  <a:cubicBezTo>
                    <a:pt x="93" y="23"/>
                    <a:pt x="87" y="22"/>
                    <a:pt x="87" y="22"/>
                  </a:cubicBezTo>
                  <a:cubicBezTo>
                    <a:pt x="86" y="22"/>
                    <a:pt x="84" y="21"/>
                    <a:pt x="84" y="21"/>
                  </a:cubicBezTo>
                  <a:cubicBezTo>
                    <a:pt x="34" y="4"/>
                    <a:pt x="34" y="4"/>
                    <a:pt x="34" y="4"/>
                  </a:cubicBezTo>
                  <a:cubicBezTo>
                    <a:pt x="35" y="0"/>
                    <a:pt x="35" y="0"/>
                    <a:pt x="35" y="0"/>
                  </a:cubicBezTo>
                  <a:cubicBezTo>
                    <a:pt x="0" y="3"/>
                    <a:pt x="0" y="3"/>
                    <a:pt x="0" y="3"/>
                  </a:cubicBezTo>
                  <a:cubicBezTo>
                    <a:pt x="1" y="6"/>
                    <a:pt x="2" y="8"/>
                    <a:pt x="2" y="9"/>
                  </a:cubicBezTo>
                  <a:cubicBezTo>
                    <a:pt x="4" y="11"/>
                    <a:pt x="5" y="16"/>
                    <a:pt x="6" y="18"/>
                  </a:cubicBezTo>
                  <a:cubicBezTo>
                    <a:pt x="6" y="20"/>
                    <a:pt x="10" y="29"/>
                    <a:pt x="13" y="30"/>
                  </a:cubicBezTo>
                  <a:cubicBezTo>
                    <a:pt x="16" y="31"/>
                    <a:pt x="16" y="33"/>
                    <a:pt x="16" y="36"/>
                  </a:cubicBezTo>
                  <a:cubicBezTo>
                    <a:pt x="16" y="39"/>
                    <a:pt x="16" y="39"/>
                    <a:pt x="17" y="38"/>
                  </a:cubicBezTo>
                  <a:cubicBezTo>
                    <a:pt x="17" y="37"/>
                    <a:pt x="19" y="38"/>
                    <a:pt x="19" y="40"/>
                  </a:cubicBezTo>
                  <a:cubicBezTo>
                    <a:pt x="19" y="43"/>
                    <a:pt x="18" y="46"/>
                    <a:pt x="21" y="49"/>
                  </a:cubicBezTo>
                  <a:cubicBezTo>
                    <a:pt x="24" y="52"/>
                    <a:pt x="27" y="53"/>
                    <a:pt x="28" y="54"/>
                  </a:cubicBezTo>
                  <a:cubicBezTo>
                    <a:pt x="29" y="54"/>
                    <a:pt x="31" y="54"/>
                    <a:pt x="33" y="56"/>
                  </a:cubicBezTo>
                  <a:cubicBezTo>
                    <a:pt x="35" y="58"/>
                    <a:pt x="45" y="67"/>
                    <a:pt x="44" y="71"/>
                  </a:cubicBezTo>
                  <a:cubicBezTo>
                    <a:pt x="44" y="74"/>
                    <a:pt x="43" y="75"/>
                    <a:pt x="43" y="76"/>
                  </a:cubicBezTo>
                  <a:cubicBezTo>
                    <a:pt x="43" y="77"/>
                    <a:pt x="45" y="77"/>
                    <a:pt x="43" y="78"/>
                  </a:cubicBezTo>
                  <a:cubicBezTo>
                    <a:pt x="42" y="78"/>
                    <a:pt x="41" y="79"/>
                    <a:pt x="42" y="79"/>
                  </a:cubicBezTo>
                  <a:cubicBezTo>
                    <a:pt x="43" y="79"/>
                    <a:pt x="43" y="77"/>
                    <a:pt x="44" y="78"/>
                  </a:cubicBezTo>
                  <a:cubicBezTo>
                    <a:pt x="44" y="79"/>
                    <a:pt x="44" y="82"/>
                    <a:pt x="45" y="81"/>
                  </a:cubicBezTo>
                  <a:cubicBezTo>
                    <a:pt x="46" y="80"/>
                    <a:pt x="46" y="81"/>
                    <a:pt x="46" y="81"/>
                  </a:cubicBezTo>
                  <a:cubicBezTo>
                    <a:pt x="47" y="81"/>
                    <a:pt x="46" y="80"/>
                    <a:pt x="46" y="79"/>
                  </a:cubicBezTo>
                  <a:cubicBezTo>
                    <a:pt x="46" y="79"/>
                    <a:pt x="46" y="78"/>
                    <a:pt x="47" y="80"/>
                  </a:cubicBezTo>
                  <a:cubicBezTo>
                    <a:pt x="48" y="82"/>
                    <a:pt x="49" y="83"/>
                    <a:pt x="49" y="84"/>
                  </a:cubicBezTo>
                  <a:cubicBezTo>
                    <a:pt x="48" y="85"/>
                    <a:pt x="47" y="87"/>
                    <a:pt x="47" y="85"/>
                  </a:cubicBezTo>
                  <a:cubicBezTo>
                    <a:pt x="48" y="83"/>
                    <a:pt x="47" y="83"/>
                    <a:pt x="46" y="83"/>
                  </a:cubicBezTo>
                  <a:cubicBezTo>
                    <a:pt x="44" y="83"/>
                    <a:pt x="43" y="82"/>
                    <a:pt x="42" y="81"/>
                  </a:cubicBezTo>
                  <a:cubicBezTo>
                    <a:pt x="41" y="80"/>
                    <a:pt x="41" y="80"/>
                    <a:pt x="40" y="81"/>
                  </a:cubicBezTo>
                  <a:cubicBezTo>
                    <a:pt x="39" y="81"/>
                    <a:pt x="32" y="80"/>
                    <a:pt x="31" y="80"/>
                  </a:cubicBezTo>
                  <a:cubicBezTo>
                    <a:pt x="30" y="80"/>
                    <a:pt x="30" y="80"/>
                    <a:pt x="31" y="81"/>
                  </a:cubicBezTo>
                  <a:cubicBezTo>
                    <a:pt x="32" y="82"/>
                    <a:pt x="35" y="85"/>
                    <a:pt x="36" y="87"/>
                  </a:cubicBezTo>
                  <a:cubicBezTo>
                    <a:pt x="38" y="88"/>
                    <a:pt x="40" y="90"/>
                    <a:pt x="40" y="90"/>
                  </a:cubicBezTo>
                  <a:cubicBezTo>
                    <a:pt x="41" y="91"/>
                    <a:pt x="45" y="94"/>
                    <a:pt x="46" y="95"/>
                  </a:cubicBezTo>
                  <a:cubicBezTo>
                    <a:pt x="48" y="96"/>
                    <a:pt x="52" y="97"/>
                    <a:pt x="52" y="97"/>
                  </a:cubicBezTo>
                  <a:cubicBezTo>
                    <a:pt x="53" y="97"/>
                    <a:pt x="54" y="97"/>
                    <a:pt x="55" y="97"/>
                  </a:cubicBezTo>
                  <a:cubicBezTo>
                    <a:pt x="57" y="97"/>
                    <a:pt x="57" y="96"/>
                    <a:pt x="57" y="96"/>
                  </a:cubicBezTo>
                  <a:cubicBezTo>
                    <a:pt x="58" y="95"/>
                    <a:pt x="59" y="93"/>
                    <a:pt x="58" y="96"/>
                  </a:cubicBezTo>
                  <a:cubicBezTo>
                    <a:pt x="57" y="98"/>
                    <a:pt x="58" y="97"/>
                    <a:pt x="59" y="98"/>
                  </a:cubicBezTo>
                  <a:cubicBezTo>
                    <a:pt x="59" y="99"/>
                    <a:pt x="65" y="103"/>
                    <a:pt x="67" y="104"/>
                  </a:cubicBezTo>
                  <a:cubicBezTo>
                    <a:pt x="69" y="106"/>
                    <a:pt x="73" y="108"/>
                    <a:pt x="73" y="111"/>
                  </a:cubicBezTo>
                  <a:cubicBezTo>
                    <a:pt x="73" y="114"/>
                    <a:pt x="74" y="116"/>
                    <a:pt x="74" y="118"/>
                  </a:cubicBezTo>
                  <a:cubicBezTo>
                    <a:pt x="74" y="120"/>
                    <a:pt x="74" y="122"/>
                    <a:pt x="74" y="123"/>
                  </a:cubicBezTo>
                  <a:cubicBezTo>
                    <a:pt x="74" y="125"/>
                    <a:pt x="73" y="128"/>
                    <a:pt x="74" y="126"/>
                  </a:cubicBezTo>
                  <a:cubicBezTo>
                    <a:pt x="74" y="124"/>
                    <a:pt x="74" y="126"/>
                    <a:pt x="74" y="127"/>
                  </a:cubicBezTo>
                  <a:cubicBezTo>
                    <a:pt x="74" y="129"/>
                    <a:pt x="75" y="128"/>
                    <a:pt x="75" y="128"/>
                  </a:cubicBezTo>
                  <a:cubicBezTo>
                    <a:pt x="75" y="128"/>
                    <a:pt x="78" y="130"/>
                    <a:pt x="79" y="131"/>
                  </a:cubicBezTo>
                  <a:cubicBezTo>
                    <a:pt x="80" y="131"/>
                    <a:pt x="88" y="138"/>
                    <a:pt x="89" y="139"/>
                  </a:cubicBezTo>
                  <a:cubicBezTo>
                    <a:pt x="90" y="140"/>
                    <a:pt x="96" y="143"/>
                    <a:pt x="97" y="144"/>
                  </a:cubicBezTo>
                  <a:cubicBezTo>
                    <a:pt x="98" y="146"/>
                    <a:pt x="102" y="149"/>
                    <a:pt x="103" y="151"/>
                  </a:cubicBezTo>
                  <a:cubicBezTo>
                    <a:pt x="104" y="153"/>
                    <a:pt x="106" y="156"/>
                    <a:pt x="107" y="157"/>
                  </a:cubicBezTo>
                  <a:cubicBezTo>
                    <a:pt x="107" y="158"/>
                    <a:pt x="107" y="158"/>
                    <a:pt x="108" y="157"/>
                  </a:cubicBezTo>
                  <a:cubicBezTo>
                    <a:pt x="109" y="156"/>
                    <a:pt x="110" y="155"/>
                    <a:pt x="111" y="155"/>
                  </a:cubicBezTo>
                  <a:cubicBezTo>
                    <a:pt x="112" y="155"/>
                    <a:pt x="114" y="155"/>
                    <a:pt x="114" y="151"/>
                  </a:cubicBezTo>
                  <a:cubicBezTo>
                    <a:pt x="114" y="148"/>
                    <a:pt x="113" y="148"/>
                    <a:pt x="112" y="146"/>
                  </a:cubicBezTo>
                  <a:cubicBezTo>
                    <a:pt x="110" y="145"/>
                    <a:pt x="109" y="144"/>
                    <a:pt x="109" y="143"/>
                  </a:cubicBezTo>
                  <a:cubicBezTo>
                    <a:pt x="109" y="141"/>
                    <a:pt x="109" y="140"/>
                    <a:pt x="107" y="140"/>
                  </a:cubicBezTo>
                  <a:cubicBezTo>
                    <a:pt x="105" y="140"/>
                    <a:pt x="105" y="139"/>
                    <a:pt x="104" y="138"/>
                  </a:cubicBezTo>
                  <a:cubicBezTo>
                    <a:pt x="103" y="136"/>
                    <a:pt x="101" y="134"/>
                    <a:pt x="101" y="136"/>
                  </a:cubicBezTo>
                  <a:cubicBezTo>
                    <a:pt x="100" y="137"/>
                    <a:pt x="101" y="138"/>
                    <a:pt x="100" y="139"/>
                  </a:cubicBezTo>
                  <a:cubicBezTo>
                    <a:pt x="98" y="139"/>
                    <a:pt x="101" y="138"/>
                    <a:pt x="100" y="138"/>
                  </a:cubicBezTo>
                  <a:cubicBezTo>
                    <a:pt x="98" y="138"/>
                    <a:pt x="96" y="138"/>
                    <a:pt x="95" y="134"/>
                  </a:cubicBezTo>
                  <a:cubicBezTo>
                    <a:pt x="95" y="131"/>
                    <a:pt x="95" y="124"/>
                    <a:pt x="92" y="121"/>
                  </a:cubicBezTo>
                  <a:cubicBezTo>
                    <a:pt x="90" y="118"/>
                    <a:pt x="88" y="113"/>
                    <a:pt x="88" y="112"/>
                  </a:cubicBezTo>
                  <a:cubicBezTo>
                    <a:pt x="88" y="111"/>
                    <a:pt x="88" y="111"/>
                    <a:pt x="89" y="110"/>
                  </a:cubicBezTo>
                  <a:cubicBezTo>
                    <a:pt x="89" y="109"/>
                    <a:pt x="89" y="107"/>
                    <a:pt x="88" y="109"/>
                  </a:cubicBezTo>
                  <a:cubicBezTo>
                    <a:pt x="87" y="111"/>
                    <a:pt x="88" y="112"/>
                    <a:pt x="87" y="109"/>
                  </a:cubicBezTo>
                  <a:cubicBezTo>
                    <a:pt x="86" y="106"/>
                    <a:pt x="85" y="108"/>
                    <a:pt x="84" y="103"/>
                  </a:cubicBezTo>
                  <a:cubicBezTo>
                    <a:pt x="84" y="99"/>
                    <a:pt x="80" y="96"/>
                    <a:pt x="79" y="95"/>
                  </a:cubicBezTo>
                  <a:cubicBezTo>
                    <a:pt x="79" y="95"/>
                    <a:pt x="78" y="95"/>
                    <a:pt x="79" y="96"/>
                  </a:cubicBezTo>
                  <a:cubicBezTo>
                    <a:pt x="79" y="98"/>
                    <a:pt x="81" y="103"/>
                    <a:pt x="78" y="98"/>
                  </a:cubicBezTo>
                  <a:cubicBezTo>
                    <a:pt x="75" y="92"/>
                    <a:pt x="78" y="92"/>
                    <a:pt x="74" y="91"/>
                  </a:cubicBezTo>
                  <a:cubicBezTo>
                    <a:pt x="71" y="89"/>
                    <a:pt x="70" y="85"/>
                    <a:pt x="67" y="81"/>
                  </a:cubicBezTo>
                  <a:cubicBezTo>
                    <a:pt x="65" y="78"/>
                    <a:pt x="64" y="77"/>
                    <a:pt x="64" y="76"/>
                  </a:cubicBezTo>
                  <a:cubicBezTo>
                    <a:pt x="64" y="74"/>
                    <a:pt x="63" y="73"/>
                    <a:pt x="63" y="72"/>
                  </a:cubicBezTo>
                  <a:cubicBezTo>
                    <a:pt x="63" y="71"/>
                    <a:pt x="64" y="70"/>
                    <a:pt x="62" y="70"/>
                  </a:cubicBezTo>
                  <a:cubicBezTo>
                    <a:pt x="61" y="70"/>
                    <a:pt x="57" y="67"/>
                    <a:pt x="55" y="63"/>
                  </a:cubicBezTo>
                  <a:cubicBezTo>
                    <a:pt x="55" y="63"/>
                    <a:pt x="54" y="61"/>
                    <a:pt x="54" y="62"/>
                  </a:cubicBezTo>
                  <a:cubicBezTo>
                    <a:pt x="54" y="63"/>
                    <a:pt x="53" y="63"/>
                    <a:pt x="53" y="62"/>
                  </a:cubicBezTo>
                  <a:cubicBezTo>
                    <a:pt x="53" y="61"/>
                    <a:pt x="47" y="54"/>
                    <a:pt x="46" y="52"/>
                  </a:cubicBezTo>
                  <a:cubicBezTo>
                    <a:pt x="45" y="50"/>
                    <a:pt x="44" y="50"/>
                    <a:pt x="43" y="49"/>
                  </a:cubicBezTo>
                  <a:cubicBezTo>
                    <a:pt x="41" y="48"/>
                    <a:pt x="38" y="47"/>
                    <a:pt x="37" y="40"/>
                  </a:cubicBezTo>
                  <a:cubicBezTo>
                    <a:pt x="36" y="33"/>
                    <a:pt x="35" y="33"/>
                    <a:pt x="35" y="32"/>
                  </a:cubicBezTo>
                  <a:cubicBezTo>
                    <a:pt x="35" y="31"/>
                    <a:pt x="34" y="27"/>
                    <a:pt x="34" y="21"/>
                  </a:cubicBezTo>
                  <a:cubicBezTo>
                    <a:pt x="35" y="16"/>
                    <a:pt x="33" y="15"/>
                    <a:pt x="33" y="15"/>
                  </a:cubicBezTo>
                  <a:cubicBezTo>
                    <a:pt x="33" y="15"/>
                    <a:pt x="31" y="12"/>
                    <a:pt x="34" y="15"/>
                  </a:cubicBezTo>
                  <a:cubicBezTo>
                    <a:pt x="36" y="17"/>
                    <a:pt x="40" y="18"/>
                    <a:pt x="42" y="19"/>
                  </a:cubicBezTo>
                  <a:cubicBezTo>
                    <a:pt x="45" y="21"/>
                    <a:pt x="46" y="21"/>
                    <a:pt x="47" y="19"/>
                  </a:cubicBezTo>
                  <a:cubicBezTo>
                    <a:pt x="47" y="18"/>
                    <a:pt x="46" y="17"/>
                    <a:pt x="48" y="18"/>
                  </a:cubicBezTo>
                  <a:cubicBezTo>
                    <a:pt x="50" y="20"/>
                    <a:pt x="57" y="25"/>
                    <a:pt x="59" y="25"/>
                  </a:cubicBezTo>
                  <a:cubicBezTo>
                    <a:pt x="60" y="26"/>
                    <a:pt x="60" y="27"/>
                    <a:pt x="60" y="29"/>
                  </a:cubicBezTo>
                  <a:cubicBezTo>
                    <a:pt x="59" y="31"/>
                    <a:pt x="59" y="32"/>
                    <a:pt x="60" y="34"/>
                  </a:cubicBezTo>
                  <a:cubicBezTo>
                    <a:pt x="62" y="37"/>
                    <a:pt x="69" y="55"/>
                    <a:pt x="70" y="55"/>
                  </a:cubicBezTo>
                  <a:cubicBezTo>
                    <a:pt x="70" y="56"/>
                    <a:pt x="71" y="56"/>
                    <a:pt x="71" y="56"/>
                  </a:cubicBezTo>
                  <a:cubicBezTo>
                    <a:pt x="72" y="56"/>
                    <a:pt x="73" y="57"/>
                    <a:pt x="73" y="58"/>
                  </a:cubicBezTo>
                  <a:cubicBezTo>
                    <a:pt x="73" y="59"/>
                    <a:pt x="73" y="61"/>
                    <a:pt x="74" y="62"/>
                  </a:cubicBezTo>
                  <a:cubicBezTo>
                    <a:pt x="76" y="64"/>
                    <a:pt x="90" y="78"/>
                    <a:pt x="90" y="78"/>
                  </a:cubicBezTo>
                  <a:cubicBezTo>
                    <a:pt x="90" y="78"/>
                    <a:pt x="91" y="79"/>
                    <a:pt x="94" y="79"/>
                  </a:cubicBezTo>
                  <a:cubicBezTo>
                    <a:pt x="98" y="79"/>
                    <a:pt x="97" y="79"/>
                    <a:pt x="97" y="80"/>
                  </a:cubicBezTo>
                  <a:cubicBezTo>
                    <a:pt x="96" y="82"/>
                    <a:pt x="95" y="86"/>
                    <a:pt x="99" y="89"/>
                  </a:cubicBezTo>
                  <a:cubicBezTo>
                    <a:pt x="102" y="92"/>
                    <a:pt x="105" y="91"/>
                    <a:pt x="105" y="91"/>
                  </a:cubicBezTo>
                  <a:cubicBezTo>
                    <a:pt x="105" y="91"/>
                    <a:pt x="106" y="91"/>
                    <a:pt x="106" y="93"/>
                  </a:cubicBezTo>
                  <a:cubicBezTo>
                    <a:pt x="107" y="96"/>
                    <a:pt x="108" y="96"/>
                    <a:pt x="110" y="97"/>
                  </a:cubicBezTo>
                  <a:cubicBezTo>
                    <a:pt x="112" y="97"/>
                    <a:pt x="116" y="99"/>
                    <a:pt x="118" y="103"/>
                  </a:cubicBezTo>
                  <a:cubicBezTo>
                    <a:pt x="119" y="107"/>
                    <a:pt x="119" y="104"/>
                    <a:pt x="117" y="105"/>
                  </a:cubicBezTo>
                  <a:cubicBezTo>
                    <a:pt x="116" y="105"/>
                    <a:pt x="116" y="106"/>
                    <a:pt x="115" y="108"/>
                  </a:cubicBezTo>
                  <a:cubicBezTo>
                    <a:pt x="115" y="109"/>
                    <a:pt x="114" y="110"/>
                    <a:pt x="114" y="111"/>
                  </a:cubicBezTo>
                  <a:cubicBezTo>
                    <a:pt x="114" y="113"/>
                    <a:pt x="114" y="114"/>
                    <a:pt x="115" y="113"/>
                  </a:cubicBezTo>
                  <a:cubicBezTo>
                    <a:pt x="116" y="113"/>
                    <a:pt x="116" y="113"/>
                    <a:pt x="116" y="114"/>
                  </a:cubicBezTo>
                  <a:cubicBezTo>
                    <a:pt x="116" y="114"/>
                    <a:pt x="116" y="115"/>
                    <a:pt x="116" y="115"/>
                  </a:cubicBezTo>
                  <a:cubicBezTo>
                    <a:pt x="117" y="115"/>
                    <a:pt x="116" y="114"/>
                    <a:pt x="117" y="114"/>
                  </a:cubicBezTo>
                  <a:cubicBezTo>
                    <a:pt x="118" y="115"/>
                    <a:pt x="118" y="115"/>
                    <a:pt x="118" y="115"/>
                  </a:cubicBezTo>
                  <a:cubicBezTo>
                    <a:pt x="119" y="116"/>
                    <a:pt x="122" y="114"/>
                    <a:pt x="121" y="116"/>
                  </a:cubicBezTo>
                  <a:cubicBezTo>
                    <a:pt x="120" y="117"/>
                    <a:pt x="120" y="118"/>
                    <a:pt x="121" y="118"/>
                  </a:cubicBezTo>
                  <a:cubicBezTo>
                    <a:pt x="123" y="118"/>
                    <a:pt x="131" y="121"/>
                    <a:pt x="134" y="125"/>
                  </a:cubicBezTo>
                  <a:cubicBezTo>
                    <a:pt x="134" y="125"/>
                    <a:pt x="135" y="125"/>
                    <a:pt x="135" y="126"/>
                  </a:cubicBezTo>
                  <a:cubicBezTo>
                    <a:pt x="135" y="127"/>
                    <a:pt x="135" y="130"/>
                    <a:pt x="138" y="132"/>
                  </a:cubicBezTo>
                  <a:cubicBezTo>
                    <a:pt x="142" y="134"/>
                    <a:pt x="141" y="133"/>
                    <a:pt x="142" y="133"/>
                  </a:cubicBezTo>
                  <a:cubicBezTo>
                    <a:pt x="142" y="133"/>
                    <a:pt x="143" y="133"/>
                    <a:pt x="142" y="134"/>
                  </a:cubicBezTo>
                  <a:cubicBezTo>
                    <a:pt x="142" y="134"/>
                    <a:pt x="141" y="134"/>
                    <a:pt x="142" y="135"/>
                  </a:cubicBezTo>
                  <a:cubicBezTo>
                    <a:pt x="143" y="136"/>
                    <a:pt x="146" y="139"/>
                    <a:pt x="147" y="140"/>
                  </a:cubicBezTo>
                  <a:cubicBezTo>
                    <a:pt x="149" y="141"/>
                    <a:pt x="154" y="148"/>
                    <a:pt x="156" y="149"/>
                  </a:cubicBezTo>
                  <a:cubicBezTo>
                    <a:pt x="157" y="151"/>
                    <a:pt x="163" y="158"/>
                    <a:pt x="164" y="159"/>
                  </a:cubicBezTo>
                  <a:cubicBezTo>
                    <a:pt x="166" y="161"/>
                    <a:pt x="170" y="165"/>
                    <a:pt x="170" y="169"/>
                  </a:cubicBezTo>
                  <a:cubicBezTo>
                    <a:pt x="170" y="173"/>
                    <a:pt x="172" y="177"/>
                    <a:pt x="175" y="180"/>
                  </a:cubicBezTo>
                  <a:cubicBezTo>
                    <a:pt x="177" y="182"/>
                    <a:pt x="176" y="182"/>
                    <a:pt x="176" y="184"/>
                  </a:cubicBezTo>
                  <a:cubicBezTo>
                    <a:pt x="175" y="186"/>
                    <a:pt x="174" y="188"/>
                    <a:pt x="174" y="189"/>
                  </a:cubicBezTo>
                  <a:cubicBezTo>
                    <a:pt x="173" y="190"/>
                    <a:pt x="173" y="191"/>
                    <a:pt x="172" y="191"/>
                  </a:cubicBezTo>
                  <a:cubicBezTo>
                    <a:pt x="172" y="191"/>
                    <a:pt x="171" y="191"/>
                    <a:pt x="173" y="191"/>
                  </a:cubicBezTo>
                  <a:cubicBezTo>
                    <a:pt x="174" y="192"/>
                    <a:pt x="175" y="192"/>
                    <a:pt x="176" y="192"/>
                  </a:cubicBezTo>
                  <a:cubicBezTo>
                    <a:pt x="176" y="193"/>
                    <a:pt x="177" y="194"/>
                    <a:pt x="175" y="194"/>
                  </a:cubicBezTo>
                  <a:cubicBezTo>
                    <a:pt x="174" y="195"/>
                    <a:pt x="170" y="195"/>
                    <a:pt x="170" y="197"/>
                  </a:cubicBezTo>
                  <a:cubicBezTo>
                    <a:pt x="170" y="199"/>
                    <a:pt x="172" y="201"/>
                    <a:pt x="173" y="204"/>
                  </a:cubicBezTo>
                  <a:cubicBezTo>
                    <a:pt x="174" y="206"/>
                    <a:pt x="178" y="214"/>
                    <a:pt x="187" y="217"/>
                  </a:cubicBezTo>
                  <a:cubicBezTo>
                    <a:pt x="195" y="219"/>
                    <a:pt x="201" y="226"/>
                    <a:pt x="201" y="227"/>
                  </a:cubicBezTo>
                  <a:cubicBezTo>
                    <a:pt x="201" y="227"/>
                    <a:pt x="203" y="229"/>
                    <a:pt x="210" y="231"/>
                  </a:cubicBezTo>
                  <a:cubicBezTo>
                    <a:pt x="218" y="234"/>
                    <a:pt x="221" y="235"/>
                    <a:pt x="222" y="235"/>
                  </a:cubicBezTo>
                  <a:cubicBezTo>
                    <a:pt x="223" y="235"/>
                    <a:pt x="224" y="233"/>
                    <a:pt x="226" y="235"/>
                  </a:cubicBezTo>
                  <a:cubicBezTo>
                    <a:pt x="228" y="237"/>
                    <a:pt x="234" y="242"/>
                    <a:pt x="239" y="244"/>
                  </a:cubicBezTo>
                  <a:cubicBezTo>
                    <a:pt x="243" y="246"/>
                    <a:pt x="254" y="251"/>
                    <a:pt x="257" y="252"/>
                  </a:cubicBezTo>
                  <a:cubicBezTo>
                    <a:pt x="261" y="254"/>
                    <a:pt x="268" y="256"/>
                    <a:pt x="270" y="256"/>
                  </a:cubicBezTo>
                  <a:cubicBezTo>
                    <a:pt x="272" y="256"/>
                    <a:pt x="273" y="257"/>
                    <a:pt x="274" y="258"/>
                  </a:cubicBezTo>
                  <a:cubicBezTo>
                    <a:pt x="275" y="259"/>
                    <a:pt x="279" y="261"/>
                    <a:pt x="280" y="261"/>
                  </a:cubicBezTo>
                  <a:cubicBezTo>
                    <a:pt x="281" y="261"/>
                    <a:pt x="285" y="263"/>
                    <a:pt x="286" y="264"/>
                  </a:cubicBezTo>
                  <a:cubicBezTo>
                    <a:pt x="287" y="264"/>
                    <a:pt x="291" y="265"/>
                    <a:pt x="292" y="265"/>
                  </a:cubicBezTo>
                  <a:cubicBezTo>
                    <a:pt x="294" y="265"/>
                    <a:pt x="300" y="267"/>
                    <a:pt x="302" y="268"/>
                  </a:cubicBezTo>
                  <a:cubicBezTo>
                    <a:pt x="304" y="269"/>
                    <a:pt x="311" y="269"/>
                    <a:pt x="315" y="267"/>
                  </a:cubicBezTo>
                  <a:cubicBezTo>
                    <a:pt x="319" y="265"/>
                    <a:pt x="320" y="266"/>
                    <a:pt x="322" y="264"/>
                  </a:cubicBezTo>
                  <a:cubicBezTo>
                    <a:pt x="325" y="262"/>
                    <a:pt x="327" y="262"/>
                    <a:pt x="328" y="261"/>
                  </a:cubicBezTo>
                  <a:cubicBezTo>
                    <a:pt x="329" y="261"/>
                    <a:pt x="330" y="261"/>
                    <a:pt x="329" y="261"/>
                  </a:cubicBezTo>
                  <a:cubicBezTo>
                    <a:pt x="327" y="260"/>
                    <a:pt x="327" y="261"/>
                    <a:pt x="329" y="260"/>
                  </a:cubicBezTo>
                  <a:cubicBezTo>
                    <a:pt x="330" y="259"/>
                    <a:pt x="330" y="257"/>
                    <a:pt x="331" y="259"/>
                  </a:cubicBezTo>
                  <a:cubicBezTo>
                    <a:pt x="331" y="261"/>
                    <a:pt x="331" y="260"/>
                    <a:pt x="332" y="259"/>
                  </a:cubicBezTo>
                  <a:cubicBezTo>
                    <a:pt x="333" y="259"/>
                    <a:pt x="334" y="259"/>
                    <a:pt x="333" y="260"/>
                  </a:cubicBezTo>
                  <a:cubicBezTo>
                    <a:pt x="332" y="261"/>
                    <a:pt x="332" y="261"/>
                    <a:pt x="334" y="261"/>
                  </a:cubicBezTo>
                  <a:cubicBezTo>
                    <a:pt x="337" y="262"/>
                    <a:pt x="337" y="262"/>
                    <a:pt x="339" y="262"/>
                  </a:cubicBezTo>
                  <a:cubicBezTo>
                    <a:pt x="340" y="263"/>
                    <a:pt x="345" y="265"/>
                    <a:pt x="342" y="263"/>
                  </a:cubicBezTo>
                  <a:cubicBezTo>
                    <a:pt x="339" y="261"/>
                    <a:pt x="335" y="260"/>
                    <a:pt x="338" y="260"/>
                  </a:cubicBezTo>
                  <a:cubicBezTo>
                    <a:pt x="340" y="261"/>
                    <a:pt x="341" y="261"/>
                    <a:pt x="343" y="263"/>
                  </a:cubicBezTo>
                  <a:cubicBezTo>
                    <a:pt x="344" y="264"/>
                    <a:pt x="354" y="271"/>
                    <a:pt x="355" y="272"/>
                  </a:cubicBezTo>
                  <a:cubicBezTo>
                    <a:pt x="356" y="273"/>
                    <a:pt x="358" y="276"/>
                    <a:pt x="359" y="276"/>
                  </a:cubicBezTo>
                  <a:cubicBezTo>
                    <a:pt x="361" y="277"/>
                    <a:pt x="362" y="278"/>
                    <a:pt x="362" y="279"/>
                  </a:cubicBezTo>
                  <a:cubicBezTo>
                    <a:pt x="363" y="280"/>
                    <a:pt x="366" y="284"/>
                    <a:pt x="367" y="285"/>
                  </a:cubicBezTo>
                  <a:cubicBezTo>
                    <a:pt x="368" y="285"/>
                    <a:pt x="368" y="286"/>
                    <a:pt x="369" y="286"/>
                  </a:cubicBezTo>
                  <a:cubicBezTo>
                    <a:pt x="369" y="286"/>
                    <a:pt x="370" y="286"/>
                    <a:pt x="370" y="284"/>
                  </a:cubicBezTo>
                  <a:cubicBezTo>
                    <a:pt x="370" y="283"/>
                    <a:pt x="370" y="281"/>
                    <a:pt x="371" y="280"/>
                  </a:cubicBezTo>
                  <a:cubicBezTo>
                    <a:pt x="371" y="279"/>
                    <a:pt x="371" y="278"/>
                    <a:pt x="371" y="277"/>
                  </a:cubicBezTo>
                  <a:cubicBezTo>
                    <a:pt x="370" y="276"/>
                    <a:pt x="370" y="275"/>
                    <a:pt x="372" y="271"/>
                  </a:cubicBezTo>
                  <a:cubicBezTo>
                    <a:pt x="374" y="268"/>
                    <a:pt x="375" y="264"/>
                    <a:pt x="382" y="263"/>
                  </a:cubicBezTo>
                  <a:cubicBezTo>
                    <a:pt x="388" y="263"/>
                    <a:pt x="395" y="264"/>
                    <a:pt x="396" y="262"/>
                  </a:cubicBezTo>
                  <a:cubicBezTo>
                    <a:pt x="397" y="260"/>
                    <a:pt x="397" y="259"/>
                    <a:pt x="395" y="258"/>
                  </a:cubicBezTo>
                  <a:cubicBezTo>
                    <a:pt x="394" y="257"/>
                    <a:pt x="382" y="246"/>
                    <a:pt x="382" y="246"/>
                  </a:cubicBezTo>
                  <a:cubicBezTo>
                    <a:pt x="382" y="246"/>
                    <a:pt x="380" y="245"/>
                    <a:pt x="383" y="245"/>
                  </a:cubicBezTo>
                  <a:cubicBezTo>
                    <a:pt x="386" y="245"/>
                    <a:pt x="387" y="246"/>
                    <a:pt x="388" y="243"/>
                  </a:cubicBezTo>
                  <a:cubicBezTo>
                    <a:pt x="388" y="241"/>
                    <a:pt x="386" y="237"/>
                    <a:pt x="390" y="237"/>
                  </a:cubicBezTo>
                  <a:cubicBezTo>
                    <a:pt x="394" y="237"/>
                    <a:pt x="414" y="237"/>
                    <a:pt x="414" y="237"/>
                  </a:cubicBezTo>
                  <a:cubicBezTo>
                    <a:pt x="414" y="237"/>
                    <a:pt x="415" y="237"/>
                    <a:pt x="415" y="236"/>
                  </a:cubicBezTo>
                  <a:cubicBezTo>
                    <a:pt x="415" y="235"/>
                    <a:pt x="415" y="234"/>
                    <a:pt x="417" y="234"/>
                  </a:cubicBezTo>
                  <a:cubicBezTo>
                    <a:pt x="419" y="235"/>
                    <a:pt x="419" y="235"/>
                    <a:pt x="420" y="234"/>
                  </a:cubicBezTo>
                  <a:cubicBezTo>
                    <a:pt x="421" y="233"/>
                    <a:pt x="423" y="230"/>
                    <a:pt x="423" y="229"/>
                  </a:cubicBezTo>
                  <a:cubicBezTo>
                    <a:pt x="424" y="227"/>
                    <a:pt x="425" y="226"/>
                    <a:pt x="427" y="22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1" name="Freeform 155">
              <a:extLst>
                <a:ext uri="{FF2B5EF4-FFF2-40B4-BE49-F238E27FC236}">
                  <a16:creationId xmlns="" xmlns:a16="http://schemas.microsoft.com/office/drawing/2014/main" id="{52C5992C-85C3-47CD-99F6-ACD1CDDAD274}"/>
                </a:ext>
              </a:extLst>
            </p:cNvPr>
            <p:cNvSpPr>
              <a:spLocks/>
            </p:cNvSpPr>
            <p:nvPr/>
          </p:nvSpPr>
          <p:spPr bwMode="auto">
            <a:xfrm>
              <a:off x="1531792" y="2962504"/>
              <a:ext cx="62217" cy="64439"/>
            </a:xfrm>
            <a:custGeom>
              <a:avLst/>
              <a:gdLst>
                <a:gd name="T0" fmla="*/ 34 w 60"/>
                <a:gd name="T1" fmla="*/ 58 h 62"/>
                <a:gd name="T2" fmla="*/ 35 w 60"/>
                <a:gd name="T3" fmla="*/ 57 h 62"/>
                <a:gd name="T4" fmla="*/ 36 w 60"/>
                <a:gd name="T5" fmla="*/ 57 h 62"/>
                <a:gd name="T6" fmla="*/ 37 w 60"/>
                <a:gd name="T7" fmla="*/ 56 h 62"/>
                <a:gd name="T8" fmla="*/ 38 w 60"/>
                <a:gd name="T9" fmla="*/ 55 h 62"/>
                <a:gd name="T10" fmla="*/ 40 w 60"/>
                <a:gd name="T11" fmla="*/ 54 h 62"/>
                <a:gd name="T12" fmla="*/ 40 w 60"/>
                <a:gd name="T13" fmla="*/ 53 h 62"/>
                <a:gd name="T14" fmla="*/ 40 w 60"/>
                <a:gd name="T15" fmla="*/ 52 h 62"/>
                <a:gd name="T16" fmla="*/ 42 w 60"/>
                <a:gd name="T17" fmla="*/ 51 h 62"/>
                <a:gd name="T18" fmla="*/ 43 w 60"/>
                <a:gd name="T19" fmla="*/ 51 h 62"/>
                <a:gd name="T20" fmla="*/ 44 w 60"/>
                <a:gd name="T21" fmla="*/ 50 h 62"/>
                <a:gd name="T22" fmla="*/ 45 w 60"/>
                <a:gd name="T23" fmla="*/ 49 h 62"/>
                <a:gd name="T24" fmla="*/ 46 w 60"/>
                <a:gd name="T25" fmla="*/ 48 h 62"/>
                <a:gd name="T26" fmla="*/ 46 w 60"/>
                <a:gd name="T27" fmla="*/ 46 h 62"/>
                <a:gd name="T28" fmla="*/ 45 w 60"/>
                <a:gd name="T29" fmla="*/ 45 h 62"/>
                <a:gd name="T30" fmla="*/ 46 w 60"/>
                <a:gd name="T31" fmla="*/ 43 h 62"/>
                <a:gd name="T32" fmla="*/ 46 w 60"/>
                <a:gd name="T33" fmla="*/ 41 h 62"/>
                <a:gd name="T34" fmla="*/ 50 w 60"/>
                <a:gd name="T35" fmla="*/ 39 h 62"/>
                <a:gd name="T36" fmla="*/ 53 w 60"/>
                <a:gd name="T37" fmla="*/ 38 h 62"/>
                <a:gd name="T38" fmla="*/ 60 w 60"/>
                <a:gd name="T39" fmla="*/ 32 h 62"/>
                <a:gd name="T40" fmla="*/ 59 w 60"/>
                <a:gd name="T41" fmla="*/ 30 h 62"/>
                <a:gd name="T42" fmla="*/ 55 w 60"/>
                <a:gd name="T43" fmla="*/ 28 h 62"/>
                <a:gd name="T44" fmla="*/ 55 w 60"/>
                <a:gd name="T45" fmla="*/ 31 h 62"/>
                <a:gd name="T46" fmla="*/ 50 w 60"/>
                <a:gd name="T47" fmla="*/ 30 h 62"/>
                <a:gd name="T48" fmla="*/ 49 w 60"/>
                <a:gd name="T49" fmla="*/ 29 h 62"/>
                <a:gd name="T50" fmla="*/ 45 w 60"/>
                <a:gd name="T51" fmla="*/ 29 h 62"/>
                <a:gd name="T52" fmla="*/ 45 w 60"/>
                <a:gd name="T53" fmla="*/ 28 h 62"/>
                <a:gd name="T54" fmla="*/ 46 w 60"/>
                <a:gd name="T55" fmla="*/ 2 h 62"/>
                <a:gd name="T56" fmla="*/ 46 w 60"/>
                <a:gd name="T57" fmla="*/ 0 h 62"/>
                <a:gd name="T58" fmla="*/ 45 w 60"/>
                <a:gd name="T59" fmla="*/ 0 h 62"/>
                <a:gd name="T60" fmla="*/ 21 w 60"/>
                <a:gd name="T61" fmla="*/ 0 h 62"/>
                <a:gd name="T62" fmla="*/ 19 w 60"/>
                <a:gd name="T63" fmla="*/ 6 h 62"/>
                <a:gd name="T64" fmla="*/ 14 w 60"/>
                <a:gd name="T65" fmla="*/ 8 h 62"/>
                <a:gd name="T66" fmla="*/ 13 w 60"/>
                <a:gd name="T67" fmla="*/ 9 h 62"/>
                <a:gd name="T68" fmla="*/ 26 w 60"/>
                <a:gd name="T69" fmla="*/ 21 h 62"/>
                <a:gd name="T70" fmla="*/ 27 w 60"/>
                <a:gd name="T71" fmla="*/ 25 h 62"/>
                <a:gd name="T72" fmla="*/ 13 w 60"/>
                <a:gd name="T73" fmla="*/ 26 h 62"/>
                <a:gd name="T74" fmla="*/ 3 w 60"/>
                <a:gd name="T75" fmla="*/ 34 h 62"/>
                <a:gd name="T76" fmla="*/ 2 w 60"/>
                <a:gd name="T77" fmla="*/ 40 h 62"/>
                <a:gd name="T78" fmla="*/ 2 w 60"/>
                <a:gd name="T79" fmla="*/ 43 h 62"/>
                <a:gd name="T80" fmla="*/ 1 w 60"/>
                <a:gd name="T81" fmla="*/ 47 h 62"/>
                <a:gd name="T82" fmla="*/ 0 w 60"/>
                <a:gd name="T83" fmla="*/ 49 h 62"/>
                <a:gd name="T84" fmla="*/ 5 w 60"/>
                <a:gd name="T85" fmla="*/ 53 h 62"/>
                <a:gd name="T86" fmla="*/ 21 w 60"/>
                <a:gd name="T87" fmla="*/ 59 h 62"/>
                <a:gd name="T88" fmla="*/ 32 w 60"/>
                <a:gd name="T89" fmla="*/ 62 h 62"/>
                <a:gd name="T90" fmla="*/ 33 w 60"/>
                <a:gd name="T91" fmla="*/ 59 h 62"/>
                <a:gd name="T92" fmla="*/ 34 w 60"/>
                <a:gd name="T93"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62">
                  <a:moveTo>
                    <a:pt x="34" y="58"/>
                  </a:moveTo>
                  <a:cubicBezTo>
                    <a:pt x="35" y="58"/>
                    <a:pt x="35" y="57"/>
                    <a:pt x="35" y="57"/>
                  </a:cubicBezTo>
                  <a:cubicBezTo>
                    <a:pt x="36" y="57"/>
                    <a:pt x="36" y="57"/>
                    <a:pt x="36" y="57"/>
                  </a:cubicBezTo>
                  <a:cubicBezTo>
                    <a:pt x="37" y="57"/>
                    <a:pt x="37" y="57"/>
                    <a:pt x="37" y="56"/>
                  </a:cubicBezTo>
                  <a:cubicBezTo>
                    <a:pt x="37" y="56"/>
                    <a:pt x="38" y="55"/>
                    <a:pt x="38" y="55"/>
                  </a:cubicBezTo>
                  <a:cubicBezTo>
                    <a:pt x="39" y="55"/>
                    <a:pt x="40" y="55"/>
                    <a:pt x="40" y="54"/>
                  </a:cubicBezTo>
                  <a:cubicBezTo>
                    <a:pt x="40" y="54"/>
                    <a:pt x="40" y="54"/>
                    <a:pt x="40" y="53"/>
                  </a:cubicBezTo>
                  <a:cubicBezTo>
                    <a:pt x="40" y="52"/>
                    <a:pt x="39" y="52"/>
                    <a:pt x="40" y="52"/>
                  </a:cubicBezTo>
                  <a:cubicBezTo>
                    <a:pt x="41" y="51"/>
                    <a:pt x="42" y="51"/>
                    <a:pt x="42" y="51"/>
                  </a:cubicBezTo>
                  <a:cubicBezTo>
                    <a:pt x="42" y="51"/>
                    <a:pt x="43" y="51"/>
                    <a:pt x="43" y="51"/>
                  </a:cubicBezTo>
                  <a:cubicBezTo>
                    <a:pt x="43" y="51"/>
                    <a:pt x="44" y="50"/>
                    <a:pt x="44" y="50"/>
                  </a:cubicBezTo>
                  <a:cubicBezTo>
                    <a:pt x="44" y="50"/>
                    <a:pt x="44" y="49"/>
                    <a:pt x="45" y="49"/>
                  </a:cubicBezTo>
                  <a:cubicBezTo>
                    <a:pt x="46" y="49"/>
                    <a:pt x="46" y="49"/>
                    <a:pt x="46" y="48"/>
                  </a:cubicBezTo>
                  <a:cubicBezTo>
                    <a:pt x="46" y="48"/>
                    <a:pt x="46" y="47"/>
                    <a:pt x="46" y="46"/>
                  </a:cubicBezTo>
                  <a:cubicBezTo>
                    <a:pt x="46" y="46"/>
                    <a:pt x="45" y="45"/>
                    <a:pt x="45" y="45"/>
                  </a:cubicBezTo>
                  <a:cubicBezTo>
                    <a:pt x="45" y="44"/>
                    <a:pt x="45" y="43"/>
                    <a:pt x="46" y="43"/>
                  </a:cubicBezTo>
                  <a:cubicBezTo>
                    <a:pt x="46" y="42"/>
                    <a:pt x="46" y="42"/>
                    <a:pt x="46" y="41"/>
                  </a:cubicBezTo>
                  <a:cubicBezTo>
                    <a:pt x="47" y="41"/>
                    <a:pt x="49" y="40"/>
                    <a:pt x="50" y="39"/>
                  </a:cubicBezTo>
                  <a:cubicBezTo>
                    <a:pt x="51" y="38"/>
                    <a:pt x="52" y="38"/>
                    <a:pt x="53" y="38"/>
                  </a:cubicBezTo>
                  <a:cubicBezTo>
                    <a:pt x="53" y="37"/>
                    <a:pt x="58" y="33"/>
                    <a:pt x="60" y="32"/>
                  </a:cubicBezTo>
                  <a:cubicBezTo>
                    <a:pt x="60" y="31"/>
                    <a:pt x="59" y="31"/>
                    <a:pt x="59" y="30"/>
                  </a:cubicBezTo>
                  <a:cubicBezTo>
                    <a:pt x="57" y="29"/>
                    <a:pt x="53" y="27"/>
                    <a:pt x="55" y="28"/>
                  </a:cubicBezTo>
                  <a:cubicBezTo>
                    <a:pt x="56" y="30"/>
                    <a:pt x="56" y="30"/>
                    <a:pt x="55" y="31"/>
                  </a:cubicBezTo>
                  <a:cubicBezTo>
                    <a:pt x="53" y="31"/>
                    <a:pt x="51" y="31"/>
                    <a:pt x="50" y="30"/>
                  </a:cubicBezTo>
                  <a:cubicBezTo>
                    <a:pt x="50" y="29"/>
                    <a:pt x="50" y="29"/>
                    <a:pt x="49" y="29"/>
                  </a:cubicBezTo>
                  <a:cubicBezTo>
                    <a:pt x="48" y="29"/>
                    <a:pt x="45" y="29"/>
                    <a:pt x="45" y="29"/>
                  </a:cubicBezTo>
                  <a:cubicBezTo>
                    <a:pt x="44" y="29"/>
                    <a:pt x="45" y="28"/>
                    <a:pt x="45" y="28"/>
                  </a:cubicBezTo>
                  <a:cubicBezTo>
                    <a:pt x="45" y="22"/>
                    <a:pt x="46" y="3"/>
                    <a:pt x="46" y="2"/>
                  </a:cubicBezTo>
                  <a:cubicBezTo>
                    <a:pt x="46" y="1"/>
                    <a:pt x="46" y="1"/>
                    <a:pt x="46" y="0"/>
                  </a:cubicBezTo>
                  <a:cubicBezTo>
                    <a:pt x="45" y="0"/>
                    <a:pt x="45" y="0"/>
                    <a:pt x="45" y="0"/>
                  </a:cubicBezTo>
                  <a:cubicBezTo>
                    <a:pt x="45" y="0"/>
                    <a:pt x="25" y="0"/>
                    <a:pt x="21" y="0"/>
                  </a:cubicBezTo>
                  <a:cubicBezTo>
                    <a:pt x="17" y="0"/>
                    <a:pt x="19" y="4"/>
                    <a:pt x="19" y="6"/>
                  </a:cubicBezTo>
                  <a:cubicBezTo>
                    <a:pt x="18" y="9"/>
                    <a:pt x="17" y="8"/>
                    <a:pt x="14" y="8"/>
                  </a:cubicBezTo>
                  <a:cubicBezTo>
                    <a:pt x="11" y="8"/>
                    <a:pt x="13" y="9"/>
                    <a:pt x="13" y="9"/>
                  </a:cubicBezTo>
                  <a:cubicBezTo>
                    <a:pt x="13" y="9"/>
                    <a:pt x="25" y="20"/>
                    <a:pt x="26" y="21"/>
                  </a:cubicBezTo>
                  <a:cubicBezTo>
                    <a:pt x="28" y="22"/>
                    <a:pt x="28" y="23"/>
                    <a:pt x="27" y="25"/>
                  </a:cubicBezTo>
                  <a:cubicBezTo>
                    <a:pt x="26" y="27"/>
                    <a:pt x="19" y="26"/>
                    <a:pt x="13" y="26"/>
                  </a:cubicBezTo>
                  <a:cubicBezTo>
                    <a:pt x="6" y="27"/>
                    <a:pt x="5" y="31"/>
                    <a:pt x="3" y="34"/>
                  </a:cubicBezTo>
                  <a:cubicBezTo>
                    <a:pt x="1" y="38"/>
                    <a:pt x="1" y="39"/>
                    <a:pt x="2" y="40"/>
                  </a:cubicBezTo>
                  <a:cubicBezTo>
                    <a:pt x="2" y="41"/>
                    <a:pt x="2" y="42"/>
                    <a:pt x="2" y="43"/>
                  </a:cubicBezTo>
                  <a:cubicBezTo>
                    <a:pt x="1" y="44"/>
                    <a:pt x="1" y="46"/>
                    <a:pt x="1" y="47"/>
                  </a:cubicBezTo>
                  <a:cubicBezTo>
                    <a:pt x="1" y="49"/>
                    <a:pt x="0" y="49"/>
                    <a:pt x="0" y="49"/>
                  </a:cubicBezTo>
                  <a:cubicBezTo>
                    <a:pt x="0" y="49"/>
                    <a:pt x="3" y="52"/>
                    <a:pt x="5" y="53"/>
                  </a:cubicBezTo>
                  <a:cubicBezTo>
                    <a:pt x="7" y="55"/>
                    <a:pt x="15" y="60"/>
                    <a:pt x="21" y="59"/>
                  </a:cubicBezTo>
                  <a:cubicBezTo>
                    <a:pt x="25" y="58"/>
                    <a:pt x="30" y="60"/>
                    <a:pt x="32" y="62"/>
                  </a:cubicBezTo>
                  <a:cubicBezTo>
                    <a:pt x="32" y="61"/>
                    <a:pt x="33" y="60"/>
                    <a:pt x="33" y="59"/>
                  </a:cubicBezTo>
                  <a:cubicBezTo>
                    <a:pt x="33" y="59"/>
                    <a:pt x="33" y="58"/>
                    <a:pt x="34" y="5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2" name="Freeform 156">
              <a:extLst>
                <a:ext uri="{FF2B5EF4-FFF2-40B4-BE49-F238E27FC236}">
                  <a16:creationId xmlns="" xmlns:a16="http://schemas.microsoft.com/office/drawing/2014/main" id="{7350B64B-1B7C-48F7-8C58-B762D81CBCC9}"/>
                </a:ext>
              </a:extLst>
            </p:cNvPr>
            <p:cNvSpPr>
              <a:spLocks/>
            </p:cNvSpPr>
            <p:nvPr/>
          </p:nvSpPr>
          <p:spPr bwMode="auto">
            <a:xfrm>
              <a:off x="1577344" y="2951394"/>
              <a:ext cx="18888" cy="42218"/>
            </a:xfrm>
            <a:custGeom>
              <a:avLst/>
              <a:gdLst>
                <a:gd name="T0" fmla="*/ 1 w 18"/>
                <a:gd name="T1" fmla="*/ 39 h 40"/>
                <a:gd name="T2" fmla="*/ 1 w 18"/>
                <a:gd name="T3" fmla="*/ 40 h 40"/>
                <a:gd name="T4" fmla="*/ 5 w 18"/>
                <a:gd name="T5" fmla="*/ 40 h 40"/>
                <a:gd name="T6" fmla="*/ 7 w 18"/>
                <a:gd name="T7" fmla="*/ 38 h 40"/>
                <a:gd name="T8" fmla="*/ 13 w 18"/>
                <a:gd name="T9" fmla="*/ 30 h 40"/>
                <a:gd name="T10" fmla="*/ 16 w 18"/>
                <a:gd name="T11" fmla="*/ 23 h 40"/>
                <a:gd name="T12" fmla="*/ 15 w 18"/>
                <a:gd name="T13" fmla="*/ 17 h 40"/>
                <a:gd name="T14" fmla="*/ 17 w 18"/>
                <a:gd name="T15" fmla="*/ 6 h 40"/>
                <a:gd name="T16" fmla="*/ 16 w 18"/>
                <a:gd name="T17" fmla="*/ 3 h 40"/>
                <a:gd name="T18" fmla="*/ 14 w 18"/>
                <a:gd name="T19" fmla="*/ 0 h 40"/>
                <a:gd name="T20" fmla="*/ 10 w 18"/>
                <a:gd name="T21" fmla="*/ 3 h 40"/>
                <a:gd name="T22" fmla="*/ 7 w 18"/>
                <a:gd name="T23" fmla="*/ 8 h 40"/>
                <a:gd name="T24" fmla="*/ 4 w 18"/>
                <a:gd name="T25" fmla="*/ 8 h 40"/>
                <a:gd name="T26" fmla="*/ 2 w 18"/>
                <a:gd name="T27" fmla="*/ 10 h 40"/>
                <a:gd name="T28" fmla="*/ 2 w 18"/>
                <a:gd name="T29" fmla="*/ 11 h 40"/>
                <a:gd name="T30" fmla="*/ 2 w 18"/>
                <a:gd name="T31" fmla="*/ 13 h 40"/>
                <a:gd name="T32" fmla="*/ 1 w 18"/>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40">
                  <a:moveTo>
                    <a:pt x="1" y="39"/>
                  </a:moveTo>
                  <a:cubicBezTo>
                    <a:pt x="1" y="39"/>
                    <a:pt x="0" y="40"/>
                    <a:pt x="1" y="40"/>
                  </a:cubicBezTo>
                  <a:cubicBezTo>
                    <a:pt x="1" y="40"/>
                    <a:pt x="4" y="40"/>
                    <a:pt x="5" y="40"/>
                  </a:cubicBezTo>
                  <a:cubicBezTo>
                    <a:pt x="5" y="40"/>
                    <a:pt x="6" y="39"/>
                    <a:pt x="7" y="38"/>
                  </a:cubicBezTo>
                  <a:cubicBezTo>
                    <a:pt x="9" y="36"/>
                    <a:pt x="13" y="32"/>
                    <a:pt x="13" y="30"/>
                  </a:cubicBezTo>
                  <a:cubicBezTo>
                    <a:pt x="14" y="28"/>
                    <a:pt x="17" y="25"/>
                    <a:pt x="16" y="23"/>
                  </a:cubicBezTo>
                  <a:cubicBezTo>
                    <a:pt x="15" y="20"/>
                    <a:pt x="15" y="19"/>
                    <a:pt x="15" y="17"/>
                  </a:cubicBezTo>
                  <a:cubicBezTo>
                    <a:pt x="16" y="15"/>
                    <a:pt x="17" y="7"/>
                    <a:pt x="17" y="6"/>
                  </a:cubicBezTo>
                  <a:cubicBezTo>
                    <a:pt x="17" y="5"/>
                    <a:pt x="18" y="2"/>
                    <a:pt x="16" y="3"/>
                  </a:cubicBezTo>
                  <a:cubicBezTo>
                    <a:pt x="14" y="3"/>
                    <a:pt x="13" y="2"/>
                    <a:pt x="14" y="0"/>
                  </a:cubicBezTo>
                  <a:cubicBezTo>
                    <a:pt x="12" y="0"/>
                    <a:pt x="11" y="1"/>
                    <a:pt x="10" y="3"/>
                  </a:cubicBezTo>
                  <a:cubicBezTo>
                    <a:pt x="10" y="4"/>
                    <a:pt x="8" y="7"/>
                    <a:pt x="7" y="8"/>
                  </a:cubicBezTo>
                  <a:cubicBezTo>
                    <a:pt x="6" y="9"/>
                    <a:pt x="6" y="9"/>
                    <a:pt x="4" y="8"/>
                  </a:cubicBezTo>
                  <a:cubicBezTo>
                    <a:pt x="2" y="8"/>
                    <a:pt x="2" y="9"/>
                    <a:pt x="2" y="10"/>
                  </a:cubicBezTo>
                  <a:cubicBezTo>
                    <a:pt x="2" y="10"/>
                    <a:pt x="2" y="11"/>
                    <a:pt x="2" y="11"/>
                  </a:cubicBezTo>
                  <a:cubicBezTo>
                    <a:pt x="2" y="12"/>
                    <a:pt x="2" y="12"/>
                    <a:pt x="2" y="13"/>
                  </a:cubicBezTo>
                  <a:cubicBezTo>
                    <a:pt x="2" y="14"/>
                    <a:pt x="1" y="33"/>
                    <a:pt x="1" y="3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3" name="Freeform 157">
              <a:extLst>
                <a:ext uri="{FF2B5EF4-FFF2-40B4-BE49-F238E27FC236}">
                  <a16:creationId xmlns="" xmlns:a16="http://schemas.microsoft.com/office/drawing/2014/main" id="{3A87CA15-C577-49A3-872F-5D606B780CAE}"/>
                </a:ext>
              </a:extLst>
            </p:cNvPr>
            <p:cNvSpPr>
              <a:spLocks/>
            </p:cNvSpPr>
            <p:nvPr/>
          </p:nvSpPr>
          <p:spPr bwMode="auto">
            <a:xfrm>
              <a:off x="1565122" y="3015833"/>
              <a:ext cx="35552" cy="22220"/>
            </a:xfrm>
            <a:custGeom>
              <a:avLst/>
              <a:gdLst>
                <a:gd name="T0" fmla="*/ 11 w 35"/>
                <a:gd name="T1" fmla="*/ 0 h 21"/>
                <a:gd name="T2" fmla="*/ 10 w 35"/>
                <a:gd name="T3" fmla="*/ 0 h 21"/>
                <a:gd name="T4" fmla="*/ 8 w 35"/>
                <a:gd name="T5" fmla="*/ 1 h 21"/>
                <a:gd name="T6" fmla="*/ 8 w 35"/>
                <a:gd name="T7" fmla="*/ 2 h 21"/>
                <a:gd name="T8" fmla="*/ 8 w 35"/>
                <a:gd name="T9" fmla="*/ 3 h 21"/>
                <a:gd name="T10" fmla="*/ 6 w 35"/>
                <a:gd name="T11" fmla="*/ 4 h 21"/>
                <a:gd name="T12" fmla="*/ 5 w 35"/>
                <a:gd name="T13" fmla="*/ 5 h 21"/>
                <a:gd name="T14" fmla="*/ 4 w 35"/>
                <a:gd name="T15" fmla="*/ 6 h 21"/>
                <a:gd name="T16" fmla="*/ 3 w 35"/>
                <a:gd name="T17" fmla="*/ 6 h 21"/>
                <a:gd name="T18" fmla="*/ 2 w 35"/>
                <a:gd name="T19" fmla="*/ 7 h 21"/>
                <a:gd name="T20" fmla="*/ 1 w 35"/>
                <a:gd name="T21" fmla="*/ 8 h 21"/>
                <a:gd name="T22" fmla="*/ 0 w 35"/>
                <a:gd name="T23" fmla="*/ 11 h 21"/>
                <a:gd name="T24" fmla="*/ 1 w 35"/>
                <a:gd name="T25" fmla="*/ 11 h 21"/>
                <a:gd name="T26" fmla="*/ 10 w 35"/>
                <a:gd name="T27" fmla="*/ 15 h 21"/>
                <a:gd name="T28" fmla="*/ 17 w 35"/>
                <a:gd name="T29" fmla="*/ 17 h 21"/>
                <a:gd name="T30" fmla="*/ 26 w 35"/>
                <a:gd name="T31" fmla="*/ 19 h 21"/>
                <a:gd name="T32" fmla="*/ 33 w 35"/>
                <a:gd name="T33" fmla="*/ 18 h 21"/>
                <a:gd name="T34" fmla="*/ 34 w 35"/>
                <a:gd name="T35" fmla="*/ 16 h 21"/>
                <a:gd name="T36" fmla="*/ 35 w 35"/>
                <a:gd name="T37" fmla="*/ 10 h 21"/>
                <a:gd name="T38" fmla="*/ 34 w 35"/>
                <a:gd name="T39" fmla="*/ 9 h 21"/>
                <a:gd name="T40" fmla="*/ 32 w 35"/>
                <a:gd name="T41" fmla="*/ 8 h 21"/>
                <a:gd name="T42" fmla="*/ 31 w 35"/>
                <a:gd name="T43" fmla="*/ 8 h 21"/>
                <a:gd name="T44" fmla="*/ 30 w 35"/>
                <a:gd name="T45" fmla="*/ 7 h 21"/>
                <a:gd name="T46" fmla="*/ 28 w 35"/>
                <a:gd name="T47" fmla="*/ 7 h 21"/>
                <a:gd name="T48" fmla="*/ 27 w 35"/>
                <a:gd name="T49" fmla="*/ 8 h 21"/>
                <a:gd name="T50" fmla="*/ 24 w 35"/>
                <a:gd name="T51" fmla="*/ 9 h 21"/>
                <a:gd name="T52" fmla="*/ 24 w 35"/>
                <a:gd name="T53" fmla="*/ 8 h 21"/>
                <a:gd name="T54" fmla="*/ 21 w 35"/>
                <a:gd name="T55" fmla="*/ 7 h 21"/>
                <a:gd name="T56" fmla="*/ 20 w 35"/>
                <a:gd name="T57" fmla="*/ 6 h 21"/>
                <a:gd name="T58" fmla="*/ 19 w 35"/>
                <a:gd name="T59" fmla="*/ 5 h 21"/>
                <a:gd name="T60" fmla="*/ 17 w 35"/>
                <a:gd name="T61" fmla="*/ 4 h 21"/>
                <a:gd name="T62" fmla="*/ 15 w 35"/>
                <a:gd name="T63" fmla="*/ 1 h 21"/>
                <a:gd name="T64" fmla="*/ 14 w 35"/>
                <a:gd name="T65" fmla="*/ 1 h 21"/>
                <a:gd name="T66" fmla="*/ 11 w 35"/>
                <a:gd name="T6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21">
                  <a:moveTo>
                    <a:pt x="11" y="0"/>
                  </a:moveTo>
                  <a:cubicBezTo>
                    <a:pt x="11" y="0"/>
                    <a:pt x="10" y="0"/>
                    <a:pt x="10" y="0"/>
                  </a:cubicBezTo>
                  <a:cubicBezTo>
                    <a:pt x="10" y="0"/>
                    <a:pt x="9" y="0"/>
                    <a:pt x="8" y="1"/>
                  </a:cubicBezTo>
                  <a:cubicBezTo>
                    <a:pt x="7" y="1"/>
                    <a:pt x="8" y="1"/>
                    <a:pt x="8" y="2"/>
                  </a:cubicBezTo>
                  <a:cubicBezTo>
                    <a:pt x="8" y="3"/>
                    <a:pt x="8" y="3"/>
                    <a:pt x="8" y="3"/>
                  </a:cubicBezTo>
                  <a:cubicBezTo>
                    <a:pt x="8" y="4"/>
                    <a:pt x="7" y="4"/>
                    <a:pt x="6" y="4"/>
                  </a:cubicBezTo>
                  <a:cubicBezTo>
                    <a:pt x="6" y="4"/>
                    <a:pt x="5" y="5"/>
                    <a:pt x="5" y="5"/>
                  </a:cubicBezTo>
                  <a:cubicBezTo>
                    <a:pt x="5" y="6"/>
                    <a:pt x="5" y="6"/>
                    <a:pt x="4" y="6"/>
                  </a:cubicBezTo>
                  <a:cubicBezTo>
                    <a:pt x="4" y="6"/>
                    <a:pt x="4" y="6"/>
                    <a:pt x="3" y="6"/>
                  </a:cubicBezTo>
                  <a:cubicBezTo>
                    <a:pt x="3" y="6"/>
                    <a:pt x="3" y="7"/>
                    <a:pt x="2" y="7"/>
                  </a:cubicBezTo>
                  <a:cubicBezTo>
                    <a:pt x="1" y="7"/>
                    <a:pt x="1" y="8"/>
                    <a:pt x="1" y="8"/>
                  </a:cubicBezTo>
                  <a:cubicBezTo>
                    <a:pt x="1" y="9"/>
                    <a:pt x="0" y="10"/>
                    <a:pt x="0" y="11"/>
                  </a:cubicBezTo>
                  <a:cubicBezTo>
                    <a:pt x="0" y="11"/>
                    <a:pt x="1" y="11"/>
                    <a:pt x="1" y="11"/>
                  </a:cubicBezTo>
                  <a:cubicBezTo>
                    <a:pt x="2" y="12"/>
                    <a:pt x="8" y="14"/>
                    <a:pt x="10" y="15"/>
                  </a:cubicBezTo>
                  <a:cubicBezTo>
                    <a:pt x="12" y="15"/>
                    <a:pt x="15" y="17"/>
                    <a:pt x="17" y="17"/>
                  </a:cubicBezTo>
                  <a:cubicBezTo>
                    <a:pt x="18" y="18"/>
                    <a:pt x="24" y="19"/>
                    <a:pt x="26" y="19"/>
                  </a:cubicBezTo>
                  <a:cubicBezTo>
                    <a:pt x="28" y="19"/>
                    <a:pt x="33" y="21"/>
                    <a:pt x="33" y="18"/>
                  </a:cubicBezTo>
                  <a:cubicBezTo>
                    <a:pt x="34" y="17"/>
                    <a:pt x="34" y="16"/>
                    <a:pt x="34" y="16"/>
                  </a:cubicBezTo>
                  <a:cubicBezTo>
                    <a:pt x="35" y="14"/>
                    <a:pt x="35" y="11"/>
                    <a:pt x="35" y="10"/>
                  </a:cubicBezTo>
                  <a:cubicBezTo>
                    <a:pt x="35" y="9"/>
                    <a:pt x="34" y="9"/>
                    <a:pt x="34" y="9"/>
                  </a:cubicBezTo>
                  <a:cubicBezTo>
                    <a:pt x="33" y="8"/>
                    <a:pt x="33" y="8"/>
                    <a:pt x="32" y="8"/>
                  </a:cubicBezTo>
                  <a:cubicBezTo>
                    <a:pt x="32" y="8"/>
                    <a:pt x="31" y="8"/>
                    <a:pt x="31" y="8"/>
                  </a:cubicBezTo>
                  <a:cubicBezTo>
                    <a:pt x="31" y="8"/>
                    <a:pt x="30" y="8"/>
                    <a:pt x="30" y="7"/>
                  </a:cubicBezTo>
                  <a:cubicBezTo>
                    <a:pt x="30" y="7"/>
                    <a:pt x="29" y="7"/>
                    <a:pt x="28" y="7"/>
                  </a:cubicBezTo>
                  <a:cubicBezTo>
                    <a:pt x="28" y="7"/>
                    <a:pt x="27" y="7"/>
                    <a:pt x="27" y="8"/>
                  </a:cubicBezTo>
                  <a:cubicBezTo>
                    <a:pt x="27" y="8"/>
                    <a:pt x="25" y="8"/>
                    <a:pt x="24" y="9"/>
                  </a:cubicBezTo>
                  <a:cubicBezTo>
                    <a:pt x="23" y="9"/>
                    <a:pt x="24" y="8"/>
                    <a:pt x="24" y="8"/>
                  </a:cubicBezTo>
                  <a:cubicBezTo>
                    <a:pt x="23" y="7"/>
                    <a:pt x="21" y="7"/>
                    <a:pt x="21" y="7"/>
                  </a:cubicBezTo>
                  <a:cubicBezTo>
                    <a:pt x="21" y="7"/>
                    <a:pt x="20" y="6"/>
                    <a:pt x="20" y="6"/>
                  </a:cubicBezTo>
                  <a:cubicBezTo>
                    <a:pt x="20" y="5"/>
                    <a:pt x="20" y="5"/>
                    <a:pt x="19" y="5"/>
                  </a:cubicBezTo>
                  <a:cubicBezTo>
                    <a:pt x="19" y="5"/>
                    <a:pt x="18" y="4"/>
                    <a:pt x="17" y="4"/>
                  </a:cubicBezTo>
                  <a:cubicBezTo>
                    <a:pt x="17" y="3"/>
                    <a:pt x="15" y="2"/>
                    <a:pt x="15" y="1"/>
                  </a:cubicBezTo>
                  <a:cubicBezTo>
                    <a:pt x="15" y="1"/>
                    <a:pt x="15" y="1"/>
                    <a:pt x="14" y="1"/>
                  </a:cubicBezTo>
                  <a:cubicBezTo>
                    <a:pt x="13" y="1"/>
                    <a:pt x="12" y="1"/>
                    <a:pt x="1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4" name="Freeform 158">
              <a:extLst>
                <a:ext uri="{FF2B5EF4-FFF2-40B4-BE49-F238E27FC236}">
                  <a16:creationId xmlns="" xmlns:a16="http://schemas.microsoft.com/office/drawing/2014/main" id="{BE383BDB-2E33-4D17-AF6D-25E9DAD51EA7}"/>
                </a:ext>
              </a:extLst>
            </p:cNvPr>
            <p:cNvSpPr>
              <a:spLocks/>
            </p:cNvSpPr>
            <p:nvPr/>
          </p:nvSpPr>
          <p:spPr bwMode="auto">
            <a:xfrm>
              <a:off x="1576233" y="2991390"/>
              <a:ext cx="95547" cy="47774"/>
            </a:xfrm>
            <a:custGeom>
              <a:avLst/>
              <a:gdLst>
                <a:gd name="T0" fmla="*/ 36 w 92"/>
                <a:gd name="T1" fmla="*/ 44 h 46"/>
                <a:gd name="T2" fmla="*/ 38 w 92"/>
                <a:gd name="T3" fmla="*/ 42 h 46"/>
                <a:gd name="T4" fmla="*/ 39 w 92"/>
                <a:gd name="T5" fmla="*/ 38 h 46"/>
                <a:gd name="T6" fmla="*/ 39 w 92"/>
                <a:gd name="T7" fmla="*/ 34 h 46"/>
                <a:gd name="T8" fmla="*/ 42 w 92"/>
                <a:gd name="T9" fmla="*/ 34 h 46"/>
                <a:gd name="T10" fmla="*/ 45 w 92"/>
                <a:gd name="T11" fmla="*/ 34 h 46"/>
                <a:gd name="T12" fmla="*/ 50 w 92"/>
                <a:gd name="T13" fmla="*/ 30 h 46"/>
                <a:gd name="T14" fmla="*/ 51 w 92"/>
                <a:gd name="T15" fmla="*/ 32 h 46"/>
                <a:gd name="T16" fmla="*/ 54 w 92"/>
                <a:gd name="T17" fmla="*/ 33 h 46"/>
                <a:gd name="T18" fmla="*/ 62 w 92"/>
                <a:gd name="T19" fmla="*/ 26 h 46"/>
                <a:gd name="T20" fmla="*/ 63 w 92"/>
                <a:gd name="T21" fmla="*/ 22 h 46"/>
                <a:gd name="T22" fmla="*/ 65 w 92"/>
                <a:gd name="T23" fmla="*/ 19 h 46"/>
                <a:gd name="T24" fmla="*/ 71 w 92"/>
                <a:gd name="T25" fmla="*/ 21 h 46"/>
                <a:gd name="T26" fmla="*/ 92 w 92"/>
                <a:gd name="T27" fmla="*/ 16 h 46"/>
                <a:gd name="T28" fmla="*/ 86 w 92"/>
                <a:gd name="T29" fmla="*/ 12 h 46"/>
                <a:gd name="T30" fmla="*/ 82 w 92"/>
                <a:gd name="T31" fmla="*/ 12 h 46"/>
                <a:gd name="T32" fmla="*/ 80 w 92"/>
                <a:gd name="T33" fmla="*/ 8 h 46"/>
                <a:gd name="T34" fmla="*/ 78 w 92"/>
                <a:gd name="T35" fmla="*/ 5 h 46"/>
                <a:gd name="T36" fmla="*/ 67 w 92"/>
                <a:gd name="T37" fmla="*/ 2 h 46"/>
                <a:gd name="T38" fmla="*/ 53 w 92"/>
                <a:gd name="T39" fmla="*/ 1 h 46"/>
                <a:gd name="T40" fmla="*/ 48 w 92"/>
                <a:gd name="T41" fmla="*/ 2 h 46"/>
                <a:gd name="T42" fmla="*/ 37 w 92"/>
                <a:gd name="T43" fmla="*/ 4 h 46"/>
                <a:gd name="T44" fmla="*/ 20 w 92"/>
                <a:gd name="T45" fmla="*/ 4 h 46"/>
                <a:gd name="T46" fmla="*/ 10 w 92"/>
                <a:gd name="T47" fmla="*/ 11 h 46"/>
                <a:gd name="T48" fmla="*/ 3 w 92"/>
                <a:gd name="T49" fmla="*/ 14 h 46"/>
                <a:gd name="T50" fmla="*/ 2 w 92"/>
                <a:gd name="T51" fmla="*/ 18 h 46"/>
                <a:gd name="T52" fmla="*/ 3 w 92"/>
                <a:gd name="T53" fmla="*/ 21 h 46"/>
                <a:gd name="T54" fmla="*/ 1 w 92"/>
                <a:gd name="T55" fmla="*/ 23 h 46"/>
                <a:gd name="T56" fmla="*/ 3 w 92"/>
                <a:gd name="T57" fmla="*/ 25 h 46"/>
                <a:gd name="T58" fmla="*/ 6 w 92"/>
                <a:gd name="T59" fmla="*/ 28 h 46"/>
                <a:gd name="T60" fmla="*/ 9 w 92"/>
                <a:gd name="T61" fmla="*/ 30 h 46"/>
                <a:gd name="T62" fmla="*/ 13 w 92"/>
                <a:gd name="T63" fmla="*/ 32 h 46"/>
                <a:gd name="T64" fmla="*/ 16 w 92"/>
                <a:gd name="T65" fmla="*/ 32 h 46"/>
                <a:gd name="T66" fmla="*/ 19 w 92"/>
                <a:gd name="T67" fmla="*/ 31 h 46"/>
                <a:gd name="T68" fmla="*/ 21 w 92"/>
                <a:gd name="T69" fmla="*/ 32 h 46"/>
                <a:gd name="T70" fmla="*/ 24 w 92"/>
                <a:gd name="T71" fmla="*/ 34 h 46"/>
                <a:gd name="T72" fmla="*/ 25 w 92"/>
                <a:gd name="T73" fmla="*/ 39 h 46"/>
                <a:gd name="T74" fmla="*/ 29 w 92"/>
                <a:gd name="T75" fmla="*/ 43 h 46"/>
                <a:gd name="T76" fmla="*/ 33 w 92"/>
                <a:gd name="T7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46">
                  <a:moveTo>
                    <a:pt x="33" y="46"/>
                  </a:moveTo>
                  <a:cubicBezTo>
                    <a:pt x="34" y="45"/>
                    <a:pt x="36" y="44"/>
                    <a:pt x="36" y="44"/>
                  </a:cubicBezTo>
                  <a:cubicBezTo>
                    <a:pt x="36" y="43"/>
                    <a:pt x="36" y="42"/>
                    <a:pt x="37" y="42"/>
                  </a:cubicBezTo>
                  <a:cubicBezTo>
                    <a:pt x="37" y="42"/>
                    <a:pt x="38" y="42"/>
                    <a:pt x="38" y="42"/>
                  </a:cubicBezTo>
                  <a:cubicBezTo>
                    <a:pt x="39" y="42"/>
                    <a:pt x="39" y="42"/>
                    <a:pt x="39" y="41"/>
                  </a:cubicBezTo>
                  <a:cubicBezTo>
                    <a:pt x="39" y="41"/>
                    <a:pt x="39" y="39"/>
                    <a:pt x="39" y="38"/>
                  </a:cubicBezTo>
                  <a:cubicBezTo>
                    <a:pt x="38" y="37"/>
                    <a:pt x="38" y="36"/>
                    <a:pt x="38" y="35"/>
                  </a:cubicBezTo>
                  <a:cubicBezTo>
                    <a:pt x="38" y="35"/>
                    <a:pt x="38" y="34"/>
                    <a:pt x="39" y="34"/>
                  </a:cubicBezTo>
                  <a:cubicBezTo>
                    <a:pt x="40" y="34"/>
                    <a:pt x="41" y="34"/>
                    <a:pt x="41" y="34"/>
                  </a:cubicBezTo>
                  <a:cubicBezTo>
                    <a:pt x="41" y="34"/>
                    <a:pt x="42" y="34"/>
                    <a:pt x="42" y="34"/>
                  </a:cubicBezTo>
                  <a:cubicBezTo>
                    <a:pt x="42" y="34"/>
                    <a:pt x="43" y="35"/>
                    <a:pt x="44" y="35"/>
                  </a:cubicBezTo>
                  <a:cubicBezTo>
                    <a:pt x="44" y="35"/>
                    <a:pt x="45" y="34"/>
                    <a:pt x="45" y="34"/>
                  </a:cubicBezTo>
                  <a:cubicBezTo>
                    <a:pt x="45" y="34"/>
                    <a:pt x="48" y="30"/>
                    <a:pt x="49" y="30"/>
                  </a:cubicBezTo>
                  <a:cubicBezTo>
                    <a:pt x="49" y="30"/>
                    <a:pt x="50" y="30"/>
                    <a:pt x="50" y="30"/>
                  </a:cubicBezTo>
                  <a:cubicBezTo>
                    <a:pt x="49" y="31"/>
                    <a:pt x="49" y="31"/>
                    <a:pt x="50" y="31"/>
                  </a:cubicBezTo>
                  <a:cubicBezTo>
                    <a:pt x="50" y="32"/>
                    <a:pt x="51" y="32"/>
                    <a:pt x="51" y="32"/>
                  </a:cubicBezTo>
                  <a:cubicBezTo>
                    <a:pt x="51" y="33"/>
                    <a:pt x="53" y="33"/>
                    <a:pt x="53" y="33"/>
                  </a:cubicBezTo>
                  <a:cubicBezTo>
                    <a:pt x="53" y="33"/>
                    <a:pt x="54" y="33"/>
                    <a:pt x="54" y="33"/>
                  </a:cubicBezTo>
                  <a:cubicBezTo>
                    <a:pt x="54" y="32"/>
                    <a:pt x="56" y="30"/>
                    <a:pt x="57" y="29"/>
                  </a:cubicBezTo>
                  <a:cubicBezTo>
                    <a:pt x="59" y="29"/>
                    <a:pt x="62" y="26"/>
                    <a:pt x="62" y="26"/>
                  </a:cubicBezTo>
                  <a:cubicBezTo>
                    <a:pt x="62" y="26"/>
                    <a:pt x="62" y="26"/>
                    <a:pt x="62" y="25"/>
                  </a:cubicBezTo>
                  <a:cubicBezTo>
                    <a:pt x="62" y="25"/>
                    <a:pt x="62" y="23"/>
                    <a:pt x="63" y="22"/>
                  </a:cubicBezTo>
                  <a:cubicBezTo>
                    <a:pt x="63" y="22"/>
                    <a:pt x="64" y="22"/>
                    <a:pt x="64" y="21"/>
                  </a:cubicBezTo>
                  <a:cubicBezTo>
                    <a:pt x="64" y="21"/>
                    <a:pt x="64" y="20"/>
                    <a:pt x="65" y="19"/>
                  </a:cubicBezTo>
                  <a:cubicBezTo>
                    <a:pt x="66" y="18"/>
                    <a:pt x="67" y="19"/>
                    <a:pt x="68" y="19"/>
                  </a:cubicBezTo>
                  <a:cubicBezTo>
                    <a:pt x="68" y="19"/>
                    <a:pt x="70" y="20"/>
                    <a:pt x="71" y="21"/>
                  </a:cubicBezTo>
                  <a:cubicBezTo>
                    <a:pt x="72" y="21"/>
                    <a:pt x="73" y="21"/>
                    <a:pt x="75" y="21"/>
                  </a:cubicBezTo>
                  <a:cubicBezTo>
                    <a:pt x="77" y="20"/>
                    <a:pt x="88" y="17"/>
                    <a:pt x="92" y="16"/>
                  </a:cubicBezTo>
                  <a:cubicBezTo>
                    <a:pt x="92" y="16"/>
                    <a:pt x="92" y="15"/>
                    <a:pt x="91" y="15"/>
                  </a:cubicBezTo>
                  <a:cubicBezTo>
                    <a:pt x="89" y="14"/>
                    <a:pt x="85" y="13"/>
                    <a:pt x="86" y="12"/>
                  </a:cubicBezTo>
                  <a:cubicBezTo>
                    <a:pt x="87" y="11"/>
                    <a:pt x="86" y="11"/>
                    <a:pt x="84" y="12"/>
                  </a:cubicBezTo>
                  <a:cubicBezTo>
                    <a:pt x="83" y="13"/>
                    <a:pt x="83" y="12"/>
                    <a:pt x="82" y="12"/>
                  </a:cubicBezTo>
                  <a:cubicBezTo>
                    <a:pt x="81" y="12"/>
                    <a:pt x="78" y="11"/>
                    <a:pt x="78" y="9"/>
                  </a:cubicBezTo>
                  <a:cubicBezTo>
                    <a:pt x="78" y="7"/>
                    <a:pt x="78" y="7"/>
                    <a:pt x="80" y="8"/>
                  </a:cubicBezTo>
                  <a:cubicBezTo>
                    <a:pt x="82" y="10"/>
                    <a:pt x="85" y="11"/>
                    <a:pt x="83" y="9"/>
                  </a:cubicBezTo>
                  <a:cubicBezTo>
                    <a:pt x="82" y="8"/>
                    <a:pt x="79" y="5"/>
                    <a:pt x="78" y="5"/>
                  </a:cubicBezTo>
                  <a:cubicBezTo>
                    <a:pt x="78" y="5"/>
                    <a:pt x="75" y="3"/>
                    <a:pt x="74" y="3"/>
                  </a:cubicBezTo>
                  <a:cubicBezTo>
                    <a:pt x="72" y="4"/>
                    <a:pt x="68" y="3"/>
                    <a:pt x="67" y="2"/>
                  </a:cubicBezTo>
                  <a:cubicBezTo>
                    <a:pt x="66" y="1"/>
                    <a:pt x="64" y="0"/>
                    <a:pt x="61" y="1"/>
                  </a:cubicBezTo>
                  <a:cubicBezTo>
                    <a:pt x="59" y="2"/>
                    <a:pt x="53" y="1"/>
                    <a:pt x="53" y="1"/>
                  </a:cubicBezTo>
                  <a:cubicBezTo>
                    <a:pt x="51" y="0"/>
                    <a:pt x="51" y="0"/>
                    <a:pt x="50" y="1"/>
                  </a:cubicBezTo>
                  <a:cubicBezTo>
                    <a:pt x="50" y="2"/>
                    <a:pt x="49" y="2"/>
                    <a:pt x="48" y="2"/>
                  </a:cubicBezTo>
                  <a:cubicBezTo>
                    <a:pt x="47" y="3"/>
                    <a:pt x="44" y="4"/>
                    <a:pt x="43" y="4"/>
                  </a:cubicBezTo>
                  <a:cubicBezTo>
                    <a:pt x="42" y="4"/>
                    <a:pt x="38" y="3"/>
                    <a:pt x="37" y="4"/>
                  </a:cubicBezTo>
                  <a:cubicBezTo>
                    <a:pt x="36" y="4"/>
                    <a:pt x="29" y="3"/>
                    <a:pt x="26" y="2"/>
                  </a:cubicBezTo>
                  <a:cubicBezTo>
                    <a:pt x="24" y="1"/>
                    <a:pt x="22" y="2"/>
                    <a:pt x="20" y="4"/>
                  </a:cubicBezTo>
                  <a:cubicBezTo>
                    <a:pt x="18" y="4"/>
                    <a:pt x="18" y="5"/>
                    <a:pt x="17" y="5"/>
                  </a:cubicBezTo>
                  <a:cubicBezTo>
                    <a:pt x="15" y="6"/>
                    <a:pt x="10" y="10"/>
                    <a:pt x="10" y="11"/>
                  </a:cubicBezTo>
                  <a:cubicBezTo>
                    <a:pt x="9" y="11"/>
                    <a:pt x="8" y="11"/>
                    <a:pt x="7" y="12"/>
                  </a:cubicBezTo>
                  <a:cubicBezTo>
                    <a:pt x="6" y="13"/>
                    <a:pt x="4" y="14"/>
                    <a:pt x="3" y="14"/>
                  </a:cubicBezTo>
                  <a:cubicBezTo>
                    <a:pt x="3" y="15"/>
                    <a:pt x="3" y="15"/>
                    <a:pt x="3" y="16"/>
                  </a:cubicBezTo>
                  <a:cubicBezTo>
                    <a:pt x="2" y="16"/>
                    <a:pt x="2" y="17"/>
                    <a:pt x="2" y="18"/>
                  </a:cubicBezTo>
                  <a:cubicBezTo>
                    <a:pt x="2" y="18"/>
                    <a:pt x="3" y="19"/>
                    <a:pt x="3" y="19"/>
                  </a:cubicBezTo>
                  <a:cubicBezTo>
                    <a:pt x="3" y="20"/>
                    <a:pt x="3" y="21"/>
                    <a:pt x="3" y="21"/>
                  </a:cubicBezTo>
                  <a:cubicBezTo>
                    <a:pt x="3" y="22"/>
                    <a:pt x="3" y="22"/>
                    <a:pt x="2" y="22"/>
                  </a:cubicBezTo>
                  <a:cubicBezTo>
                    <a:pt x="1" y="22"/>
                    <a:pt x="1" y="23"/>
                    <a:pt x="1" y="23"/>
                  </a:cubicBezTo>
                  <a:cubicBezTo>
                    <a:pt x="1" y="23"/>
                    <a:pt x="0" y="24"/>
                    <a:pt x="0" y="24"/>
                  </a:cubicBezTo>
                  <a:cubicBezTo>
                    <a:pt x="1" y="25"/>
                    <a:pt x="2" y="25"/>
                    <a:pt x="3" y="25"/>
                  </a:cubicBezTo>
                  <a:cubicBezTo>
                    <a:pt x="4" y="25"/>
                    <a:pt x="4" y="25"/>
                    <a:pt x="4" y="25"/>
                  </a:cubicBezTo>
                  <a:cubicBezTo>
                    <a:pt x="4" y="26"/>
                    <a:pt x="6" y="27"/>
                    <a:pt x="6" y="28"/>
                  </a:cubicBezTo>
                  <a:cubicBezTo>
                    <a:pt x="7" y="28"/>
                    <a:pt x="8" y="29"/>
                    <a:pt x="8" y="29"/>
                  </a:cubicBezTo>
                  <a:cubicBezTo>
                    <a:pt x="9" y="29"/>
                    <a:pt x="9" y="29"/>
                    <a:pt x="9" y="30"/>
                  </a:cubicBezTo>
                  <a:cubicBezTo>
                    <a:pt x="9" y="30"/>
                    <a:pt x="10" y="31"/>
                    <a:pt x="10" y="31"/>
                  </a:cubicBezTo>
                  <a:cubicBezTo>
                    <a:pt x="10" y="31"/>
                    <a:pt x="12" y="31"/>
                    <a:pt x="13" y="32"/>
                  </a:cubicBezTo>
                  <a:cubicBezTo>
                    <a:pt x="13" y="32"/>
                    <a:pt x="12" y="33"/>
                    <a:pt x="13" y="33"/>
                  </a:cubicBezTo>
                  <a:cubicBezTo>
                    <a:pt x="14" y="32"/>
                    <a:pt x="16" y="32"/>
                    <a:pt x="16" y="32"/>
                  </a:cubicBezTo>
                  <a:cubicBezTo>
                    <a:pt x="16" y="31"/>
                    <a:pt x="17" y="31"/>
                    <a:pt x="17" y="31"/>
                  </a:cubicBezTo>
                  <a:cubicBezTo>
                    <a:pt x="18" y="31"/>
                    <a:pt x="19" y="31"/>
                    <a:pt x="19" y="31"/>
                  </a:cubicBezTo>
                  <a:cubicBezTo>
                    <a:pt x="19" y="32"/>
                    <a:pt x="20" y="32"/>
                    <a:pt x="20" y="32"/>
                  </a:cubicBezTo>
                  <a:cubicBezTo>
                    <a:pt x="20" y="32"/>
                    <a:pt x="21" y="32"/>
                    <a:pt x="21" y="32"/>
                  </a:cubicBezTo>
                  <a:cubicBezTo>
                    <a:pt x="22" y="32"/>
                    <a:pt x="22" y="32"/>
                    <a:pt x="23" y="33"/>
                  </a:cubicBezTo>
                  <a:cubicBezTo>
                    <a:pt x="23" y="33"/>
                    <a:pt x="24" y="33"/>
                    <a:pt x="24" y="34"/>
                  </a:cubicBezTo>
                  <a:cubicBezTo>
                    <a:pt x="24" y="35"/>
                    <a:pt x="24" y="38"/>
                    <a:pt x="23" y="40"/>
                  </a:cubicBezTo>
                  <a:cubicBezTo>
                    <a:pt x="24" y="40"/>
                    <a:pt x="24" y="39"/>
                    <a:pt x="25" y="39"/>
                  </a:cubicBezTo>
                  <a:cubicBezTo>
                    <a:pt x="26" y="39"/>
                    <a:pt x="30" y="39"/>
                    <a:pt x="28" y="41"/>
                  </a:cubicBezTo>
                  <a:cubicBezTo>
                    <a:pt x="26" y="42"/>
                    <a:pt x="28" y="42"/>
                    <a:pt x="29" y="43"/>
                  </a:cubicBezTo>
                  <a:cubicBezTo>
                    <a:pt x="30" y="44"/>
                    <a:pt x="31" y="46"/>
                    <a:pt x="31" y="46"/>
                  </a:cubicBezTo>
                  <a:cubicBezTo>
                    <a:pt x="33" y="46"/>
                    <a:pt x="33" y="46"/>
                    <a:pt x="33" y="46"/>
                  </a:cubicBezTo>
                  <a:cubicBezTo>
                    <a:pt x="33" y="46"/>
                    <a:pt x="33" y="46"/>
                    <a:pt x="33" y="4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5" name="Freeform 159">
              <a:extLst>
                <a:ext uri="{FF2B5EF4-FFF2-40B4-BE49-F238E27FC236}">
                  <a16:creationId xmlns="" xmlns:a16="http://schemas.microsoft.com/office/drawing/2014/main" id="{ACAA973E-CE7A-4FB5-BC70-F1B82BE867BE}"/>
                </a:ext>
              </a:extLst>
            </p:cNvPr>
            <p:cNvSpPr>
              <a:spLocks noEditPoints="1"/>
            </p:cNvSpPr>
            <p:nvPr/>
          </p:nvSpPr>
          <p:spPr bwMode="auto">
            <a:xfrm>
              <a:off x="1600675" y="3008055"/>
              <a:ext cx="72216" cy="65550"/>
            </a:xfrm>
            <a:custGeom>
              <a:avLst/>
              <a:gdLst>
                <a:gd name="T0" fmla="*/ 68 w 69"/>
                <a:gd name="T1" fmla="*/ 0 h 64"/>
                <a:gd name="T2" fmla="*/ 47 w 69"/>
                <a:gd name="T3" fmla="*/ 5 h 64"/>
                <a:gd name="T4" fmla="*/ 41 w 69"/>
                <a:gd name="T5" fmla="*/ 3 h 64"/>
                <a:gd name="T6" fmla="*/ 39 w 69"/>
                <a:gd name="T7" fmla="*/ 6 h 64"/>
                <a:gd name="T8" fmla="*/ 38 w 69"/>
                <a:gd name="T9" fmla="*/ 10 h 64"/>
                <a:gd name="T10" fmla="*/ 30 w 69"/>
                <a:gd name="T11" fmla="*/ 17 h 64"/>
                <a:gd name="T12" fmla="*/ 27 w 69"/>
                <a:gd name="T13" fmla="*/ 16 h 64"/>
                <a:gd name="T14" fmla="*/ 26 w 69"/>
                <a:gd name="T15" fmla="*/ 14 h 64"/>
                <a:gd name="T16" fmla="*/ 21 w 69"/>
                <a:gd name="T17" fmla="*/ 18 h 64"/>
                <a:gd name="T18" fmla="*/ 18 w 69"/>
                <a:gd name="T19" fmla="*/ 18 h 64"/>
                <a:gd name="T20" fmla="*/ 15 w 69"/>
                <a:gd name="T21" fmla="*/ 18 h 64"/>
                <a:gd name="T22" fmla="*/ 15 w 69"/>
                <a:gd name="T23" fmla="*/ 22 h 64"/>
                <a:gd name="T24" fmla="*/ 14 w 69"/>
                <a:gd name="T25" fmla="*/ 26 h 64"/>
                <a:gd name="T26" fmla="*/ 12 w 69"/>
                <a:gd name="T27" fmla="*/ 28 h 64"/>
                <a:gd name="T28" fmla="*/ 9 w 69"/>
                <a:gd name="T29" fmla="*/ 30 h 64"/>
                <a:gd name="T30" fmla="*/ 7 w 69"/>
                <a:gd name="T31" fmla="*/ 30 h 64"/>
                <a:gd name="T32" fmla="*/ 2 w 69"/>
                <a:gd name="T33" fmla="*/ 29 h 64"/>
                <a:gd name="T34" fmla="*/ 12 w 69"/>
                <a:gd name="T35" fmla="*/ 41 h 64"/>
                <a:gd name="T36" fmla="*/ 26 w 69"/>
                <a:gd name="T37" fmla="*/ 55 h 64"/>
                <a:gd name="T38" fmla="*/ 31 w 69"/>
                <a:gd name="T39" fmla="*/ 58 h 64"/>
                <a:gd name="T40" fmla="*/ 42 w 69"/>
                <a:gd name="T41" fmla="*/ 60 h 64"/>
                <a:gd name="T42" fmla="*/ 47 w 69"/>
                <a:gd name="T43" fmla="*/ 60 h 64"/>
                <a:gd name="T44" fmla="*/ 52 w 69"/>
                <a:gd name="T45" fmla="*/ 63 h 64"/>
                <a:gd name="T46" fmla="*/ 58 w 69"/>
                <a:gd name="T47" fmla="*/ 64 h 64"/>
                <a:gd name="T48" fmla="*/ 60 w 69"/>
                <a:gd name="T49" fmla="*/ 61 h 64"/>
                <a:gd name="T50" fmla="*/ 58 w 69"/>
                <a:gd name="T51" fmla="*/ 54 h 64"/>
                <a:gd name="T52" fmla="*/ 58 w 69"/>
                <a:gd name="T53" fmla="*/ 44 h 64"/>
                <a:gd name="T54" fmla="*/ 60 w 69"/>
                <a:gd name="T55" fmla="*/ 43 h 64"/>
                <a:gd name="T56" fmla="*/ 61 w 69"/>
                <a:gd name="T57" fmla="*/ 36 h 64"/>
                <a:gd name="T58" fmla="*/ 62 w 69"/>
                <a:gd name="T59" fmla="*/ 39 h 64"/>
                <a:gd name="T60" fmla="*/ 63 w 69"/>
                <a:gd name="T61" fmla="*/ 26 h 64"/>
                <a:gd name="T62" fmla="*/ 67 w 69"/>
                <a:gd name="T63" fmla="*/ 8 h 64"/>
                <a:gd name="T64" fmla="*/ 35 w 69"/>
                <a:gd name="T65" fmla="*/ 57 h 64"/>
                <a:gd name="T66" fmla="*/ 28 w 69"/>
                <a:gd name="T67" fmla="*/ 44 h 64"/>
                <a:gd name="T68" fmla="*/ 35 w 69"/>
                <a:gd name="T69"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64">
                  <a:moveTo>
                    <a:pt x="66" y="1"/>
                  </a:moveTo>
                  <a:cubicBezTo>
                    <a:pt x="68" y="0"/>
                    <a:pt x="69" y="0"/>
                    <a:pt x="68" y="0"/>
                  </a:cubicBezTo>
                  <a:cubicBezTo>
                    <a:pt x="64" y="1"/>
                    <a:pt x="53" y="4"/>
                    <a:pt x="51" y="5"/>
                  </a:cubicBezTo>
                  <a:cubicBezTo>
                    <a:pt x="49" y="5"/>
                    <a:pt x="48" y="5"/>
                    <a:pt x="47" y="5"/>
                  </a:cubicBezTo>
                  <a:cubicBezTo>
                    <a:pt x="46" y="4"/>
                    <a:pt x="44" y="3"/>
                    <a:pt x="44" y="3"/>
                  </a:cubicBezTo>
                  <a:cubicBezTo>
                    <a:pt x="43" y="3"/>
                    <a:pt x="42" y="2"/>
                    <a:pt x="41" y="3"/>
                  </a:cubicBezTo>
                  <a:cubicBezTo>
                    <a:pt x="40" y="4"/>
                    <a:pt x="40" y="5"/>
                    <a:pt x="40" y="5"/>
                  </a:cubicBezTo>
                  <a:cubicBezTo>
                    <a:pt x="40" y="6"/>
                    <a:pt x="39" y="6"/>
                    <a:pt x="39" y="6"/>
                  </a:cubicBezTo>
                  <a:cubicBezTo>
                    <a:pt x="38" y="7"/>
                    <a:pt x="38" y="9"/>
                    <a:pt x="38" y="9"/>
                  </a:cubicBezTo>
                  <a:cubicBezTo>
                    <a:pt x="38" y="10"/>
                    <a:pt x="38" y="10"/>
                    <a:pt x="38" y="10"/>
                  </a:cubicBezTo>
                  <a:cubicBezTo>
                    <a:pt x="38" y="10"/>
                    <a:pt x="35" y="13"/>
                    <a:pt x="33" y="13"/>
                  </a:cubicBezTo>
                  <a:cubicBezTo>
                    <a:pt x="32" y="14"/>
                    <a:pt x="30" y="16"/>
                    <a:pt x="30" y="17"/>
                  </a:cubicBezTo>
                  <a:cubicBezTo>
                    <a:pt x="30" y="17"/>
                    <a:pt x="29" y="17"/>
                    <a:pt x="29" y="17"/>
                  </a:cubicBezTo>
                  <a:cubicBezTo>
                    <a:pt x="29" y="17"/>
                    <a:pt x="27" y="17"/>
                    <a:pt x="27" y="16"/>
                  </a:cubicBezTo>
                  <a:cubicBezTo>
                    <a:pt x="27" y="16"/>
                    <a:pt x="26" y="16"/>
                    <a:pt x="26" y="15"/>
                  </a:cubicBezTo>
                  <a:cubicBezTo>
                    <a:pt x="25" y="15"/>
                    <a:pt x="25" y="15"/>
                    <a:pt x="26" y="14"/>
                  </a:cubicBezTo>
                  <a:cubicBezTo>
                    <a:pt x="26" y="14"/>
                    <a:pt x="25" y="14"/>
                    <a:pt x="25" y="14"/>
                  </a:cubicBezTo>
                  <a:cubicBezTo>
                    <a:pt x="24" y="14"/>
                    <a:pt x="21" y="18"/>
                    <a:pt x="21" y="18"/>
                  </a:cubicBezTo>
                  <a:cubicBezTo>
                    <a:pt x="21" y="18"/>
                    <a:pt x="20" y="19"/>
                    <a:pt x="20" y="19"/>
                  </a:cubicBezTo>
                  <a:cubicBezTo>
                    <a:pt x="19" y="19"/>
                    <a:pt x="18" y="18"/>
                    <a:pt x="18" y="18"/>
                  </a:cubicBezTo>
                  <a:cubicBezTo>
                    <a:pt x="18" y="18"/>
                    <a:pt x="17" y="18"/>
                    <a:pt x="17" y="18"/>
                  </a:cubicBezTo>
                  <a:cubicBezTo>
                    <a:pt x="17" y="18"/>
                    <a:pt x="16" y="18"/>
                    <a:pt x="15" y="18"/>
                  </a:cubicBezTo>
                  <a:cubicBezTo>
                    <a:pt x="14" y="18"/>
                    <a:pt x="14" y="19"/>
                    <a:pt x="14" y="19"/>
                  </a:cubicBezTo>
                  <a:cubicBezTo>
                    <a:pt x="14" y="20"/>
                    <a:pt x="14" y="21"/>
                    <a:pt x="15" y="22"/>
                  </a:cubicBezTo>
                  <a:cubicBezTo>
                    <a:pt x="15" y="23"/>
                    <a:pt x="15" y="25"/>
                    <a:pt x="15" y="25"/>
                  </a:cubicBezTo>
                  <a:cubicBezTo>
                    <a:pt x="15" y="26"/>
                    <a:pt x="15" y="26"/>
                    <a:pt x="14" y="26"/>
                  </a:cubicBezTo>
                  <a:cubicBezTo>
                    <a:pt x="14" y="26"/>
                    <a:pt x="13" y="26"/>
                    <a:pt x="13" y="26"/>
                  </a:cubicBezTo>
                  <a:cubicBezTo>
                    <a:pt x="12" y="26"/>
                    <a:pt x="12" y="27"/>
                    <a:pt x="12" y="28"/>
                  </a:cubicBezTo>
                  <a:cubicBezTo>
                    <a:pt x="12" y="28"/>
                    <a:pt x="10" y="29"/>
                    <a:pt x="9" y="30"/>
                  </a:cubicBezTo>
                  <a:cubicBezTo>
                    <a:pt x="9" y="30"/>
                    <a:pt x="9" y="30"/>
                    <a:pt x="9" y="30"/>
                  </a:cubicBezTo>
                  <a:cubicBezTo>
                    <a:pt x="7" y="30"/>
                    <a:pt x="7" y="30"/>
                    <a:pt x="7" y="30"/>
                  </a:cubicBezTo>
                  <a:cubicBezTo>
                    <a:pt x="6" y="30"/>
                    <a:pt x="7" y="30"/>
                    <a:pt x="7" y="30"/>
                  </a:cubicBezTo>
                  <a:cubicBezTo>
                    <a:pt x="6" y="31"/>
                    <a:pt x="7" y="32"/>
                    <a:pt x="5" y="31"/>
                  </a:cubicBezTo>
                  <a:cubicBezTo>
                    <a:pt x="3" y="30"/>
                    <a:pt x="3" y="28"/>
                    <a:pt x="2" y="29"/>
                  </a:cubicBezTo>
                  <a:cubicBezTo>
                    <a:pt x="1" y="31"/>
                    <a:pt x="0" y="30"/>
                    <a:pt x="2" y="32"/>
                  </a:cubicBezTo>
                  <a:cubicBezTo>
                    <a:pt x="3" y="33"/>
                    <a:pt x="12" y="41"/>
                    <a:pt x="12" y="41"/>
                  </a:cubicBezTo>
                  <a:cubicBezTo>
                    <a:pt x="12" y="41"/>
                    <a:pt x="14" y="42"/>
                    <a:pt x="15" y="44"/>
                  </a:cubicBezTo>
                  <a:cubicBezTo>
                    <a:pt x="16" y="46"/>
                    <a:pt x="21" y="51"/>
                    <a:pt x="26" y="55"/>
                  </a:cubicBezTo>
                  <a:cubicBezTo>
                    <a:pt x="29" y="57"/>
                    <a:pt x="30" y="58"/>
                    <a:pt x="30" y="59"/>
                  </a:cubicBezTo>
                  <a:cubicBezTo>
                    <a:pt x="30" y="59"/>
                    <a:pt x="31" y="58"/>
                    <a:pt x="31" y="58"/>
                  </a:cubicBezTo>
                  <a:cubicBezTo>
                    <a:pt x="31" y="57"/>
                    <a:pt x="32" y="57"/>
                    <a:pt x="34" y="58"/>
                  </a:cubicBezTo>
                  <a:cubicBezTo>
                    <a:pt x="36" y="59"/>
                    <a:pt x="40" y="60"/>
                    <a:pt x="42" y="60"/>
                  </a:cubicBezTo>
                  <a:cubicBezTo>
                    <a:pt x="43" y="61"/>
                    <a:pt x="43" y="61"/>
                    <a:pt x="44" y="60"/>
                  </a:cubicBezTo>
                  <a:cubicBezTo>
                    <a:pt x="44" y="60"/>
                    <a:pt x="47" y="60"/>
                    <a:pt x="47" y="60"/>
                  </a:cubicBezTo>
                  <a:cubicBezTo>
                    <a:pt x="47" y="60"/>
                    <a:pt x="47" y="60"/>
                    <a:pt x="48" y="60"/>
                  </a:cubicBezTo>
                  <a:cubicBezTo>
                    <a:pt x="48" y="60"/>
                    <a:pt x="52" y="63"/>
                    <a:pt x="52" y="63"/>
                  </a:cubicBezTo>
                  <a:cubicBezTo>
                    <a:pt x="52" y="63"/>
                    <a:pt x="53" y="63"/>
                    <a:pt x="54" y="63"/>
                  </a:cubicBezTo>
                  <a:cubicBezTo>
                    <a:pt x="54" y="63"/>
                    <a:pt x="58" y="64"/>
                    <a:pt x="58" y="64"/>
                  </a:cubicBezTo>
                  <a:cubicBezTo>
                    <a:pt x="58" y="64"/>
                    <a:pt x="59" y="63"/>
                    <a:pt x="59" y="63"/>
                  </a:cubicBezTo>
                  <a:cubicBezTo>
                    <a:pt x="59" y="63"/>
                    <a:pt x="60" y="62"/>
                    <a:pt x="60" y="61"/>
                  </a:cubicBezTo>
                  <a:cubicBezTo>
                    <a:pt x="60" y="61"/>
                    <a:pt x="60" y="61"/>
                    <a:pt x="60" y="61"/>
                  </a:cubicBezTo>
                  <a:cubicBezTo>
                    <a:pt x="58" y="60"/>
                    <a:pt x="56" y="56"/>
                    <a:pt x="58" y="54"/>
                  </a:cubicBezTo>
                  <a:cubicBezTo>
                    <a:pt x="59" y="52"/>
                    <a:pt x="62" y="50"/>
                    <a:pt x="60" y="49"/>
                  </a:cubicBezTo>
                  <a:cubicBezTo>
                    <a:pt x="59" y="48"/>
                    <a:pt x="58" y="45"/>
                    <a:pt x="58" y="44"/>
                  </a:cubicBezTo>
                  <a:cubicBezTo>
                    <a:pt x="59" y="42"/>
                    <a:pt x="59" y="42"/>
                    <a:pt x="60" y="44"/>
                  </a:cubicBezTo>
                  <a:cubicBezTo>
                    <a:pt x="60" y="45"/>
                    <a:pt x="61" y="44"/>
                    <a:pt x="60" y="43"/>
                  </a:cubicBezTo>
                  <a:cubicBezTo>
                    <a:pt x="60" y="41"/>
                    <a:pt x="60" y="39"/>
                    <a:pt x="60" y="39"/>
                  </a:cubicBezTo>
                  <a:cubicBezTo>
                    <a:pt x="60" y="38"/>
                    <a:pt x="59" y="37"/>
                    <a:pt x="61" y="36"/>
                  </a:cubicBezTo>
                  <a:cubicBezTo>
                    <a:pt x="62" y="35"/>
                    <a:pt x="62" y="35"/>
                    <a:pt x="62" y="37"/>
                  </a:cubicBezTo>
                  <a:cubicBezTo>
                    <a:pt x="62" y="39"/>
                    <a:pt x="61" y="40"/>
                    <a:pt x="62" y="39"/>
                  </a:cubicBezTo>
                  <a:cubicBezTo>
                    <a:pt x="63" y="39"/>
                    <a:pt x="64" y="38"/>
                    <a:pt x="63" y="35"/>
                  </a:cubicBezTo>
                  <a:cubicBezTo>
                    <a:pt x="62" y="32"/>
                    <a:pt x="63" y="28"/>
                    <a:pt x="63" y="26"/>
                  </a:cubicBezTo>
                  <a:cubicBezTo>
                    <a:pt x="63" y="24"/>
                    <a:pt x="64" y="17"/>
                    <a:pt x="65" y="14"/>
                  </a:cubicBezTo>
                  <a:cubicBezTo>
                    <a:pt x="66" y="12"/>
                    <a:pt x="68" y="11"/>
                    <a:pt x="67" y="8"/>
                  </a:cubicBezTo>
                  <a:cubicBezTo>
                    <a:pt x="67" y="5"/>
                    <a:pt x="63" y="2"/>
                    <a:pt x="66" y="1"/>
                  </a:cubicBezTo>
                  <a:close/>
                  <a:moveTo>
                    <a:pt x="35" y="57"/>
                  </a:moveTo>
                  <a:cubicBezTo>
                    <a:pt x="28" y="54"/>
                    <a:pt x="28" y="50"/>
                    <a:pt x="28" y="50"/>
                  </a:cubicBezTo>
                  <a:cubicBezTo>
                    <a:pt x="28" y="50"/>
                    <a:pt x="26" y="46"/>
                    <a:pt x="28" y="44"/>
                  </a:cubicBezTo>
                  <a:cubicBezTo>
                    <a:pt x="31" y="42"/>
                    <a:pt x="40" y="50"/>
                    <a:pt x="43" y="55"/>
                  </a:cubicBezTo>
                  <a:cubicBezTo>
                    <a:pt x="46" y="60"/>
                    <a:pt x="42" y="60"/>
                    <a:pt x="35" y="5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6" name="Freeform 160">
              <a:extLst>
                <a:ext uri="{FF2B5EF4-FFF2-40B4-BE49-F238E27FC236}">
                  <a16:creationId xmlns="" xmlns:a16="http://schemas.microsoft.com/office/drawing/2014/main" id="{57391339-3F34-4744-A330-F7DA0EEA10B2}"/>
                </a:ext>
              </a:extLst>
            </p:cNvPr>
            <p:cNvSpPr>
              <a:spLocks/>
            </p:cNvSpPr>
            <p:nvPr/>
          </p:nvSpPr>
          <p:spPr bwMode="auto">
            <a:xfrm>
              <a:off x="1632895" y="3061384"/>
              <a:ext cx="4444" cy="2222"/>
            </a:xfrm>
            <a:custGeom>
              <a:avLst/>
              <a:gdLst>
                <a:gd name="T0" fmla="*/ 0 w 4"/>
                <a:gd name="T1" fmla="*/ 0 h 2"/>
                <a:gd name="T2" fmla="*/ 2 w 4"/>
                <a:gd name="T3" fmla="*/ 2 h 2"/>
                <a:gd name="T4" fmla="*/ 0 w 4"/>
                <a:gd name="T5" fmla="*/ 0 h 2"/>
              </a:gdLst>
              <a:ahLst/>
              <a:cxnLst>
                <a:cxn ang="0">
                  <a:pos x="T0" y="T1"/>
                </a:cxn>
                <a:cxn ang="0">
                  <a:pos x="T2" y="T3"/>
                </a:cxn>
                <a:cxn ang="0">
                  <a:pos x="T4" y="T5"/>
                </a:cxn>
              </a:cxnLst>
              <a:rect l="0" t="0" r="r" b="b"/>
              <a:pathLst>
                <a:path w="4" h="2">
                  <a:moveTo>
                    <a:pt x="0" y="0"/>
                  </a:moveTo>
                  <a:cubicBezTo>
                    <a:pt x="0" y="0"/>
                    <a:pt x="1" y="2"/>
                    <a:pt x="2" y="2"/>
                  </a:cubicBezTo>
                  <a:cubicBezTo>
                    <a:pt x="4" y="2"/>
                    <a:pt x="1" y="0"/>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7" name="Freeform 161">
              <a:extLst>
                <a:ext uri="{FF2B5EF4-FFF2-40B4-BE49-F238E27FC236}">
                  <a16:creationId xmlns="" xmlns:a16="http://schemas.microsoft.com/office/drawing/2014/main" id="{45107D15-B86F-4248-ADA8-23AD0C65DA44}"/>
                </a:ext>
              </a:extLst>
            </p:cNvPr>
            <p:cNvSpPr>
              <a:spLocks/>
            </p:cNvSpPr>
            <p:nvPr/>
          </p:nvSpPr>
          <p:spPr bwMode="auto">
            <a:xfrm>
              <a:off x="1628451" y="3066939"/>
              <a:ext cx="52218" cy="47774"/>
            </a:xfrm>
            <a:custGeom>
              <a:avLst/>
              <a:gdLst>
                <a:gd name="T0" fmla="*/ 44 w 50"/>
                <a:gd name="T1" fmla="*/ 42 h 46"/>
                <a:gd name="T2" fmla="*/ 45 w 50"/>
                <a:gd name="T3" fmla="*/ 40 h 46"/>
                <a:gd name="T4" fmla="*/ 45 w 50"/>
                <a:gd name="T5" fmla="*/ 39 h 46"/>
                <a:gd name="T6" fmla="*/ 45 w 50"/>
                <a:gd name="T7" fmla="*/ 38 h 46"/>
                <a:gd name="T8" fmla="*/ 45 w 50"/>
                <a:gd name="T9" fmla="*/ 37 h 46"/>
                <a:gd name="T10" fmla="*/ 47 w 50"/>
                <a:gd name="T11" fmla="*/ 35 h 46"/>
                <a:gd name="T12" fmla="*/ 47 w 50"/>
                <a:gd name="T13" fmla="*/ 34 h 46"/>
                <a:gd name="T14" fmla="*/ 45 w 50"/>
                <a:gd name="T15" fmla="*/ 32 h 46"/>
                <a:gd name="T16" fmla="*/ 44 w 50"/>
                <a:gd name="T17" fmla="*/ 31 h 46"/>
                <a:gd name="T18" fmla="*/ 45 w 50"/>
                <a:gd name="T19" fmla="*/ 25 h 46"/>
                <a:gd name="T20" fmla="*/ 46 w 50"/>
                <a:gd name="T21" fmla="*/ 24 h 46"/>
                <a:gd name="T22" fmla="*/ 48 w 50"/>
                <a:gd name="T23" fmla="*/ 25 h 46"/>
                <a:gd name="T24" fmla="*/ 50 w 50"/>
                <a:gd name="T25" fmla="*/ 24 h 46"/>
                <a:gd name="T26" fmla="*/ 49 w 50"/>
                <a:gd name="T27" fmla="*/ 24 h 46"/>
                <a:gd name="T28" fmla="*/ 34 w 50"/>
                <a:gd name="T29" fmla="*/ 6 h 46"/>
                <a:gd name="T30" fmla="*/ 33 w 50"/>
                <a:gd name="T31" fmla="*/ 4 h 46"/>
                <a:gd name="T32" fmla="*/ 32 w 50"/>
                <a:gd name="T33" fmla="*/ 6 h 46"/>
                <a:gd name="T34" fmla="*/ 31 w 50"/>
                <a:gd name="T35" fmla="*/ 7 h 46"/>
                <a:gd name="T36" fmla="*/ 27 w 50"/>
                <a:gd name="T37" fmla="*/ 6 h 46"/>
                <a:gd name="T38" fmla="*/ 25 w 50"/>
                <a:gd name="T39" fmla="*/ 6 h 46"/>
                <a:gd name="T40" fmla="*/ 21 w 50"/>
                <a:gd name="T41" fmla="*/ 3 h 46"/>
                <a:gd name="T42" fmla="*/ 20 w 50"/>
                <a:gd name="T43" fmla="*/ 3 h 46"/>
                <a:gd name="T44" fmla="*/ 17 w 50"/>
                <a:gd name="T45" fmla="*/ 3 h 46"/>
                <a:gd name="T46" fmla="*/ 15 w 50"/>
                <a:gd name="T47" fmla="*/ 3 h 46"/>
                <a:gd name="T48" fmla="*/ 7 w 50"/>
                <a:gd name="T49" fmla="*/ 1 h 46"/>
                <a:gd name="T50" fmla="*/ 4 w 50"/>
                <a:gd name="T51" fmla="*/ 1 h 46"/>
                <a:gd name="T52" fmla="*/ 3 w 50"/>
                <a:gd name="T53" fmla="*/ 2 h 46"/>
                <a:gd name="T54" fmla="*/ 3 w 50"/>
                <a:gd name="T55" fmla="*/ 3 h 46"/>
                <a:gd name="T56" fmla="*/ 2 w 50"/>
                <a:gd name="T57" fmla="*/ 4 h 46"/>
                <a:gd name="T58" fmla="*/ 0 w 50"/>
                <a:gd name="T59" fmla="*/ 4 h 46"/>
                <a:gd name="T60" fmla="*/ 1 w 50"/>
                <a:gd name="T61" fmla="*/ 5 h 46"/>
                <a:gd name="T62" fmla="*/ 4 w 50"/>
                <a:gd name="T63" fmla="*/ 7 h 46"/>
                <a:gd name="T64" fmla="*/ 4 w 50"/>
                <a:gd name="T65" fmla="*/ 9 h 46"/>
                <a:gd name="T66" fmla="*/ 2 w 50"/>
                <a:gd name="T67" fmla="*/ 11 h 46"/>
                <a:gd name="T68" fmla="*/ 3 w 50"/>
                <a:gd name="T69" fmla="*/ 17 h 46"/>
                <a:gd name="T70" fmla="*/ 6 w 50"/>
                <a:gd name="T71" fmla="*/ 20 h 46"/>
                <a:gd name="T72" fmla="*/ 11 w 50"/>
                <a:gd name="T73" fmla="*/ 23 h 46"/>
                <a:gd name="T74" fmla="*/ 13 w 50"/>
                <a:gd name="T75" fmla="*/ 24 h 46"/>
                <a:gd name="T76" fmla="*/ 15 w 50"/>
                <a:gd name="T77" fmla="*/ 21 h 46"/>
                <a:gd name="T78" fmla="*/ 14 w 50"/>
                <a:gd name="T79" fmla="*/ 20 h 46"/>
                <a:gd name="T80" fmla="*/ 10 w 50"/>
                <a:gd name="T81" fmla="*/ 16 h 46"/>
                <a:gd name="T82" fmla="*/ 12 w 50"/>
                <a:gd name="T83" fmla="*/ 15 h 46"/>
                <a:gd name="T84" fmla="*/ 17 w 50"/>
                <a:gd name="T85" fmla="*/ 18 h 46"/>
                <a:gd name="T86" fmla="*/ 18 w 50"/>
                <a:gd name="T87" fmla="*/ 21 h 46"/>
                <a:gd name="T88" fmla="*/ 22 w 50"/>
                <a:gd name="T89" fmla="*/ 25 h 46"/>
                <a:gd name="T90" fmla="*/ 33 w 50"/>
                <a:gd name="T91" fmla="*/ 32 h 46"/>
                <a:gd name="T92" fmla="*/ 33 w 50"/>
                <a:gd name="T93" fmla="*/ 37 h 46"/>
                <a:gd name="T94" fmla="*/ 35 w 50"/>
                <a:gd name="T95" fmla="*/ 41 h 46"/>
                <a:gd name="T96" fmla="*/ 38 w 50"/>
                <a:gd name="T97" fmla="*/ 41 h 46"/>
                <a:gd name="T98" fmla="*/ 38 w 50"/>
                <a:gd name="T99" fmla="*/ 38 h 46"/>
                <a:gd name="T100" fmla="*/ 41 w 50"/>
                <a:gd name="T101" fmla="*/ 41 h 46"/>
                <a:gd name="T102" fmla="*/ 44 w 50"/>
                <a:gd name="T103" fmla="*/ 46 h 46"/>
                <a:gd name="T104" fmla="*/ 43 w 50"/>
                <a:gd name="T105" fmla="*/ 43 h 46"/>
                <a:gd name="T106" fmla="*/ 44 w 50"/>
                <a:gd name="T107"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6">
                  <a:moveTo>
                    <a:pt x="44" y="42"/>
                  </a:moveTo>
                  <a:cubicBezTo>
                    <a:pt x="44" y="41"/>
                    <a:pt x="45" y="40"/>
                    <a:pt x="45" y="40"/>
                  </a:cubicBezTo>
                  <a:cubicBezTo>
                    <a:pt x="45" y="40"/>
                    <a:pt x="46" y="39"/>
                    <a:pt x="45" y="39"/>
                  </a:cubicBezTo>
                  <a:cubicBezTo>
                    <a:pt x="45" y="38"/>
                    <a:pt x="45" y="38"/>
                    <a:pt x="45" y="38"/>
                  </a:cubicBezTo>
                  <a:cubicBezTo>
                    <a:pt x="45" y="38"/>
                    <a:pt x="44" y="37"/>
                    <a:pt x="45" y="37"/>
                  </a:cubicBezTo>
                  <a:cubicBezTo>
                    <a:pt x="46" y="36"/>
                    <a:pt x="47" y="35"/>
                    <a:pt x="47" y="35"/>
                  </a:cubicBezTo>
                  <a:cubicBezTo>
                    <a:pt x="47" y="35"/>
                    <a:pt x="48" y="34"/>
                    <a:pt x="47" y="34"/>
                  </a:cubicBezTo>
                  <a:cubicBezTo>
                    <a:pt x="46" y="33"/>
                    <a:pt x="45" y="32"/>
                    <a:pt x="45" y="32"/>
                  </a:cubicBezTo>
                  <a:cubicBezTo>
                    <a:pt x="45" y="32"/>
                    <a:pt x="44" y="32"/>
                    <a:pt x="44" y="31"/>
                  </a:cubicBezTo>
                  <a:cubicBezTo>
                    <a:pt x="44" y="30"/>
                    <a:pt x="44" y="26"/>
                    <a:pt x="45" y="25"/>
                  </a:cubicBezTo>
                  <a:cubicBezTo>
                    <a:pt x="46" y="24"/>
                    <a:pt x="46" y="24"/>
                    <a:pt x="46" y="24"/>
                  </a:cubicBezTo>
                  <a:cubicBezTo>
                    <a:pt x="47" y="25"/>
                    <a:pt x="47" y="25"/>
                    <a:pt x="48" y="25"/>
                  </a:cubicBezTo>
                  <a:cubicBezTo>
                    <a:pt x="48" y="25"/>
                    <a:pt x="49" y="25"/>
                    <a:pt x="50" y="24"/>
                  </a:cubicBezTo>
                  <a:cubicBezTo>
                    <a:pt x="49" y="24"/>
                    <a:pt x="49" y="24"/>
                    <a:pt x="49" y="24"/>
                  </a:cubicBezTo>
                  <a:cubicBezTo>
                    <a:pt x="48" y="23"/>
                    <a:pt x="41" y="19"/>
                    <a:pt x="34" y="6"/>
                  </a:cubicBezTo>
                  <a:cubicBezTo>
                    <a:pt x="34" y="6"/>
                    <a:pt x="34" y="5"/>
                    <a:pt x="33" y="4"/>
                  </a:cubicBezTo>
                  <a:cubicBezTo>
                    <a:pt x="33" y="5"/>
                    <a:pt x="32" y="6"/>
                    <a:pt x="32" y="6"/>
                  </a:cubicBezTo>
                  <a:cubicBezTo>
                    <a:pt x="32" y="6"/>
                    <a:pt x="31" y="7"/>
                    <a:pt x="31" y="7"/>
                  </a:cubicBezTo>
                  <a:cubicBezTo>
                    <a:pt x="31" y="7"/>
                    <a:pt x="27" y="6"/>
                    <a:pt x="27" y="6"/>
                  </a:cubicBezTo>
                  <a:cubicBezTo>
                    <a:pt x="26" y="6"/>
                    <a:pt x="25" y="6"/>
                    <a:pt x="25" y="6"/>
                  </a:cubicBezTo>
                  <a:cubicBezTo>
                    <a:pt x="25" y="6"/>
                    <a:pt x="21" y="3"/>
                    <a:pt x="21" y="3"/>
                  </a:cubicBezTo>
                  <a:cubicBezTo>
                    <a:pt x="20" y="3"/>
                    <a:pt x="20" y="3"/>
                    <a:pt x="20" y="3"/>
                  </a:cubicBezTo>
                  <a:cubicBezTo>
                    <a:pt x="20" y="3"/>
                    <a:pt x="17" y="3"/>
                    <a:pt x="17" y="3"/>
                  </a:cubicBezTo>
                  <a:cubicBezTo>
                    <a:pt x="16" y="4"/>
                    <a:pt x="16" y="4"/>
                    <a:pt x="15" y="3"/>
                  </a:cubicBezTo>
                  <a:cubicBezTo>
                    <a:pt x="13" y="3"/>
                    <a:pt x="9" y="2"/>
                    <a:pt x="7" y="1"/>
                  </a:cubicBezTo>
                  <a:cubicBezTo>
                    <a:pt x="5" y="0"/>
                    <a:pt x="4" y="0"/>
                    <a:pt x="4" y="1"/>
                  </a:cubicBezTo>
                  <a:cubicBezTo>
                    <a:pt x="4" y="1"/>
                    <a:pt x="3" y="2"/>
                    <a:pt x="3" y="2"/>
                  </a:cubicBezTo>
                  <a:cubicBezTo>
                    <a:pt x="3" y="2"/>
                    <a:pt x="3" y="2"/>
                    <a:pt x="3" y="3"/>
                  </a:cubicBezTo>
                  <a:cubicBezTo>
                    <a:pt x="2" y="3"/>
                    <a:pt x="2" y="5"/>
                    <a:pt x="2" y="4"/>
                  </a:cubicBezTo>
                  <a:cubicBezTo>
                    <a:pt x="1" y="3"/>
                    <a:pt x="1" y="4"/>
                    <a:pt x="0" y="4"/>
                  </a:cubicBezTo>
                  <a:cubicBezTo>
                    <a:pt x="0" y="5"/>
                    <a:pt x="0" y="5"/>
                    <a:pt x="1" y="5"/>
                  </a:cubicBezTo>
                  <a:cubicBezTo>
                    <a:pt x="2" y="5"/>
                    <a:pt x="4" y="6"/>
                    <a:pt x="4" y="7"/>
                  </a:cubicBezTo>
                  <a:cubicBezTo>
                    <a:pt x="4" y="8"/>
                    <a:pt x="5" y="8"/>
                    <a:pt x="4" y="9"/>
                  </a:cubicBezTo>
                  <a:cubicBezTo>
                    <a:pt x="3" y="10"/>
                    <a:pt x="2" y="10"/>
                    <a:pt x="2" y="11"/>
                  </a:cubicBezTo>
                  <a:cubicBezTo>
                    <a:pt x="2" y="12"/>
                    <a:pt x="3" y="16"/>
                    <a:pt x="3" y="17"/>
                  </a:cubicBezTo>
                  <a:cubicBezTo>
                    <a:pt x="3" y="17"/>
                    <a:pt x="3" y="19"/>
                    <a:pt x="6" y="20"/>
                  </a:cubicBezTo>
                  <a:cubicBezTo>
                    <a:pt x="9" y="21"/>
                    <a:pt x="10" y="23"/>
                    <a:pt x="11" y="23"/>
                  </a:cubicBezTo>
                  <a:cubicBezTo>
                    <a:pt x="12" y="24"/>
                    <a:pt x="12" y="25"/>
                    <a:pt x="13" y="24"/>
                  </a:cubicBezTo>
                  <a:cubicBezTo>
                    <a:pt x="14" y="22"/>
                    <a:pt x="14" y="22"/>
                    <a:pt x="15" y="21"/>
                  </a:cubicBezTo>
                  <a:cubicBezTo>
                    <a:pt x="16" y="21"/>
                    <a:pt x="16" y="21"/>
                    <a:pt x="14" y="20"/>
                  </a:cubicBezTo>
                  <a:cubicBezTo>
                    <a:pt x="13" y="19"/>
                    <a:pt x="10" y="17"/>
                    <a:pt x="10" y="16"/>
                  </a:cubicBezTo>
                  <a:cubicBezTo>
                    <a:pt x="10" y="15"/>
                    <a:pt x="9" y="14"/>
                    <a:pt x="12" y="15"/>
                  </a:cubicBezTo>
                  <a:cubicBezTo>
                    <a:pt x="14" y="17"/>
                    <a:pt x="16" y="18"/>
                    <a:pt x="17" y="18"/>
                  </a:cubicBezTo>
                  <a:cubicBezTo>
                    <a:pt x="18" y="19"/>
                    <a:pt x="18" y="19"/>
                    <a:pt x="18" y="21"/>
                  </a:cubicBezTo>
                  <a:cubicBezTo>
                    <a:pt x="19" y="22"/>
                    <a:pt x="17" y="24"/>
                    <a:pt x="22" y="25"/>
                  </a:cubicBezTo>
                  <a:cubicBezTo>
                    <a:pt x="27" y="27"/>
                    <a:pt x="33" y="29"/>
                    <a:pt x="33" y="32"/>
                  </a:cubicBezTo>
                  <a:cubicBezTo>
                    <a:pt x="34" y="34"/>
                    <a:pt x="34" y="36"/>
                    <a:pt x="33" y="37"/>
                  </a:cubicBezTo>
                  <a:cubicBezTo>
                    <a:pt x="33" y="38"/>
                    <a:pt x="32" y="40"/>
                    <a:pt x="35" y="41"/>
                  </a:cubicBezTo>
                  <a:cubicBezTo>
                    <a:pt x="39" y="43"/>
                    <a:pt x="40" y="43"/>
                    <a:pt x="38" y="41"/>
                  </a:cubicBezTo>
                  <a:cubicBezTo>
                    <a:pt x="36" y="38"/>
                    <a:pt x="36" y="38"/>
                    <a:pt x="38" y="38"/>
                  </a:cubicBezTo>
                  <a:cubicBezTo>
                    <a:pt x="39" y="38"/>
                    <a:pt x="41" y="38"/>
                    <a:pt x="41" y="41"/>
                  </a:cubicBezTo>
                  <a:cubicBezTo>
                    <a:pt x="41" y="43"/>
                    <a:pt x="43" y="44"/>
                    <a:pt x="44" y="46"/>
                  </a:cubicBezTo>
                  <a:cubicBezTo>
                    <a:pt x="43" y="43"/>
                    <a:pt x="43" y="43"/>
                    <a:pt x="43" y="43"/>
                  </a:cubicBezTo>
                  <a:cubicBezTo>
                    <a:pt x="43" y="43"/>
                    <a:pt x="43" y="43"/>
                    <a:pt x="44" y="4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8" name="Freeform 162">
              <a:extLst>
                <a:ext uri="{FF2B5EF4-FFF2-40B4-BE49-F238E27FC236}">
                  <a16:creationId xmlns="" xmlns:a16="http://schemas.microsoft.com/office/drawing/2014/main" id="{F3C42FBE-B91D-478A-9246-A79056EF1515}"/>
                </a:ext>
              </a:extLst>
            </p:cNvPr>
            <p:cNvSpPr>
              <a:spLocks/>
            </p:cNvSpPr>
            <p:nvPr/>
          </p:nvSpPr>
          <p:spPr bwMode="auto">
            <a:xfrm>
              <a:off x="1674002" y="3090270"/>
              <a:ext cx="89992" cy="38886"/>
            </a:xfrm>
            <a:custGeom>
              <a:avLst/>
              <a:gdLst>
                <a:gd name="T0" fmla="*/ 79 w 87"/>
                <a:gd name="T1" fmla="*/ 30 h 37"/>
                <a:gd name="T2" fmla="*/ 82 w 87"/>
                <a:gd name="T3" fmla="*/ 31 h 37"/>
                <a:gd name="T4" fmla="*/ 87 w 87"/>
                <a:gd name="T5" fmla="*/ 26 h 37"/>
                <a:gd name="T6" fmla="*/ 85 w 87"/>
                <a:gd name="T7" fmla="*/ 21 h 37"/>
                <a:gd name="T8" fmla="*/ 83 w 87"/>
                <a:gd name="T9" fmla="*/ 18 h 37"/>
                <a:gd name="T10" fmla="*/ 84 w 87"/>
                <a:gd name="T11" fmla="*/ 15 h 37"/>
                <a:gd name="T12" fmla="*/ 79 w 87"/>
                <a:gd name="T13" fmla="*/ 11 h 37"/>
                <a:gd name="T14" fmla="*/ 59 w 87"/>
                <a:gd name="T15" fmla="*/ 2 h 37"/>
                <a:gd name="T16" fmla="*/ 36 w 87"/>
                <a:gd name="T17" fmla="*/ 10 h 37"/>
                <a:gd name="T18" fmla="*/ 19 w 87"/>
                <a:gd name="T19" fmla="*/ 10 h 37"/>
                <a:gd name="T20" fmla="*/ 16 w 87"/>
                <a:gd name="T21" fmla="*/ 11 h 37"/>
                <a:gd name="T22" fmla="*/ 11 w 87"/>
                <a:gd name="T23" fmla="*/ 7 h 37"/>
                <a:gd name="T24" fmla="*/ 7 w 87"/>
                <a:gd name="T25" fmla="*/ 1 h 37"/>
                <a:gd name="T26" fmla="*/ 3 w 87"/>
                <a:gd name="T27" fmla="*/ 1 h 37"/>
                <a:gd name="T28" fmla="*/ 1 w 87"/>
                <a:gd name="T29" fmla="*/ 8 h 37"/>
                <a:gd name="T30" fmla="*/ 4 w 87"/>
                <a:gd name="T31" fmla="*/ 11 h 37"/>
                <a:gd name="T32" fmla="*/ 2 w 87"/>
                <a:gd name="T33" fmla="*/ 14 h 37"/>
                <a:gd name="T34" fmla="*/ 2 w 87"/>
                <a:gd name="T35" fmla="*/ 16 h 37"/>
                <a:gd name="T36" fmla="*/ 1 w 87"/>
                <a:gd name="T37" fmla="*/ 19 h 37"/>
                <a:gd name="T38" fmla="*/ 1 w 87"/>
                <a:gd name="T39" fmla="*/ 23 h 37"/>
                <a:gd name="T40" fmla="*/ 3 w 87"/>
                <a:gd name="T41" fmla="*/ 23 h 37"/>
                <a:gd name="T42" fmla="*/ 11 w 87"/>
                <a:gd name="T43" fmla="*/ 20 h 37"/>
                <a:gd name="T44" fmla="*/ 14 w 87"/>
                <a:gd name="T45" fmla="*/ 22 h 37"/>
                <a:gd name="T46" fmla="*/ 19 w 87"/>
                <a:gd name="T47" fmla="*/ 23 h 37"/>
                <a:gd name="T48" fmla="*/ 22 w 87"/>
                <a:gd name="T49" fmla="*/ 28 h 37"/>
                <a:gd name="T50" fmla="*/ 27 w 87"/>
                <a:gd name="T51" fmla="*/ 30 h 37"/>
                <a:gd name="T52" fmla="*/ 29 w 87"/>
                <a:gd name="T53" fmla="*/ 29 h 37"/>
                <a:gd name="T54" fmla="*/ 32 w 87"/>
                <a:gd name="T55" fmla="*/ 35 h 37"/>
                <a:gd name="T56" fmla="*/ 37 w 87"/>
                <a:gd name="T57" fmla="*/ 36 h 37"/>
                <a:gd name="T58" fmla="*/ 44 w 87"/>
                <a:gd name="T59" fmla="*/ 31 h 37"/>
                <a:gd name="T60" fmla="*/ 40 w 87"/>
                <a:gd name="T61" fmla="*/ 21 h 37"/>
                <a:gd name="T62" fmla="*/ 48 w 87"/>
                <a:gd name="T63" fmla="*/ 16 h 37"/>
                <a:gd name="T64" fmla="*/ 48 w 87"/>
                <a:gd name="T65" fmla="*/ 14 h 37"/>
                <a:gd name="T66" fmla="*/ 51 w 87"/>
                <a:gd name="T67" fmla="*/ 11 h 37"/>
                <a:gd name="T68" fmla="*/ 58 w 87"/>
                <a:gd name="T69" fmla="*/ 9 h 37"/>
                <a:gd name="T70" fmla="*/ 59 w 87"/>
                <a:gd name="T71" fmla="*/ 10 h 37"/>
                <a:gd name="T72" fmla="*/ 67 w 87"/>
                <a:gd name="T73" fmla="*/ 16 h 37"/>
                <a:gd name="T74" fmla="*/ 69 w 87"/>
                <a:gd name="T75" fmla="*/ 18 h 37"/>
                <a:gd name="T76" fmla="*/ 71 w 87"/>
                <a:gd name="T77" fmla="*/ 18 h 37"/>
                <a:gd name="T78" fmla="*/ 73 w 87"/>
                <a:gd name="T79" fmla="*/ 18 h 37"/>
                <a:gd name="T80" fmla="*/ 74 w 87"/>
                <a:gd name="T81" fmla="*/ 18 h 37"/>
                <a:gd name="T82" fmla="*/ 74 w 87"/>
                <a:gd name="T83" fmla="*/ 21 h 37"/>
                <a:gd name="T84" fmla="*/ 69 w 87"/>
                <a:gd name="T85" fmla="*/ 27 h 37"/>
                <a:gd name="T86" fmla="*/ 78 w 87"/>
                <a:gd name="T8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37">
                  <a:moveTo>
                    <a:pt x="78" y="30"/>
                  </a:moveTo>
                  <a:cubicBezTo>
                    <a:pt x="78" y="29"/>
                    <a:pt x="78" y="29"/>
                    <a:pt x="79" y="30"/>
                  </a:cubicBezTo>
                  <a:cubicBezTo>
                    <a:pt x="79" y="30"/>
                    <a:pt x="80" y="31"/>
                    <a:pt x="80" y="32"/>
                  </a:cubicBezTo>
                  <a:cubicBezTo>
                    <a:pt x="81" y="32"/>
                    <a:pt x="81" y="32"/>
                    <a:pt x="82" y="31"/>
                  </a:cubicBezTo>
                  <a:cubicBezTo>
                    <a:pt x="82" y="31"/>
                    <a:pt x="84" y="28"/>
                    <a:pt x="85" y="27"/>
                  </a:cubicBezTo>
                  <a:cubicBezTo>
                    <a:pt x="85" y="27"/>
                    <a:pt x="86" y="27"/>
                    <a:pt x="87" y="26"/>
                  </a:cubicBezTo>
                  <a:cubicBezTo>
                    <a:pt x="87" y="26"/>
                    <a:pt x="87" y="26"/>
                    <a:pt x="86" y="25"/>
                  </a:cubicBezTo>
                  <a:cubicBezTo>
                    <a:pt x="86" y="24"/>
                    <a:pt x="85" y="22"/>
                    <a:pt x="85" y="21"/>
                  </a:cubicBezTo>
                  <a:cubicBezTo>
                    <a:pt x="84" y="21"/>
                    <a:pt x="84" y="20"/>
                    <a:pt x="84" y="20"/>
                  </a:cubicBezTo>
                  <a:cubicBezTo>
                    <a:pt x="84" y="19"/>
                    <a:pt x="84" y="19"/>
                    <a:pt x="83" y="18"/>
                  </a:cubicBezTo>
                  <a:cubicBezTo>
                    <a:pt x="83" y="18"/>
                    <a:pt x="82" y="17"/>
                    <a:pt x="82" y="17"/>
                  </a:cubicBezTo>
                  <a:cubicBezTo>
                    <a:pt x="83" y="17"/>
                    <a:pt x="83" y="16"/>
                    <a:pt x="84" y="15"/>
                  </a:cubicBezTo>
                  <a:cubicBezTo>
                    <a:pt x="84" y="15"/>
                    <a:pt x="83" y="15"/>
                    <a:pt x="83" y="15"/>
                  </a:cubicBezTo>
                  <a:cubicBezTo>
                    <a:pt x="82" y="15"/>
                    <a:pt x="80" y="13"/>
                    <a:pt x="79" y="11"/>
                  </a:cubicBezTo>
                  <a:cubicBezTo>
                    <a:pt x="78" y="10"/>
                    <a:pt x="76" y="8"/>
                    <a:pt x="74" y="8"/>
                  </a:cubicBezTo>
                  <a:cubicBezTo>
                    <a:pt x="71" y="7"/>
                    <a:pt x="61" y="3"/>
                    <a:pt x="59" y="2"/>
                  </a:cubicBezTo>
                  <a:cubicBezTo>
                    <a:pt x="58" y="2"/>
                    <a:pt x="50" y="0"/>
                    <a:pt x="45" y="5"/>
                  </a:cubicBezTo>
                  <a:cubicBezTo>
                    <a:pt x="41" y="10"/>
                    <a:pt x="37" y="10"/>
                    <a:pt x="36" y="10"/>
                  </a:cubicBezTo>
                  <a:cubicBezTo>
                    <a:pt x="34" y="11"/>
                    <a:pt x="28" y="14"/>
                    <a:pt x="26" y="13"/>
                  </a:cubicBezTo>
                  <a:cubicBezTo>
                    <a:pt x="24" y="12"/>
                    <a:pt x="20" y="10"/>
                    <a:pt x="19" y="10"/>
                  </a:cubicBezTo>
                  <a:cubicBezTo>
                    <a:pt x="18" y="9"/>
                    <a:pt x="17" y="7"/>
                    <a:pt x="18" y="9"/>
                  </a:cubicBezTo>
                  <a:cubicBezTo>
                    <a:pt x="19" y="12"/>
                    <a:pt x="17" y="10"/>
                    <a:pt x="16" y="11"/>
                  </a:cubicBezTo>
                  <a:cubicBezTo>
                    <a:pt x="15" y="11"/>
                    <a:pt x="13" y="11"/>
                    <a:pt x="12" y="9"/>
                  </a:cubicBezTo>
                  <a:cubicBezTo>
                    <a:pt x="12" y="8"/>
                    <a:pt x="13" y="7"/>
                    <a:pt x="11" y="7"/>
                  </a:cubicBezTo>
                  <a:cubicBezTo>
                    <a:pt x="10" y="7"/>
                    <a:pt x="8" y="4"/>
                    <a:pt x="8" y="3"/>
                  </a:cubicBezTo>
                  <a:cubicBezTo>
                    <a:pt x="7" y="2"/>
                    <a:pt x="7" y="2"/>
                    <a:pt x="7" y="1"/>
                  </a:cubicBezTo>
                  <a:cubicBezTo>
                    <a:pt x="6" y="2"/>
                    <a:pt x="5" y="2"/>
                    <a:pt x="5" y="2"/>
                  </a:cubicBezTo>
                  <a:cubicBezTo>
                    <a:pt x="4" y="2"/>
                    <a:pt x="4" y="2"/>
                    <a:pt x="3" y="1"/>
                  </a:cubicBezTo>
                  <a:cubicBezTo>
                    <a:pt x="3" y="1"/>
                    <a:pt x="3" y="1"/>
                    <a:pt x="2" y="2"/>
                  </a:cubicBezTo>
                  <a:cubicBezTo>
                    <a:pt x="1" y="3"/>
                    <a:pt x="1" y="7"/>
                    <a:pt x="1" y="8"/>
                  </a:cubicBezTo>
                  <a:cubicBezTo>
                    <a:pt x="1" y="9"/>
                    <a:pt x="2" y="9"/>
                    <a:pt x="2" y="9"/>
                  </a:cubicBezTo>
                  <a:cubicBezTo>
                    <a:pt x="2" y="9"/>
                    <a:pt x="3" y="10"/>
                    <a:pt x="4" y="11"/>
                  </a:cubicBezTo>
                  <a:cubicBezTo>
                    <a:pt x="5" y="11"/>
                    <a:pt x="4" y="12"/>
                    <a:pt x="4" y="12"/>
                  </a:cubicBezTo>
                  <a:cubicBezTo>
                    <a:pt x="4" y="12"/>
                    <a:pt x="3" y="13"/>
                    <a:pt x="2" y="14"/>
                  </a:cubicBezTo>
                  <a:cubicBezTo>
                    <a:pt x="1" y="14"/>
                    <a:pt x="2" y="15"/>
                    <a:pt x="2" y="15"/>
                  </a:cubicBezTo>
                  <a:cubicBezTo>
                    <a:pt x="2" y="15"/>
                    <a:pt x="2" y="15"/>
                    <a:pt x="2" y="16"/>
                  </a:cubicBezTo>
                  <a:cubicBezTo>
                    <a:pt x="3" y="16"/>
                    <a:pt x="2" y="17"/>
                    <a:pt x="2" y="17"/>
                  </a:cubicBezTo>
                  <a:cubicBezTo>
                    <a:pt x="2" y="17"/>
                    <a:pt x="1" y="18"/>
                    <a:pt x="1" y="19"/>
                  </a:cubicBezTo>
                  <a:cubicBezTo>
                    <a:pt x="0" y="20"/>
                    <a:pt x="0" y="20"/>
                    <a:pt x="0" y="20"/>
                  </a:cubicBezTo>
                  <a:cubicBezTo>
                    <a:pt x="1" y="23"/>
                    <a:pt x="1" y="23"/>
                    <a:pt x="1" y="23"/>
                  </a:cubicBezTo>
                  <a:cubicBezTo>
                    <a:pt x="1" y="23"/>
                    <a:pt x="1" y="23"/>
                    <a:pt x="1" y="23"/>
                  </a:cubicBezTo>
                  <a:cubicBezTo>
                    <a:pt x="2" y="25"/>
                    <a:pt x="2" y="24"/>
                    <a:pt x="3" y="23"/>
                  </a:cubicBezTo>
                  <a:cubicBezTo>
                    <a:pt x="3" y="22"/>
                    <a:pt x="4" y="20"/>
                    <a:pt x="6" y="20"/>
                  </a:cubicBezTo>
                  <a:cubicBezTo>
                    <a:pt x="8" y="20"/>
                    <a:pt x="10" y="20"/>
                    <a:pt x="11" y="20"/>
                  </a:cubicBezTo>
                  <a:cubicBezTo>
                    <a:pt x="12" y="20"/>
                    <a:pt x="12" y="20"/>
                    <a:pt x="12" y="20"/>
                  </a:cubicBezTo>
                  <a:cubicBezTo>
                    <a:pt x="12" y="21"/>
                    <a:pt x="12" y="23"/>
                    <a:pt x="14" y="22"/>
                  </a:cubicBezTo>
                  <a:cubicBezTo>
                    <a:pt x="16" y="21"/>
                    <a:pt x="17" y="21"/>
                    <a:pt x="17" y="22"/>
                  </a:cubicBezTo>
                  <a:cubicBezTo>
                    <a:pt x="18" y="23"/>
                    <a:pt x="19" y="23"/>
                    <a:pt x="19" y="23"/>
                  </a:cubicBezTo>
                  <a:cubicBezTo>
                    <a:pt x="19" y="23"/>
                    <a:pt x="19" y="22"/>
                    <a:pt x="20" y="23"/>
                  </a:cubicBezTo>
                  <a:cubicBezTo>
                    <a:pt x="20" y="24"/>
                    <a:pt x="21" y="27"/>
                    <a:pt x="22" y="28"/>
                  </a:cubicBezTo>
                  <a:cubicBezTo>
                    <a:pt x="23" y="29"/>
                    <a:pt x="22" y="29"/>
                    <a:pt x="24" y="30"/>
                  </a:cubicBezTo>
                  <a:cubicBezTo>
                    <a:pt x="26" y="30"/>
                    <a:pt x="27" y="31"/>
                    <a:pt x="27" y="30"/>
                  </a:cubicBezTo>
                  <a:cubicBezTo>
                    <a:pt x="26" y="28"/>
                    <a:pt x="27" y="27"/>
                    <a:pt x="28" y="27"/>
                  </a:cubicBezTo>
                  <a:cubicBezTo>
                    <a:pt x="29" y="27"/>
                    <a:pt x="29" y="27"/>
                    <a:pt x="29" y="29"/>
                  </a:cubicBezTo>
                  <a:cubicBezTo>
                    <a:pt x="30" y="31"/>
                    <a:pt x="30" y="31"/>
                    <a:pt x="31" y="32"/>
                  </a:cubicBezTo>
                  <a:cubicBezTo>
                    <a:pt x="32" y="33"/>
                    <a:pt x="32" y="34"/>
                    <a:pt x="32" y="35"/>
                  </a:cubicBezTo>
                  <a:cubicBezTo>
                    <a:pt x="31" y="36"/>
                    <a:pt x="31" y="36"/>
                    <a:pt x="33" y="36"/>
                  </a:cubicBezTo>
                  <a:cubicBezTo>
                    <a:pt x="34" y="36"/>
                    <a:pt x="36" y="37"/>
                    <a:pt x="37" y="36"/>
                  </a:cubicBezTo>
                  <a:cubicBezTo>
                    <a:pt x="39" y="35"/>
                    <a:pt x="43" y="33"/>
                    <a:pt x="44" y="33"/>
                  </a:cubicBezTo>
                  <a:cubicBezTo>
                    <a:pt x="45" y="33"/>
                    <a:pt x="45" y="32"/>
                    <a:pt x="44" y="31"/>
                  </a:cubicBezTo>
                  <a:cubicBezTo>
                    <a:pt x="43" y="30"/>
                    <a:pt x="37" y="24"/>
                    <a:pt x="38" y="22"/>
                  </a:cubicBezTo>
                  <a:cubicBezTo>
                    <a:pt x="38" y="20"/>
                    <a:pt x="39" y="20"/>
                    <a:pt x="40" y="21"/>
                  </a:cubicBezTo>
                  <a:cubicBezTo>
                    <a:pt x="40" y="21"/>
                    <a:pt x="42" y="20"/>
                    <a:pt x="43" y="19"/>
                  </a:cubicBezTo>
                  <a:cubicBezTo>
                    <a:pt x="45" y="18"/>
                    <a:pt x="48" y="17"/>
                    <a:pt x="48" y="16"/>
                  </a:cubicBezTo>
                  <a:cubicBezTo>
                    <a:pt x="48" y="16"/>
                    <a:pt x="49" y="15"/>
                    <a:pt x="48" y="16"/>
                  </a:cubicBezTo>
                  <a:cubicBezTo>
                    <a:pt x="47" y="16"/>
                    <a:pt x="47" y="15"/>
                    <a:pt x="48" y="14"/>
                  </a:cubicBezTo>
                  <a:cubicBezTo>
                    <a:pt x="48" y="14"/>
                    <a:pt x="48" y="13"/>
                    <a:pt x="49" y="12"/>
                  </a:cubicBezTo>
                  <a:cubicBezTo>
                    <a:pt x="50" y="12"/>
                    <a:pt x="50" y="11"/>
                    <a:pt x="51" y="11"/>
                  </a:cubicBezTo>
                  <a:cubicBezTo>
                    <a:pt x="52" y="10"/>
                    <a:pt x="54" y="10"/>
                    <a:pt x="55" y="10"/>
                  </a:cubicBezTo>
                  <a:cubicBezTo>
                    <a:pt x="56" y="10"/>
                    <a:pt x="57" y="10"/>
                    <a:pt x="58" y="9"/>
                  </a:cubicBezTo>
                  <a:cubicBezTo>
                    <a:pt x="58" y="9"/>
                    <a:pt x="59" y="8"/>
                    <a:pt x="59" y="9"/>
                  </a:cubicBezTo>
                  <a:cubicBezTo>
                    <a:pt x="58" y="10"/>
                    <a:pt x="58" y="10"/>
                    <a:pt x="59" y="10"/>
                  </a:cubicBezTo>
                  <a:cubicBezTo>
                    <a:pt x="61" y="11"/>
                    <a:pt x="64" y="13"/>
                    <a:pt x="65" y="14"/>
                  </a:cubicBezTo>
                  <a:cubicBezTo>
                    <a:pt x="65" y="14"/>
                    <a:pt x="66" y="14"/>
                    <a:pt x="67" y="16"/>
                  </a:cubicBezTo>
                  <a:cubicBezTo>
                    <a:pt x="67" y="17"/>
                    <a:pt x="68" y="19"/>
                    <a:pt x="68" y="19"/>
                  </a:cubicBezTo>
                  <a:cubicBezTo>
                    <a:pt x="68" y="20"/>
                    <a:pt x="68" y="20"/>
                    <a:pt x="69" y="18"/>
                  </a:cubicBezTo>
                  <a:cubicBezTo>
                    <a:pt x="69" y="17"/>
                    <a:pt x="69" y="16"/>
                    <a:pt x="70" y="17"/>
                  </a:cubicBezTo>
                  <a:cubicBezTo>
                    <a:pt x="70" y="17"/>
                    <a:pt x="71" y="17"/>
                    <a:pt x="71" y="18"/>
                  </a:cubicBezTo>
                  <a:cubicBezTo>
                    <a:pt x="71" y="19"/>
                    <a:pt x="71" y="19"/>
                    <a:pt x="72" y="19"/>
                  </a:cubicBezTo>
                  <a:cubicBezTo>
                    <a:pt x="72" y="18"/>
                    <a:pt x="72" y="18"/>
                    <a:pt x="73" y="18"/>
                  </a:cubicBezTo>
                  <a:cubicBezTo>
                    <a:pt x="73" y="18"/>
                    <a:pt x="73" y="18"/>
                    <a:pt x="73" y="17"/>
                  </a:cubicBezTo>
                  <a:cubicBezTo>
                    <a:pt x="72" y="17"/>
                    <a:pt x="74" y="17"/>
                    <a:pt x="74" y="18"/>
                  </a:cubicBezTo>
                  <a:cubicBezTo>
                    <a:pt x="75" y="20"/>
                    <a:pt x="78" y="23"/>
                    <a:pt x="76" y="22"/>
                  </a:cubicBezTo>
                  <a:cubicBezTo>
                    <a:pt x="75" y="21"/>
                    <a:pt x="75" y="22"/>
                    <a:pt x="74" y="21"/>
                  </a:cubicBezTo>
                  <a:cubicBezTo>
                    <a:pt x="72" y="19"/>
                    <a:pt x="73" y="18"/>
                    <a:pt x="71" y="20"/>
                  </a:cubicBezTo>
                  <a:cubicBezTo>
                    <a:pt x="70" y="21"/>
                    <a:pt x="67" y="24"/>
                    <a:pt x="69" y="27"/>
                  </a:cubicBezTo>
                  <a:cubicBezTo>
                    <a:pt x="70" y="29"/>
                    <a:pt x="73" y="33"/>
                    <a:pt x="76" y="37"/>
                  </a:cubicBezTo>
                  <a:cubicBezTo>
                    <a:pt x="78" y="33"/>
                    <a:pt x="78" y="33"/>
                    <a:pt x="78" y="33"/>
                  </a:cubicBezTo>
                  <a:cubicBezTo>
                    <a:pt x="78" y="33"/>
                    <a:pt x="78" y="30"/>
                    <a:pt x="78" y="3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9" name="Freeform 163">
              <a:extLst>
                <a:ext uri="{FF2B5EF4-FFF2-40B4-BE49-F238E27FC236}">
                  <a16:creationId xmlns="" xmlns:a16="http://schemas.microsoft.com/office/drawing/2014/main" id="{EE690276-BE10-47DF-A1DC-91E86A0468D8}"/>
                </a:ext>
              </a:extLst>
            </p:cNvPr>
            <p:cNvSpPr>
              <a:spLocks/>
            </p:cNvSpPr>
            <p:nvPr/>
          </p:nvSpPr>
          <p:spPr bwMode="auto">
            <a:xfrm>
              <a:off x="1689556" y="3122490"/>
              <a:ext cx="6666" cy="4444"/>
            </a:xfrm>
            <a:custGeom>
              <a:avLst/>
              <a:gdLst>
                <a:gd name="T0" fmla="*/ 3 w 7"/>
                <a:gd name="T1" fmla="*/ 0 h 4"/>
                <a:gd name="T2" fmla="*/ 5 w 7"/>
                <a:gd name="T3" fmla="*/ 4 h 4"/>
                <a:gd name="T4" fmla="*/ 6 w 7"/>
                <a:gd name="T5" fmla="*/ 3 h 4"/>
                <a:gd name="T6" fmla="*/ 3 w 7"/>
                <a:gd name="T7" fmla="*/ 0 h 4"/>
              </a:gdLst>
              <a:ahLst/>
              <a:cxnLst>
                <a:cxn ang="0">
                  <a:pos x="T0" y="T1"/>
                </a:cxn>
                <a:cxn ang="0">
                  <a:pos x="T2" y="T3"/>
                </a:cxn>
                <a:cxn ang="0">
                  <a:pos x="T4" y="T5"/>
                </a:cxn>
                <a:cxn ang="0">
                  <a:pos x="T6" y="T7"/>
                </a:cxn>
              </a:cxnLst>
              <a:rect l="0" t="0" r="r" b="b"/>
              <a:pathLst>
                <a:path w="7" h="4">
                  <a:moveTo>
                    <a:pt x="3" y="0"/>
                  </a:moveTo>
                  <a:cubicBezTo>
                    <a:pt x="2" y="1"/>
                    <a:pt x="0" y="2"/>
                    <a:pt x="5" y="4"/>
                  </a:cubicBezTo>
                  <a:cubicBezTo>
                    <a:pt x="5" y="4"/>
                    <a:pt x="7" y="4"/>
                    <a:pt x="6" y="3"/>
                  </a:cubicBezTo>
                  <a:cubicBezTo>
                    <a:pt x="5" y="1"/>
                    <a:pt x="4" y="0"/>
                    <a:pt x="3"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0" name="Freeform 164">
              <a:extLst>
                <a:ext uri="{FF2B5EF4-FFF2-40B4-BE49-F238E27FC236}">
                  <a16:creationId xmlns="" xmlns:a16="http://schemas.microsoft.com/office/drawing/2014/main" id="{922DA35D-DAB1-404A-A802-695EF5DB77E3}"/>
                </a:ext>
              </a:extLst>
            </p:cNvPr>
            <p:cNvSpPr>
              <a:spLocks/>
            </p:cNvSpPr>
            <p:nvPr/>
          </p:nvSpPr>
          <p:spPr bwMode="auto">
            <a:xfrm>
              <a:off x="1736218" y="3108046"/>
              <a:ext cx="1111" cy="4444"/>
            </a:xfrm>
            <a:custGeom>
              <a:avLst/>
              <a:gdLst>
                <a:gd name="T0" fmla="*/ 2 w 2"/>
                <a:gd name="T1" fmla="*/ 4 h 4"/>
                <a:gd name="T2" fmla="*/ 1 w 2"/>
                <a:gd name="T3" fmla="*/ 1 h 4"/>
                <a:gd name="T4" fmla="*/ 2 w 2"/>
                <a:gd name="T5" fmla="*/ 4 h 4"/>
              </a:gdLst>
              <a:ahLst/>
              <a:cxnLst>
                <a:cxn ang="0">
                  <a:pos x="T0" y="T1"/>
                </a:cxn>
                <a:cxn ang="0">
                  <a:pos x="T2" y="T3"/>
                </a:cxn>
                <a:cxn ang="0">
                  <a:pos x="T4" y="T5"/>
                </a:cxn>
              </a:cxnLst>
              <a:rect l="0" t="0" r="r" b="b"/>
              <a:pathLst>
                <a:path w="2" h="4">
                  <a:moveTo>
                    <a:pt x="2" y="4"/>
                  </a:moveTo>
                  <a:cubicBezTo>
                    <a:pt x="2" y="4"/>
                    <a:pt x="2" y="0"/>
                    <a:pt x="1" y="1"/>
                  </a:cubicBezTo>
                  <a:cubicBezTo>
                    <a:pt x="0" y="3"/>
                    <a:pt x="1" y="4"/>
                    <a:pt x="2"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1" name="Freeform 165">
              <a:extLst>
                <a:ext uri="{FF2B5EF4-FFF2-40B4-BE49-F238E27FC236}">
                  <a16:creationId xmlns="" xmlns:a16="http://schemas.microsoft.com/office/drawing/2014/main" id="{BD00CA5A-59D5-458D-B95D-8A8EB1F5DC31}"/>
                </a:ext>
              </a:extLst>
            </p:cNvPr>
            <p:cNvSpPr>
              <a:spLocks/>
            </p:cNvSpPr>
            <p:nvPr/>
          </p:nvSpPr>
          <p:spPr bwMode="auto">
            <a:xfrm>
              <a:off x="1686223" y="3094714"/>
              <a:ext cx="3333" cy="2222"/>
            </a:xfrm>
            <a:custGeom>
              <a:avLst/>
              <a:gdLst>
                <a:gd name="T0" fmla="*/ 1 w 3"/>
                <a:gd name="T1" fmla="*/ 2 h 2"/>
                <a:gd name="T2" fmla="*/ 1 w 3"/>
                <a:gd name="T3" fmla="*/ 1 h 2"/>
                <a:gd name="T4" fmla="*/ 1 w 3"/>
                <a:gd name="T5" fmla="*/ 2 h 2"/>
              </a:gdLst>
              <a:ahLst/>
              <a:cxnLst>
                <a:cxn ang="0">
                  <a:pos x="T0" y="T1"/>
                </a:cxn>
                <a:cxn ang="0">
                  <a:pos x="T2" y="T3"/>
                </a:cxn>
                <a:cxn ang="0">
                  <a:pos x="T4" y="T5"/>
                </a:cxn>
              </a:cxnLst>
              <a:rect l="0" t="0" r="r" b="b"/>
              <a:pathLst>
                <a:path w="3" h="2">
                  <a:moveTo>
                    <a:pt x="1" y="2"/>
                  </a:moveTo>
                  <a:cubicBezTo>
                    <a:pt x="1" y="2"/>
                    <a:pt x="3" y="2"/>
                    <a:pt x="1" y="1"/>
                  </a:cubicBezTo>
                  <a:cubicBezTo>
                    <a:pt x="0" y="0"/>
                    <a:pt x="0" y="1"/>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2" name="Freeform 166">
              <a:extLst>
                <a:ext uri="{FF2B5EF4-FFF2-40B4-BE49-F238E27FC236}">
                  <a16:creationId xmlns="" xmlns:a16="http://schemas.microsoft.com/office/drawing/2014/main" id="{217D5E1E-44E1-4D4D-8BB8-F4EC1D9C9621}"/>
                </a:ext>
              </a:extLst>
            </p:cNvPr>
            <p:cNvSpPr>
              <a:spLocks/>
            </p:cNvSpPr>
            <p:nvPr/>
          </p:nvSpPr>
          <p:spPr bwMode="auto">
            <a:xfrm>
              <a:off x="1733996" y="3046941"/>
              <a:ext cx="187762" cy="258866"/>
            </a:xfrm>
            <a:custGeom>
              <a:avLst/>
              <a:gdLst>
                <a:gd name="T0" fmla="*/ 20 w 182"/>
                <a:gd name="T1" fmla="*/ 174 h 249"/>
                <a:gd name="T2" fmla="*/ 31 w 182"/>
                <a:gd name="T3" fmla="*/ 181 h 249"/>
                <a:gd name="T4" fmla="*/ 57 w 182"/>
                <a:gd name="T5" fmla="*/ 188 h 249"/>
                <a:gd name="T6" fmla="*/ 70 w 182"/>
                <a:gd name="T7" fmla="*/ 195 h 249"/>
                <a:gd name="T8" fmla="*/ 80 w 182"/>
                <a:gd name="T9" fmla="*/ 205 h 249"/>
                <a:gd name="T10" fmla="*/ 93 w 182"/>
                <a:gd name="T11" fmla="*/ 223 h 249"/>
                <a:gd name="T12" fmla="*/ 97 w 182"/>
                <a:gd name="T13" fmla="*/ 222 h 249"/>
                <a:gd name="T14" fmla="*/ 107 w 182"/>
                <a:gd name="T15" fmla="*/ 220 h 249"/>
                <a:gd name="T16" fmla="*/ 119 w 182"/>
                <a:gd name="T17" fmla="*/ 221 h 249"/>
                <a:gd name="T18" fmla="*/ 128 w 182"/>
                <a:gd name="T19" fmla="*/ 222 h 249"/>
                <a:gd name="T20" fmla="*/ 127 w 182"/>
                <a:gd name="T21" fmla="*/ 243 h 249"/>
                <a:gd name="T22" fmla="*/ 140 w 182"/>
                <a:gd name="T23" fmla="*/ 226 h 249"/>
                <a:gd name="T24" fmla="*/ 139 w 182"/>
                <a:gd name="T25" fmla="*/ 192 h 249"/>
                <a:gd name="T26" fmla="*/ 142 w 182"/>
                <a:gd name="T27" fmla="*/ 175 h 249"/>
                <a:gd name="T28" fmla="*/ 147 w 182"/>
                <a:gd name="T29" fmla="*/ 172 h 249"/>
                <a:gd name="T30" fmla="*/ 137 w 182"/>
                <a:gd name="T31" fmla="*/ 169 h 249"/>
                <a:gd name="T32" fmla="*/ 162 w 182"/>
                <a:gd name="T33" fmla="*/ 160 h 249"/>
                <a:gd name="T34" fmla="*/ 169 w 182"/>
                <a:gd name="T35" fmla="*/ 158 h 249"/>
                <a:gd name="T36" fmla="*/ 177 w 182"/>
                <a:gd name="T37" fmla="*/ 160 h 249"/>
                <a:gd name="T38" fmla="*/ 182 w 182"/>
                <a:gd name="T39" fmla="*/ 167 h 249"/>
                <a:gd name="T40" fmla="*/ 168 w 182"/>
                <a:gd name="T41" fmla="*/ 144 h 249"/>
                <a:gd name="T42" fmla="*/ 175 w 182"/>
                <a:gd name="T43" fmla="*/ 135 h 249"/>
                <a:gd name="T44" fmla="*/ 169 w 182"/>
                <a:gd name="T45" fmla="*/ 126 h 249"/>
                <a:gd name="T46" fmla="*/ 168 w 182"/>
                <a:gd name="T47" fmla="*/ 106 h 249"/>
                <a:gd name="T48" fmla="*/ 158 w 182"/>
                <a:gd name="T49" fmla="*/ 93 h 249"/>
                <a:gd name="T50" fmla="*/ 133 w 182"/>
                <a:gd name="T51" fmla="*/ 82 h 249"/>
                <a:gd name="T52" fmla="*/ 110 w 182"/>
                <a:gd name="T53" fmla="*/ 81 h 249"/>
                <a:gd name="T54" fmla="*/ 100 w 182"/>
                <a:gd name="T55" fmla="*/ 76 h 249"/>
                <a:gd name="T56" fmla="*/ 100 w 182"/>
                <a:gd name="T57" fmla="*/ 66 h 249"/>
                <a:gd name="T58" fmla="*/ 94 w 182"/>
                <a:gd name="T59" fmla="*/ 51 h 249"/>
                <a:gd name="T60" fmla="*/ 90 w 182"/>
                <a:gd name="T61" fmla="*/ 48 h 249"/>
                <a:gd name="T62" fmla="*/ 91 w 182"/>
                <a:gd name="T63" fmla="*/ 38 h 249"/>
                <a:gd name="T64" fmla="*/ 93 w 182"/>
                <a:gd name="T65" fmla="*/ 29 h 249"/>
                <a:gd name="T66" fmla="*/ 99 w 182"/>
                <a:gd name="T67" fmla="*/ 21 h 249"/>
                <a:gd name="T68" fmla="*/ 112 w 182"/>
                <a:gd name="T69" fmla="*/ 10 h 249"/>
                <a:gd name="T70" fmla="*/ 102 w 182"/>
                <a:gd name="T71" fmla="*/ 6 h 249"/>
                <a:gd name="T72" fmla="*/ 73 w 182"/>
                <a:gd name="T73" fmla="*/ 19 h 249"/>
                <a:gd name="T74" fmla="*/ 63 w 182"/>
                <a:gd name="T75" fmla="*/ 21 h 249"/>
                <a:gd name="T76" fmla="*/ 53 w 182"/>
                <a:gd name="T77" fmla="*/ 29 h 249"/>
                <a:gd name="T78" fmla="*/ 51 w 182"/>
                <a:gd name="T79" fmla="*/ 45 h 249"/>
                <a:gd name="T80" fmla="*/ 33 w 182"/>
                <a:gd name="T81" fmla="*/ 60 h 249"/>
                <a:gd name="T82" fmla="*/ 24 w 182"/>
                <a:gd name="T83" fmla="*/ 59 h 249"/>
                <a:gd name="T84" fmla="*/ 28 w 182"/>
                <a:gd name="T85" fmla="*/ 67 h 249"/>
                <a:gd name="T86" fmla="*/ 22 w 182"/>
                <a:gd name="T87" fmla="*/ 74 h 249"/>
                <a:gd name="T88" fmla="*/ 18 w 182"/>
                <a:gd name="T89" fmla="*/ 79 h 249"/>
                <a:gd name="T90" fmla="*/ 27 w 182"/>
                <a:gd name="T91" fmla="*/ 102 h 249"/>
                <a:gd name="T92" fmla="*/ 27 w 182"/>
                <a:gd name="T93" fmla="*/ 122 h 249"/>
                <a:gd name="T94" fmla="*/ 29 w 182"/>
                <a:gd name="T95" fmla="*/ 126 h 249"/>
                <a:gd name="T96" fmla="*/ 22 w 182"/>
                <a:gd name="T97" fmla="*/ 140 h 249"/>
                <a:gd name="T98" fmla="*/ 8 w 182"/>
                <a:gd name="T99" fmla="*/ 159 h 249"/>
                <a:gd name="T100" fmla="*/ 4 w 182"/>
                <a:gd name="T101" fmla="*/ 16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249">
                  <a:moveTo>
                    <a:pt x="9" y="168"/>
                  </a:moveTo>
                  <a:cubicBezTo>
                    <a:pt x="10" y="169"/>
                    <a:pt x="10" y="169"/>
                    <a:pt x="11" y="169"/>
                  </a:cubicBezTo>
                  <a:cubicBezTo>
                    <a:pt x="11" y="170"/>
                    <a:pt x="13" y="171"/>
                    <a:pt x="14" y="171"/>
                  </a:cubicBezTo>
                  <a:cubicBezTo>
                    <a:pt x="15" y="172"/>
                    <a:pt x="19" y="174"/>
                    <a:pt x="20" y="174"/>
                  </a:cubicBezTo>
                  <a:cubicBezTo>
                    <a:pt x="21" y="174"/>
                    <a:pt x="21" y="174"/>
                    <a:pt x="22" y="174"/>
                  </a:cubicBezTo>
                  <a:cubicBezTo>
                    <a:pt x="22" y="174"/>
                    <a:pt x="24" y="176"/>
                    <a:pt x="24" y="177"/>
                  </a:cubicBezTo>
                  <a:cubicBezTo>
                    <a:pt x="24" y="177"/>
                    <a:pt x="25" y="180"/>
                    <a:pt x="27" y="181"/>
                  </a:cubicBezTo>
                  <a:cubicBezTo>
                    <a:pt x="30" y="181"/>
                    <a:pt x="30" y="181"/>
                    <a:pt x="31" y="181"/>
                  </a:cubicBezTo>
                  <a:cubicBezTo>
                    <a:pt x="32" y="181"/>
                    <a:pt x="37" y="182"/>
                    <a:pt x="38" y="182"/>
                  </a:cubicBezTo>
                  <a:cubicBezTo>
                    <a:pt x="38" y="182"/>
                    <a:pt x="43" y="181"/>
                    <a:pt x="43" y="181"/>
                  </a:cubicBezTo>
                  <a:cubicBezTo>
                    <a:pt x="43" y="181"/>
                    <a:pt x="43" y="180"/>
                    <a:pt x="44" y="181"/>
                  </a:cubicBezTo>
                  <a:cubicBezTo>
                    <a:pt x="45" y="181"/>
                    <a:pt x="53" y="186"/>
                    <a:pt x="57" y="188"/>
                  </a:cubicBezTo>
                  <a:cubicBezTo>
                    <a:pt x="57" y="188"/>
                    <a:pt x="57" y="188"/>
                    <a:pt x="57" y="188"/>
                  </a:cubicBezTo>
                  <a:cubicBezTo>
                    <a:pt x="58" y="187"/>
                    <a:pt x="60" y="187"/>
                    <a:pt x="62" y="188"/>
                  </a:cubicBezTo>
                  <a:cubicBezTo>
                    <a:pt x="64" y="189"/>
                    <a:pt x="67" y="192"/>
                    <a:pt x="68" y="193"/>
                  </a:cubicBezTo>
                  <a:cubicBezTo>
                    <a:pt x="70" y="194"/>
                    <a:pt x="70" y="194"/>
                    <a:pt x="70" y="195"/>
                  </a:cubicBezTo>
                  <a:cubicBezTo>
                    <a:pt x="70" y="195"/>
                    <a:pt x="72" y="200"/>
                    <a:pt x="72" y="200"/>
                  </a:cubicBezTo>
                  <a:cubicBezTo>
                    <a:pt x="72" y="201"/>
                    <a:pt x="72" y="201"/>
                    <a:pt x="74" y="202"/>
                  </a:cubicBezTo>
                  <a:cubicBezTo>
                    <a:pt x="75" y="202"/>
                    <a:pt x="76" y="202"/>
                    <a:pt x="77" y="203"/>
                  </a:cubicBezTo>
                  <a:cubicBezTo>
                    <a:pt x="77" y="204"/>
                    <a:pt x="79" y="205"/>
                    <a:pt x="80" y="205"/>
                  </a:cubicBezTo>
                  <a:cubicBezTo>
                    <a:pt x="82" y="206"/>
                    <a:pt x="84" y="207"/>
                    <a:pt x="84" y="210"/>
                  </a:cubicBezTo>
                  <a:cubicBezTo>
                    <a:pt x="83" y="213"/>
                    <a:pt x="84" y="213"/>
                    <a:pt x="86" y="213"/>
                  </a:cubicBezTo>
                  <a:cubicBezTo>
                    <a:pt x="87" y="214"/>
                    <a:pt x="89" y="214"/>
                    <a:pt x="89" y="216"/>
                  </a:cubicBezTo>
                  <a:cubicBezTo>
                    <a:pt x="89" y="218"/>
                    <a:pt x="91" y="224"/>
                    <a:pt x="93" y="223"/>
                  </a:cubicBezTo>
                  <a:cubicBezTo>
                    <a:pt x="93" y="223"/>
                    <a:pt x="94" y="223"/>
                    <a:pt x="95" y="223"/>
                  </a:cubicBezTo>
                  <a:cubicBezTo>
                    <a:pt x="95" y="223"/>
                    <a:pt x="95" y="223"/>
                    <a:pt x="96" y="223"/>
                  </a:cubicBezTo>
                  <a:cubicBezTo>
                    <a:pt x="96" y="223"/>
                    <a:pt x="96" y="223"/>
                    <a:pt x="96" y="223"/>
                  </a:cubicBezTo>
                  <a:cubicBezTo>
                    <a:pt x="97" y="222"/>
                    <a:pt x="97" y="222"/>
                    <a:pt x="97" y="222"/>
                  </a:cubicBezTo>
                  <a:cubicBezTo>
                    <a:pt x="98" y="222"/>
                    <a:pt x="101" y="223"/>
                    <a:pt x="102" y="223"/>
                  </a:cubicBezTo>
                  <a:cubicBezTo>
                    <a:pt x="103" y="223"/>
                    <a:pt x="104" y="223"/>
                    <a:pt x="105" y="222"/>
                  </a:cubicBezTo>
                  <a:cubicBezTo>
                    <a:pt x="105" y="221"/>
                    <a:pt x="106" y="221"/>
                    <a:pt x="106" y="221"/>
                  </a:cubicBezTo>
                  <a:cubicBezTo>
                    <a:pt x="107" y="221"/>
                    <a:pt x="107" y="221"/>
                    <a:pt x="107" y="220"/>
                  </a:cubicBezTo>
                  <a:cubicBezTo>
                    <a:pt x="108" y="220"/>
                    <a:pt x="108" y="219"/>
                    <a:pt x="109" y="219"/>
                  </a:cubicBezTo>
                  <a:cubicBezTo>
                    <a:pt x="110" y="219"/>
                    <a:pt x="111" y="220"/>
                    <a:pt x="112" y="220"/>
                  </a:cubicBezTo>
                  <a:cubicBezTo>
                    <a:pt x="113" y="221"/>
                    <a:pt x="116" y="222"/>
                    <a:pt x="117" y="221"/>
                  </a:cubicBezTo>
                  <a:cubicBezTo>
                    <a:pt x="118" y="221"/>
                    <a:pt x="118" y="221"/>
                    <a:pt x="119" y="221"/>
                  </a:cubicBezTo>
                  <a:cubicBezTo>
                    <a:pt x="120" y="220"/>
                    <a:pt x="120" y="220"/>
                    <a:pt x="121" y="220"/>
                  </a:cubicBezTo>
                  <a:cubicBezTo>
                    <a:pt x="121" y="220"/>
                    <a:pt x="121" y="219"/>
                    <a:pt x="122" y="219"/>
                  </a:cubicBezTo>
                  <a:cubicBezTo>
                    <a:pt x="123" y="219"/>
                    <a:pt x="123" y="220"/>
                    <a:pt x="124" y="220"/>
                  </a:cubicBezTo>
                  <a:cubicBezTo>
                    <a:pt x="125" y="221"/>
                    <a:pt x="126" y="222"/>
                    <a:pt x="128" y="222"/>
                  </a:cubicBezTo>
                  <a:cubicBezTo>
                    <a:pt x="129" y="223"/>
                    <a:pt x="134" y="223"/>
                    <a:pt x="134" y="225"/>
                  </a:cubicBezTo>
                  <a:cubicBezTo>
                    <a:pt x="134" y="228"/>
                    <a:pt x="133" y="229"/>
                    <a:pt x="132" y="230"/>
                  </a:cubicBezTo>
                  <a:cubicBezTo>
                    <a:pt x="131" y="231"/>
                    <a:pt x="126" y="238"/>
                    <a:pt x="126" y="240"/>
                  </a:cubicBezTo>
                  <a:cubicBezTo>
                    <a:pt x="125" y="242"/>
                    <a:pt x="126" y="244"/>
                    <a:pt x="127" y="243"/>
                  </a:cubicBezTo>
                  <a:cubicBezTo>
                    <a:pt x="129" y="243"/>
                    <a:pt x="130" y="242"/>
                    <a:pt x="131" y="243"/>
                  </a:cubicBezTo>
                  <a:cubicBezTo>
                    <a:pt x="131" y="244"/>
                    <a:pt x="134" y="247"/>
                    <a:pt x="136" y="249"/>
                  </a:cubicBezTo>
                  <a:cubicBezTo>
                    <a:pt x="136" y="248"/>
                    <a:pt x="136" y="247"/>
                    <a:pt x="136" y="246"/>
                  </a:cubicBezTo>
                  <a:cubicBezTo>
                    <a:pt x="137" y="245"/>
                    <a:pt x="140" y="226"/>
                    <a:pt x="140" y="226"/>
                  </a:cubicBezTo>
                  <a:cubicBezTo>
                    <a:pt x="140" y="226"/>
                    <a:pt x="142" y="213"/>
                    <a:pt x="143" y="209"/>
                  </a:cubicBezTo>
                  <a:cubicBezTo>
                    <a:pt x="143" y="205"/>
                    <a:pt x="144" y="203"/>
                    <a:pt x="143" y="201"/>
                  </a:cubicBezTo>
                  <a:cubicBezTo>
                    <a:pt x="143" y="200"/>
                    <a:pt x="142" y="198"/>
                    <a:pt x="142" y="197"/>
                  </a:cubicBezTo>
                  <a:cubicBezTo>
                    <a:pt x="142" y="196"/>
                    <a:pt x="141" y="193"/>
                    <a:pt x="139" y="192"/>
                  </a:cubicBezTo>
                  <a:cubicBezTo>
                    <a:pt x="137" y="191"/>
                    <a:pt x="135" y="189"/>
                    <a:pt x="134" y="187"/>
                  </a:cubicBezTo>
                  <a:cubicBezTo>
                    <a:pt x="134" y="184"/>
                    <a:pt x="134" y="178"/>
                    <a:pt x="134" y="178"/>
                  </a:cubicBezTo>
                  <a:cubicBezTo>
                    <a:pt x="134" y="178"/>
                    <a:pt x="134" y="178"/>
                    <a:pt x="135" y="177"/>
                  </a:cubicBezTo>
                  <a:cubicBezTo>
                    <a:pt x="136" y="177"/>
                    <a:pt x="142" y="175"/>
                    <a:pt x="142" y="175"/>
                  </a:cubicBezTo>
                  <a:cubicBezTo>
                    <a:pt x="142" y="175"/>
                    <a:pt x="144" y="175"/>
                    <a:pt x="145" y="175"/>
                  </a:cubicBezTo>
                  <a:cubicBezTo>
                    <a:pt x="145" y="175"/>
                    <a:pt x="147" y="176"/>
                    <a:pt x="147" y="176"/>
                  </a:cubicBezTo>
                  <a:cubicBezTo>
                    <a:pt x="147" y="176"/>
                    <a:pt x="148" y="177"/>
                    <a:pt x="148" y="175"/>
                  </a:cubicBezTo>
                  <a:cubicBezTo>
                    <a:pt x="147" y="174"/>
                    <a:pt x="148" y="173"/>
                    <a:pt x="147" y="172"/>
                  </a:cubicBezTo>
                  <a:cubicBezTo>
                    <a:pt x="146" y="171"/>
                    <a:pt x="145" y="170"/>
                    <a:pt x="145" y="170"/>
                  </a:cubicBezTo>
                  <a:cubicBezTo>
                    <a:pt x="144" y="171"/>
                    <a:pt x="144" y="171"/>
                    <a:pt x="143" y="171"/>
                  </a:cubicBezTo>
                  <a:cubicBezTo>
                    <a:pt x="143" y="170"/>
                    <a:pt x="139" y="170"/>
                    <a:pt x="138" y="170"/>
                  </a:cubicBezTo>
                  <a:cubicBezTo>
                    <a:pt x="137" y="170"/>
                    <a:pt x="138" y="169"/>
                    <a:pt x="137" y="169"/>
                  </a:cubicBezTo>
                  <a:cubicBezTo>
                    <a:pt x="137" y="168"/>
                    <a:pt x="137" y="161"/>
                    <a:pt x="137" y="161"/>
                  </a:cubicBezTo>
                  <a:cubicBezTo>
                    <a:pt x="137" y="161"/>
                    <a:pt x="137" y="161"/>
                    <a:pt x="138" y="161"/>
                  </a:cubicBezTo>
                  <a:cubicBezTo>
                    <a:pt x="139" y="161"/>
                    <a:pt x="162" y="160"/>
                    <a:pt x="162" y="160"/>
                  </a:cubicBezTo>
                  <a:cubicBezTo>
                    <a:pt x="162" y="160"/>
                    <a:pt x="163" y="160"/>
                    <a:pt x="162" y="160"/>
                  </a:cubicBezTo>
                  <a:cubicBezTo>
                    <a:pt x="161" y="159"/>
                    <a:pt x="161" y="158"/>
                    <a:pt x="162" y="157"/>
                  </a:cubicBezTo>
                  <a:cubicBezTo>
                    <a:pt x="162" y="157"/>
                    <a:pt x="162" y="156"/>
                    <a:pt x="163" y="157"/>
                  </a:cubicBezTo>
                  <a:cubicBezTo>
                    <a:pt x="164" y="158"/>
                    <a:pt x="165" y="160"/>
                    <a:pt x="166" y="160"/>
                  </a:cubicBezTo>
                  <a:cubicBezTo>
                    <a:pt x="168" y="160"/>
                    <a:pt x="168" y="159"/>
                    <a:pt x="169" y="158"/>
                  </a:cubicBezTo>
                  <a:cubicBezTo>
                    <a:pt x="170" y="157"/>
                    <a:pt x="170" y="156"/>
                    <a:pt x="171" y="156"/>
                  </a:cubicBezTo>
                  <a:cubicBezTo>
                    <a:pt x="171" y="156"/>
                    <a:pt x="174" y="155"/>
                    <a:pt x="175" y="155"/>
                  </a:cubicBezTo>
                  <a:cubicBezTo>
                    <a:pt x="175" y="155"/>
                    <a:pt x="175" y="156"/>
                    <a:pt x="176" y="157"/>
                  </a:cubicBezTo>
                  <a:cubicBezTo>
                    <a:pt x="176" y="157"/>
                    <a:pt x="177" y="159"/>
                    <a:pt x="177" y="160"/>
                  </a:cubicBezTo>
                  <a:cubicBezTo>
                    <a:pt x="178" y="161"/>
                    <a:pt x="179" y="162"/>
                    <a:pt x="179" y="164"/>
                  </a:cubicBezTo>
                  <a:cubicBezTo>
                    <a:pt x="178" y="166"/>
                    <a:pt x="178" y="168"/>
                    <a:pt x="179" y="168"/>
                  </a:cubicBezTo>
                  <a:cubicBezTo>
                    <a:pt x="180" y="168"/>
                    <a:pt x="181" y="168"/>
                    <a:pt x="182" y="168"/>
                  </a:cubicBezTo>
                  <a:cubicBezTo>
                    <a:pt x="182" y="168"/>
                    <a:pt x="182" y="167"/>
                    <a:pt x="182" y="167"/>
                  </a:cubicBezTo>
                  <a:cubicBezTo>
                    <a:pt x="182" y="167"/>
                    <a:pt x="179" y="159"/>
                    <a:pt x="179" y="158"/>
                  </a:cubicBezTo>
                  <a:cubicBezTo>
                    <a:pt x="179" y="157"/>
                    <a:pt x="175" y="150"/>
                    <a:pt x="175" y="149"/>
                  </a:cubicBezTo>
                  <a:cubicBezTo>
                    <a:pt x="175" y="148"/>
                    <a:pt x="172" y="146"/>
                    <a:pt x="171" y="145"/>
                  </a:cubicBezTo>
                  <a:cubicBezTo>
                    <a:pt x="171" y="144"/>
                    <a:pt x="169" y="144"/>
                    <a:pt x="168" y="144"/>
                  </a:cubicBezTo>
                  <a:cubicBezTo>
                    <a:pt x="167" y="144"/>
                    <a:pt x="167" y="143"/>
                    <a:pt x="167" y="143"/>
                  </a:cubicBezTo>
                  <a:cubicBezTo>
                    <a:pt x="168" y="143"/>
                    <a:pt x="173" y="138"/>
                    <a:pt x="174" y="138"/>
                  </a:cubicBezTo>
                  <a:cubicBezTo>
                    <a:pt x="174" y="137"/>
                    <a:pt x="175" y="136"/>
                    <a:pt x="175" y="135"/>
                  </a:cubicBezTo>
                  <a:cubicBezTo>
                    <a:pt x="175" y="135"/>
                    <a:pt x="175" y="135"/>
                    <a:pt x="175" y="135"/>
                  </a:cubicBezTo>
                  <a:cubicBezTo>
                    <a:pt x="174" y="135"/>
                    <a:pt x="174" y="134"/>
                    <a:pt x="174" y="134"/>
                  </a:cubicBezTo>
                  <a:cubicBezTo>
                    <a:pt x="174" y="132"/>
                    <a:pt x="172" y="131"/>
                    <a:pt x="171" y="131"/>
                  </a:cubicBezTo>
                  <a:cubicBezTo>
                    <a:pt x="171" y="131"/>
                    <a:pt x="171" y="130"/>
                    <a:pt x="171" y="130"/>
                  </a:cubicBezTo>
                  <a:cubicBezTo>
                    <a:pt x="171" y="129"/>
                    <a:pt x="170" y="127"/>
                    <a:pt x="169" y="126"/>
                  </a:cubicBezTo>
                  <a:cubicBezTo>
                    <a:pt x="169" y="125"/>
                    <a:pt x="169" y="124"/>
                    <a:pt x="168" y="123"/>
                  </a:cubicBezTo>
                  <a:cubicBezTo>
                    <a:pt x="167" y="121"/>
                    <a:pt x="167" y="118"/>
                    <a:pt x="167" y="116"/>
                  </a:cubicBezTo>
                  <a:cubicBezTo>
                    <a:pt x="167" y="114"/>
                    <a:pt x="167" y="108"/>
                    <a:pt x="167" y="108"/>
                  </a:cubicBezTo>
                  <a:cubicBezTo>
                    <a:pt x="167" y="107"/>
                    <a:pt x="168" y="106"/>
                    <a:pt x="168" y="106"/>
                  </a:cubicBezTo>
                  <a:cubicBezTo>
                    <a:pt x="168" y="106"/>
                    <a:pt x="171" y="100"/>
                    <a:pt x="173" y="98"/>
                  </a:cubicBezTo>
                  <a:cubicBezTo>
                    <a:pt x="174" y="97"/>
                    <a:pt x="173" y="95"/>
                    <a:pt x="173" y="95"/>
                  </a:cubicBezTo>
                  <a:cubicBezTo>
                    <a:pt x="173" y="94"/>
                    <a:pt x="172" y="94"/>
                    <a:pt x="172" y="94"/>
                  </a:cubicBezTo>
                  <a:cubicBezTo>
                    <a:pt x="166" y="92"/>
                    <a:pt x="160" y="93"/>
                    <a:pt x="158" y="93"/>
                  </a:cubicBezTo>
                  <a:cubicBezTo>
                    <a:pt x="156" y="94"/>
                    <a:pt x="145" y="95"/>
                    <a:pt x="144" y="95"/>
                  </a:cubicBezTo>
                  <a:cubicBezTo>
                    <a:pt x="144" y="95"/>
                    <a:pt x="143" y="95"/>
                    <a:pt x="143" y="95"/>
                  </a:cubicBezTo>
                  <a:cubicBezTo>
                    <a:pt x="143" y="95"/>
                    <a:pt x="134" y="83"/>
                    <a:pt x="134" y="83"/>
                  </a:cubicBezTo>
                  <a:cubicBezTo>
                    <a:pt x="133" y="82"/>
                    <a:pt x="133" y="82"/>
                    <a:pt x="133" y="82"/>
                  </a:cubicBezTo>
                  <a:cubicBezTo>
                    <a:pt x="129" y="81"/>
                    <a:pt x="129" y="81"/>
                    <a:pt x="129" y="81"/>
                  </a:cubicBezTo>
                  <a:cubicBezTo>
                    <a:pt x="124" y="80"/>
                    <a:pt x="121" y="81"/>
                    <a:pt x="120" y="82"/>
                  </a:cubicBezTo>
                  <a:cubicBezTo>
                    <a:pt x="119" y="82"/>
                    <a:pt x="118" y="82"/>
                    <a:pt x="118" y="82"/>
                  </a:cubicBezTo>
                  <a:cubicBezTo>
                    <a:pt x="118" y="82"/>
                    <a:pt x="111" y="81"/>
                    <a:pt x="110" y="81"/>
                  </a:cubicBezTo>
                  <a:cubicBezTo>
                    <a:pt x="109" y="81"/>
                    <a:pt x="107" y="82"/>
                    <a:pt x="106" y="82"/>
                  </a:cubicBezTo>
                  <a:cubicBezTo>
                    <a:pt x="106" y="82"/>
                    <a:pt x="105" y="81"/>
                    <a:pt x="105" y="81"/>
                  </a:cubicBezTo>
                  <a:cubicBezTo>
                    <a:pt x="104" y="79"/>
                    <a:pt x="104" y="79"/>
                    <a:pt x="104" y="79"/>
                  </a:cubicBezTo>
                  <a:cubicBezTo>
                    <a:pt x="103" y="76"/>
                    <a:pt x="100" y="76"/>
                    <a:pt x="100" y="76"/>
                  </a:cubicBezTo>
                  <a:cubicBezTo>
                    <a:pt x="99" y="75"/>
                    <a:pt x="99" y="73"/>
                    <a:pt x="99" y="73"/>
                  </a:cubicBezTo>
                  <a:cubicBezTo>
                    <a:pt x="98" y="72"/>
                    <a:pt x="99" y="70"/>
                    <a:pt x="99" y="69"/>
                  </a:cubicBezTo>
                  <a:cubicBezTo>
                    <a:pt x="99" y="68"/>
                    <a:pt x="99" y="67"/>
                    <a:pt x="100" y="67"/>
                  </a:cubicBezTo>
                  <a:cubicBezTo>
                    <a:pt x="100" y="66"/>
                    <a:pt x="100" y="66"/>
                    <a:pt x="100" y="66"/>
                  </a:cubicBezTo>
                  <a:cubicBezTo>
                    <a:pt x="100" y="65"/>
                    <a:pt x="100" y="62"/>
                    <a:pt x="100" y="62"/>
                  </a:cubicBezTo>
                  <a:cubicBezTo>
                    <a:pt x="99" y="61"/>
                    <a:pt x="99" y="61"/>
                    <a:pt x="99" y="61"/>
                  </a:cubicBezTo>
                  <a:cubicBezTo>
                    <a:pt x="99" y="61"/>
                    <a:pt x="98" y="60"/>
                    <a:pt x="98" y="60"/>
                  </a:cubicBezTo>
                  <a:cubicBezTo>
                    <a:pt x="98" y="59"/>
                    <a:pt x="95" y="52"/>
                    <a:pt x="94" y="51"/>
                  </a:cubicBezTo>
                  <a:cubicBezTo>
                    <a:pt x="94" y="50"/>
                    <a:pt x="92" y="50"/>
                    <a:pt x="92" y="50"/>
                  </a:cubicBezTo>
                  <a:cubicBezTo>
                    <a:pt x="92" y="50"/>
                    <a:pt x="91" y="50"/>
                    <a:pt x="91" y="50"/>
                  </a:cubicBezTo>
                  <a:cubicBezTo>
                    <a:pt x="91" y="49"/>
                    <a:pt x="91" y="49"/>
                    <a:pt x="91" y="48"/>
                  </a:cubicBezTo>
                  <a:cubicBezTo>
                    <a:pt x="91" y="48"/>
                    <a:pt x="90" y="48"/>
                    <a:pt x="90" y="48"/>
                  </a:cubicBezTo>
                  <a:cubicBezTo>
                    <a:pt x="90" y="48"/>
                    <a:pt x="87" y="49"/>
                    <a:pt x="86" y="49"/>
                  </a:cubicBezTo>
                  <a:cubicBezTo>
                    <a:pt x="85" y="50"/>
                    <a:pt x="85" y="49"/>
                    <a:pt x="85" y="49"/>
                  </a:cubicBezTo>
                  <a:cubicBezTo>
                    <a:pt x="86" y="48"/>
                    <a:pt x="89" y="43"/>
                    <a:pt x="89" y="42"/>
                  </a:cubicBezTo>
                  <a:cubicBezTo>
                    <a:pt x="90" y="42"/>
                    <a:pt x="90" y="39"/>
                    <a:pt x="91" y="38"/>
                  </a:cubicBezTo>
                  <a:cubicBezTo>
                    <a:pt x="91" y="38"/>
                    <a:pt x="91" y="36"/>
                    <a:pt x="91" y="35"/>
                  </a:cubicBezTo>
                  <a:cubicBezTo>
                    <a:pt x="92" y="34"/>
                    <a:pt x="92" y="32"/>
                    <a:pt x="92" y="31"/>
                  </a:cubicBezTo>
                  <a:cubicBezTo>
                    <a:pt x="92" y="30"/>
                    <a:pt x="92" y="30"/>
                    <a:pt x="92" y="30"/>
                  </a:cubicBezTo>
                  <a:cubicBezTo>
                    <a:pt x="92" y="30"/>
                    <a:pt x="93" y="30"/>
                    <a:pt x="93" y="29"/>
                  </a:cubicBezTo>
                  <a:cubicBezTo>
                    <a:pt x="93" y="29"/>
                    <a:pt x="93" y="28"/>
                    <a:pt x="94" y="28"/>
                  </a:cubicBezTo>
                  <a:cubicBezTo>
                    <a:pt x="94" y="27"/>
                    <a:pt x="94" y="26"/>
                    <a:pt x="95" y="25"/>
                  </a:cubicBezTo>
                  <a:cubicBezTo>
                    <a:pt x="95" y="24"/>
                    <a:pt x="97" y="22"/>
                    <a:pt x="97" y="21"/>
                  </a:cubicBezTo>
                  <a:cubicBezTo>
                    <a:pt x="98" y="21"/>
                    <a:pt x="99" y="21"/>
                    <a:pt x="99" y="21"/>
                  </a:cubicBezTo>
                  <a:cubicBezTo>
                    <a:pt x="102" y="21"/>
                    <a:pt x="103" y="18"/>
                    <a:pt x="103" y="18"/>
                  </a:cubicBezTo>
                  <a:cubicBezTo>
                    <a:pt x="103" y="18"/>
                    <a:pt x="105" y="15"/>
                    <a:pt x="105" y="13"/>
                  </a:cubicBezTo>
                  <a:cubicBezTo>
                    <a:pt x="106" y="12"/>
                    <a:pt x="107" y="12"/>
                    <a:pt x="107" y="12"/>
                  </a:cubicBezTo>
                  <a:cubicBezTo>
                    <a:pt x="112" y="10"/>
                    <a:pt x="112" y="10"/>
                    <a:pt x="112" y="10"/>
                  </a:cubicBezTo>
                  <a:cubicBezTo>
                    <a:pt x="113" y="10"/>
                    <a:pt x="115" y="9"/>
                    <a:pt x="116" y="8"/>
                  </a:cubicBezTo>
                  <a:cubicBezTo>
                    <a:pt x="118" y="7"/>
                    <a:pt x="120" y="6"/>
                    <a:pt x="117" y="3"/>
                  </a:cubicBezTo>
                  <a:cubicBezTo>
                    <a:pt x="115" y="0"/>
                    <a:pt x="111" y="0"/>
                    <a:pt x="109" y="1"/>
                  </a:cubicBezTo>
                  <a:cubicBezTo>
                    <a:pt x="107" y="2"/>
                    <a:pt x="103" y="3"/>
                    <a:pt x="102" y="6"/>
                  </a:cubicBezTo>
                  <a:cubicBezTo>
                    <a:pt x="101" y="9"/>
                    <a:pt x="100" y="10"/>
                    <a:pt x="99" y="10"/>
                  </a:cubicBezTo>
                  <a:cubicBezTo>
                    <a:pt x="98" y="11"/>
                    <a:pt x="93" y="14"/>
                    <a:pt x="91" y="15"/>
                  </a:cubicBezTo>
                  <a:cubicBezTo>
                    <a:pt x="88" y="16"/>
                    <a:pt x="83" y="19"/>
                    <a:pt x="77" y="17"/>
                  </a:cubicBezTo>
                  <a:cubicBezTo>
                    <a:pt x="77" y="17"/>
                    <a:pt x="75" y="16"/>
                    <a:pt x="73" y="19"/>
                  </a:cubicBezTo>
                  <a:cubicBezTo>
                    <a:pt x="72" y="22"/>
                    <a:pt x="71" y="26"/>
                    <a:pt x="69" y="25"/>
                  </a:cubicBezTo>
                  <a:cubicBezTo>
                    <a:pt x="68" y="25"/>
                    <a:pt x="67" y="24"/>
                    <a:pt x="68" y="23"/>
                  </a:cubicBezTo>
                  <a:cubicBezTo>
                    <a:pt x="70" y="23"/>
                    <a:pt x="70" y="23"/>
                    <a:pt x="68" y="22"/>
                  </a:cubicBezTo>
                  <a:cubicBezTo>
                    <a:pt x="66" y="21"/>
                    <a:pt x="64" y="20"/>
                    <a:pt x="63" y="21"/>
                  </a:cubicBezTo>
                  <a:cubicBezTo>
                    <a:pt x="62" y="22"/>
                    <a:pt x="60" y="23"/>
                    <a:pt x="59" y="24"/>
                  </a:cubicBezTo>
                  <a:cubicBezTo>
                    <a:pt x="58" y="25"/>
                    <a:pt x="58" y="25"/>
                    <a:pt x="58" y="26"/>
                  </a:cubicBezTo>
                  <a:cubicBezTo>
                    <a:pt x="58" y="26"/>
                    <a:pt x="57" y="27"/>
                    <a:pt x="56" y="28"/>
                  </a:cubicBezTo>
                  <a:cubicBezTo>
                    <a:pt x="55" y="28"/>
                    <a:pt x="53" y="27"/>
                    <a:pt x="53" y="29"/>
                  </a:cubicBezTo>
                  <a:cubicBezTo>
                    <a:pt x="52" y="32"/>
                    <a:pt x="50" y="35"/>
                    <a:pt x="52" y="34"/>
                  </a:cubicBezTo>
                  <a:cubicBezTo>
                    <a:pt x="54" y="33"/>
                    <a:pt x="53" y="34"/>
                    <a:pt x="53" y="36"/>
                  </a:cubicBezTo>
                  <a:cubicBezTo>
                    <a:pt x="52" y="38"/>
                    <a:pt x="50" y="41"/>
                    <a:pt x="52" y="42"/>
                  </a:cubicBezTo>
                  <a:cubicBezTo>
                    <a:pt x="53" y="42"/>
                    <a:pt x="52" y="43"/>
                    <a:pt x="51" y="45"/>
                  </a:cubicBezTo>
                  <a:cubicBezTo>
                    <a:pt x="51" y="46"/>
                    <a:pt x="51" y="46"/>
                    <a:pt x="49" y="46"/>
                  </a:cubicBezTo>
                  <a:cubicBezTo>
                    <a:pt x="48" y="46"/>
                    <a:pt x="44" y="47"/>
                    <a:pt x="44" y="49"/>
                  </a:cubicBezTo>
                  <a:cubicBezTo>
                    <a:pt x="43" y="51"/>
                    <a:pt x="41" y="54"/>
                    <a:pt x="38" y="56"/>
                  </a:cubicBezTo>
                  <a:cubicBezTo>
                    <a:pt x="35" y="57"/>
                    <a:pt x="31" y="57"/>
                    <a:pt x="33" y="60"/>
                  </a:cubicBezTo>
                  <a:cubicBezTo>
                    <a:pt x="35" y="63"/>
                    <a:pt x="35" y="64"/>
                    <a:pt x="35" y="66"/>
                  </a:cubicBezTo>
                  <a:cubicBezTo>
                    <a:pt x="35" y="67"/>
                    <a:pt x="35" y="70"/>
                    <a:pt x="32" y="65"/>
                  </a:cubicBezTo>
                  <a:cubicBezTo>
                    <a:pt x="30" y="60"/>
                    <a:pt x="27" y="58"/>
                    <a:pt x="26" y="57"/>
                  </a:cubicBezTo>
                  <a:cubicBezTo>
                    <a:pt x="25" y="58"/>
                    <a:pt x="25" y="59"/>
                    <a:pt x="24" y="59"/>
                  </a:cubicBezTo>
                  <a:cubicBezTo>
                    <a:pt x="24" y="59"/>
                    <a:pt x="25" y="60"/>
                    <a:pt x="25" y="60"/>
                  </a:cubicBezTo>
                  <a:cubicBezTo>
                    <a:pt x="26" y="61"/>
                    <a:pt x="26" y="61"/>
                    <a:pt x="26" y="62"/>
                  </a:cubicBezTo>
                  <a:cubicBezTo>
                    <a:pt x="26" y="62"/>
                    <a:pt x="26" y="63"/>
                    <a:pt x="27" y="63"/>
                  </a:cubicBezTo>
                  <a:cubicBezTo>
                    <a:pt x="27" y="64"/>
                    <a:pt x="28" y="66"/>
                    <a:pt x="28" y="67"/>
                  </a:cubicBezTo>
                  <a:cubicBezTo>
                    <a:pt x="29" y="68"/>
                    <a:pt x="29" y="68"/>
                    <a:pt x="29" y="68"/>
                  </a:cubicBezTo>
                  <a:cubicBezTo>
                    <a:pt x="28" y="69"/>
                    <a:pt x="27" y="69"/>
                    <a:pt x="27" y="69"/>
                  </a:cubicBezTo>
                  <a:cubicBezTo>
                    <a:pt x="26" y="70"/>
                    <a:pt x="24" y="73"/>
                    <a:pt x="24" y="73"/>
                  </a:cubicBezTo>
                  <a:cubicBezTo>
                    <a:pt x="23" y="74"/>
                    <a:pt x="23" y="74"/>
                    <a:pt x="22" y="74"/>
                  </a:cubicBezTo>
                  <a:cubicBezTo>
                    <a:pt x="22" y="73"/>
                    <a:pt x="21" y="72"/>
                    <a:pt x="21" y="72"/>
                  </a:cubicBezTo>
                  <a:cubicBezTo>
                    <a:pt x="20" y="71"/>
                    <a:pt x="20" y="71"/>
                    <a:pt x="20" y="72"/>
                  </a:cubicBezTo>
                  <a:cubicBezTo>
                    <a:pt x="20" y="72"/>
                    <a:pt x="20" y="75"/>
                    <a:pt x="20" y="75"/>
                  </a:cubicBezTo>
                  <a:cubicBezTo>
                    <a:pt x="18" y="79"/>
                    <a:pt x="18" y="79"/>
                    <a:pt x="18" y="79"/>
                  </a:cubicBezTo>
                  <a:cubicBezTo>
                    <a:pt x="19" y="79"/>
                    <a:pt x="19" y="80"/>
                    <a:pt x="20" y="81"/>
                  </a:cubicBezTo>
                  <a:cubicBezTo>
                    <a:pt x="22" y="83"/>
                    <a:pt x="27" y="87"/>
                    <a:pt x="26" y="89"/>
                  </a:cubicBezTo>
                  <a:cubicBezTo>
                    <a:pt x="25" y="92"/>
                    <a:pt x="23" y="93"/>
                    <a:pt x="26" y="97"/>
                  </a:cubicBezTo>
                  <a:cubicBezTo>
                    <a:pt x="28" y="100"/>
                    <a:pt x="28" y="101"/>
                    <a:pt x="27" y="102"/>
                  </a:cubicBezTo>
                  <a:cubicBezTo>
                    <a:pt x="25" y="102"/>
                    <a:pt x="23" y="102"/>
                    <a:pt x="25" y="105"/>
                  </a:cubicBezTo>
                  <a:cubicBezTo>
                    <a:pt x="26" y="107"/>
                    <a:pt x="26" y="109"/>
                    <a:pt x="26" y="111"/>
                  </a:cubicBezTo>
                  <a:cubicBezTo>
                    <a:pt x="27" y="113"/>
                    <a:pt x="27" y="118"/>
                    <a:pt x="26" y="120"/>
                  </a:cubicBezTo>
                  <a:cubicBezTo>
                    <a:pt x="26" y="121"/>
                    <a:pt x="26" y="122"/>
                    <a:pt x="27" y="122"/>
                  </a:cubicBezTo>
                  <a:cubicBezTo>
                    <a:pt x="28" y="123"/>
                    <a:pt x="27" y="123"/>
                    <a:pt x="26" y="124"/>
                  </a:cubicBezTo>
                  <a:cubicBezTo>
                    <a:pt x="25" y="125"/>
                    <a:pt x="25" y="125"/>
                    <a:pt x="26" y="126"/>
                  </a:cubicBezTo>
                  <a:cubicBezTo>
                    <a:pt x="26" y="126"/>
                    <a:pt x="26" y="127"/>
                    <a:pt x="27" y="126"/>
                  </a:cubicBezTo>
                  <a:cubicBezTo>
                    <a:pt x="27" y="125"/>
                    <a:pt x="28" y="125"/>
                    <a:pt x="29" y="126"/>
                  </a:cubicBezTo>
                  <a:cubicBezTo>
                    <a:pt x="29" y="128"/>
                    <a:pt x="29" y="129"/>
                    <a:pt x="30" y="128"/>
                  </a:cubicBezTo>
                  <a:cubicBezTo>
                    <a:pt x="31" y="128"/>
                    <a:pt x="31" y="127"/>
                    <a:pt x="30" y="129"/>
                  </a:cubicBezTo>
                  <a:cubicBezTo>
                    <a:pt x="29" y="131"/>
                    <a:pt x="27" y="136"/>
                    <a:pt x="26" y="137"/>
                  </a:cubicBezTo>
                  <a:cubicBezTo>
                    <a:pt x="26" y="137"/>
                    <a:pt x="23" y="140"/>
                    <a:pt x="22" y="140"/>
                  </a:cubicBezTo>
                  <a:cubicBezTo>
                    <a:pt x="22" y="141"/>
                    <a:pt x="21" y="141"/>
                    <a:pt x="21" y="142"/>
                  </a:cubicBezTo>
                  <a:cubicBezTo>
                    <a:pt x="22" y="144"/>
                    <a:pt x="20" y="147"/>
                    <a:pt x="17" y="148"/>
                  </a:cubicBezTo>
                  <a:cubicBezTo>
                    <a:pt x="14" y="149"/>
                    <a:pt x="7" y="149"/>
                    <a:pt x="7" y="154"/>
                  </a:cubicBezTo>
                  <a:cubicBezTo>
                    <a:pt x="7" y="158"/>
                    <a:pt x="11" y="156"/>
                    <a:pt x="8" y="159"/>
                  </a:cubicBezTo>
                  <a:cubicBezTo>
                    <a:pt x="6" y="163"/>
                    <a:pt x="4" y="161"/>
                    <a:pt x="3" y="161"/>
                  </a:cubicBezTo>
                  <a:cubicBezTo>
                    <a:pt x="2" y="162"/>
                    <a:pt x="0" y="162"/>
                    <a:pt x="3" y="163"/>
                  </a:cubicBezTo>
                  <a:cubicBezTo>
                    <a:pt x="5" y="163"/>
                    <a:pt x="5" y="164"/>
                    <a:pt x="4" y="165"/>
                  </a:cubicBezTo>
                  <a:cubicBezTo>
                    <a:pt x="4" y="165"/>
                    <a:pt x="4" y="165"/>
                    <a:pt x="4" y="165"/>
                  </a:cubicBezTo>
                  <a:cubicBezTo>
                    <a:pt x="8" y="168"/>
                    <a:pt x="8" y="168"/>
                    <a:pt x="8" y="168"/>
                  </a:cubicBezTo>
                  <a:cubicBezTo>
                    <a:pt x="8" y="168"/>
                    <a:pt x="9" y="168"/>
                    <a:pt x="9" y="16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3" name="Freeform 167">
              <a:extLst>
                <a:ext uri="{FF2B5EF4-FFF2-40B4-BE49-F238E27FC236}">
                  <a16:creationId xmlns="" xmlns:a16="http://schemas.microsoft.com/office/drawing/2014/main" id="{239663CF-487E-488A-BFAD-E0BF6B4ED303}"/>
                </a:ext>
              </a:extLst>
            </p:cNvPr>
            <p:cNvSpPr>
              <a:spLocks/>
            </p:cNvSpPr>
            <p:nvPr/>
          </p:nvSpPr>
          <p:spPr bwMode="auto">
            <a:xfrm>
              <a:off x="1703999" y="3218037"/>
              <a:ext cx="89992" cy="98880"/>
            </a:xfrm>
            <a:custGeom>
              <a:avLst/>
              <a:gdLst>
                <a:gd name="T0" fmla="*/ 9 w 87"/>
                <a:gd name="T1" fmla="*/ 80 h 95"/>
                <a:gd name="T2" fmla="*/ 9 w 87"/>
                <a:gd name="T3" fmla="*/ 85 h 95"/>
                <a:gd name="T4" fmla="*/ 12 w 87"/>
                <a:gd name="T5" fmla="*/ 86 h 95"/>
                <a:gd name="T6" fmla="*/ 19 w 87"/>
                <a:gd name="T7" fmla="*/ 87 h 95"/>
                <a:gd name="T8" fmla="*/ 24 w 87"/>
                <a:gd name="T9" fmla="*/ 92 h 95"/>
                <a:gd name="T10" fmla="*/ 31 w 87"/>
                <a:gd name="T11" fmla="*/ 94 h 95"/>
                <a:gd name="T12" fmla="*/ 36 w 87"/>
                <a:gd name="T13" fmla="*/ 87 h 95"/>
                <a:gd name="T14" fmla="*/ 40 w 87"/>
                <a:gd name="T15" fmla="*/ 74 h 95"/>
                <a:gd name="T16" fmla="*/ 43 w 87"/>
                <a:gd name="T17" fmla="*/ 72 h 95"/>
                <a:gd name="T18" fmla="*/ 48 w 87"/>
                <a:gd name="T19" fmla="*/ 66 h 95"/>
                <a:gd name="T20" fmla="*/ 64 w 87"/>
                <a:gd name="T21" fmla="*/ 60 h 95"/>
                <a:gd name="T22" fmla="*/ 78 w 87"/>
                <a:gd name="T23" fmla="*/ 48 h 95"/>
                <a:gd name="T24" fmla="*/ 85 w 87"/>
                <a:gd name="T25" fmla="*/ 37 h 95"/>
                <a:gd name="T26" fmla="*/ 85 w 87"/>
                <a:gd name="T27" fmla="*/ 29 h 95"/>
                <a:gd name="T28" fmla="*/ 82 w 87"/>
                <a:gd name="T29" fmla="*/ 24 h 95"/>
                <a:gd name="T30" fmla="*/ 81 w 87"/>
                <a:gd name="T31" fmla="*/ 23 h 95"/>
                <a:gd name="T32" fmla="*/ 86 w 87"/>
                <a:gd name="T33" fmla="*/ 23 h 95"/>
                <a:gd name="T34" fmla="*/ 72 w 87"/>
                <a:gd name="T35" fmla="*/ 16 h 95"/>
                <a:gd name="T36" fmla="*/ 60 w 87"/>
                <a:gd name="T37" fmla="*/ 16 h 95"/>
                <a:gd name="T38" fmla="*/ 53 w 87"/>
                <a:gd name="T39" fmla="*/ 12 h 95"/>
                <a:gd name="T40" fmla="*/ 49 w 87"/>
                <a:gd name="T41" fmla="*/ 9 h 95"/>
                <a:gd name="T42" fmla="*/ 40 w 87"/>
                <a:gd name="T43" fmla="*/ 4 h 95"/>
                <a:gd name="T44" fmla="*/ 37 w 87"/>
                <a:gd name="T45" fmla="*/ 3 h 95"/>
                <a:gd name="T46" fmla="*/ 30 w 87"/>
                <a:gd name="T47" fmla="*/ 4 h 95"/>
                <a:gd name="T48" fmla="*/ 21 w 87"/>
                <a:gd name="T49" fmla="*/ 7 h 95"/>
                <a:gd name="T50" fmla="*/ 15 w 87"/>
                <a:gd name="T51" fmla="*/ 9 h 95"/>
                <a:gd name="T52" fmla="*/ 15 w 87"/>
                <a:gd name="T53" fmla="*/ 13 h 95"/>
                <a:gd name="T54" fmla="*/ 16 w 87"/>
                <a:gd name="T55" fmla="*/ 16 h 95"/>
                <a:gd name="T56" fmla="*/ 12 w 87"/>
                <a:gd name="T57" fmla="*/ 23 h 95"/>
                <a:gd name="T58" fmla="*/ 10 w 87"/>
                <a:gd name="T59" fmla="*/ 31 h 95"/>
                <a:gd name="T60" fmla="*/ 5 w 87"/>
                <a:gd name="T61" fmla="*/ 35 h 95"/>
                <a:gd name="T62" fmla="*/ 4 w 87"/>
                <a:gd name="T63" fmla="*/ 42 h 95"/>
                <a:gd name="T64" fmla="*/ 3 w 87"/>
                <a:gd name="T65" fmla="*/ 54 h 95"/>
                <a:gd name="T66" fmla="*/ 7 w 87"/>
                <a:gd name="T67" fmla="*/ 58 h 95"/>
                <a:gd name="T68" fmla="*/ 12 w 87"/>
                <a:gd name="T69" fmla="*/ 61 h 95"/>
                <a:gd name="T70" fmla="*/ 15 w 87"/>
                <a:gd name="T71" fmla="*/ 58 h 95"/>
                <a:gd name="T72" fmla="*/ 16 w 87"/>
                <a:gd name="T73" fmla="*/ 59 h 95"/>
                <a:gd name="T74" fmla="*/ 18 w 87"/>
                <a:gd name="T75" fmla="*/ 57 h 95"/>
                <a:gd name="T76" fmla="*/ 19 w 87"/>
                <a:gd name="T77" fmla="*/ 53 h 95"/>
                <a:gd name="T78" fmla="*/ 19 w 87"/>
                <a:gd name="T79" fmla="*/ 60 h 95"/>
                <a:gd name="T80" fmla="*/ 13 w 87"/>
                <a:gd name="T81" fmla="*/ 70 h 95"/>
                <a:gd name="T82" fmla="*/ 13 w 87"/>
                <a:gd name="T83"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95">
                  <a:moveTo>
                    <a:pt x="13" y="79"/>
                  </a:moveTo>
                  <a:cubicBezTo>
                    <a:pt x="12" y="79"/>
                    <a:pt x="10" y="80"/>
                    <a:pt x="9" y="80"/>
                  </a:cubicBezTo>
                  <a:cubicBezTo>
                    <a:pt x="9" y="81"/>
                    <a:pt x="8" y="81"/>
                    <a:pt x="8" y="82"/>
                  </a:cubicBezTo>
                  <a:cubicBezTo>
                    <a:pt x="8" y="82"/>
                    <a:pt x="9" y="85"/>
                    <a:pt x="9" y="85"/>
                  </a:cubicBezTo>
                  <a:cubicBezTo>
                    <a:pt x="9" y="86"/>
                    <a:pt x="8" y="86"/>
                    <a:pt x="9" y="87"/>
                  </a:cubicBezTo>
                  <a:cubicBezTo>
                    <a:pt x="9" y="87"/>
                    <a:pt x="12" y="87"/>
                    <a:pt x="12" y="86"/>
                  </a:cubicBezTo>
                  <a:cubicBezTo>
                    <a:pt x="13" y="85"/>
                    <a:pt x="14" y="84"/>
                    <a:pt x="15" y="85"/>
                  </a:cubicBezTo>
                  <a:cubicBezTo>
                    <a:pt x="17" y="86"/>
                    <a:pt x="18" y="87"/>
                    <a:pt x="19" y="87"/>
                  </a:cubicBezTo>
                  <a:cubicBezTo>
                    <a:pt x="20" y="87"/>
                    <a:pt x="21" y="87"/>
                    <a:pt x="21" y="87"/>
                  </a:cubicBezTo>
                  <a:cubicBezTo>
                    <a:pt x="22" y="88"/>
                    <a:pt x="24" y="92"/>
                    <a:pt x="24" y="92"/>
                  </a:cubicBezTo>
                  <a:cubicBezTo>
                    <a:pt x="25" y="93"/>
                    <a:pt x="26" y="94"/>
                    <a:pt x="28" y="95"/>
                  </a:cubicBezTo>
                  <a:cubicBezTo>
                    <a:pt x="29" y="95"/>
                    <a:pt x="30" y="95"/>
                    <a:pt x="31" y="94"/>
                  </a:cubicBezTo>
                  <a:cubicBezTo>
                    <a:pt x="32" y="93"/>
                    <a:pt x="33" y="91"/>
                    <a:pt x="34" y="90"/>
                  </a:cubicBezTo>
                  <a:cubicBezTo>
                    <a:pt x="35" y="90"/>
                    <a:pt x="36" y="88"/>
                    <a:pt x="36" y="87"/>
                  </a:cubicBezTo>
                  <a:cubicBezTo>
                    <a:pt x="36" y="85"/>
                    <a:pt x="39" y="78"/>
                    <a:pt x="39" y="76"/>
                  </a:cubicBezTo>
                  <a:cubicBezTo>
                    <a:pt x="40" y="75"/>
                    <a:pt x="40" y="74"/>
                    <a:pt x="40" y="74"/>
                  </a:cubicBezTo>
                  <a:cubicBezTo>
                    <a:pt x="40" y="74"/>
                    <a:pt x="40" y="73"/>
                    <a:pt x="41" y="73"/>
                  </a:cubicBezTo>
                  <a:cubicBezTo>
                    <a:pt x="41" y="73"/>
                    <a:pt x="43" y="73"/>
                    <a:pt x="43" y="72"/>
                  </a:cubicBezTo>
                  <a:cubicBezTo>
                    <a:pt x="43" y="70"/>
                    <a:pt x="44" y="70"/>
                    <a:pt x="45" y="68"/>
                  </a:cubicBezTo>
                  <a:cubicBezTo>
                    <a:pt x="47" y="66"/>
                    <a:pt x="47" y="66"/>
                    <a:pt x="48" y="66"/>
                  </a:cubicBezTo>
                  <a:cubicBezTo>
                    <a:pt x="48" y="65"/>
                    <a:pt x="48" y="65"/>
                    <a:pt x="49" y="65"/>
                  </a:cubicBezTo>
                  <a:cubicBezTo>
                    <a:pt x="49" y="65"/>
                    <a:pt x="64" y="60"/>
                    <a:pt x="64" y="60"/>
                  </a:cubicBezTo>
                  <a:cubicBezTo>
                    <a:pt x="64" y="60"/>
                    <a:pt x="65" y="59"/>
                    <a:pt x="66" y="58"/>
                  </a:cubicBezTo>
                  <a:cubicBezTo>
                    <a:pt x="67" y="58"/>
                    <a:pt x="77" y="49"/>
                    <a:pt x="78" y="48"/>
                  </a:cubicBezTo>
                  <a:cubicBezTo>
                    <a:pt x="79" y="47"/>
                    <a:pt x="81" y="44"/>
                    <a:pt x="82" y="43"/>
                  </a:cubicBezTo>
                  <a:cubicBezTo>
                    <a:pt x="82" y="42"/>
                    <a:pt x="84" y="38"/>
                    <a:pt x="85" y="37"/>
                  </a:cubicBezTo>
                  <a:cubicBezTo>
                    <a:pt x="85" y="37"/>
                    <a:pt x="87" y="35"/>
                    <a:pt x="87" y="33"/>
                  </a:cubicBezTo>
                  <a:cubicBezTo>
                    <a:pt x="86" y="32"/>
                    <a:pt x="86" y="30"/>
                    <a:pt x="85" y="29"/>
                  </a:cubicBezTo>
                  <a:cubicBezTo>
                    <a:pt x="84" y="28"/>
                    <a:pt x="83" y="27"/>
                    <a:pt x="83" y="26"/>
                  </a:cubicBezTo>
                  <a:cubicBezTo>
                    <a:pt x="83" y="25"/>
                    <a:pt x="83" y="24"/>
                    <a:pt x="82" y="24"/>
                  </a:cubicBezTo>
                  <a:cubicBezTo>
                    <a:pt x="82" y="24"/>
                    <a:pt x="81" y="24"/>
                    <a:pt x="81" y="24"/>
                  </a:cubicBezTo>
                  <a:cubicBezTo>
                    <a:pt x="81" y="23"/>
                    <a:pt x="80" y="23"/>
                    <a:pt x="81" y="23"/>
                  </a:cubicBezTo>
                  <a:cubicBezTo>
                    <a:pt x="82" y="22"/>
                    <a:pt x="83" y="22"/>
                    <a:pt x="84" y="23"/>
                  </a:cubicBezTo>
                  <a:cubicBezTo>
                    <a:pt x="84" y="23"/>
                    <a:pt x="85" y="23"/>
                    <a:pt x="86" y="23"/>
                  </a:cubicBezTo>
                  <a:cubicBezTo>
                    <a:pt x="82" y="21"/>
                    <a:pt x="74" y="16"/>
                    <a:pt x="73" y="16"/>
                  </a:cubicBezTo>
                  <a:cubicBezTo>
                    <a:pt x="72" y="15"/>
                    <a:pt x="72" y="16"/>
                    <a:pt x="72" y="16"/>
                  </a:cubicBezTo>
                  <a:cubicBezTo>
                    <a:pt x="72" y="16"/>
                    <a:pt x="67" y="17"/>
                    <a:pt x="67" y="17"/>
                  </a:cubicBezTo>
                  <a:cubicBezTo>
                    <a:pt x="66" y="17"/>
                    <a:pt x="61" y="16"/>
                    <a:pt x="60" y="16"/>
                  </a:cubicBezTo>
                  <a:cubicBezTo>
                    <a:pt x="59" y="16"/>
                    <a:pt x="59" y="16"/>
                    <a:pt x="56" y="16"/>
                  </a:cubicBezTo>
                  <a:cubicBezTo>
                    <a:pt x="54" y="15"/>
                    <a:pt x="53" y="12"/>
                    <a:pt x="53" y="12"/>
                  </a:cubicBezTo>
                  <a:cubicBezTo>
                    <a:pt x="53" y="11"/>
                    <a:pt x="51" y="9"/>
                    <a:pt x="51" y="9"/>
                  </a:cubicBezTo>
                  <a:cubicBezTo>
                    <a:pt x="50" y="9"/>
                    <a:pt x="50" y="9"/>
                    <a:pt x="49" y="9"/>
                  </a:cubicBezTo>
                  <a:cubicBezTo>
                    <a:pt x="48" y="9"/>
                    <a:pt x="44" y="7"/>
                    <a:pt x="43" y="6"/>
                  </a:cubicBezTo>
                  <a:cubicBezTo>
                    <a:pt x="42" y="6"/>
                    <a:pt x="40" y="5"/>
                    <a:pt x="40" y="4"/>
                  </a:cubicBezTo>
                  <a:cubicBezTo>
                    <a:pt x="39" y="4"/>
                    <a:pt x="39" y="4"/>
                    <a:pt x="38" y="3"/>
                  </a:cubicBezTo>
                  <a:cubicBezTo>
                    <a:pt x="38" y="3"/>
                    <a:pt x="37" y="3"/>
                    <a:pt x="37" y="3"/>
                  </a:cubicBezTo>
                  <a:cubicBezTo>
                    <a:pt x="33" y="0"/>
                    <a:pt x="33" y="0"/>
                    <a:pt x="33" y="0"/>
                  </a:cubicBezTo>
                  <a:cubicBezTo>
                    <a:pt x="33" y="1"/>
                    <a:pt x="32" y="4"/>
                    <a:pt x="30" y="4"/>
                  </a:cubicBezTo>
                  <a:cubicBezTo>
                    <a:pt x="29" y="4"/>
                    <a:pt x="25" y="5"/>
                    <a:pt x="24" y="6"/>
                  </a:cubicBezTo>
                  <a:cubicBezTo>
                    <a:pt x="22" y="6"/>
                    <a:pt x="21" y="6"/>
                    <a:pt x="21" y="7"/>
                  </a:cubicBezTo>
                  <a:cubicBezTo>
                    <a:pt x="21" y="8"/>
                    <a:pt x="21" y="8"/>
                    <a:pt x="20" y="8"/>
                  </a:cubicBezTo>
                  <a:cubicBezTo>
                    <a:pt x="19" y="8"/>
                    <a:pt x="16" y="8"/>
                    <a:pt x="15" y="9"/>
                  </a:cubicBezTo>
                  <a:cubicBezTo>
                    <a:pt x="14" y="10"/>
                    <a:pt x="14" y="10"/>
                    <a:pt x="15" y="11"/>
                  </a:cubicBezTo>
                  <a:cubicBezTo>
                    <a:pt x="16" y="12"/>
                    <a:pt x="15" y="12"/>
                    <a:pt x="15" y="13"/>
                  </a:cubicBezTo>
                  <a:cubicBezTo>
                    <a:pt x="15" y="13"/>
                    <a:pt x="15" y="14"/>
                    <a:pt x="15" y="14"/>
                  </a:cubicBezTo>
                  <a:cubicBezTo>
                    <a:pt x="16" y="15"/>
                    <a:pt x="16" y="16"/>
                    <a:pt x="16" y="16"/>
                  </a:cubicBezTo>
                  <a:cubicBezTo>
                    <a:pt x="16" y="17"/>
                    <a:pt x="15" y="18"/>
                    <a:pt x="15" y="19"/>
                  </a:cubicBezTo>
                  <a:cubicBezTo>
                    <a:pt x="15" y="19"/>
                    <a:pt x="14" y="22"/>
                    <a:pt x="12" y="23"/>
                  </a:cubicBezTo>
                  <a:cubicBezTo>
                    <a:pt x="11" y="24"/>
                    <a:pt x="8" y="26"/>
                    <a:pt x="9" y="28"/>
                  </a:cubicBezTo>
                  <a:cubicBezTo>
                    <a:pt x="10" y="30"/>
                    <a:pt x="11" y="30"/>
                    <a:pt x="10" y="31"/>
                  </a:cubicBezTo>
                  <a:cubicBezTo>
                    <a:pt x="10" y="31"/>
                    <a:pt x="9" y="33"/>
                    <a:pt x="8" y="33"/>
                  </a:cubicBezTo>
                  <a:cubicBezTo>
                    <a:pt x="8" y="34"/>
                    <a:pt x="6" y="35"/>
                    <a:pt x="5" y="35"/>
                  </a:cubicBezTo>
                  <a:cubicBezTo>
                    <a:pt x="4" y="35"/>
                    <a:pt x="2" y="36"/>
                    <a:pt x="3" y="38"/>
                  </a:cubicBezTo>
                  <a:cubicBezTo>
                    <a:pt x="4" y="40"/>
                    <a:pt x="4" y="41"/>
                    <a:pt x="4" y="42"/>
                  </a:cubicBezTo>
                  <a:cubicBezTo>
                    <a:pt x="4" y="44"/>
                    <a:pt x="4" y="46"/>
                    <a:pt x="5" y="48"/>
                  </a:cubicBezTo>
                  <a:cubicBezTo>
                    <a:pt x="5" y="50"/>
                    <a:pt x="4" y="54"/>
                    <a:pt x="3" y="54"/>
                  </a:cubicBezTo>
                  <a:cubicBezTo>
                    <a:pt x="1" y="54"/>
                    <a:pt x="0" y="54"/>
                    <a:pt x="2" y="55"/>
                  </a:cubicBezTo>
                  <a:cubicBezTo>
                    <a:pt x="4" y="56"/>
                    <a:pt x="6" y="57"/>
                    <a:pt x="7" y="58"/>
                  </a:cubicBezTo>
                  <a:cubicBezTo>
                    <a:pt x="8" y="59"/>
                    <a:pt x="11" y="61"/>
                    <a:pt x="11" y="61"/>
                  </a:cubicBezTo>
                  <a:cubicBezTo>
                    <a:pt x="12" y="61"/>
                    <a:pt x="12" y="62"/>
                    <a:pt x="12" y="61"/>
                  </a:cubicBezTo>
                  <a:cubicBezTo>
                    <a:pt x="12" y="60"/>
                    <a:pt x="12" y="60"/>
                    <a:pt x="12" y="60"/>
                  </a:cubicBezTo>
                  <a:cubicBezTo>
                    <a:pt x="13" y="60"/>
                    <a:pt x="13" y="59"/>
                    <a:pt x="15" y="58"/>
                  </a:cubicBezTo>
                  <a:cubicBezTo>
                    <a:pt x="16" y="57"/>
                    <a:pt x="16" y="56"/>
                    <a:pt x="16" y="57"/>
                  </a:cubicBezTo>
                  <a:cubicBezTo>
                    <a:pt x="17" y="58"/>
                    <a:pt x="16" y="59"/>
                    <a:pt x="16" y="59"/>
                  </a:cubicBezTo>
                  <a:cubicBezTo>
                    <a:pt x="15" y="59"/>
                    <a:pt x="16" y="60"/>
                    <a:pt x="17" y="60"/>
                  </a:cubicBezTo>
                  <a:cubicBezTo>
                    <a:pt x="17" y="59"/>
                    <a:pt x="18" y="58"/>
                    <a:pt x="18" y="57"/>
                  </a:cubicBezTo>
                  <a:cubicBezTo>
                    <a:pt x="18" y="55"/>
                    <a:pt x="18" y="53"/>
                    <a:pt x="18" y="52"/>
                  </a:cubicBezTo>
                  <a:cubicBezTo>
                    <a:pt x="19" y="52"/>
                    <a:pt x="19" y="52"/>
                    <a:pt x="19" y="53"/>
                  </a:cubicBezTo>
                  <a:cubicBezTo>
                    <a:pt x="18" y="54"/>
                    <a:pt x="18" y="55"/>
                    <a:pt x="19" y="56"/>
                  </a:cubicBezTo>
                  <a:cubicBezTo>
                    <a:pt x="19" y="57"/>
                    <a:pt x="20" y="59"/>
                    <a:pt x="19" y="60"/>
                  </a:cubicBezTo>
                  <a:cubicBezTo>
                    <a:pt x="19" y="61"/>
                    <a:pt x="18" y="65"/>
                    <a:pt x="18" y="66"/>
                  </a:cubicBezTo>
                  <a:cubicBezTo>
                    <a:pt x="17" y="67"/>
                    <a:pt x="15" y="70"/>
                    <a:pt x="13" y="70"/>
                  </a:cubicBezTo>
                  <a:cubicBezTo>
                    <a:pt x="12" y="70"/>
                    <a:pt x="11" y="71"/>
                    <a:pt x="11" y="72"/>
                  </a:cubicBezTo>
                  <a:cubicBezTo>
                    <a:pt x="13" y="78"/>
                    <a:pt x="13" y="78"/>
                    <a:pt x="13" y="78"/>
                  </a:cubicBezTo>
                  <a:cubicBezTo>
                    <a:pt x="13" y="78"/>
                    <a:pt x="13" y="79"/>
                    <a:pt x="13" y="7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4" name="Freeform 168">
              <a:extLst>
                <a:ext uri="{FF2B5EF4-FFF2-40B4-BE49-F238E27FC236}">
                  <a16:creationId xmlns="" xmlns:a16="http://schemas.microsoft.com/office/drawing/2014/main" id="{CE1E26DC-D446-4C26-9C3A-599D8EA85197}"/>
                </a:ext>
              </a:extLst>
            </p:cNvPr>
            <p:cNvSpPr>
              <a:spLocks/>
            </p:cNvSpPr>
            <p:nvPr/>
          </p:nvSpPr>
          <p:spPr bwMode="auto">
            <a:xfrm>
              <a:off x="1558456" y="3259144"/>
              <a:ext cx="2222" cy="2222"/>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2"/>
                    <a:pt x="2" y="3"/>
                    <a:pt x="2" y="2"/>
                  </a:cubicBezTo>
                  <a:cubicBezTo>
                    <a:pt x="2" y="0"/>
                    <a:pt x="1"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169">
              <a:extLst>
                <a:ext uri="{FF2B5EF4-FFF2-40B4-BE49-F238E27FC236}">
                  <a16:creationId xmlns="" xmlns:a16="http://schemas.microsoft.com/office/drawing/2014/main" id="{F576EB43-FDD2-4293-A5E2-5C12B70A684E}"/>
                </a:ext>
              </a:extLst>
            </p:cNvPr>
            <p:cNvSpPr>
              <a:spLocks/>
            </p:cNvSpPr>
            <p:nvPr/>
          </p:nvSpPr>
          <p:spPr bwMode="auto">
            <a:xfrm>
              <a:off x="1539569" y="3236924"/>
              <a:ext cx="14444" cy="19998"/>
            </a:xfrm>
            <a:custGeom>
              <a:avLst/>
              <a:gdLst>
                <a:gd name="T0" fmla="*/ 12 w 14"/>
                <a:gd name="T1" fmla="*/ 11 h 19"/>
                <a:gd name="T2" fmla="*/ 9 w 14"/>
                <a:gd name="T3" fmla="*/ 8 h 19"/>
                <a:gd name="T4" fmla="*/ 8 w 14"/>
                <a:gd name="T5" fmla="*/ 4 h 19"/>
                <a:gd name="T6" fmla="*/ 5 w 14"/>
                <a:gd name="T7" fmla="*/ 1 h 19"/>
                <a:gd name="T8" fmla="*/ 2 w 14"/>
                <a:gd name="T9" fmla="*/ 3 h 19"/>
                <a:gd name="T10" fmla="*/ 4 w 14"/>
                <a:gd name="T11" fmla="*/ 4 h 19"/>
                <a:gd name="T12" fmla="*/ 6 w 14"/>
                <a:gd name="T13" fmla="*/ 8 h 19"/>
                <a:gd name="T14" fmla="*/ 9 w 14"/>
                <a:gd name="T15" fmla="*/ 13 h 19"/>
                <a:gd name="T16" fmla="*/ 3 w 14"/>
                <a:gd name="T17" fmla="*/ 15 h 19"/>
                <a:gd name="T18" fmla="*/ 7 w 14"/>
                <a:gd name="T19" fmla="*/ 18 h 19"/>
                <a:gd name="T20" fmla="*/ 9 w 14"/>
                <a:gd name="T21" fmla="*/ 18 h 19"/>
                <a:gd name="T22" fmla="*/ 13 w 14"/>
                <a:gd name="T23" fmla="*/ 15 h 19"/>
                <a:gd name="T24" fmla="*/ 13 w 14"/>
                <a:gd name="T25" fmla="*/ 13 h 19"/>
                <a:gd name="T26" fmla="*/ 12 w 14"/>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9">
                  <a:moveTo>
                    <a:pt x="12" y="11"/>
                  </a:moveTo>
                  <a:cubicBezTo>
                    <a:pt x="12" y="9"/>
                    <a:pt x="10" y="9"/>
                    <a:pt x="9" y="8"/>
                  </a:cubicBezTo>
                  <a:cubicBezTo>
                    <a:pt x="8" y="7"/>
                    <a:pt x="7" y="6"/>
                    <a:pt x="8" y="4"/>
                  </a:cubicBezTo>
                  <a:cubicBezTo>
                    <a:pt x="8" y="2"/>
                    <a:pt x="7" y="0"/>
                    <a:pt x="5" y="1"/>
                  </a:cubicBezTo>
                  <a:cubicBezTo>
                    <a:pt x="3" y="1"/>
                    <a:pt x="0" y="4"/>
                    <a:pt x="2" y="3"/>
                  </a:cubicBezTo>
                  <a:cubicBezTo>
                    <a:pt x="5" y="2"/>
                    <a:pt x="4" y="3"/>
                    <a:pt x="4" y="4"/>
                  </a:cubicBezTo>
                  <a:cubicBezTo>
                    <a:pt x="4" y="5"/>
                    <a:pt x="5" y="7"/>
                    <a:pt x="6" y="8"/>
                  </a:cubicBezTo>
                  <a:cubicBezTo>
                    <a:pt x="6" y="8"/>
                    <a:pt x="11" y="12"/>
                    <a:pt x="9" y="13"/>
                  </a:cubicBezTo>
                  <a:cubicBezTo>
                    <a:pt x="6" y="13"/>
                    <a:pt x="4" y="14"/>
                    <a:pt x="3" y="15"/>
                  </a:cubicBezTo>
                  <a:cubicBezTo>
                    <a:pt x="3" y="17"/>
                    <a:pt x="5" y="18"/>
                    <a:pt x="7" y="18"/>
                  </a:cubicBezTo>
                  <a:cubicBezTo>
                    <a:pt x="7" y="18"/>
                    <a:pt x="7" y="19"/>
                    <a:pt x="9" y="18"/>
                  </a:cubicBezTo>
                  <a:cubicBezTo>
                    <a:pt x="10" y="17"/>
                    <a:pt x="12" y="15"/>
                    <a:pt x="13" y="15"/>
                  </a:cubicBezTo>
                  <a:cubicBezTo>
                    <a:pt x="14" y="14"/>
                    <a:pt x="14" y="14"/>
                    <a:pt x="13" y="13"/>
                  </a:cubicBezTo>
                  <a:cubicBezTo>
                    <a:pt x="13" y="12"/>
                    <a:pt x="12" y="13"/>
                    <a:pt x="12"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170">
              <a:extLst>
                <a:ext uri="{FF2B5EF4-FFF2-40B4-BE49-F238E27FC236}">
                  <a16:creationId xmlns="" xmlns:a16="http://schemas.microsoft.com/office/drawing/2014/main" id="{C4FF551F-FA43-4AE6-91ED-CC7C06901159}"/>
                </a:ext>
              </a:extLst>
            </p:cNvPr>
            <p:cNvSpPr>
              <a:spLocks/>
            </p:cNvSpPr>
            <p:nvPr/>
          </p:nvSpPr>
          <p:spPr bwMode="auto">
            <a:xfrm>
              <a:off x="1540680" y="3243590"/>
              <a:ext cx="5555" cy="3333"/>
            </a:xfrm>
            <a:custGeom>
              <a:avLst/>
              <a:gdLst>
                <a:gd name="T0" fmla="*/ 3 w 5"/>
                <a:gd name="T1" fmla="*/ 2 h 4"/>
                <a:gd name="T2" fmla="*/ 1 w 5"/>
                <a:gd name="T3" fmla="*/ 1 h 4"/>
                <a:gd name="T4" fmla="*/ 1 w 5"/>
                <a:gd name="T5" fmla="*/ 3 h 4"/>
                <a:gd name="T6" fmla="*/ 2 w 5"/>
                <a:gd name="T7" fmla="*/ 4 h 4"/>
                <a:gd name="T8" fmla="*/ 3 w 5"/>
                <a:gd name="T9" fmla="*/ 2 h 4"/>
              </a:gdLst>
              <a:ahLst/>
              <a:cxnLst>
                <a:cxn ang="0">
                  <a:pos x="T0" y="T1"/>
                </a:cxn>
                <a:cxn ang="0">
                  <a:pos x="T2" y="T3"/>
                </a:cxn>
                <a:cxn ang="0">
                  <a:pos x="T4" y="T5"/>
                </a:cxn>
                <a:cxn ang="0">
                  <a:pos x="T6" y="T7"/>
                </a:cxn>
                <a:cxn ang="0">
                  <a:pos x="T8" y="T9"/>
                </a:cxn>
              </a:cxnLst>
              <a:rect l="0" t="0" r="r" b="b"/>
              <a:pathLst>
                <a:path w="5" h="4">
                  <a:moveTo>
                    <a:pt x="3" y="2"/>
                  </a:moveTo>
                  <a:cubicBezTo>
                    <a:pt x="2" y="0"/>
                    <a:pt x="2" y="1"/>
                    <a:pt x="1" y="1"/>
                  </a:cubicBezTo>
                  <a:cubicBezTo>
                    <a:pt x="0" y="1"/>
                    <a:pt x="0" y="2"/>
                    <a:pt x="1" y="3"/>
                  </a:cubicBezTo>
                  <a:cubicBezTo>
                    <a:pt x="2" y="4"/>
                    <a:pt x="1" y="4"/>
                    <a:pt x="2" y="4"/>
                  </a:cubicBezTo>
                  <a:cubicBezTo>
                    <a:pt x="2" y="4"/>
                    <a:pt x="5" y="4"/>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7" name="Freeform 171">
              <a:extLst>
                <a:ext uri="{FF2B5EF4-FFF2-40B4-BE49-F238E27FC236}">
                  <a16:creationId xmlns="" xmlns:a16="http://schemas.microsoft.com/office/drawing/2014/main" id="{652C1A8A-E87F-4BD3-8AC8-5247CB984A73}"/>
                </a:ext>
              </a:extLst>
            </p:cNvPr>
            <p:cNvSpPr>
              <a:spLocks/>
            </p:cNvSpPr>
            <p:nvPr/>
          </p:nvSpPr>
          <p:spPr bwMode="auto">
            <a:xfrm>
              <a:off x="1551790" y="3242479"/>
              <a:ext cx="5555" cy="3333"/>
            </a:xfrm>
            <a:custGeom>
              <a:avLst/>
              <a:gdLst>
                <a:gd name="T0" fmla="*/ 2 w 5"/>
                <a:gd name="T1" fmla="*/ 0 h 4"/>
                <a:gd name="T2" fmla="*/ 1 w 5"/>
                <a:gd name="T3" fmla="*/ 2 h 4"/>
                <a:gd name="T4" fmla="*/ 5 w 5"/>
                <a:gd name="T5" fmla="*/ 3 h 4"/>
                <a:gd name="T6" fmla="*/ 2 w 5"/>
                <a:gd name="T7" fmla="*/ 0 h 4"/>
              </a:gdLst>
              <a:ahLst/>
              <a:cxnLst>
                <a:cxn ang="0">
                  <a:pos x="T0" y="T1"/>
                </a:cxn>
                <a:cxn ang="0">
                  <a:pos x="T2" y="T3"/>
                </a:cxn>
                <a:cxn ang="0">
                  <a:pos x="T4" y="T5"/>
                </a:cxn>
                <a:cxn ang="0">
                  <a:pos x="T6" y="T7"/>
                </a:cxn>
              </a:cxnLst>
              <a:rect l="0" t="0" r="r" b="b"/>
              <a:pathLst>
                <a:path w="5" h="4">
                  <a:moveTo>
                    <a:pt x="2" y="0"/>
                  </a:moveTo>
                  <a:cubicBezTo>
                    <a:pt x="1" y="0"/>
                    <a:pt x="0" y="1"/>
                    <a:pt x="1" y="2"/>
                  </a:cubicBezTo>
                  <a:cubicBezTo>
                    <a:pt x="1" y="2"/>
                    <a:pt x="5" y="4"/>
                    <a:pt x="5" y="3"/>
                  </a:cubicBezTo>
                  <a:cubicBezTo>
                    <a:pt x="5" y="1"/>
                    <a:pt x="3"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8" name="Freeform 172">
              <a:extLst>
                <a:ext uri="{FF2B5EF4-FFF2-40B4-BE49-F238E27FC236}">
                  <a16:creationId xmlns="" xmlns:a16="http://schemas.microsoft.com/office/drawing/2014/main" id="{65B0FC9C-7025-4A78-AF7A-32B31E407CB6}"/>
                </a:ext>
              </a:extLst>
            </p:cNvPr>
            <p:cNvSpPr>
              <a:spLocks/>
            </p:cNvSpPr>
            <p:nvPr/>
          </p:nvSpPr>
          <p:spPr bwMode="auto">
            <a:xfrm>
              <a:off x="1558456" y="3246923"/>
              <a:ext cx="5555" cy="4444"/>
            </a:xfrm>
            <a:custGeom>
              <a:avLst/>
              <a:gdLst>
                <a:gd name="T0" fmla="*/ 0 w 5"/>
                <a:gd name="T1" fmla="*/ 2 h 4"/>
                <a:gd name="T2" fmla="*/ 2 w 5"/>
                <a:gd name="T3" fmla="*/ 4 h 4"/>
                <a:gd name="T4" fmla="*/ 5 w 5"/>
                <a:gd name="T5" fmla="*/ 2 h 4"/>
                <a:gd name="T6" fmla="*/ 0 w 5"/>
                <a:gd name="T7" fmla="*/ 2 h 4"/>
              </a:gdLst>
              <a:ahLst/>
              <a:cxnLst>
                <a:cxn ang="0">
                  <a:pos x="T0" y="T1"/>
                </a:cxn>
                <a:cxn ang="0">
                  <a:pos x="T2" y="T3"/>
                </a:cxn>
                <a:cxn ang="0">
                  <a:pos x="T4" y="T5"/>
                </a:cxn>
                <a:cxn ang="0">
                  <a:pos x="T6" y="T7"/>
                </a:cxn>
              </a:cxnLst>
              <a:rect l="0" t="0" r="r" b="b"/>
              <a:pathLst>
                <a:path w="5" h="4">
                  <a:moveTo>
                    <a:pt x="0" y="2"/>
                  </a:moveTo>
                  <a:cubicBezTo>
                    <a:pt x="0" y="2"/>
                    <a:pt x="0" y="4"/>
                    <a:pt x="2" y="4"/>
                  </a:cubicBezTo>
                  <a:cubicBezTo>
                    <a:pt x="5" y="4"/>
                    <a:pt x="5" y="3"/>
                    <a:pt x="5" y="2"/>
                  </a:cubicBezTo>
                  <a:cubicBezTo>
                    <a:pt x="4" y="0"/>
                    <a:pt x="0"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79" name="Freeform 173">
              <a:extLst>
                <a:ext uri="{FF2B5EF4-FFF2-40B4-BE49-F238E27FC236}">
                  <a16:creationId xmlns="" xmlns:a16="http://schemas.microsoft.com/office/drawing/2014/main" id="{E83BEA76-D2AF-480F-B624-535C537F07F8}"/>
                </a:ext>
              </a:extLst>
            </p:cNvPr>
            <p:cNvSpPr>
              <a:spLocks/>
            </p:cNvSpPr>
            <p:nvPr/>
          </p:nvSpPr>
          <p:spPr bwMode="auto">
            <a:xfrm>
              <a:off x="1571789" y="3249145"/>
              <a:ext cx="6666" cy="5555"/>
            </a:xfrm>
            <a:custGeom>
              <a:avLst/>
              <a:gdLst>
                <a:gd name="T0" fmla="*/ 2 w 6"/>
                <a:gd name="T1" fmla="*/ 3 h 5"/>
                <a:gd name="T2" fmla="*/ 1 w 6"/>
                <a:gd name="T3" fmla="*/ 5 h 5"/>
                <a:gd name="T4" fmla="*/ 5 w 6"/>
                <a:gd name="T5" fmla="*/ 3 h 5"/>
                <a:gd name="T6" fmla="*/ 2 w 6"/>
                <a:gd name="T7" fmla="*/ 3 h 5"/>
              </a:gdLst>
              <a:ahLst/>
              <a:cxnLst>
                <a:cxn ang="0">
                  <a:pos x="T0" y="T1"/>
                </a:cxn>
                <a:cxn ang="0">
                  <a:pos x="T2" y="T3"/>
                </a:cxn>
                <a:cxn ang="0">
                  <a:pos x="T4" y="T5"/>
                </a:cxn>
                <a:cxn ang="0">
                  <a:pos x="T6" y="T7"/>
                </a:cxn>
              </a:cxnLst>
              <a:rect l="0" t="0" r="r" b="b"/>
              <a:pathLst>
                <a:path w="6" h="5">
                  <a:moveTo>
                    <a:pt x="2" y="3"/>
                  </a:moveTo>
                  <a:cubicBezTo>
                    <a:pt x="2" y="3"/>
                    <a:pt x="0" y="4"/>
                    <a:pt x="1" y="5"/>
                  </a:cubicBezTo>
                  <a:cubicBezTo>
                    <a:pt x="3" y="5"/>
                    <a:pt x="3" y="4"/>
                    <a:pt x="5" y="3"/>
                  </a:cubicBezTo>
                  <a:cubicBezTo>
                    <a:pt x="6" y="2"/>
                    <a:pt x="6" y="0"/>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0" name="Freeform 174">
              <a:extLst>
                <a:ext uri="{FF2B5EF4-FFF2-40B4-BE49-F238E27FC236}">
                  <a16:creationId xmlns="" xmlns:a16="http://schemas.microsoft.com/office/drawing/2014/main" id="{8337C743-B02E-499D-8E47-C0E583BC8C07}"/>
                </a:ext>
              </a:extLst>
            </p:cNvPr>
            <p:cNvSpPr>
              <a:spLocks/>
            </p:cNvSpPr>
            <p:nvPr/>
          </p:nvSpPr>
          <p:spPr bwMode="auto">
            <a:xfrm>
              <a:off x="1716220" y="3280254"/>
              <a:ext cx="5555" cy="7777"/>
            </a:xfrm>
            <a:custGeom>
              <a:avLst/>
              <a:gdLst>
                <a:gd name="T0" fmla="*/ 2 w 6"/>
                <a:gd name="T1" fmla="*/ 5 h 7"/>
                <a:gd name="T2" fmla="*/ 4 w 6"/>
                <a:gd name="T3" fmla="*/ 1 h 7"/>
                <a:gd name="T4" fmla="*/ 0 w 6"/>
                <a:gd name="T5" fmla="*/ 5 h 7"/>
                <a:gd name="T6" fmla="*/ 2 w 6"/>
                <a:gd name="T7" fmla="*/ 5 h 7"/>
              </a:gdLst>
              <a:ahLst/>
              <a:cxnLst>
                <a:cxn ang="0">
                  <a:pos x="T0" y="T1"/>
                </a:cxn>
                <a:cxn ang="0">
                  <a:pos x="T2" y="T3"/>
                </a:cxn>
                <a:cxn ang="0">
                  <a:pos x="T4" y="T5"/>
                </a:cxn>
                <a:cxn ang="0">
                  <a:pos x="T6" y="T7"/>
                </a:cxn>
              </a:cxnLst>
              <a:rect l="0" t="0" r="r" b="b"/>
              <a:pathLst>
                <a:path w="6" h="7">
                  <a:moveTo>
                    <a:pt x="2" y="5"/>
                  </a:moveTo>
                  <a:cubicBezTo>
                    <a:pt x="4" y="4"/>
                    <a:pt x="6" y="1"/>
                    <a:pt x="4" y="1"/>
                  </a:cubicBezTo>
                  <a:cubicBezTo>
                    <a:pt x="2" y="0"/>
                    <a:pt x="0" y="2"/>
                    <a:pt x="0" y="5"/>
                  </a:cubicBezTo>
                  <a:cubicBezTo>
                    <a:pt x="0" y="5"/>
                    <a:pt x="1" y="7"/>
                    <a:pt x="2"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1" name="Freeform 175">
              <a:extLst>
                <a:ext uri="{FF2B5EF4-FFF2-40B4-BE49-F238E27FC236}">
                  <a16:creationId xmlns="" xmlns:a16="http://schemas.microsoft.com/office/drawing/2014/main" id="{C8E1FDA6-F5B0-44FC-BFF3-5351B61A5C13}"/>
                </a:ext>
              </a:extLst>
            </p:cNvPr>
            <p:cNvSpPr>
              <a:spLocks/>
            </p:cNvSpPr>
            <p:nvPr/>
          </p:nvSpPr>
          <p:spPr bwMode="auto">
            <a:xfrm>
              <a:off x="1821767" y="3051385"/>
              <a:ext cx="208871" cy="178873"/>
            </a:xfrm>
            <a:custGeom>
              <a:avLst/>
              <a:gdLst>
                <a:gd name="T0" fmla="*/ 179 w 202"/>
                <a:gd name="T1" fmla="*/ 94 h 173"/>
                <a:gd name="T2" fmla="*/ 182 w 202"/>
                <a:gd name="T3" fmla="*/ 88 h 173"/>
                <a:gd name="T4" fmla="*/ 184 w 202"/>
                <a:gd name="T5" fmla="*/ 82 h 173"/>
                <a:gd name="T6" fmla="*/ 189 w 202"/>
                <a:gd name="T7" fmla="*/ 81 h 173"/>
                <a:gd name="T8" fmla="*/ 193 w 202"/>
                <a:gd name="T9" fmla="*/ 75 h 173"/>
                <a:gd name="T10" fmla="*/ 189 w 202"/>
                <a:gd name="T11" fmla="*/ 69 h 173"/>
                <a:gd name="T12" fmla="*/ 193 w 202"/>
                <a:gd name="T13" fmla="*/ 65 h 173"/>
                <a:gd name="T14" fmla="*/ 199 w 202"/>
                <a:gd name="T15" fmla="*/ 55 h 173"/>
                <a:gd name="T16" fmla="*/ 182 w 202"/>
                <a:gd name="T17" fmla="*/ 56 h 173"/>
                <a:gd name="T18" fmla="*/ 181 w 202"/>
                <a:gd name="T19" fmla="*/ 53 h 173"/>
                <a:gd name="T20" fmla="*/ 186 w 202"/>
                <a:gd name="T21" fmla="*/ 42 h 173"/>
                <a:gd name="T22" fmla="*/ 174 w 202"/>
                <a:gd name="T23" fmla="*/ 37 h 173"/>
                <a:gd name="T24" fmla="*/ 167 w 202"/>
                <a:gd name="T25" fmla="*/ 35 h 173"/>
                <a:gd name="T26" fmla="*/ 161 w 202"/>
                <a:gd name="T27" fmla="*/ 30 h 173"/>
                <a:gd name="T28" fmla="*/ 156 w 202"/>
                <a:gd name="T29" fmla="*/ 27 h 173"/>
                <a:gd name="T30" fmla="*/ 168 w 202"/>
                <a:gd name="T31" fmla="*/ 22 h 173"/>
                <a:gd name="T32" fmla="*/ 141 w 202"/>
                <a:gd name="T33" fmla="*/ 23 h 173"/>
                <a:gd name="T34" fmla="*/ 142 w 202"/>
                <a:gd name="T35" fmla="*/ 25 h 173"/>
                <a:gd name="T36" fmla="*/ 122 w 202"/>
                <a:gd name="T37" fmla="*/ 31 h 173"/>
                <a:gd name="T38" fmla="*/ 85 w 202"/>
                <a:gd name="T39" fmla="*/ 25 h 173"/>
                <a:gd name="T40" fmla="*/ 57 w 202"/>
                <a:gd name="T41" fmla="*/ 10 h 173"/>
                <a:gd name="T42" fmla="*/ 47 w 202"/>
                <a:gd name="T43" fmla="*/ 6 h 173"/>
                <a:gd name="T44" fmla="*/ 53 w 202"/>
                <a:gd name="T45" fmla="*/ 10 h 173"/>
                <a:gd name="T46" fmla="*/ 48 w 202"/>
                <a:gd name="T47" fmla="*/ 12 h 173"/>
                <a:gd name="T48" fmla="*/ 28 w 202"/>
                <a:gd name="T49" fmla="*/ 22 h 173"/>
                <a:gd name="T50" fmla="*/ 25 w 202"/>
                <a:gd name="T51" fmla="*/ 45 h 173"/>
                <a:gd name="T52" fmla="*/ 26 w 202"/>
                <a:gd name="T53" fmla="*/ 20 h 173"/>
                <a:gd name="T54" fmla="*/ 22 w 202"/>
                <a:gd name="T55" fmla="*/ 10 h 173"/>
                <a:gd name="T56" fmla="*/ 20 w 202"/>
                <a:gd name="T57" fmla="*/ 9 h 173"/>
                <a:gd name="T58" fmla="*/ 12 w 202"/>
                <a:gd name="T59" fmla="*/ 17 h 173"/>
                <a:gd name="T60" fmla="*/ 8 w 202"/>
                <a:gd name="T61" fmla="*/ 25 h 173"/>
                <a:gd name="T62" fmla="*/ 6 w 202"/>
                <a:gd name="T63" fmla="*/ 31 h 173"/>
                <a:gd name="T64" fmla="*/ 0 w 202"/>
                <a:gd name="T65" fmla="*/ 45 h 173"/>
                <a:gd name="T66" fmla="*/ 6 w 202"/>
                <a:gd name="T67" fmla="*/ 44 h 173"/>
                <a:gd name="T68" fmla="*/ 9 w 202"/>
                <a:gd name="T69" fmla="*/ 47 h 173"/>
                <a:gd name="T70" fmla="*/ 15 w 202"/>
                <a:gd name="T71" fmla="*/ 58 h 173"/>
                <a:gd name="T72" fmla="*/ 14 w 202"/>
                <a:gd name="T73" fmla="*/ 65 h 173"/>
                <a:gd name="T74" fmla="*/ 19 w 202"/>
                <a:gd name="T75" fmla="*/ 75 h 173"/>
                <a:gd name="T76" fmla="*/ 25 w 202"/>
                <a:gd name="T77" fmla="*/ 77 h 173"/>
                <a:gd name="T78" fmla="*/ 44 w 202"/>
                <a:gd name="T79" fmla="*/ 77 h 173"/>
                <a:gd name="T80" fmla="*/ 58 w 202"/>
                <a:gd name="T81" fmla="*/ 91 h 173"/>
                <a:gd name="T82" fmla="*/ 87 w 202"/>
                <a:gd name="T83" fmla="*/ 90 h 173"/>
                <a:gd name="T84" fmla="*/ 83 w 202"/>
                <a:gd name="T85" fmla="*/ 102 h 173"/>
                <a:gd name="T86" fmla="*/ 83 w 202"/>
                <a:gd name="T87" fmla="*/ 119 h 173"/>
                <a:gd name="T88" fmla="*/ 86 w 202"/>
                <a:gd name="T89" fmla="*/ 127 h 173"/>
                <a:gd name="T90" fmla="*/ 90 w 202"/>
                <a:gd name="T91" fmla="*/ 131 h 173"/>
                <a:gd name="T92" fmla="*/ 83 w 202"/>
                <a:gd name="T93" fmla="*/ 140 h 173"/>
                <a:gd name="T94" fmla="*/ 94 w 202"/>
                <a:gd name="T95" fmla="*/ 154 h 173"/>
                <a:gd name="T96" fmla="*/ 97 w 202"/>
                <a:gd name="T97" fmla="*/ 164 h 173"/>
                <a:gd name="T98" fmla="*/ 116 w 202"/>
                <a:gd name="T99" fmla="*/ 168 h 173"/>
                <a:gd name="T100" fmla="*/ 116 w 202"/>
                <a:gd name="T101" fmla="*/ 172 h 173"/>
                <a:gd name="T102" fmla="*/ 126 w 202"/>
                <a:gd name="T103" fmla="*/ 164 h 173"/>
                <a:gd name="T104" fmla="*/ 134 w 202"/>
                <a:gd name="T105" fmla="*/ 162 h 173"/>
                <a:gd name="T106" fmla="*/ 148 w 202"/>
                <a:gd name="T107" fmla="*/ 149 h 173"/>
                <a:gd name="T108" fmla="*/ 140 w 202"/>
                <a:gd name="T109" fmla="*/ 146 h 173"/>
                <a:gd name="T110" fmla="*/ 136 w 202"/>
                <a:gd name="T111" fmla="*/ 130 h 173"/>
                <a:gd name="T112" fmla="*/ 128 w 202"/>
                <a:gd name="T113" fmla="*/ 120 h 173"/>
                <a:gd name="T114" fmla="*/ 139 w 202"/>
                <a:gd name="T115" fmla="*/ 124 h 173"/>
                <a:gd name="T116" fmla="*/ 147 w 202"/>
                <a:gd name="T117" fmla="*/ 124 h 173"/>
                <a:gd name="T118" fmla="*/ 155 w 202"/>
                <a:gd name="T119" fmla="*/ 129 h 173"/>
                <a:gd name="T120" fmla="*/ 159 w 202"/>
                <a:gd name="T121" fmla="*/ 122 h 173"/>
                <a:gd name="T122" fmla="*/ 180 w 202"/>
                <a:gd name="T123" fmla="*/ 116 h 173"/>
                <a:gd name="T124" fmla="*/ 189 w 202"/>
                <a:gd name="T125" fmla="*/ 10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3">
                  <a:moveTo>
                    <a:pt x="188" y="105"/>
                  </a:moveTo>
                  <a:cubicBezTo>
                    <a:pt x="188" y="105"/>
                    <a:pt x="187" y="104"/>
                    <a:pt x="187" y="104"/>
                  </a:cubicBezTo>
                  <a:cubicBezTo>
                    <a:pt x="186" y="103"/>
                    <a:pt x="179" y="94"/>
                    <a:pt x="179" y="94"/>
                  </a:cubicBezTo>
                  <a:cubicBezTo>
                    <a:pt x="179" y="94"/>
                    <a:pt x="178" y="94"/>
                    <a:pt x="179" y="93"/>
                  </a:cubicBezTo>
                  <a:cubicBezTo>
                    <a:pt x="180" y="92"/>
                    <a:pt x="181" y="91"/>
                    <a:pt x="182" y="90"/>
                  </a:cubicBezTo>
                  <a:cubicBezTo>
                    <a:pt x="182" y="89"/>
                    <a:pt x="182" y="89"/>
                    <a:pt x="182" y="88"/>
                  </a:cubicBezTo>
                  <a:cubicBezTo>
                    <a:pt x="182" y="88"/>
                    <a:pt x="182" y="87"/>
                    <a:pt x="182" y="87"/>
                  </a:cubicBezTo>
                  <a:cubicBezTo>
                    <a:pt x="182" y="86"/>
                    <a:pt x="181" y="82"/>
                    <a:pt x="182" y="82"/>
                  </a:cubicBezTo>
                  <a:cubicBezTo>
                    <a:pt x="183" y="82"/>
                    <a:pt x="184" y="82"/>
                    <a:pt x="184" y="82"/>
                  </a:cubicBezTo>
                  <a:cubicBezTo>
                    <a:pt x="185" y="81"/>
                    <a:pt x="185" y="80"/>
                    <a:pt x="186" y="81"/>
                  </a:cubicBezTo>
                  <a:cubicBezTo>
                    <a:pt x="187" y="81"/>
                    <a:pt x="187" y="81"/>
                    <a:pt x="188" y="81"/>
                  </a:cubicBezTo>
                  <a:cubicBezTo>
                    <a:pt x="188" y="81"/>
                    <a:pt x="189" y="81"/>
                    <a:pt x="189" y="81"/>
                  </a:cubicBezTo>
                  <a:cubicBezTo>
                    <a:pt x="190" y="80"/>
                    <a:pt x="191" y="80"/>
                    <a:pt x="192" y="79"/>
                  </a:cubicBezTo>
                  <a:cubicBezTo>
                    <a:pt x="193" y="79"/>
                    <a:pt x="194" y="78"/>
                    <a:pt x="194" y="77"/>
                  </a:cubicBezTo>
                  <a:cubicBezTo>
                    <a:pt x="194" y="76"/>
                    <a:pt x="193" y="75"/>
                    <a:pt x="193" y="75"/>
                  </a:cubicBezTo>
                  <a:cubicBezTo>
                    <a:pt x="193" y="75"/>
                    <a:pt x="190" y="75"/>
                    <a:pt x="190" y="74"/>
                  </a:cubicBezTo>
                  <a:cubicBezTo>
                    <a:pt x="189" y="73"/>
                    <a:pt x="189" y="71"/>
                    <a:pt x="188" y="71"/>
                  </a:cubicBezTo>
                  <a:cubicBezTo>
                    <a:pt x="188" y="70"/>
                    <a:pt x="188" y="69"/>
                    <a:pt x="189" y="69"/>
                  </a:cubicBezTo>
                  <a:cubicBezTo>
                    <a:pt x="189" y="68"/>
                    <a:pt x="190" y="68"/>
                    <a:pt x="190" y="67"/>
                  </a:cubicBezTo>
                  <a:cubicBezTo>
                    <a:pt x="190" y="66"/>
                    <a:pt x="191" y="65"/>
                    <a:pt x="192" y="66"/>
                  </a:cubicBezTo>
                  <a:cubicBezTo>
                    <a:pt x="192" y="66"/>
                    <a:pt x="193" y="65"/>
                    <a:pt x="193" y="65"/>
                  </a:cubicBezTo>
                  <a:cubicBezTo>
                    <a:pt x="194" y="65"/>
                    <a:pt x="195" y="64"/>
                    <a:pt x="196" y="64"/>
                  </a:cubicBezTo>
                  <a:cubicBezTo>
                    <a:pt x="196" y="63"/>
                    <a:pt x="202" y="60"/>
                    <a:pt x="201" y="58"/>
                  </a:cubicBezTo>
                  <a:cubicBezTo>
                    <a:pt x="201" y="57"/>
                    <a:pt x="200" y="56"/>
                    <a:pt x="199" y="55"/>
                  </a:cubicBezTo>
                  <a:cubicBezTo>
                    <a:pt x="197" y="54"/>
                    <a:pt x="194" y="53"/>
                    <a:pt x="191" y="54"/>
                  </a:cubicBezTo>
                  <a:cubicBezTo>
                    <a:pt x="187" y="55"/>
                    <a:pt x="183" y="56"/>
                    <a:pt x="184" y="56"/>
                  </a:cubicBezTo>
                  <a:cubicBezTo>
                    <a:pt x="184" y="55"/>
                    <a:pt x="183" y="55"/>
                    <a:pt x="182" y="56"/>
                  </a:cubicBezTo>
                  <a:cubicBezTo>
                    <a:pt x="181" y="57"/>
                    <a:pt x="178" y="57"/>
                    <a:pt x="176" y="55"/>
                  </a:cubicBezTo>
                  <a:cubicBezTo>
                    <a:pt x="174" y="54"/>
                    <a:pt x="174" y="54"/>
                    <a:pt x="177" y="54"/>
                  </a:cubicBezTo>
                  <a:cubicBezTo>
                    <a:pt x="179" y="54"/>
                    <a:pt x="181" y="54"/>
                    <a:pt x="181" y="53"/>
                  </a:cubicBezTo>
                  <a:cubicBezTo>
                    <a:pt x="182" y="51"/>
                    <a:pt x="184" y="46"/>
                    <a:pt x="183" y="47"/>
                  </a:cubicBezTo>
                  <a:cubicBezTo>
                    <a:pt x="182" y="48"/>
                    <a:pt x="182" y="46"/>
                    <a:pt x="184" y="45"/>
                  </a:cubicBezTo>
                  <a:cubicBezTo>
                    <a:pt x="185" y="44"/>
                    <a:pt x="188" y="43"/>
                    <a:pt x="186" y="42"/>
                  </a:cubicBezTo>
                  <a:cubicBezTo>
                    <a:pt x="184" y="41"/>
                    <a:pt x="178" y="37"/>
                    <a:pt x="177" y="36"/>
                  </a:cubicBezTo>
                  <a:cubicBezTo>
                    <a:pt x="176" y="35"/>
                    <a:pt x="175" y="34"/>
                    <a:pt x="175" y="36"/>
                  </a:cubicBezTo>
                  <a:cubicBezTo>
                    <a:pt x="175" y="37"/>
                    <a:pt x="175" y="37"/>
                    <a:pt x="174" y="37"/>
                  </a:cubicBezTo>
                  <a:cubicBezTo>
                    <a:pt x="174" y="38"/>
                    <a:pt x="174" y="39"/>
                    <a:pt x="172" y="37"/>
                  </a:cubicBezTo>
                  <a:cubicBezTo>
                    <a:pt x="170" y="34"/>
                    <a:pt x="168" y="32"/>
                    <a:pt x="168" y="33"/>
                  </a:cubicBezTo>
                  <a:cubicBezTo>
                    <a:pt x="168" y="34"/>
                    <a:pt x="167" y="37"/>
                    <a:pt x="167" y="35"/>
                  </a:cubicBezTo>
                  <a:cubicBezTo>
                    <a:pt x="166" y="33"/>
                    <a:pt x="165" y="33"/>
                    <a:pt x="165" y="35"/>
                  </a:cubicBezTo>
                  <a:cubicBezTo>
                    <a:pt x="165" y="37"/>
                    <a:pt x="165" y="38"/>
                    <a:pt x="164" y="35"/>
                  </a:cubicBezTo>
                  <a:cubicBezTo>
                    <a:pt x="162" y="32"/>
                    <a:pt x="162" y="29"/>
                    <a:pt x="161" y="30"/>
                  </a:cubicBezTo>
                  <a:cubicBezTo>
                    <a:pt x="160" y="32"/>
                    <a:pt x="160" y="31"/>
                    <a:pt x="159" y="30"/>
                  </a:cubicBezTo>
                  <a:cubicBezTo>
                    <a:pt x="159" y="29"/>
                    <a:pt x="157" y="28"/>
                    <a:pt x="156" y="28"/>
                  </a:cubicBezTo>
                  <a:cubicBezTo>
                    <a:pt x="156" y="28"/>
                    <a:pt x="155" y="27"/>
                    <a:pt x="156" y="27"/>
                  </a:cubicBezTo>
                  <a:cubicBezTo>
                    <a:pt x="157" y="27"/>
                    <a:pt x="153" y="25"/>
                    <a:pt x="157" y="25"/>
                  </a:cubicBezTo>
                  <a:cubicBezTo>
                    <a:pt x="161" y="24"/>
                    <a:pt x="161" y="26"/>
                    <a:pt x="166" y="24"/>
                  </a:cubicBezTo>
                  <a:cubicBezTo>
                    <a:pt x="170" y="22"/>
                    <a:pt x="173" y="22"/>
                    <a:pt x="168" y="22"/>
                  </a:cubicBezTo>
                  <a:cubicBezTo>
                    <a:pt x="164" y="22"/>
                    <a:pt x="152" y="22"/>
                    <a:pt x="150" y="23"/>
                  </a:cubicBezTo>
                  <a:cubicBezTo>
                    <a:pt x="148" y="24"/>
                    <a:pt x="146" y="24"/>
                    <a:pt x="145" y="24"/>
                  </a:cubicBezTo>
                  <a:cubicBezTo>
                    <a:pt x="143" y="23"/>
                    <a:pt x="143" y="22"/>
                    <a:pt x="141" y="23"/>
                  </a:cubicBezTo>
                  <a:cubicBezTo>
                    <a:pt x="140" y="24"/>
                    <a:pt x="138" y="23"/>
                    <a:pt x="137" y="23"/>
                  </a:cubicBezTo>
                  <a:cubicBezTo>
                    <a:pt x="136" y="23"/>
                    <a:pt x="134" y="23"/>
                    <a:pt x="137" y="25"/>
                  </a:cubicBezTo>
                  <a:cubicBezTo>
                    <a:pt x="139" y="26"/>
                    <a:pt x="141" y="25"/>
                    <a:pt x="142" y="25"/>
                  </a:cubicBezTo>
                  <a:cubicBezTo>
                    <a:pt x="143" y="25"/>
                    <a:pt x="145" y="26"/>
                    <a:pt x="140" y="27"/>
                  </a:cubicBezTo>
                  <a:cubicBezTo>
                    <a:pt x="135" y="28"/>
                    <a:pt x="129" y="30"/>
                    <a:pt x="128" y="31"/>
                  </a:cubicBezTo>
                  <a:cubicBezTo>
                    <a:pt x="126" y="33"/>
                    <a:pt x="123" y="31"/>
                    <a:pt x="122" y="31"/>
                  </a:cubicBezTo>
                  <a:cubicBezTo>
                    <a:pt x="120" y="31"/>
                    <a:pt x="111" y="31"/>
                    <a:pt x="109" y="27"/>
                  </a:cubicBezTo>
                  <a:cubicBezTo>
                    <a:pt x="108" y="23"/>
                    <a:pt x="106" y="24"/>
                    <a:pt x="105" y="24"/>
                  </a:cubicBezTo>
                  <a:cubicBezTo>
                    <a:pt x="103" y="24"/>
                    <a:pt x="87" y="25"/>
                    <a:pt x="85" y="25"/>
                  </a:cubicBezTo>
                  <a:cubicBezTo>
                    <a:pt x="83" y="25"/>
                    <a:pt x="77" y="26"/>
                    <a:pt x="76" y="22"/>
                  </a:cubicBezTo>
                  <a:cubicBezTo>
                    <a:pt x="75" y="18"/>
                    <a:pt x="74" y="15"/>
                    <a:pt x="70" y="13"/>
                  </a:cubicBezTo>
                  <a:cubicBezTo>
                    <a:pt x="66" y="11"/>
                    <a:pt x="59" y="11"/>
                    <a:pt x="57" y="10"/>
                  </a:cubicBezTo>
                  <a:cubicBezTo>
                    <a:pt x="55" y="9"/>
                    <a:pt x="54" y="8"/>
                    <a:pt x="53" y="4"/>
                  </a:cubicBezTo>
                  <a:cubicBezTo>
                    <a:pt x="52" y="1"/>
                    <a:pt x="50" y="0"/>
                    <a:pt x="49" y="0"/>
                  </a:cubicBezTo>
                  <a:cubicBezTo>
                    <a:pt x="48" y="1"/>
                    <a:pt x="45" y="3"/>
                    <a:pt x="47" y="6"/>
                  </a:cubicBezTo>
                  <a:cubicBezTo>
                    <a:pt x="48" y="8"/>
                    <a:pt x="48" y="8"/>
                    <a:pt x="50" y="8"/>
                  </a:cubicBezTo>
                  <a:cubicBezTo>
                    <a:pt x="53" y="8"/>
                    <a:pt x="53" y="8"/>
                    <a:pt x="53" y="9"/>
                  </a:cubicBezTo>
                  <a:cubicBezTo>
                    <a:pt x="54" y="9"/>
                    <a:pt x="55" y="10"/>
                    <a:pt x="53" y="10"/>
                  </a:cubicBezTo>
                  <a:cubicBezTo>
                    <a:pt x="52" y="10"/>
                    <a:pt x="50" y="10"/>
                    <a:pt x="50" y="10"/>
                  </a:cubicBezTo>
                  <a:cubicBezTo>
                    <a:pt x="49" y="10"/>
                    <a:pt x="49" y="10"/>
                    <a:pt x="49" y="11"/>
                  </a:cubicBezTo>
                  <a:cubicBezTo>
                    <a:pt x="49" y="12"/>
                    <a:pt x="48" y="12"/>
                    <a:pt x="48" y="12"/>
                  </a:cubicBezTo>
                  <a:cubicBezTo>
                    <a:pt x="47" y="13"/>
                    <a:pt x="42" y="13"/>
                    <a:pt x="40" y="14"/>
                  </a:cubicBezTo>
                  <a:cubicBezTo>
                    <a:pt x="39" y="15"/>
                    <a:pt x="32" y="18"/>
                    <a:pt x="31" y="18"/>
                  </a:cubicBezTo>
                  <a:cubicBezTo>
                    <a:pt x="30" y="18"/>
                    <a:pt x="27" y="18"/>
                    <a:pt x="28" y="22"/>
                  </a:cubicBezTo>
                  <a:cubicBezTo>
                    <a:pt x="28" y="26"/>
                    <a:pt x="32" y="32"/>
                    <a:pt x="33" y="35"/>
                  </a:cubicBezTo>
                  <a:cubicBezTo>
                    <a:pt x="34" y="38"/>
                    <a:pt x="36" y="44"/>
                    <a:pt x="31" y="46"/>
                  </a:cubicBezTo>
                  <a:cubicBezTo>
                    <a:pt x="27" y="48"/>
                    <a:pt x="25" y="48"/>
                    <a:pt x="25" y="45"/>
                  </a:cubicBezTo>
                  <a:cubicBezTo>
                    <a:pt x="25" y="42"/>
                    <a:pt x="23" y="42"/>
                    <a:pt x="22" y="40"/>
                  </a:cubicBezTo>
                  <a:cubicBezTo>
                    <a:pt x="20" y="39"/>
                    <a:pt x="18" y="36"/>
                    <a:pt x="21" y="32"/>
                  </a:cubicBezTo>
                  <a:cubicBezTo>
                    <a:pt x="25" y="27"/>
                    <a:pt x="27" y="25"/>
                    <a:pt x="26" y="20"/>
                  </a:cubicBezTo>
                  <a:cubicBezTo>
                    <a:pt x="24" y="16"/>
                    <a:pt x="24" y="18"/>
                    <a:pt x="26" y="18"/>
                  </a:cubicBezTo>
                  <a:cubicBezTo>
                    <a:pt x="27" y="18"/>
                    <a:pt x="26" y="18"/>
                    <a:pt x="25" y="17"/>
                  </a:cubicBezTo>
                  <a:cubicBezTo>
                    <a:pt x="24" y="16"/>
                    <a:pt x="21" y="12"/>
                    <a:pt x="22" y="10"/>
                  </a:cubicBezTo>
                  <a:cubicBezTo>
                    <a:pt x="22" y="9"/>
                    <a:pt x="24" y="7"/>
                    <a:pt x="27" y="6"/>
                  </a:cubicBezTo>
                  <a:cubicBezTo>
                    <a:pt x="22" y="8"/>
                    <a:pt x="22" y="8"/>
                    <a:pt x="22" y="8"/>
                  </a:cubicBezTo>
                  <a:cubicBezTo>
                    <a:pt x="22" y="8"/>
                    <a:pt x="21" y="8"/>
                    <a:pt x="20" y="9"/>
                  </a:cubicBezTo>
                  <a:cubicBezTo>
                    <a:pt x="20" y="11"/>
                    <a:pt x="18" y="14"/>
                    <a:pt x="18" y="14"/>
                  </a:cubicBezTo>
                  <a:cubicBezTo>
                    <a:pt x="18" y="14"/>
                    <a:pt x="17" y="17"/>
                    <a:pt x="14" y="17"/>
                  </a:cubicBezTo>
                  <a:cubicBezTo>
                    <a:pt x="14" y="17"/>
                    <a:pt x="13" y="17"/>
                    <a:pt x="12" y="17"/>
                  </a:cubicBezTo>
                  <a:cubicBezTo>
                    <a:pt x="12" y="18"/>
                    <a:pt x="10" y="20"/>
                    <a:pt x="10" y="21"/>
                  </a:cubicBezTo>
                  <a:cubicBezTo>
                    <a:pt x="9" y="22"/>
                    <a:pt x="9" y="23"/>
                    <a:pt x="9" y="24"/>
                  </a:cubicBezTo>
                  <a:cubicBezTo>
                    <a:pt x="8" y="24"/>
                    <a:pt x="8" y="25"/>
                    <a:pt x="8" y="25"/>
                  </a:cubicBezTo>
                  <a:cubicBezTo>
                    <a:pt x="8" y="26"/>
                    <a:pt x="7" y="26"/>
                    <a:pt x="7" y="26"/>
                  </a:cubicBezTo>
                  <a:cubicBezTo>
                    <a:pt x="7" y="26"/>
                    <a:pt x="7" y="26"/>
                    <a:pt x="7" y="27"/>
                  </a:cubicBezTo>
                  <a:cubicBezTo>
                    <a:pt x="7" y="28"/>
                    <a:pt x="7" y="30"/>
                    <a:pt x="6" y="31"/>
                  </a:cubicBezTo>
                  <a:cubicBezTo>
                    <a:pt x="6" y="32"/>
                    <a:pt x="6" y="34"/>
                    <a:pt x="6" y="34"/>
                  </a:cubicBezTo>
                  <a:cubicBezTo>
                    <a:pt x="5" y="35"/>
                    <a:pt x="5" y="38"/>
                    <a:pt x="4" y="38"/>
                  </a:cubicBezTo>
                  <a:cubicBezTo>
                    <a:pt x="4" y="39"/>
                    <a:pt x="1" y="44"/>
                    <a:pt x="0" y="45"/>
                  </a:cubicBezTo>
                  <a:cubicBezTo>
                    <a:pt x="0" y="45"/>
                    <a:pt x="0" y="46"/>
                    <a:pt x="1" y="45"/>
                  </a:cubicBezTo>
                  <a:cubicBezTo>
                    <a:pt x="2" y="45"/>
                    <a:pt x="5" y="44"/>
                    <a:pt x="5" y="44"/>
                  </a:cubicBezTo>
                  <a:cubicBezTo>
                    <a:pt x="5" y="44"/>
                    <a:pt x="6" y="44"/>
                    <a:pt x="6" y="44"/>
                  </a:cubicBezTo>
                  <a:cubicBezTo>
                    <a:pt x="6" y="45"/>
                    <a:pt x="6" y="45"/>
                    <a:pt x="6" y="46"/>
                  </a:cubicBezTo>
                  <a:cubicBezTo>
                    <a:pt x="6" y="46"/>
                    <a:pt x="7" y="46"/>
                    <a:pt x="7" y="46"/>
                  </a:cubicBezTo>
                  <a:cubicBezTo>
                    <a:pt x="7" y="46"/>
                    <a:pt x="9" y="46"/>
                    <a:pt x="9" y="47"/>
                  </a:cubicBezTo>
                  <a:cubicBezTo>
                    <a:pt x="10" y="48"/>
                    <a:pt x="13" y="55"/>
                    <a:pt x="13" y="56"/>
                  </a:cubicBezTo>
                  <a:cubicBezTo>
                    <a:pt x="13" y="56"/>
                    <a:pt x="14" y="57"/>
                    <a:pt x="14" y="57"/>
                  </a:cubicBezTo>
                  <a:cubicBezTo>
                    <a:pt x="14" y="57"/>
                    <a:pt x="14" y="57"/>
                    <a:pt x="15" y="58"/>
                  </a:cubicBezTo>
                  <a:cubicBezTo>
                    <a:pt x="15" y="58"/>
                    <a:pt x="15" y="61"/>
                    <a:pt x="15" y="62"/>
                  </a:cubicBezTo>
                  <a:cubicBezTo>
                    <a:pt x="15" y="62"/>
                    <a:pt x="15" y="62"/>
                    <a:pt x="15" y="63"/>
                  </a:cubicBezTo>
                  <a:cubicBezTo>
                    <a:pt x="14" y="63"/>
                    <a:pt x="14" y="64"/>
                    <a:pt x="14" y="65"/>
                  </a:cubicBezTo>
                  <a:cubicBezTo>
                    <a:pt x="14" y="66"/>
                    <a:pt x="13" y="68"/>
                    <a:pt x="14" y="69"/>
                  </a:cubicBezTo>
                  <a:cubicBezTo>
                    <a:pt x="14" y="69"/>
                    <a:pt x="14" y="71"/>
                    <a:pt x="15" y="72"/>
                  </a:cubicBezTo>
                  <a:cubicBezTo>
                    <a:pt x="15" y="72"/>
                    <a:pt x="18" y="72"/>
                    <a:pt x="19" y="75"/>
                  </a:cubicBezTo>
                  <a:cubicBezTo>
                    <a:pt x="20" y="77"/>
                    <a:pt x="20" y="77"/>
                    <a:pt x="20" y="77"/>
                  </a:cubicBezTo>
                  <a:cubicBezTo>
                    <a:pt x="20" y="77"/>
                    <a:pt x="21" y="78"/>
                    <a:pt x="21" y="78"/>
                  </a:cubicBezTo>
                  <a:cubicBezTo>
                    <a:pt x="22" y="78"/>
                    <a:pt x="24" y="77"/>
                    <a:pt x="25" y="77"/>
                  </a:cubicBezTo>
                  <a:cubicBezTo>
                    <a:pt x="26" y="77"/>
                    <a:pt x="33" y="78"/>
                    <a:pt x="33" y="78"/>
                  </a:cubicBezTo>
                  <a:cubicBezTo>
                    <a:pt x="33" y="78"/>
                    <a:pt x="34" y="78"/>
                    <a:pt x="35" y="78"/>
                  </a:cubicBezTo>
                  <a:cubicBezTo>
                    <a:pt x="36" y="77"/>
                    <a:pt x="39" y="76"/>
                    <a:pt x="44" y="77"/>
                  </a:cubicBezTo>
                  <a:cubicBezTo>
                    <a:pt x="48" y="78"/>
                    <a:pt x="48" y="78"/>
                    <a:pt x="48" y="78"/>
                  </a:cubicBezTo>
                  <a:cubicBezTo>
                    <a:pt x="48" y="78"/>
                    <a:pt x="48" y="78"/>
                    <a:pt x="49" y="79"/>
                  </a:cubicBezTo>
                  <a:cubicBezTo>
                    <a:pt x="49" y="79"/>
                    <a:pt x="58" y="91"/>
                    <a:pt x="58" y="91"/>
                  </a:cubicBezTo>
                  <a:cubicBezTo>
                    <a:pt x="58" y="91"/>
                    <a:pt x="59" y="91"/>
                    <a:pt x="59" y="91"/>
                  </a:cubicBezTo>
                  <a:cubicBezTo>
                    <a:pt x="60" y="91"/>
                    <a:pt x="71" y="90"/>
                    <a:pt x="73" y="89"/>
                  </a:cubicBezTo>
                  <a:cubicBezTo>
                    <a:pt x="75" y="89"/>
                    <a:pt x="81" y="88"/>
                    <a:pt x="87" y="90"/>
                  </a:cubicBezTo>
                  <a:cubicBezTo>
                    <a:pt x="87" y="90"/>
                    <a:pt x="88" y="90"/>
                    <a:pt x="88" y="91"/>
                  </a:cubicBezTo>
                  <a:cubicBezTo>
                    <a:pt x="88" y="91"/>
                    <a:pt x="89" y="93"/>
                    <a:pt x="88" y="94"/>
                  </a:cubicBezTo>
                  <a:cubicBezTo>
                    <a:pt x="86" y="96"/>
                    <a:pt x="83" y="102"/>
                    <a:pt x="83" y="102"/>
                  </a:cubicBezTo>
                  <a:cubicBezTo>
                    <a:pt x="83" y="102"/>
                    <a:pt x="82" y="103"/>
                    <a:pt x="82" y="104"/>
                  </a:cubicBezTo>
                  <a:cubicBezTo>
                    <a:pt x="82" y="104"/>
                    <a:pt x="82" y="110"/>
                    <a:pt x="82" y="112"/>
                  </a:cubicBezTo>
                  <a:cubicBezTo>
                    <a:pt x="82" y="114"/>
                    <a:pt x="82" y="117"/>
                    <a:pt x="83" y="119"/>
                  </a:cubicBezTo>
                  <a:cubicBezTo>
                    <a:pt x="84" y="120"/>
                    <a:pt x="84" y="121"/>
                    <a:pt x="84" y="122"/>
                  </a:cubicBezTo>
                  <a:cubicBezTo>
                    <a:pt x="85" y="123"/>
                    <a:pt x="86" y="125"/>
                    <a:pt x="86" y="126"/>
                  </a:cubicBezTo>
                  <a:cubicBezTo>
                    <a:pt x="86" y="126"/>
                    <a:pt x="86" y="127"/>
                    <a:pt x="86" y="127"/>
                  </a:cubicBezTo>
                  <a:cubicBezTo>
                    <a:pt x="87" y="127"/>
                    <a:pt x="89" y="128"/>
                    <a:pt x="89" y="130"/>
                  </a:cubicBezTo>
                  <a:cubicBezTo>
                    <a:pt x="89" y="130"/>
                    <a:pt x="89" y="131"/>
                    <a:pt x="90" y="131"/>
                  </a:cubicBezTo>
                  <a:cubicBezTo>
                    <a:pt x="90" y="131"/>
                    <a:pt x="90" y="131"/>
                    <a:pt x="90" y="131"/>
                  </a:cubicBezTo>
                  <a:cubicBezTo>
                    <a:pt x="90" y="132"/>
                    <a:pt x="89" y="133"/>
                    <a:pt x="89" y="134"/>
                  </a:cubicBezTo>
                  <a:cubicBezTo>
                    <a:pt x="88" y="134"/>
                    <a:pt x="83" y="139"/>
                    <a:pt x="82" y="139"/>
                  </a:cubicBezTo>
                  <a:cubicBezTo>
                    <a:pt x="82" y="139"/>
                    <a:pt x="82" y="140"/>
                    <a:pt x="83" y="140"/>
                  </a:cubicBezTo>
                  <a:cubicBezTo>
                    <a:pt x="84" y="140"/>
                    <a:pt x="86" y="140"/>
                    <a:pt x="86" y="141"/>
                  </a:cubicBezTo>
                  <a:cubicBezTo>
                    <a:pt x="87" y="142"/>
                    <a:pt x="90" y="144"/>
                    <a:pt x="90" y="145"/>
                  </a:cubicBezTo>
                  <a:cubicBezTo>
                    <a:pt x="90" y="146"/>
                    <a:pt x="94" y="153"/>
                    <a:pt x="94" y="154"/>
                  </a:cubicBezTo>
                  <a:cubicBezTo>
                    <a:pt x="94" y="155"/>
                    <a:pt x="97" y="163"/>
                    <a:pt x="97" y="163"/>
                  </a:cubicBezTo>
                  <a:cubicBezTo>
                    <a:pt x="97" y="163"/>
                    <a:pt x="97" y="164"/>
                    <a:pt x="97" y="164"/>
                  </a:cubicBezTo>
                  <a:cubicBezTo>
                    <a:pt x="97" y="164"/>
                    <a:pt x="97" y="164"/>
                    <a:pt x="97" y="164"/>
                  </a:cubicBezTo>
                  <a:cubicBezTo>
                    <a:pt x="98" y="165"/>
                    <a:pt x="104" y="170"/>
                    <a:pt x="104" y="170"/>
                  </a:cubicBezTo>
                  <a:cubicBezTo>
                    <a:pt x="104" y="170"/>
                    <a:pt x="107" y="172"/>
                    <a:pt x="110" y="171"/>
                  </a:cubicBezTo>
                  <a:cubicBezTo>
                    <a:pt x="113" y="169"/>
                    <a:pt x="115" y="168"/>
                    <a:pt x="116" y="168"/>
                  </a:cubicBezTo>
                  <a:cubicBezTo>
                    <a:pt x="117" y="168"/>
                    <a:pt x="117" y="169"/>
                    <a:pt x="117" y="170"/>
                  </a:cubicBezTo>
                  <a:cubicBezTo>
                    <a:pt x="116" y="171"/>
                    <a:pt x="116" y="171"/>
                    <a:pt x="116" y="171"/>
                  </a:cubicBezTo>
                  <a:cubicBezTo>
                    <a:pt x="116" y="171"/>
                    <a:pt x="116" y="172"/>
                    <a:pt x="116" y="172"/>
                  </a:cubicBezTo>
                  <a:cubicBezTo>
                    <a:pt x="116" y="172"/>
                    <a:pt x="117" y="173"/>
                    <a:pt x="118" y="171"/>
                  </a:cubicBezTo>
                  <a:cubicBezTo>
                    <a:pt x="119" y="170"/>
                    <a:pt x="121" y="168"/>
                    <a:pt x="122" y="167"/>
                  </a:cubicBezTo>
                  <a:cubicBezTo>
                    <a:pt x="122" y="166"/>
                    <a:pt x="124" y="165"/>
                    <a:pt x="126" y="164"/>
                  </a:cubicBezTo>
                  <a:cubicBezTo>
                    <a:pt x="128" y="164"/>
                    <a:pt x="130" y="163"/>
                    <a:pt x="131" y="162"/>
                  </a:cubicBezTo>
                  <a:cubicBezTo>
                    <a:pt x="133" y="161"/>
                    <a:pt x="134" y="160"/>
                    <a:pt x="134" y="161"/>
                  </a:cubicBezTo>
                  <a:cubicBezTo>
                    <a:pt x="133" y="162"/>
                    <a:pt x="134" y="162"/>
                    <a:pt x="134" y="162"/>
                  </a:cubicBezTo>
                  <a:cubicBezTo>
                    <a:pt x="135" y="161"/>
                    <a:pt x="137" y="159"/>
                    <a:pt x="138" y="157"/>
                  </a:cubicBezTo>
                  <a:cubicBezTo>
                    <a:pt x="138" y="155"/>
                    <a:pt x="138" y="153"/>
                    <a:pt x="139" y="153"/>
                  </a:cubicBezTo>
                  <a:cubicBezTo>
                    <a:pt x="140" y="153"/>
                    <a:pt x="147" y="149"/>
                    <a:pt x="148" y="149"/>
                  </a:cubicBezTo>
                  <a:cubicBezTo>
                    <a:pt x="148" y="149"/>
                    <a:pt x="149" y="149"/>
                    <a:pt x="149" y="148"/>
                  </a:cubicBezTo>
                  <a:cubicBezTo>
                    <a:pt x="149" y="147"/>
                    <a:pt x="149" y="147"/>
                    <a:pt x="148" y="147"/>
                  </a:cubicBezTo>
                  <a:cubicBezTo>
                    <a:pt x="148" y="147"/>
                    <a:pt x="141" y="146"/>
                    <a:pt x="140" y="146"/>
                  </a:cubicBezTo>
                  <a:cubicBezTo>
                    <a:pt x="139" y="145"/>
                    <a:pt x="138" y="145"/>
                    <a:pt x="139" y="143"/>
                  </a:cubicBezTo>
                  <a:cubicBezTo>
                    <a:pt x="139" y="142"/>
                    <a:pt x="139" y="140"/>
                    <a:pt x="138" y="136"/>
                  </a:cubicBezTo>
                  <a:cubicBezTo>
                    <a:pt x="136" y="131"/>
                    <a:pt x="136" y="130"/>
                    <a:pt x="136" y="130"/>
                  </a:cubicBezTo>
                  <a:cubicBezTo>
                    <a:pt x="137" y="130"/>
                    <a:pt x="137" y="128"/>
                    <a:pt x="135" y="127"/>
                  </a:cubicBezTo>
                  <a:cubicBezTo>
                    <a:pt x="134" y="126"/>
                    <a:pt x="131" y="125"/>
                    <a:pt x="130" y="123"/>
                  </a:cubicBezTo>
                  <a:cubicBezTo>
                    <a:pt x="129" y="122"/>
                    <a:pt x="129" y="121"/>
                    <a:pt x="128" y="120"/>
                  </a:cubicBezTo>
                  <a:cubicBezTo>
                    <a:pt x="127" y="120"/>
                    <a:pt x="128" y="120"/>
                    <a:pt x="128" y="120"/>
                  </a:cubicBezTo>
                  <a:cubicBezTo>
                    <a:pt x="129" y="120"/>
                    <a:pt x="130" y="119"/>
                    <a:pt x="130" y="119"/>
                  </a:cubicBezTo>
                  <a:cubicBezTo>
                    <a:pt x="131" y="120"/>
                    <a:pt x="137" y="123"/>
                    <a:pt x="139" y="124"/>
                  </a:cubicBezTo>
                  <a:cubicBezTo>
                    <a:pt x="140" y="124"/>
                    <a:pt x="142" y="124"/>
                    <a:pt x="143" y="124"/>
                  </a:cubicBezTo>
                  <a:cubicBezTo>
                    <a:pt x="145" y="123"/>
                    <a:pt x="145" y="123"/>
                    <a:pt x="145" y="124"/>
                  </a:cubicBezTo>
                  <a:cubicBezTo>
                    <a:pt x="146" y="124"/>
                    <a:pt x="147" y="125"/>
                    <a:pt x="147" y="124"/>
                  </a:cubicBezTo>
                  <a:cubicBezTo>
                    <a:pt x="147" y="124"/>
                    <a:pt x="148" y="123"/>
                    <a:pt x="148" y="123"/>
                  </a:cubicBezTo>
                  <a:cubicBezTo>
                    <a:pt x="149" y="123"/>
                    <a:pt x="152" y="125"/>
                    <a:pt x="153" y="127"/>
                  </a:cubicBezTo>
                  <a:cubicBezTo>
                    <a:pt x="154" y="129"/>
                    <a:pt x="155" y="129"/>
                    <a:pt x="155" y="129"/>
                  </a:cubicBezTo>
                  <a:cubicBezTo>
                    <a:pt x="156" y="129"/>
                    <a:pt x="157" y="128"/>
                    <a:pt x="157" y="126"/>
                  </a:cubicBezTo>
                  <a:cubicBezTo>
                    <a:pt x="157" y="125"/>
                    <a:pt x="157" y="123"/>
                    <a:pt x="157" y="123"/>
                  </a:cubicBezTo>
                  <a:cubicBezTo>
                    <a:pt x="157" y="123"/>
                    <a:pt x="158" y="122"/>
                    <a:pt x="159" y="122"/>
                  </a:cubicBezTo>
                  <a:cubicBezTo>
                    <a:pt x="160" y="122"/>
                    <a:pt x="167" y="120"/>
                    <a:pt x="171" y="119"/>
                  </a:cubicBezTo>
                  <a:cubicBezTo>
                    <a:pt x="171" y="119"/>
                    <a:pt x="174" y="119"/>
                    <a:pt x="175" y="119"/>
                  </a:cubicBezTo>
                  <a:cubicBezTo>
                    <a:pt x="176" y="118"/>
                    <a:pt x="179" y="116"/>
                    <a:pt x="180" y="116"/>
                  </a:cubicBezTo>
                  <a:cubicBezTo>
                    <a:pt x="181" y="115"/>
                    <a:pt x="182" y="115"/>
                    <a:pt x="183" y="115"/>
                  </a:cubicBezTo>
                  <a:cubicBezTo>
                    <a:pt x="184" y="115"/>
                    <a:pt x="184" y="115"/>
                    <a:pt x="185" y="114"/>
                  </a:cubicBezTo>
                  <a:cubicBezTo>
                    <a:pt x="186" y="113"/>
                    <a:pt x="189" y="110"/>
                    <a:pt x="189" y="108"/>
                  </a:cubicBezTo>
                  <a:cubicBezTo>
                    <a:pt x="189" y="107"/>
                    <a:pt x="189" y="106"/>
                    <a:pt x="188" y="10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2" name="Freeform 176">
              <a:extLst>
                <a:ext uri="{FF2B5EF4-FFF2-40B4-BE49-F238E27FC236}">
                  <a16:creationId xmlns="" xmlns:a16="http://schemas.microsoft.com/office/drawing/2014/main" id="{63D58EB1-C1DC-493E-A79C-698E28DFDDDA}"/>
                </a:ext>
              </a:extLst>
            </p:cNvPr>
            <p:cNvSpPr>
              <a:spLocks/>
            </p:cNvSpPr>
            <p:nvPr/>
          </p:nvSpPr>
          <p:spPr bwMode="auto">
            <a:xfrm>
              <a:off x="1960643" y="3066939"/>
              <a:ext cx="8888" cy="5555"/>
            </a:xfrm>
            <a:custGeom>
              <a:avLst/>
              <a:gdLst>
                <a:gd name="T0" fmla="*/ 6 w 9"/>
                <a:gd name="T1" fmla="*/ 2 h 5"/>
                <a:gd name="T2" fmla="*/ 2 w 9"/>
                <a:gd name="T3" fmla="*/ 2 h 5"/>
                <a:gd name="T4" fmla="*/ 1 w 9"/>
                <a:gd name="T5" fmla="*/ 3 h 5"/>
                <a:gd name="T6" fmla="*/ 5 w 9"/>
                <a:gd name="T7" fmla="*/ 5 h 5"/>
                <a:gd name="T8" fmla="*/ 8 w 9"/>
                <a:gd name="T9" fmla="*/ 2 h 5"/>
                <a:gd name="T10" fmla="*/ 6 w 9"/>
                <a:gd name="T11" fmla="*/ 2 h 5"/>
              </a:gdLst>
              <a:ahLst/>
              <a:cxnLst>
                <a:cxn ang="0">
                  <a:pos x="T0" y="T1"/>
                </a:cxn>
                <a:cxn ang="0">
                  <a:pos x="T2" y="T3"/>
                </a:cxn>
                <a:cxn ang="0">
                  <a:pos x="T4" y="T5"/>
                </a:cxn>
                <a:cxn ang="0">
                  <a:pos x="T6" y="T7"/>
                </a:cxn>
                <a:cxn ang="0">
                  <a:pos x="T8" y="T9"/>
                </a:cxn>
                <a:cxn ang="0">
                  <a:pos x="T10" y="T11"/>
                </a:cxn>
              </a:cxnLst>
              <a:rect l="0" t="0" r="r" b="b"/>
              <a:pathLst>
                <a:path w="9" h="5">
                  <a:moveTo>
                    <a:pt x="6" y="2"/>
                  </a:moveTo>
                  <a:cubicBezTo>
                    <a:pt x="5" y="3"/>
                    <a:pt x="4" y="3"/>
                    <a:pt x="2" y="2"/>
                  </a:cubicBezTo>
                  <a:cubicBezTo>
                    <a:pt x="0" y="1"/>
                    <a:pt x="1" y="3"/>
                    <a:pt x="1" y="3"/>
                  </a:cubicBezTo>
                  <a:cubicBezTo>
                    <a:pt x="2" y="4"/>
                    <a:pt x="3" y="5"/>
                    <a:pt x="5" y="5"/>
                  </a:cubicBezTo>
                  <a:cubicBezTo>
                    <a:pt x="7" y="4"/>
                    <a:pt x="9" y="3"/>
                    <a:pt x="8" y="2"/>
                  </a:cubicBezTo>
                  <a:cubicBezTo>
                    <a:pt x="8" y="0"/>
                    <a:pt x="6" y="1"/>
                    <a:pt x="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3" name="Freeform 177">
              <a:extLst>
                <a:ext uri="{FF2B5EF4-FFF2-40B4-BE49-F238E27FC236}">
                  <a16:creationId xmlns="" xmlns:a16="http://schemas.microsoft.com/office/drawing/2014/main" id="{0B3DE767-33AE-4D5A-899D-8ACD8E337042}"/>
                </a:ext>
              </a:extLst>
            </p:cNvPr>
            <p:cNvSpPr>
              <a:spLocks/>
            </p:cNvSpPr>
            <p:nvPr/>
          </p:nvSpPr>
          <p:spPr bwMode="auto">
            <a:xfrm>
              <a:off x="1943978" y="3070272"/>
              <a:ext cx="3333" cy="2222"/>
            </a:xfrm>
            <a:custGeom>
              <a:avLst/>
              <a:gdLst>
                <a:gd name="T0" fmla="*/ 1 w 3"/>
                <a:gd name="T1" fmla="*/ 1 h 2"/>
                <a:gd name="T2" fmla="*/ 2 w 3"/>
                <a:gd name="T3" fmla="*/ 2 h 2"/>
                <a:gd name="T4" fmla="*/ 1 w 3"/>
                <a:gd name="T5" fmla="*/ 1 h 2"/>
              </a:gdLst>
              <a:ahLst/>
              <a:cxnLst>
                <a:cxn ang="0">
                  <a:pos x="T0" y="T1"/>
                </a:cxn>
                <a:cxn ang="0">
                  <a:pos x="T2" y="T3"/>
                </a:cxn>
                <a:cxn ang="0">
                  <a:pos x="T4" y="T5"/>
                </a:cxn>
              </a:cxnLst>
              <a:rect l="0" t="0" r="r" b="b"/>
              <a:pathLst>
                <a:path w="3" h="2">
                  <a:moveTo>
                    <a:pt x="1" y="1"/>
                  </a:moveTo>
                  <a:cubicBezTo>
                    <a:pt x="0" y="1"/>
                    <a:pt x="1" y="1"/>
                    <a:pt x="2" y="2"/>
                  </a:cubicBezTo>
                  <a:cubicBezTo>
                    <a:pt x="2" y="2"/>
                    <a:pt x="3"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4" name="Freeform 178">
              <a:extLst>
                <a:ext uri="{FF2B5EF4-FFF2-40B4-BE49-F238E27FC236}">
                  <a16:creationId xmlns="" xmlns:a16="http://schemas.microsoft.com/office/drawing/2014/main" id="{3FF0604D-89C8-4FDA-BE18-7E357A26C9F0}"/>
                </a:ext>
              </a:extLst>
            </p:cNvPr>
            <p:cNvSpPr>
              <a:spLocks/>
            </p:cNvSpPr>
            <p:nvPr/>
          </p:nvSpPr>
          <p:spPr bwMode="auto">
            <a:xfrm>
              <a:off x="1898426" y="3050274"/>
              <a:ext cx="5555" cy="3333"/>
            </a:xfrm>
            <a:custGeom>
              <a:avLst/>
              <a:gdLst>
                <a:gd name="T0" fmla="*/ 2 w 5"/>
                <a:gd name="T1" fmla="*/ 0 h 3"/>
                <a:gd name="T2" fmla="*/ 3 w 5"/>
                <a:gd name="T3" fmla="*/ 3 h 3"/>
                <a:gd name="T4" fmla="*/ 2 w 5"/>
                <a:gd name="T5" fmla="*/ 0 h 3"/>
              </a:gdLst>
              <a:ahLst/>
              <a:cxnLst>
                <a:cxn ang="0">
                  <a:pos x="T0" y="T1"/>
                </a:cxn>
                <a:cxn ang="0">
                  <a:pos x="T2" y="T3"/>
                </a:cxn>
                <a:cxn ang="0">
                  <a:pos x="T4" y="T5"/>
                </a:cxn>
              </a:cxnLst>
              <a:rect l="0" t="0" r="r" b="b"/>
              <a:pathLst>
                <a:path w="5" h="3">
                  <a:moveTo>
                    <a:pt x="2" y="0"/>
                  </a:moveTo>
                  <a:cubicBezTo>
                    <a:pt x="0" y="0"/>
                    <a:pt x="1" y="1"/>
                    <a:pt x="3" y="3"/>
                  </a:cubicBezTo>
                  <a:cubicBezTo>
                    <a:pt x="3" y="3"/>
                    <a:pt x="5" y="1"/>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5" name="Freeform 179">
              <a:extLst>
                <a:ext uri="{FF2B5EF4-FFF2-40B4-BE49-F238E27FC236}">
                  <a16:creationId xmlns="" xmlns:a16="http://schemas.microsoft.com/office/drawing/2014/main" id="{C9A98476-F1A0-46A2-A351-2BF3D7FC70AE}"/>
                </a:ext>
              </a:extLst>
            </p:cNvPr>
            <p:cNvSpPr>
              <a:spLocks/>
            </p:cNvSpPr>
            <p:nvPr/>
          </p:nvSpPr>
          <p:spPr bwMode="auto">
            <a:xfrm>
              <a:off x="1873984" y="3042497"/>
              <a:ext cx="1111" cy="4444"/>
            </a:xfrm>
            <a:custGeom>
              <a:avLst/>
              <a:gdLst>
                <a:gd name="T0" fmla="*/ 0 w 2"/>
                <a:gd name="T1" fmla="*/ 2 h 4"/>
                <a:gd name="T2" fmla="*/ 2 w 2"/>
                <a:gd name="T3" fmla="*/ 4 h 4"/>
                <a:gd name="T4" fmla="*/ 0 w 2"/>
                <a:gd name="T5" fmla="*/ 2 h 4"/>
              </a:gdLst>
              <a:ahLst/>
              <a:cxnLst>
                <a:cxn ang="0">
                  <a:pos x="T0" y="T1"/>
                </a:cxn>
                <a:cxn ang="0">
                  <a:pos x="T2" y="T3"/>
                </a:cxn>
                <a:cxn ang="0">
                  <a:pos x="T4" y="T5"/>
                </a:cxn>
              </a:cxnLst>
              <a:rect l="0" t="0" r="r" b="b"/>
              <a:pathLst>
                <a:path w="2" h="4">
                  <a:moveTo>
                    <a:pt x="0" y="2"/>
                  </a:moveTo>
                  <a:cubicBezTo>
                    <a:pt x="0" y="4"/>
                    <a:pt x="1" y="4"/>
                    <a:pt x="2" y="4"/>
                  </a:cubicBezTo>
                  <a:cubicBezTo>
                    <a:pt x="2" y="4"/>
                    <a:pt x="0"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6" name="Freeform 180">
              <a:extLst>
                <a:ext uri="{FF2B5EF4-FFF2-40B4-BE49-F238E27FC236}">
                  <a16:creationId xmlns="" xmlns:a16="http://schemas.microsoft.com/office/drawing/2014/main" id="{4DEB6ED2-BED5-4481-9A00-1347C4AEB1F2}"/>
                </a:ext>
              </a:extLst>
            </p:cNvPr>
            <p:cNvSpPr>
              <a:spLocks/>
            </p:cNvSpPr>
            <p:nvPr/>
          </p:nvSpPr>
          <p:spPr bwMode="auto">
            <a:xfrm>
              <a:off x="2006195" y="3108046"/>
              <a:ext cx="75549" cy="113323"/>
            </a:xfrm>
            <a:custGeom>
              <a:avLst/>
              <a:gdLst>
                <a:gd name="T0" fmla="*/ 15 w 73"/>
                <a:gd name="T1" fmla="*/ 10 h 109"/>
                <a:gd name="T2" fmla="*/ 12 w 73"/>
                <a:gd name="T3" fmla="*/ 12 h 109"/>
                <a:gd name="T4" fmla="*/ 10 w 73"/>
                <a:gd name="T5" fmla="*/ 16 h 109"/>
                <a:gd name="T6" fmla="*/ 15 w 73"/>
                <a:gd name="T7" fmla="*/ 20 h 109"/>
                <a:gd name="T8" fmla="*/ 14 w 73"/>
                <a:gd name="T9" fmla="*/ 24 h 109"/>
                <a:gd name="T10" fmla="*/ 10 w 73"/>
                <a:gd name="T11" fmla="*/ 26 h 109"/>
                <a:gd name="T12" fmla="*/ 6 w 73"/>
                <a:gd name="T13" fmla="*/ 27 h 109"/>
                <a:gd name="T14" fmla="*/ 4 w 73"/>
                <a:gd name="T15" fmla="*/ 32 h 109"/>
                <a:gd name="T16" fmla="*/ 4 w 73"/>
                <a:gd name="T17" fmla="*/ 35 h 109"/>
                <a:gd name="T18" fmla="*/ 1 w 73"/>
                <a:gd name="T19" fmla="*/ 39 h 109"/>
                <a:gd name="T20" fmla="*/ 10 w 73"/>
                <a:gd name="T21" fmla="*/ 50 h 109"/>
                <a:gd name="T22" fmla="*/ 20 w 73"/>
                <a:gd name="T23" fmla="*/ 51 h 109"/>
                <a:gd name="T24" fmla="*/ 19 w 73"/>
                <a:gd name="T25" fmla="*/ 60 h 109"/>
                <a:gd name="T26" fmla="*/ 21 w 73"/>
                <a:gd name="T27" fmla="*/ 60 h 109"/>
                <a:gd name="T28" fmla="*/ 25 w 73"/>
                <a:gd name="T29" fmla="*/ 62 h 109"/>
                <a:gd name="T30" fmla="*/ 27 w 73"/>
                <a:gd name="T31" fmla="*/ 68 h 109"/>
                <a:gd name="T32" fmla="*/ 25 w 73"/>
                <a:gd name="T33" fmla="*/ 72 h 109"/>
                <a:gd name="T34" fmla="*/ 23 w 73"/>
                <a:gd name="T35" fmla="*/ 93 h 109"/>
                <a:gd name="T36" fmla="*/ 25 w 73"/>
                <a:gd name="T37" fmla="*/ 99 h 109"/>
                <a:gd name="T38" fmla="*/ 31 w 73"/>
                <a:gd name="T39" fmla="*/ 105 h 109"/>
                <a:gd name="T40" fmla="*/ 36 w 73"/>
                <a:gd name="T41" fmla="*/ 108 h 109"/>
                <a:gd name="T42" fmla="*/ 43 w 73"/>
                <a:gd name="T43" fmla="*/ 108 h 109"/>
                <a:gd name="T44" fmla="*/ 43 w 73"/>
                <a:gd name="T45" fmla="*/ 105 h 109"/>
                <a:gd name="T46" fmla="*/ 59 w 73"/>
                <a:gd name="T47" fmla="*/ 100 h 109"/>
                <a:gd name="T48" fmla="*/ 64 w 73"/>
                <a:gd name="T49" fmla="*/ 97 h 109"/>
                <a:gd name="T50" fmla="*/ 73 w 73"/>
                <a:gd name="T51" fmla="*/ 98 h 109"/>
                <a:gd name="T52" fmla="*/ 67 w 73"/>
                <a:gd name="T53" fmla="*/ 93 h 109"/>
                <a:gd name="T54" fmla="*/ 63 w 73"/>
                <a:gd name="T55" fmla="*/ 85 h 109"/>
                <a:gd name="T56" fmla="*/ 61 w 73"/>
                <a:gd name="T57" fmla="*/ 78 h 109"/>
                <a:gd name="T58" fmla="*/ 55 w 73"/>
                <a:gd name="T59" fmla="*/ 76 h 109"/>
                <a:gd name="T60" fmla="*/ 50 w 73"/>
                <a:gd name="T61" fmla="*/ 64 h 109"/>
                <a:gd name="T62" fmla="*/ 53 w 73"/>
                <a:gd name="T63" fmla="*/ 56 h 109"/>
                <a:gd name="T64" fmla="*/ 61 w 73"/>
                <a:gd name="T65" fmla="*/ 51 h 109"/>
                <a:gd name="T66" fmla="*/ 62 w 73"/>
                <a:gd name="T67" fmla="*/ 45 h 109"/>
                <a:gd name="T68" fmla="*/ 62 w 73"/>
                <a:gd name="T69" fmla="*/ 37 h 109"/>
                <a:gd name="T70" fmla="*/ 55 w 73"/>
                <a:gd name="T71" fmla="*/ 30 h 109"/>
                <a:gd name="T72" fmla="*/ 43 w 73"/>
                <a:gd name="T73" fmla="*/ 26 h 109"/>
                <a:gd name="T74" fmla="*/ 41 w 73"/>
                <a:gd name="T75" fmla="*/ 14 h 109"/>
                <a:gd name="T76" fmla="*/ 22 w 73"/>
                <a:gd name="T77" fmla="*/ 1 h 109"/>
                <a:gd name="T78" fmla="*/ 23 w 73"/>
                <a:gd name="T79"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109">
                  <a:moveTo>
                    <a:pt x="18" y="9"/>
                  </a:moveTo>
                  <a:cubicBezTo>
                    <a:pt x="17" y="9"/>
                    <a:pt x="16" y="10"/>
                    <a:pt x="15" y="10"/>
                  </a:cubicBezTo>
                  <a:cubicBezTo>
                    <a:pt x="15" y="10"/>
                    <a:pt x="14" y="11"/>
                    <a:pt x="14" y="11"/>
                  </a:cubicBezTo>
                  <a:cubicBezTo>
                    <a:pt x="13" y="10"/>
                    <a:pt x="12" y="11"/>
                    <a:pt x="12" y="12"/>
                  </a:cubicBezTo>
                  <a:cubicBezTo>
                    <a:pt x="12" y="13"/>
                    <a:pt x="11" y="13"/>
                    <a:pt x="11" y="14"/>
                  </a:cubicBezTo>
                  <a:cubicBezTo>
                    <a:pt x="10" y="14"/>
                    <a:pt x="10" y="15"/>
                    <a:pt x="10" y="16"/>
                  </a:cubicBezTo>
                  <a:cubicBezTo>
                    <a:pt x="11" y="16"/>
                    <a:pt x="11" y="18"/>
                    <a:pt x="12" y="19"/>
                  </a:cubicBezTo>
                  <a:cubicBezTo>
                    <a:pt x="12" y="20"/>
                    <a:pt x="15" y="20"/>
                    <a:pt x="15" y="20"/>
                  </a:cubicBezTo>
                  <a:cubicBezTo>
                    <a:pt x="15" y="20"/>
                    <a:pt x="16" y="21"/>
                    <a:pt x="16" y="22"/>
                  </a:cubicBezTo>
                  <a:cubicBezTo>
                    <a:pt x="16" y="23"/>
                    <a:pt x="15" y="24"/>
                    <a:pt x="14" y="24"/>
                  </a:cubicBezTo>
                  <a:cubicBezTo>
                    <a:pt x="13" y="25"/>
                    <a:pt x="12" y="25"/>
                    <a:pt x="11" y="26"/>
                  </a:cubicBezTo>
                  <a:cubicBezTo>
                    <a:pt x="11" y="26"/>
                    <a:pt x="10" y="26"/>
                    <a:pt x="10" y="26"/>
                  </a:cubicBezTo>
                  <a:cubicBezTo>
                    <a:pt x="9" y="26"/>
                    <a:pt x="9" y="26"/>
                    <a:pt x="8" y="26"/>
                  </a:cubicBezTo>
                  <a:cubicBezTo>
                    <a:pt x="7" y="25"/>
                    <a:pt x="7" y="26"/>
                    <a:pt x="6" y="27"/>
                  </a:cubicBezTo>
                  <a:cubicBezTo>
                    <a:pt x="6" y="27"/>
                    <a:pt x="5" y="27"/>
                    <a:pt x="4" y="27"/>
                  </a:cubicBezTo>
                  <a:cubicBezTo>
                    <a:pt x="3" y="27"/>
                    <a:pt x="4" y="31"/>
                    <a:pt x="4" y="32"/>
                  </a:cubicBezTo>
                  <a:cubicBezTo>
                    <a:pt x="4" y="32"/>
                    <a:pt x="4" y="33"/>
                    <a:pt x="4" y="33"/>
                  </a:cubicBezTo>
                  <a:cubicBezTo>
                    <a:pt x="4" y="34"/>
                    <a:pt x="4" y="34"/>
                    <a:pt x="4" y="35"/>
                  </a:cubicBezTo>
                  <a:cubicBezTo>
                    <a:pt x="3" y="36"/>
                    <a:pt x="2" y="37"/>
                    <a:pt x="1" y="38"/>
                  </a:cubicBezTo>
                  <a:cubicBezTo>
                    <a:pt x="0" y="39"/>
                    <a:pt x="1" y="39"/>
                    <a:pt x="1" y="39"/>
                  </a:cubicBezTo>
                  <a:cubicBezTo>
                    <a:pt x="1" y="39"/>
                    <a:pt x="8" y="48"/>
                    <a:pt x="9" y="49"/>
                  </a:cubicBezTo>
                  <a:cubicBezTo>
                    <a:pt x="9" y="49"/>
                    <a:pt x="10" y="50"/>
                    <a:pt x="10" y="50"/>
                  </a:cubicBezTo>
                  <a:cubicBezTo>
                    <a:pt x="11" y="50"/>
                    <a:pt x="12" y="49"/>
                    <a:pt x="13" y="49"/>
                  </a:cubicBezTo>
                  <a:cubicBezTo>
                    <a:pt x="14" y="49"/>
                    <a:pt x="18" y="49"/>
                    <a:pt x="20" y="51"/>
                  </a:cubicBezTo>
                  <a:cubicBezTo>
                    <a:pt x="22" y="53"/>
                    <a:pt x="20" y="56"/>
                    <a:pt x="20" y="57"/>
                  </a:cubicBezTo>
                  <a:cubicBezTo>
                    <a:pt x="19" y="59"/>
                    <a:pt x="18" y="60"/>
                    <a:pt x="19" y="60"/>
                  </a:cubicBezTo>
                  <a:cubicBezTo>
                    <a:pt x="19" y="60"/>
                    <a:pt x="19" y="60"/>
                    <a:pt x="20" y="60"/>
                  </a:cubicBezTo>
                  <a:cubicBezTo>
                    <a:pt x="20" y="60"/>
                    <a:pt x="20" y="60"/>
                    <a:pt x="21" y="60"/>
                  </a:cubicBezTo>
                  <a:cubicBezTo>
                    <a:pt x="21" y="60"/>
                    <a:pt x="22" y="60"/>
                    <a:pt x="23" y="60"/>
                  </a:cubicBezTo>
                  <a:cubicBezTo>
                    <a:pt x="23" y="61"/>
                    <a:pt x="26" y="62"/>
                    <a:pt x="25" y="62"/>
                  </a:cubicBezTo>
                  <a:cubicBezTo>
                    <a:pt x="25" y="63"/>
                    <a:pt x="25" y="64"/>
                    <a:pt x="26" y="66"/>
                  </a:cubicBezTo>
                  <a:cubicBezTo>
                    <a:pt x="27" y="67"/>
                    <a:pt x="27" y="68"/>
                    <a:pt x="27" y="68"/>
                  </a:cubicBezTo>
                  <a:cubicBezTo>
                    <a:pt x="28" y="68"/>
                    <a:pt x="27" y="69"/>
                    <a:pt x="27" y="69"/>
                  </a:cubicBezTo>
                  <a:cubicBezTo>
                    <a:pt x="27" y="70"/>
                    <a:pt x="26" y="72"/>
                    <a:pt x="25" y="72"/>
                  </a:cubicBezTo>
                  <a:cubicBezTo>
                    <a:pt x="25" y="73"/>
                    <a:pt x="24" y="75"/>
                    <a:pt x="23" y="77"/>
                  </a:cubicBezTo>
                  <a:cubicBezTo>
                    <a:pt x="22" y="79"/>
                    <a:pt x="19" y="88"/>
                    <a:pt x="23" y="93"/>
                  </a:cubicBezTo>
                  <a:cubicBezTo>
                    <a:pt x="23" y="93"/>
                    <a:pt x="24" y="93"/>
                    <a:pt x="24" y="93"/>
                  </a:cubicBezTo>
                  <a:cubicBezTo>
                    <a:pt x="24" y="94"/>
                    <a:pt x="25" y="99"/>
                    <a:pt x="25" y="99"/>
                  </a:cubicBezTo>
                  <a:cubicBezTo>
                    <a:pt x="26" y="100"/>
                    <a:pt x="26" y="100"/>
                    <a:pt x="26" y="100"/>
                  </a:cubicBezTo>
                  <a:cubicBezTo>
                    <a:pt x="27" y="101"/>
                    <a:pt x="30" y="105"/>
                    <a:pt x="31" y="105"/>
                  </a:cubicBezTo>
                  <a:cubicBezTo>
                    <a:pt x="31" y="106"/>
                    <a:pt x="33" y="107"/>
                    <a:pt x="34" y="107"/>
                  </a:cubicBezTo>
                  <a:cubicBezTo>
                    <a:pt x="34" y="107"/>
                    <a:pt x="36" y="107"/>
                    <a:pt x="36" y="108"/>
                  </a:cubicBezTo>
                  <a:cubicBezTo>
                    <a:pt x="37" y="108"/>
                    <a:pt x="38" y="109"/>
                    <a:pt x="40" y="109"/>
                  </a:cubicBezTo>
                  <a:cubicBezTo>
                    <a:pt x="41" y="109"/>
                    <a:pt x="43" y="108"/>
                    <a:pt x="43" y="108"/>
                  </a:cubicBezTo>
                  <a:cubicBezTo>
                    <a:pt x="43" y="108"/>
                    <a:pt x="44" y="107"/>
                    <a:pt x="43" y="106"/>
                  </a:cubicBezTo>
                  <a:cubicBezTo>
                    <a:pt x="43" y="106"/>
                    <a:pt x="43" y="105"/>
                    <a:pt x="43" y="105"/>
                  </a:cubicBezTo>
                  <a:cubicBezTo>
                    <a:pt x="44" y="105"/>
                    <a:pt x="55" y="103"/>
                    <a:pt x="55" y="103"/>
                  </a:cubicBezTo>
                  <a:cubicBezTo>
                    <a:pt x="55" y="103"/>
                    <a:pt x="57" y="102"/>
                    <a:pt x="59" y="100"/>
                  </a:cubicBezTo>
                  <a:cubicBezTo>
                    <a:pt x="60" y="98"/>
                    <a:pt x="62" y="97"/>
                    <a:pt x="63" y="97"/>
                  </a:cubicBezTo>
                  <a:cubicBezTo>
                    <a:pt x="64" y="97"/>
                    <a:pt x="64" y="97"/>
                    <a:pt x="64" y="97"/>
                  </a:cubicBezTo>
                  <a:cubicBezTo>
                    <a:pt x="64" y="98"/>
                    <a:pt x="64" y="98"/>
                    <a:pt x="66" y="98"/>
                  </a:cubicBezTo>
                  <a:cubicBezTo>
                    <a:pt x="67" y="99"/>
                    <a:pt x="71" y="98"/>
                    <a:pt x="73" y="98"/>
                  </a:cubicBezTo>
                  <a:cubicBezTo>
                    <a:pt x="72" y="98"/>
                    <a:pt x="72" y="98"/>
                    <a:pt x="71" y="97"/>
                  </a:cubicBezTo>
                  <a:cubicBezTo>
                    <a:pt x="69" y="97"/>
                    <a:pt x="68" y="94"/>
                    <a:pt x="67" y="93"/>
                  </a:cubicBezTo>
                  <a:cubicBezTo>
                    <a:pt x="67" y="92"/>
                    <a:pt x="65" y="90"/>
                    <a:pt x="64" y="89"/>
                  </a:cubicBezTo>
                  <a:cubicBezTo>
                    <a:pt x="64" y="88"/>
                    <a:pt x="63" y="85"/>
                    <a:pt x="63" y="85"/>
                  </a:cubicBezTo>
                  <a:cubicBezTo>
                    <a:pt x="62" y="84"/>
                    <a:pt x="62" y="82"/>
                    <a:pt x="61" y="81"/>
                  </a:cubicBezTo>
                  <a:cubicBezTo>
                    <a:pt x="61" y="80"/>
                    <a:pt x="61" y="79"/>
                    <a:pt x="61" y="78"/>
                  </a:cubicBezTo>
                  <a:cubicBezTo>
                    <a:pt x="61" y="77"/>
                    <a:pt x="59" y="77"/>
                    <a:pt x="58" y="77"/>
                  </a:cubicBezTo>
                  <a:cubicBezTo>
                    <a:pt x="57" y="77"/>
                    <a:pt x="55" y="77"/>
                    <a:pt x="55" y="76"/>
                  </a:cubicBezTo>
                  <a:cubicBezTo>
                    <a:pt x="54" y="75"/>
                    <a:pt x="50" y="68"/>
                    <a:pt x="50" y="67"/>
                  </a:cubicBezTo>
                  <a:cubicBezTo>
                    <a:pt x="49" y="65"/>
                    <a:pt x="50" y="65"/>
                    <a:pt x="50" y="64"/>
                  </a:cubicBezTo>
                  <a:cubicBezTo>
                    <a:pt x="51" y="63"/>
                    <a:pt x="51" y="62"/>
                    <a:pt x="52" y="61"/>
                  </a:cubicBezTo>
                  <a:cubicBezTo>
                    <a:pt x="52" y="60"/>
                    <a:pt x="52" y="59"/>
                    <a:pt x="53" y="56"/>
                  </a:cubicBezTo>
                  <a:cubicBezTo>
                    <a:pt x="53" y="52"/>
                    <a:pt x="57" y="53"/>
                    <a:pt x="59" y="53"/>
                  </a:cubicBezTo>
                  <a:cubicBezTo>
                    <a:pt x="61" y="53"/>
                    <a:pt x="61" y="51"/>
                    <a:pt x="61" y="51"/>
                  </a:cubicBezTo>
                  <a:cubicBezTo>
                    <a:pt x="62" y="50"/>
                    <a:pt x="62" y="49"/>
                    <a:pt x="62" y="47"/>
                  </a:cubicBezTo>
                  <a:cubicBezTo>
                    <a:pt x="61" y="45"/>
                    <a:pt x="62" y="45"/>
                    <a:pt x="62" y="45"/>
                  </a:cubicBezTo>
                  <a:cubicBezTo>
                    <a:pt x="62" y="44"/>
                    <a:pt x="63" y="43"/>
                    <a:pt x="63" y="42"/>
                  </a:cubicBezTo>
                  <a:cubicBezTo>
                    <a:pt x="63" y="41"/>
                    <a:pt x="63" y="40"/>
                    <a:pt x="62" y="37"/>
                  </a:cubicBezTo>
                  <a:cubicBezTo>
                    <a:pt x="61" y="34"/>
                    <a:pt x="62" y="35"/>
                    <a:pt x="59" y="34"/>
                  </a:cubicBezTo>
                  <a:cubicBezTo>
                    <a:pt x="57" y="34"/>
                    <a:pt x="58" y="32"/>
                    <a:pt x="55" y="30"/>
                  </a:cubicBezTo>
                  <a:cubicBezTo>
                    <a:pt x="53" y="29"/>
                    <a:pt x="51" y="27"/>
                    <a:pt x="49" y="26"/>
                  </a:cubicBezTo>
                  <a:cubicBezTo>
                    <a:pt x="46" y="26"/>
                    <a:pt x="45" y="23"/>
                    <a:pt x="43" y="26"/>
                  </a:cubicBezTo>
                  <a:cubicBezTo>
                    <a:pt x="41" y="29"/>
                    <a:pt x="42" y="28"/>
                    <a:pt x="44" y="23"/>
                  </a:cubicBezTo>
                  <a:cubicBezTo>
                    <a:pt x="44" y="23"/>
                    <a:pt x="45" y="17"/>
                    <a:pt x="41" y="14"/>
                  </a:cubicBezTo>
                  <a:cubicBezTo>
                    <a:pt x="37" y="11"/>
                    <a:pt x="34" y="7"/>
                    <a:pt x="31" y="7"/>
                  </a:cubicBezTo>
                  <a:cubicBezTo>
                    <a:pt x="28" y="6"/>
                    <a:pt x="25" y="3"/>
                    <a:pt x="22" y="1"/>
                  </a:cubicBezTo>
                  <a:cubicBezTo>
                    <a:pt x="22" y="1"/>
                    <a:pt x="22" y="0"/>
                    <a:pt x="21" y="0"/>
                  </a:cubicBezTo>
                  <a:cubicBezTo>
                    <a:pt x="22" y="1"/>
                    <a:pt x="23" y="2"/>
                    <a:pt x="23" y="3"/>
                  </a:cubicBezTo>
                  <a:cubicBezTo>
                    <a:pt x="24" y="5"/>
                    <a:pt x="18" y="8"/>
                    <a:pt x="18"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7" name="Freeform 181">
              <a:extLst>
                <a:ext uri="{FF2B5EF4-FFF2-40B4-BE49-F238E27FC236}">
                  <a16:creationId xmlns="" xmlns:a16="http://schemas.microsoft.com/office/drawing/2014/main" id="{0353F300-C4FB-4CA7-98D6-2EF9F2249543}"/>
                </a:ext>
              </a:extLst>
            </p:cNvPr>
            <p:cNvSpPr>
              <a:spLocks/>
            </p:cNvSpPr>
            <p:nvPr/>
          </p:nvSpPr>
          <p:spPr bwMode="auto">
            <a:xfrm>
              <a:off x="2057302" y="3148043"/>
              <a:ext cx="63328" cy="64439"/>
            </a:xfrm>
            <a:custGeom>
              <a:avLst/>
              <a:gdLst>
                <a:gd name="T0" fmla="*/ 13 w 61"/>
                <a:gd name="T1" fmla="*/ 9 h 62"/>
                <a:gd name="T2" fmla="*/ 12 w 61"/>
                <a:gd name="T3" fmla="*/ 13 h 62"/>
                <a:gd name="T4" fmla="*/ 10 w 61"/>
                <a:gd name="T5" fmla="*/ 15 h 62"/>
                <a:gd name="T6" fmla="*/ 4 w 61"/>
                <a:gd name="T7" fmla="*/ 18 h 62"/>
                <a:gd name="T8" fmla="*/ 3 w 61"/>
                <a:gd name="T9" fmla="*/ 23 h 62"/>
                <a:gd name="T10" fmla="*/ 1 w 61"/>
                <a:gd name="T11" fmla="*/ 26 h 62"/>
                <a:gd name="T12" fmla="*/ 1 w 61"/>
                <a:gd name="T13" fmla="*/ 29 h 62"/>
                <a:gd name="T14" fmla="*/ 6 w 61"/>
                <a:gd name="T15" fmla="*/ 38 h 62"/>
                <a:gd name="T16" fmla="*/ 9 w 61"/>
                <a:gd name="T17" fmla="*/ 39 h 62"/>
                <a:gd name="T18" fmla="*/ 12 w 61"/>
                <a:gd name="T19" fmla="*/ 40 h 62"/>
                <a:gd name="T20" fmla="*/ 12 w 61"/>
                <a:gd name="T21" fmla="*/ 43 h 62"/>
                <a:gd name="T22" fmla="*/ 14 w 61"/>
                <a:gd name="T23" fmla="*/ 47 h 62"/>
                <a:gd name="T24" fmla="*/ 15 w 61"/>
                <a:gd name="T25" fmla="*/ 51 h 62"/>
                <a:gd name="T26" fmla="*/ 18 w 61"/>
                <a:gd name="T27" fmla="*/ 55 h 62"/>
                <a:gd name="T28" fmla="*/ 22 w 61"/>
                <a:gd name="T29" fmla="*/ 59 h 62"/>
                <a:gd name="T30" fmla="*/ 24 w 61"/>
                <a:gd name="T31" fmla="*/ 60 h 62"/>
                <a:gd name="T32" fmla="*/ 25 w 61"/>
                <a:gd name="T33" fmla="*/ 60 h 62"/>
                <a:gd name="T34" fmla="*/ 31 w 61"/>
                <a:gd name="T35" fmla="*/ 61 h 62"/>
                <a:gd name="T36" fmla="*/ 32 w 61"/>
                <a:gd name="T37" fmla="*/ 60 h 62"/>
                <a:gd name="T38" fmla="*/ 31 w 61"/>
                <a:gd name="T39" fmla="*/ 57 h 62"/>
                <a:gd name="T40" fmla="*/ 30 w 61"/>
                <a:gd name="T41" fmla="*/ 54 h 62"/>
                <a:gd name="T42" fmla="*/ 32 w 61"/>
                <a:gd name="T43" fmla="*/ 52 h 62"/>
                <a:gd name="T44" fmla="*/ 34 w 61"/>
                <a:gd name="T45" fmla="*/ 52 h 62"/>
                <a:gd name="T46" fmla="*/ 40 w 61"/>
                <a:gd name="T47" fmla="*/ 53 h 62"/>
                <a:gd name="T48" fmla="*/ 45 w 61"/>
                <a:gd name="T49" fmla="*/ 51 h 62"/>
                <a:gd name="T50" fmla="*/ 47 w 61"/>
                <a:gd name="T51" fmla="*/ 50 h 62"/>
                <a:gd name="T52" fmla="*/ 47 w 61"/>
                <a:gd name="T53" fmla="*/ 51 h 62"/>
                <a:gd name="T54" fmla="*/ 51 w 61"/>
                <a:gd name="T55" fmla="*/ 54 h 62"/>
                <a:gd name="T56" fmla="*/ 52 w 61"/>
                <a:gd name="T57" fmla="*/ 54 h 62"/>
                <a:gd name="T58" fmla="*/ 57 w 61"/>
                <a:gd name="T59" fmla="*/ 48 h 62"/>
                <a:gd name="T60" fmla="*/ 59 w 61"/>
                <a:gd name="T61" fmla="*/ 41 h 62"/>
                <a:gd name="T62" fmla="*/ 60 w 61"/>
                <a:gd name="T63" fmla="*/ 37 h 62"/>
                <a:gd name="T64" fmla="*/ 60 w 61"/>
                <a:gd name="T65" fmla="*/ 35 h 62"/>
                <a:gd name="T66" fmla="*/ 59 w 61"/>
                <a:gd name="T67" fmla="*/ 33 h 62"/>
                <a:gd name="T68" fmla="*/ 55 w 61"/>
                <a:gd name="T69" fmla="*/ 23 h 62"/>
                <a:gd name="T70" fmla="*/ 54 w 61"/>
                <a:gd name="T71" fmla="*/ 15 h 62"/>
                <a:gd name="T72" fmla="*/ 57 w 61"/>
                <a:gd name="T73" fmla="*/ 10 h 62"/>
                <a:gd name="T74" fmla="*/ 59 w 61"/>
                <a:gd name="T75" fmla="*/ 9 h 62"/>
                <a:gd name="T76" fmla="*/ 59 w 61"/>
                <a:gd name="T77" fmla="*/ 8 h 62"/>
                <a:gd name="T78" fmla="*/ 60 w 61"/>
                <a:gd name="T79" fmla="*/ 4 h 62"/>
                <a:gd name="T80" fmla="*/ 58 w 61"/>
                <a:gd name="T81" fmla="*/ 2 h 62"/>
                <a:gd name="T82" fmla="*/ 46 w 61"/>
                <a:gd name="T83" fmla="*/ 0 h 62"/>
                <a:gd name="T84" fmla="*/ 44 w 61"/>
                <a:gd name="T85" fmla="*/ 1 h 62"/>
                <a:gd name="T86" fmla="*/ 42 w 61"/>
                <a:gd name="T87" fmla="*/ 1 h 62"/>
                <a:gd name="T88" fmla="*/ 35 w 61"/>
                <a:gd name="T89" fmla="*/ 1 h 62"/>
                <a:gd name="T90" fmla="*/ 33 w 61"/>
                <a:gd name="T91" fmla="*/ 2 h 62"/>
                <a:gd name="T92" fmla="*/ 31 w 61"/>
                <a:gd name="T93" fmla="*/ 4 h 62"/>
                <a:gd name="T94" fmla="*/ 18 w 61"/>
                <a:gd name="T95" fmla="*/ 0 h 62"/>
                <a:gd name="T96" fmla="*/ 14 w 61"/>
                <a:gd name="T97" fmla="*/ 3 h 62"/>
                <a:gd name="T98" fmla="*/ 14 w 61"/>
                <a:gd name="T99" fmla="*/ 4 h 62"/>
                <a:gd name="T100" fmla="*/ 13 w 61"/>
                <a:gd name="T101" fmla="*/ 7 h 62"/>
                <a:gd name="T102" fmla="*/ 13 w 61"/>
                <a:gd name="T103"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62">
                  <a:moveTo>
                    <a:pt x="13" y="9"/>
                  </a:moveTo>
                  <a:cubicBezTo>
                    <a:pt x="13" y="11"/>
                    <a:pt x="13" y="12"/>
                    <a:pt x="12" y="13"/>
                  </a:cubicBezTo>
                  <a:cubicBezTo>
                    <a:pt x="12" y="13"/>
                    <a:pt x="12" y="15"/>
                    <a:pt x="10" y="15"/>
                  </a:cubicBezTo>
                  <a:cubicBezTo>
                    <a:pt x="8" y="15"/>
                    <a:pt x="4" y="14"/>
                    <a:pt x="4" y="18"/>
                  </a:cubicBezTo>
                  <a:cubicBezTo>
                    <a:pt x="3" y="21"/>
                    <a:pt x="3" y="22"/>
                    <a:pt x="3" y="23"/>
                  </a:cubicBezTo>
                  <a:cubicBezTo>
                    <a:pt x="2" y="24"/>
                    <a:pt x="2" y="25"/>
                    <a:pt x="1" y="26"/>
                  </a:cubicBezTo>
                  <a:cubicBezTo>
                    <a:pt x="1" y="27"/>
                    <a:pt x="0" y="27"/>
                    <a:pt x="1" y="29"/>
                  </a:cubicBezTo>
                  <a:cubicBezTo>
                    <a:pt x="1" y="30"/>
                    <a:pt x="5" y="37"/>
                    <a:pt x="6" y="38"/>
                  </a:cubicBezTo>
                  <a:cubicBezTo>
                    <a:pt x="6" y="39"/>
                    <a:pt x="8" y="39"/>
                    <a:pt x="9" y="39"/>
                  </a:cubicBezTo>
                  <a:cubicBezTo>
                    <a:pt x="10" y="39"/>
                    <a:pt x="12" y="39"/>
                    <a:pt x="12" y="40"/>
                  </a:cubicBezTo>
                  <a:cubicBezTo>
                    <a:pt x="12" y="41"/>
                    <a:pt x="12" y="42"/>
                    <a:pt x="12" y="43"/>
                  </a:cubicBezTo>
                  <a:cubicBezTo>
                    <a:pt x="13" y="44"/>
                    <a:pt x="13" y="46"/>
                    <a:pt x="14" y="47"/>
                  </a:cubicBezTo>
                  <a:cubicBezTo>
                    <a:pt x="14" y="47"/>
                    <a:pt x="15" y="50"/>
                    <a:pt x="15" y="51"/>
                  </a:cubicBezTo>
                  <a:cubicBezTo>
                    <a:pt x="16" y="52"/>
                    <a:pt x="18" y="54"/>
                    <a:pt x="18" y="55"/>
                  </a:cubicBezTo>
                  <a:cubicBezTo>
                    <a:pt x="19" y="56"/>
                    <a:pt x="20" y="59"/>
                    <a:pt x="22" y="59"/>
                  </a:cubicBezTo>
                  <a:cubicBezTo>
                    <a:pt x="23" y="60"/>
                    <a:pt x="23" y="60"/>
                    <a:pt x="24" y="60"/>
                  </a:cubicBezTo>
                  <a:cubicBezTo>
                    <a:pt x="24" y="60"/>
                    <a:pt x="25" y="60"/>
                    <a:pt x="25" y="60"/>
                  </a:cubicBezTo>
                  <a:cubicBezTo>
                    <a:pt x="26" y="60"/>
                    <a:pt x="30" y="62"/>
                    <a:pt x="31" y="61"/>
                  </a:cubicBezTo>
                  <a:cubicBezTo>
                    <a:pt x="32" y="61"/>
                    <a:pt x="33" y="61"/>
                    <a:pt x="32" y="60"/>
                  </a:cubicBezTo>
                  <a:cubicBezTo>
                    <a:pt x="32" y="58"/>
                    <a:pt x="32" y="58"/>
                    <a:pt x="31" y="57"/>
                  </a:cubicBezTo>
                  <a:cubicBezTo>
                    <a:pt x="30" y="56"/>
                    <a:pt x="30" y="55"/>
                    <a:pt x="30" y="54"/>
                  </a:cubicBezTo>
                  <a:cubicBezTo>
                    <a:pt x="31" y="53"/>
                    <a:pt x="31" y="51"/>
                    <a:pt x="32" y="52"/>
                  </a:cubicBezTo>
                  <a:cubicBezTo>
                    <a:pt x="33" y="52"/>
                    <a:pt x="33" y="52"/>
                    <a:pt x="34" y="52"/>
                  </a:cubicBezTo>
                  <a:cubicBezTo>
                    <a:pt x="35" y="52"/>
                    <a:pt x="39" y="54"/>
                    <a:pt x="40" y="53"/>
                  </a:cubicBezTo>
                  <a:cubicBezTo>
                    <a:pt x="41" y="52"/>
                    <a:pt x="44" y="51"/>
                    <a:pt x="45" y="51"/>
                  </a:cubicBezTo>
                  <a:cubicBezTo>
                    <a:pt x="46" y="50"/>
                    <a:pt x="47" y="50"/>
                    <a:pt x="47" y="50"/>
                  </a:cubicBezTo>
                  <a:cubicBezTo>
                    <a:pt x="46" y="51"/>
                    <a:pt x="47" y="51"/>
                    <a:pt x="47" y="51"/>
                  </a:cubicBezTo>
                  <a:cubicBezTo>
                    <a:pt x="48" y="52"/>
                    <a:pt x="51" y="53"/>
                    <a:pt x="51" y="54"/>
                  </a:cubicBezTo>
                  <a:cubicBezTo>
                    <a:pt x="51" y="54"/>
                    <a:pt x="52" y="54"/>
                    <a:pt x="52" y="54"/>
                  </a:cubicBezTo>
                  <a:cubicBezTo>
                    <a:pt x="53" y="53"/>
                    <a:pt x="56" y="50"/>
                    <a:pt x="57" y="48"/>
                  </a:cubicBezTo>
                  <a:cubicBezTo>
                    <a:pt x="59" y="46"/>
                    <a:pt x="59" y="42"/>
                    <a:pt x="59" y="41"/>
                  </a:cubicBezTo>
                  <a:cubicBezTo>
                    <a:pt x="59" y="40"/>
                    <a:pt x="60" y="38"/>
                    <a:pt x="60" y="37"/>
                  </a:cubicBezTo>
                  <a:cubicBezTo>
                    <a:pt x="61" y="36"/>
                    <a:pt x="61" y="35"/>
                    <a:pt x="60" y="35"/>
                  </a:cubicBezTo>
                  <a:cubicBezTo>
                    <a:pt x="60" y="35"/>
                    <a:pt x="59" y="34"/>
                    <a:pt x="59" y="33"/>
                  </a:cubicBezTo>
                  <a:cubicBezTo>
                    <a:pt x="58" y="32"/>
                    <a:pt x="56" y="25"/>
                    <a:pt x="55" y="23"/>
                  </a:cubicBezTo>
                  <a:cubicBezTo>
                    <a:pt x="54" y="20"/>
                    <a:pt x="54" y="17"/>
                    <a:pt x="54" y="15"/>
                  </a:cubicBezTo>
                  <a:cubicBezTo>
                    <a:pt x="55" y="13"/>
                    <a:pt x="57" y="10"/>
                    <a:pt x="57" y="10"/>
                  </a:cubicBezTo>
                  <a:cubicBezTo>
                    <a:pt x="58" y="9"/>
                    <a:pt x="59" y="9"/>
                    <a:pt x="59" y="9"/>
                  </a:cubicBezTo>
                  <a:cubicBezTo>
                    <a:pt x="59" y="8"/>
                    <a:pt x="59" y="8"/>
                    <a:pt x="59" y="8"/>
                  </a:cubicBezTo>
                  <a:cubicBezTo>
                    <a:pt x="59" y="8"/>
                    <a:pt x="59" y="7"/>
                    <a:pt x="60" y="4"/>
                  </a:cubicBezTo>
                  <a:cubicBezTo>
                    <a:pt x="60" y="4"/>
                    <a:pt x="61" y="3"/>
                    <a:pt x="58" y="2"/>
                  </a:cubicBezTo>
                  <a:cubicBezTo>
                    <a:pt x="55" y="1"/>
                    <a:pt x="47" y="0"/>
                    <a:pt x="46" y="0"/>
                  </a:cubicBezTo>
                  <a:cubicBezTo>
                    <a:pt x="44" y="0"/>
                    <a:pt x="43" y="0"/>
                    <a:pt x="44" y="1"/>
                  </a:cubicBezTo>
                  <a:cubicBezTo>
                    <a:pt x="44" y="3"/>
                    <a:pt x="44" y="2"/>
                    <a:pt x="42" y="1"/>
                  </a:cubicBezTo>
                  <a:cubicBezTo>
                    <a:pt x="40" y="0"/>
                    <a:pt x="37" y="1"/>
                    <a:pt x="35" y="1"/>
                  </a:cubicBezTo>
                  <a:cubicBezTo>
                    <a:pt x="33" y="1"/>
                    <a:pt x="32" y="1"/>
                    <a:pt x="33" y="2"/>
                  </a:cubicBezTo>
                  <a:cubicBezTo>
                    <a:pt x="33" y="2"/>
                    <a:pt x="33" y="5"/>
                    <a:pt x="31" y="4"/>
                  </a:cubicBezTo>
                  <a:cubicBezTo>
                    <a:pt x="29" y="3"/>
                    <a:pt x="19" y="0"/>
                    <a:pt x="18" y="0"/>
                  </a:cubicBezTo>
                  <a:cubicBezTo>
                    <a:pt x="17" y="1"/>
                    <a:pt x="15" y="1"/>
                    <a:pt x="14" y="3"/>
                  </a:cubicBezTo>
                  <a:cubicBezTo>
                    <a:pt x="14" y="3"/>
                    <a:pt x="14" y="4"/>
                    <a:pt x="14" y="4"/>
                  </a:cubicBezTo>
                  <a:cubicBezTo>
                    <a:pt x="14" y="5"/>
                    <a:pt x="13" y="6"/>
                    <a:pt x="13" y="7"/>
                  </a:cubicBezTo>
                  <a:cubicBezTo>
                    <a:pt x="13" y="7"/>
                    <a:pt x="12" y="7"/>
                    <a:pt x="13"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8" name="Freeform 182">
              <a:extLst>
                <a:ext uri="{FF2B5EF4-FFF2-40B4-BE49-F238E27FC236}">
                  <a16:creationId xmlns="" xmlns:a16="http://schemas.microsoft.com/office/drawing/2014/main" id="{6EB70510-0772-4685-A2DE-DF979984F5B6}"/>
                </a:ext>
              </a:extLst>
            </p:cNvPr>
            <p:cNvSpPr>
              <a:spLocks/>
            </p:cNvSpPr>
            <p:nvPr/>
          </p:nvSpPr>
          <p:spPr bwMode="auto">
            <a:xfrm>
              <a:off x="2110630" y="3150265"/>
              <a:ext cx="45552" cy="57773"/>
            </a:xfrm>
            <a:custGeom>
              <a:avLst/>
              <a:gdLst>
                <a:gd name="T0" fmla="*/ 5 w 44"/>
                <a:gd name="T1" fmla="*/ 8 h 56"/>
                <a:gd name="T2" fmla="*/ 2 w 44"/>
                <a:gd name="T3" fmla="*/ 13 h 56"/>
                <a:gd name="T4" fmla="*/ 3 w 44"/>
                <a:gd name="T5" fmla="*/ 21 h 56"/>
                <a:gd name="T6" fmla="*/ 7 w 44"/>
                <a:gd name="T7" fmla="*/ 31 h 56"/>
                <a:gd name="T8" fmla="*/ 8 w 44"/>
                <a:gd name="T9" fmla="*/ 33 h 56"/>
                <a:gd name="T10" fmla="*/ 8 w 44"/>
                <a:gd name="T11" fmla="*/ 35 h 56"/>
                <a:gd name="T12" fmla="*/ 7 w 44"/>
                <a:gd name="T13" fmla="*/ 39 h 56"/>
                <a:gd name="T14" fmla="*/ 5 w 44"/>
                <a:gd name="T15" fmla="*/ 46 h 56"/>
                <a:gd name="T16" fmla="*/ 0 w 44"/>
                <a:gd name="T17" fmla="*/ 52 h 56"/>
                <a:gd name="T18" fmla="*/ 3 w 44"/>
                <a:gd name="T19" fmla="*/ 54 h 56"/>
                <a:gd name="T20" fmla="*/ 7 w 44"/>
                <a:gd name="T21" fmla="*/ 56 h 56"/>
                <a:gd name="T22" fmla="*/ 9 w 44"/>
                <a:gd name="T23" fmla="*/ 55 h 56"/>
                <a:gd name="T24" fmla="*/ 12 w 44"/>
                <a:gd name="T25" fmla="*/ 53 h 56"/>
                <a:gd name="T26" fmla="*/ 18 w 44"/>
                <a:gd name="T27" fmla="*/ 52 h 56"/>
                <a:gd name="T28" fmla="*/ 19 w 44"/>
                <a:gd name="T29" fmla="*/ 53 h 56"/>
                <a:gd name="T30" fmla="*/ 20 w 44"/>
                <a:gd name="T31" fmla="*/ 54 h 56"/>
                <a:gd name="T32" fmla="*/ 20 w 44"/>
                <a:gd name="T33" fmla="*/ 54 h 56"/>
                <a:gd name="T34" fmla="*/ 25 w 44"/>
                <a:gd name="T35" fmla="*/ 54 h 56"/>
                <a:gd name="T36" fmla="*/ 30 w 44"/>
                <a:gd name="T37" fmla="*/ 50 h 56"/>
                <a:gd name="T38" fmla="*/ 31 w 44"/>
                <a:gd name="T39" fmla="*/ 45 h 56"/>
                <a:gd name="T40" fmla="*/ 33 w 44"/>
                <a:gd name="T41" fmla="*/ 41 h 56"/>
                <a:gd name="T42" fmla="*/ 37 w 44"/>
                <a:gd name="T43" fmla="*/ 35 h 56"/>
                <a:gd name="T44" fmla="*/ 44 w 44"/>
                <a:gd name="T45" fmla="*/ 25 h 56"/>
                <a:gd name="T46" fmla="*/ 44 w 44"/>
                <a:gd name="T47" fmla="*/ 25 h 56"/>
                <a:gd name="T48" fmla="*/ 40 w 44"/>
                <a:gd name="T49" fmla="*/ 18 h 56"/>
                <a:gd name="T50" fmla="*/ 37 w 44"/>
                <a:gd name="T51" fmla="*/ 17 h 56"/>
                <a:gd name="T52" fmla="*/ 35 w 44"/>
                <a:gd name="T53" fmla="*/ 16 h 56"/>
                <a:gd name="T54" fmla="*/ 33 w 44"/>
                <a:gd name="T55" fmla="*/ 14 h 56"/>
                <a:gd name="T56" fmla="*/ 19 w 44"/>
                <a:gd name="T57" fmla="*/ 5 h 56"/>
                <a:gd name="T58" fmla="*/ 10 w 44"/>
                <a:gd name="T59" fmla="*/ 3 h 56"/>
                <a:gd name="T60" fmla="*/ 7 w 44"/>
                <a:gd name="T61" fmla="*/ 6 h 56"/>
                <a:gd name="T62" fmla="*/ 7 w 44"/>
                <a:gd name="T63" fmla="*/ 7 h 56"/>
                <a:gd name="T64" fmla="*/ 5 w 44"/>
                <a:gd name="T6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56">
                  <a:moveTo>
                    <a:pt x="5" y="8"/>
                  </a:moveTo>
                  <a:cubicBezTo>
                    <a:pt x="5" y="8"/>
                    <a:pt x="3" y="11"/>
                    <a:pt x="2" y="13"/>
                  </a:cubicBezTo>
                  <a:cubicBezTo>
                    <a:pt x="2" y="15"/>
                    <a:pt x="2" y="18"/>
                    <a:pt x="3" y="21"/>
                  </a:cubicBezTo>
                  <a:cubicBezTo>
                    <a:pt x="4" y="23"/>
                    <a:pt x="6" y="30"/>
                    <a:pt x="7" y="31"/>
                  </a:cubicBezTo>
                  <a:cubicBezTo>
                    <a:pt x="7" y="32"/>
                    <a:pt x="8" y="33"/>
                    <a:pt x="8" y="33"/>
                  </a:cubicBezTo>
                  <a:cubicBezTo>
                    <a:pt x="9" y="33"/>
                    <a:pt x="9" y="34"/>
                    <a:pt x="8" y="35"/>
                  </a:cubicBezTo>
                  <a:cubicBezTo>
                    <a:pt x="8" y="36"/>
                    <a:pt x="7" y="38"/>
                    <a:pt x="7" y="39"/>
                  </a:cubicBezTo>
                  <a:cubicBezTo>
                    <a:pt x="7" y="40"/>
                    <a:pt x="7" y="44"/>
                    <a:pt x="5" y="46"/>
                  </a:cubicBezTo>
                  <a:cubicBezTo>
                    <a:pt x="4" y="48"/>
                    <a:pt x="1" y="51"/>
                    <a:pt x="0" y="52"/>
                  </a:cubicBezTo>
                  <a:cubicBezTo>
                    <a:pt x="1" y="53"/>
                    <a:pt x="3" y="54"/>
                    <a:pt x="3" y="54"/>
                  </a:cubicBezTo>
                  <a:cubicBezTo>
                    <a:pt x="3" y="54"/>
                    <a:pt x="6" y="56"/>
                    <a:pt x="7" y="56"/>
                  </a:cubicBezTo>
                  <a:cubicBezTo>
                    <a:pt x="8" y="55"/>
                    <a:pt x="8" y="55"/>
                    <a:pt x="9" y="55"/>
                  </a:cubicBezTo>
                  <a:cubicBezTo>
                    <a:pt x="9" y="54"/>
                    <a:pt x="11" y="54"/>
                    <a:pt x="12" y="53"/>
                  </a:cubicBezTo>
                  <a:cubicBezTo>
                    <a:pt x="13" y="53"/>
                    <a:pt x="18" y="52"/>
                    <a:pt x="18" y="52"/>
                  </a:cubicBezTo>
                  <a:cubicBezTo>
                    <a:pt x="18" y="52"/>
                    <a:pt x="19" y="52"/>
                    <a:pt x="19" y="53"/>
                  </a:cubicBezTo>
                  <a:cubicBezTo>
                    <a:pt x="19" y="54"/>
                    <a:pt x="20" y="54"/>
                    <a:pt x="20" y="54"/>
                  </a:cubicBezTo>
                  <a:cubicBezTo>
                    <a:pt x="20" y="54"/>
                    <a:pt x="20" y="54"/>
                    <a:pt x="20" y="54"/>
                  </a:cubicBezTo>
                  <a:cubicBezTo>
                    <a:pt x="21" y="54"/>
                    <a:pt x="23" y="55"/>
                    <a:pt x="25" y="54"/>
                  </a:cubicBezTo>
                  <a:cubicBezTo>
                    <a:pt x="26" y="54"/>
                    <a:pt x="29" y="52"/>
                    <a:pt x="30" y="50"/>
                  </a:cubicBezTo>
                  <a:cubicBezTo>
                    <a:pt x="31" y="48"/>
                    <a:pt x="31" y="47"/>
                    <a:pt x="31" y="45"/>
                  </a:cubicBezTo>
                  <a:cubicBezTo>
                    <a:pt x="32" y="44"/>
                    <a:pt x="33" y="43"/>
                    <a:pt x="33" y="41"/>
                  </a:cubicBezTo>
                  <a:cubicBezTo>
                    <a:pt x="34" y="40"/>
                    <a:pt x="36" y="36"/>
                    <a:pt x="37" y="35"/>
                  </a:cubicBezTo>
                  <a:cubicBezTo>
                    <a:pt x="38" y="34"/>
                    <a:pt x="43" y="28"/>
                    <a:pt x="44" y="25"/>
                  </a:cubicBezTo>
                  <a:cubicBezTo>
                    <a:pt x="44" y="25"/>
                    <a:pt x="44" y="25"/>
                    <a:pt x="44" y="25"/>
                  </a:cubicBezTo>
                  <a:cubicBezTo>
                    <a:pt x="43" y="22"/>
                    <a:pt x="42" y="17"/>
                    <a:pt x="40" y="18"/>
                  </a:cubicBezTo>
                  <a:cubicBezTo>
                    <a:pt x="39" y="20"/>
                    <a:pt x="38" y="19"/>
                    <a:pt x="37" y="17"/>
                  </a:cubicBezTo>
                  <a:cubicBezTo>
                    <a:pt x="36" y="15"/>
                    <a:pt x="35" y="15"/>
                    <a:pt x="35" y="16"/>
                  </a:cubicBezTo>
                  <a:cubicBezTo>
                    <a:pt x="34" y="16"/>
                    <a:pt x="35" y="16"/>
                    <a:pt x="33" y="14"/>
                  </a:cubicBezTo>
                  <a:cubicBezTo>
                    <a:pt x="31" y="11"/>
                    <a:pt x="25" y="6"/>
                    <a:pt x="19" y="5"/>
                  </a:cubicBezTo>
                  <a:cubicBezTo>
                    <a:pt x="13" y="3"/>
                    <a:pt x="12" y="0"/>
                    <a:pt x="10" y="3"/>
                  </a:cubicBezTo>
                  <a:cubicBezTo>
                    <a:pt x="8" y="4"/>
                    <a:pt x="7" y="6"/>
                    <a:pt x="7" y="6"/>
                  </a:cubicBezTo>
                  <a:cubicBezTo>
                    <a:pt x="7" y="7"/>
                    <a:pt x="7" y="7"/>
                    <a:pt x="7" y="7"/>
                  </a:cubicBezTo>
                  <a:cubicBezTo>
                    <a:pt x="7" y="7"/>
                    <a:pt x="6" y="7"/>
                    <a:pt x="5"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9" name="Freeform 183">
              <a:extLst>
                <a:ext uri="{FF2B5EF4-FFF2-40B4-BE49-F238E27FC236}">
                  <a16:creationId xmlns="" xmlns:a16="http://schemas.microsoft.com/office/drawing/2014/main" id="{415E990D-3AB1-4405-BA9C-53CD122D1F14}"/>
                </a:ext>
              </a:extLst>
            </p:cNvPr>
            <p:cNvSpPr>
              <a:spLocks/>
            </p:cNvSpPr>
            <p:nvPr/>
          </p:nvSpPr>
          <p:spPr bwMode="auto">
            <a:xfrm>
              <a:off x="2152849" y="3245812"/>
              <a:ext cx="12221" cy="17776"/>
            </a:xfrm>
            <a:custGeom>
              <a:avLst/>
              <a:gdLst>
                <a:gd name="T0" fmla="*/ 5 w 12"/>
                <a:gd name="T1" fmla="*/ 5 h 17"/>
                <a:gd name="T2" fmla="*/ 1 w 12"/>
                <a:gd name="T3" fmla="*/ 13 h 17"/>
                <a:gd name="T4" fmla="*/ 2 w 12"/>
                <a:gd name="T5" fmla="*/ 15 h 17"/>
                <a:gd name="T6" fmla="*/ 7 w 12"/>
                <a:gd name="T7" fmla="*/ 12 h 17"/>
                <a:gd name="T8" fmla="*/ 11 w 12"/>
                <a:gd name="T9" fmla="*/ 3 h 17"/>
                <a:gd name="T10" fmla="*/ 5 w 12"/>
                <a:gd name="T11" fmla="*/ 5 h 17"/>
              </a:gdLst>
              <a:ahLst/>
              <a:cxnLst>
                <a:cxn ang="0">
                  <a:pos x="T0" y="T1"/>
                </a:cxn>
                <a:cxn ang="0">
                  <a:pos x="T2" y="T3"/>
                </a:cxn>
                <a:cxn ang="0">
                  <a:pos x="T4" y="T5"/>
                </a:cxn>
                <a:cxn ang="0">
                  <a:pos x="T6" y="T7"/>
                </a:cxn>
                <a:cxn ang="0">
                  <a:pos x="T8" y="T9"/>
                </a:cxn>
                <a:cxn ang="0">
                  <a:pos x="T10" y="T11"/>
                </a:cxn>
              </a:cxnLst>
              <a:rect l="0" t="0" r="r" b="b"/>
              <a:pathLst>
                <a:path w="12" h="17">
                  <a:moveTo>
                    <a:pt x="5" y="5"/>
                  </a:moveTo>
                  <a:cubicBezTo>
                    <a:pt x="3" y="6"/>
                    <a:pt x="2" y="10"/>
                    <a:pt x="1" y="13"/>
                  </a:cubicBezTo>
                  <a:cubicBezTo>
                    <a:pt x="0" y="17"/>
                    <a:pt x="2" y="15"/>
                    <a:pt x="2" y="15"/>
                  </a:cubicBezTo>
                  <a:cubicBezTo>
                    <a:pt x="2" y="15"/>
                    <a:pt x="5" y="14"/>
                    <a:pt x="7" y="12"/>
                  </a:cubicBezTo>
                  <a:cubicBezTo>
                    <a:pt x="9" y="10"/>
                    <a:pt x="11" y="6"/>
                    <a:pt x="11" y="3"/>
                  </a:cubicBezTo>
                  <a:cubicBezTo>
                    <a:pt x="12" y="0"/>
                    <a:pt x="7" y="3"/>
                    <a:pt x="5"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0" name="Freeform 184">
              <a:extLst>
                <a:ext uri="{FF2B5EF4-FFF2-40B4-BE49-F238E27FC236}">
                  <a16:creationId xmlns="" xmlns:a16="http://schemas.microsoft.com/office/drawing/2014/main" id="{B5668105-6CE6-40A2-8DB4-8C40700AB5A8}"/>
                </a:ext>
              </a:extLst>
            </p:cNvPr>
            <p:cNvSpPr>
              <a:spLocks/>
            </p:cNvSpPr>
            <p:nvPr/>
          </p:nvSpPr>
          <p:spPr bwMode="auto">
            <a:xfrm>
              <a:off x="2160626" y="3240257"/>
              <a:ext cx="5555" cy="6666"/>
            </a:xfrm>
            <a:custGeom>
              <a:avLst/>
              <a:gdLst>
                <a:gd name="T0" fmla="*/ 4 w 5"/>
                <a:gd name="T1" fmla="*/ 4 h 7"/>
                <a:gd name="T2" fmla="*/ 2 w 5"/>
                <a:gd name="T3" fmla="*/ 4 h 7"/>
                <a:gd name="T4" fmla="*/ 1 w 5"/>
                <a:gd name="T5" fmla="*/ 6 h 7"/>
                <a:gd name="T6" fmla="*/ 4 w 5"/>
                <a:gd name="T7" fmla="*/ 4 h 7"/>
              </a:gdLst>
              <a:ahLst/>
              <a:cxnLst>
                <a:cxn ang="0">
                  <a:pos x="T0" y="T1"/>
                </a:cxn>
                <a:cxn ang="0">
                  <a:pos x="T2" y="T3"/>
                </a:cxn>
                <a:cxn ang="0">
                  <a:pos x="T4" y="T5"/>
                </a:cxn>
                <a:cxn ang="0">
                  <a:pos x="T6" y="T7"/>
                </a:cxn>
              </a:cxnLst>
              <a:rect l="0" t="0" r="r" b="b"/>
              <a:pathLst>
                <a:path w="5" h="7">
                  <a:moveTo>
                    <a:pt x="4" y="4"/>
                  </a:moveTo>
                  <a:cubicBezTo>
                    <a:pt x="4" y="3"/>
                    <a:pt x="5" y="0"/>
                    <a:pt x="2" y="4"/>
                  </a:cubicBezTo>
                  <a:cubicBezTo>
                    <a:pt x="0" y="7"/>
                    <a:pt x="1" y="6"/>
                    <a:pt x="1" y="6"/>
                  </a:cubicBezTo>
                  <a:cubicBezTo>
                    <a:pt x="1" y="6"/>
                    <a:pt x="3" y="5"/>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1" name="Freeform 185">
              <a:extLst>
                <a:ext uri="{FF2B5EF4-FFF2-40B4-BE49-F238E27FC236}">
                  <a16:creationId xmlns="" xmlns:a16="http://schemas.microsoft.com/office/drawing/2014/main" id="{B9A25162-DA12-4EDE-9DA1-EC915A2C9BCA}"/>
                </a:ext>
              </a:extLst>
            </p:cNvPr>
            <p:cNvSpPr>
              <a:spLocks/>
            </p:cNvSpPr>
            <p:nvPr/>
          </p:nvSpPr>
          <p:spPr bwMode="auto">
            <a:xfrm>
              <a:off x="2163959" y="3248034"/>
              <a:ext cx="5555" cy="6666"/>
            </a:xfrm>
            <a:custGeom>
              <a:avLst/>
              <a:gdLst>
                <a:gd name="T0" fmla="*/ 3 w 6"/>
                <a:gd name="T1" fmla="*/ 4 h 6"/>
                <a:gd name="T2" fmla="*/ 5 w 6"/>
                <a:gd name="T3" fmla="*/ 2 h 6"/>
                <a:gd name="T4" fmla="*/ 2 w 6"/>
                <a:gd name="T5" fmla="*/ 2 h 6"/>
                <a:gd name="T6" fmla="*/ 1 w 6"/>
                <a:gd name="T7" fmla="*/ 6 h 6"/>
                <a:gd name="T8" fmla="*/ 3 w 6"/>
                <a:gd name="T9" fmla="*/ 4 h 6"/>
              </a:gdLst>
              <a:ahLst/>
              <a:cxnLst>
                <a:cxn ang="0">
                  <a:pos x="T0" y="T1"/>
                </a:cxn>
                <a:cxn ang="0">
                  <a:pos x="T2" y="T3"/>
                </a:cxn>
                <a:cxn ang="0">
                  <a:pos x="T4" y="T5"/>
                </a:cxn>
                <a:cxn ang="0">
                  <a:pos x="T6" y="T7"/>
                </a:cxn>
                <a:cxn ang="0">
                  <a:pos x="T8" y="T9"/>
                </a:cxn>
              </a:cxnLst>
              <a:rect l="0" t="0" r="r" b="b"/>
              <a:pathLst>
                <a:path w="6" h="6">
                  <a:moveTo>
                    <a:pt x="3" y="4"/>
                  </a:moveTo>
                  <a:cubicBezTo>
                    <a:pt x="3" y="3"/>
                    <a:pt x="4" y="3"/>
                    <a:pt x="5" y="2"/>
                  </a:cubicBezTo>
                  <a:cubicBezTo>
                    <a:pt x="6" y="0"/>
                    <a:pt x="4" y="1"/>
                    <a:pt x="2" y="2"/>
                  </a:cubicBezTo>
                  <a:cubicBezTo>
                    <a:pt x="0" y="4"/>
                    <a:pt x="1" y="6"/>
                    <a:pt x="1" y="6"/>
                  </a:cubicBezTo>
                  <a:cubicBezTo>
                    <a:pt x="1" y="6"/>
                    <a:pt x="2" y="5"/>
                    <a:pt x="3"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2" name="Freeform 186">
              <a:extLst>
                <a:ext uri="{FF2B5EF4-FFF2-40B4-BE49-F238E27FC236}">
                  <a16:creationId xmlns="" xmlns:a16="http://schemas.microsoft.com/office/drawing/2014/main" id="{0B2AC337-C9C5-4B3A-AE36-58EC856E9B43}"/>
                </a:ext>
              </a:extLst>
            </p:cNvPr>
            <p:cNvSpPr>
              <a:spLocks/>
            </p:cNvSpPr>
            <p:nvPr/>
          </p:nvSpPr>
          <p:spPr bwMode="auto">
            <a:xfrm>
              <a:off x="2165070" y="3240257"/>
              <a:ext cx="7777" cy="4444"/>
            </a:xfrm>
            <a:custGeom>
              <a:avLst/>
              <a:gdLst>
                <a:gd name="T0" fmla="*/ 7 w 8"/>
                <a:gd name="T1" fmla="*/ 2 h 5"/>
                <a:gd name="T2" fmla="*/ 6 w 8"/>
                <a:gd name="T3" fmla="*/ 0 h 5"/>
                <a:gd name="T4" fmla="*/ 2 w 8"/>
                <a:gd name="T5" fmla="*/ 1 h 5"/>
                <a:gd name="T6" fmla="*/ 2 w 8"/>
                <a:gd name="T7" fmla="*/ 4 h 5"/>
                <a:gd name="T8" fmla="*/ 7 w 8"/>
                <a:gd name="T9" fmla="*/ 2 h 5"/>
              </a:gdLst>
              <a:ahLst/>
              <a:cxnLst>
                <a:cxn ang="0">
                  <a:pos x="T0" y="T1"/>
                </a:cxn>
                <a:cxn ang="0">
                  <a:pos x="T2" y="T3"/>
                </a:cxn>
                <a:cxn ang="0">
                  <a:pos x="T4" y="T5"/>
                </a:cxn>
                <a:cxn ang="0">
                  <a:pos x="T6" y="T7"/>
                </a:cxn>
                <a:cxn ang="0">
                  <a:pos x="T8" y="T9"/>
                </a:cxn>
              </a:cxnLst>
              <a:rect l="0" t="0" r="r" b="b"/>
              <a:pathLst>
                <a:path w="8" h="5">
                  <a:moveTo>
                    <a:pt x="7" y="2"/>
                  </a:moveTo>
                  <a:cubicBezTo>
                    <a:pt x="8" y="1"/>
                    <a:pt x="7" y="1"/>
                    <a:pt x="6" y="0"/>
                  </a:cubicBezTo>
                  <a:cubicBezTo>
                    <a:pt x="5" y="0"/>
                    <a:pt x="4" y="1"/>
                    <a:pt x="2" y="1"/>
                  </a:cubicBezTo>
                  <a:cubicBezTo>
                    <a:pt x="0" y="2"/>
                    <a:pt x="2" y="4"/>
                    <a:pt x="2" y="4"/>
                  </a:cubicBezTo>
                  <a:cubicBezTo>
                    <a:pt x="3" y="5"/>
                    <a:pt x="5" y="3"/>
                    <a:pt x="7"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3" name="Freeform 187">
              <a:extLst>
                <a:ext uri="{FF2B5EF4-FFF2-40B4-BE49-F238E27FC236}">
                  <a16:creationId xmlns="" xmlns:a16="http://schemas.microsoft.com/office/drawing/2014/main" id="{9308A6ED-F70C-4D3F-9215-8539B410EBCC}"/>
                </a:ext>
              </a:extLst>
            </p:cNvPr>
            <p:cNvSpPr>
              <a:spLocks/>
            </p:cNvSpPr>
            <p:nvPr/>
          </p:nvSpPr>
          <p:spPr bwMode="auto">
            <a:xfrm>
              <a:off x="2172847" y="3236924"/>
              <a:ext cx="2222" cy="3333"/>
            </a:xfrm>
            <a:custGeom>
              <a:avLst/>
              <a:gdLst>
                <a:gd name="T0" fmla="*/ 0 w 2"/>
                <a:gd name="T1" fmla="*/ 2 h 3"/>
                <a:gd name="T2" fmla="*/ 1 w 2"/>
                <a:gd name="T3" fmla="*/ 3 h 3"/>
                <a:gd name="T4" fmla="*/ 1 w 2"/>
                <a:gd name="T5" fmla="*/ 1 h 3"/>
                <a:gd name="T6" fmla="*/ 0 w 2"/>
                <a:gd name="T7" fmla="*/ 2 h 3"/>
              </a:gdLst>
              <a:ahLst/>
              <a:cxnLst>
                <a:cxn ang="0">
                  <a:pos x="T0" y="T1"/>
                </a:cxn>
                <a:cxn ang="0">
                  <a:pos x="T2" y="T3"/>
                </a:cxn>
                <a:cxn ang="0">
                  <a:pos x="T4" y="T5"/>
                </a:cxn>
                <a:cxn ang="0">
                  <a:pos x="T6" y="T7"/>
                </a:cxn>
              </a:cxnLst>
              <a:rect l="0" t="0" r="r" b="b"/>
              <a:pathLst>
                <a:path w="2" h="3">
                  <a:moveTo>
                    <a:pt x="0" y="2"/>
                  </a:moveTo>
                  <a:cubicBezTo>
                    <a:pt x="0" y="3"/>
                    <a:pt x="1" y="3"/>
                    <a:pt x="1" y="3"/>
                  </a:cubicBezTo>
                  <a:cubicBezTo>
                    <a:pt x="2" y="3"/>
                    <a:pt x="2" y="2"/>
                    <a:pt x="1" y="1"/>
                  </a:cubicBezTo>
                  <a:cubicBezTo>
                    <a:pt x="1" y="0"/>
                    <a:pt x="0"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4" name="Freeform 188">
              <a:extLst>
                <a:ext uri="{FF2B5EF4-FFF2-40B4-BE49-F238E27FC236}">
                  <a16:creationId xmlns="" xmlns:a16="http://schemas.microsoft.com/office/drawing/2014/main" id="{CCFF4E28-8CC8-4712-A621-496B054B3026}"/>
                </a:ext>
              </a:extLst>
            </p:cNvPr>
            <p:cNvSpPr>
              <a:spLocks/>
            </p:cNvSpPr>
            <p:nvPr/>
          </p:nvSpPr>
          <p:spPr bwMode="auto">
            <a:xfrm>
              <a:off x="2173958" y="3229147"/>
              <a:ext cx="2222" cy="8888"/>
            </a:xfrm>
            <a:custGeom>
              <a:avLst/>
              <a:gdLst>
                <a:gd name="T0" fmla="*/ 1 w 2"/>
                <a:gd name="T1" fmla="*/ 5 h 8"/>
                <a:gd name="T2" fmla="*/ 2 w 2"/>
                <a:gd name="T3" fmla="*/ 6 h 8"/>
                <a:gd name="T4" fmla="*/ 2 w 2"/>
                <a:gd name="T5" fmla="*/ 2 h 8"/>
                <a:gd name="T6" fmla="*/ 1 w 2"/>
                <a:gd name="T7" fmla="*/ 5 h 8"/>
              </a:gdLst>
              <a:ahLst/>
              <a:cxnLst>
                <a:cxn ang="0">
                  <a:pos x="T0" y="T1"/>
                </a:cxn>
                <a:cxn ang="0">
                  <a:pos x="T2" y="T3"/>
                </a:cxn>
                <a:cxn ang="0">
                  <a:pos x="T4" y="T5"/>
                </a:cxn>
                <a:cxn ang="0">
                  <a:pos x="T6" y="T7"/>
                </a:cxn>
              </a:cxnLst>
              <a:rect l="0" t="0" r="r" b="b"/>
              <a:pathLst>
                <a:path w="2" h="8">
                  <a:moveTo>
                    <a:pt x="1" y="5"/>
                  </a:moveTo>
                  <a:cubicBezTo>
                    <a:pt x="0" y="8"/>
                    <a:pt x="2" y="6"/>
                    <a:pt x="2" y="6"/>
                  </a:cubicBezTo>
                  <a:cubicBezTo>
                    <a:pt x="2" y="6"/>
                    <a:pt x="2" y="4"/>
                    <a:pt x="2" y="2"/>
                  </a:cubicBezTo>
                  <a:cubicBezTo>
                    <a:pt x="2" y="0"/>
                    <a:pt x="1" y="1"/>
                    <a:pt x="1"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5" name="Freeform 189">
              <a:extLst>
                <a:ext uri="{FF2B5EF4-FFF2-40B4-BE49-F238E27FC236}">
                  <a16:creationId xmlns="" xmlns:a16="http://schemas.microsoft.com/office/drawing/2014/main" id="{667ECDEF-56F1-4AF2-AA00-11FD4488EF92}"/>
                </a:ext>
              </a:extLst>
            </p:cNvPr>
            <p:cNvSpPr>
              <a:spLocks/>
            </p:cNvSpPr>
            <p:nvPr/>
          </p:nvSpPr>
          <p:spPr bwMode="auto">
            <a:xfrm>
              <a:off x="2177291" y="3229147"/>
              <a:ext cx="6666" cy="6666"/>
            </a:xfrm>
            <a:custGeom>
              <a:avLst/>
              <a:gdLst>
                <a:gd name="T0" fmla="*/ 0 w 6"/>
                <a:gd name="T1" fmla="*/ 3 h 6"/>
                <a:gd name="T2" fmla="*/ 2 w 6"/>
                <a:gd name="T3" fmla="*/ 4 h 6"/>
                <a:gd name="T4" fmla="*/ 2 w 6"/>
                <a:gd name="T5" fmla="*/ 1 h 6"/>
                <a:gd name="T6" fmla="*/ 0 w 6"/>
                <a:gd name="T7" fmla="*/ 3 h 6"/>
              </a:gdLst>
              <a:ahLst/>
              <a:cxnLst>
                <a:cxn ang="0">
                  <a:pos x="T0" y="T1"/>
                </a:cxn>
                <a:cxn ang="0">
                  <a:pos x="T2" y="T3"/>
                </a:cxn>
                <a:cxn ang="0">
                  <a:pos x="T4" y="T5"/>
                </a:cxn>
                <a:cxn ang="0">
                  <a:pos x="T6" y="T7"/>
                </a:cxn>
              </a:cxnLst>
              <a:rect l="0" t="0" r="r" b="b"/>
              <a:pathLst>
                <a:path w="6" h="6">
                  <a:moveTo>
                    <a:pt x="0" y="3"/>
                  </a:moveTo>
                  <a:cubicBezTo>
                    <a:pt x="0" y="6"/>
                    <a:pt x="2" y="4"/>
                    <a:pt x="2" y="4"/>
                  </a:cubicBezTo>
                  <a:cubicBezTo>
                    <a:pt x="6" y="0"/>
                    <a:pt x="4" y="1"/>
                    <a:pt x="2" y="1"/>
                  </a:cubicBezTo>
                  <a:cubicBezTo>
                    <a:pt x="1" y="1"/>
                    <a:pt x="1" y="0"/>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6" name="Freeform 190">
              <a:extLst>
                <a:ext uri="{FF2B5EF4-FFF2-40B4-BE49-F238E27FC236}">
                  <a16:creationId xmlns="" xmlns:a16="http://schemas.microsoft.com/office/drawing/2014/main" id="{FF8EC4D5-C68E-4E64-9A75-52CCE1A9FA44}"/>
                </a:ext>
              </a:extLst>
            </p:cNvPr>
            <p:cNvSpPr>
              <a:spLocks/>
            </p:cNvSpPr>
            <p:nvPr/>
          </p:nvSpPr>
          <p:spPr bwMode="auto">
            <a:xfrm>
              <a:off x="2177291" y="3225814"/>
              <a:ext cx="4444" cy="3333"/>
            </a:xfrm>
            <a:custGeom>
              <a:avLst/>
              <a:gdLst>
                <a:gd name="T0" fmla="*/ 2 w 4"/>
                <a:gd name="T1" fmla="*/ 2 h 4"/>
                <a:gd name="T2" fmla="*/ 4 w 4"/>
                <a:gd name="T3" fmla="*/ 2 h 4"/>
                <a:gd name="T4" fmla="*/ 2 w 4"/>
                <a:gd name="T5" fmla="*/ 2 h 4"/>
              </a:gdLst>
              <a:ahLst/>
              <a:cxnLst>
                <a:cxn ang="0">
                  <a:pos x="T0" y="T1"/>
                </a:cxn>
                <a:cxn ang="0">
                  <a:pos x="T2" y="T3"/>
                </a:cxn>
                <a:cxn ang="0">
                  <a:pos x="T4" y="T5"/>
                </a:cxn>
              </a:cxnLst>
              <a:rect l="0" t="0" r="r" b="b"/>
              <a:pathLst>
                <a:path w="4" h="4">
                  <a:moveTo>
                    <a:pt x="2" y="2"/>
                  </a:moveTo>
                  <a:cubicBezTo>
                    <a:pt x="0" y="4"/>
                    <a:pt x="4" y="2"/>
                    <a:pt x="4" y="2"/>
                  </a:cubicBezTo>
                  <a:cubicBezTo>
                    <a:pt x="4" y="2"/>
                    <a:pt x="4" y="0"/>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7" name="Freeform 191">
              <a:extLst>
                <a:ext uri="{FF2B5EF4-FFF2-40B4-BE49-F238E27FC236}">
                  <a16:creationId xmlns="" xmlns:a16="http://schemas.microsoft.com/office/drawing/2014/main" id="{84F9065E-147C-4257-A624-5CF07D7AF46E}"/>
                </a:ext>
              </a:extLst>
            </p:cNvPr>
            <p:cNvSpPr>
              <a:spLocks/>
            </p:cNvSpPr>
            <p:nvPr/>
          </p:nvSpPr>
          <p:spPr bwMode="auto">
            <a:xfrm>
              <a:off x="2173958" y="3234702"/>
              <a:ext cx="14444" cy="6666"/>
            </a:xfrm>
            <a:custGeom>
              <a:avLst/>
              <a:gdLst>
                <a:gd name="T0" fmla="*/ 9 w 14"/>
                <a:gd name="T1" fmla="*/ 0 h 6"/>
                <a:gd name="T2" fmla="*/ 3 w 14"/>
                <a:gd name="T3" fmla="*/ 2 h 6"/>
                <a:gd name="T4" fmla="*/ 3 w 14"/>
                <a:gd name="T5" fmla="*/ 5 h 6"/>
                <a:gd name="T6" fmla="*/ 7 w 14"/>
                <a:gd name="T7" fmla="*/ 5 h 6"/>
                <a:gd name="T8" fmla="*/ 10 w 14"/>
                <a:gd name="T9" fmla="*/ 4 h 6"/>
                <a:gd name="T10" fmla="*/ 13 w 14"/>
                <a:gd name="T11" fmla="*/ 1 h 6"/>
                <a:gd name="T12" fmla="*/ 9 w 1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9" y="0"/>
                  </a:moveTo>
                  <a:cubicBezTo>
                    <a:pt x="7" y="1"/>
                    <a:pt x="6" y="1"/>
                    <a:pt x="3" y="2"/>
                  </a:cubicBezTo>
                  <a:cubicBezTo>
                    <a:pt x="0" y="3"/>
                    <a:pt x="3" y="5"/>
                    <a:pt x="3" y="5"/>
                  </a:cubicBezTo>
                  <a:cubicBezTo>
                    <a:pt x="3" y="5"/>
                    <a:pt x="5" y="5"/>
                    <a:pt x="7" y="5"/>
                  </a:cubicBezTo>
                  <a:cubicBezTo>
                    <a:pt x="8" y="6"/>
                    <a:pt x="9" y="5"/>
                    <a:pt x="10" y="4"/>
                  </a:cubicBezTo>
                  <a:cubicBezTo>
                    <a:pt x="11" y="3"/>
                    <a:pt x="12" y="3"/>
                    <a:pt x="13" y="1"/>
                  </a:cubicBezTo>
                  <a:cubicBezTo>
                    <a:pt x="14" y="0"/>
                    <a:pt x="10" y="0"/>
                    <a:pt x="9"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8" name="Freeform 192">
              <a:extLst>
                <a:ext uri="{FF2B5EF4-FFF2-40B4-BE49-F238E27FC236}">
                  <a16:creationId xmlns="" xmlns:a16="http://schemas.microsoft.com/office/drawing/2014/main" id="{21033B55-4983-40DA-8F9C-BDCD99F665B9}"/>
                </a:ext>
              </a:extLst>
            </p:cNvPr>
            <p:cNvSpPr>
              <a:spLocks/>
            </p:cNvSpPr>
            <p:nvPr/>
          </p:nvSpPr>
          <p:spPr bwMode="auto">
            <a:xfrm>
              <a:off x="2183957" y="3239146"/>
              <a:ext cx="7777" cy="3333"/>
            </a:xfrm>
            <a:custGeom>
              <a:avLst/>
              <a:gdLst>
                <a:gd name="T0" fmla="*/ 2 w 8"/>
                <a:gd name="T1" fmla="*/ 1 h 3"/>
                <a:gd name="T2" fmla="*/ 3 w 8"/>
                <a:gd name="T3" fmla="*/ 3 h 3"/>
                <a:gd name="T4" fmla="*/ 6 w 8"/>
                <a:gd name="T5" fmla="*/ 2 h 3"/>
                <a:gd name="T6" fmla="*/ 2 w 8"/>
                <a:gd name="T7" fmla="*/ 1 h 3"/>
              </a:gdLst>
              <a:ahLst/>
              <a:cxnLst>
                <a:cxn ang="0">
                  <a:pos x="T0" y="T1"/>
                </a:cxn>
                <a:cxn ang="0">
                  <a:pos x="T2" y="T3"/>
                </a:cxn>
                <a:cxn ang="0">
                  <a:pos x="T4" y="T5"/>
                </a:cxn>
                <a:cxn ang="0">
                  <a:pos x="T6" y="T7"/>
                </a:cxn>
              </a:cxnLst>
              <a:rect l="0" t="0" r="r" b="b"/>
              <a:pathLst>
                <a:path w="8" h="3">
                  <a:moveTo>
                    <a:pt x="2" y="1"/>
                  </a:moveTo>
                  <a:cubicBezTo>
                    <a:pt x="0" y="1"/>
                    <a:pt x="3" y="3"/>
                    <a:pt x="3" y="3"/>
                  </a:cubicBezTo>
                  <a:cubicBezTo>
                    <a:pt x="4" y="3"/>
                    <a:pt x="4" y="3"/>
                    <a:pt x="6" y="2"/>
                  </a:cubicBezTo>
                  <a:cubicBezTo>
                    <a:pt x="8" y="1"/>
                    <a:pt x="4"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99" name="Freeform 193">
              <a:extLst>
                <a:ext uri="{FF2B5EF4-FFF2-40B4-BE49-F238E27FC236}">
                  <a16:creationId xmlns="" xmlns:a16="http://schemas.microsoft.com/office/drawing/2014/main" id="{C4AEE50F-2C40-4A1E-AC54-872F6D89D176}"/>
                </a:ext>
              </a:extLst>
            </p:cNvPr>
            <p:cNvSpPr>
              <a:spLocks/>
            </p:cNvSpPr>
            <p:nvPr/>
          </p:nvSpPr>
          <p:spPr bwMode="auto">
            <a:xfrm>
              <a:off x="2167292" y="3242479"/>
              <a:ext cx="41108" cy="26664"/>
            </a:xfrm>
            <a:custGeom>
              <a:avLst/>
              <a:gdLst>
                <a:gd name="T0" fmla="*/ 10 w 40"/>
                <a:gd name="T1" fmla="*/ 24 h 26"/>
                <a:gd name="T2" fmla="*/ 15 w 40"/>
                <a:gd name="T3" fmla="*/ 24 h 26"/>
                <a:gd name="T4" fmla="*/ 18 w 40"/>
                <a:gd name="T5" fmla="*/ 24 h 26"/>
                <a:gd name="T6" fmla="*/ 20 w 40"/>
                <a:gd name="T7" fmla="*/ 24 h 26"/>
                <a:gd name="T8" fmla="*/ 21 w 40"/>
                <a:gd name="T9" fmla="*/ 22 h 26"/>
                <a:gd name="T10" fmla="*/ 22 w 40"/>
                <a:gd name="T11" fmla="*/ 21 h 26"/>
                <a:gd name="T12" fmla="*/ 24 w 40"/>
                <a:gd name="T13" fmla="*/ 22 h 26"/>
                <a:gd name="T14" fmla="*/ 29 w 40"/>
                <a:gd name="T15" fmla="*/ 21 h 26"/>
                <a:gd name="T16" fmla="*/ 34 w 40"/>
                <a:gd name="T17" fmla="*/ 15 h 26"/>
                <a:gd name="T18" fmla="*/ 35 w 40"/>
                <a:gd name="T19" fmla="*/ 12 h 26"/>
                <a:gd name="T20" fmla="*/ 36 w 40"/>
                <a:gd name="T21" fmla="*/ 10 h 26"/>
                <a:gd name="T22" fmla="*/ 37 w 40"/>
                <a:gd name="T23" fmla="*/ 7 h 26"/>
                <a:gd name="T24" fmla="*/ 38 w 40"/>
                <a:gd name="T25" fmla="*/ 4 h 26"/>
                <a:gd name="T26" fmla="*/ 30 w 40"/>
                <a:gd name="T27" fmla="*/ 1 h 26"/>
                <a:gd name="T28" fmla="*/ 24 w 40"/>
                <a:gd name="T29" fmla="*/ 1 h 26"/>
                <a:gd name="T30" fmla="*/ 15 w 40"/>
                <a:gd name="T31" fmla="*/ 0 h 26"/>
                <a:gd name="T32" fmla="*/ 7 w 40"/>
                <a:gd name="T33" fmla="*/ 0 h 26"/>
                <a:gd name="T34" fmla="*/ 4 w 40"/>
                <a:gd name="T35" fmla="*/ 4 h 26"/>
                <a:gd name="T36" fmla="*/ 5 w 40"/>
                <a:gd name="T37" fmla="*/ 6 h 26"/>
                <a:gd name="T38" fmla="*/ 4 w 40"/>
                <a:gd name="T39" fmla="*/ 7 h 26"/>
                <a:gd name="T40" fmla="*/ 3 w 40"/>
                <a:gd name="T41" fmla="*/ 9 h 26"/>
                <a:gd name="T42" fmla="*/ 5 w 40"/>
                <a:gd name="T43" fmla="*/ 13 h 26"/>
                <a:gd name="T44" fmla="*/ 3 w 40"/>
                <a:gd name="T45" fmla="*/ 15 h 26"/>
                <a:gd name="T46" fmla="*/ 6 w 40"/>
                <a:gd name="T47" fmla="*/ 23 h 26"/>
                <a:gd name="T48" fmla="*/ 10 w 40"/>
                <a:gd name="T4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6">
                  <a:moveTo>
                    <a:pt x="10" y="24"/>
                  </a:moveTo>
                  <a:cubicBezTo>
                    <a:pt x="12" y="24"/>
                    <a:pt x="13" y="24"/>
                    <a:pt x="15" y="24"/>
                  </a:cubicBezTo>
                  <a:cubicBezTo>
                    <a:pt x="16" y="25"/>
                    <a:pt x="17" y="25"/>
                    <a:pt x="18" y="24"/>
                  </a:cubicBezTo>
                  <a:cubicBezTo>
                    <a:pt x="19" y="24"/>
                    <a:pt x="19" y="24"/>
                    <a:pt x="20" y="24"/>
                  </a:cubicBezTo>
                  <a:cubicBezTo>
                    <a:pt x="21" y="24"/>
                    <a:pt x="21" y="24"/>
                    <a:pt x="21" y="22"/>
                  </a:cubicBezTo>
                  <a:cubicBezTo>
                    <a:pt x="22" y="20"/>
                    <a:pt x="22" y="21"/>
                    <a:pt x="22" y="21"/>
                  </a:cubicBezTo>
                  <a:cubicBezTo>
                    <a:pt x="23" y="22"/>
                    <a:pt x="23" y="22"/>
                    <a:pt x="24" y="22"/>
                  </a:cubicBezTo>
                  <a:cubicBezTo>
                    <a:pt x="26" y="22"/>
                    <a:pt x="27" y="22"/>
                    <a:pt x="29" y="21"/>
                  </a:cubicBezTo>
                  <a:cubicBezTo>
                    <a:pt x="32" y="20"/>
                    <a:pt x="33" y="16"/>
                    <a:pt x="34" y="15"/>
                  </a:cubicBezTo>
                  <a:cubicBezTo>
                    <a:pt x="35" y="13"/>
                    <a:pt x="35" y="14"/>
                    <a:pt x="35" y="12"/>
                  </a:cubicBezTo>
                  <a:cubicBezTo>
                    <a:pt x="36" y="11"/>
                    <a:pt x="36" y="11"/>
                    <a:pt x="36" y="10"/>
                  </a:cubicBezTo>
                  <a:cubicBezTo>
                    <a:pt x="37" y="9"/>
                    <a:pt x="37" y="8"/>
                    <a:pt x="37" y="7"/>
                  </a:cubicBezTo>
                  <a:cubicBezTo>
                    <a:pt x="37" y="6"/>
                    <a:pt x="37" y="6"/>
                    <a:pt x="38" y="4"/>
                  </a:cubicBezTo>
                  <a:cubicBezTo>
                    <a:pt x="40" y="1"/>
                    <a:pt x="33" y="1"/>
                    <a:pt x="30" y="1"/>
                  </a:cubicBezTo>
                  <a:cubicBezTo>
                    <a:pt x="27" y="1"/>
                    <a:pt x="24" y="1"/>
                    <a:pt x="24" y="1"/>
                  </a:cubicBezTo>
                  <a:cubicBezTo>
                    <a:pt x="23" y="2"/>
                    <a:pt x="16" y="1"/>
                    <a:pt x="15" y="0"/>
                  </a:cubicBezTo>
                  <a:cubicBezTo>
                    <a:pt x="14" y="0"/>
                    <a:pt x="10" y="0"/>
                    <a:pt x="7" y="0"/>
                  </a:cubicBezTo>
                  <a:cubicBezTo>
                    <a:pt x="5" y="0"/>
                    <a:pt x="4" y="4"/>
                    <a:pt x="4" y="4"/>
                  </a:cubicBezTo>
                  <a:cubicBezTo>
                    <a:pt x="4" y="6"/>
                    <a:pt x="5" y="6"/>
                    <a:pt x="5" y="6"/>
                  </a:cubicBezTo>
                  <a:cubicBezTo>
                    <a:pt x="6" y="8"/>
                    <a:pt x="5" y="8"/>
                    <a:pt x="4" y="7"/>
                  </a:cubicBezTo>
                  <a:cubicBezTo>
                    <a:pt x="4" y="6"/>
                    <a:pt x="4" y="6"/>
                    <a:pt x="3" y="9"/>
                  </a:cubicBezTo>
                  <a:cubicBezTo>
                    <a:pt x="2" y="11"/>
                    <a:pt x="3" y="13"/>
                    <a:pt x="5" y="13"/>
                  </a:cubicBezTo>
                  <a:cubicBezTo>
                    <a:pt x="7" y="14"/>
                    <a:pt x="6" y="15"/>
                    <a:pt x="3" y="15"/>
                  </a:cubicBezTo>
                  <a:cubicBezTo>
                    <a:pt x="0" y="14"/>
                    <a:pt x="4" y="20"/>
                    <a:pt x="6" y="23"/>
                  </a:cubicBezTo>
                  <a:cubicBezTo>
                    <a:pt x="8" y="26"/>
                    <a:pt x="8" y="25"/>
                    <a:pt x="10" y="2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0" name="Freeform 194">
              <a:extLst>
                <a:ext uri="{FF2B5EF4-FFF2-40B4-BE49-F238E27FC236}">
                  <a16:creationId xmlns="" xmlns:a16="http://schemas.microsoft.com/office/drawing/2014/main" id="{703DFBE7-867E-4534-9F07-B58DFBA9A5FC}"/>
                </a:ext>
              </a:extLst>
            </p:cNvPr>
            <p:cNvSpPr>
              <a:spLocks/>
            </p:cNvSpPr>
            <p:nvPr/>
          </p:nvSpPr>
          <p:spPr bwMode="auto">
            <a:xfrm>
              <a:off x="1812879" y="3159153"/>
              <a:ext cx="603281" cy="621056"/>
            </a:xfrm>
            <a:custGeom>
              <a:avLst/>
              <a:gdLst>
                <a:gd name="T0" fmla="*/ 238 w 582"/>
                <a:gd name="T1" fmla="*/ 412 h 599"/>
                <a:gd name="T2" fmla="*/ 274 w 582"/>
                <a:gd name="T3" fmla="*/ 431 h 599"/>
                <a:gd name="T4" fmla="*/ 292 w 582"/>
                <a:gd name="T5" fmla="*/ 452 h 599"/>
                <a:gd name="T6" fmla="*/ 302 w 582"/>
                <a:gd name="T7" fmla="*/ 477 h 599"/>
                <a:gd name="T8" fmla="*/ 276 w 582"/>
                <a:gd name="T9" fmla="*/ 505 h 599"/>
                <a:gd name="T10" fmla="*/ 243 w 582"/>
                <a:gd name="T11" fmla="*/ 540 h 599"/>
                <a:gd name="T12" fmla="*/ 270 w 582"/>
                <a:gd name="T13" fmla="*/ 554 h 599"/>
                <a:gd name="T14" fmla="*/ 291 w 582"/>
                <a:gd name="T15" fmla="*/ 565 h 599"/>
                <a:gd name="T16" fmla="*/ 306 w 582"/>
                <a:gd name="T17" fmla="*/ 599 h 599"/>
                <a:gd name="T18" fmla="*/ 347 w 582"/>
                <a:gd name="T19" fmla="*/ 543 h 599"/>
                <a:gd name="T20" fmla="*/ 331 w 582"/>
                <a:gd name="T21" fmla="*/ 568 h 599"/>
                <a:gd name="T22" fmla="*/ 378 w 582"/>
                <a:gd name="T23" fmla="*/ 476 h 599"/>
                <a:gd name="T24" fmla="*/ 415 w 582"/>
                <a:gd name="T25" fmla="*/ 439 h 599"/>
                <a:gd name="T26" fmla="*/ 442 w 582"/>
                <a:gd name="T27" fmla="*/ 426 h 599"/>
                <a:gd name="T28" fmla="*/ 490 w 582"/>
                <a:gd name="T29" fmla="*/ 405 h 599"/>
                <a:gd name="T30" fmla="*/ 520 w 582"/>
                <a:gd name="T31" fmla="*/ 321 h 599"/>
                <a:gd name="T32" fmla="*/ 533 w 582"/>
                <a:gd name="T33" fmla="*/ 267 h 599"/>
                <a:gd name="T34" fmla="*/ 568 w 582"/>
                <a:gd name="T35" fmla="*/ 220 h 599"/>
                <a:gd name="T36" fmla="*/ 492 w 582"/>
                <a:gd name="T37" fmla="*/ 120 h 599"/>
                <a:gd name="T38" fmla="*/ 443 w 582"/>
                <a:gd name="T39" fmla="*/ 114 h 599"/>
                <a:gd name="T40" fmla="*/ 432 w 582"/>
                <a:gd name="T41" fmla="*/ 102 h 599"/>
                <a:gd name="T42" fmla="*/ 412 w 582"/>
                <a:gd name="T43" fmla="*/ 93 h 599"/>
                <a:gd name="T44" fmla="*/ 382 w 582"/>
                <a:gd name="T45" fmla="*/ 93 h 599"/>
                <a:gd name="T46" fmla="*/ 365 w 582"/>
                <a:gd name="T47" fmla="*/ 105 h 599"/>
                <a:gd name="T48" fmla="*/ 327 w 582"/>
                <a:gd name="T49" fmla="*/ 101 h 599"/>
                <a:gd name="T50" fmla="*/ 357 w 582"/>
                <a:gd name="T51" fmla="*/ 53 h 599"/>
                <a:gd name="T52" fmla="*/ 332 w 582"/>
                <a:gd name="T53" fmla="*/ 16 h 599"/>
                <a:gd name="T54" fmla="*/ 307 w 582"/>
                <a:gd name="T55" fmla="*/ 44 h 599"/>
                <a:gd name="T56" fmla="*/ 283 w 582"/>
                <a:gd name="T57" fmla="*/ 40 h 599"/>
                <a:gd name="T58" fmla="*/ 268 w 582"/>
                <a:gd name="T59" fmla="*/ 49 h 599"/>
                <a:gd name="T60" fmla="*/ 242 w 582"/>
                <a:gd name="T61" fmla="*/ 54 h 599"/>
                <a:gd name="T62" fmla="*/ 213 w 582"/>
                <a:gd name="T63" fmla="*/ 51 h 599"/>
                <a:gd name="T64" fmla="*/ 213 w 582"/>
                <a:gd name="T65" fmla="*/ 17 h 599"/>
                <a:gd name="T66" fmla="*/ 200 w 582"/>
                <a:gd name="T67" fmla="*/ 0 h 599"/>
                <a:gd name="T68" fmla="*/ 168 w 582"/>
                <a:gd name="T69" fmla="*/ 18 h 599"/>
                <a:gd name="T70" fmla="*/ 152 w 582"/>
                <a:gd name="T71" fmla="*/ 20 h 599"/>
                <a:gd name="T72" fmla="*/ 147 w 582"/>
                <a:gd name="T73" fmla="*/ 32 h 599"/>
                <a:gd name="T74" fmla="*/ 143 w 582"/>
                <a:gd name="T75" fmla="*/ 58 h 599"/>
                <a:gd name="T76" fmla="*/ 126 w 582"/>
                <a:gd name="T77" fmla="*/ 66 h 599"/>
                <a:gd name="T78" fmla="*/ 101 w 582"/>
                <a:gd name="T79" fmla="*/ 52 h 599"/>
                <a:gd name="T80" fmla="*/ 86 w 582"/>
                <a:gd name="T81" fmla="*/ 52 h 599"/>
                <a:gd name="T82" fmla="*/ 71 w 582"/>
                <a:gd name="T83" fmla="*/ 64 h 599"/>
                <a:gd name="T84" fmla="*/ 63 w 582"/>
                <a:gd name="T85" fmla="*/ 84 h 599"/>
                <a:gd name="T86" fmla="*/ 58 w 582"/>
                <a:gd name="T87" fmla="*/ 142 h 599"/>
                <a:gd name="T88" fmla="*/ 37 w 582"/>
                <a:gd name="T89" fmla="*/ 144 h 599"/>
                <a:gd name="T90" fmla="*/ 3 w 582"/>
                <a:gd name="T91" fmla="*/ 182 h 599"/>
                <a:gd name="T92" fmla="*/ 14 w 582"/>
                <a:gd name="T93" fmla="*/ 211 h 599"/>
                <a:gd name="T94" fmla="*/ 30 w 582"/>
                <a:gd name="T95" fmla="*/ 227 h 599"/>
                <a:gd name="T96" fmla="*/ 50 w 582"/>
                <a:gd name="T97" fmla="*/ 224 h 599"/>
                <a:gd name="T98" fmla="*/ 69 w 582"/>
                <a:gd name="T99" fmla="*/ 242 h 599"/>
                <a:gd name="T100" fmla="*/ 110 w 582"/>
                <a:gd name="T101" fmla="*/ 226 h 599"/>
                <a:gd name="T102" fmla="*/ 128 w 582"/>
                <a:gd name="T103" fmla="*/ 246 h 599"/>
                <a:gd name="T104" fmla="*/ 164 w 582"/>
                <a:gd name="T105" fmla="*/ 270 h 599"/>
                <a:gd name="T106" fmla="*/ 203 w 582"/>
                <a:gd name="T107" fmla="*/ 294 h 599"/>
                <a:gd name="T108" fmla="*/ 232 w 582"/>
                <a:gd name="T109" fmla="*/ 322 h 599"/>
                <a:gd name="T110" fmla="*/ 242 w 582"/>
                <a:gd name="T111" fmla="*/ 347 h 599"/>
                <a:gd name="T112" fmla="*/ 235 w 582"/>
                <a:gd name="T113" fmla="*/ 381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2" h="599">
                  <a:moveTo>
                    <a:pt x="235" y="381"/>
                  </a:moveTo>
                  <a:cubicBezTo>
                    <a:pt x="235" y="382"/>
                    <a:pt x="235" y="382"/>
                    <a:pt x="235" y="382"/>
                  </a:cubicBezTo>
                  <a:cubicBezTo>
                    <a:pt x="235" y="382"/>
                    <a:pt x="239" y="389"/>
                    <a:pt x="239" y="391"/>
                  </a:cubicBezTo>
                  <a:cubicBezTo>
                    <a:pt x="240" y="394"/>
                    <a:pt x="240" y="395"/>
                    <a:pt x="240" y="397"/>
                  </a:cubicBezTo>
                  <a:cubicBezTo>
                    <a:pt x="240" y="398"/>
                    <a:pt x="239" y="399"/>
                    <a:pt x="239" y="400"/>
                  </a:cubicBezTo>
                  <a:cubicBezTo>
                    <a:pt x="239" y="401"/>
                    <a:pt x="238" y="401"/>
                    <a:pt x="239" y="403"/>
                  </a:cubicBezTo>
                  <a:cubicBezTo>
                    <a:pt x="239" y="406"/>
                    <a:pt x="238" y="409"/>
                    <a:pt x="238" y="410"/>
                  </a:cubicBezTo>
                  <a:cubicBezTo>
                    <a:pt x="237" y="411"/>
                    <a:pt x="238" y="412"/>
                    <a:pt x="238" y="412"/>
                  </a:cubicBezTo>
                  <a:cubicBezTo>
                    <a:pt x="238" y="412"/>
                    <a:pt x="253" y="414"/>
                    <a:pt x="254" y="415"/>
                  </a:cubicBezTo>
                  <a:cubicBezTo>
                    <a:pt x="255" y="415"/>
                    <a:pt x="255" y="414"/>
                    <a:pt x="255" y="414"/>
                  </a:cubicBezTo>
                  <a:cubicBezTo>
                    <a:pt x="255" y="414"/>
                    <a:pt x="259" y="412"/>
                    <a:pt x="260" y="411"/>
                  </a:cubicBezTo>
                  <a:cubicBezTo>
                    <a:pt x="261" y="411"/>
                    <a:pt x="261" y="412"/>
                    <a:pt x="261" y="412"/>
                  </a:cubicBezTo>
                  <a:cubicBezTo>
                    <a:pt x="263" y="415"/>
                    <a:pt x="269" y="415"/>
                    <a:pt x="269" y="416"/>
                  </a:cubicBezTo>
                  <a:cubicBezTo>
                    <a:pt x="270" y="416"/>
                    <a:pt x="270" y="415"/>
                    <a:pt x="271" y="417"/>
                  </a:cubicBezTo>
                  <a:cubicBezTo>
                    <a:pt x="273" y="419"/>
                    <a:pt x="273" y="422"/>
                    <a:pt x="273" y="422"/>
                  </a:cubicBezTo>
                  <a:cubicBezTo>
                    <a:pt x="273" y="422"/>
                    <a:pt x="274" y="430"/>
                    <a:pt x="274" y="431"/>
                  </a:cubicBezTo>
                  <a:cubicBezTo>
                    <a:pt x="274" y="433"/>
                    <a:pt x="274" y="434"/>
                    <a:pt x="275" y="437"/>
                  </a:cubicBezTo>
                  <a:cubicBezTo>
                    <a:pt x="276" y="441"/>
                    <a:pt x="277" y="441"/>
                    <a:pt x="278" y="441"/>
                  </a:cubicBezTo>
                  <a:cubicBezTo>
                    <a:pt x="279" y="442"/>
                    <a:pt x="280" y="441"/>
                    <a:pt x="281" y="441"/>
                  </a:cubicBezTo>
                  <a:cubicBezTo>
                    <a:pt x="282" y="441"/>
                    <a:pt x="283" y="441"/>
                    <a:pt x="284" y="440"/>
                  </a:cubicBezTo>
                  <a:cubicBezTo>
                    <a:pt x="284" y="440"/>
                    <a:pt x="286" y="440"/>
                    <a:pt x="286" y="440"/>
                  </a:cubicBezTo>
                  <a:cubicBezTo>
                    <a:pt x="286" y="440"/>
                    <a:pt x="292" y="442"/>
                    <a:pt x="292" y="442"/>
                  </a:cubicBezTo>
                  <a:cubicBezTo>
                    <a:pt x="293" y="442"/>
                    <a:pt x="293" y="443"/>
                    <a:pt x="293" y="443"/>
                  </a:cubicBezTo>
                  <a:cubicBezTo>
                    <a:pt x="293" y="443"/>
                    <a:pt x="292" y="450"/>
                    <a:pt x="292" y="452"/>
                  </a:cubicBezTo>
                  <a:cubicBezTo>
                    <a:pt x="291" y="454"/>
                    <a:pt x="288" y="464"/>
                    <a:pt x="288" y="464"/>
                  </a:cubicBezTo>
                  <a:cubicBezTo>
                    <a:pt x="288" y="465"/>
                    <a:pt x="288" y="465"/>
                    <a:pt x="288" y="466"/>
                  </a:cubicBezTo>
                  <a:cubicBezTo>
                    <a:pt x="288" y="466"/>
                    <a:pt x="289" y="467"/>
                    <a:pt x="289" y="467"/>
                  </a:cubicBezTo>
                  <a:cubicBezTo>
                    <a:pt x="291" y="468"/>
                    <a:pt x="293" y="467"/>
                    <a:pt x="293" y="466"/>
                  </a:cubicBezTo>
                  <a:cubicBezTo>
                    <a:pt x="294" y="466"/>
                    <a:pt x="294" y="466"/>
                    <a:pt x="294" y="466"/>
                  </a:cubicBezTo>
                  <a:cubicBezTo>
                    <a:pt x="294" y="466"/>
                    <a:pt x="296" y="466"/>
                    <a:pt x="297" y="466"/>
                  </a:cubicBezTo>
                  <a:cubicBezTo>
                    <a:pt x="297" y="466"/>
                    <a:pt x="297" y="466"/>
                    <a:pt x="298" y="467"/>
                  </a:cubicBezTo>
                  <a:cubicBezTo>
                    <a:pt x="298" y="468"/>
                    <a:pt x="301" y="475"/>
                    <a:pt x="302" y="477"/>
                  </a:cubicBezTo>
                  <a:cubicBezTo>
                    <a:pt x="302" y="478"/>
                    <a:pt x="302" y="483"/>
                    <a:pt x="301" y="485"/>
                  </a:cubicBezTo>
                  <a:cubicBezTo>
                    <a:pt x="301" y="487"/>
                    <a:pt x="300" y="489"/>
                    <a:pt x="300" y="490"/>
                  </a:cubicBezTo>
                  <a:cubicBezTo>
                    <a:pt x="299" y="492"/>
                    <a:pt x="299" y="492"/>
                    <a:pt x="298" y="492"/>
                  </a:cubicBezTo>
                  <a:cubicBezTo>
                    <a:pt x="297" y="493"/>
                    <a:pt x="293" y="495"/>
                    <a:pt x="292" y="495"/>
                  </a:cubicBezTo>
                  <a:cubicBezTo>
                    <a:pt x="291" y="496"/>
                    <a:pt x="289" y="496"/>
                    <a:pt x="287" y="497"/>
                  </a:cubicBezTo>
                  <a:cubicBezTo>
                    <a:pt x="284" y="497"/>
                    <a:pt x="281" y="501"/>
                    <a:pt x="280" y="502"/>
                  </a:cubicBezTo>
                  <a:cubicBezTo>
                    <a:pt x="279" y="502"/>
                    <a:pt x="278" y="503"/>
                    <a:pt x="278" y="504"/>
                  </a:cubicBezTo>
                  <a:cubicBezTo>
                    <a:pt x="277" y="504"/>
                    <a:pt x="276" y="504"/>
                    <a:pt x="276" y="505"/>
                  </a:cubicBezTo>
                  <a:cubicBezTo>
                    <a:pt x="276" y="506"/>
                    <a:pt x="275" y="506"/>
                    <a:pt x="274" y="506"/>
                  </a:cubicBezTo>
                  <a:cubicBezTo>
                    <a:pt x="273" y="507"/>
                    <a:pt x="272" y="507"/>
                    <a:pt x="271" y="508"/>
                  </a:cubicBezTo>
                  <a:cubicBezTo>
                    <a:pt x="270" y="509"/>
                    <a:pt x="271" y="510"/>
                    <a:pt x="271" y="511"/>
                  </a:cubicBezTo>
                  <a:cubicBezTo>
                    <a:pt x="272" y="512"/>
                    <a:pt x="271" y="512"/>
                    <a:pt x="270" y="512"/>
                  </a:cubicBezTo>
                  <a:cubicBezTo>
                    <a:pt x="269" y="513"/>
                    <a:pt x="266" y="515"/>
                    <a:pt x="265" y="516"/>
                  </a:cubicBezTo>
                  <a:cubicBezTo>
                    <a:pt x="264" y="517"/>
                    <a:pt x="258" y="524"/>
                    <a:pt x="256" y="527"/>
                  </a:cubicBezTo>
                  <a:cubicBezTo>
                    <a:pt x="255" y="529"/>
                    <a:pt x="245" y="538"/>
                    <a:pt x="245" y="538"/>
                  </a:cubicBezTo>
                  <a:cubicBezTo>
                    <a:pt x="245" y="538"/>
                    <a:pt x="244" y="539"/>
                    <a:pt x="243" y="540"/>
                  </a:cubicBezTo>
                  <a:cubicBezTo>
                    <a:pt x="245" y="541"/>
                    <a:pt x="247" y="542"/>
                    <a:pt x="248" y="542"/>
                  </a:cubicBezTo>
                  <a:cubicBezTo>
                    <a:pt x="248" y="542"/>
                    <a:pt x="250" y="542"/>
                    <a:pt x="250" y="541"/>
                  </a:cubicBezTo>
                  <a:cubicBezTo>
                    <a:pt x="251" y="539"/>
                    <a:pt x="252" y="538"/>
                    <a:pt x="253" y="539"/>
                  </a:cubicBezTo>
                  <a:cubicBezTo>
                    <a:pt x="255" y="539"/>
                    <a:pt x="257" y="540"/>
                    <a:pt x="258" y="542"/>
                  </a:cubicBezTo>
                  <a:cubicBezTo>
                    <a:pt x="260" y="543"/>
                    <a:pt x="263" y="546"/>
                    <a:pt x="264" y="547"/>
                  </a:cubicBezTo>
                  <a:cubicBezTo>
                    <a:pt x="265" y="547"/>
                    <a:pt x="267" y="549"/>
                    <a:pt x="267" y="554"/>
                  </a:cubicBezTo>
                  <a:cubicBezTo>
                    <a:pt x="267" y="554"/>
                    <a:pt x="267" y="555"/>
                    <a:pt x="267" y="555"/>
                  </a:cubicBezTo>
                  <a:cubicBezTo>
                    <a:pt x="268" y="554"/>
                    <a:pt x="270" y="554"/>
                    <a:pt x="270" y="554"/>
                  </a:cubicBezTo>
                  <a:cubicBezTo>
                    <a:pt x="271" y="554"/>
                    <a:pt x="270" y="553"/>
                    <a:pt x="271" y="553"/>
                  </a:cubicBezTo>
                  <a:cubicBezTo>
                    <a:pt x="272" y="552"/>
                    <a:pt x="272" y="553"/>
                    <a:pt x="272" y="552"/>
                  </a:cubicBezTo>
                  <a:cubicBezTo>
                    <a:pt x="272" y="551"/>
                    <a:pt x="272" y="550"/>
                    <a:pt x="273" y="551"/>
                  </a:cubicBezTo>
                  <a:cubicBezTo>
                    <a:pt x="274" y="551"/>
                    <a:pt x="276" y="553"/>
                    <a:pt x="277" y="555"/>
                  </a:cubicBezTo>
                  <a:cubicBezTo>
                    <a:pt x="278" y="556"/>
                    <a:pt x="279" y="558"/>
                    <a:pt x="281" y="558"/>
                  </a:cubicBezTo>
                  <a:cubicBezTo>
                    <a:pt x="283" y="559"/>
                    <a:pt x="286" y="561"/>
                    <a:pt x="288" y="561"/>
                  </a:cubicBezTo>
                  <a:cubicBezTo>
                    <a:pt x="289" y="562"/>
                    <a:pt x="289" y="563"/>
                    <a:pt x="289" y="563"/>
                  </a:cubicBezTo>
                  <a:cubicBezTo>
                    <a:pt x="290" y="564"/>
                    <a:pt x="290" y="565"/>
                    <a:pt x="291" y="565"/>
                  </a:cubicBezTo>
                  <a:cubicBezTo>
                    <a:pt x="291" y="565"/>
                    <a:pt x="297" y="568"/>
                    <a:pt x="297" y="569"/>
                  </a:cubicBezTo>
                  <a:cubicBezTo>
                    <a:pt x="297" y="569"/>
                    <a:pt x="298" y="569"/>
                    <a:pt x="298" y="569"/>
                  </a:cubicBezTo>
                  <a:cubicBezTo>
                    <a:pt x="298" y="570"/>
                    <a:pt x="301" y="577"/>
                    <a:pt x="309" y="580"/>
                  </a:cubicBezTo>
                  <a:cubicBezTo>
                    <a:pt x="309" y="580"/>
                    <a:pt x="309" y="581"/>
                    <a:pt x="309" y="581"/>
                  </a:cubicBezTo>
                  <a:cubicBezTo>
                    <a:pt x="308" y="582"/>
                    <a:pt x="304" y="588"/>
                    <a:pt x="304" y="589"/>
                  </a:cubicBezTo>
                  <a:cubicBezTo>
                    <a:pt x="304" y="591"/>
                    <a:pt x="304" y="595"/>
                    <a:pt x="304" y="595"/>
                  </a:cubicBezTo>
                  <a:cubicBezTo>
                    <a:pt x="304" y="596"/>
                    <a:pt x="304" y="597"/>
                    <a:pt x="304" y="597"/>
                  </a:cubicBezTo>
                  <a:cubicBezTo>
                    <a:pt x="304" y="597"/>
                    <a:pt x="305" y="598"/>
                    <a:pt x="306" y="599"/>
                  </a:cubicBezTo>
                  <a:cubicBezTo>
                    <a:pt x="309" y="596"/>
                    <a:pt x="315" y="592"/>
                    <a:pt x="317" y="586"/>
                  </a:cubicBezTo>
                  <a:cubicBezTo>
                    <a:pt x="320" y="580"/>
                    <a:pt x="325" y="575"/>
                    <a:pt x="324" y="572"/>
                  </a:cubicBezTo>
                  <a:cubicBezTo>
                    <a:pt x="324" y="569"/>
                    <a:pt x="322" y="564"/>
                    <a:pt x="325" y="563"/>
                  </a:cubicBezTo>
                  <a:cubicBezTo>
                    <a:pt x="327" y="562"/>
                    <a:pt x="327" y="558"/>
                    <a:pt x="330" y="557"/>
                  </a:cubicBezTo>
                  <a:cubicBezTo>
                    <a:pt x="333" y="555"/>
                    <a:pt x="335" y="553"/>
                    <a:pt x="336" y="551"/>
                  </a:cubicBezTo>
                  <a:cubicBezTo>
                    <a:pt x="336" y="549"/>
                    <a:pt x="336" y="548"/>
                    <a:pt x="338" y="546"/>
                  </a:cubicBezTo>
                  <a:cubicBezTo>
                    <a:pt x="339" y="544"/>
                    <a:pt x="337" y="539"/>
                    <a:pt x="340" y="540"/>
                  </a:cubicBezTo>
                  <a:cubicBezTo>
                    <a:pt x="344" y="542"/>
                    <a:pt x="349" y="541"/>
                    <a:pt x="347" y="543"/>
                  </a:cubicBezTo>
                  <a:cubicBezTo>
                    <a:pt x="345" y="545"/>
                    <a:pt x="349" y="545"/>
                    <a:pt x="347" y="547"/>
                  </a:cubicBezTo>
                  <a:cubicBezTo>
                    <a:pt x="345" y="550"/>
                    <a:pt x="342" y="551"/>
                    <a:pt x="342" y="553"/>
                  </a:cubicBezTo>
                  <a:cubicBezTo>
                    <a:pt x="342" y="555"/>
                    <a:pt x="343" y="556"/>
                    <a:pt x="341" y="555"/>
                  </a:cubicBezTo>
                  <a:cubicBezTo>
                    <a:pt x="339" y="554"/>
                    <a:pt x="339" y="554"/>
                    <a:pt x="339" y="557"/>
                  </a:cubicBezTo>
                  <a:cubicBezTo>
                    <a:pt x="338" y="560"/>
                    <a:pt x="337" y="561"/>
                    <a:pt x="335" y="563"/>
                  </a:cubicBezTo>
                  <a:cubicBezTo>
                    <a:pt x="333" y="564"/>
                    <a:pt x="330" y="568"/>
                    <a:pt x="328" y="568"/>
                  </a:cubicBezTo>
                  <a:cubicBezTo>
                    <a:pt x="327" y="568"/>
                    <a:pt x="327" y="566"/>
                    <a:pt x="326" y="569"/>
                  </a:cubicBezTo>
                  <a:cubicBezTo>
                    <a:pt x="326" y="571"/>
                    <a:pt x="326" y="571"/>
                    <a:pt x="331" y="568"/>
                  </a:cubicBezTo>
                  <a:cubicBezTo>
                    <a:pt x="335" y="564"/>
                    <a:pt x="337" y="564"/>
                    <a:pt x="340" y="561"/>
                  </a:cubicBezTo>
                  <a:cubicBezTo>
                    <a:pt x="343" y="558"/>
                    <a:pt x="350" y="549"/>
                    <a:pt x="355" y="538"/>
                  </a:cubicBezTo>
                  <a:cubicBezTo>
                    <a:pt x="361" y="526"/>
                    <a:pt x="362" y="525"/>
                    <a:pt x="368" y="521"/>
                  </a:cubicBezTo>
                  <a:cubicBezTo>
                    <a:pt x="374" y="517"/>
                    <a:pt x="378" y="513"/>
                    <a:pt x="377" y="504"/>
                  </a:cubicBezTo>
                  <a:cubicBezTo>
                    <a:pt x="377" y="496"/>
                    <a:pt x="375" y="494"/>
                    <a:pt x="377" y="493"/>
                  </a:cubicBezTo>
                  <a:cubicBezTo>
                    <a:pt x="379" y="492"/>
                    <a:pt x="378" y="492"/>
                    <a:pt x="377" y="490"/>
                  </a:cubicBezTo>
                  <a:cubicBezTo>
                    <a:pt x="376" y="488"/>
                    <a:pt x="374" y="486"/>
                    <a:pt x="376" y="482"/>
                  </a:cubicBezTo>
                  <a:cubicBezTo>
                    <a:pt x="378" y="479"/>
                    <a:pt x="381" y="474"/>
                    <a:pt x="378" y="476"/>
                  </a:cubicBezTo>
                  <a:cubicBezTo>
                    <a:pt x="376" y="477"/>
                    <a:pt x="375" y="476"/>
                    <a:pt x="377" y="474"/>
                  </a:cubicBezTo>
                  <a:cubicBezTo>
                    <a:pt x="379" y="471"/>
                    <a:pt x="374" y="472"/>
                    <a:pt x="376" y="471"/>
                  </a:cubicBezTo>
                  <a:cubicBezTo>
                    <a:pt x="378" y="469"/>
                    <a:pt x="384" y="467"/>
                    <a:pt x="380" y="466"/>
                  </a:cubicBezTo>
                  <a:cubicBezTo>
                    <a:pt x="376" y="465"/>
                    <a:pt x="377" y="464"/>
                    <a:pt x="380" y="462"/>
                  </a:cubicBezTo>
                  <a:cubicBezTo>
                    <a:pt x="382" y="460"/>
                    <a:pt x="384" y="462"/>
                    <a:pt x="386" y="461"/>
                  </a:cubicBezTo>
                  <a:cubicBezTo>
                    <a:pt x="388" y="460"/>
                    <a:pt x="384" y="458"/>
                    <a:pt x="388" y="457"/>
                  </a:cubicBezTo>
                  <a:cubicBezTo>
                    <a:pt x="391" y="455"/>
                    <a:pt x="408" y="443"/>
                    <a:pt x="410" y="441"/>
                  </a:cubicBezTo>
                  <a:cubicBezTo>
                    <a:pt x="412" y="439"/>
                    <a:pt x="414" y="440"/>
                    <a:pt x="415" y="439"/>
                  </a:cubicBezTo>
                  <a:cubicBezTo>
                    <a:pt x="417" y="438"/>
                    <a:pt x="421" y="438"/>
                    <a:pt x="422" y="438"/>
                  </a:cubicBezTo>
                  <a:cubicBezTo>
                    <a:pt x="423" y="438"/>
                    <a:pt x="425" y="438"/>
                    <a:pt x="425" y="440"/>
                  </a:cubicBezTo>
                  <a:cubicBezTo>
                    <a:pt x="425" y="441"/>
                    <a:pt x="428" y="442"/>
                    <a:pt x="427" y="439"/>
                  </a:cubicBezTo>
                  <a:cubicBezTo>
                    <a:pt x="427" y="437"/>
                    <a:pt x="427" y="437"/>
                    <a:pt x="426" y="438"/>
                  </a:cubicBezTo>
                  <a:cubicBezTo>
                    <a:pt x="425" y="439"/>
                    <a:pt x="424" y="437"/>
                    <a:pt x="427" y="436"/>
                  </a:cubicBezTo>
                  <a:cubicBezTo>
                    <a:pt x="430" y="434"/>
                    <a:pt x="439" y="431"/>
                    <a:pt x="437" y="429"/>
                  </a:cubicBezTo>
                  <a:cubicBezTo>
                    <a:pt x="435" y="427"/>
                    <a:pt x="436" y="426"/>
                    <a:pt x="439" y="426"/>
                  </a:cubicBezTo>
                  <a:cubicBezTo>
                    <a:pt x="441" y="425"/>
                    <a:pt x="439" y="426"/>
                    <a:pt x="442" y="426"/>
                  </a:cubicBezTo>
                  <a:cubicBezTo>
                    <a:pt x="446" y="425"/>
                    <a:pt x="448" y="424"/>
                    <a:pt x="452" y="425"/>
                  </a:cubicBezTo>
                  <a:cubicBezTo>
                    <a:pt x="455" y="425"/>
                    <a:pt x="458" y="427"/>
                    <a:pt x="457" y="425"/>
                  </a:cubicBezTo>
                  <a:cubicBezTo>
                    <a:pt x="456" y="422"/>
                    <a:pt x="460" y="419"/>
                    <a:pt x="460" y="422"/>
                  </a:cubicBezTo>
                  <a:cubicBezTo>
                    <a:pt x="460" y="424"/>
                    <a:pt x="461" y="424"/>
                    <a:pt x="466" y="425"/>
                  </a:cubicBezTo>
                  <a:cubicBezTo>
                    <a:pt x="470" y="427"/>
                    <a:pt x="475" y="426"/>
                    <a:pt x="475" y="425"/>
                  </a:cubicBezTo>
                  <a:cubicBezTo>
                    <a:pt x="476" y="423"/>
                    <a:pt x="477" y="422"/>
                    <a:pt x="476" y="421"/>
                  </a:cubicBezTo>
                  <a:cubicBezTo>
                    <a:pt x="475" y="419"/>
                    <a:pt x="475" y="419"/>
                    <a:pt x="480" y="416"/>
                  </a:cubicBezTo>
                  <a:cubicBezTo>
                    <a:pt x="484" y="414"/>
                    <a:pt x="492" y="411"/>
                    <a:pt x="490" y="405"/>
                  </a:cubicBezTo>
                  <a:cubicBezTo>
                    <a:pt x="489" y="398"/>
                    <a:pt x="491" y="395"/>
                    <a:pt x="495" y="391"/>
                  </a:cubicBezTo>
                  <a:cubicBezTo>
                    <a:pt x="499" y="387"/>
                    <a:pt x="500" y="385"/>
                    <a:pt x="500" y="384"/>
                  </a:cubicBezTo>
                  <a:cubicBezTo>
                    <a:pt x="499" y="382"/>
                    <a:pt x="501" y="384"/>
                    <a:pt x="502" y="380"/>
                  </a:cubicBezTo>
                  <a:cubicBezTo>
                    <a:pt x="504" y="376"/>
                    <a:pt x="505" y="375"/>
                    <a:pt x="507" y="373"/>
                  </a:cubicBezTo>
                  <a:cubicBezTo>
                    <a:pt x="510" y="371"/>
                    <a:pt x="510" y="371"/>
                    <a:pt x="509" y="363"/>
                  </a:cubicBezTo>
                  <a:cubicBezTo>
                    <a:pt x="509" y="355"/>
                    <a:pt x="508" y="355"/>
                    <a:pt x="513" y="349"/>
                  </a:cubicBezTo>
                  <a:cubicBezTo>
                    <a:pt x="517" y="344"/>
                    <a:pt x="518" y="344"/>
                    <a:pt x="517" y="337"/>
                  </a:cubicBezTo>
                  <a:cubicBezTo>
                    <a:pt x="515" y="330"/>
                    <a:pt x="520" y="327"/>
                    <a:pt x="520" y="321"/>
                  </a:cubicBezTo>
                  <a:cubicBezTo>
                    <a:pt x="521" y="316"/>
                    <a:pt x="520" y="308"/>
                    <a:pt x="520" y="300"/>
                  </a:cubicBezTo>
                  <a:cubicBezTo>
                    <a:pt x="520" y="292"/>
                    <a:pt x="521" y="287"/>
                    <a:pt x="519" y="284"/>
                  </a:cubicBezTo>
                  <a:cubicBezTo>
                    <a:pt x="518" y="282"/>
                    <a:pt x="520" y="283"/>
                    <a:pt x="519" y="280"/>
                  </a:cubicBezTo>
                  <a:cubicBezTo>
                    <a:pt x="518" y="278"/>
                    <a:pt x="518" y="278"/>
                    <a:pt x="520" y="276"/>
                  </a:cubicBezTo>
                  <a:cubicBezTo>
                    <a:pt x="522" y="275"/>
                    <a:pt x="525" y="272"/>
                    <a:pt x="523" y="270"/>
                  </a:cubicBezTo>
                  <a:cubicBezTo>
                    <a:pt x="522" y="268"/>
                    <a:pt x="522" y="265"/>
                    <a:pt x="525" y="266"/>
                  </a:cubicBezTo>
                  <a:cubicBezTo>
                    <a:pt x="527" y="266"/>
                    <a:pt x="527" y="268"/>
                    <a:pt x="528" y="271"/>
                  </a:cubicBezTo>
                  <a:cubicBezTo>
                    <a:pt x="529" y="274"/>
                    <a:pt x="531" y="268"/>
                    <a:pt x="533" y="267"/>
                  </a:cubicBezTo>
                  <a:cubicBezTo>
                    <a:pt x="535" y="265"/>
                    <a:pt x="542" y="255"/>
                    <a:pt x="543" y="251"/>
                  </a:cubicBezTo>
                  <a:cubicBezTo>
                    <a:pt x="544" y="247"/>
                    <a:pt x="543" y="247"/>
                    <a:pt x="544" y="245"/>
                  </a:cubicBezTo>
                  <a:cubicBezTo>
                    <a:pt x="546" y="244"/>
                    <a:pt x="547" y="244"/>
                    <a:pt x="547" y="242"/>
                  </a:cubicBezTo>
                  <a:cubicBezTo>
                    <a:pt x="547" y="240"/>
                    <a:pt x="548" y="237"/>
                    <a:pt x="549" y="238"/>
                  </a:cubicBezTo>
                  <a:cubicBezTo>
                    <a:pt x="550" y="239"/>
                    <a:pt x="550" y="239"/>
                    <a:pt x="552" y="237"/>
                  </a:cubicBezTo>
                  <a:cubicBezTo>
                    <a:pt x="554" y="236"/>
                    <a:pt x="558" y="235"/>
                    <a:pt x="560" y="231"/>
                  </a:cubicBezTo>
                  <a:cubicBezTo>
                    <a:pt x="563" y="228"/>
                    <a:pt x="568" y="225"/>
                    <a:pt x="567" y="223"/>
                  </a:cubicBezTo>
                  <a:cubicBezTo>
                    <a:pt x="566" y="220"/>
                    <a:pt x="566" y="222"/>
                    <a:pt x="568" y="220"/>
                  </a:cubicBezTo>
                  <a:cubicBezTo>
                    <a:pt x="570" y="219"/>
                    <a:pt x="572" y="217"/>
                    <a:pt x="574" y="214"/>
                  </a:cubicBezTo>
                  <a:cubicBezTo>
                    <a:pt x="576" y="211"/>
                    <a:pt x="582" y="202"/>
                    <a:pt x="582" y="196"/>
                  </a:cubicBezTo>
                  <a:cubicBezTo>
                    <a:pt x="581" y="190"/>
                    <a:pt x="582" y="191"/>
                    <a:pt x="582" y="187"/>
                  </a:cubicBezTo>
                  <a:cubicBezTo>
                    <a:pt x="582" y="182"/>
                    <a:pt x="578" y="168"/>
                    <a:pt x="575" y="161"/>
                  </a:cubicBezTo>
                  <a:cubicBezTo>
                    <a:pt x="573" y="154"/>
                    <a:pt x="569" y="152"/>
                    <a:pt x="561" y="153"/>
                  </a:cubicBezTo>
                  <a:cubicBezTo>
                    <a:pt x="554" y="154"/>
                    <a:pt x="546" y="151"/>
                    <a:pt x="531" y="138"/>
                  </a:cubicBezTo>
                  <a:cubicBezTo>
                    <a:pt x="531" y="138"/>
                    <a:pt x="513" y="124"/>
                    <a:pt x="504" y="122"/>
                  </a:cubicBezTo>
                  <a:cubicBezTo>
                    <a:pt x="494" y="119"/>
                    <a:pt x="494" y="120"/>
                    <a:pt x="492" y="120"/>
                  </a:cubicBezTo>
                  <a:cubicBezTo>
                    <a:pt x="490" y="120"/>
                    <a:pt x="485" y="120"/>
                    <a:pt x="486" y="121"/>
                  </a:cubicBezTo>
                  <a:cubicBezTo>
                    <a:pt x="487" y="123"/>
                    <a:pt x="486" y="123"/>
                    <a:pt x="483" y="122"/>
                  </a:cubicBezTo>
                  <a:cubicBezTo>
                    <a:pt x="480" y="121"/>
                    <a:pt x="478" y="118"/>
                    <a:pt x="475" y="120"/>
                  </a:cubicBezTo>
                  <a:cubicBezTo>
                    <a:pt x="472" y="121"/>
                    <a:pt x="467" y="119"/>
                    <a:pt x="464" y="117"/>
                  </a:cubicBezTo>
                  <a:cubicBezTo>
                    <a:pt x="461" y="116"/>
                    <a:pt x="456" y="113"/>
                    <a:pt x="454" y="114"/>
                  </a:cubicBezTo>
                  <a:cubicBezTo>
                    <a:pt x="452" y="115"/>
                    <a:pt x="446" y="117"/>
                    <a:pt x="445" y="118"/>
                  </a:cubicBezTo>
                  <a:cubicBezTo>
                    <a:pt x="445" y="119"/>
                    <a:pt x="441" y="120"/>
                    <a:pt x="444" y="116"/>
                  </a:cubicBezTo>
                  <a:cubicBezTo>
                    <a:pt x="446" y="113"/>
                    <a:pt x="445" y="113"/>
                    <a:pt x="443" y="114"/>
                  </a:cubicBezTo>
                  <a:cubicBezTo>
                    <a:pt x="441" y="116"/>
                    <a:pt x="440" y="117"/>
                    <a:pt x="440" y="120"/>
                  </a:cubicBezTo>
                  <a:cubicBezTo>
                    <a:pt x="439" y="122"/>
                    <a:pt x="433" y="129"/>
                    <a:pt x="435" y="122"/>
                  </a:cubicBezTo>
                  <a:cubicBezTo>
                    <a:pt x="438" y="116"/>
                    <a:pt x="436" y="114"/>
                    <a:pt x="438" y="113"/>
                  </a:cubicBezTo>
                  <a:cubicBezTo>
                    <a:pt x="439" y="111"/>
                    <a:pt x="442" y="107"/>
                    <a:pt x="439" y="109"/>
                  </a:cubicBezTo>
                  <a:cubicBezTo>
                    <a:pt x="436" y="111"/>
                    <a:pt x="436" y="111"/>
                    <a:pt x="437" y="106"/>
                  </a:cubicBezTo>
                  <a:cubicBezTo>
                    <a:pt x="438" y="102"/>
                    <a:pt x="437" y="104"/>
                    <a:pt x="436" y="104"/>
                  </a:cubicBezTo>
                  <a:cubicBezTo>
                    <a:pt x="435" y="105"/>
                    <a:pt x="434" y="106"/>
                    <a:pt x="434" y="104"/>
                  </a:cubicBezTo>
                  <a:cubicBezTo>
                    <a:pt x="434" y="103"/>
                    <a:pt x="433" y="103"/>
                    <a:pt x="432" y="102"/>
                  </a:cubicBezTo>
                  <a:cubicBezTo>
                    <a:pt x="431" y="101"/>
                    <a:pt x="431" y="99"/>
                    <a:pt x="429" y="101"/>
                  </a:cubicBezTo>
                  <a:cubicBezTo>
                    <a:pt x="427" y="102"/>
                    <a:pt x="426" y="103"/>
                    <a:pt x="426" y="100"/>
                  </a:cubicBezTo>
                  <a:cubicBezTo>
                    <a:pt x="426" y="96"/>
                    <a:pt x="425" y="98"/>
                    <a:pt x="424" y="99"/>
                  </a:cubicBezTo>
                  <a:cubicBezTo>
                    <a:pt x="423" y="100"/>
                    <a:pt x="424" y="97"/>
                    <a:pt x="423" y="97"/>
                  </a:cubicBezTo>
                  <a:cubicBezTo>
                    <a:pt x="421" y="97"/>
                    <a:pt x="420" y="96"/>
                    <a:pt x="420" y="95"/>
                  </a:cubicBezTo>
                  <a:cubicBezTo>
                    <a:pt x="420" y="95"/>
                    <a:pt x="419" y="95"/>
                    <a:pt x="418" y="95"/>
                  </a:cubicBezTo>
                  <a:cubicBezTo>
                    <a:pt x="417" y="94"/>
                    <a:pt x="413" y="96"/>
                    <a:pt x="414" y="95"/>
                  </a:cubicBezTo>
                  <a:cubicBezTo>
                    <a:pt x="414" y="93"/>
                    <a:pt x="411" y="96"/>
                    <a:pt x="412" y="93"/>
                  </a:cubicBezTo>
                  <a:cubicBezTo>
                    <a:pt x="413" y="91"/>
                    <a:pt x="412" y="92"/>
                    <a:pt x="411" y="93"/>
                  </a:cubicBezTo>
                  <a:cubicBezTo>
                    <a:pt x="409" y="94"/>
                    <a:pt x="403" y="93"/>
                    <a:pt x="405" y="92"/>
                  </a:cubicBezTo>
                  <a:cubicBezTo>
                    <a:pt x="407" y="91"/>
                    <a:pt x="407" y="90"/>
                    <a:pt x="405" y="90"/>
                  </a:cubicBezTo>
                  <a:cubicBezTo>
                    <a:pt x="403" y="91"/>
                    <a:pt x="404" y="89"/>
                    <a:pt x="403" y="89"/>
                  </a:cubicBezTo>
                  <a:cubicBezTo>
                    <a:pt x="401" y="89"/>
                    <a:pt x="404" y="87"/>
                    <a:pt x="401" y="89"/>
                  </a:cubicBezTo>
                  <a:cubicBezTo>
                    <a:pt x="399" y="90"/>
                    <a:pt x="399" y="90"/>
                    <a:pt x="397" y="88"/>
                  </a:cubicBezTo>
                  <a:cubicBezTo>
                    <a:pt x="395" y="86"/>
                    <a:pt x="392" y="86"/>
                    <a:pt x="390" y="87"/>
                  </a:cubicBezTo>
                  <a:cubicBezTo>
                    <a:pt x="389" y="88"/>
                    <a:pt x="380" y="91"/>
                    <a:pt x="382" y="93"/>
                  </a:cubicBezTo>
                  <a:cubicBezTo>
                    <a:pt x="384" y="95"/>
                    <a:pt x="382" y="95"/>
                    <a:pt x="380" y="96"/>
                  </a:cubicBezTo>
                  <a:cubicBezTo>
                    <a:pt x="378" y="97"/>
                    <a:pt x="377" y="99"/>
                    <a:pt x="379" y="99"/>
                  </a:cubicBezTo>
                  <a:cubicBezTo>
                    <a:pt x="381" y="99"/>
                    <a:pt x="380" y="100"/>
                    <a:pt x="379" y="101"/>
                  </a:cubicBezTo>
                  <a:cubicBezTo>
                    <a:pt x="378" y="102"/>
                    <a:pt x="378" y="102"/>
                    <a:pt x="377" y="101"/>
                  </a:cubicBezTo>
                  <a:cubicBezTo>
                    <a:pt x="376" y="99"/>
                    <a:pt x="376" y="101"/>
                    <a:pt x="374" y="101"/>
                  </a:cubicBezTo>
                  <a:cubicBezTo>
                    <a:pt x="373" y="102"/>
                    <a:pt x="367" y="107"/>
                    <a:pt x="366" y="110"/>
                  </a:cubicBezTo>
                  <a:cubicBezTo>
                    <a:pt x="366" y="112"/>
                    <a:pt x="364" y="117"/>
                    <a:pt x="365" y="109"/>
                  </a:cubicBezTo>
                  <a:cubicBezTo>
                    <a:pt x="366" y="102"/>
                    <a:pt x="366" y="104"/>
                    <a:pt x="365" y="105"/>
                  </a:cubicBezTo>
                  <a:cubicBezTo>
                    <a:pt x="363" y="106"/>
                    <a:pt x="363" y="105"/>
                    <a:pt x="361" y="106"/>
                  </a:cubicBezTo>
                  <a:cubicBezTo>
                    <a:pt x="359" y="107"/>
                    <a:pt x="359" y="108"/>
                    <a:pt x="358" y="106"/>
                  </a:cubicBezTo>
                  <a:cubicBezTo>
                    <a:pt x="357" y="105"/>
                    <a:pt x="354" y="105"/>
                    <a:pt x="354" y="106"/>
                  </a:cubicBezTo>
                  <a:cubicBezTo>
                    <a:pt x="353" y="107"/>
                    <a:pt x="350" y="106"/>
                    <a:pt x="347" y="105"/>
                  </a:cubicBezTo>
                  <a:cubicBezTo>
                    <a:pt x="345" y="104"/>
                    <a:pt x="345" y="105"/>
                    <a:pt x="344" y="100"/>
                  </a:cubicBezTo>
                  <a:cubicBezTo>
                    <a:pt x="344" y="96"/>
                    <a:pt x="344" y="90"/>
                    <a:pt x="342" y="92"/>
                  </a:cubicBezTo>
                  <a:cubicBezTo>
                    <a:pt x="340" y="95"/>
                    <a:pt x="339" y="96"/>
                    <a:pt x="335" y="98"/>
                  </a:cubicBezTo>
                  <a:cubicBezTo>
                    <a:pt x="332" y="99"/>
                    <a:pt x="328" y="101"/>
                    <a:pt x="327" y="101"/>
                  </a:cubicBezTo>
                  <a:cubicBezTo>
                    <a:pt x="326" y="102"/>
                    <a:pt x="323" y="104"/>
                    <a:pt x="323" y="103"/>
                  </a:cubicBezTo>
                  <a:cubicBezTo>
                    <a:pt x="322" y="101"/>
                    <a:pt x="321" y="101"/>
                    <a:pt x="320" y="101"/>
                  </a:cubicBezTo>
                  <a:cubicBezTo>
                    <a:pt x="320" y="101"/>
                    <a:pt x="311" y="103"/>
                    <a:pt x="319" y="100"/>
                  </a:cubicBezTo>
                  <a:cubicBezTo>
                    <a:pt x="327" y="96"/>
                    <a:pt x="327" y="100"/>
                    <a:pt x="328" y="96"/>
                  </a:cubicBezTo>
                  <a:cubicBezTo>
                    <a:pt x="329" y="92"/>
                    <a:pt x="332" y="88"/>
                    <a:pt x="335" y="85"/>
                  </a:cubicBezTo>
                  <a:cubicBezTo>
                    <a:pt x="338" y="81"/>
                    <a:pt x="345" y="73"/>
                    <a:pt x="348" y="70"/>
                  </a:cubicBezTo>
                  <a:cubicBezTo>
                    <a:pt x="352" y="67"/>
                    <a:pt x="361" y="60"/>
                    <a:pt x="358" y="59"/>
                  </a:cubicBezTo>
                  <a:cubicBezTo>
                    <a:pt x="355" y="58"/>
                    <a:pt x="361" y="56"/>
                    <a:pt x="357" y="53"/>
                  </a:cubicBezTo>
                  <a:cubicBezTo>
                    <a:pt x="353" y="50"/>
                    <a:pt x="350" y="52"/>
                    <a:pt x="351" y="49"/>
                  </a:cubicBezTo>
                  <a:cubicBezTo>
                    <a:pt x="353" y="47"/>
                    <a:pt x="350" y="45"/>
                    <a:pt x="349" y="46"/>
                  </a:cubicBezTo>
                  <a:cubicBezTo>
                    <a:pt x="347" y="48"/>
                    <a:pt x="347" y="49"/>
                    <a:pt x="346" y="45"/>
                  </a:cubicBezTo>
                  <a:cubicBezTo>
                    <a:pt x="344" y="42"/>
                    <a:pt x="342" y="36"/>
                    <a:pt x="342" y="32"/>
                  </a:cubicBezTo>
                  <a:cubicBezTo>
                    <a:pt x="341" y="28"/>
                    <a:pt x="341" y="19"/>
                    <a:pt x="340" y="20"/>
                  </a:cubicBezTo>
                  <a:cubicBezTo>
                    <a:pt x="339" y="22"/>
                    <a:pt x="339" y="23"/>
                    <a:pt x="338" y="19"/>
                  </a:cubicBezTo>
                  <a:cubicBezTo>
                    <a:pt x="337" y="14"/>
                    <a:pt x="335" y="13"/>
                    <a:pt x="334" y="13"/>
                  </a:cubicBezTo>
                  <a:cubicBezTo>
                    <a:pt x="333" y="14"/>
                    <a:pt x="333" y="18"/>
                    <a:pt x="332" y="16"/>
                  </a:cubicBezTo>
                  <a:cubicBezTo>
                    <a:pt x="331" y="19"/>
                    <a:pt x="326" y="25"/>
                    <a:pt x="325" y="26"/>
                  </a:cubicBezTo>
                  <a:cubicBezTo>
                    <a:pt x="324" y="27"/>
                    <a:pt x="322" y="31"/>
                    <a:pt x="321" y="32"/>
                  </a:cubicBezTo>
                  <a:cubicBezTo>
                    <a:pt x="321" y="34"/>
                    <a:pt x="320" y="35"/>
                    <a:pt x="319" y="36"/>
                  </a:cubicBezTo>
                  <a:cubicBezTo>
                    <a:pt x="319" y="38"/>
                    <a:pt x="319" y="39"/>
                    <a:pt x="318" y="41"/>
                  </a:cubicBezTo>
                  <a:cubicBezTo>
                    <a:pt x="317" y="43"/>
                    <a:pt x="314" y="45"/>
                    <a:pt x="313" y="45"/>
                  </a:cubicBezTo>
                  <a:cubicBezTo>
                    <a:pt x="311" y="46"/>
                    <a:pt x="309" y="45"/>
                    <a:pt x="308" y="45"/>
                  </a:cubicBezTo>
                  <a:cubicBezTo>
                    <a:pt x="308" y="45"/>
                    <a:pt x="308" y="45"/>
                    <a:pt x="308" y="45"/>
                  </a:cubicBezTo>
                  <a:cubicBezTo>
                    <a:pt x="308" y="45"/>
                    <a:pt x="307" y="45"/>
                    <a:pt x="307" y="44"/>
                  </a:cubicBezTo>
                  <a:cubicBezTo>
                    <a:pt x="307" y="43"/>
                    <a:pt x="306" y="43"/>
                    <a:pt x="306" y="43"/>
                  </a:cubicBezTo>
                  <a:cubicBezTo>
                    <a:pt x="306" y="43"/>
                    <a:pt x="301" y="44"/>
                    <a:pt x="300" y="44"/>
                  </a:cubicBezTo>
                  <a:cubicBezTo>
                    <a:pt x="299" y="45"/>
                    <a:pt x="297" y="45"/>
                    <a:pt x="297" y="46"/>
                  </a:cubicBezTo>
                  <a:cubicBezTo>
                    <a:pt x="296" y="46"/>
                    <a:pt x="296" y="46"/>
                    <a:pt x="295" y="47"/>
                  </a:cubicBezTo>
                  <a:cubicBezTo>
                    <a:pt x="294" y="47"/>
                    <a:pt x="291" y="45"/>
                    <a:pt x="291" y="45"/>
                  </a:cubicBezTo>
                  <a:cubicBezTo>
                    <a:pt x="291" y="45"/>
                    <a:pt x="289" y="44"/>
                    <a:pt x="288" y="43"/>
                  </a:cubicBezTo>
                  <a:cubicBezTo>
                    <a:pt x="288" y="43"/>
                    <a:pt x="287" y="43"/>
                    <a:pt x="287" y="43"/>
                  </a:cubicBezTo>
                  <a:cubicBezTo>
                    <a:pt x="287" y="42"/>
                    <a:pt x="284" y="41"/>
                    <a:pt x="283" y="40"/>
                  </a:cubicBezTo>
                  <a:cubicBezTo>
                    <a:pt x="283" y="40"/>
                    <a:pt x="282" y="40"/>
                    <a:pt x="283" y="39"/>
                  </a:cubicBezTo>
                  <a:cubicBezTo>
                    <a:pt x="283" y="39"/>
                    <a:pt x="282" y="39"/>
                    <a:pt x="281" y="40"/>
                  </a:cubicBezTo>
                  <a:cubicBezTo>
                    <a:pt x="280" y="40"/>
                    <a:pt x="277" y="41"/>
                    <a:pt x="276" y="42"/>
                  </a:cubicBezTo>
                  <a:cubicBezTo>
                    <a:pt x="275" y="43"/>
                    <a:pt x="271" y="41"/>
                    <a:pt x="270" y="41"/>
                  </a:cubicBezTo>
                  <a:cubicBezTo>
                    <a:pt x="269" y="41"/>
                    <a:pt x="269" y="41"/>
                    <a:pt x="268" y="41"/>
                  </a:cubicBezTo>
                  <a:cubicBezTo>
                    <a:pt x="267" y="40"/>
                    <a:pt x="267" y="42"/>
                    <a:pt x="266" y="43"/>
                  </a:cubicBezTo>
                  <a:cubicBezTo>
                    <a:pt x="266" y="44"/>
                    <a:pt x="266" y="45"/>
                    <a:pt x="267" y="46"/>
                  </a:cubicBezTo>
                  <a:cubicBezTo>
                    <a:pt x="268" y="47"/>
                    <a:pt x="268" y="47"/>
                    <a:pt x="268" y="49"/>
                  </a:cubicBezTo>
                  <a:cubicBezTo>
                    <a:pt x="269" y="50"/>
                    <a:pt x="268" y="50"/>
                    <a:pt x="267" y="50"/>
                  </a:cubicBezTo>
                  <a:cubicBezTo>
                    <a:pt x="266" y="51"/>
                    <a:pt x="262" y="49"/>
                    <a:pt x="261" y="49"/>
                  </a:cubicBezTo>
                  <a:cubicBezTo>
                    <a:pt x="261" y="49"/>
                    <a:pt x="260" y="49"/>
                    <a:pt x="260" y="49"/>
                  </a:cubicBezTo>
                  <a:cubicBezTo>
                    <a:pt x="258" y="49"/>
                    <a:pt x="254" y="50"/>
                    <a:pt x="253" y="49"/>
                  </a:cubicBezTo>
                  <a:cubicBezTo>
                    <a:pt x="251" y="49"/>
                    <a:pt x="251" y="49"/>
                    <a:pt x="251" y="48"/>
                  </a:cubicBezTo>
                  <a:cubicBezTo>
                    <a:pt x="251" y="48"/>
                    <a:pt x="251" y="48"/>
                    <a:pt x="250" y="48"/>
                  </a:cubicBezTo>
                  <a:cubicBezTo>
                    <a:pt x="249" y="48"/>
                    <a:pt x="247" y="49"/>
                    <a:pt x="246" y="51"/>
                  </a:cubicBezTo>
                  <a:cubicBezTo>
                    <a:pt x="244" y="53"/>
                    <a:pt x="242" y="54"/>
                    <a:pt x="242" y="54"/>
                  </a:cubicBezTo>
                  <a:cubicBezTo>
                    <a:pt x="242" y="54"/>
                    <a:pt x="231" y="56"/>
                    <a:pt x="230" y="56"/>
                  </a:cubicBezTo>
                  <a:cubicBezTo>
                    <a:pt x="230" y="56"/>
                    <a:pt x="230" y="57"/>
                    <a:pt x="230" y="57"/>
                  </a:cubicBezTo>
                  <a:cubicBezTo>
                    <a:pt x="231" y="58"/>
                    <a:pt x="230" y="59"/>
                    <a:pt x="230" y="59"/>
                  </a:cubicBezTo>
                  <a:cubicBezTo>
                    <a:pt x="230" y="59"/>
                    <a:pt x="228" y="60"/>
                    <a:pt x="227" y="60"/>
                  </a:cubicBezTo>
                  <a:cubicBezTo>
                    <a:pt x="225" y="60"/>
                    <a:pt x="224" y="59"/>
                    <a:pt x="223" y="59"/>
                  </a:cubicBezTo>
                  <a:cubicBezTo>
                    <a:pt x="223" y="58"/>
                    <a:pt x="221" y="58"/>
                    <a:pt x="221" y="58"/>
                  </a:cubicBezTo>
                  <a:cubicBezTo>
                    <a:pt x="220" y="58"/>
                    <a:pt x="218" y="57"/>
                    <a:pt x="218" y="56"/>
                  </a:cubicBezTo>
                  <a:cubicBezTo>
                    <a:pt x="217" y="56"/>
                    <a:pt x="214" y="52"/>
                    <a:pt x="213" y="51"/>
                  </a:cubicBezTo>
                  <a:cubicBezTo>
                    <a:pt x="213" y="51"/>
                    <a:pt x="213" y="51"/>
                    <a:pt x="212" y="50"/>
                  </a:cubicBezTo>
                  <a:cubicBezTo>
                    <a:pt x="212" y="50"/>
                    <a:pt x="211" y="45"/>
                    <a:pt x="211" y="44"/>
                  </a:cubicBezTo>
                  <a:cubicBezTo>
                    <a:pt x="211" y="44"/>
                    <a:pt x="210" y="44"/>
                    <a:pt x="210" y="44"/>
                  </a:cubicBezTo>
                  <a:cubicBezTo>
                    <a:pt x="206" y="39"/>
                    <a:pt x="209" y="30"/>
                    <a:pt x="210" y="28"/>
                  </a:cubicBezTo>
                  <a:cubicBezTo>
                    <a:pt x="211" y="26"/>
                    <a:pt x="212" y="24"/>
                    <a:pt x="212" y="23"/>
                  </a:cubicBezTo>
                  <a:cubicBezTo>
                    <a:pt x="213" y="23"/>
                    <a:pt x="214" y="21"/>
                    <a:pt x="214" y="20"/>
                  </a:cubicBezTo>
                  <a:cubicBezTo>
                    <a:pt x="214" y="20"/>
                    <a:pt x="215" y="19"/>
                    <a:pt x="214" y="19"/>
                  </a:cubicBezTo>
                  <a:cubicBezTo>
                    <a:pt x="214" y="19"/>
                    <a:pt x="214" y="18"/>
                    <a:pt x="213" y="17"/>
                  </a:cubicBezTo>
                  <a:cubicBezTo>
                    <a:pt x="212" y="15"/>
                    <a:pt x="212" y="14"/>
                    <a:pt x="212" y="13"/>
                  </a:cubicBezTo>
                  <a:cubicBezTo>
                    <a:pt x="213" y="13"/>
                    <a:pt x="210" y="12"/>
                    <a:pt x="210" y="11"/>
                  </a:cubicBezTo>
                  <a:cubicBezTo>
                    <a:pt x="209" y="11"/>
                    <a:pt x="208" y="11"/>
                    <a:pt x="208" y="11"/>
                  </a:cubicBezTo>
                  <a:cubicBezTo>
                    <a:pt x="207" y="11"/>
                    <a:pt x="207" y="11"/>
                    <a:pt x="207" y="11"/>
                  </a:cubicBezTo>
                  <a:cubicBezTo>
                    <a:pt x="206" y="11"/>
                    <a:pt x="206" y="11"/>
                    <a:pt x="206" y="11"/>
                  </a:cubicBezTo>
                  <a:cubicBezTo>
                    <a:pt x="205" y="11"/>
                    <a:pt x="206" y="10"/>
                    <a:pt x="207" y="8"/>
                  </a:cubicBezTo>
                  <a:cubicBezTo>
                    <a:pt x="207" y="7"/>
                    <a:pt x="209" y="4"/>
                    <a:pt x="207" y="2"/>
                  </a:cubicBezTo>
                  <a:cubicBezTo>
                    <a:pt x="205" y="0"/>
                    <a:pt x="201" y="0"/>
                    <a:pt x="200" y="0"/>
                  </a:cubicBezTo>
                  <a:cubicBezTo>
                    <a:pt x="199" y="0"/>
                    <a:pt x="198" y="1"/>
                    <a:pt x="197" y="1"/>
                  </a:cubicBezTo>
                  <a:cubicBezTo>
                    <a:pt x="198" y="2"/>
                    <a:pt x="198" y="3"/>
                    <a:pt x="198" y="4"/>
                  </a:cubicBezTo>
                  <a:cubicBezTo>
                    <a:pt x="198" y="6"/>
                    <a:pt x="195" y="9"/>
                    <a:pt x="194" y="10"/>
                  </a:cubicBezTo>
                  <a:cubicBezTo>
                    <a:pt x="193" y="11"/>
                    <a:pt x="193" y="11"/>
                    <a:pt x="192" y="11"/>
                  </a:cubicBezTo>
                  <a:cubicBezTo>
                    <a:pt x="191" y="11"/>
                    <a:pt x="190" y="11"/>
                    <a:pt x="189" y="12"/>
                  </a:cubicBezTo>
                  <a:cubicBezTo>
                    <a:pt x="188" y="12"/>
                    <a:pt x="185" y="14"/>
                    <a:pt x="184" y="15"/>
                  </a:cubicBezTo>
                  <a:cubicBezTo>
                    <a:pt x="183" y="15"/>
                    <a:pt x="180" y="15"/>
                    <a:pt x="180" y="15"/>
                  </a:cubicBezTo>
                  <a:cubicBezTo>
                    <a:pt x="176" y="16"/>
                    <a:pt x="169" y="18"/>
                    <a:pt x="168" y="18"/>
                  </a:cubicBezTo>
                  <a:cubicBezTo>
                    <a:pt x="167" y="18"/>
                    <a:pt x="166" y="19"/>
                    <a:pt x="166" y="19"/>
                  </a:cubicBezTo>
                  <a:cubicBezTo>
                    <a:pt x="166" y="19"/>
                    <a:pt x="166" y="21"/>
                    <a:pt x="166" y="22"/>
                  </a:cubicBezTo>
                  <a:cubicBezTo>
                    <a:pt x="166" y="24"/>
                    <a:pt x="165" y="25"/>
                    <a:pt x="164" y="25"/>
                  </a:cubicBezTo>
                  <a:cubicBezTo>
                    <a:pt x="164" y="25"/>
                    <a:pt x="163" y="25"/>
                    <a:pt x="162" y="23"/>
                  </a:cubicBezTo>
                  <a:cubicBezTo>
                    <a:pt x="161" y="21"/>
                    <a:pt x="158" y="19"/>
                    <a:pt x="157" y="19"/>
                  </a:cubicBezTo>
                  <a:cubicBezTo>
                    <a:pt x="157" y="19"/>
                    <a:pt x="156" y="20"/>
                    <a:pt x="156" y="20"/>
                  </a:cubicBezTo>
                  <a:cubicBezTo>
                    <a:pt x="156" y="21"/>
                    <a:pt x="155" y="20"/>
                    <a:pt x="154" y="20"/>
                  </a:cubicBezTo>
                  <a:cubicBezTo>
                    <a:pt x="154" y="19"/>
                    <a:pt x="154" y="19"/>
                    <a:pt x="152" y="20"/>
                  </a:cubicBezTo>
                  <a:cubicBezTo>
                    <a:pt x="151" y="20"/>
                    <a:pt x="149" y="20"/>
                    <a:pt x="148" y="20"/>
                  </a:cubicBezTo>
                  <a:cubicBezTo>
                    <a:pt x="146" y="19"/>
                    <a:pt x="140" y="16"/>
                    <a:pt x="139" y="15"/>
                  </a:cubicBezTo>
                  <a:cubicBezTo>
                    <a:pt x="139" y="15"/>
                    <a:pt x="138" y="16"/>
                    <a:pt x="137" y="16"/>
                  </a:cubicBezTo>
                  <a:cubicBezTo>
                    <a:pt x="137" y="16"/>
                    <a:pt x="136" y="16"/>
                    <a:pt x="137" y="16"/>
                  </a:cubicBezTo>
                  <a:cubicBezTo>
                    <a:pt x="138" y="17"/>
                    <a:pt x="138" y="18"/>
                    <a:pt x="139" y="19"/>
                  </a:cubicBezTo>
                  <a:cubicBezTo>
                    <a:pt x="140" y="21"/>
                    <a:pt x="143" y="22"/>
                    <a:pt x="144" y="23"/>
                  </a:cubicBezTo>
                  <a:cubicBezTo>
                    <a:pt x="146" y="24"/>
                    <a:pt x="146" y="26"/>
                    <a:pt x="145" y="26"/>
                  </a:cubicBezTo>
                  <a:cubicBezTo>
                    <a:pt x="145" y="26"/>
                    <a:pt x="145" y="27"/>
                    <a:pt x="147" y="32"/>
                  </a:cubicBezTo>
                  <a:cubicBezTo>
                    <a:pt x="148" y="36"/>
                    <a:pt x="148" y="38"/>
                    <a:pt x="148" y="39"/>
                  </a:cubicBezTo>
                  <a:cubicBezTo>
                    <a:pt x="147" y="41"/>
                    <a:pt x="148" y="41"/>
                    <a:pt x="149" y="42"/>
                  </a:cubicBezTo>
                  <a:cubicBezTo>
                    <a:pt x="150" y="42"/>
                    <a:pt x="157" y="43"/>
                    <a:pt x="157" y="43"/>
                  </a:cubicBezTo>
                  <a:cubicBezTo>
                    <a:pt x="158" y="43"/>
                    <a:pt x="158" y="43"/>
                    <a:pt x="158" y="44"/>
                  </a:cubicBezTo>
                  <a:cubicBezTo>
                    <a:pt x="158" y="45"/>
                    <a:pt x="157" y="45"/>
                    <a:pt x="157" y="45"/>
                  </a:cubicBezTo>
                  <a:cubicBezTo>
                    <a:pt x="156" y="45"/>
                    <a:pt x="149" y="49"/>
                    <a:pt x="148" y="49"/>
                  </a:cubicBezTo>
                  <a:cubicBezTo>
                    <a:pt x="147" y="49"/>
                    <a:pt x="147" y="51"/>
                    <a:pt x="147" y="53"/>
                  </a:cubicBezTo>
                  <a:cubicBezTo>
                    <a:pt x="146" y="55"/>
                    <a:pt x="144" y="57"/>
                    <a:pt x="143" y="58"/>
                  </a:cubicBezTo>
                  <a:cubicBezTo>
                    <a:pt x="143" y="58"/>
                    <a:pt x="142" y="58"/>
                    <a:pt x="143" y="57"/>
                  </a:cubicBezTo>
                  <a:cubicBezTo>
                    <a:pt x="143" y="56"/>
                    <a:pt x="142" y="57"/>
                    <a:pt x="140" y="58"/>
                  </a:cubicBezTo>
                  <a:cubicBezTo>
                    <a:pt x="139" y="59"/>
                    <a:pt x="137" y="60"/>
                    <a:pt x="135" y="60"/>
                  </a:cubicBezTo>
                  <a:cubicBezTo>
                    <a:pt x="133" y="61"/>
                    <a:pt x="131" y="62"/>
                    <a:pt x="131" y="63"/>
                  </a:cubicBezTo>
                  <a:cubicBezTo>
                    <a:pt x="130" y="64"/>
                    <a:pt x="128" y="66"/>
                    <a:pt x="127" y="67"/>
                  </a:cubicBezTo>
                  <a:cubicBezTo>
                    <a:pt x="126" y="69"/>
                    <a:pt x="125" y="68"/>
                    <a:pt x="125" y="68"/>
                  </a:cubicBezTo>
                  <a:cubicBezTo>
                    <a:pt x="125" y="68"/>
                    <a:pt x="125" y="67"/>
                    <a:pt x="125" y="67"/>
                  </a:cubicBezTo>
                  <a:cubicBezTo>
                    <a:pt x="125" y="67"/>
                    <a:pt x="125" y="67"/>
                    <a:pt x="126" y="66"/>
                  </a:cubicBezTo>
                  <a:cubicBezTo>
                    <a:pt x="126" y="65"/>
                    <a:pt x="126" y="64"/>
                    <a:pt x="125" y="64"/>
                  </a:cubicBezTo>
                  <a:cubicBezTo>
                    <a:pt x="124" y="64"/>
                    <a:pt x="122" y="65"/>
                    <a:pt x="119" y="67"/>
                  </a:cubicBezTo>
                  <a:cubicBezTo>
                    <a:pt x="116" y="68"/>
                    <a:pt x="113" y="66"/>
                    <a:pt x="113" y="66"/>
                  </a:cubicBezTo>
                  <a:cubicBezTo>
                    <a:pt x="113" y="66"/>
                    <a:pt x="107" y="61"/>
                    <a:pt x="106" y="60"/>
                  </a:cubicBezTo>
                  <a:cubicBezTo>
                    <a:pt x="106" y="60"/>
                    <a:pt x="106" y="60"/>
                    <a:pt x="106" y="60"/>
                  </a:cubicBezTo>
                  <a:cubicBezTo>
                    <a:pt x="105" y="60"/>
                    <a:pt x="104" y="60"/>
                    <a:pt x="103" y="60"/>
                  </a:cubicBezTo>
                  <a:cubicBezTo>
                    <a:pt x="102" y="60"/>
                    <a:pt x="102" y="58"/>
                    <a:pt x="103" y="56"/>
                  </a:cubicBezTo>
                  <a:cubicBezTo>
                    <a:pt x="103" y="54"/>
                    <a:pt x="102" y="53"/>
                    <a:pt x="101" y="52"/>
                  </a:cubicBezTo>
                  <a:cubicBezTo>
                    <a:pt x="101" y="51"/>
                    <a:pt x="100" y="49"/>
                    <a:pt x="100" y="49"/>
                  </a:cubicBezTo>
                  <a:cubicBezTo>
                    <a:pt x="99" y="48"/>
                    <a:pt x="99" y="47"/>
                    <a:pt x="99" y="47"/>
                  </a:cubicBezTo>
                  <a:cubicBezTo>
                    <a:pt x="98" y="47"/>
                    <a:pt x="95" y="48"/>
                    <a:pt x="95" y="48"/>
                  </a:cubicBezTo>
                  <a:cubicBezTo>
                    <a:pt x="94" y="48"/>
                    <a:pt x="94" y="49"/>
                    <a:pt x="93" y="50"/>
                  </a:cubicBezTo>
                  <a:cubicBezTo>
                    <a:pt x="92" y="51"/>
                    <a:pt x="92" y="52"/>
                    <a:pt x="90" y="52"/>
                  </a:cubicBezTo>
                  <a:cubicBezTo>
                    <a:pt x="89" y="52"/>
                    <a:pt x="88" y="50"/>
                    <a:pt x="87" y="49"/>
                  </a:cubicBezTo>
                  <a:cubicBezTo>
                    <a:pt x="86" y="48"/>
                    <a:pt x="86" y="49"/>
                    <a:pt x="86" y="49"/>
                  </a:cubicBezTo>
                  <a:cubicBezTo>
                    <a:pt x="85" y="50"/>
                    <a:pt x="85" y="51"/>
                    <a:pt x="86" y="52"/>
                  </a:cubicBezTo>
                  <a:cubicBezTo>
                    <a:pt x="87" y="52"/>
                    <a:pt x="86" y="52"/>
                    <a:pt x="86" y="52"/>
                  </a:cubicBezTo>
                  <a:cubicBezTo>
                    <a:pt x="86" y="52"/>
                    <a:pt x="63" y="53"/>
                    <a:pt x="62" y="53"/>
                  </a:cubicBezTo>
                  <a:cubicBezTo>
                    <a:pt x="61" y="53"/>
                    <a:pt x="61" y="53"/>
                    <a:pt x="61" y="53"/>
                  </a:cubicBezTo>
                  <a:cubicBezTo>
                    <a:pt x="61" y="53"/>
                    <a:pt x="61" y="60"/>
                    <a:pt x="61" y="61"/>
                  </a:cubicBezTo>
                  <a:cubicBezTo>
                    <a:pt x="62" y="61"/>
                    <a:pt x="61" y="62"/>
                    <a:pt x="62" y="62"/>
                  </a:cubicBezTo>
                  <a:cubicBezTo>
                    <a:pt x="63" y="62"/>
                    <a:pt x="67" y="62"/>
                    <a:pt x="67" y="63"/>
                  </a:cubicBezTo>
                  <a:cubicBezTo>
                    <a:pt x="68" y="63"/>
                    <a:pt x="68" y="63"/>
                    <a:pt x="69" y="62"/>
                  </a:cubicBezTo>
                  <a:cubicBezTo>
                    <a:pt x="69" y="62"/>
                    <a:pt x="70" y="63"/>
                    <a:pt x="71" y="64"/>
                  </a:cubicBezTo>
                  <a:cubicBezTo>
                    <a:pt x="72" y="65"/>
                    <a:pt x="71" y="66"/>
                    <a:pt x="72" y="67"/>
                  </a:cubicBezTo>
                  <a:cubicBezTo>
                    <a:pt x="72" y="69"/>
                    <a:pt x="71" y="68"/>
                    <a:pt x="71" y="68"/>
                  </a:cubicBezTo>
                  <a:cubicBezTo>
                    <a:pt x="71" y="68"/>
                    <a:pt x="69" y="67"/>
                    <a:pt x="69" y="67"/>
                  </a:cubicBezTo>
                  <a:cubicBezTo>
                    <a:pt x="68" y="67"/>
                    <a:pt x="66" y="67"/>
                    <a:pt x="66" y="67"/>
                  </a:cubicBezTo>
                  <a:cubicBezTo>
                    <a:pt x="66" y="67"/>
                    <a:pt x="60" y="69"/>
                    <a:pt x="59" y="69"/>
                  </a:cubicBezTo>
                  <a:cubicBezTo>
                    <a:pt x="58" y="70"/>
                    <a:pt x="58" y="70"/>
                    <a:pt x="58" y="70"/>
                  </a:cubicBezTo>
                  <a:cubicBezTo>
                    <a:pt x="58" y="70"/>
                    <a:pt x="58" y="76"/>
                    <a:pt x="58" y="79"/>
                  </a:cubicBezTo>
                  <a:cubicBezTo>
                    <a:pt x="59" y="81"/>
                    <a:pt x="61" y="83"/>
                    <a:pt x="63" y="84"/>
                  </a:cubicBezTo>
                  <a:cubicBezTo>
                    <a:pt x="65" y="85"/>
                    <a:pt x="66" y="88"/>
                    <a:pt x="66" y="89"/>
                  </a:cubicBezTo>
                  <a:cubicBezTo>
                    <a:pt x="66" y="90"/>
                    <a:pt x="67" y="92"/>
                    <a:pt x="67" y="93"/>
                  </a:cubicBezTo>
                  <a:cubicBezTo>
                    <a:pt x="68" y="95"/>
                    <a:pt x="67" y="97"/>
                    <a:pt x="67" y="101"/>
                  </a:cubicBezTo>
                  <a:cubicBezTo>
                    <a:pt x="66" y="105"/>
                    <a:pt x="64" y="118"/>
                    <a:pt x="64" y="118"/>
                  </a:cubicBezTo>
                  <a:cubicBezTo>
                    <a:pt x="64" y="118"/>
                    <a:pt x="61" y="137"/>
                    <a:pt x="60" y="138"/>
                  </a:cubicBezTo>
                  <a:cubicBezTo>
                    <a:pt x="60" y="139"/>
                    <a:pt x="60" y="140"/>
                    <a:pt x="60" y="141"/>
                  </a:cubicBezTo>
                  <a:cubicBezTo>
                    <a:pt x="60" y="141"/>
                    <a:pt x="59" y="142"/>
                    <a:pt x="59" y="142"/>
                  </a:cubicBezTo>
                  <a:cubicBezTo>
                    <a:pt x="59" y="142"/>
                    <a:pt x="59" y="142"/>
                    <a:pt x="58" y="142"/>
                  </a:cubicBezTo>
                  <a:cubicBezTo>
                    <a:pt x="58" y="141"/>
                    <a:pt x="56" y="142"/>
                    <a:pt x="56" y="142"/>
                  </a:cubicBezTo>
                  <a:cubicBezTo>
                    <a:pt x="55" y="142"/>
                    <a:pt x="55" y="141"/>
                    <a:pt x="55" y="141"/>
                  </a:cubicBezTo>
                  <a:cubicBezTo>
                    <a:pt x="55" y="140"/>
                    <a:pt x="54" y="140"/>
                    <a:pt x="55" y="140"/>
                  </a:cubicBezTo>
                  <a:cubicBezTo>
                    <a:pt x="55" y="139"/>
                    <a:pt x="54" y="140"/>
                    <a:pt x="54" y="140"/>
                  </a:cubicBezTo>
                  <a:cubicBezTo>
                    <a:pt x="53" y="140"/>
                    <a:pt x="52" y="140"/>
                    <a:pt x="50" y="139"/>
                  </a:cubicBezTo>
                  <a:cubicBezTo>
                    <a:pt x="49" y="139"/>
                    <a:pt x="47" y="141"/>
                    <a:pt x="46" y="142"/>
                  </a:cubicBezTo>
                  <a:cubicBezTo>
                    <a:pt x="45" y="143"/>
                    <a:pt x="43" y="143"/>
                    <a:pt x="42" y="143"/>
                  </a:cubicBezTo>
                  <a:cubicBezTo>
                    <a:pt x="41" y="143"/>
                    <a:pt x="38" y="143"/>
                    <a:pt x="37" y="144"/>
                  </a:cubicBezTo>
                  <a:cubicBezTo>
                    <a:pt x="36" y="144"/>
                    <a:pt x="35" y="144"/>
                    <a:pt x="34" y="144"/>
                  </a:cubicBezTo>
                  <a:cubicBezTo>
                    <a:pt x="32" y="144"/>
                    <a:pt x="29" y="146"/>
                    <a:pt x="27" y="148"/>
                  </a:cubicBezTo>
                  <a:cubicBezTo>
                    <a:pt x="26" y="149"/>
                    <a:pt x="18" y="153"/>
                    <a:pt x="17" y="154"/>
                  </a:cubicBezTo>
                  <a:cubicBezTo>
                    <a:pt x="17" y="154"/>
                    <a:pt x="16" y="157"/>
                    <a:pt x="16" y="159"/>
                  </a:cubicBezTo>
                  <a:cubicBezTo>
                    <a:pt x="16" y="161"/>
                    <a:pt x="13" y="166"/>
                    <a:pt x="12" y="167"/>
                  </a:cubicBezTo>
                  <a:cubicBezTo>
                    <a:pt x="12" y="169"/>
                    <a:pt x="12" y="171"/>
                    <a:pt x="12" y="172"/>
                  </a:cubicBezTo>
                  <a:cubicBezTo>
                    <a:pt x="13" y="174"/>
                    <a:pt x="11" y="175"/>
                    <a:pt x="11" y="175"/>
                  </a:cubicBezTo>
                  <a:cubicBezTo>
                    <a:pt x="6" y="177"/>
                    <a:pt x="4" y="181"/>
                    <a:pt x="3" y="182"/>
                  </a:cubicBezTo>
                  <a:cubicBezTo>
                    <a:pt x="3" y="183"/>
                    <a:pt x="3" y="184"/>
                    <a:pt x="3" y="185"/>
                  </a:cubicBezTo>
                  <a:cubicBezTo>
                    <a:pt x="4" y="185"/>
                    <a:pt x="4" y="186"/>
                    <a:pt x="4" y="187"/>
                  </a:cubicBezTo>
                  <a:cubicBezTo>
                    <a:pt x="3" y="188"/>
                    <a:pt x="1" y="189"/>
                    <a:pt x="1" y="189"/>
                  </a:cubicBezTo>
                  <a:cubicBezTo>
                    <a:pt x="0" y="190"/>
                    <a:pt x="0" y="190"/>
                    <a:pt x="0" y="190"/>
                  </a:cubicBezTo>
                  <a:cubicBezTo>
                    <a:pt x="0" y="190"/>
                    <a:pt x="1" y="191"/>
                    <a:pt x="3" y="193"/>
                  </a:cubicBezTo>
                  <a:cubicBezTo>
                    <a:pt x="5" y="194"/>
                    <a:pt x="5" y="197"/>
                    <a:pt x="6" y="199"/>
                  </a:cubicBezTo>
                  <a:cubicBezTo>
                    <a:pt x="6" y="201"/>
                    <a:pt x="8" y="203"/>
                    <a:pt x="9" y="205"/>
                  </a:cubicBezTo>
                  <a:cubicBezTo>
                    <a:pt x="10" y="206"/>
                    <a:pt x="12" y="209"/>
                    <a:pt x="14" y="211"/>
                  </a:cubicBezTo>
                  <a:cubicBezTo>
                    <a:pt x="16" y="214"/>
                    <a:pt x="14" y="216"/>
                    <a:pt x="12" y="217"/>
                  </a:cubicBezTo>
                  <a:cubicBezTo>
                    <a:pt x="11" y="218"/>
                    <a:pt x="13" y="218"/>
                    <a:pt x="13" y="218"/>
                  </a:cubicBezTo>
                  <a:cubicBezTo>
                    <a:pt x="13" y="218"/>
                    <a:pt x="20" y="219"/>
                    <a:pt x="22" y="219"/>
                  </a:cubicBezTo>
                  <a:cubicBezTo>
                    <a:pt x="24" y="219"/>
                    <a:pt x="25" y="221"/>
                    <a:pt x="25" y="221"/>
                  </a:cubicBezTo>
                  <a:cubicBezTo>
                    <a:pt x="25" y="222"/>
                    <a:pt x="25" y="222"/>
                    <a:pt x="26" y="223"/>
                  </a:cubicBezTo>
                  <a:cubicBezTo>
                    <a:pt x="27" y="224"/>
                    <a:pt x="27" y="226"/>
                    <a:pt x="27" y="226"/>
                  </a:cubicBezTo>
                  <a:cubicBezTo>
                    <a:pt x="27" y="227"/>
                    <a:pt x="27" y="227"/>
                    <a:pt x="28" y="227"/>
                  </a:cubicBezTo>
                  <a:cubicBezTo>
                    <a:pt x="28" y="227"/>
                    <a:pt x="29" y="227"/>
                    <a:pt x="30" y="227"/>
                  </a:cubicBezTo>
                  <a:cubicBezTo>
                    <a:pt x="31" y="227"/>
                    <a:pt x="38" y="227"/>
                    <a:pt x="39" y="227"/>
                  </a:cubicBezTo>
                  <a:cubicBezTo>
                    <a:pt x="40" y="227"/>
                    <a:pt x="41" y="226"/>
                    <a:pt x="42" y="226"/>
                  </a:cubicBezTo>
                  <a:cubicBezTo>
                    <a:pt x="42" y="225"/>
                    <a:pt x="43" y="225"/>
                    <a:pt x="44" y="224"/>
                  </a:cubicBezTo>
                  <a:cubicBezTo>
                    <a:pt x="45" y="224"/>
                    <a:pt x="46" y="222"/>
                    <a:pt x="47" y="221"/>
                  </a:cubicBezTo>
                  <a:cubicBezTo>
                    <a:pt x="49" y="220"/>
                    <a:pt x="50" y="219"/>
                    <a:pt x="51" y="219"/>
                  </a:cubicBezTo>
                  <a:cubicBezTo>
                    <a:pt x="52" y="218"/>
                    <a:pt x="51" y="220"/>
                    <a:pt x="50" y="220"/>
                  </a:cubicBezTo>
                  <a:cubicBezTo>
                    <a:pt x="50" y="220"/>
                    <a:pt x="50" y="221"/>
                    <a:pt x="51" y="222"/>
                  </a:cubicBezTo>
                  <a:cubicBezTo>
                    <a:pt x="52" y="223"/>
                    <a:pt x="51" y="223"/>
                    <a:pt x="50" y="224"/>
                  </a:cubicBezTo>
                  <a:cubicBezTo>
                    <a:pt x="50" y="225"/>
                    <a:pt x="50" y="226"/>
                    <a:pt x="50" y="226"/>
                  </a:cubicBezTo>
                  <a:cubicBezTo>
                    <a:pt x="50" y="226"/>
                    <a:pt x="50" y="240"/>
                    <a:pt x="50" y="241"/>
                  </a:cubicBezTo>
                  <a:cubicBezTo>
                    <a:pt x="50" y="242"/>
                    <a:pt x="50" y="242"/>
                    <a:pt x="51" y="242"/>
                  </a:cubicBezTo>
                  <a:cubicBezTo>
                    <a:pt x="51" y="241"/>
                    <a:pt x="51" y="241"/>
                    <a:pt x="53" y="243"/>
                  </a:cubicBezTo>
                  <a:cubicBezTo>
                    <a:pt x="55" y="244"/>
                    <a:pt x="57" y="242"/>
                    <a:pt x="58" y="242"/>
                  </a:cubicBezTo>
                  <a:cubicBezTo>
                    <a:pt x="59" y="241"/>
                    <a:pt x="61" y="240"/>
                    <a:pt x="62" y="241"/>
                  </a:cubicBezTo>
                  <a:cubicBezTo>
                    <a:pt x="63" y="241"/>
                    <a:pt x="64" y="241"/>
                    <a:pt x="65" y="241"/>
                  </a:cubicBezTo>
                  <a:cubicBezTo>
                    <a:pt x="66" y="241"/>
                    <a:pt x="67" y="242"/>
                    <a:pt x="69" y="242"/>
                  </a:cubicBezTo>
                  <a:cubicBezTo>
                    <a:pt x="75" y="243"/>
                    <a:pt x="79" y="243"/>
                    <a:pt x="81" y="243"/>
                  </a:cubicBezTo>
                  <a:cubicBezTo>
                    <a:pt x="83" y="243"/>
                    <a:pt x="86" y="240"/>
                    <a:pt x="86" y="240"/>
                  </a:cubicBezTo>
                  <a:cubicBezTo>
                    <a:pt x="87" y="239"/>
                    <a:pt x="90" y="238"/>
                    <a:pt x="91" y="238"/>
                  </a:cubicBezTo>
                  <a:cubicBezTo>
                    <a:pt x="93" y="238"/>
                    <a:pt x="93" y="237"/>
                    <a:pt x="94" y="236"/>
                  </a:cubicBezTo>
                  <a:cubicBezTo>
                    <a:pt x="94" y="236"/>
                    <a:pt x="95" y="235"/>
                    <a:pt x="95" y="235"/>
                  </a:cubicBezTo>
                  <a:cubicBezTo>
                    <a:pt x="96" y="234"/>
                    <a:pt x="99" y="232"/>
                    <a:pt x="101" y="232"/>
                  </a:cubicBezTo>
                  <a:cubicBezTo>
                    <a:pt x="102" y="231"/>
                    <a:pt x="107" y="228"/>
                    <a:pt x="108" y="227"/>
                  </a:cubicBezTo>
                  <a:cubicBezTo>
                    <a:pt x="108" y="226"/>
                    <a:pt x="110" y="226"/>
                    <a:pt x="110" y="226"/>
                  </a:cubicBezTo>
                  <a:cubicBezTo>
                    <a:pt x="110" y="226"/>
                    <a:pt x="119" y="224"/>
                    <a:pt x="120" y="223"/>
                  </a:cubicBezTo>
                  <a:cubicBezTo>
                    <a:pt x="122" y="223"/>
                    <a:pt x="123" y="223"/>
                    <a:pt x="124" y="224"/>
                  </a:cubicBezTo>
                  <a:cubicBezTo>
                    <a:pt x="125" y="225"/>
                    <a:pt x="125" y="224"/>
                    <a:pt x="126" y="223"/>
                  </a:cubicBezTo>
                  <a:cubicBezTo>
                    <a:pt x="127" y="222"/>
                    <a:pt x="128" y="223"/>
                    <a:pt x="129" y="224"/>
                  </a:cubicBezTo>
                  <a:cubicBezTo>
                    <a:pt x="129" y="225"/>
                    <a:pt x="129" y="225"/>
                    <a:pt x="129" y="226"/>
                  </a:cubicBezTo>
                  <a:cubicBezTo>
                    <a:pt x="129" y="227"/>
                    <a:pt x="128" y="230"/>
                    <a:pt x="128" y="233"/>
                  </a:cubicBezTo>
                  <a:cubicBezTo>
                    <a:pt x="127" y="237"/>
                    <a:pt x="128" y="242"/>
                    <a:pt x="128" y="243"/>
                  </a:cubicBezTo>
                  <a:cubicBezTo>
                    <a:pt x="128" y="244"/>
                    <a:pt x="127" y="243"/>
                    <a:pt x="128" y="246"/>
                  </a:cubicBezTo>
                  <a:cubicBezTo>
                    <a:pt x="129" y="250"/>
                    <a:pt x="132" y="253"/>
                    <a:pt x="133" y="254"/>
                  </a:cubicBezTo>
                  <a:cubicBezTo>
                    <a:pt x="133" y="255"/>
                    <a:pt x="134" y="256"/>
                    <a:pt x="134" y="256"/>
                  </a:cubicBezTo>
                  <a:cubicBezTo>
                    <a:pt x="134" y="256"/>
                    <a:pt x="143" y="264"/>
                    <a:pt x="144" y="264"/>
                  </a:cubicBezTo>
                  <a:cubicBezTo>
                    <a:pt x="144" y="265"/>
                    <a:pt x="147" y="265"/>
                    <a:pt x="148" y="265"/>
                  </a:cubicBezTo>
                  <a:cubicBezTo>
                    <a:pt x="148" y="265"/>
                    <a:pt x="149" y="265"/>
                    <a:pt x="150" y="264"/>
                  </a:cubicBezTo>
                  <a:cubicBezTo>
                    <a:pt x="152" y="263"/>
                    <a:pt x="156" y="265"/>
                    <a:pt x="157" y="265"/>
                  </a:cubicBezTo>
                  <a:cubicBezTo>
                    <a:pt x="157" y="266"/>
                    <a:pt x="159" y="266"/>
                    <a:pt x="161" y="267"/>
                  </a:cubicBezTo>
                  <a:cubicBezTo>
                    <a:pt x="162" y="267"/>
                    <a:pt x="162" y="268"/>
                    <a:pt x="164" y="270"/>
                  </a:cubicBezTo>
                  <a:cubicBezTo>
                    <a:pt x="165" y="272"/>
                    <a:pt x="170" y="273"/>
                    <a:pt x="172" y="274"/>
                  </a:cubicBezTo>
                  <a:cubicBezTo>
                    <a:pt x="175" y="274"/>
                    <a:pt x="176" y="275"/>
                    <a:pt x="177" y="276"/>
                  </a:cubicBezTo>
                  <a:cubicBezTo>
                    <a:pt x="177" y="277"/>
                    <a:pt x="179" y="278"/>
                    <a:pt x="180" y="279"/>
                  </a:cubicBezTo>
                  <a:cubicBezTo>
                    <a:pt x="181" y="281"/>
                    <a:pt x="187" y="279"/>
                    <a:pt x="189" y="279"/>
                  </a:cubicBezTo>
                  <a:cubicBezTo>
                    <a:pt x="192" y="279"/>
                    <a:pt x="194" y="281"/>
                    <a:pt x="196" y="282"/>
                  </a:cubicBezTo>
                  <a:cubicBezTo>
                    <a:pt x="197" y="283"/>
                    <a:pt x="201" y="286"/>
                    <a:pt x="202" y="287"/>
                  </a:cubicBezTo>
                  <a:cubicBezTo>
                    <a:pt x="202" y="288"/>
                    <a:pt x="201" y="288"/>
                    <a:pt x="201" y="288"/>
                  </a:cubicBezTo>
                  <a:cubicBezTo>
                    <a:pt x="202" y="289"/>
                    <a:pt x="202" y="291"/>
                    <a:pt x="203" y="294"/>
                  </a:cubicBezTo>
                  <a:cubicBezTo>
                    <a:pt x="204" y="297"/>
                    <a:pt x="204" y="301"/>
                    <a:pt x="204" y="302"/>
                  </a:cubicBezTo>
                  <a:cubicBezTo>
                    <a:pt x="204" y="304"/>
                    <a:pt x="202" y="304"/>
                    <a:pt x="200" y="304"/>
                  </a:cubicBezTo>
                  <a:cubicBezTo>
                    <a:pt x="199" y="304"/>
                    <a:pt x="200" y="304"/>
                    <a:pt x="200" y="305"/>
                  </a:cubicBezTo>
                  <a:cubicBezTo>
                    <a:pt x="200" y="305"/>
                    <a:pt x="202" y="306"/>
                    <a:pt x="203" y="309"/>
                  </a:cubicBezTo>
                  <a:cubicBezTo>
                    <a:pt x="205" y="312"/>
                    <a:pt x="205" y="318"/>
                    <a:pt x="205" y="320"/>
                  </a:cubicBezTo>
                  <a:cubicBezTo>
                    <a:pt x="205" y="322"/>
                    <a:pt x="206" y="322"/>
                    <a:pt x="207" y="322"/>
                  </a:cubicBezTo>
                  <a:cubicBezTo>
                    <a:pt x="207" y="322"/>
                    <a:pt x="208" y="322"/>
                    <a:pt x="211" y="322"/>
                  </a:cubicBezTo>
                  <a:cubicBezTo>
                    <a:pt x="213" y="322"/>
                    <a:pt x="231" y="322"/>
                    <a:pt x="232" y="322"/>
                  </a:cubicBezTo>
                  <a:cubicBezTo>
                    <a:pt x="232" y="322"/>
                    <a:pt x="233" y="322"/>
                    <a:pt x="232" y="323"/>
                  </a:cubicBezTo>
                  <a:cubicBezTo>
                    <a:pt x="232" y="324"/>
                    <a:pt x="232" y="325"/>
                    <a:pt x="231" y="326"/>
                  </a:cubicBezTo>
                  <a:cubicBezTo>
                    <a:pt x="230" y="327"/>
                    <a:pt x="230" y="329"/>
                    <a:pt x="231" y="330"/>
                  </a:cubicBezTo>
                  <a:cubicBezTo>
                    <a:pt x="231" y="331"/>
                    <a:pt x="231" y="333"/>
                    <a:pt x="231" y="334"/>
                  </a:cubicBezTo>
                  <a:cubicBezTo>
                    <a:pt x="231" y="336"/>
                    <a:pt x="231" y="336"/>
                    <a:pt x="233" y="338"/>
                  </a:cubicBezTo>
                  <a:cubicBezTo>
                    <a:pt x="235" y="340"/>
                    <a:pt x="239" y="341"/>
                    <a:pt x="239" y="341"/>
                  </a:cubicBezTo>
                  <a:cubicBezTo>
                    <a:pt x="240" y="341"/>
                    <a:pt x="240" y="342"/>
                    <a:pt x="241" y="343"/>
                  </a:cubicBezTo>
                  <a:cubicBezTo>
                    <a:pt x="241" y="344"/>
                    <a:pt x="242" y="346"/>
                    <a:pt x="242" y="347"/>
                  </a:cubicBezTo>
                  <a:cubicBezTo>
                    <a:pt x="242" y="348"/>
                    <a:pt x="245" y="350"/>
                    <a:pt x="245" y="351"/>
                  </a:cubicBezTo>
                  <a:cubicBezTo>
                    <a:pt x="245" y="351"/>
                    <a:pt x="245" y="352"/>
                    <a:pt x="244" y="352"/>
                  </a:cubicBezTo>
                  <a:cubicBezTo>
                    <a:pt x="244" y="352"/>
                    <a:pt x="243" y="353"/>
                    <a:pt x="243" y="354"/>
                  </a:cubicBezTo>
                  <a:cubicBezTo>
                    <a:pt x="243" y="355"/>
                    <a:pt x="243" y="357"/>
                    <a:pt x="242" y="360"/>
                  </a:cubicBezTo>
                  <a:cubicBezTo>
                    <a:pt x="242" y="362"/>
                    <a:pt x="238" y="370"/>
                    <a:pt x="237" y="373"/>
                  </a:cubicBezTo>
                  <a:cubicBezTo>
                    <a:pt x="235" y="376"/>
                    <a:pt x="238" y="377"/>
                    <a:pt x="239" y="378"/>
                  </a:cubicBezTo>
                  <a:cubicBezTo>
                    <a:pt x="240" y="379"/>
                    <a:pt x="238" y="380"/>
                    <a:pt x="238" y="380"/>
                  </a:cubicBezTo>
                  <a:lnTo>
                    <a:pt x="235" y="381"/>
                  </a:ln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1" name="Freeform 195">
              <a:extLst>
                <a:ext uri="{FF2B5EF4-FFF2-40B4-BE49-F238E27FC236}">
                  <a16:creationId xmlns="" xmlns:a16="http://schemas.microsoft.com/office/drawing/2014/main" id="{DC6F08E8-88B6-4452-8475-6FAF523257C1}"/>
                </a:ext>
              </a:extLst>
            </p:cNvPr>
            <p:cNvSpPr>
              <a:spLocks/>
            </p:cNvSpPr>
            <p:nvPr/>
          </p:nvSpPr>
          <p:spPr bwMode="auto">
            <a:xfrm>
              <a:off x="2203955" y="3670219"/>
              <a:ext cx="4444" cy="11110"/>
            </a:xfrm>
            <a:custGeom>
              <a:avLst/>
              <a:gdLst>
                <a:gd name="T0" fmla="*/ 1 w 4"/>
                <a:gd name="T1" fmla="*/ 7 h 11"/>
                <a:gd name="T2" fmla="*/ 2 w 4"/>
                <a:gd name="T3" fmla="*/ 6 h 11"/>
                <a:gd name="T4" fmla="*/ 1 w 4"/>
                <a:gd name="T5" fmla="*/ 7 h 11"/>
              </a:gdLst>
              <a:ahLst/>
              <a:cxnLst>
                <a:cxn ang="0">
                  <a:pos x="T0" y="T1"/>
                </a:cxn>
                <a:cxn ang="0">
                  <a:pos x="T2" y="T3"/>
                </a:cxn>
                <a:cxn ang="0">
                  <a:pos x="T4" y="T5"/>
                </a:cxn>
              </a:cxnLst>
              <a:rect l="0" t="0" r="r" b="b"/>
              <a:pathLst>
                <a:path w="4" h="11">
                  <a:moveTo>
                    <a:pt x="1" y="7"/>
                  </a:moveTo>
                  <a:cubicBezTo>
                    <a:pt x="1" y="7"/>
                    <a:pt x="0" y="11"/>
                    <a:pt x="2" y="6"/>
                  </a:cubicBezTo>
                  <a:cubicBezTo>
                    <a:pt x="4" y="0"/>
                    <a:pt x="1" y="2"/>
                    <a:pt x="1"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2" name="Freeform 196">
              <a:extLst>
                <a:ext uri="{FF2B5EF4-FFF2-40B4-BE49-F238E27FC236}">
                  <a16:creationId xmlns="" xmlns:a16="http://schemas.microsoft.com/office/drawing/2014/main" id="{53CB81E7-BBD3-456B-B4E2-D64191D005C5}"/>
                </a:ext>
              </a:extLst>
            </p:cNvPr>
            <p:cNvSpPr>
              <a:spLocks/>
            </p:cNvSpPr>
            <p:nvPr/>
          </p:nvSpPr>
          <p:spPr bwMode="auto">
            <a:xfrm>
              <a:off x="2268394" y="3601336"/>
              <a:ext cx="5555" cy="2222"/>
            </a:xfrm>
            <a:custGeom>
              <a:avLst/>
              <a:gdLst>
                <a:gd name="T0" fmla="*/ 3 w 5"/>
                <a:gd name="T1" fmla="*/ 1 h 3"/>
                <a:gd name="T2" fmla="*/ 2 w 5"/>
                <a:gd name="T3" fmla="*/ 3 h 3"/>
                <a:gd name="T4" fmla="*/ 3 w 5"/>
                <a:gd name="T5" fmla="*/ 1 h 3"/>
              </a:gdLst>
              <a:ahLst/>
              <a:cxnLst>
                <a:cxn ang="0">
                  <a:pos x="T0" y="T1"/>
                </a:cxn>
                <a:cxn ang="0">
                  <a:pos x="T2" y="T3"/>
                </a:cxn>
                <a:cxn ang="0">
                  <a:pos x="T4" y="T5"/>
                </a:cxn>
              </a:cxnLst>
              <a:rect l="0" t="0" r="r" b="b"/>
              <a:pathLst>
                <a:path w="5" h="3">
                  <a:moveTo>
                    <a:pt x="3" y="1"/>
                  </a:moveTo>
                  <a:cubicBezTo>
                    <a:pt x="1" y="0"/>
                    <a:pt x="0" y="3"/>
                    <a:pt x="2" y="3"/>
                  </a:cubicBezTo>
                  <a:cubicBezTo>
                    <a:pt x="3" y="3"/>
                    <a:pt x="5" y="2"/>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3" name="Freeform 197">
              <a:extLst>
                <a:ext uri="{FF2B5EF4-FFF2-40B4-BE49-F238E27FC236}">
                  <a16:creationId xmlns="" xmlns:a16="http://schemas.microsoft.com/office/drawing/2014/main" id="{E1046D1D-4D16-47EF-BC46-2EC345E9D561}"/>
                </a:ext>
              </a:extLst>
            </p:cNvPr>
            <p:cNvSpPr>
              <a:spLocks/>
            </p:cNvSpPr>
            <p:nvPr/>
          </p:nvSpPr>
          <p:spPr bwMode="auto">
            <a:xfrm>
              <a:off x="1698444" y="3241368"/>
              <a:ext cx="195538" cy="283309"/>
            </a:xfrm>
            <a:custGeom>
              <a:avLst/>
              <a:gdLst>
                <a:gd name="T0" fmla="*/ 175 w 189"/>
                <a:gd name="T1" fmla="*/ 258 h 274"/>
                <a:gd name="T2" fmla="*/ 183 w 189"/>
                <a:gd name="T3" fmla="*/ 247 h 274"/>
                <a:gd name="T4" fmla="*/ 183 w 189"/>
                <a:gd name="T5" fmla="*/ 242 h 274"/>
                <a:gd name="T6" fmla="*/ 179 w 189"/>
                <a:gd name="T7" fmla="*/ 231 h 274"/>
                <a:gd name="T8" fmla="*/ 179 w 189"/>
                <a:gd name="T9" fmla="*/ 224 h 274"/>
                <a:gd name="T10" fmla="*/ 181 w 189"/>
                <a:gd name="T11" fmla="*/ 217 h 274"/>
                <a:gd name="T12" fmla="*/ 186 w 189"/>
                <a:gd name="T13" fmla="*/ 211 h 274"/>
                <a:gd name="T14" fmla="*/ 184 w 189"/>
                <a:gd name="T15" fmla="*/ 194 h 274"/>
                <a:gd name="T16" fmla="*/ 185 w 189"/>
                <a:gd name="T17" fmla="*/ 178 h 274"/>
                <a:gd name="T18" fmla="*/ 168 w 189"/>
                <a:gd name="T19" fmla="*/ 163 h 274"/>
                <a:gd name="T20" fmla="*/ 160 w 189"/>
                <a:gd name="T21" fmla="*/ 162 h 274"/>
                <a:gd name="T22" fmla="*/ 161 w 189"/>
                <a:gd name="T23" fmla="*/ 143 h 274"/>
                <a:gd name="T24" fmla="*/ 157 w 189"/>
                <a:gd name="T25" fmla="*/ 142 h 274"/>
                <a:gd name="T26" fmla="*/ 149 w 189"/>
                <a:gd name="T27" fmla="*/ 148 h 274"/>
                <a:gd name="T28" fmla="*/ 137 w 189"/>
                <a:gd name="T29" fmla="*/ 147 h 274"/>
                <a:gd name="T30" fmla="*/ 132 w 189"/>
                <a:gd name="T31" fmla="*/ 140 h 274"/>
                <a:gd name="T32" fmla="*/ 124 w 189"/>
                <a:gd name="T33" fmla="*/ 132 h 274"/>
                <a:gd name="T34" fmla="*/ 113 w 189"/>
                <a:gd name="T35" fmla="*/ 114 h 274"/>
                <a:gd name="T36" fmla="*/ 114 w 189"/>
                <a:gd name="T37" fmla="*/ 108 h 274"/>
                <a:gd name="T38" fmla="*/ 121 w 189"/>
                <a:gd name="T39" fmla="*/ 96 h 274"/>
                <a:gd name="T40" fmla="*/ 126 w 189"/>
                <a:gd name="T41" fmla="*/ 80 h 274"/>
                <a:gd name="T42" fmla="*/ 144 w 189"/>
                <a:gd name="T43" fmla="*/ 65 h 274"/>
                <a:gd name="T44" fmla="*/ 156 w 189"/>
                <a:gd name="T45" fmla="*/ 63 h 274"/>
                <a:gd name="T46" fmla="*/ 165 w 189"/>
                <a:gd name="T47" fmla="*/ 61 h 274"/>
                <a:gd name="T48" fmla="*/ 168 w 189"/>
                <a:gd name="T49" fmla="*/ 63 h 274"/>
                <a:gd name="T50" fmla="*/ 165 w 189"/>
                <a:gd name="T51" fmla="*/ 56 h 274"/>
                <a:gd name="T52" fmla="*/ 166 w 189"/>
                <a:gd name="T53" fmla="*/ 43 h 274"/>
                <a:gd name="T54" fmla="*/ 158 w 189"/>
                <a:gd name="T55" fmla="*/ 33 h 274"/>
                <a:gd name="T56" fmla="*/ 153 w 189"/>
                <a:gd name="T57" fmla="*/ 34 h 274"/>
                <a:gd name="T58" fmla="*/ 143 w 189"/>
                <a:gd name="T59" fmla="*/ 32 h 274"/>
                <a:gd name="T60" fmla="*/ 139 w 189"/>
                <a:gd name="T61" fmla="*/ 35 h 274"/>
                <a:gd name="T62" fmla="*/ 130 w 189"/>
                <a:gd name="T63" fmla="*/ 36 h 274"/>
                <a:gd name="T64" fmla="*/ 127 w 189"/>
                <a:gd name="T65" fmla="*/ 36 h 274"/>
                <a:gd name="T66" fmla="*/ 118 w 189"/>
                <a:gd name="T67" fmla="*/ 23 h 274"/>
                <a:gd name="T68" fmla="*/ 108 w 189"/>
                <a:gd name="T69" fmla="*/ 15 h 274"/>
                <a:gd name="T70" fmla="*/ 102 w 189"/>
                <a:gd name="T71" fmla="*/ 6 h 274"/>
                <a:gd name="T72" fmla="*/ 91 w 189"/>
                <a:gd name="T73" fmla="*/ 1 h 274"/>
                <a:gd name="T74" fmla="*/ 86 w 189"/>
                <a:gd name="T75" fmla="*/ 2 h 274"/>
                <a:gd name="T76" fmla="*/ 90 w 189"/>
                <a:gd name="T77" fmla="*/ 7 h 274"/>
                <a:gd name="T78" fmla="*/ 87 w 189"/>
                <a:gd name="T79" fmla="*/ 21 h 274"/>
                <a:gd name="T80" fmla="*/ 69 w 189"/>
                <a:gd name="T81" fmla="*/ 38 h 274"/>
                <a:gd name="T82" fmla="*/ 50 w 189"/>
                <a:gd name="T83" fmla="*/ 46 h 274"/>
                <a:gd name="T84" fmla="*/ 45 w 189"/>
                <a:gd name="T85" fmla="*/ 52 h 274"/>
                <a:gd name="T86" fmla="*/ 39 w 189"/>
                <a:gd name="T87" fmla="*/ 68 h 274"/>
                <a:gd name="T88" fmla="*/ 29 w 189"/>
                <a:gd name="T89" fmla="*/ 70 h 274"/>
                <a:gd name="T90" fmla="*/ 20 w 189"/>
                <a:gd name="T91" fmla="*/ 63 h 274"/>
                <a:gd name="T92" fmla="*/ 14 w 189"/>
                <a:gd name="T93" fmla="*/ 63 h 274"/>
                <a:gd name="T94" fmla="*/ 18 w 189"/>
                <a:gd name="T95" fmla="*/ 57 h 274"/>
                <a:gd name="T96" fmla="*/ 15 w 189"/>
                <a:gd name="T97" fmla="*/ 50 h 274"/>
                <a:gd name="T98" fmla="*/ 3 w 189"/>
                <a:gd name="T99" fmla="*/ 62 h 274"/>
                <a:gd name="T100" fmla="*/ 8 w 189"/>
                <a:gd name="T101" fmla="*/ 85 h 274"/>
                <a:gd name="T102" fmla="*/ 8 w 189"/>
                <a:gd name="T103" fmla="*/ 92 h 274"/>
                <a:gd name="T104" fmla="*/ 34 w 189"/>
                <a:gd name="T105" fmla="*/ 121 h 274"/>
                <a:gd name="T106" fmla="*/ 54 w 189"/>
                <a:gd name="T107" fmla="*/ 160 h 274"/>
                <a:gd name="T108" fmla="*/ 63 w 189"/>
                <a:gd name="T109" fmla="*/ 174 h 274"/>
                <a:gd name="T110" fmla="*/ 77 w 189"/>
                <a:gd name="T111" fmla="*/ 203 h 274"/>
                <a:gd name="T112" fmla="*/ 78 w 189"/>
                <a:gd name="T113" fmla="*/ 212 h 274"/>
                <a:gd name="T114" fmla="*/ 87 w 189"/>
                <a:gd name="T115" fmla="*/ 222 h 274"/>
                <a:gd name="T116" fmla="*/ 112 w 189"/>
                <a:gd name="T117" fmla="*/ 240 h 274"/>
                <a:gd name="T118" fmla="*/ 148 w 189"/>
                <a:gd name="T119" fmla="*/ 260 h 274"/>
                <a:gd name="T120" fmla="*/ 163 w 189"/>
                <a:gd name="T121" fmla="*/ 274 h 274"/>
                <a:gd name="T122" fmla="*/ 172 w 189"/>
                <a:gd name="T123"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 h="274">
                  <a:moveTo>
                    <a:pt x="176" y="262"/>
                  </a:moveTo>
                  <a:cubicBezTo>
                    <a:pt x="177" y="261"/>
                    <a:pt x="177" y="261"/>
                    <a:pt x="177" y="261"/>
                  </a:cubicBezTo>
                  <a:cubicBezTo>
                    <a:pt x="177" y="260"/>
                    <a:pt x="175" y="259"/>
                    <a:pt x="175" y="258"/>
                  </a:cubicBezTo>
                  <a:cubicBezTo>
                    <a:pt x="174" y="258"/>
                    <a:pt x="174" y="258"/>
                    <a:pt x="175" y="257"/>
                  </a:cubicBezTo>
                  <a:cubicBezTo>
                    <a:pt x="175" y="257"/>
                    <a:pt x="177" y="255"/>
                    <a:pt x="178" y="254"/>
                  </a:cubicBezTo>
                  <a:cubicBezTo>
                    <a:pt x="179" y="253"/>
                    <a:pt x="183" y="248"/>
                    <a:pt x="183" y="247"/>
                  </a:cubicBezTo>
                  <a:cubicBezTo>
                    <a:pt x="184" y="246"/>
                    <a:pt x="185" y="245"/>
                    <a:pt x="186" y="244"/>
                  </a:cubicBezTo>
                  <a:cubicBezTo>
                    <a:pt x="187" y="244"/>
                    <a:pt x="186" y="243"/>
                    <a:pt x="185" y="242"/>
                  </a:cubicBezTo>
                  <a:cubicBezTo>
                    <a:pt x="185" y="242"/>
                    <a:pt x="184" y="242"/>
                    <a:pt x="183" y="242"/>
                  </a:cubicBezTo>
                  <a:cubicBezTo>
                    <a:pt x="182" y="242"/>
                    <a:pt x="182" y="241"/>
                    <a:pt x="182" y="241"/>
                  </a:cubicBezTo>
                  <a:cubicBezTo>
                    <a:pt x="182" y="241"/>
                    <a:pt x="179" y="233"/>
                    <a:pt x="179" y="232"/>
                  </a:cubicBezTo>
                  <a:cubicBezTo>
                    <a:pt x="178" y="231"/>
                    <a:pt x="179" y="231"/>
                    <a:pt x="179" y="231"/>
                  </a:cubicBezTo>
                  <a:cubicBezTo>
                    <a:pt x="179" y="231"/>
                    <a:pt x="181" y="228"/>
                    <a:pt x="182" y="227"/>
                  </a:cubicBezTo>
                  <a:cubicBezTo>
                    <a:pt x="182" y="227"/>
                    <a:pt x="181" y="226"/>
                    <a:pt x="180" y="225"/>
                  </a:cubicBezTo>
                  <a:cubicBezTo>
                    <a:pt x="180" y="225"/>
                    <a:pt x="179" y="224"/>
                    <a:pt x="179" y="224"/>
                  </a:cubicBezTo>
                  <a:cubicBezTo>
                    <a:pt x="179" y="224"/>
                    <a:pt x="179" y="222"/>
                    <a:pt x="179" y="221"/>
                  </a:cubicBezTo>
                  <a:cubicBezTo>
                    <a:pt x="179" y="221"/>
                    <a:pt x="179" y="219"/>
                    <a:pt x="179" y="219"/>
                  </a:cubicBezTo>
                  <a:cubicBezTo>
                    <a:pt x="180" y="219"/>
                    <a:pt x="181" y="217"/>
                    <a:pt x="181" y="217"/>
                  </a:cubicBezTo>
                  <a:cubicBezTo>
                    <a:pt x="181" y="216"/>
                    <a:pt x="182" y="215"/>
                    <a:pt x="183" y="215"/>
                  </a:cubicBezTo>
                  <a:cubicBezTo>
                    <a:pt x="184" y="215"/>
                    <a:pt x="185" y="213"/>
                    <a:pt x="185" y="212"/>
                  </a:cubicBezTo>
                  <a:cubicBezTo>
                    <a:pt x="185" y="211"/>
                    <a:pt x="185" y="212"/>
                    <a:pt x="186" y="211"/>
                  </a:cubicBezTo>
                  <a:cubicBezTo>
                    <a:pt x="186" y="210"/>
                    <a:pt x="185" y="208"/>
                    <a:pt x="184" y="206"/>
                  </a:cubicBezTo>
                  <a:cubicBezTo>
                    <a:pt x="183" y="203"/>
                    <a:pt x="183" y="200"/>
                    <a:pt x="183" y="199"/>
                  </a:cubicBezTo>
                  <a:cubicBezTo>
                    <a:pt x="183" y="198"/>
                    <a:pt x="184" y="195"/>
                    <a:pt x="184" y="194"/>
                  </a:cubicBezTo>
                  <a:cubicBezTo>
                    <a:pt x="184" y="193"/>
                    <a:pt x="188" y="187"/>
                    <a:pt x="188" y="187"/>
                  </a:cubicBezTo>
                  <a:cubicBezTo>
                    <a:pt x="189" y="186"/>
                    <a:pt x="189" y="185"/>
                    <a:pt x="188" y="185"/>
                  </a:cubicBezTo>
                  <a:cubicBezTo>
                    <a:pt x="188" y="184"/>
                    <a:pt x="186" y="180"/>
                    <a:pt x="185" y="178"/>
                  </a:cubicBezTo>
                  <a:cubicBezTo>
                    <a:pt x="184" y="176"/>
                    <a:pt x="178" y="166"/>
                    <a:pt x="175" y="162"/>
                  </a:cubicBezTo>
                  <a:cubicBezTo>
                    <a:pt x="174" y="162"/>
                    <a:pt x="173" y="162"/>
                    <a:pt x="172" y="162"/>
                  </a:cubicBezTo>
                  <a:cubicBezTo>
                    <a:pt x="171" y="161"/>
                    <a:pt x="169" y="162"/>
                    <a:pt x="168" y="163"/>
                  </a:cubicBezTo>
                  <a:cubicBezTo>
                    <a:pt x="167" y="163"/>
                    <a:pt x="165" y="165"/>
                    <a:pt x="163" y="164"/>
                  </a:cubicBezTo>
                  <a:cubicBezTo>
                    <a:pt x="161" y="162"/>
                    <a:pt x="161" y="162"/>
                    <a:pt x="161" y="163"/>
                  </a:cubicBezTo>
                  <a:cubicBezTo>
                    <a:pt x="160" y="163"/>
                    <a:pt x="160" y="163"/>
                    <a:pt x="160" y="162"/>
                  </a:cubicBezTo>
                  <a:cubicBezTo>
                    <a:pt x="160" y="161"/>
                    <a:pt x="160" y="147"/>
                    <a:pt x="160" y="147"/>
                  </a:cubicBezTo>
                  <a:cubicBezTo>
                    <a:pt x="160" y="147"/>
                    <a:pt x="160" y="146"/>
                    <a:pt x="160" y="145"/>
                  </a:cubicBezTo>
                  <a:cubicBezTo>
                    <a:pt x="161" y="144"/>
                    <a:pt x="162" y="144"/>
                    <a:pt x="161" y="143"/>
                  </a:cubicBezTo>
                  <a:cubicBezTo>
                    <a:pt x="160" y="142"/>
                    <a:pt x="160" y="141"/>
                    <a:pt x="160" y="141"/>
                  </a:cubicBezTo>
                  <a:cubicBezTo>
                    <a:pt x="161" y="141"/>
                    <a:pt x="162" y="139"/>
                    <a:pt x="161" y="140"/>
                  </a:cubicBezTo>
                  <a:cubicBezTo>
                    <a:pt x="160" y="140"/>
                    <a:pt x="159" y="141"/>
                    <a:pt x="157" y="142"/>
                  </a:cubicBezTo>
                  <a:cubicBezTo>
                    <a:pt x="156" y="143"/>
                    <a:pt x="155" y="145"/>
                    <a:pt x="154" y="145"/>
                  </a:cubicBezTo>
                  <a:cubicBezTo>
                    <a:pt x="153" y="146"/>
                    <a:pt x="152" y="146"/>
                    <a:pt x="152" y="147"/>
                  </a:cubicBezTo>
                  <a:cubicBezTo>
                    <a:pt x="151" y="147"/>
                    <a:pt x="150" y="148"/>
                    <a:pt x="149" y="148"/>
                  </a:cubicBezTo>
                  <a:cubicBezTo>
                    <a:pt x="148" y="148"/>
                    <a:pt x="141" y="148"/>
                    <a:pt x="140" y="148"/>
                  </a:cubicBezTo>
                  <a:cubicBezTo>
                    <a:pt x="139" y="148"/>
                    <a:pt x="138" y="148"/>
                    <a:pt x="138" y="148"/>
                  </a:cubicBezTo>
                  <a:cubicBezTo>
                    <a:pt x="137" y="148"/>
                    <a:pt x="137" y="148"/>
                    <a:pt x="137" y="147"/>
                  </a:cubicBezTo>
                  <a:cubicBezTo>
                    <a:pt x="137" y="147"/>
                    <a:pt x="137" y="145"/>
                    <a:pt x="136" y="144"/>
                  </a:cubicBezTo>
                  <a:cubicBezTo>
                    <a:pt x="135" y="143"/>
                    <a:pt x="135" y="143"/>
                    <a:pt x="135" y="142"/>
                  </a:cubicBezTo>
                  <a:cubicBezTo>
                    <a:pt x="135" y="142"/>
                    <a:pt x="134" y="140"/>
                    <a:pt x="132" y="140"/>
                  </a:cubicBezTo>
                  <a:cubicBezTo>
                    <a:pt x="130" y="140"/>
                    <a:pt x="123" y="139"/>
                    <a:pt x="123" y="139"/>
                  </a:cubicBezTo>
                  <a:cubicBezTo>
                    <a:pt x="123" y="139"/>
                    <a:pt x="121" y="139"/>
                    <a:pt x="122" y="138"/>
                  </a:cubicBezTo>
                  <a:cubicBezTo>
                    <a:pt x="124" y="137"/>
                    <a:pt x="126" y="135"/>
                    <a:pt x="124" y="132"/>
                  </a:cubicBezTo>
                  <a:cubicBezTo>
                    <a:pt x="122" y="130"/>
                    <a:pt x="120" y="127"/>
                    <a:pt x="119" y="126"/>
                  </a:cubicBezTo>
                  <a:cubicBezTo>
                    <a:pt x="118" y="124"/>
                    <a:pt x="116" y="122"/>
                    <a:pt x="116" y="120"/>
                  </a:cubicBezTo>
                  <a:cubicBezTo>
                    <a:pt x="115" y="118"/>
                    <a:pt x="115" y="115"/>
                    <a:pt x="113" y="114"/>
                  </a:cubicBezTo>
                  <a:cubicBezTo>
                    <a:pt x="111" y="112"/>
                    <a:pt x="110" y="111"/>
                    <a:pt x="110" y="111"/>
                  </a:cubicBezTo>
                  <a:cubicBezTo>
                    <a:pt x="110" y="111"/>
                    <a:pt x="110" y="111"/>
                    <a:pt x="111" y="110"/>
                  </a:cubicBezTo>
                  <a:cubicBezTo>
                    <a:pt x="111" y="110"/>
                    <a:pt x="113" y="109"/>
                    <a:pt x="114" y="108"/>
                  </a:cubicBezTo>
                  <a:cubicBezTo>
                    <a:pt x="114" y="107"/>
                    <a:pt x="114" y="106"/>
                    <a:pt x="113" y="106"/>
                  </a:cubicBezTo>
                  <a:cubicBezTo>
                    <a:pt x="113" y="105"/>
                    <a:pt x="113" y="104"/>
                    <a:pt x="113" y="103"/>
                  </a:cubicBezTo>
                  <a:cubicBezTo>
                    <a:pt x="114" y="102"/>
                    <a:pt x="116" y="98"/>
                    <a:pt x="121" y="96"/>
                  </a:cubicBezTo>
                  <a:cubicBezTo>
                    <a:pt x="121" y="96"/>
                    <a:pt x="123" y="95"/>
                    <a:pt x="122" y="93"/>
                  </a:cubicBezTo>
                  <a:cubicBezTo>
                    <a:pt x="122" y="92"/>
                    <a:pt x="122" y="90"/>
                    <a:pt x="122" y="88"/>
                  </a:cubicBezTo>
                  <a:cubicBezTo>
                    <a:pt x="123" y="87"/>
                    <a:pt x="126" y="82"/>
                    <a:pt x="126" y="80"/>
                  </a:cubicBezTo>
                  <a:cubicBezTo>
                    <a:pt x="126" y="78"/>
                    <a:pt x="127" y="75"/>
                    <a:pt x="127" y="75"/>
                  </a:cubicBezTo>
                  <a:cubicBezTo>
                    <a:pt x="128" y="74"/>
                    <a:pt x="136" y="70"/>
                    <a:pt x="137" y="69"/>
                  </a:cubicBezTo>
                  <a:cubicBezTo>
                    <a:pt x="139" y="67"/>
                    <a:pt x="142" y="65"/>
                    <a:pt x="144" y="65"/>
                  </a:cubicBezTo>
                  <a:cubicBezTo>
                    <a:pt x="145" y="65"/>
                    <a:pt x="146" y="65"/>
                    <a:pt x="147" y="65"/>
                  </a:cubicBezTo>
                  <a:cubicBezTo>
                    <a:pt x="148" y="64"/>
                    <a:pt x="151" y="64"/>
                    <a:pt x="152" y="64"/>
                  </a:cubicBezTo>
                  <a:cubicBezTo>
                    <a:pt x="153" y="64"/>
                    <a:pt x="155" y="64"/>
                    <a:pt x="156" y="63"/>
                  </a:cubicBezTo>
                  <a:cubicBezTo>
                    <a:pt x="157" y="62"/>
                    <a:pt x="159" y="60"/>
                    <a:pt x="160" y="60"/>
                  </a:cubicBezTo>
                  <a:cubicBezTo>
                    <a:pt x="162" y="61"/>
                    <a:pt x="163" y="61"/>
                    <a:pt x="164" y="61"/>
                  </a:cubicBezTo>
                  <a:cubicBezTo>
                    <a:pt x="164" y="61"/>
                    <a:pt x="165" y="60"/>
                    <a:pt x="165" y="61"/>
                  </a:cubicBezTo>
                  <a:cubicBezTo>
                    <a:pt x="164" y="61"/>
                    <a:pt x="165" y="61"/>
                    <a:pt x="165" y="62"/>
                  </a:cubicBezTo>
                  <a:cubicBezTo>
                    <a:pt x="165" y="62"/>
                    <a:pt x="165" y="63"/>
                    <a:pt x="166" y="63"/>
                  </a:cubicBezTo>
                  <a:cubicBezTo>
                    <a:pt x="166" y="63"/>
                    <a:pt x="168" y="62"/>
                    <a:pt x="168" y="63"/>
                  </a:cubicBezTo>
                  <a:cubicBezTo>
                    <a:pt x="169" y="63"/>
                    <a:pt x="169" y="63"/>
                    <a:pt x="169" y="63"/>
                  </a:cubicBezTo>
                  <a:cubicBezTo>
                    <a:pt x="169" y="63"/>
                    <a:pt x="170" y="62"/>
                    <a:pt x="170" y="62"/>
                  </a:cubicBezTo>
                  <a:cubicBezTo>
                    <a:pt x="168" y="60"/>
                    <a:pt x="165" y="57"/>
                    <a:pt x="165" y="56"/>
                  </a:cubicBezTo>
                  <a:cubicBezTo>
                    <a:pt x="164" y="55"/>
                    <a:pt x="163" y="56"/>
                    <a:pt x="161" y="56"/>
                  </a:cubicBezTo>
                  <a:cubicBezTo>
                    <a:pt x="160" y="57"/>
                    <a:pt x="159" y="55"/>
                    <a:pt x="160" y="53"/>
                  </a:cubicBezTo>
                  <a:cubicBezTo>
                    <a:pt x="160" y="51"/>
                    <a:pt x="165" y="44"/>
                    <a:pt x="166" y="43"/>
                  </a:cubicBezTo>
                  <a:cubicBezTo>
                    <a:pt x="167" y="42"/>
                    <a:pt x="168" y="41"/>
                    <a:pt x="168" y="38"/>
                  </a:cubicBezTo>
                  <a:cubicBezTo>
                    <a:pt x="168" y="36"/>
                    <a:pt x="163" y="36"/>
                    <a:pt x="162" y="35"/>
                  </a:cubicBezTo>
                  <a:cubicBezTo>
                    <a:pt x="160" y="35"/>
                    <a:pt x="159" y="34"/>
                    <a:pt x="158" y="33"/>
                  </a:cubicBezTo>
                  <a:cubicBezTo>
                    <a:pt x="157" y="33"/>
                    <a:pt x="157" y="32"/>
                    <a:pt x="156" y="32"/>
                  </a:cubicBezTo>
                  <a:cubicBezTo>
                    <a:pt x="155" y="32"/>
                    <a:pt x="155" y="33"/>
                    <a:pt x="155" y="33"/>
                  </a:cubicBezTo>
                  <a:cubicBezTo>
                    <a:pt x="154" y="33"/>
                    <a:pt x="154" y="33"/>
                    <a:pt x="153" y="34"/>
                  </a:cubicBezTo>
                  <a:cubicBezTo>
                    <a:pt x="152" y="34"/>
                    <a:pt x="152" y="34"/>
                    <a:pt x="151" y="34"/>
                  </a:cubicBezTo>
                  <a:cubicBezTo>
                    <a:pt x="150" y="35"/>
                    <a:pt x="147" y="34"/>
                    <a:pt x="146" y="33"/>
                  </a:cubicBezTo>
                  <a:cubicBezTo>
                    <a:pt x="145" y="33"/>
                    <a:pt x="144" y="32"/>
                    <a:pt x="143" y="32"/>
                  </a:cubicBezTo>
                  <a:cubicBezTo>
                    <a:pt x="142" y="32"/>
                    <a:pt x="142" y="33"/>
                    <a:pt x="141" y="33"/>
                  </a:cubicBezTo>
                  <a:cubicBezTo>
                    <a:pt x="141" y="34"/>
                    <a:pt x="141" y="34"/>
                    <a:pt x="140" y="34"/>
                  </a:cubicBezTo>
                  <a:cubicBezTo>
                    <a:pt x="140" y="34"/>
                    <a:pt x="139" y="34"/>
                    <a:pt x="139" y="35"/>
                  </a:cubicBezTo>
                  <a:cubicBezTo>
                    <a:pt x="138" y="36"/>
                    <a:pt x="137" y="36"/>
                    <a:pt x="136" y="36"/>
                  </a:cubicBezTo>
                  <a:cubicBezTo>
                    <a:pt x="135" y="36"/>
                    <a:pt x="132" y="35"/>
                    <a:pt x="131" y="35"/>
                  </a:cubicBezTo>
                  <a:cubicBezTo>
                    <a:pt x="131" y="35"/>
                    <a:pt x="131" y="35"/>
                    <a:pt x="130" y="36"/>
                  </a:cubicBezTo>
                  <a:cubicBezTo>
                    <a:pt x="130" y="36"/>
                    <a:pt x="130" y="36"/>
                    <a:pt x="130" y="36"/>
                  </a:cubicBezTo>
                  <a:cubicBezTo>
                    <a:pt x="129" y="36"/>
                    <a:pt x="129" y="36"/>
                    <a:pt x="129" y="36"/>
                  </a:cubicBezTo>
                  <a:cubicBezTo>
                    <a:pt x="128" y="36"/>
                    <a:pt x="127" y="36"/>
                    <a:pt x="127" y="36"/>
                  </a:cubicBezTo>
                  <a:cubicBezTo>
                    <a:pt x="125" y="37"/>
                    <a:pt x="123" y="31"/>
                    <a:pt x="123" y="29"/>
                  </a:cubicBezTo>
                  <a:cubicBezTo>
                    <a:pt x="123" y="27"/>
                    <a:pt x="121" y="27"/>
                    <a:pt x="120" y="26"/>
                  </a:cubicBezTo>
                  <a:cubicBezTo>
                    <a:pt x="118" y="26"/>
                    <a:pt x="117" y="26"/>
                    <a:pt x="118" y="23"/>
                  </a:cubicBezTo>
                  <a:cubicBezTo>
                    <a:pt x="118" y="20"/>
                    <a:pt x="116" y="19"/>
                    <a:pt x="114" y="18"/>
                  </a:cubicBezTo>
                  <a:cubicBezTo>
                    <a:pt x="113" y="18"/>
                    <a:pt x="111" y="17"/>
                    <a:pt x="111" y="16"/>
                  </a:cubicBezTo>
                  <a:cubicBezTo>
                    <a:pt x="110" y="15"/>
                    <a:pt x="109" y="15"/>
                    <a:pt x="108" y="15"/>
                  </a:cubicBezTo>
                  <a:cubicBezTo>
                    <a:pt x="106" y="14"/>
                    <a:pt x="106" y="14"/>
                    <a:pt x="106" y="13"/>
                  </a:cubicBezTo>
                  <a:cubicBezTo>
                    <a:pt x="106" y="13"/>
                    <a:pt x="104" y="8"/>
                    <a:pt x="104" y="8"/>
                  </a:cubicBezTo>
                  <a:cubicBezTo>
                    <a:pt x="104" y="7"/>
                    <a:pt x="104" y="7"/>
                    <a:pt x="102" y="6"/>
                  </a:cubicBezTo>
                  <a:cubicBezTo>
                    <a:pt x="101" y="5"/>
                    <a:pt x="98" y="2"/>
                    <a:pt x="96" y="1"/>
                  </a:cubicBezTo>
                  <a:cubicBezTo>
                    <a:pt x="94" y="0"/>
                    <a:pt x="92" y="0"/>
                    <a:pt x="91" y="1"/>
                  </a:cubicBezTo>
                  <a:cubicBezTo>
                    <a:pt x="91" y="1"/>
                    <a:pt x="91" y="1"/>
                    <a:pt x="91" y="1"/>
                  </a:cubicBezTo>
                  <a:cubicBezTo>
                    <a:pt x="90" y="1"/>
                    <a:pt x="89" y="1"/>
                    <a:pt x="89" y="1"/>
                  </a:cubicBezTo>
                  <a:cubicBezTo>
                    <a:pt x="88" y="0"/>
                    <a:pt x="87" y="0"/>
                    <a:pt x="86" y="1"/>
                  </a:cubicBezTo>
                  <a:cubicBezTo>
                    <a:pt x="85" y="1"/>
                    <a:pt x="86" y="1"/>
                    <a:pt x="86" y="2"/>
                  </a:cubicBezTo>
                  <a:cubicBezTo>
                    <a:pt x="86" y="2"/>
                    <a:pt x="87" y="2"/>
                    <a:pt x="87" y="2"/>
                  </a:cubicBezTo>
                  <a:cubicBezTo>
                    <a:pt x="88" y="2"/>
                    <a:pt x="88" y="3"/>
                    <a:pt x="88" y="4"/>
                  </a:cubicBezTo>
                  <a:cubicBezTo>
                    <a:pt x="88" y="5"/>
                    <a:pt x="89" y="6"/>
                    <a:pt x="90" y="7"/>
                  </a:cubicBezTo>
                  <a:cubicBezTo>
                    <a:pt x="91" y="8"/>
                    <a:pt x="91" y="10"/>
                    <a:pt x="92" y="11"/>
                  </a:cubicBezTo>
                  <a:cubicBezTo>
                    <a:pt x="92" y="13"/>
                    <a:pt x="90" y="15"/>
                    <a:pt x="90" y="15"/>
                  </a:cubicBezTo>
                  <a:cubicBezTo>
                    <a:pt x="89" y="16"/>
                    <a:pt x="87" y="20"/>
                    <a:pt x="87" y="21"/>
                  </a:cubicBezTo>
                  <a:cubicBezTo>
                    <a:pt x="86" y="22"/>
                    <a:pt x="84" y="25"/>
                    <a:pt x="83" y="26"/>
                  </a:cubicBezTo>
                  <a:cubicBezTo>
                    <a:pt x="82" y="27"/>
                    <a:pt x="72" y="36"/>
                    <a:pt x="71" y="36"/>
                  </a:cubicBezTo>
                  <a:cubicBezTo>
                    <a:pt x="70" y="37"/>
                    <a:pt x="69" y="38"/>
                    <a:pt x="69" y="38"/>
                  </a:cubicBezTo>
                  <a:cubicBezTo>
                    <a:pt x="69" y="38"/>
                    <a:pt x="54" y="43"/>
                    <a:pt x="54" y="43"/>
                  </a:cubicBezTo>
                  <a:cubicBezTo>
                    <a:pt x="53" y="43"/>
                    <a:pt x="53" y="43"/>
                    <a:pt x="53" y="44"/>
                  </a:cubicBezTo>
                  <a:cubicBezTo>
                    <a:pt x="52" y="44"/>
                    <a:pt x="52" y="44"/>
                    <a:pt x="50" y="46"/>
                  </a:cubicBezTo>
                  <a:cubicBezTo>
                    <a:pt x="49" y="48"/>
                    <a:pt x="48" y="48"/>
                    <a:pt x="48" y="50"/>
                  </a:cubicBezTo>
                  <a:cubicBezTo>
                    <a:pt x="48" y="51"/>
                    <a:pt x="46" y="51"/>
                    <a:pt x="46" y="51"/>
                  </a:cubicBezTo>
                  <a:cubicBezTo>
                    <a:pt x="45" y="51"/>
                    <a:pt x="45" y="52"/>
                    <a:pt x="45" y="52"/>
                  </a:cubicBezTo>
                  <a:cubicBezTo>
                    <a:pt x="45" y="52"/>
                    <a:pt x="45" y="53"/>
                    <a:pt x="44" y="54"/>
                  </a:cubicBezTo>
                  <a:cubicBezTo>
                    <a:pt x="44" y="56"/>
                    <a:pt x="41" y="63"/>
                    <a:pt x="41" y="65"/>
                  </a:cubicBezTo>
                  <a:cubicBezTo>
                    <a:pt x="41" y="66"/>
                    <a:pt x="40" y="68"/>
                    <a:pt x="39" y="68"/>
                  </a:cubicBezTo>
                  <a:cubicBezTo>
                    <a:pt x="38" y="69"/>
                    <a:pt x="37" y="71"/>
                    <a:pt x="36" y="72"/>
                  </a:cubicBezTo>
                  <a:cubicBezTo>
                    <a:pt x="35" y="73"/>
                    <a:pt x="34" y="73"/>
                    <a:pt x="33" y="73"/>
                  </a:cubicBezTo>
                  <a:cubicBezTo>
                    <a:pt x="31" y="72"/>
                    <a:pt x="30" y="71"/>
                    <a:pt x="29" y="70"/>
                  </a:cubicBezTo>
                  <a:cubicBezTo>
                    <a:pt x="29" y="70"/>
                    <a:pt x="27" y="66"/>
                    <a:pt x="26" y="65"/>
                  </a:cubicBezTo>
                  <a:cubicBezTo>
                    <a:pt x="26" y="65"/>
                    <a:pt x="25" y="65"/>
                    <a:pt x="24" y="65"/>
                  </a:cubicBezTo>
                  <a:cubicBezTo>
                    <a:pt x="23" y="65"/>
                    <a:pt x="22" y="64"/>
                    <a:pt x="20" y="63"/>
                  </a:cubicBezTo>
                  <a:cubicBezTo>
                    <a:pt x="19" y="62"/>
                    <a:pt x="18" y="63"/>
                    <a:pt x="17" y="64"/>
                  </a:cubicBezTo>
                  <a:cubicBezTo>
                    <a:pt x="17" y="65"/>
                    <a:pt x="14" y="65"/>
                    <a:pt x="14" y="65"/>
                  </a:cubicBezTo>
                  <a:cubicBezTo>
                    <a:pt x="13" y="64"/>
                    <a:pt x="14" y="64"/>
                    <a:pt x="14" y="63"/>
                  </a:cubicBezTo>
                  <a:cubicBezTo>
                    <a:pt x="14" y="63"/>
                    <a:pt x="13" y="60"/>
                    <a:pt x="13" y="60"/>
                  </a:cubicBezTo>
                  <a:cubicBezTo>
                    <a:pt x="13" y="59"/>
                    <a:pt x="14" y="59"/>
                    <a:pt x="14" y="58"/>
                  </a:cubicBezTo>
                  <a:cubicBezTo>
                    <a:pt x="15" y="58"/>
                    <a:pt x="17" y="57"/>
                    <a:pt x="18" y="57"/>
                  </a:cubicBezTo>
                  <a:cubicBezTo>
                    <a:pt x="18" y="57"/>
                    <a:pt x="18" y="56"/>
                    <a:pt x="18" y="56"/>
                  </a:cubicBezTo>
                  <a:cubicBezTo>
                    <a:pt x="16" y="50"/>
                    <a:pt x="16" y="50"/>
                    <a:pt x="16" y="50"/>
                  </a:cubicBezTo>
                  <a:cubicBezTo>
                    <a:pt x="16" y="50"/>
                    <a:pt x="16" y="50"/>
                    <a:pt x="15" y="50"/>
                  </a:cubicBezTo>
                  <a:cubicBezTo>
                    <a:pt x="15" y="51"/>
                    <a:pt x="12" y="53"/>
                    <a:pt x="12" y="53"/>
                  </a:cubicBezTo>
                  <a:cubicBezTo>
                    <a:pt x="11" y="54"/>
                    <a:pt x="8" y="56"/>
                    <a:pt x="8" y="57"/>
                  </a:cubicBezTo>
                  <a:cubicBezTo>
                    <a:pt x="7" y="58"/>
                    <a:pt x="3" y="62"/>
                    <a:pt x="3" y="62"/>
                  </a:cubicBezTo>
                  <a:cubicBezTo>
                    <a:pt x="2" y="62"/>
                    <a:pt x="0" y="65"/>
                    <a:pt x="2" y="69"/>
                  </a:cubicBezTo>
                  <a:cubicBezTo>
                    <a:pt x="3" y="72"/>
                    <a:pt x="5" y="77"/>
                    <a:pt x="6" y="80"/>
                  </a:cubicBezTo>
                  <a:cubicBezTo>
                    <a:pt x="8" y="82"/>
                    <a:pt x="8" y="84"/>
                    <a:pt x="8" y="85"/>
                  </a:cubicBezTo>
                  <a:cubicBezTo>
                    <a:pt x="7" y="86"/>
                    <a:pt x="7" y="86"/>
                    <a:pt x="6" y="86"/>
                  </a:cubicBezTo>
                  <a:cubicBezTo>
                    <a:pt x="6" y="87"/>
                    <a:pt x="3" y="89"/>
                    <a:pt x="4" y="90"/>
                  </a:cubicBezTo>
                  <a:cubicBezTo>
                    <a:pt x="5" y="91"/>
                    <a:pt x="7" y="91"/>
                    <a:pt x="8" y="92"/>
                  </a:cubicBezTo>
                  <a:cubicBezTo>
                    <a:pt x="9" y="92"/>
                    <a:pt x="18" y="96"/>
                    <a:pt x="20" y="98"/>
                  </a:cubicBezTo>
                  <a:cubicBezTo>
                    <a:pt x="21" y="101"/>
                    <a:pt x="26" y="107"/>
                    <a:pt x="27" y="109"/>
                  </a:cubicBezTo>
                  <a:cubicBezTo>
                    <a:pt x="28" y="111"/>
                    <a:pt x="33" y="119"/>
                    <a:pt x="34" y="121"/>
                  </a:cubicBezTo>
                  <a:cubicBezTo>
                    <a:pt x="36" y="122"/>
                    <a:pt x="37" y="124"/>
                    <a:pt x="38" y="126"/>
                  </a:cubicBezTo>
                  <a:cubicBezTo>
                    <a:pt x="39" y="129"/>
                    <a:pt x="45" y="141"/>
                    <a:pt x="46" y="142"/>
                  </a:cubicBezTo>
                  <a:cubicBezTo>
                    <a:pt x="46" y="143"/>
                    <a:pt x="53" y="158"/>
                    <a:pt x="54" y="160"/>
                  </a:cubicBezTo>
                  <a:cubicBezTo>
                    <a:pt x="55" y="162"/>
                    <a:pt x="56" y="163"/>
                    <a:pt x="55" y="164"/>
                  </a:cubicBezTo>
                  <a:cubicBezTo>
                    <a:pt x="55" y="165"/>
                    <a:pt x="56" y="167"/>
                    <a:pt x="58" y="169"/>
                  </a:cubicBezTo>
                  <a:cubicBezTo>
                    <a:pt x="61" y="171"/>
                    <a:pt x="62" y="172"/>
                    <a:pt x="63" y="174"/>
                  </a:cubicBezTo>
                  <a:cubicBezTo>
                    <a:pt x="63" y="175"/>
                    <a:pt x="63" y="179"/>
                    <a:pt x="66" y="182"/>
                  </a:cubicBezTo>
                  <a:cubicBezTo>
                    <a:pt x="68" y="186"/>
                    <a:pt x="76" y="196"/>
                    <a:pt x="77" y="198"/>
                  </a:cubicBezTo>
                  <a:cubicBezTo>
                    <a:pt x="77" y="199"/>
                    <a:pt x="78" y="202"/>
                    <a:pt x="77" y="203"/>
                  </a:cubicBezTo>
                  <a:cubicBezTo>
                    <a:pt x="76" y="205"/>
                    <a:pt x="74" y="207"/>
                    <a:pt x="75" y="208"/>
                  </a:cubicBezTo>
                  <a:cubicBezTo>
                    <a:pt x="76" y="210"/>
                    <a:pt x="76" y="212"/>
                    <a:pt x="77" y="211"/>
                  </a:cubicBezTo>
                  <a:cubicBezTo>
                    <a:pt x="77" y="210"/>
                    <a:pt x="78" y="211"/>
                    <a:pt x="78" y="212"/>
                  </a:cubicBezTo>
                  <a:cubicBezTo>
                    <a:pt x="78" y="213"/>
                    <a:pt x="80" y="214"/>
                    <a:pt x="80" y="216"/>
                  </a:cubicBezTo>
                  <a:cubicBezTo>
                    <a:pt x="81" y="218"/>
                    <a:pt x="82" y="218"/>
                    <a:pt x="83" y="219"/>
                  </a:cubicBezTo>
                  <a:cubicBezTo>
                    <a:pt x="84" y="221"/>
                    <a:pt x="85" y="220"/>
                    <a:pt x="87" y="222"/>
                  </a:cubicBezTo>
                  <a:cubicBezTo>
                    <a:pt x="89" y="223"/>
                    <a:pt x="91" y="226"/>
                    <a:pt x="92" y="228"/>
                  </a:cubicBezTo>
                  <a:cubicBezTo>
                    <a:pt x="93" y="229"/>
                    <a:pt x="96" y="231"/>
                    <a:pt x="97" y="232"/>
                  </a:cubicBezTo>
                  <a:cubicBezTo>
                    <a:pt x="98" y="232"/>
                    <a:pt x="110" y="239"/>
                    <a:pt x="112" y="240"/>
                  </a:cubicBezTo>
                  <a:cubicBezTo>
                    <a:pt x="115" y="242"/>
                    <a:pt x="124" y="246"/>
                    <a:pt x="127" y="247"/>
                  </a:cubicBezTo>
                  <a:cubicBezTo>
                    <a:pt x="130" y="248"/>
                    <a:pt x="136" y="252"/>
                    <a:pt x="138" y="253"/>
                  </a:cubicBezTo>
                  <a:cubicBezTo>
                    <a:pt x="140" y="255"/>
                    <a:pt x="148" y="258"/>
                    <a:pt x="148" y="260"/>
                  </a:cubicBezTo>
                  <a:cubicBezTo>
                    <a:pt x="148" y="262"/>
                    <a:pt x="148" y="264"/>
                    <a:pt x="151" y="265"/>
                  </a:cubicBezTo>
                  <a:cubicBezTo>
                    <a:pt x="153" y="267"/>
                    <a:pt x="157" y="270"/>
                    <a:pt x="158" y="270"/>
                  </a:cubicBezTo>
                  <a:cubicBezTo>
                    <a:pt x="159" y="271"/>
                    <a:pt x="162" y="273"/>
                    <a:pt x="163" y="274"/>
                  </a:cubicBezTo>
                  <a:cubicBezTo>
                    <a:pt x="165" y="274"/>
                    <a:pt x="171" y="272"/>
                    <a:pt x="171" y="271"/>
                  </a:cubicBezTo>
                  <a:cubicBezTo>
                    <a:pt x="172" y="271"/>
                    <a:pt x="172" y="270"/>
                    <a:pt x="172" y="270"/>
                  </a:cubicBezTo>
                  <a:cubicBezTo>
                    <a:pt x="172" y="270"/>
                    <a:pt x="172" y="269"/>
                    <a:pt x="172" y="266"/>
                  </a:cubicBezTo>
                  <a:cubicBezTo>
                    <a:pt x="172" y="264"/>
                    <a:pt x="175" y="262"/>
                    <a:pt x="176" y="262"/>
                  </a:cubicBezTo>
                  <a:cubicBezTo>
                    <a:pt x="176" y="262"/>
                    <a:pt x="176" y="262"/>
                    <a:pt x="176" y="26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4" name="Freeform 198">
              <a:extLst>
                <a:ext uri="{FF2B5EF4-FFF2-40B4-BE49-F238E27FC236}">
                  <a16:creationId xmlns="" xmlns:a16="http://schemas.microsoft.com/office/drawing/2014/main" id="{B6FEE403-A73A-4DB6-9A19-301550852156}"/>
                </a:ext>
              </a:extLst>
            </p:cNvPr>
            <p:cNvSpPr>
              <a:spLocks/>
            </p:cNvSpPr>
            <p:nvPr/>
          </p:nvSpPr>
          <p:spPr bwMode="auto">
            <a:xfrm>
              <a:off x="1878428" y="3389133"/>
              <a:ext cx="187762" cy="208870"/>
            </a:xfrm>
            <a:custGeom>
              <a:avLst/>
              <a:gdLst>
                <a:gd name="T0" fmla="*/ 10 w 181"/>
                <a:gd name="T1" fmla="*/ 51 h 201"/>
                <a:gd name="T2" fmla="*/ 12 w 181"/>
                <a:gd name="T3" fmla="*/ 68 h 201"/>
                <a:gd name="T4" fmla="*/ 7 w 181"/>
                <a:gd name="T5" fmla="*/ 74 h 201"/>
                <a:gd name="T6" fmla="*/ 5 w 181"/>
                <a:gd name="T7" fmla="*/ 81 h 201"/>
                <a:gd name="T8" fmla="*/ 5 w 181"/>
                <a:gd name="T9" fmla="*/ 88 h 201"/>
                <a:gd name="T10" fmla="*/ 9 w 181"/>
                <a:gd name="T11" fmla="*/ 99 h 201"/>
                <a:gd name="T12" fmla="*/ 9 w 181"/>
                <a:gd name="T13" fmla="*/ 104 h 201"/>
                <a:gd name="T14" fmla="*/ 1 w 181"/>
                <a:gd name="T15" fmla="*/ 115 h 201"/>
                <a:gd name="T16" fmla="*/ 7 w 181"/>
                <a:gd name="T17" fmla="*/ 126 h 201"/>
                <a:gd name="T18" fmla="*/ 10 w 181"/>
                <a:gd name="T19" fmla="*/ 139 h 201"/>
                <a:gd name="T20" fmla="*/ 18 w 181"/>
                <a:gd name="T21" fmla="*/ 148 h 201"/>
                <a:gd name="T22" fmla="*/ 16 w 181"/>
                <a:gd name="T23" fmla="*/ 154 h 201"/>
                <a:gd name="T24" fmla="*/ 13 w 181"/>
                <a:gd name="T25" fmla="*/ 159 h 201"/>
                <a:gd name="T26" fmla="*/ 17 w 181"/>
                <a:gd name="T27" fmla="*/ 170 h 201"/>
                <a:gd name="T28" fmla="*/ 24 w 181"/>
                <a:gd name="T29" fmla="*/ 185 h 201"/>
                <a:gd name="T30" fmla="*/ 27 w 181"/>
                <a:gd name="T31" fmla="*/ 196 h 201"/>
                <a:gd name="T32" fmla="*/ 37 w 181"/>
                <a:gd name="T33" fmla="*/ 201 h 201"/>
                <a:gd name="T34" fmla="*/ 48 w 181"/>
                <a:gd name="T35" fmla="*/ 190 h 201"/>
                <a:gd name="T36" fmla="*/ 54 w 181"/>
                <a:gd name="T37" fmla="*/ 186 h 201"/>
                <a:gd name="T38" fmla="*/ 67 w 181"/>
                <a:gd name="T39" fmla="*/ 190 h 201"/>
                <a:gd name="T40" fmla="*/ 79 w 181"/>
                <a:gd name="T41" fmla="*/ 200 h 201"/>
                <a:gd name="T42" fmla="*/ 87 w 181"/>
                <a:gd name="T43" fmla="*/ 188 h 201"/>
                <a:gd name="T44" fmla="*/ 102 w 181"/>
                <a:gd name="T45" fmla="*/ 189 h 201"/>
                <a:gd name="T46" fmla="*/ 110 w 181"/>
                <a:gd name="T47" fmla="*/ 170 h 201"/>
                <a:gd name="T48" fmla="*/ 115 w 181"/>
                <a:gd name="T49" fmla="*/ 159 h 201"/>
                <a:gd name="T50" fmla="*/ 131 w 181"/>
                <a:gd name="T51" fmla="*/ 149 h 201"/>
                <a:gd name="T52" fmla="*/ 157 w 181"/>
                <a:gd name="T53" fmla="*/ 146 h 201"/>
                <a:gd name="T54" fmla="*/ 171 w 181"/>
                <a:gd name="T55" fmla="*/ 158 h 201"/>
                <a:gd name="T56" fmla="*/ 175 w 181"/>
                <a:gd name="T57" fmla="*/ 156 h 201"/>
                <a:gd name="T58" fmla="*/ 179 w 181"/>
                <a:gd name="T59" fmla="*/ 132 h 201"/>
                <a:gd name="T60" fmla="*/ 178 w 181"/>
                <a:gd name="T61" fmla="*/ 125 h 201"/>
                <a:gd name="T62" fmla="*/ 169 w 181"/>
                <a:gd name="T63" fmla="*/ 116 h 201"/>
                <a:gd name="T64" fmla="*/ 167 w 181"/>
                <a:gd name="T65" fmla="*/ 104 h 201"/>
                <a:gd name="T66" fmla="*/ 147 w 181"/>
                <a:gd name="T67" fmla="*/ 100 h 201"/>
                <a:gd name="T68" fmla="*/ 139 w 181"/>
                <a:gd name="T69" fmla="*/ 87 h 201"/>
                <a:gd name="T70" fmla="*/ 140 w 181"/>
                <a:gd name="T71" fmla="*/ 80 h 201"/>
                <a:gd name="T72" fmla="*/ 138 w 181"/>
                <a:gd name="T73" fmla="*/ 65 h 201"/>
                <a:gd name="T74" fmla="*/ 116 w 181"/>
                <a:gd name="T75" fmla="*/ 57 h 201"/>
                <a:gd name="T76" fmla="*/ 100 w 181"/>
                <a:gd name="T77" fmla="*/ 48 h 201"/>
                <a:gd name="T78" fmla="*/ 86 w 181"/>
                <a:gd name="T79" fmla="*/ 42 h 201"/>
                <a:gd name="T80" fmla="*/ 70 w 181"/>
                <a:gd name="T81" fmla="*/ 34 h 201"/>
                <a:gd name="T82" fmla="*/ 64 w 181"/>
                <a:gd name="T83" fmla="*/ 21 h 201"/>
                <a:gd name="T84" fmla="*/ 65 w 181"/>
                <a:gd name="T85" fmla="*/ 2 h 201"/>
                <a:gd name="T86" fmla="*/ 56 w 181"/>
                <a:gd name="T87" fmla="*/ 1 h 201"/>
                <a:gd name="T88" fmla="*/ 37 w 181"/>
                <a:gd name="T89" fmla="*/ 10 h 201"/>
                <a:gd name="T90" fmla="*/ 27 w 181"/>
                <a:gd name="T91" fmla="*/ 16 h 201"/>
                <a:gd name="T92" fmla="*/ 5 w 181"/>
                <a:gd name="T93" fmla="*/ 20 h 201"/>
                <a:gd name="T94" fmla="*/ 14 w 181"/>
                <a:gd name="T95" fmla="*/ 4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 h="201">
                  <a:moveTo>
                    <a:pt x="14" y="42"/>
                  </a:moveTo>
                  <a:cubicBezTo>
                    <a:pt x="15" y="42"/>
                    <a:pt x="15" y="43"/>
                    <a:pt x="14" y="44"/>
                  </a:cubicBezTo>
                  <a:cubicBezTo>
                    <a:pt x="14" y="44"/>
                    <a:pt x="10" y="50"/>
                    <a:pt x="10" y="51"/>
                  </a:cubicBezTo>
                  <a:cubicBezTo>
                    <a:pt x="10" y="52"/>
                    <a:pt x="9" y="55"/>
                    <a:pt x="9" y="56"/>
                  </a:cubicBezTo>
                  <a:cubicBezTo>
                    <a:pt x="9" y="57"/>
                    <a:pt x="9" y="60"/>
                    <a:pt x="10" y="63"/>
                  </a:cubicBezTo>
                  <a:cubicBezTo>
                    <a:pt x="11" y="65"/>
                    <a:pt x="12" y="67"/>
                    <a:pt x="12" y="68"/>
                  </a:cubicBezTo>
                  <a:cubicBezTo>
                    <a:pt x="11" y="69"/>
                    <a:pt x="11" y="68"/>
                    <a:pt x="11" y="69"/>
                  </a:cubicBezTo>
                  <a:cubicBezTo>
                    <a:pt x="11" y="70"/>
                    <a:pt x="10" y="72"/>
                    <a:pt x="9" y="72"/>
                  </a:cubicBezTo>
                  <a:cubicBezTo>
                    <a:pt x="8" y="72"/>
                    <a:pt x="7" y="73"/>
                    <a:pt x="7" y="74"/>
                  </a:cubicBezTo>
                  <a:cubicBezTo>
                    <a:pt x="7" y="74"/>
                    <a:pt x="6" y="76"/>
                    <a:pt x="5" y="76"/>
                  </a:cubicBezTo>
                  <a:cubicBezTo>
                    <a:pt x="5" y="76"/>
                    <a:pt x="5" y="78"/>
                    <a:pt x="5" y="78"/>
                  </a:cubicBezTo>
                  <a:cubicBezTo>
                    <a:pt x="5" y="79"/>
                    <a:pt x="5" y="81"/>
                    <a:pt x="5" y="81"/>
                  </a:cubicBezTo>
                  <a:cubicBezTo>
                    <a:pt x="5" y="81"/>
                    <a:pt x="6" y="82"/>
                    <a:pt x="6" y="82"/>
                  </a:cubicBezTo>
                  <a:cubicBezTo>
                    <a:pt x="7" y="83"/>
                    <a:pt x="8" y="84"/>
                    <a:pt x="8" y="84"/>
                  </a:cubicBezTo>
                  <a:cubicBezTo>
                    <a:pt x="7" y="85"/>
                    <a:pt x="5" y="88"/>
                    <a:pt x="5" y="88"/>
                  </a:cubicBezTo>
                  <a:cubicBezTo>
                    <a:pt x="5" y="88"/>
                    <a:pt x="4" y="88"/>
                    <a:pt x="5" y="89"/>
                  </a:cubicBezTo>
                  <a:cubicBezTo>
                    <a:pt x="5" y="90"/>
                    <a:pt x="8" y="98"/>
                    <a:pt x="8" y="98"/>
                  </a:cubicBezTo>
                  <a:cubicBezTo>
                    <a:pt x="8" y="98"/>
                    <a:pt x="8" y="99"/>
                    <a:pt x="9" y="99"/>
                  </a:cubicBezTo>
                  <a:cubicBezTo>
                    <a:pt x="10" y="99"/>
                    <a:pt x="11" y="99"/>
                    <a:pt x="11" y="99"/>
                  </a:cubicBezTo>
                  <a:cubicBezTo>
                    <a:pt x="12" y="100"/>
                    <a:pt x="13" y="101"/>
                    <a:pt x="12" y="101"/>
                  </a:cubicBezTo>
                  <a:cubicBezTo>
                    <a:pt x="11" y="102"/>
                    <a:pt x="10" y="103"/>
                    <a:pt x="9" y="104"/>
                  </a:cubicBezTo>
                  <a:cubicBezTo>
                    <a:pt x="9" y="105"/>
                    <a:pt x="5" y="110"/>
                    <a:pt x="4" y="111"/>
                  </a:cubicBezTo>
                  <a:cubicBezTo>
                    <a:pt x="3" y="112"/>
                    <a:pt x="1" y="114"/>
                    <a:pt x="1" y="114"/>
                  </a:cubicBezTo>
                  <a:cubicBezTo>
                    <a:pt x="0" y="115"/>
                    <a:pt x="0" y="115"/>
                    <a:pt x="1" y="115"/>
                  </a:cubicBezTo>
                  <a:cubicBezTo>
                    <a:pt x="1" y="116"/>
                    <a:pt x="3" y="117"/>
                    <a:pt x="3" y="118"/>
                  </a:cubicBezTo>
                  <a:cubicBezTo>
                    <a:pt x="3" y="118"/>
                    <a:pt x="3" y="118"/>
                    <a:pt x="2" y="119"/>
                  </a:cubicBezTo>
                  <a:cubicBezTo>
                    <a:pt x="3" y="121"/>
                    <a:pt x="5" y="126"/>
                    <a:pt x="7" y="126"/>
                  </a:cubicBezTo>
                  <a:cubicBezTo>
                    <a:pt x="8" y="127"/>
                    <a:pt x="8" y="127"/>
                    <a:pt x="8" y="127"/>
                  </a:cubicBezTo>
                  <a:cubicBezTo>
                    <a:pt x="8" y="127"/>
                    <a:pt x="9" y="127"/>
                    <a:pt x="9" y="128"/>
                  </a:cubicBezTo>
                  <a:cubicBezTo>
                    <a:pt x="9" y="129"/>
                    <a:pt x="10" y="137"/>
                    <a:pt x="10" y="139"/>
                  </a:cubicBezTo>
                  <a:cubicBezTo>
                    <a:pt x="10" y="139"/>
                    <a:pt x="10" y="140"/>
                    <a:pt x="11" y="141"/>
                  </a:cubicBezTo>
                  <a:cubicBezTo>
                    <a:pt x="11" y="142"/>
                    <a:pt x="18" y="147"/>
                    <a:pt x="18" y="147"/>
                  </a:cubicBezTo>
                  <a:cubicBezTo>
                    <a:pt x="18" y="147"/>
                    <a:pt x="18" y="148"/>
                    <a:pt x="18" y="148"/>
                  </a:cubicBezTo>
                  <a:cubicBezTo>
                    <a:pt x="17" y="149"/>
                    <a:pt x="16" y="150"/>
                    <a:pt x="16" y="150"/>
                  </a:cubicBezTo>
                  <a:cubicBezTo>
                    <a:pt x="16" y="151"/>
                    <a:pt x="16" y="151"/>
                    <a:pt x="15" y="151"/>
                  </a:cubicBezTo>
                  <a:cubicBezTo>
                    <a:pt x="15" y="152"/>
                    <a:pt x="14" y="153"/>
                    <a:pt x="16" y="154"/>
                  </a:cubicBezTo>
                  <a:cubicBezTo>
                    <a:pt x="17" y="155"/>
                    <a:pt x="16" y="156"/>
                    <a:pt x="16" y="157"/>
                  </a:cubicBezTo>
                  <a:cubicBezTo>
                    <a:pt x="15" y="157"/>
                    <a:pt x="15" y="158"/>
                    <a:pt x="14" y="158"/>
                  </a:cubicBezTo>
                  <a:cubicBezTo>
                    <a:pt x="14" y="158"/>
                    <a:pt x="13" y="159"/>
                    <a:pt x="13" y="159"/>
                  </a:cubicBezTo>
                  <a:cubicBezTo>
                    <a:pt x="13" y="160"/>
                    <a:pt x="13" y="164"/>
                    <a:pt x="17" y="166"/>
                  </a:cubicBezTo>
                  <a:cubicBezTo>
                    <a:pt x="17" y="166"/>
                    <a:pt x="18" y="167"/>
                    <a:pt x="18" y="168"/>
                  </a:cubicBezTo>
                  <a:cubicBezTo>
                    <a:pt x="18" y="168"/>
                    <a:pt x="17" y="170"/>
                    <a:pt x="17" y="170"/>
                  </a:cubicBezTo>
                  <a:cubicBezTo>
                    <a:pt x="17" y="170"/>
                    <a:pt x="17" y="171"/>
                    <a:pt x="17" y="171"/>
                  </a:cubicBezTo>
                  <a:cubicBezTo>
                    <a:pt x="18" y="172"/>
                    <a:pt x="22" y="175"/>
                    <a:pt x="23" y="181"/>
                  </a:cubicBezTo>
                  <a:cubicBezTo>
                    <a:pt x="23" y="181"/>
                    <a:pt x="24" y="184"/>
                    <a:pt x="24" y="185"/>
                  </a:cubicBezTo>
                  <a:cubicBezTo>
                    <a:pt x="24" y="186"/>
                    <a:pt x="24" y="187"/>
                    <a:pt x="25" y="188"/>
                  </a:cubicBezTo>
                  <a:cubicBezTo>
                    <a:pt x="25" y="190"/>
                    <a:pt x="26" y="191"/>
                    <a:pt x="26" y="193"/>
                  </a:cubicBezTo>
                  <a:cubicBezTo>
                    <a:pt x="26" y="194"/>
                    <a:pt x="27" y="195"/>
                    <a:pt x="27" y="196"/>
                  </a:cubicBezTo>
                  <a:cubicBezTo>
                    <a:pt x="27" y="197"/>
                    <a:pt x="27" y="198"/>
                    <a:pt x="27" y="199"/>
                  </a:cubicBezTo>
                  <a:cubicBezTo>
                    <a:pt x="27" y="200"/>
                    <a:pt x="26" y="200"/>
                    <a:pt x="30" y="201"/>
                  </a:cubicBezTo>
                  <a:cubicBezTo>
                    <a:pt x="32" y="201"/>
                    <a:pt x="35" y="201"/>
                    <a:pt x="37" y="201"/>
                  </a:cubicBezTo>
                  <a:cubicBezTo>
                    <a:pt x="37" y="200"/>
                    <a:pt x="37" y="200"/>
                    <a:pt x="38" y="200"/>
                  </a:cubicBezTo>
                  <a:cubicBezTo>
                    <a:pt x="38" y="199"/>
                    <a:pt x="44" y="192"/>
                    <a:pt x="44" y="192"/>
                  </a:cubicBezTo>
                  <a:cubicBezTo>
                    <a:pt x="44" y="192"/>
                    <a:pt x="46" y="190"/>
                    <a:pt x="48" y="190"/>
                  </a:cubicBezTo>
                  <a:cubicBezTo>
                    <a:pt x="50" y="190"/>
                    <a:pt x="51" y="188"/>
                    <a:pt x="51" y="187"/>
                  </a:cubicBezTo>
                  <a:cubicBezTo>
                    <a:pt x="51" y="185"/>
                    <a:pt x="51" y="185"/>
                    <a:pt x="52" y="185"/>
                  </a:cubicBezTo>
                  <a:cubicBezTo>
                    <a:pt x="52" y="185"/>
                    <a:pt x="53" y="185"/>
                    <a:pt x="54" y="186"/>
                  </a:cubicBezTo>
                  <a:cubicBezTo>
                    <a:pt x="54" y="186"/>
                    <a:pt x="56" y="187"/>
                    <a:pt x="56" y="188"/>
                  </a:cubicBezTo>
                  <a:cubicBezTo>
                    <a:pt x="57" y="188"/>
                    <a:pt x="58" y="190"/>
                    <a:pt x="59" y="190"/>
                  </a:cubicBezTo>
                  <a:cubicBezTo>
                    <a:pt x="61" y="190"/>
                    <a:pt x="67" y="190"/>
                    <a:pt x="67" y="190"/>
                  </a:cubicBezTo>
                  <a:cubicBezTo>
                    <a:pt x="68" y="190"/>
                    <a:pt x="69" y="190"/>
                    <a:pt x="70" y="190"/>
                  </a:cubicBezTo>
                  <a:cubicBezTo>
                    <a:pt x="72" y="190"/>
                    <a:pt x="75" y="190"/>
                    <a:pt x="76" y="193"/>
                  </a:cubicBezTo>
                  <a:cubicBezTo>
                    <a:pt x="78" y="196"/>
                    <a:pt x="79" y="200"/>
                    <a:pt x="79" y="200"/>
                  </a:cubicBezTo>
                  <a:cubicBezTo>
                    <a:pt x="80" y="201"/>
                    <a:pt x="80" y="201"/>
                    <a:pt x="80" y="200"/>
                  </a:cubicBezTo>
                  <a:cubicBezTo>
                    <a:pt x="81" y="199"/>
                    <a:pt x="83" y="192"/>
                    <a:pt x="84" y="191"/>
                  </a:cubicBezTo>
                  <a:cubicBezTo>
                    <a:pt x="84" y="190"/>
                    <a:pt x="85" y="188"/>
                    <a:pt x="87" y="188"/>
                  </a:cubicBezTo>
                  <a:cubicBezTo>
                    <a:pt x="89" y="188"/>
                    <a:pt x="94" y="188"/>
                    <a:pt x="95" y="188"/>
                  </a:cubicBezTo>
                  <a:cubicBezTo>
                    <a:pt x="97" y="187"/>
                    <a:pt x="100" y="187"/>
                    <a:pt x="102" y="188"/>
                  </a:cubicBezTo>
                  <a:cubicBezTo>
                    <a:pt x="103" y="188"/>
                    <a:pt x="102" y="189"/>
                    <a:pt x="102" y="189"/>
                  </a:cubicBezTo>
                  <a:cubicBezTo>
                    <a:pt x="102" y="190"/>
                    <a:pt x="103" y="191"/>
                    <a:pt x="104" y="192"/>
                  </a:cubicBezTo>
                  <a:cubicBezTo>
                    <a:pt x="105" y="188"/>
                    <a:pt x="109" y="176"/>
                    <a:pt x="109" y="174"/>
                  </a:cubicBezTo>
                  <a:cubicBezTo>
                    <a:pt x="110" y="173"/>
                    <a:pt x="110" y="172"/>
                    <a:pt x="110" y="170"/>
                  </a:cubicBezTo>
                  <a:cubicBezTo>
                    <a:pt x="110" y="168"/>
                    <a:pt x="111" y="165"/>
                    <a:pt x="111" y="165"/>
                  </a:cubicBezTo>
                  <a:cubicBezTo>
                    <a:pt x="111" y="165"/>
                    <a:pt x="111" y="164"/>
                    <a:pt x="112" y="163"/>
                  </a:cubicBezTo>
                  <a:cubicBezTo>
                    <a:pt x="112" y="162"/>
                    <a:pt x="115" y="159"/>
                    <a:pt x="115" y="159"/>
                  </a:cubicBezTo>
                  <a:cubicBezTo>
                    <a:pt x="115" y="159"/>
                    <a:pt x="115" y="157"/>
                    <a:pt x="116" y="156"/>
                  </a:cubicBezTo>
                  <a:cubicBezTo>
                    <a:pt x="116" y="156"/>
                    <a:pt x="117" y="151"/>
                    <a:pt x="120" y="151"/>
                  </a:cubicBezTo>
                  <a:cubicBezTo>
                    <a:pt x="123" y="150"/>
                    <a:pt x="129" y="149"/>
                    <a:pt x="131" y="149"/>
                  </a:cubicBezTo>
                  <a:cubicBezTo>
                    <a:pt x="133" y="149"/>
                    <a:pt x="138" y="148"/>
                    <a:pt x="141" y="147"/>
                  </a:cubicBezTo>
                  <a:cubicBezTo>
                    <a:pt x="143" y="146"/>
                    <a:pt x="147" y="146"/>
                    <a:pt x="149" y="146"/>
                  </a:cubicBezTo>
                  <a:cubicBezTo>
                    <a:pt x="150" y="146"/>
                    <a:pt x="157" y="146"/>
                    <a:pt x="157" y="146"/>
                  </a:cubicBezTo>
                  <a:cubicBezTo>
                    <a:pt x="157" y="146"/>
                    <a:pt x="157" y="146"/>
                    <a:pt x="158" y="146"/>
                  </a:cubicBezTo>
                  <a:cubicBezTo>
                    <a:pt x="159" y="147"/>
                    <a:pt x="167" y="152"/>
                    <a:pt x="168" y="152"/>
                  </a:cubicBezTo>
                  <a:cubicBezTo>
                    <a:pt x="169" y="153"/>
                    <a:pt x="172" y="154"/>
                    <a:pt x="171" y="158"/>
                  </a:cubicBezTo>
                  <a:cubicBezTo>
                    <a:pt x="171" y="159"/>
                    <a:pt x="171" y="159"/>
                    <a:pt x="171" y="159"/>
                  </a:cubicBezTo>
                  <a:cubicBezTo>
                    <a:pt x="174" y="158"/>
                    <a:pt x="174" y="158"/>
                    <a:pt x="174" y="158"/>
                  </a:cubicBezTo>
                  <a:cubicBezTo>
                    <a:pt x="174" y="158"/>
                    <a:pt x="176" y="157"/>
                    <a:pt x="175" y="156"/>
                  </a:cubicBezTo>
                  <a:cubicBezTo>
                    <a:pt x="174" y="155"/>
                    <a:pt x="171" y="154"/>
                    <a:pt x="173" y="151"/>
                  </a:cubicBezTo>
                  <a:cubicBezTo>
                    <a:pt x="174" y="148"/>
                    <a:pt x="178" y="140"/>
                    <a:pt x="178" y="138"/>
                  </a:cubicBezTo>
                  <a:cubicBezTo>
                    <a:pt x="179" y="135"/>
                    <a:pt x="179" y="133"/>
                    <a:pt x="179" y="132"/>
                  </a:cubicBezTo>
                  <a:cubicBezTo>
                    <a:pt x="179" y="131"/>
                    <a:pt x="180" y="130"/>
                    <a:pt x="180" y="130"/>
                  </a:cubicBezTo>
                  <a:cubicBezTo>
                    <a:pt x="181" y="130"/>
                    <a:pt x="181" y="129"/>
                    <a:pt x="181" y="129"/>
                  </a:cubicBezTo>
                  <a:cubicBezTo>
                    <a:pt x="181" y="128"/>
                    <a:pt x="178" y="126"/>
                    <a:pt x="178" y="125"/>
                  </a:cubicBezTo>
                  <a:cubicBezTo>
                    <a:pt x="178" y="124"/>
                    <a:pt x="177" y="122"/>
                    <a:pt x="177" y="121"/>
                  </a:cubicBezTo>
                  <a:cubicBezTo>
                    <a:pt x="176" y="120"/>
                    <a:pt x="176" y="119"/>
                    <a:pt x="175" y="119"/>
                  </a:cubicBezTo>
                  <a:cubicBezTo>
                    <a:pt x="175" y="119"/>
                    <a:pt x="171" y="118"/>
                    <a:pt x="169" y="116"/>
                  </a:cubicBezTo>
                  <a:cubicBezTo>
                    <a:pt x="167" y="114"/>
                    <a:pt x="167" y="114"/>
                    <a:pt x="167" y="112"/>
                  </a:cubicBezTo>
                  <a:cubicBezTo>
                    <a:pt x="167" y="111"/>
                    <a:pt x="167" y="109"/>
                    <a:pt x="167" y="108"/>
                  </a:cubicBezTo>
                  <a:cubicBezTo>
                    <a:pt x="166" y="107"/>
                    <a:pt x="166" y="105"/>
                    <a:pt x="167" y="104"/>
                  </a:cubicBezTo>
                  <a:cubicBezTo>
                    <a:pt x="168" y="103"/>
                    <a:pt x="168" y="102"/>
                    <a:pt x="168" y="101"/>
                  </a:cubicBezTo>
                  <a:cubicBezTo>
                    <a:pt x="169" y="100"/>
                    <a:pt x="168" y="100"/>
                    <a:pt x="168" y="100"/>
                  </a:cubicBezTo>
                  <a:cubicBezTo>
                    <a:pt x="167" y="100"/>
                    <a:pt x="149" y="100"/>
                    <a:pt x="147" y="100"/>
                  </a:cubicBezTo>
                  <a:cubicBezTo>
                    <a:pt x="144" y="100"/>
                    <a:pt x="143" y="100"/>
                    <a:pt x="143" y="100"/>
                  </a:cubicBezTo>
                  <a:cubicBezTo>
                    <a:pt x="142" y="100"/>
                    <a:pt x="141" y="100"/>
                    <a:pt x="141" y="98"/>
                  </a:cubicBezTo>
                  <a:cubicBezTo>
                    <a:pt x="141" y="96"/>
                    <a:pt x="141" y="90"/>
                    <a:pt x="139" y="87"/>
                  </a:cubicBezTo>
                  <a:cubicBezTo>
                    <a:pt x="138" y="84"/>
                    <a:pt x="136" y="83"/>
                    <a:pt x="136" y="83"/>
                  </a:cubicBezTo>
                  <a:cubicBezTo>
                    <a:pt x="136" y="82"/>
                    <a:pt x="135" y="82"/>
                    <a:pt x="136" y="82"/>
                  </a:cubicBezTo>
                  <a:cubicBezTo>
                    <a:pt x="138" y="82"/>
                    <a:pt x="140" y="82"/>
                    <a:pt x="140" y="80"/>
                  </a:cubicBezTo>
                  <a:cubicBezTo>
                    <a:pt x="140" y="79"/>
                    <a:pt x="140" y="75"/>
                    <a:pt x="139" y="72"/>
                  </a:cubicBezTo>
                  <a:cubicBezTo>
                    <a:pt x="138" y="69"/>
                    <a:pt x="138" y="67"/>
                    <a:pt x="137" y="66"/>
                  </a:cubicBezTo>
                  <a:cubicBezTo>
                    <a:pt x="137" y="66"/>
                    <a:pt x="138" y="66"/>
                    <a:pt x="138" y="65"/>
                  </a:cubicBezTo>
                  <a:cubicBezTo>
                    <a:pt x="137" y="64"/>
                    <a:pt x="133" y="61"/>
                    <a:pt x="132" y="60"/>
                  </a:cubicBezTo>
                  <a:cubicBezTo>
                    <a:pt x="130" y="59"/>
                    <a:pt x="128" y="57"/>
                    <a:pt x="125" y="57"/>
                  </a:cubicBezTo>
                  <a:cubicBezTo>
                    <a:pt x="123" y="57"/>
                    <a:pt x="117" y="59"/>
                    <a:pt x="116" y="57"/>
                  </a:cubicBezTo>
                  <a:cubicBezTo>
                    <a:pt x="115" y="56"/>
                    <a:pt x="113" y="55"/>
                    <a:pt x="113" y="54"/>
                  </a:cubicBezTo>
                  <a:cubicBezTo>
                    <a:pt x="112" y="53"/>
                    <a:pt x="111" y="52"/>
                    <a:pt x="108" y="52"/>
                  </a:cubicBezTo>
                  <a:cubicBezTo>
                    <a:pt x="106" y="51"/>
                    <a:pt x="101" y="50"/>
                    <a:pt x="100" y="48"/>
                  </a:cubicBezTo>
                  <a:cubicBezTo>
                    <a:pt x="98" y="46"/>
                    <a:pt x="98" y="45"/>
                    <a:pt x="97" y="45"/>
                  </a:cubicBezTo>
                  <a:cubicBezTo>
                    <a:pt x="95" y="44"/>
                    <a:pt x="93" y="44"/>
                    <a:pt x="93" y="43"/>
                  </a:cubicBezTo>
                  <a:cubicBezTo>
                    <a:pt x="92" y="43"/>
                    <a:pt x="88" y="41"/>
                    <a:pt x="86" y="42"/>
                  </a:cubicBezTo>
                  <a:cubicBezTo>
                    <a:pt x="85" y="43"/>
                    <a:pt x="84" y="43"/>
                    <a:pt x="84" y="43"/>
                  </a:cubicBezTo>
                  <a:cubicBezTo>
                    <a:pt x="83" y="43"/>
                    <a:pt x="80" y="43"/>
                    <a:pt x="80" y="42"/>
                  </a:cubicBezTo>
                  <a:cubicBezTo>
                    <a:pt x="79" y="42"/>
                    <a:pt x="70" y="34"/>
                    <a:pt x="70" y="34"/>
                  </a:cubicBezTo>
                  <a:cubicBezTo>
                    <a:pt x="70" y="34"/>
                    <a:pt x="69" y="33"/>
                    <a:pt x="69" y="32"/>
                  </a:cubicBezTo>
                  <a:cubicBezTo>
                    <a:pt x="68" y="31"/>
                    <a:pt x="65" y="28"/>
                    <a:pt x="64" y="24"/>
                  </a:cubicBezTo>
                  <a:cubicBezTo>
                    <a:pt x="63" y="21"/>
                    <a:pt x="64" y="22"/>
                    <a:pt x="64" y="21"/>
                  </a:cubicBezTo>
                  <a:cubicBezTo>
                    <a:pt x="64" y="20"/>
                    <a:pt x="63" y="15"/>
                    <a:pt x="64" y="11"/>
                  </a:cubicBezTo>
                  <a:cubicBezTo>
                    <a:pt x="64" y="8"/>
                    <a:pt x="65" y="5"/>
                    <a:pt x="65" y="4"/>
                  </a:cubicBezTo>
                  <a:cubicBezTo>
                    <a:pt x="65" y="3"/>
                    <a:pt x="65" y="3"/>
                    <a:pt x="65" y="2"/>
                  </a:cubicBezTo>
                  <a:cubicBezTo>
                    <a:pt x="64" y="1"/>
                    <a:pt x="63" y="0"/>
                    <a:pt x="62" y="1"/>
                  </a:cubicBezTo>
                  <a:cubicBezTo>
                    <a:pt x="61" y="2"/>
                    <a:pt x="61" y="3"/>
                    <a:pt x="60" y="2"/>
                  </a:cubicBezTo>
                  <a:cubicBezTo>
                    <a:pt x="59" y="1"/>
                    <a:pt x="58" y="1"/>
                    <a:pt x="56" y="1"/>
                  </a:cubicBezTo>
                  <a:cubicBezTo>
                    <a:pt x="55" y="2"/>
                    <a:pt x="46" y="4"/>
                    <a:pt x="46" y="4"/>
                  </a:cubicBezTo>
                  <a:cubicBezTo>
                    <a:pt x="46" y="4"/>
                    <a:pt x="44" y="4"/>
                    <a:pt x="44" y="5"/>
                  </a:cubicBezTo>
                  <a:cubicBezTo>
                    <a:pt x="43" y="6"/>
                    <a:pt x="38" y="9"/>
                    <a:pt x="37" y="10"/>
                  </a:cubicBezTo>
                  <a:cubicBezTo>
                    <a:pt x="35" y="10"/>
                    <a:pt x="32" y="12"/>
                    <a:pt x="31" y="13"/>
                  </a:cubicBezTo>
                  <a:cubicBezTo>
                    <a:pt x="31" y="13"/>
                    <a:pt x="30" y="14"/>
                    <a:pt x="30" y="14"/>
                  </a:cubicBezTo>
                  <a:cubicBezTo>
                    <a:pt x="29" y="15"/>
                    <a:pt x="29" y="16"/>
                    <a:pt x="27" y="16"/>
                  </a:cubicBezTo>
                  <a:cubicBezTo>
                    <a:pt x="26" y="16"/>
                    <a:pt x="23" y="17"/>
                    <a:pt x="22" y="18"/>
                  </a:cubicBezTo>
                  <a:cubicBezTo>
                    <a:pt x="22" y="18"/>
                    <a:pt x="19" y="21"/>
                    <a:pt x="17" y="21"/>
                  </a:cubicBezTo>
                  <a:cubicBezTo>
                    <a:pt x="15" y="21"/>
                    <a:pt x="11" y="21"/>
                    <a:pt x="5" y="20"/>
                  </a:cubicBezTo>
                  <a:cubicBezTo>
                    <a:pt x="3" y="20"/>
                    <a:pt x="2" y="19"/>
                    <a:pt x="1" y="19"/>
                  </a:cubicBezTo>
                  <a:cubicBezTo>
                    <a:pt x="4" y="23"/>
                    <a:pt x="10" y="33"/>
                    <a:pt x="11" y="35"/>
                  </a:cubicBezTo>
                  <a:cubicBezTo>
                    <a:pt x="12" y="37"/>
                    <a:pt x="14" y="41"/>
                    <a:pt x="14" y="4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5" name="Freeform 199">
              <a:extLst>
                <a:ext uri="{FF2B5EF4-FFF2-40B4-BE49-F238E27FC236}">
                  <a16:creationId xmlns="" xmlns:a16="http://schemas.microsoft.com/office/drawing/2014/main" id="{3E7286A6-09AD-42AC-907C-8B61AA95DFCB}"/>
                </a:ext>
              </a:extLst>
            </p:cNvPr>
            <p:cNvSpPr>
              <a:spLocks/>
            </p:cNvSpPr>
            <p:nvPr/>
          </p:nvSpPr>
          <p:spPr bwMode="auto">
            <a:xfrm>
              <a:off x="1986197" y="3540231"/>
              <a:ext cx="129989" cy="135544"/>
            </a:xfrm>
            <a:custGeom>
              <a:avLst/>
              <a:gdLst>
                <a:gd name="T0" fmla="*/ 120 w 125"/>
                <a:gd name="T1" fmla="*/ 96 h 130"/>
                <a:gd name="T2" fmla="*/ 125 w 125"/>
                <a:gd name="T3" fmla="*/ 75 h 130"/>
                <a:gd name="T4" fmla="*/ 118 w 125"/>
                <a:gd name="T5" fmla="*/ 72 h 130"/>
                <a:gd name="T6" fmla="*/ 113 w 125"/>
                <a:gd name="T7" fmla="*/ 73 h 130"/>
                <a:gd name="T8" fmla="*/ 107 w 125"/>
                <a:gd name="T9" fmla="*/ 69 h 130"/>
                <a:gd name="T10" fmla="*/ 105 w 125"/>
                <a:gd name="T11" fmla="*/ 54 h 130"/>
                <a:gd name="T12" fmla="*/ 101 w 125"/>
                <a:gd name="T13" fmla="*/ 48 h 130"/>
                <a:gd name="T14" fmla="*/ 92 w 125"/>
                <a:gd name="T15" fmla="*/ 43 h 130"/>
                <a:gd name="T16" fmla="*/ 86 w 125"/>
                <a:gd name="T17" fmla="*/ 47 h 130"/>
                <a:gd name="T18" fmla="*/ 70 w 125"/>
                <a:gd name="T19" fmla="*/ 42 h 130"/>
                <a:gd name="T20" fmla="*/ 71 w 125"/>
                <a:gd name="T21" fmla="*/ 32 h 130"/>
                <a:gd name="T22" fmla="*/ 71 w 125"/>
                <a:gd name="T23" fmla="*/ 23 h 130"/>
                <a:gd name="T24" fmla="*/ 67 w 125"/>
                <a:gd name="T25" fmla="*/ 13 h 130"/>
                <a:gd name="T26" fmla="*/ 64 w 125"/>
                <a:gd name="T27" fmla="*/ 6 h 130"/>
                <a:gd name="T28" fmla="*/ 53 w 125"/>
                <a:gd name="T29" fmla="*/ 0 h 130"/>
                <a:gd name="T30" fmla="*/ 37 w 125"/>
                <a:gd name="T31" fmla="*/ 1 h 130"/>
                <a:gd name="T32" fmla="*/ 16 w 125"/>
                <a:gd name="T33" fmla="*/ 5 h 130"/>
                <a:gd name="T34" fmla="*/ 11 w 125"/>
                <a:gd name="T35" fmla="*/ 13 h 130"/>
                <a:gd name="T36" fmla="*/ 7 w 125"/>
                <a:gd name="T37" fmla="*/ 19 h 130"/>
                <a:gd name="T38" fmla="*/ 5 w 125"/>
                <a:gd name="T39" fmla="*/ 28 h 130"/>
                <a:gd name="T40" fmla="*/ 3 w 125"/>
                <a:gd name="T41" fmla="*/ 47 h 130"/>
                <a:gd name="T42" fmla="*/ 11 w 125"/>
                <a:gd name="T43" fmla="*/ 58 h 130"/>
                <a:gd name="T44" fmla="*/ 24 w 125"/>
                <a:gd name="T45" fmla="*/ 70 h 130"/>
                <a:gd name="T46" fmla="*/ 34 w 125"/>
                <a:gd name="T47" fmla="*/ 72 h 130"/>
                <a:gd name="T48" fmla="*/ 55 w 125"/>
                <a:gd name="T49" fmla="*/ 84 h 130"/>
                <a:gd name="T50" fmla="*/ 75 w 125"/>
                <a:gd name="T51" fmla="*/ 94 h 130"/>
                <a:gd name="T52" fmla="*/ 71 w 125"/>
                <a:gd name="T53" fmla="*/ 104 h 130"/>
                <a:gd name="T54" fmla="*/ 66 w 125"/>
                <a:gd name="T55" fmla="*/ 111 h 130"/>
                <a:gd name="T56" fmla="*/ 64 w 125"/>
                <a:gd name="T57" fmla="*/ 119 h 130"/>
                <a:gd name="T58" fmla="*/ 61 w 125"/>
                <a:gd name="T59" fmla="*/ 126 h 130"/>
                <a:gd name="T60" fmla="*/ 74 w 125"/>
                <a:gd name="T61" fmla="*/ 126 h 130"/>
                <a:gd name="T62" fmla="*/ 81 w 125"/>
                <a:gd name="T63" fmla="*/ 128 h 130"/>
                <a:gd name="T64" fmla="*/ 90 w 125"/>
                <a:gd name="T65" fmla="*/ 128 h 130"/>
                <a:gd name="T66" fmla="*/ 94 w 125"/>
                <a:gd name="T67" fmla="*/ 129 h 130"/>
                <a:gd name="T68" fmla="*/ 99 w 125"/>
                <a:gd name="T69" fmla="*/ 126 h 130"/>
                <a:gd name="T70" fmla="*/ 102 w 125"/>
                <a:gd name="T71" fmla="*/ 127 h 130"/>
                <a:gd name="T72" fmla="*/ 105 w 125"/>
                <a:gd name="T73" fmla="*/ 125 h 130"/>
                <a:gd name="T74" fmla="*/ 111 w 125"/>
                <a:gd name="T75" fmla="*/ 119 h 130"/>
                <a:gd name="T76" fmla="*/ 117 w 125"/>
                <a:gd name="T77" fmla="*/ 113 h 130"/>
                <a:gd name="T78" fmla="*/ 120 w 125"/>
                <a:gd name="T79" fmla="*/ 9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 h="130">
                  <a:moveTo>
                    <a:pt x="120" y="98"/>
                  </a:moveTo>
                  <a:cubicBezTo>
                    <a:pt x="120" y="97"/>
                    <a:pt x="120" y="97"/>
                    <a:pt x="120" y="96"/>
                  </a:cubicBezTo>
                  <a:cubicBezTo>
                    <a:pt x="120" y="96"/>
                    <a:pt x="123" y="86"/>
                    <a:pt x="124" y="84"/>
                  </a:cubicBezTo>
                  <a:cubicBezTo>
                    <a:pt x="124" y="82"/>
                    <a:pt x="125" y="75"/>
                    <a:pt x="125" y="75"/>
                  </a:cubicBezTo>
                  <a:cubicBezTo>
                    <a:pt x="125" y="75"/>
                    <a:pt x="125" y="74"/>
                    <a:pt x="124" y="74"/>
                  </a:cubicBezTo>
                  <a:cubicBezTo>
                    <a:pt x="124" y="74"/>
                    <a:pt x="118" y="72"/>
                    <a:pt x="118" y="72"/>
                  </a:cubicBezTo>
                  <a:cubicBezTo>
                    <a:pt x="118" y="72"/>
                    <a:pt x="116" y="72"/>
                    <a:pt x="116" y="72"/>
                  </a:cubicBezTo>
                  <a:cubicBezTo>
                    <a:pt x="115" y="73"/>
                    <a:pt x="114" y="73"/>
                    <a:pt x="113" y="73"/>
                  </a:cubicBezTo>
                  <a:cubicBezTo>
                    <a:pt x="112" y="73"/>
                    <a:pt x="111" y="74"/>
                    <a:pt x="110" y="73"/>
                  </a:cubicBezTo>
                  <a:cubicBezTo>
                    <a:pt x="109" y="73"/>
                    <a:pt x="108" y="73"/>
                    <a:pt x="107" y="69"/>
                  </a:cubicBezTo>
                  <a:cubicBezTo>
                    <a:pt x="106" y="66"/>
                    <a:pt x="106" y="65"/>
                    <a:pt x="106" y="63"/>
                  </a:cubicBezTo>
                  <a:cubicBezTo>
                    <a:pt x="106" y="62"/>
                    <a:pt x="105" y="54"/>
                    <a:pt x="105" y="54"/>
                  </a:cubicBezTo>
                  <a:cubicBezTo>
                    <a:pt x="105" y="54"/>
                    <a:pt x="105" y="51"/>
                    <a:pt x="103" y="49"/>
                  </a:cubicBezTo>
                  <a:cubicBezTo>
                    <a:pt x="102" y="47"/>
                    <a:pt x="102" y="48"/>
                    <a:pt x="101" y="48"/>
                  </a:cubicBezTo>
                  <a:cubicBezTo>
                    <a:pt x="101" y="47"/>
                    <a:pt x="95" y="47"/>
                    <a:pt x="93" y="44"/>
                  </a:cubicBezTo>
                  <a:cubicBezTo>
                    <a:pt x="93" y="44"/>
                    <a:pt x="93" y="43"/>
                    <a:pt x="92" y="43"/>
                  </a:cubicBezTo>
                  <a:cubicBezTo>
                    <a:pt x="91" y="44"/>
                    <a:pt x="87" y="46"/>
                    <a:pt x="87" y="46"/>
                  </a:cubicBezTo>
                  <a:cubicBezTo>
                    <a:pt x="87" y="46"/>
                    <a:pt x="87" y="47"/>
                    <a:pt x="86" y="47"/>
                  </a:cubicBezTo>
                  <a:cubicBezTo>
                    <a:pt x="85" y="46"/>
                    <a:pt x="70" y="44"/>
                    <a:pt x="70" y="44"/>
                  </a:cubicBezTo>
                  <a:cubicBezTo>
                    <a:pt x="70" y="44"/>
                    <a:pt x="69" y="43"/>
                    <a:pt x="70" y="42"/>
                  </a:cubicBezTo>
                  <a:cubicBezTo>
                    <a:pt x="70" y="41"/>
                    <a:pt x="71" y="38"/>
                    <a:pt x="71" y="35"/>
                  </a:cubicBezTo>
                  <a:cubicBezTo>
                    <a:pt x="70" y="33"/>
                    <a:pt x="71" y="33"/>
                    <a:pt x="71" y="32"/>
                  </a:cubicBezTo>
                  <a:cubicBezTo>
                    <a:pt x="71" y="31"/>
                    <a:pt x="72" y="30"/>
                    <a:pt x="72" y="29"/>
                  </a:cubicBezTo>
                  <a:cubicBezTo>
                    <a:pt x="72" y="27"/>
                    <a:pt x="72" y="26"/>
                    <a:pt x="71" y="23"/>
                  </a:cubicBezTo>
                  <a:cubicBezTo>
                    <a:pt x="71" y="21"/>
                    <a:pt x="67" y="14"/>
                    <a:pt x="67" y="14"/>
                  </a:cubicBezTo>
                  <a:cubicBezTo>
                    <a:pt x="67" y="13"/>
                    <a:pt x="67" y="13"/>
                    <a:pt x="67" y="13"/>
                  </a:cubicBezTo>
                  <a:cubicBezTo>
                    <a:pt x="67" y="12"/>
                    <a:pt x="67" y="12"/>
                    <a:pt x="67" y="12"/>
                  </a:cubicBezTo>
                  <a:cubicBezTo>
                    <a:pt x="68" y="8"/>
                    <a:pt x="65" y="7"/>
                    <a:pt x="64" y="6"/>
                  </a:cubicBezTo>
                  <a:cubicBezTo>
                    <a:pt x="63" y="6"/>
                    <a:pt x="55" y="1"/>
                    <a:pt x="54" y="0"/>
                  </a:cubicBezTo>
                  <a:cubicBezTo>
                    <a:pt x="53" y="0"/>
                    <a:pt x="53" y="0"/>
                    <a:pt x="53" y="0"/>
                  </a:cubicBezTo>
                  <a:cubicBezTo>
                    <a:pt x="53" y="0"/>
                    <a:pt x="46" y="0"/>
                    <a:pt x="45" y="0"/>
                  </a:cubicBezTo>
                  <a:cubicBezTo>
                    <a:pt x="43" y="0"/>
                    <a:pt x="39" y="0"/>
                    <a:pt x="37" y="1"/>
                  </a:cubicBezTo>
                  <a:cubicBezTo>
                    <a:pt x="34" y="2"/>
                    <a:pt x="29" y="3"/>
                    <a:pt x="27" y="3"/>
                  </a:cubicBezTo>
                  <a:cubicBezTo>
                    <a:pt x="25" y="3"/>
                    <a:pt x="19" y="4"/>
                    <a:pt x="16" y="5"/>
                  </a:cubicBezTo>
                  <a:cubicBezTo>
                    <a:pt x="13" y="5"/>
                    <a:pt x="12" y="10"/>
                    <a:pt x="12" y="10"/>
                  </a:cubicBezTo>
                  <a:cubicBezTo>
                    <a:pt x="11" y="11"/>
                    <a:pt x="11" y="13"/>
                    <a:pt x="11" y="13"/>
                  </a:cubicBezTo>
                  <a:cubicBezTo>
                    <a:pt x="11" y="13"/>
                    <a:pt x="8" y="16"/>
                    <a:pt x="8" y="17"/>
                  </a:cubicBezTo>
                  <a:cubicBezTo>
                    <a:pt x="7" y="18"/>
                    <a:pt x="7" y="19"/>
                    <a:pt x="7" y="19"/>
                  </a:cubicBezTo>
                  <a:cubicBezTo>
                    <a:pt x="7" y="19"/>
                    <a:pt x="6" y="22"/>
                    <a:pt x="6" y="24"/>
                  </a:cubicBezTo>
                  <a:cubicBezTo>
                    <a:pt x="6" y="26"/>
                    <a:pt x="6" y="27"/>
                    <a:pt x="5" y="28"/>
                  </a:cubicBezTo>
                  <a:cubicBezTo>
                    <a:pt x="5" y="30"/>
                    <a:pt x="1" y="42"/>
                    <a:pt x="0" y="46"/>
                  </a:cubicBezTo>
                  <a:cubicBezTo>
                    <a:pt x="1" y="46"/>
                    <a:pt x="2" y="47"/>
                    <a:pt x="3" y="47"/>
                  </a:cubicBezTo>
                  <a:cubicBezTo>
                    <a:pt x="5" y="49"/>
                    <a:pt x="5" y="50"/>
                    <a:pt x="6" y="50"/>
                  </a:cubicBezTo>
                  <a:cubicBezTo>
                    <a:pt x="6" y="51"/>
                    <a:pt x="10" y="57"/>
                    <a:pt x="11" y="58"/>
                  </a:cubicBezTo>
                  <a:cubicBezTo>
                    <a:pt x="11" y="58"/>
                    <a:pt x="12" y="59"/>
                    <a:pt x="13" y="60"/>
                  </a:cubicBezTo>
                  <a:cubicBezTo>
                    <a:pt x="14" y="61"/>
                    <a:pt x="24" y="70"/>
                    <a:pt x="24" y="70"/>
                  </a:cubicBezTo>
                  <a:cubicBezTo>
                    <a:pt x="24" y="70"/>
                    <a:pt x="25" y="70"/>
                    <a:pt x="27" y="71"/>
                  </a:cubicBezTo>
                  <a:cubicBezTo>
                    <a:pt x="29" y="71"/>
                    <a:pt x="32" y="72"/>
                    <a:pt x="34" y="72"/>
                  </a:cubicBezTo>
                  <a:cubicBezTo>
                    <a:pt x="35" y="72"/>
                    <a:pt x="42" y="74"/>
                    <a:pt x="45" y="77"/>
                  </a:cubicBezTo>
                  <a:cubicBezTo>
                    <a:pt x="49" y="80"/>
                    <a:pt x="54" y="83"/>
                    <a:pt x="55" y="84"/>
                  </a:cubicBezTo>
                  <a:cubicBezTo>
                    <a:pt x="57" y="85"/>
                    <a:pt x="74" y="93"/>
                    <a:pt x="74" y="93"/>
                  </a:cubicBezTo>
                  <a:cubicBezTo>
                    <a:pt x="74" y="93"/>
                    <a:pt x="74" y="94"/>
                    <a:pt x="75" y="94"/>
                  </a:cubicBezTo>
                  <a:cubicBezTo>
                    <a:pt x="75" y="95"/>
                    <a:pt x="76" y="98"/>
                    <a:pt x="75" y="99"/>
                  </a:cubicBezTo>
                  <a:cubicBezTo>
                    <a:pt x="73" y="101"/>
                    <a:pt x="72" y="103"/>
                    <a:pt x="71" y="104"/>
                  </a:cubicBezTo>
                  <a:cubicBezTo>
                    <a:pt x="70" y="105"/>
                    <a:pt x="68" y="108"/>
                    <a:pt x="68" y="109"/>
                  </a:cubicBezTo>
                  <a:cubicBezTo>
                    <a:pt x="67" y="109"/>
                    <a:pt x="67" y="111"/>
                    <a:pt x="66" y="111"/>
                  </a:cubicBezTo>
                  <a:cubicBezTo>
                    <a:pt x="66" y="112"/>
                    <a:pt x="64" y="118"/>
                    <a:pt x="64" y="118"/>
                  </a:cubicBezTo>
                  <a:cubicBezTo>
                    <a:pt x="64" y="118"/>
                    <a:pt x="64" y="119"/>
                    <a:pt x="64" y="119"/>
                  </a:cubicBezTo>
                  <a:cubicBezTo>
                    <a:pt x="63" y="120"/>
                    <a:pt x="60" y="122"/>
                    <a:pt x="60" y="125"/>
                  </a:cubicBezTo>
                  <a:cubicBezTo>
                    <a:pt x="60" y="125"/>
                    <a:pt x="60" y="126"/>
                    <a:pt x="61" y="126"/>
                  </a:cubicBezTo>
                  <a:cubicBezTo>
                    <a:pt x="62" y="125"/>
                    <a:pt x="67" y="125"/>
                    <a:pt x="68" y="126"/>
                  </a:cubicBezTo>
                  <a:cubicBezTo>
                    <a:pt x="70" y="126"/>
                    <a:pt x="73" y="126"/>
                    <a:pt x="74" y="126"/>
                  </a:cubicBezTo>
                  <a:cubicBezTo>
                    <a:pt x="75" y="126"/>
                    <a:pt x="78" y="128"/>
                    <a:pt x="78" y="128"/>
                  </a:cubicBezTo>
                  <a:cubicBezTo>
                    <a:pt x="79" y="128"/>
                    <a:pt x="80" y="128"/>
                    <a:pt x="81" y="128"/>
                  </a:cubicBezTo>
                  <a:cubicBezTo>
                    <a:pt x="81" y="128"/>
                    <a:pt x="86" y="128"/>
                    <a:pt x="87" y="128"/>
                  </a:cubicBezTo>
                  <a:cubicBezTo>
                    <a:pt x="88" y="128"/>
                    <a:pt x="89" y="128"/>
                    <a:pt x="90" y="128"/>
                  </a:cubicBezTo>
                  <a:cubicBezTo>
                    <a:pt x="91" y="129"/>
                    <a:pt x="92" y="130"/>
                    <a:pt x="93" y="130"/>
                  </a:cubicBezTo>
                  <a:cubicBezTo>
                    <a:pt x="93" y="130"/>
                    <a:pt x="94" y="130"/>
                    <a:pt x="94" y="129"/>
                  </a:cubicBezTo>
                  <a:cubicBezTo>
                    <a:pt x="94" y="129"/>
                    <a:pt x="95" y="129"/>
                    <a:pt x="96" y="128"/>
                  </a:cubicBezTo>
                  <a:cubicBezTo>
                    <a:pt x="96" y="128"/>
                    <a:pt x="99" y="126"/>
                    <a:pt x="99" y="126"/>
                  </a:cubicBezTo>
                  <a:cubicBezTo>
                    <a:pt x="99" y="126"/>
                    <a:pt x="100" y="126"/>
                    <a:pt x="100" y="126"/>
                  </a:cubicBezTo>
                  <a:cubicBezTo>
                    <a:pt x="101" y="127"/>
                    <a:pt x="102" y="127"/>
                    <a:pt x="102" y="127"/>
                  </a:cubicBezTo>
                  <a:cubicBezTo>
                    <a:pt x="103" y="127"/>
                    <a:pt x="105" y="126"/>
                    <a:pt x="105" y="126"/>
                  </a:cubicBezTo>
                  <a:cubicBezTo>
                    <a:pt x="105" y="126"/>
                    <a:pt x="105" y="125"/>
                    <a:pt x="105" y="125"/>
                  </a:cubicBezTo>
                  <a:cubicBezTo>
                    <a:pt x="105" y="124"/>
                    <a:pt x="105" y="123"/>
                    <a:pt x="107" y="122"/>
                  </a:cubicBezTo>
                  <a:cubicBezTo>
                    <a:pt x="108" y="121"/>
                    <a:pt x="111" y="120"/>
                    <a:pt x="111" y="119"/>
                  </a:cubicBezTo>
                  <a:cubicBezTo>
                    <a:pt x="112" y="119"/>
                    <a:pt x="116" y="115"/>
                    <a:pt x="116" y="115"/>
                  </a:cubicBezTo>
                  <a:cubicBezTo>
                    <a:pt x="117" y="114"/>
                    <a:pt x="117" y="114"/>
                    <a:pt x="117" y="113"/>
                  </a:cubicBezTo>
                  <a:cubicBezTo>
                    <a:pt x="118" y="113"/>
                    <a:pt x="119" y="110"/>
                    <a:pt x="119" y="108"/>
                  </a:cubicBezTo>
                  <a:cubicBezTo>
                    <a:pt x="119" y="107"/>
                    <a:pt x="119" y="102"/>
                    <a:pt x="120" y="9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6" name="Freeform 200">
              <a:extLst>
                <a:ext uri="{FF2B5EF4-FFF2-40B4-BE49-F238E27FC236}">
                  <a16:creationId xmlns="" xmlns:a16="http://schemas.microsoft.com/office/drawing/2014/main" id="{8D9B2FA1-6CC0-46AB-B5F7-E9CBC817D336}"/>
                </a:ext>
              </a:extLst>
            </p:cNvPr>
            <p:cNvSpPr>
              <a:spLocks/>
            </p:cNvSpPr>
            <p:nvPr/>
          </p:nvSpPr>
          <p:spPr bwMode="auto">
            <a:xfrm>
              <a:off x="2050636" y="3716881"/>
              <a:ext cx="82215" cy="85548"/>
            </a:xfrm>
            <a:custGeom>
              <a:avLst/>
              <a:gdLst>
                <a:gd name="T0" fmla="*/ 74 w 79"/>
                <a:gd name="T1" fmla="*/ 59 h 82"/>
                <a:gd name="T2" fmla="*/ 74 w 79"/>
                <a:gd name="T3" fmla="*/ 57 h 82"/>
                <a:gd name="T4" fmla="*/ 74 w 79"/>
                <a:gd name="T5" fmla="*/ 51 h 82"/>
                <a:gd name="T6" fmla="*/ 79 w 79"/>
                <a:gd name="T7" fmla="*/ 43 h 82"/>
                <a:gd name="T8" fmla="*/ 79 w 79"/>
                <a:gd name="T9" fmla="*/ 42 h 82"/>
                <a:gd name="T10" fmla="*/ 68 w 79"/>
                <a:gd name="T11" fmla="*/ 31 h 82"/>
                <a:gd name="T12" fmla="*/ 67 w 79"/>
                <a:gd name="T13" fmla="*/ 31 h 82"/>
                <a:gd name="T14" fmla="*/ 61 w 79"/>
                <a:gd name="T15" fmla="*/ 27 h 82"/>
                <a:gd name="T16" fmla="*/ 59 w 79"/>
                <a:gd name="T17" fmla="*/ 25 h 82"/>
                <a:gd name="T18" fmla="*/ 58 w 79"/>
                <a:gd name="T19" fmla="*/ 23 h 82"/>
                <a:gd name="T20" fmla="*/ 51 w 79"/>
                <a:gd name="T21" fmla="*/ 20 h 82"/>
                <a:gd name="T22" fmla="*/ 47 w 79"/>
                <a:gd name="T23" fmla="*/ 17 h 82"/>
                <a:gd name="T24" fmla="*/ 43 w 79"/>
                <a:gd name="T25" fmla="*/ 13 h 82"/>
                <a:gd name="T26" fmla="*/ 42 w 79"/>
                <a:gd name="T27" fmla="*/ 14 h 82"/>
                <a:gd name="T28" fmla="*/ 41 w 79"/>
                <a:gd name="T29" fmla="*/ 15 h 82"/>
                <a:gd name="T30" fmla="*/ 40 w 79"/>
                <a:gd name="T31" fmla="*/ 16 h 82"/>
                <a:gd name="T32" fmla="*/ 37 w 79"/>
                <a:gd name="T33" fmla="*/ 17 h 82"/>
                <a:gd name="T34" fmla="*/ 37 w 79"/>
                <a:gd name="T35" fmla="*/ 16 h 82"/>
                <a:gd name="T36" fmla="*/ 34 w 79"/>
                <a:gd name="T37" fmla="*/ 9 h 82"/>
                <a:gd name="T38" fmla="*/ 28 w 79"/>
                <a:gd name="T39" fmla="*/ 4 h 82"/>
                <a:gd name="T40" fmla="*/ 23 w 79"/>
                <a:gd name="T41" fmla="*/ 1 h 82"/>
                <a:gd name="T42" fmla="*/ 20 w 79"/>
                <a:gd name="T43" fmla="*/ 3 h 82"/>
                <a:gd name="T44" fmla="*/ 18 w 79"/>
                <a:gd name="T45" fmla="*/ 4 h 82"/>
                <a:gd name="T46" fmla="*/ 13 w 79"/>
                <a:gd name="T47" fmla="*/ 2 h 82"/>
                <a:gd name="T48" fmla="*/ 10 w 79"/>
                <a:gd name="T49" fmla="*/ 6 h 82"/>
                <a:gd name="T50" fmla="*/ 10 w 79"/>
                <a:gd name="T51" fmla="*/ 11 h 82"/>
                <a:gd name="T52" fmla="*/ 9 w 79"/>
                <a:gd name="T53" fmla="*/ 18 h 82"/>
                <a:gd name="T54" fmla="*/ 7 w 79"/>
                <a:gd name="T55" fmla="*/ 23 h 82"/>
                <a:gd name="T56" fmla="*/ 7 w 79"/>
                <a:gd name="T57" fmla="*/ 27 h 82"/>
                <a:gd name="T58" fmla="*/ 5 w 79"/>
                <a:gd name="T59" fmla="*/ 29 h 82"/>
                <a:gd name="T60" fmla="*/ 5 w 79"/>
                <a:gd name="T61" fmla="*/ 37 h 82"/>
                <a:gd name="T62" fmla="*/ 5 w 79"/>
                <a:gd name="T63" fmla="*/ 40 h 82"/>
                <a:gd name="T64" fmla="*/ 5 w 79"/>
                <a:gd name="T65" fmla="*/ 40 h 82"/>
                <a:gd name="T66" fmla="*/ 6 w 79"/>
                <a:gd name="T67" fmla="*/ 48 h 82"/>
                <a:gd name="T68" fmla="*/ 4 w 79"/>
                <a:gd name="T69" fmla="*/ 51 h 82"/>
                <a:gd name="T70" fmla="*/ 3 w 79"/>
                <a:gd name="T71" fmla="*/ 54 h 82"/>
                <a:gd name="T72" fmla="*/ 2 w 79"/>
                <a:gd name="T73" fmla="*/ 64 h 82"/>
                <a:gd name="T74" fmla="*/ 13 w 79"/>
                <a:gd name="T75" fmla="*/ 73 h 82"/>
                <a:gd name="T76" fmla="*/ 27 w 79"/>
                <a:gd name="T77" fmla="*/ 75 h 82"/>
                <a:gd name="T78" fmla="*/ 43 w 79"/>
                <a:gd name="T79" fmla="*/ 79 h 82"/>
                <a:gd name="T80" fmla="*/ 51 w 79"/>
                <a:gd name="T81" fmla="*/ 81 h 82"/>
                <a:gd name="T82" fmla="*/ 59 w 79"/>
                <a:gd name="T83" fmla="*/ 79 h 82"/>
                <a:gd name="T84" fmla="*/ 63 w 79"/>
                <a:gd name="T85" fmla="*/ 74 h 82"/>
                <a:gd name="T86" fmla="*/ 70 w 79"/>
                <a:gd name="T87" fmla="*/ 71 h 82"/>
                <a:gd name="T88" fmla="*/ 76 w 79"/>
                <a:gd name="T89" fmla="*/ 61 h 82"/>
                <a:gd name="T90" fmla="*/ 76 w 79"/>
                <a:gd name="T91" fmla="*/ 61 h 82"/>
                <a:gd name="T92" fmla="*/ 74 w 79"/>
                <a:gd name="T93" fmla="*/ 5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 h="82">
                  <a:moveTo>
                    <a:pt x="74" y="59"/>
                  </a:moveTo>
                  <a:cubicBezTo>
                    <a:pt x="74" y="59"/>
                    <a:pt x="74" y="58"/>
                    <a:pt x="74" y="57"/>
                  </a:cubicBezTo>
                  <a:cubicBezTo>
                    <a:pt x="74" y="57"/>
                    <a:pt x="74" y="53"/>
                    <a:pt x="74" y="51"/>
                  </a:cubicBezTo>
                  <a:cubicBezTo>
                    <a:pt x="74" y="50"/>
                    <a:pt x="78" y="44"/>
                    <a:pt x="79" y="43"/>
                  </a:cubicBezTo>
                  <a:cubicBezTo>
                    <a:pt x="79" y="43"/>
                    <a:pt x="79" y="42"/>
                    <a:pt x="79" y="42"/>
                  </a:cubicBezTo>
                  <a:cubicBezTo>
                    <a:pt x="71" y="39"/>
                    <a:pt x="68" y="32"/>
                    <a:pt x="68" y="31"/>
                  </a:cubicBezTo>
                  <a:cubicBezTo>
                    <a:pt x="68" y="31"/>
                    <a:pt x="67" y="31"/>
                    <a:pt x="67" y="31"/>
                  </a:cubicBezTo>
                  <a:cubicBezTo>
                    <a:pt x="67" y="30"/>
                    <a:pt x="61" y="27"/>
                    <a:pt x="61" y="27"/>
                  </a:cubicBezTo>
                  <a:cubicBezTo>
                    <a:pt x="60" y="27"/>
                    <a:pt x="60" y="26"/>
                    <a:pt x="59" y="25"/>
                  </a:cubicBezTo>
                  <a:cubicBezTo>
                    <a:pt x="59" y="25"/>
                    <a:pt x="59" y="24"/>
                    <a:pt x="58" y="23"/>
                  </a:cubicBezTo>
                  <a:cubicBezTo>
                    <a:pt x="56" y="23"/>
                    <a:pt x="53" y="21"/>
                    <a:pt x="51" y="20"/>
                  </a:cubicBezTo>
                  <a:cubicBezTo>
                    <a:pt x="49" y="20"/>
                    <a:pt x="48" y="18"/>
                    <a:pt x="47" y="17"/>
                  </a:cubicBezTo>
                  <a:cubicBezTo>
                    <a:pt x="46" y="15"/>
                    <a:pt x="44" y="13"/>
                    <a:pt x="43" y="13"/>
                  </a:cubicBezTo>
                  <a:cubicBezTo>
                    <a:pt x="42" y="12"/>
                    <a:pt x="42" y="13"/>
                    <a:pt x="42" y="14"/>
                  </a:cubicBezTo>
                  <a:cubicBezTo>
                    <a:pt x="42" y="15"/>
                    <a:pt x="42" y="14"/>
                    <a:pt x="41" y="15"/>
                  </a:cubicBezTo>
                  <a:cubicBezTo>
                    <a:pt x="40" y="15"/>
                    <a:pt x="41" y="16"/>
                    <a:pt x="40" y="16"/>
                  </a:cubicBezTo>
                  <a:cubicBezTo>
                    <a:pt x="40" y="16"/>
                    <a:pt x="38" y="16"/>
                    <a:pt x="37" y="17"/>
                  </a:cubicBezTo>
                  <a:cubicBezTo>
                    <a:pt x="37" y="17"/>
                    <a:pt x="37" y="16"/>
                    <a:pt x="37" y="16"/>
                  </a:cubicBezTo>
                  <a:cubicBezTo>
                    <a:pt x="37" y="11"/>
                    <a:pt x="35" y="9"/>
                    <a:pt x="34" y="9"/>
                  </a:cubicBezTo>
                  <a:cubicBezTo>
                    <a:pt x="33" y="8"/>
                    <a:pt x="30" y="5"/>
                    <a:pt x="28" y="4"/>
                  </a:cubicBezTo>
                  <a:cubicBezTo>
                    <a:pt x="27" y="2"/>
                    <a:pt x="25" y="1"/>
                    <a:pt x="23" y="1"/>
                  </a:cubicBezTo>
                  <a:cubicBezTo>
                    <a:pt x="22" y="0"/>
                    <a:pt x="21" y="1"/>
                    <a:pt x="20" y="3"/>
                  </a:cubicBezTo>
                  <a:cubicBezTo>
                    <a:pt x="20" y="4"/>
                    <a:pt x="18" y="4"/>
                    <a:pt x="18" y="4"/>
                  </a:cubicBezTo>
                  <a:cubicBezTo>
                    <a:pt x="17" y="4"/>
                    <a:pt x="15" y="3"/>
                    <a:pt x="13" y="2"/>
                  </a:cubicBezTo>
                  <a:cubicBezTo>
                    <a:pt x="12" y="3"/>
                    <a:pt x="10" y="5"/>
                    <a:pt x="10" y="6"/>
                  </a:cubicBezTo>
                  <a:cubicBezTo>
                    <a:pt x="9" y="8"/>
                    <a:pt x="10" y="9"/>
                    <a:pt x="10" y="11"/>
                  </a:cubicBezTo>
                  <a:cubicBezTo>
                    <a:pt x="11" y="12"/>
                    <a:pt x="10" y="15"/>
                    <a:pt x="9" y="18"/>
                  </a:cubicBezTo>
                  <a:cubicBezTo>
                    <a:pt x="8" y="21"/>
                    <a:pt x="7" y="22"/>
                    <a:pt x="7" y="23"/>
                  </a:cubicBezTo>
                  <a:cubicBezTo>
                    <a:pt x="7" y="24"/>
                    <a:pt x="7" y="27"/>
                    <a:pt x="7" y="27"/>
                  </a:cubicBezTo>
                  <a:cubicBezTo>
                    <a:pt x="7" y="28"/>
                    <a:pt x="6" y="28"/>
                    <a:pt x="5" y="29"/>
                  </a:cubicBezTo>
                  <a:cubicBezTo>
                    <a:pt x="4" y="30"/>
                    <a:pt x="5" y="34"/>
                    <a:pt x="5" y="37"/>
                  </a:cubicBezTo>
                  <a:cubicBezTo>
                    <a:pt x="5" y="38"/>
                    <a:pt x="5" y="39"/>
                    <a:pt x="5" y="40"/>
                  </a:cubicBezTo>
                  <a:cubicBezTo>
                    <a:pt x="5" y="40"/>
                    <a:pt x="5" y="40"/>
                    <a:pt x="5" y="40"/>
                  </a:cubicBezTo>
                  <a:cubicBezTo>
                    <a:pt x="6" y="42"/>
                    <a:pt x="7" y="47"/>
                    <a:pt x="6" y="48"/>
                  </a:cubicBezTo>
                  <a:cubicBezTo>
                    <a:pt x="6" y="50"/>
                    <a:pt x="5" y="50"/>
                    <a:pt x="4" y="51"/>
                  </a:cubicBezTo>
                  <a:cubicBezTo>
                    <a:pt x="3" y="52"/>
                    <a:pt x="3" y="53"/>
                    <a:pt x="3" y="54"/>
                  </a:cubicBezTo>
                  <a:cubicBezTo>
                    <a:pt x="2" y="57"/>
                    <a:pt x="0" y="61"/>
                    <a:pt x="2" y="64"/>
                  </a:cubicBezTo>
                  <a:cubicBezTo>
                    <a:pt x="5" y="68"/>
                    <a:pt x="9" y="73"/>
                    <a:pt x="13" y="73"/>
                  </a:cubicBezTo>
                  <a:cubicBezTo>
                    <a:pt x="17" y="73"/>
                    <a:pt x="22" y="71"/>
                    <a:pt x="27" y="75"/>
                  </a:cubicBezTo>
                  <a:cubicBezTo>
                    <a:pt x="33" y="80"/>
                    <a:pt x="38" y="80"/>
                    <a:pt x="43" y="79"/>
                  </a:cubicBezTo>
                  <a:cubicBezTo>
                    <a:pt x="47" y="78"/>
                    <a:pt x="50" y="81"/>
                    <a:pt x="51" y="81"/>
                  </a:cubicBezTo>
                  <a:cubicBezTo>
                    <a:pt x="53" y="82"/>
                    <a:pt x="55" y="80"/>
                    <a:pt x="59" y="79"/>
                  </a:cubicBezTo>
                  <a:cubicBezTo>
                    <a:pt x="62" y="77"/>
                    <a:pt x="60" y="75"/>
                    <a:pt x="63" y="74"/>
                  </a:cubicBezTo>
                  <a:cubicBezTo>
                    <a:pt x="67" y="73"/>
                    <a:pt x="68" y="73"/>
                    <a:pt x="70" y="71"/>
                  </a:cubicBezTo>
                  <a:cubicBezTo>
                    <a:pt x="73" y="68"/>
                    <a:pt x="74" y="63"/>
                    <a:pt x="76" y="61"/>
                  </a:cubicBezTo>
                  <a:cubicBezTo>
                    <a:pt x="76" y="61"/>
                    <a:pt x="76" y="61"/>
                    <a:pt x="76" y="61"/>
                  </a:cubicBezTo>
                  <a:cubicBezTo>
                    <a:pt x="75" y="60"/>
                    <a:pt x="74" y="59"/>
                    <a:pt x="74" y="5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7" name="Freeform 201">
              <a:extLst>
                <a:ext uri="{FF2B5EF4-FFF2-40B4-BE49-F238E27FC236}">
                  <a16:creationId xmlns="" xmlns:a16="http://schemas.microsoft.com/office/drawing/2014/main" id="{448BD3F5-C85F-4B57-B357-5DD7EE823DBF}"/>
                </a:ext>
              </a:extLst>
            </p:cNvPr>
            <p:cNvSpPr>
              <a:spLocks/>
            </p:cNvSpPr>
            <p:nvPr/>
          </p:nvSpPr>
          <p:spPr bwMode="auto">
            <a:xfrm>
              <a:off x="2009528" y="4116846"/>
              <a:ext cx="5555" cy="4444"/>
            </a:xfrm>
            <a:custGeom>
              <a:avLst/>
              <a:gdLst>
                <a:gd name="T0" fmla="*/ 4 w 5"/>
                <a:gd name="T1" fmla="*/ 4 h 5"/>
                <a:gd name="T2" fmla="*/ 5 w 5"/>
                <a:gd name="T3" fmla="*/ 2 h 5"/>
                <a:gd name="T4" fmla="*/ 2 w 5"/>
                <a:gd name="T5" fmla="*/ 2 h 5"/>
                <a:gd name="T6" fmla="*/ 2 w 5"/>
                <a:gd name="T7" fmla="*/ 3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5" y="4"/>
                    <a:pt x="5" y="3"/>
                    <a:pt x="5" y="2"/>
                  </a:cubicBezTo>
                  <a:cubicBezTo>
                    <a:pt x="5" y="0"/>
                    <a:pt x="3" y="2"/>
                    <a:pt x="2" y="2"/>
                  </a:cubicBezTo>
                  <a:cubicBezTo>
                    <a:pt x="0" y="2"/>
                    <a:pt x="2" y="3"/>
                    <a:pt x="2" y="3"/>
                  </a:cubicBezTo>
                  <a:cubicBezTo>
                    <a:pt x="2" y="4"/>
                    <a:pt x="3" y="5"/>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8" name="Freeform 202">
              <a:extLst>
                <a:ext uri="{FF2B5EF4-FFF2-40B4-BE49-F238E27FC236}">
                  <a16:creationId xmlns="" xmlns:a16="http://schemas.microsoft.com/office/drawing/2014/main" id="{3CDCFC8B-F2C7-4786-8F9A-A3FAB7BE3BF0}"/>
                </a:ext>
              </a:extLst>
            </p:cNvPr>
            <p:cNvSpPr>
              <a:spLocks/>
            </p:cNvSpPr>
            <p:nvPr/>
          </p:nvSpPr>
          <p:spPr bwMode="auto">
            <a:xfrm>
              <a:off x="2012861" y="4107958"/>
              <a:ext cx="27776" cy="19998"/>
            </a:xfrm>
            <a:custGeom>
              <a:avLst/>
              <a:gdLst>
                <a:gd name="T0" fmla="*/ 23 w 27"/>
                <a:gd name="T1" fmla="*/ 6 h 19"/>
                <a:gd name="T2" fmla="*/ 24 w 27"/>
                <a:gd name="T3" fmla="*/ 5 h 19"/>
                <a:gd name="T4" fmla="*/ 26 w 27"/>
                <a:gd name="T5" fmla="*/ 2 h 19"/>
                <a:gd name="T6" fmla="*/ 22 w 27"/>
                <a:gd name="T7" fmla="*/ 1 h 19"/>
                <a:gd name="T8" fmla="*/ 18 w 27"/>
                <a:gd name="T9" fmla="*/ 2 h 19"/>
                <a:gd name="T10" fmla="*/ 13 w 27"/>
                <a:gd name="T11" fmla="*/ 2 h 19"/>
                <a:gd name="T12" fmla="*/ 7 w 27"/>
                <a:gd name="T13" fmla="*/ 1 h 19"/>
                <a:gd name="T14" fmla="*/ 8 w 27"/>
                <a:gd name="T15" fmla="*/ 2 h 19"/>
                <a:gd name="T16" fmla="*/ 8 w 27"/>
                <a:gd name="T17" fmla="*/ 3 h 19"/>
                <a:gd name="T18" fmla="*/ 10 w 27"/>
                <a:gd name="T19" fmla="*/ 6 h 19"/>
                <a:gd name="T20" fmla="*/ 12 w 27"/>
                <a:gd name="T21" fmla="*/ 7 h 19"/>
                <a:gd name="T22" fmla="*/ 8 w 27"/>
                <a:gd name="T23" fmla="*/ 7 h 19"/>
                <a:gd name="T24" fmla="*/ 7 w 27"/>
                <a:gd name="T25" fmla="*/ 9 h 19"/>
                <a:gd name="T26" fmla="*/ 10 w 27"/>
                <a:gd name="T27" fmla="*/ 8 h 19"/>
                <a:gd name="T28" fmla="*/ 10 w 27"/>
                <a:gd name="T29" fmla="*/ 9 h 19"/>
                <a:gd name="T30" fmla="*/ 7 w 27"/>
                <a:gd name="T31" fmla="*/ 11 h 19"/>
                <a:gd name="T32" fmla="*/ 8 w 27"/>
                <a:gd name="T33" fmla="*/ 12 h 19"/>
                <a:gd name="T34" fmla="*/ 4 w 27"/>
                <a:gd name="T35" fmla="*/ 13 h 19"/>
                <a:gd name="T36" fmla="*/ 1 w 27"/>
                <a:gd name="T37" fmla="*/ 14 h 19"/>
                <a:gd name="T38" fmla="*/ 1 w 27"/>
                <a:gd name="T39" fmla="*/ 15 h 19"/>
                <a:gd name="T40" fmla="*/ 2 w 27"/>
                <a:gd name="T41" fmla="*/ 16 h 19"/>
                <a:gd name="T42" fmla="*/ 7 w 27"/>
                <a:gd name="T43" fmla="*/ 18 h 19"/>
                <a:gd name="T44" fmla="*/ 7 w 27"/>
                <a:gd name="T45" fmla="*/ 17 h 19"/>
                <a:gd name="T46" fmla="*/ 9 w 27"/>
                <a:gd name="T47" fmla="*/ 16 h 19"/>
                <a:gd name="T48" fmla="*/ 11 w 27"/>
                <a:gd name="T49" fmla="*/ 14 h 19"/>
                <a:gd name="T50" fmla="*/ 12 w 27"/>
                <a:gd name="T51" fmla="*/ 13 h 19"/>
                <a:gd name="T52" fmla="*/ 14 w 27"/>
                <a:gd name="T53" fmla="*/ 13 h 19"/>
                <a:gd name="T54" fmla="*/ 16 w 27"/>
                <a:gd name="T55" fmla="*/ 13 h 19"/>
                <a:gd name="T56" fmla="*/ 21 w 27"/>
                <a:gd name="T57" fmla="*/ 8 h 19"/>
                <a:gd name="T58" fmla="*/ 23 w 27"/>
                <a:gd name="T5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19">
                  <a:moveTo>
                    <a:pt x="23" y="6"/>
                  </a:moveTo>
                  <a:cubicBezTo>
                    <a:pt x="24" y="7"/>
                    <a:pt x="24" y="6"/>
                    <a:pt x="24" y="5"/>
                  </a:cubicBezTo>
                  <a:cubicBezTo>
                    <a:pt x="24" y="4"/>
                    <a:pt x="25" y="3"/>
                    <a:pt x="26" y="2"/>
                  </a:cubicBezTo>
                  <a:cubicBezTo>
                    <a:pt x="27" y="0"/>
                    <a:pt x="23" y="0"/>
                    <a:pt x="22" y="1"/>
                  </a:cubicBezTo>
                  <a:cubicBezTo>
                    <a:pt x="20" y="2"/>
                    <a:pt x="18" y="2"/>
                    <a:pt x="18" y="2"/>
                  </a:cubicBezTo>
                  <a:cubicBezTo>
                    <a:pt x="17" y="1"/>
                    <a:pt x="15" y="2"/>
                    <a:pt x="13" y="2"/>
                  </a:cubicBezTo>
                  <a:cubicBezTo>
                    <a:pt x="11" y="3"/>
                    <a:pt x="9" y="2"/>
                    <a:pt x="7" y="1"/>
                  </a:cubicBezTo>
                  <a:cubicBezTo>
                    <a:pt x="5" y="0"/>
                    <a:pt x="6" y="2"/>
                    <a:pt x="8" y="2"/>
                  </a:cubicBezTo>
                  <a:cubicBezTo>
                    <a:pt x="9" y="3"/>
                    <a:pt x="9" y="3"/>
                    <a:pt x="8" y="3"/>
                  </a:cubicBezTo>
                  <a:cubicBezTo>
                    <a:pt x="7" y="3"/>
                    <a:pt x="9" y="5"/>
                    <a:pt x="10" y="6"/>
                  </a:cubicBezTo>
                  <a:cubicBezTo>
                    <a:pt x="12" y="6"/>
                    <a:pt x="12" y="7"/>
                    <a:pt x="12" y="7"/>
                  </a:cubicBezTo>
                  <a:cubicBezTo>
                    <a:pt x="12" y="7"/>
                    <a:pt x="9" y="7"/>
                    <a:pt x="8" y="7"/>
                  </a:cubicBezTo>
                  <a:cubicBezTo>
                    <a:pt x="7" y="7"/>
                    <a:pt x="6" y="7"/>
                    <a:pt x="7" y="9"/>
                  </a:cubicBezTo>
                  <a:cubicBezTo>
                    <a:pt x="7" y="10"/>
                    <a:pt x="8" y="9"/>
                    <a:pt x="10" y="8"/>
                  </a:cubicBezTo>
                  <a:cubicBezTo>
                    <a:pt x="12" y="7"/>
                    <a:pt x="11" y="9"/>
                    <a:pt x="10" y="9"/>
                  </a:cubicBezTo>
                  <a:cubicBezTo>
                    <a:pt x="9" y="10"/>
                    <a:pt x="8" y="10"/>
                    <a:pt x="7" y="11"/>
                  </a:cubicBezTo>
                  <a:cubicBezTo>
                    <a:pt x="7" y="12"/>
                    <a:pt x="7" y="12"/>
                    <a:pt x="8" y="12"/>
                  </a:cubicBezTo>
                  <a:cubicBezTo>
                    <a:pt x="7" y="12"/>
                    <a:pt x="5" y="13"/>
                    <a:pt x="4" y="13"/>
                  </a:cubicBezTo>
                  <a:cubicBezTo>
                    <a:pt x="3" y="13"/>
                    <a:pt x="2" y="13"/>
                    <a:pt x="1" y="14"/>
                  </a:cubicBezTo>
                  <a:cubicBezTo>
                    <a:pt x="0" y="14"/>
                    <a:pt x="1" y="15"/>
                    <a:pt x="1" y="15"/>
                  </a:cubicBezTo>
                  <a:cubicBezTo>
                    <a:pt x="2" y="16"/>
                    <a:pt x="2" y="16"/>
                    <a:pt x="2" y="16"/>
                  </a:cubicBezTo>
                  <a:cubicBezTo>
                    <a:pt x="3" y="16"/>
                    <a:pt x="6" y="19"/>
                    <a:pt x="7" y="18"/>
                  </a:cubicBezTo>
                  <a:cubicBezTo>
                    <a:pt x="7" y="18"/>
                    <a:pt x="8" y="18"/>
                    <a:pt x="7" y="17"/>
                  </a:cubicBezTo>
                  <a:cubicBezTo>
                    <a:pt x="7" y="16"/>
                    <a:pt x="8" y="16"/>
                    <a:pt x="9" y="16"/>
                  </a:cubicBezTo>
                  <a:cubicBezTo>
                    <a:pt x="11" y="16"/>
                    <a:pt x="11" y="15"/>
                    <a:pt x="11" y="14"/>
                  </a:cubicBezTo>
                  <a:cubicBezTo>
                    <a:pt x="11" y="13"/>
                    <a:pt x="11" y="13"/>
                    <a:pt x="12" y="13"/>
                  </a:cubicBezTo>
                  <a:cubicBezTo>
                    <a:pt x="13" y="14"/>
                    <a:pt x="13" y="14"/>
                    <a:pt x="14" y="13"/>
                  </a:cubicBezTo>
                  <a:cubicBezTo>
                    <a:pt x="14" y="12"/>
                    <a:pt x="14" y="13"/>
                    <a:pt x="16" y="13"/>
                  </a:cubicBezTo>
                  <a:cubicBezTo>
                    <a:pt x="17" y="13"/>
                    <a:pt x="20" y="9"/>
                    <a:pt x="21" y="8"/>
                  </a:cubicBezTo>
                  <a:cubicBezTo>
                    <a:pt x="22" y="7"/>
                    <a:pt x="22" y="6"/>
                    <a:pt x="23"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09" name="Freeform 203">
              <a:extLst>
                <a:ext uri="{FF2B5EF4-FFF2-40B4-BE49-F238E27FC236}">
                  <a16:creationId xmlns="" xmlns:a16="http://schemas.microsoft.com/office/drawing/2014/main" id="{6EED59BA-295A-40D0-81DF-EF72DE65D52E}"/>
                </a:ext>
              </a:extLst>
            </p:cNvPr>
            <p:cNvSpPr>
              <a:spLocks/>
            </p:cNvSpPr>
            <p:nvPr/>
          </p:nvSpPr>
          <p:spPr bwMode="auto">
            <a:xfrm>
              <a:off x="2031748" y="4106847"/>
              <a:ext cx="32220" cy="23332"/>
            </a:xfrm>
            <a:custGeom>
              <a:avLst/>
              <a:gdLst>
                <a:gd name="T0" fmla="*/ 26 w 31"/>
                <a:gd name="T1" fmla="*/ 6 h 22"/>
                <a:gd name="T2" fmla="*/ 28 w 31"/>
                <a:gd name="T3" fmla="*/ 5 h 22"/>
                <a:gd name="T4" fmla="*/ 28 w 31"/>
                <a:gd name="T5" fmla="*/ 3 h 22"/>
                <a:gd name="T6" fmla="*/ 23 w 31"/>
                <a:gd name="T7" fmla="*/ 2 h 22"/>
                <a:gd name="T8" fmla="*/ 22 w 31"/>
                <a:gd name="T9" fmla="*/ 5 h 22"/>
                <a:gd name="T10" fmla="*/ 22 w 31"/>
                <a:gd name="T11" fmla="*/ 6 h 22"/>
                <a:gd name="T12" fmla="*/ 19 w 31"/>
                <a:gd name="T13" fmla="*/ 5 h 22"/>
                <a:gd name="T14" fmla="*/ 18 w 31"/>
                <a:gd name="T15" fmla="*/ 4 h 22"/>
                <a:gd name="T16" fmla="*/ 19 w 31"/>
                <a:gd name="T17" fmla="*/ 3 h 22"/>
                <a:gd name="T18" fmla="*/ 20 w 31"/>
                <a:gd name="T19" fmla="*/ 2 h 22"/>
                <a:gd name="T20" fmla="*/ 17 w 31"/>
                <a:gd name="T21" fmla="*/ 1 h 22"/>
                <a:gd name="T22" fmla="*/ 13 w 31"/>
                <a:gd name="T23" fmla="*/ 0 h 22"/>
                <a:gd name="T24" fmla="*/ 12 w 31"/>
                <a:gd name="T25" fmla="*/ 1 h 22"/>
                <a:gd name="T26" fmla="*/ 10 w 31"/>
                <a:gd name="T27" fmla="*/ 3 h 22"/>
                <a:gd name="T28" fmla="*/ 10 w 31"/>
                <a:gd name="T29" fmla="*/ 4 h 22"/>
                <a:gd name="T30" fmla="*/ 10 w 31"/>
                <a:gd name="T31" fmla="*/ 6 h 22"/>
                <a:gd name="T32" fmla="*/ 10 w 31"/>
                <a:gd name="T33" fmla="*/ 7 h 22"/>
                <a:gd name="T34" fmla="*/ 11 w 31"/>
                <a:gd name="T35" fmla="*/ 9 h 22"/>
                <a:gd name="T36" fmla="*/ 9 w 31"/>
                <a:gd name="T37" fmla="*/ 8 h 22"/>
                <a:gd name="T38" fmla="*/ 5 w 31"/>
                <a:gd name="T39" fmla="*/ 11 h 22"/>
                <a:gd name="T40" fmla="*/ 1 w 31"/>
                <a:gd name="T41" fmla="*/ 15 h 22"/>
                <a:gd name="T42" fmla="*/ 1 w 31"/>
                <a:gd name="T43" fmla="*/ 17 h 22"/>
                <a:gd name="T44" fmla="*/ 2 w 31"/>
                <a:gd name="T45" fmla="*/ 19 h 22"/>
                <a:gd name="T46" fmla="*/ 5 w 31"/>
                <a:gd name="T47" fmla="*/ 21 h 22"/>
                <a:gd name="T48" fmla="*/ 5 w 31"/>
                <a:gd name="T49" fmla="*/ 18 h 22"/>
                <a:gd name="T50" fmla="*/ 6 w 31"/>
                <a:gd name="T51" fmla="*/ 18 h 22"/>
                <a:gd name="T52" fmla="*/ 10 w 31"/>
                <a:gd name="T53" fmla="*/ 19 h 22"/>
                <a:gd name="T54" fmla="*/ 8 w 31"/>
                <a:gd name="T55" fmla="*/ 15 h 22"/>
                <a:gd name="T56" fmla="*/ 8 w 31"/>
                <a:gd name="T57" fmla="*/ 14 h 22"/>
                <a:gd name="T58" fmla="*/ 11 w 31"/>
                <a:gd name="T59" fmla="*/ 15 h 22"/>
                <a:gd name="T60" fmla="*/ 13 w 31"/>
                <a:gd name="T61" fmla="*/ 16 h 22"/>
                <a:gd name="T62" fmla="*/ 15 w 31"/>
                <a:gd name="T63" fmla="*/ 16 h 22"/>
                <a:gd name="T64" fmla="*/ 16 w 31"/>
                <a:gd name="T65" fmla="*/ 16 h 22"/>
                <a:gd name="T66" fmla="*/ 12 w 31"/>
                <a:gd name="T67" fmla="*/ 12 h 22"/>
                <a:gd name="T68" fmla="*/ 13 w 31"/>
                <a:gd name="T69" fmla="*/ 12 h 22"/>
                <a:gd name="T70" fmla="*/ 18 w 31"/>
                <a:gd name="T71" fmla="*/ 12 h 22"/>
                <a:gd name="T72" fmla="*/ 23 w 31"/>
                <a:gd name="T73" fmla="*/ 10 h 22"/>
                <a:gd name="T74" fmla="*/ 28 w 31"/>
                <a:gd name="T75" fmla="*/ 9 h 22"/>
                <a:gd name="T76" fmla="*/ 26 w 31"/>
                <a:gd name="T7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 h="22">
                  <a:moveTo>
                    <a:pt x="26" y="6"/>
                  </a:moveTo>
                  <a:cubicBezTo>
                    <a:pt x="21" y="6"/>
                    <a:pt x="25" y="5"/>
                    <a:pt x="28" y="5"/>
                  </a:cubicBezTo>
                  <a:cubicBezTo>
                    <a:pt x="30" y="6"/>
                    <a:pt x="29" y="4"/>
                    <a:pt x="28" y="3"/>
                  </a:cubicBezTo>
                  <a:cubicBezTo>
                    <a:pt x="27" y="2"/>
                    <a:pt x="24" y="2"/>
                    <a:pt x="23" y="2"/>
                  </a:cubicBezTo>
                  <a:cubicBezTo>
                    <a:pt x="22" y="3"/>
                    <a:pt x="21" y="3"/>
                    <a:pt x="22" y="5"/>
                  </a:cubicBezTo>
                  <a:cubicBezTo>
                    <a:pt x="24" y="8"/>
                    <a:pt x="22" y="7"/>
                    <a:pt x="22" y="6"/>
                  </a:cubicBezTo>
                  <a:cubicBezTo>
                    <a:pt x="21" y="5"/>
                    <a:pt x="20" y="6"/>
                    <a:pt x="19" y="5"/>
                  </a:cubicBezTo>
                  <a:cubicBezTo>
                    <a:pt x="19" y="4"/>
                    <a:pt x="19" y="5"/>
                    <a:pt x="18" y="4"/>
                  </a:cubicBezTo>
                  <a:cubicBezTo>
                    <a:pt x="17" y="4"/>
                    <a:pt x="18" y="3"/>
                    <a:pt x="19" y="3"/>
                  </a:cubicBezTo>
                  <a:cubicBezTo>
                    <a:pt x="21" y="3"/>
                    <a:pt x="21" y="3"/>
                    <a:pt x="20" y="2"/>
                  </a:cubicBezTo>
                  <a:cubicBezTo>
                    <a:pt x="19" y="1"/>
                    <a:pt x="18" y="1"/>
                    <a:pt x="17" y="1"/>
                  </a:cubicBezTo>
                  <a:cubicBezTo>
                    <a:pt x="15" y="1"/>
                    <a:pt x="14" y="1"/>
                    <a:pt x="13" y="0"/>
                  </a:cubicBezTo>
                  <a:cubicBezTo>
                    <a:pt x="12" y="0"/>
                    <a:pt x="12" y="0"/>
                    <a:pt x="12" y="1"/>
                  </a:cubicBezTo>
                  <a:cubicBezTo>
                    <a:pt x="13" y="3"/>
                    <a:pt x="11" y="3"/>
                    <a:pt x="10" y="3"/>
                  </a:cubicBezTo>
                  <a:cubicBezTo>
                    <a:pt x="9" y="3"/>
                    <a:pt x="9" y="3"/>
                    <a:pt x="10" y="4"/>
                  </a:cubicBezTo>
                  <a:cubicBezTo>
                    <a:pt x="11" y="5"/>
                    <a:pt x="11" y="6"/>
                    <a:pt x="10" y="6"/>
                  </a:cubicBezTo>
                  <a:cubicBezTo>
                    <a:pt x="9" y="5"/>
                    <a:pt x="9" y="6"/>
                    <a:pt x="10" y="7"/>
                  </a:cubicBezTo>
                  <a:cubicBezTo>
                    <a:pt x="10" y="8"/>
                    <a:pt x="11" y="7"/>
                    <a:pt x="11" y="9"/>
                  </a:cubicBezTo>
                  <a:cubicBezTo>
                    <a:pt x="11" y="10"/>
                    <a:pt x="10" y="9"/>
                    <a:pt x="9" y="8"/>
                  </a:cubicBezTo>
                  <a:cubicBezTo>
                    <a:pt x="8" y="7"/>
                    <a:pt x="6" y="10"/>
                    <a:pt x="5" y="11"/>
                  </a:cubicBezTo>
                  <a:cubicBezTo>
                    <a:pt x="5" y="12"/>
                    <a:pt x="2" y="14"/>
                    <a:pt x="1" y="15"/>
                  </a:cubicBezTo>
                  <a:cubicBezTo>
                    <a:pt x="0" y="17"/>
                    <a:pt x="1" y="17"/>
                    <a:pt x="1" y="17"/>
                  </a:cubicBezTo>
                  <a:cubicBezTo>
                    <a:pt x="1" y="17"/>
                    <a:pt x="2" y="18"/>
                    <a:pt x="2" y="19"/>
                  </a:cubicBezTo>
                  <a:cubicBezTo>
                    <a:pt x="3" y="20"/>
                    <a:pt x="4" y="20"/>
                    <a:pt x="5" y="21"/>
                  </a:cubicBezTo>
                  <a:cubicBezTo>
                    <a:pt x="7" y="22"/>
                    <a:pt x="5" y="20"/>
                    <a:pt x="5" y="18"/>
                  </a:cubicBezTo>
                  <a:cubicBezTo>
                    <a:pt x="4" y="17"/>
                    <a:pt x="5" y="17"/>
                    <a:pt x="6" y="18"/>
                  </a:cubicBezTo>
                  <a:cubicBezTo>
                    <a:pt x="8" y="18"/>
                    <a:pt x="9" y="19"/>
                    <a:pt x="10" y="19"/>
                  </a:cubicBezTo>
                  <a:cubicBezTo>
                    <a:pt x="10" y="19"/>
                    <a:pt x="10" y="16"/>
                    <a:pt x="8" y="15"/>
                  </a:cubicBezTo>
                  <a:cubicBezTo>
                    <a:pt x="6" y="15"/>
                    <a:pt x="7" y="14"/>
                    <a:pt x="8" y="14"/>
                  </a:cubicBezTo>
                  <a:cubicBezTo>
                    <a:pt x="9" y="14"/>
                    <a:pt x="11" y="15"/>
                    <a:pt x="11" y="15"/>
                  </a:cubicBezTo>
                  <a:cubicBezTo>
                    <a:pt x="12" y="16"/>
                    <a:pt x="12" y="16"/>
                    <a:pt x="13" y="16"/>
                  </a:cubicBezTo>
                  <a:cubicBezTo>
                    <a:pt x="14" y="15"/>
                    <a:pt x="14" y="15"/>
                    <a:pt x="15" y="16"/>
                  </a:cubicBezTo>
                  <a:cubicBezTo>
                    <a:pt x="16" y="18"/>
                    <a:pt x="16" y="17"/>
                    <a:pt x="16" y="16"/>
                  </a:cubicBezTo>
                  <a:cubicBezTo>
                    <a:pt x="17" y="15"/>
                    <a:pt x="15" y="14"/>
                    <a:pt x="12" y="12"/>
                  </a:cubicBezTo>
                  <a:cubicBezTo>
                    <a:pt x="9" y="10"/>
                    <a:pt x="13" y="11"/>
                    <a:pt x="13" y="12"/>
                  </a:cubicBezTo>
                  <a:cubicBezTo>
                    <a:pt x="14" y="13"/>
                    <a:pt x="16" y="13"/>
                    <a:pt x="18" y="12"/>
                  </a:cubicBezTo>
                  <a:cubicBezTo>
                    <a:pt x="20" y="12"/>
                    <a:pt x="21" y="12"/>
                    <a:pt x="23" y="10"/>
                  </a:cubicBezTo>
                  <a:cubicBezTo>
                    <a:pt x="24" y="9"/>
                    <a:pt x="25" y="9"/>
                    <a:pt x="28" y="9"/>
                  </a:cubicBezTo>
                  <a:cubicBezTo>
                    <a:pt x="30" y="9"/>
                    <a:pt x="31" y="7"/>
                    <a:pt x="26"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0" name="Freeform 204">
              <a:extLst>
                <a:ext uri="{FF2B5EF4-FFF2-40B4-BE49-F238E27FC236}">
                  <a16:creationId xmlns="" xmlns:a16="http://schemas.microsoft.com/office/drawing/2014/main" id="{39108208-617A-4E3A-A9E4-81558900FCCE}"/>
                </a:ext>
              </a:extLst>
            </p:cNvPr>
            <p:cNvSpPr>
              <a:spLocks/>
            </p:cNvSpPr>
            <p:nvPr/>
          </p:nvSpPr>
          <p:spPr bwMode="auto">
            <a:xfrm>
              <a:off x="1955088" y="4179062"/>
              <a:ext cx="16666" cy="3333"/>
            </a:xfrm>
            <a:custGeom>
              <a:avLst/>
              <a:gdLst>
                <a:gd name="T0" fmla="*/ 4 w 16"/>
                <a:gd name="T1" fmla="*/ 1 h 4"/>
                <a:gd name="T2" fmla="*/ 0 w 16"/>
                <a:gd name="T3" fmla="*/ 3 h 4"/>
                <a:gd name="T4" fmla="*/ 1 w 16"/>
                <a:gd name="T5" fmla="*/ 4 h 4"/>
                <a:gd name="T6" fmla="*/ 11 w 16"/>
                <a:gd name="T7" fmla="*/ 1 h 4"/>
                <a:gd name="T8" fmla="*/ 4 w 16"/>
                <a:gd name="T9" fmla="*/ 1 h 4"/>
              </a:gdLst>
              <a:ahLst/>
              <a:cxnLst>
                <a:cxn ang="0">
                  <a:pos x="T0" y="T1"/>
                </a:cxn>
                <a:cxn ang="0">
                  <a:pos x="T2" y="T3"/>
                </a:cxn>
                <a:cxn ang="0">
                  <a:pos x="T4" y="T5"/>
                </a:cxn>
                <a:cxn ang="0">
                  <a:pos x="T6" y="T7"/>
                </a:cxn>
                <a:cxn ang="0">
                  <a:pos x="T8" y="T9"/>
                </a:cxn>
              </a:cxnLst>
              <a:rect l="0" t="0" r="r" b="b"/>
              <a:pathLst>
                <a:path w="16" h="4">
                  <a:moveTo>
                    <a:pt x="4" y="1"/>
                  </a:moveTo>
                  <a:cubicBezTo>
                    <a:pt x="1" y="1"/>
                    <a:pt x="0" y="2"/>
                    <a:pt x="0" y="3"/>
                  </a:cubicBezTo>
                  <a:cubicBezTo>
                    <a:pt x="0" y="4"/>
                    <a:pt x="1" y="4"/>
                    <a:pt x="1" y="4"/>
                  </a:cubicBezTo>
                  <a:cubicBezTo>
                    <a:pt x="1" y="4"/>
                    <a:pt x="7" y="3"/>
                    <a:pt x="11" y="1"/>
                  </a:cubicBezTo>
                  <a:cubicBezTo>
                    <a:pt x="16" y="0"/>
                    <a:pt x="7" y="1"/>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1" name="Freeform 206">
              <a:extLst>
                <a:ext uri="{FF2B5EF4-FFF2-40B4-BE49-F238E27FC236}">
                  <a16:creationId xmlns="" xmlns:a16="http://schemas.microsoft.com/office/drawing/2014/main" id="{E1428E33-AD1A-4F34-9400-7C97A01783E5}"/>
                </a:ext>
              </a:extLst>
            </p:cNvPr>
            <p:cNvSpPr>
              <a:spLocks/>
            </p:cNvSpPr>
            <p:nvPr/>
          </p:nvSpPr>
          <p:spPr bwMode="auto">
            <a:xfrm>
              <a:off x="2366163" y="4163508"/>
              <a:ext cx="34442" cy="21110"/>
            </a:xfrm>
            <a:custGeom>
              <a:avLst/>
              <a:gdLst>
                <a:gd name="T0" fmla="*/ 31 w 33"/>
                <a:gd name="T1" fmla="*/ 13 h 20"/>
                <a:gd name="T2" fmla="*/ 30 w 33"/>
                <a:gd name="T3" fmla="*/ 12 h 20"/>
                <a:gd name="T4" fmla="*/ 30 w 33"/>
                <a:gd name="T5" fmla="*/ 11 h 20"/>
                <a:gd name="T6" fmla="*/ 27 w 33"/>
                <a:gd name="T7" fmla="*/ 9 h 20"/>
                <a:gd name="T8" fmla="*/ 26 w 33"/>
                <a:gd name="T9" fmla="*/ 7 h 20"/>
                <a:gd name="T10" fmla="*/ 24 w 33"/>
                <a:gd name="T11" fmla="*/ 7 h 20"/>
                <a:gd name="T12" fmla="*/ 22 w 33"/>
                <a:gd name="T13" fmla="*/ 7 h 20"/>
                <a:gd name="T14" fmla="*/ 21 w 33"/>
                <a:gd name="T15" fmla="*/ 6 h 20"/>
                <a:gd name="T16" fmla="*/ 21 w 33"/>
                <a:gd name="T17" fmla="*/ 5 h 20"/>
                <a:gd name="T18" fmla="*/ 22 w 33"/>
                <a:gd name="T19" fmla="*/ 4 h 20"/>
                <a:gd name="T20" fmla="*/ 21 w 33"/>
                <a:gd name="T21" fmla="*/ 4 h 20"/>
                <a:gd name="T22" fmla="*/ 20 w 33"/>
                <a:gd name="T23" fmla="*/ 3 h 20"/>
                <a:gd name="T24" fmla="*/ 18 w 33"/>
                <a:gd name="T25" fmla="*/ 3 h 20"/>
                <a:gd name="T26" fmla="*/ 17 w 33"/>
                <a:gd name="T27" fmla="*/ 2 h 20"/>
                <a:gd name="T28" fmla="*/ 15 w 33"/>
                <a:gd name="T29" fmla="*/ 2 h 20"/>
                <a:gd name="T30" fmla="*/ 13 w 33"/>
                <a:gd name="T31" fmla="*/ 2 h 20"/>
                <a:gd name="T32" fmla="*/ 12 w 33"/>
                <a:gd name="T33" fmla="*/ 1 h 20"/>
                <a:gd name="T34" fmla="*/ 9 w 33"/>
                <a:gd name="T35" fmla="*/ 1 h 20"/>
                <a:gd name="T36" fmla="*/ 6 w 33"/>
                <a:gd name="T37" fmla="*/ 0 h 20"/>
                <a:gd name="T38" fmla="*/ 5 w 33"/>
                <a:gd name="T39" fmla="*/ 1 h 20"/>
                <a:gd name="T40" fmla="*/ 3 w 33"/>
                <a:gd name="T41" fmla="*/ 1 h 20"/>
                <a:gd name="T42" fmla="*/ 5 w 33"/>
                <a:gd name="T43" fmla="*/ 3 h 20"/>
                <a:gd name="T44" fmla="*/ 10 w 33"/>
                <a:gd name="T45" fmla="*/ 4 h 20"/>
                <a:gd name="T46" fmla="*/ 10 w 33"/>
                <a:gd name="T47" fmla="*/ 5 h 20"/>
                <a:gd name="T48" fmla="*/ 12 w 33"/>
                <a:gd name="T49" fmla="*/ 6 h 20"/>
                <a:gd name="T50" fmla="*/ 28 w 33"/>
                <a:gd name="T51" fmla="*/ 17 h 20"/>
                <a:gd name="T52" fmla="*/ 30 w 33"/>
                <a:gd name="T53" fmla="*/ 19 h 20"/>
                <a:gd name="T54" fmla="*/ 30 w 33"/>
                <a:gd name="T55" fmla="*/ 18 h 20"/>
                <a:gd name="T56" fmla="*/ 32 w 33"/>
                <a:gd name="T57" fmla="*/ 17 h 20"/>
                <a:gd name="T58" fmla="*/ 32 w 33"/>
                <a:gd name="T59" fmla="*/ 16 h 20"/>
                <a:gd name="T60" fmla="*/ 31 w 33"/>
                <a:gd name="T6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20">
                  <a:moveTo>
                    <a:pt x="31" y="13"/>
                  </a:moveTo>
                  <a:cubicBezTo>
                    <a:pt x="31" y="12"/>
                    <a:pt x="31" y="12"/>
                    <a:pt x="30" y="12"/>
                  </a:cubicBezTo>
                  <a:cubicBezTo>
                    <a:pt x="29" y="12"/>
                    <a:pt x="28" y="12"/>
                    <a:pt x="30" y="11"/>
                  </a:cubicBezTo>
                  <a:cubicBezTo>
                    <a:pt x="31" y="11"/>
                    <a:pt x="28" y="10"/>
                    <a:pt x="27" y="9"/>
                  </a:cubicBezTo>
                  <a:cubicBezTo>
                    <a:pt x="27" y="9"/>
                    <a:pt x="27" y="8"/>
                    <a:pt x="26" y="7"/>
                  </a:cubicBezTo>
                  <a:cubicBezTo>
                    <a:pt x="26" y="6"/>
                    <a:pt x="25" y="6"/>
                    <a:pt x="24" y="7"/>
                  </a:cubicBezTo>
                  <a:cubicBezTo>
                    <a:pt x="23" y="8"/>
                    <a:pt x="22" y="8"/>
                    <a:pt x="22" y="7"/>
                  </a:cubicBezTo>
                  <a:cubicBezTo>
                    <a:pt x="22" y="5"/>
                    <a:pt x="22" y="5"/>
                    <a:pt x="21" y="6"/>
                  </a:cubicBezTo>
                  <a:cubicBezTo>
                    <a:pt x="21" y="7"/>
                    <a:pt x="20" y="6"/>
                    <a:pt x="21" y="5"/>
                  </a:cubicBezTo>
                  <a:cubicBezTo>
                    <a:pt x="21" y="5"/>
                    <a:pt x="21" y="5"/>
                    <a:pt x="22" y="4"/>
                  </a:cubicBezTo>
                  <a:cubicBezTo>
                    <a:pt x="21" y="4"/>
                    <a:pt x="21" y="4"/>
                    <a:pt x="21" y="4"/>
                  </a:cubicBezTo>
                  <a:cubicBezTo>
                    <a:pt x="21" y="4"/>
                    <a:pt x="19" y="4"/>
                    <a:pt x="20" y="3"/>
                  </a:cubicBezTo>
                  <a:cubicBezTo>
                    <a:pt x="20" y="3"/>
                    <a:pt x="18" y="3"/>
                    <a:pt x="18" y="3"/>
                  </a:cubicBezTo>
                  <a:cubicBezTo>
                    <a:pt x="18" y="2"/>
                    <a:pt x="18" y="2"/>
                    <a:pt x="17" y="2"/>
                  </a:cubicBezTo>
                  <a:cubicBezTo>
                    <a:pt x="16" y="3"/>
                    <a:pt x="15" y="3"/>
                    <a:pt x="15" y="2"/>
                  </a:cubicBezTo>
                  <a:cubicBezTo>
                    <a:pt x="14" y="1"/>
                    <a:pt x="13" y="2"/>
                    <a:pt x="13" y="2"/>
                  </a:cubicBezTo>
                  <a:cubicBezTo>
                    <a:pt x="13" y="2"/>
                    <a:pt x="13" y="1"/>
                    <a:pt x="12" y="1"/>
                  </a:cubicBezTo>
                  <a:cubicBezTo>
                    <a:pt x="11" y="2"/>
                    <a:pt x="9" y="2"/>
                    <a:pt x="9" y="1"/>
                  </a:cubicBezTo>
                  <a:cubicBezTo>
                    <a:pt x="8" y="0"/>
                    <a:pt x="9" y="1"/>
                    <a:pt x="6" y="0"/>
                  </a:cubicBezTo>
                  <a:cubicBezTo>
                    <a:pt x="3" y="0"/>
                    <a:pt x="5" y="1"/>
                    <a:pt x="5" y="1"/>
                  </a:cubicBezTo>
                  <a:cubicBezTo>
                    <a:pt x="0" y="1"/>
                    <a:pt x="0" y="1"/>
                    <a:pt x="3" y="1"/>
                  </a:cubicBezTo>
                  <a:cubicBezTo>
                    <a:pt x="6" y="2"/>
                    <a:pt x="6" y="2"/>
                    <a:pt x="5" y="3"/>
                  </a:cubicBezTo>
                  <a:cubicBezTo>
                    <a:pt x="3" y="5"/>
                    <a:pt x="8" y="4"/>
                    <a:pt x="10" y="4"/>
                  </a:cubicBezTo>
                  <a:cubicBezTo>
                    <a:pt x="12" y="4"/>
                    <a:pt x="10" y="4"/>
                    <a:pt x="10" y="5"/>
                  </a:cubicBezTo>
                  <a:cubicBezTo>
                    <a:pt x="9" y="7"/>
                    <a:pt x="12" y="6"/>
                    <a:pt x="12" y="6"/>
                  </a:cubicBezTo>
                  <a:cubicBezTo>
                    <a:pt x="19" y="7"/>
                    <a:pt x="26" y="15"/>
                    <a:pt x="28" y="17"/>
                  </a:cubicBezTo>
                  <a:cubicBezTo>
                    <a:pt x="29" y="20"/>
                    <a:pt x="29" y="19"/>
                    <a:pt x="30" y="19"/>
                  </a:cubicBezTo>
                  <a:cubicBezTo>
                    <a:pt x="30" y="18"/>
                    <a:pt x="31" y="19"/>
                    <a:pt x="30" y="18"/>
                  </a:cubicBezTo>
                  <a:cubicBezTo>
                    <a:pt x="28" y="17"/>
                    <a:pt x="30" y="17"/>
                    <a:pt x="32" y="17"/>
                  </a:cubicBezTo>
                  <a:cubicBezTo>
                    <a:pt x="33" y="17"/>
                    <a:pt x="33" y="17"/>
                    <a:pt x="32" y="16"/>
                  </a:cubicBezTo>
                  <a:cubicBezTo>
                    <a:pt x="31" y="15"/>
                    <a:pt x="31" y="15"/>
                    <a:pt x="31" y="1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2" name="Freeform 207">
              <a:extLst>
                <a:ext uri="{FF2B5EF4-FFF2-40B4-BE49-F238E27FC236}">
                  <a16:creationId xmlns="" xmlns:a16="http://schemas.microsoft.com/office/drawing/2014/main" id="{5275D41C-E965-41D5-A30A-60E3070004E9}"/>
                </a:ext>
              </a:extLst>
            </p:cNvPr>
            <p:cNvSpPr>
              <a:spLocks/>
            </p:cNvSpPr>
            <p:nvPr/>
          </p:nvSpPr>
          <p:spPr bwMode="auto">
            <a:xfrm>
              <a:off x="1895094" y="4135733"/>
              <a:ext cx="54440" cy="51107"/>
            </a:xfrm>
            <a:custGeom>
              <a:avLst/>
              <a:gdLst>
                <a:gd name="T0" fmla="*/ 46 w 52"/>
                <a:gd name="T1" fmla="*/ 40 h 49"/>
                <a:gd name="T2" fmla="*/ 37 w 52"/>
                <a:gd name="T3" fmla="*/ 38 h 49"/>
                <a:gd name="T4" fmla="*/ 16 w 52"/>
                <a:gd name="T5" fmla="*/ 25 h 49"/>
                <a:gd name="T6" fmla="*/ 7 w 52"/>
                <a:gd name="T7" fmla="*/ 16 h 49"/>
                <a:gd name="T8" fmla="*/ 5 w 52"/>
                <a:gd name="T9" fmla="*/ 13 h 49"/>
                <a:gd name="T10" fmla="*/ 2 w 52"/>
                <a:gd name="T11" fmla="*/ 11 h 49"/>
                <a:gd name="T12" fmla="*/ 3 w 52"/>
                <a:gd name="T13" fmla="*/ 7 h 49"/>
                <a:gd name="T14" fmla="*/ 3 w 52"/>
                <a:gd name="T15" fmla="*/ 5 h 49"/>
                <a:gd name="T16" fmla="*/ 1 w 52"/>
                <a:gd name="T17" fmla="*/ 0 h 49"/>
                <a:gd name="T18" fmla="*/ 0 w 52"/>
                <a:gd name="T19" fmla="*/ 0 h 49"/>
                <a:gd name="T20" fmla="*/ 0 w 52"/>
                <a:gd name="T21" fmla="*/ 45 h 49"/>
                <a:gd name="T22" fmla="*/ 1 w 52"/>
                <a:gd name="T23" fmla="*/ 45 h 49"/>
                <a:gd name="T24" fmla="*/ 17 w 52"/>
                <a:gd name="T25" fmla="*/ 45 h 49"/>
                <a:gd name="T26" fmla="*/ 26 w 52"/>
                <a:gd name="T27" fmla="*/ 47 h 49"/>
                <a:gd name="T28" fmla="*/ 34 w 52"/>
                <a:gd name="T29" fmla="*/ 48 h 49"/>
                <a:gd name="T30" fmla="*/ 48 w 52"/>
                <a:gd name="T31" fmla="*/ 46 h 49"/>
                <a:gd name="T32" fmla="*/ 51 w 52"/>
                <a:gd name="T33" fmla="*/ 41 h 49"/>
                <a:gd name="T34" fmla="*/ 46 w 52"/>
                <a:gd name="T35"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49">
                  <a:moveTo>
                    <a:pt x="46" y="40"/>
                  </a:moveTo>
                  <a:cubicBezTo>
                    <a:pt x="44" y="41"/>
                    <a:pt x="38" y="39"/>
                    <a:pt x="37" y="38"/>
                  </a:cubicBezTo>
                  <a:cubicBezTo>
                    <a:pt x="35" y="38"/>
                    <a:pt x="18" y="26"/>
                    <a:pt x="16" y="25"/>
                  </a:cubicBezTo>
                  <a:cubicBezTo>
                    <a:pt x="14" y="24"/>
                    <a:pt x="9" y="17"/>
                    <a:pt x="7" y="16"/>
                  </a:cubicBezTo>
                  <a:cubicBezTo>
                    <a:pt x="6" y="14"/>
                    <a:pt x="5" y="13"/>
                    <a:pt x="5" y="13"/>
                  </a:cubicBezTo>
                  <a:cubicBezTo>
                    <a:pt x="4" y="12"/>
                    <a:pt x="3" y="13"/>
                    <a:pt x="2" y="11"/>
                  </a:cubicBezTo>
                  <a:cubicBezTo>
                    <a:pt x="0" y="9"/>
                    <a:pt x="2" y="7"/>
                    <a:pt x="3" y="7"/>
                  </a:cubicBezTo>
                  <a:cubicBezTo>
                    <a:pt x="4" y="6"/>
                    <a:pt x="3" y="5"/>
                    <a:pt x="3" y="5"/>
                  </a:cubicBezTo>
                  <a:cubicBezTo>
                    <a:pt x="3" y="5"/>
                    <a:pt x="1" y="1"/>
                    <a:pt x="1" y="0"/>
                  </a:cubicBezTo>
                  <a:cubicBezTo>
                    <a:pt x="0" y="0"/>
                    <a:pt x="0" y="0"/>
                    <a:pt x="0" y="0"/>
                  </a:cubicBezTo>
                  <a:cubicBezTo>
                    <a:pt x="0" y="45"/>
                    <a:pt x="0" y="45"/>
                    <a:pt x="0" y="45"/>
                  </a:cubicBezTo>
                  <a:cubicBezTo>
                    <a:pt x="0" y="45"/>
                    <a:pt x="0" y="45"/>
                    <a:pt x="1" y="45"/>
                  </a:cubicBezTo>
                  <a:cubicBezTo>
                    <a:pt x="1" y="45"/>
                    <a:pt x="16" y="45"/>
                    <a:pt x="17" y="45"/>
                  </a:cubicBezTo>
                  <a:cubicBezTo>
                    <a:pt x="18" y="45"/>
                    <a:pt x="22" y="45"/>
                    <a:pt x="26" y="47"/>
                  </a:cubicBezTo>
                  <a:cubicBezTo>
                    <a:pt x="31" y="49"/>
                    <a:pt x="34" y="48"/>
                    <a:pt x="34" y="48"/>
                  </a:cubicBezTo>
                  <a:cubicBezTo>
                    <a:pt x="35" y="48"/>
                    <a:pt x="46" y="47"/>
                    <a:pt x="48" y="46"/>
                  </a:cubicBezTo>
                  <a:cubicBezTo>
                    <a:pt x="50" y="45"/>
                    <a:pt x="50" y="43"/>
                    <a:pt x="51" y="41"/>
                  </a:cubicBezTo>
                  <a:cubicBezTo>
                    <a:pt x="52" y="39"/>
                    <a:pt x="48" y="40"/>
                    <a:pt x="46" y="4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3" name="Freeform 208">
              <a:extLst>
                <a:ext uri="{FF2B5EF4-FFF2-40B4-BE49-F238E27FC236}">
                  <a16:creationId xmlns="" xmlns:a16="http://schemas.microsoft.com/office/drawing/2014/main" id="{69396092-A782-4E0E-B65E-B4BDAFA1DBD2}"/>
                </a:ext>
              </a:extLst>
            </p:cNvPr>
            <p:cNvSpPr>
              <a:spLocks/>
            </p:cNvSpPr>
            <p:nvPr/>
          </p:nvSpPr>
          <p:spPr bwMode="auto">
            <a:xfrm>
              <a:off x="1818434" y="3581338"/>
              <a:ext cx="306640" cy="549952"/>
            </a:xfrm>
            <a:custGeom>
              <a:avLst/>
              <a:gdLst>
                <a:gd name="T0" fmla="*/ 88 w 296"/>
                <a:gd name="T1" fmla="*/ 37 h 530"/>
                <a:gd name="T2" fmla="*/ 76 w 296"/>
                <a:gd name="T3" fmla="*/ 52 h 530"/>
                <a:gd name="T4" fmla="*/ 74 w 296"/>
                <a:gd name="T5" fmla="*/ 84 h 530"/>
                <a:gd name="T6" fmla="*/ 54 w 296"/>
                <a:gd name="T7" fmla="*/ 117 h 530"/>
                <a:gd name="T8" fmla="*/ 50 w 296"/>
                <a:gd name="T9" fmla="*/ 138 h 530"/>
                <a:gd name="T10" fmla="*/ 45 w 296"/>
                <a:gd name="T11" fmla="*/ 154 h 530"/>
                <a:gd name="T12" fmla="*/ 52 w 296"/>
                <a:gd name="T13" fmla="*/ 178 h 530"/>
                <a:gd name="T14" fmla="*/ 55 w 296"/>
                <a:gd name="T15" fmla="*/ 200 h 530"/>
                <a:gd name="T16" fmla="*/ 45 w 296"/>
                <a:gd name="T17" fmla="*/ 216 h 530"/>
                <a:gd name="T18" fmla="*/ 43 w 296"/>
                <a:gd name="T19" fmla="*/ 235 h 530"/>
                <a:gd name="T20" fmla="*/ 40 w 296"/>
                <a:gd name="T21" fmla="*/ 276 h 530"/>
                <a:gd name="T22" fmla="*/ 29 w 296"/>
                <a:gd name="T23" fmla="*/ 298 h 530"/>
                <a:gd name="T24" fmla="*/ 25 w 296"/>
                <a:gd name="T25" fmla="*/ 313 h 530"/>
                <a:gd name="T26" fmla="*/ 21 w 296"/>
                <a:gd name="T27" fmla="*/ 352 h 530"/>
                <a:gd name="T28" fmla="*/ 27 w 296"/>
                <a:gd name="T29" fmla="*/ 363 h 530"/>
                <a:gd name="T30" fmla="*/ 36 w 296"/>
                <a:gd name="T31" fmla="*/ 381 h 530"/>
                <a:gd name="T32" fmla="*/ 30 w 296"/>
                <a:gd name="T33" fmla="*/ 389 h 530"/>
                <a:gd name="T34" fmla="*/ 28 w 296"/>
                <a:gd name="T35" fmla="*/ 407 h 530"/>
                <a:gd name="T36" fmla="*/ 25 w 296"/>
                <a:gd name="T37" fmla="*/ 428 h 530"/>
                <a:gd name="T38" fmla="*/ 19 w 296"/>
                <a:gd name="T39" fmla="*/ 449 h 530"/>
                <a:gd name="T40" fmla="*/ 2 w 296"/>
                <a:gd name="T41" fmla="*/ 469 h 530"/>
                <a:gd name="T42" fmla="*/ 5 w 296"/>
                <a:gd name="T43" fmla="*/ 495 h 530"/>
                <a:gd name="T44" fmla="*/ 19 w 296"/>
                <a:gd name="T45" fmla="*/ 500 h 530"/>
                <a:gd name="T46" fmla="*/ 20 w 296"/>
                <a:gd name="T47" fmla="*/ 516 h 530"/>
                <a:gd name="T48" fmla="*/ 72 w 296"/>
                <a:gd name="T49" fmla="*/ 527 h 530"/>
                <a:gd name="T50" fmla="*/ 62 w 296"/>
                <a:gd name="T51" fmla="*/ 514 h 530"/>
                <a:gd name="T52" fmla="*/ 64 w 296"/>
                <a:gd name="T53" fmla="*/ 501 h 530"/>
                <a:gd name="T54" fmla="*/ 72 w 296"/>
                <a:gd name="T55" fmla="*/ 482 h 530"/>
                <a:gd name="T56" fmla="*/ 88 w 296"/>
                <a:gd name="T57" fmla="*/ 469 h 530"/>
                <a:gd name="T58" fmla="*/ 114 w 296"/>
                <a:gd name="T59" fmla="*/ 439 h 530"/>
                <a:gd name="T60" fmla="*/ 104 w 296"/>
                <a:gd name="T61" fmla="*/ 390 h 530"/>
                <a:gd name="T62" fmla="*/ 131 w 296"/>
                <a:gd name="T63" fmla="*/ 355 h 530"/>
                <a:gd name="T64" fmla="*/ 140 w 296"/>
                <a:gd name="T65" fmla="*/ 347 h 530"/>
                <a:gd name="T66" fmla="*/ 140 w 296"/>
                <a:gd name="T67" fmla="*/ 341 h 530"/>
                <a:gd name="T68" fmla="*/ 131 w 296"/>
                <a:gd name="T69" fmla="*/ 313 h 530"/>
                <a:gd name="T70" fmla="*/ 166 w 296"/>
                <a:gd name="T71" fmla="*/ 315 h 530"/>
                <a:gd name="T72" fmla="*/ 170 w 296"/>
                <a:gd name="T73" fmla="*/ 293 h 530"/>
                <a:gd name="T74" fmla="*/ 188 w 296"/>
                <a:gd name="T75" fmla="*/ 280 h 530"/>
                <a:gd name="T76" fmla="*/ 243 w 296"/>
                <a:gd name="T77" fmla="*/ 232 h 530"/>
                <a:gd name="T78" fmla="*/ 227 w 296"/>
                <a:gd name="T79" fmla="*/ 181 h 530"/>
                <a:gd name="T80" fmla="*/ 231 w 296"/>
                <a:gd name="T81" fmla="*/ 154 h 530"/>
                <a:gd name="T82" fmla="*/ 250 w 296"/>
                <a:gd name="T83" fmla="*/ 120 h 530"/>
                <a:gd name="T84" fmla="*/ 270 w 296"/>
                <a:gd name="T85" fmla="*/ 98 h 530"/>
                <a:gd name="T86" fmla="*/ 294 w 296"/>
                <a:gd name="T87" fmla="*/ 83 h 530"/>
                <a:gd name="T88" fmla="*/ 287 w 296"/>
                <a:gd name="T89" fmla="*/ 59 h 530"/>
                <a:gd name="T90" fmla="*/ 273 w 296"/>
                <a:gd name="T91" fmla="*/ 80 h 530"/>
                <a:gd name="T92" fmla="*/ 261 w 296"/>
                <a:gd name="T93" fmla="*/ 87 h 530"/>
                <a:gd name="T94" fmla="*/ 243 w 296"/>
                <a:gd name="T95" fmla="*/ 89 h 530"/>
                <a:gd name="T96" fmla="*/ 226 w 296"/>
                <a:gd name="T97" fmla="*/ 80 h 530"/>
                <a:gd name="T98" fmla="*/ 237 w 296"/>
                <a:gd name="T99" fmla="*/ 55 h 530"/>
                <a:gd name="T100" fmla="*/ 186 w 296"/>
                <a:gd name="T101" fmla="*/ 31 h 530"/>
                <a:gd name="T102" fmla="*/ 160 w 296"/>
                <a:gd name="T103" fmla="*/ 4 h 530"/>
                <a:gd name="T104" fmla="*/ 137 w 296"/>
                <a:gd name="T105" fmla="*/ 15 h 530"/>
                <a:gd name="T106" fmla="*/ 112 w 296"/>
                <a:gd name="T107" fmla="*/ 1 h 530"/>
                <a:gd name="T108" fmla="*/ 95 w 296"/>
                <a:gd name="T109" fmla="*/ 1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530">
                  <a:moveTo>
                    <a:pt x="95" y="16"/>
                  </a:moveTo>
                  <a:cubicBezTo>
                    <a:pt x="95" y="16"/>
                    <a:pt x="95" y="16"/>
                    <a:pt x="95" y="16"/>
                  </a:cubicBezTo>
                  <a:cubicBezTo>
                    <a:pt x="95" y="16"/>
                    <a:pt x="97" y="17"/>
                    <a:pt x="97" y="18"/>
                  </a:cubicBezTo>
                  <a:cubicBezTo>
                    <a:pt x="98" y="18"/>
                    <a:pt x="98" y="18"/>
                    <a:pt x="97" y="19"/>
                  </a:cubicBezTo>
                  <a:cubicBezTo>
                    <a:pt x="97" y="20"/>
                    <a:pt x="94" y="29"/>
                    <a:pt x="94" y="32"/>
                  </a:cubicBezTo>
                  <a:cubicBezTo>
                    <a:pt x="93" y="35"/>
                    <a:pt x="89" y="36"/>
                    <a:pt x="88" y="37"/>
                  </a:cubicBezTo>
                  <a:cubicBezTo>
                    <a:pt x="86" y="37"/>
                    <a:pt x="81" y="40"/>
                    <a:pt x="80" y="40"/>
                  </a:cubicBezTo>
                  <a:cubicBezTo>
                    <a:pt x="79" y="40"/>
                    <a:pt x="77" y="43"/>
                    <a:pt x="77" y="43"/>
                  </a:cubicBezTo>
                  <a:cubicBezTo>
                    <a:pt x="76" y="44"/>
                    <a:pt x="76" y="44"/>
                    <a:pt x="76" y="44"/>
                  </a:cubicBezTo>
                  <a:cubicBezTo>
                    <a:pt x="76" y="44"/>
                    <a:pt x="75" y="44"/>
                    <a:pt x="75" y="46"/>
                  </a:cubicBezTo>
                  <a:cubicBezTo>
                    <a:pt x="74" y="48"/>
                    <a:pt x="76" y="50"/>
                    <a:pt x="77" y="51"/>
                  </a:cubicBezTo>
                  <a:cubicBezTo>
                    <a:pt x="78" y="52"/>
                    <a:pt x="77" y="52"/>
                    <a:pt x="76" y="52"/>
                  </a:cubicBezTo>
                  <a:cubicBezTo>
                    <a:pt x="76" y="52"/>
                    <a:pt x="75" y="53"/>
                    <a:pt x="75" y="54"/>
                  </a:cubicBezTo>
                  <a:cubicBezTo>
                    <a:pt x="75" y="54"/>
                    <a:pt x="75" y="54"/>
                    <a:pt x="75" y="56"/>
                  </a:cubicBezTo>
                  <a:cubicBezTo>
                    <a:pt x="75" y="58"/>
                    <a:pt x="75" y="66"/>
                    <a:pt x="74" y="71"/>
                  </a:cubicBezTo>
                  <a:cubicBezTo>
                    <a:pt x="74" y="75"/>
                    <a:pt x="76" y="77"/>
                    <a:pt x="77" y="78"/>
                  </a:cubicBezTo>
                  <a:cubicBezTo>
                    <a:pt x="77" y="79"/>
                    <a:pt x="78" y="80"/>
                    <a:pt x="78" y="81"/>
                  </a:cubicBezTo>
                  <a:cubicBezTo>
                    <a:pt x="78" y="83"/>
                    <a:pt x="75" y="84"/>
                    <a:pt x="74" y="84"/>
                  </a:cubicBezTo>
                  <a:cubicBezTo>
                    <a:pt x="74" y="84"/>
                    <a:pt x="73" y="84"/>
                    <a:pt x="72" y="84"/>
                  </a:cubicBezTo>
                  <a:cubicBezTo>
                    <a:pt x="71" y="83"/>
                    <a:pt x="70" y="85"/>
                    <a:pt x="70" y="86"/>
                  </a:cubicBezTo>
                  <a:cubicBezTo>
                    <a:pt x="70" y="87"/>
                    <a:pt x="67" y="92"/>
                    <a:pt x="66" y="94"/>
                  </a:cubicBezTo>
                  <a:cubicBezTo>
                    <a:pt x="66" y="95"/>
                    <a:pt x="60" y="103"/>
                    <a:pt x="59" y="104"/>
                  </a:cubicBezTo>
                  <a:cubicBezTo>
                    <a:pt x="58" y="104"/>
                    <a:pt x="58" y="106"/>
                    <a:pt x="58" y="107"/>
                  </a:cubicBezTo>
                  <a:cubicBezTo>
                    <a:pt x="57" y="109"/>
                    <a:pt x="55" y="114"/>
                    <a:pt x="54" y="117"/>
                  </a:cubicBezTo>
                  <a:cubicBezTo>
                    <a:pt x="52" y="120"/>
                    <a:pt x="54" y="124"/>
                    <a:pt x="54" y="125"/>
                  </a:cubicBezTo>
                  <a:cubicBezTo>
                    <a:pt x="54" y="125"/>
                    <a:pt x="54" y="129"/>
                    <a:pt x="54" y="130"/>
                  </a:cubicBezTo>
                  <a:cubicBezTo>
                    <a:pt x="54" y="131"/>
                    <a:pt x="54" y="132"/>
                    <a:pt x="54" y="132"/>
                  </a:cubicBezTo>
                  <a:cubicBezTo>
                    <a:pt x="54" y="132"/>
                    <a:pt x="55" y="132"/>
                    <a:pt x="56" y="132"/>
                  </a:cubicBezTo>
                  <a:cubicBezTo>
                    <a:pt x="56" y="133"/>
                    <a:pt x="55" y="134"/>
                    <a:pt x="53" y="135"/>
                  </a:cubicBezTo>
                  <a:cubicBezTo>
                    <a:pt x="52" y="135"/>
                    <a:pt x="51" y="137"/>
                    <a:pt x="50" y="138"/>
                  </a:cubicBezTo>
                  <a:cubicBezTo>
                    <a:pt x="50" y="138"/>
                    <a:pt x="50" y="140"/>
                    <a:pt x="49" y="141"/>
                  </a:cubicBezTo>
                  <a:cubicBezTo>
                    <a:pt x="49" y="142"/>
                    <a:pt x="49" y="143"/>
                    <a:pt x="49" y="145"/>
                  </a:cubicBezTo>
                  <a:cubicBezTo>
                    <a:pt x="49" y="146"/>
                    <a:pt x="48" y="147"/>
                    <a:pt x="48" y="148"/>
                  </a:cubicBezTo>
                  <a:cubicBezTo>
                    <a:pt x="47" y="148"/>
                    <a:pt x="46" y="149"/>
                    <a:pt x="46" y="149"/>
                  </a:cubicBezTo>
                  <a:cubicBezTo>
                    <a:pt x="46" y="150"/>
                    <a:pt x="46" y="150"/>
                    <a:pt x="45" y="152"/>
                  </a:cubicBezTo>
                  <a:cubicBezTo>
                    <a:pt x="45" y="153"/>
                    <a:pt x="45" y="154"/>
                    <a:pt x="45" y="154"/>
                  </a:cubicBezTo>
                  <a:cubicBezTo>
                    <a:pt x="45" y="154"/>
                    <a:pt x="49" y="160"/>
                    <a:pt x="49" y="161"/>
                  </a:cubicBezTo>
                  <a:cubicBezTo>
                    <a:pt x="49" y="162"/>
                    <a:pt x="49" y="162"/>
                    <a:pt x="48" y="163"/>
                  </a:cubicBezTo>
                  <a:cubicBezTo>
                    <a:pt x="48" y="163"/>
                    <a:pt x="48" y="165"/>
                    <a:pt x="48" y="166"/>
                  </a:cubicBezTo>
                  <a:cubicBezTo>
                    <a:pt x="48" y="167"/>
                    <a:pt x="50" y="169"/>
                    <a:pt x="51" y="170"/>
                  </a:cubicBezTo>
                  <a:cubicBezTo>
                    <a:pt x="51" y="171"/>
                    <a:pt x="51" y="173"/>
                    <a:pt x="52" y="175"/>
                  </a:cubicBezTo>
                  <a:cubicBezTo>
                    <a:pt x="52" y="176"/>
                    <a:pt x="52" y="177"/>
                    <a:pt x="52" y="178"/>
                  </a:cubicBezTo>
                  <a:cubicBezTo>
                    <a:pt x="52" y="179"/>
                    <a:pt x="51" y="179"/>
                    <a:pt x="52" y="182"/>
                  </a:cubicBezTo>
                  <a:cubicBezTo>
                    <a:pt x="53" y="184"/>
                    <a:pt x="55" y="185"/>
                    <a:pt x="56" y="185"/>
                  </a:cubicBezTo>
                  <a:cubicBezTo>
                    <a:pt x="56" y="186"/>
                    <a:pt x="57" y="186"/>
                    <a:pt x="56" y="186"/>
                  </a:cubicBezTo>
                  <a:cubicBezTo>
                    <a:pt x="56" y="187"/>
                    <a:pt x="55" y="192"/>
                    <a:pt x="55" y="194"/>
                  </a:cubicBezTo>
                  <a:cubicBezTo>
                    <a:pt x="55" y="196"/>
                    <a:pt x="55" y="198"/>
                    <a:pt x="55" y="199"/>
                  </a:cubicBezTo>
                  <a:cubicBezTo>
                    <a:pt x="56" y="199"/>
                    <a:pt x="56" y="200"/>
                    <a:pt x="55" y="200"/>
                  </a:cubicBezTo>
                  <a:cubicBezTo>
                    <a:pt x="55" y="200"/>
                    <a:pt x="54" y="200"/>
                    <a:pt x="53" y="200"/>
                  </a:cubicBezTo>
                  <a:cubicBezTo>
                    <a:pt x="53" y="200"/>
                    <a:pt x="52" y="201"/>
                    <a:pt x="52" y="202"/>
                  </a:cubicBezTo>
                  <a:cubicBezTo>
                    <a:pt x="52" y="202"/>
                    <a:pt x="51" y="204"/>
                    <a:pt x="50" y="205"/>
                  </a:cubicBezTo>
                  <a:cubicBezTo>
                    <a:pt x="49" y="207"/>
                    <a:pt x="48" y="211"/>
                    <a:pt x="48" y="212"/>
                  </a:cubicBezTo>
                  <a:cubicBezTo>
                    <a:pt x="48" y="213"/>
                    <a:pt x="47" y="215"/>
                    <a:pt x="47" y="215"/>
                  </a:cubicBezTo>
                  <a:cubicBezTo>
                    <a:pt x="46" y="216"/>
                    <a:pt x="46" y="216"/>
                    <a:pt x="45" y="216"/>
                  </a:cubicBezTo>
                  <a:cubicBezTo>
                    <a:pt x="45" y="216"/>
                    <a:pt x="45" y="217"/>
                    <a:pt x="45" y="218"/>
                  </a:cubicBezTo>
                  <a:cubicBezTo>
                    <a:pt x="45" y="219"/>
                    <a:pt x="46" y="221"/>
                    <a:pt x="47" y="221"/>
                  </a:cubicBezTo>
                  <a:cubicBezTo>
                    <a:pt x="47" y="222"/>
                    <a:pt x="47" y="223"/>
                    <a:pt x="47" y="223"/>
                  </a:cubicBezTo>
                  <a:cubicBezTo>
                    <a:pt x="47" y="223"/>
                    <a:pt x="47" y="230"/>
                    <a:pt x="47" y="231"/>
                  </a:cubicBezTo>
                  <a:cubicBezTo>
                    <a:pt x="47" y="232"/>
                    <a:pt x="46" y="232"/>
                    <a:pt x="45" y="232"/>
                  </a:cubicBezTo>
                  <a:cubicBezTo>
                    <a:pt x="45" y="232"/>
                    <a:pt x="44" y="233"/>
                    <a:pt x="43" y="235"/>
                  </a:cubicBezTo>
                  <a:cubicBezTo>
                    <a:pt x="43" y="237"/>
                    <a:pt x="39" y="237"/>
                    <a:pt x="39" y="238"/>
                  </a:cubicBezTo>
                  <a:cubicBezTo>
                    <a:pt x="38" y="238"/>
                    <a:pt x="38" y="238"/>
                    <a:pt x="38" y="238"/>
                  </a:cubicBezTo>
                  <a:cubicBezTo>
                    <a:pt x="38" y="238"/>
                    <a:pt x="37" y="244"/>
                    <a:pt x="36" y="248"/>
                  </a:cubicBezTo>
                  <a:cubicBezTo>
                    <a:pt x="36" y="252"/>
                    <a:pt x="37" y="259"/>
                    <a:pt x="37" y="261"/>
                  </a:cubicBezTo>
                  <a:cubicBezTo>
                    <a:pt x="37" y="262"/>
                    <a:pt x="40" y="273"/>
                    <a:pt x="40" y="274"/>
                  </a:cubicBezTo>
                  <a:cubicBezTo>
                    <a:pt x="40" y="276"/>
                    <a:pt x="40" y="276"/>
                    <a:pt x="40" y="276"/>
                  </a:cubicBezTo>
                  <a:cubicBezTo>
                    <a:pt x="40" y="276"/>
                    <a:pt x="34" y="278"/>
                    <a:pt x="33" y="279"/>
                  </a:cubicBezTo>
                  <a:cubicBezTo>
                    <a:pt x="33" y="279"/>
                    <a:pt x="33" y="280"/>
                    <a:pt x="33" y="280"/>
                  </a:cubicBezTo>
                  <a:cubicBezTo>
                    <a:pt x="33" y="280"/>
                    <a:pt x="32" y="287"/>
                    <a:pt x="31" y="290"/>
                  </a:cubicBezTo>
                  <a:cubicBezTo>
                    <a:pt x="31" y="292"/>
                    <a:pt x="30" y="292"/>
                    <a:pt x="29" y="291"/>
                  </a:cubicBezTo>
                  <a:cubicBezTo>
                    <a:pt x="29" y="291"/>
                    <a:pt x="29" y="292"/>
                    <a:pt x="29" y="292"/>
                  </a:cubicBezTo>
                  <a:cubicBezTo>
                    <a:pt x="29" y="292"/>
                    <a:pt x="28" y="298"/>
                    <a:pt x="29" y="298"/>
                  </a:cubicBezTo>
                  <a:cubicBezTo>
                    <a:pt x="29" y="299"/>
                    <a:pt x="28" y="300"/>
                    <a:pt x="28" y="300"/>
                  </a:cubicBezTo>
                  <a:cubicBezTo>
                    <a:pt x="28" y="300"/>
                    <a:pt x="27" y="299"/>
                    <a:pt x="27" y="300"/>
                  </a:cubicBezTo>
                  <a:cubicBezTo>
                    <a:pt x="26" y="302"/>
                    <a:pt x="27" y="304"/>
                    <a:pt x="28" y="304"/>
                  </a:cubicBezTo>
                  <a:cubicBezTo>
                    <a:pt x="28" y="305"/>
                    <a:pt x="28" y="306"/>
                    <a:pt x="27" y="306"/>
                  </a:cubicBezTo>
                  <a:cubicBezTo>
                    <a:pt x="26" y="307"/>
                    <a:pt x="25" y="309"/>
                    <a:pt x="25" y="310"/>
                  </a:cubicBezTo>
                  <a:cubicBezTo>
                    <a:pt x="25" y="310"/>
                    <a:pt x="25" y="311"/>
                    <a:pt x="25" y="313"/>
                  </a:cubicBezTo>
                  <a:cubicBezTo>
                    <a:pt x="25" y="315"/>
                    <a:pt x="26" y="316"/>
                    <a:pt x="25" y="321"/>
                  </a:cubicBezTo>
                  <a:cubicBezTo>
                    <a:pt x="24" y="326"/>
                    <a:pt x="25" y="329"/>
                    <a:pt x="27" y="333"/>
                  </a:cubicBezTo>
                  <a:cubicBezTo>
                    <a:pt x="28" y="337"/>
                    <a:pt x="24" y="337"/>
                    <a:pt x="23" y="337"/>
                  </a:cubicBezTo>
                  <a:cubicBezTo>
                    <a:pt x="22" y="337"/>
                    <a:pt x="23" y="338"/>
                    <a:pt x="23" y="338"/>
                  </a:cubicBezTo>
                  <a:cubicBezTo>
                    <a:pt x="23" y="338"/>
                    <a:pt x="22" y="341"/>
                    <a:pt x="22" y="343"/>
                  </a:cubicBezTo>
                  <a:cubicBezTo>
                    <a:pt x="22" y="346"/>
                    <a:pt x="21" y="350"/>
                    <a:pt x="21" y="352"/>
                  </a:cubicBezTo>
                  <a:cubicBezTo>
                    <a:pt x="22" y="353"/>
                    <a:pt x="23" y="354"/>
                    <a:pt x="25" y="354"/>
                  </a:cubicBezTo>
                  <a:cubicBezTo>
                    <a:pt x="26" y="354"/>
                    <a:pt x="27" y="355"/>
                    <a:pt x="27" y="356"/>
                  </a:cubicBezTo>
                  <a:cubicBezTo>
                    <a:pt x="27" y="356"/>
                    <a:pt x="27" y="357"/>
                    <a:pt x="27" y="357"/>
                  </a:cubicBezTo>
                  <a:cubicBezTo>
                    <a:pt x="26" y="357"/>
                    <a:pt x="26" y="358"/>
                    <a:pt x="25" y="359"/>
                  </a:cubicBezTo>
                  <a:cubicBezTo>
                    <a:pt x="24" y="360"/>
                    <a:pt x="26" y="361"/>
                    <a:pt x="26" y="361"/>
                  </a:cubicBezTo>
                  <a:cubicBezTo>
                    <a:pt x="27" y="362"/>
                    <a:pt x="27" y="363"/>
                    <a:pt x="27" y="363"/>
                  </a:cubicBezTo>
                  <a:cubicBezTo>
                    <a:pt x="27" y="363"/>
                    <a:pt x="28" y="367"/>
                    <a:pt x="29" y="368"/>
                  </a:cubicBezTo>
                  <a:cubicBezTo>
                    <a:pt x="29" y="369"/>
                    <a:pt x="28" y="369"/>
                    <a:pt x="27" y="370"/>
                  </a:cubicBezTo>
                  <a:cubicBezTo>
                    <a:pt x="27" y="372"/>
                    <a:pt x="26" y="376"/>
                    <a:pt x="26" y="377"/>
                  </a:cubicBezTo>
                  <a:cubicBezTo>
                    <a:pt x="26" y="378"/>
                    <a:pt x="27" y="377"/>
                    <a:pt x="27" y="377"/>
                  </a:cubicBezTo>
                  <a:cubicBezTo>
                    <a:pt x="28" y="377"/>
                    <a:pt x="31" y="377"/>
                    <a:pt x="35" y="378"/>
                  </a:cubicBezTo>
                  <a:cubicBezTo>
                    <a:pt x="38" y="379"/>
                    <a:pt x="36" y="381"/>
                    <a:pt x="36" y="381"/>
                  </a:cubicBezTo>
                  <a:cubicBezTo>
                    <a:pt x="35" y="381"/>
                    <a:pt x="35" y="381"/>
                    <a:pt x="35" y="383"/>
                  </a:cubicBezTo>
                  <a:cubicBezTo>
                    <a:pt x="34" y="384"/>
                    <a:pt x="32" y="384"/>
                    <a:pt x="32" y="384"/>
                  </a:cubicBezTo>
                  <a:cubicBezTo>
                    <a:pt x="31" y="384"/>
                    <a:pt x="24" y="384"/>
                    <a:pt x="23" y="384"/>
                  </a:cubicBezTo>
                  <a:cubicBezTo>
                    <a:pt x="22" y="384"/>
                    <a:pt x="22" y="385"/>
                    <a:pt x="23" y="386"/>
                  </a:cubicBezTo>
                  <a:cubicBezTo>
                    <a:pt x="23" y="387"/>
                    <a:pt x="24" y="387"/>
                    <a:pt x="27" y="387"/>
                  </a:cubicBezTo>
                  <a:cubicBezTo>
                    <a:pt x="29" y="388"/>
                    <a:pt x="30" y="388"/>
                    <a:pt x="30" y="389"/>
                  </a:cubicBezTo>
                  <a:cubicBezTo>
                    <a:pt x="31" y="390"/>
                    <a:pt x="32" y="391"/>
                    <a:pt x="33" y="392"/>
                  </a:cubicBezTo>
                  <a:cubicBezTo>
                    <a:pt x="34" y="393"/>
                    <a:pt x="33" y="394"/>
                    <a:pt x="33" y="395"/>
                  </a:cubicBezTo>
                  <a:cubicBezTo>
                    <a:pt x="32" y="395"/>
                    <a:pt x="32" y="396"/>
                    <a:pt x="31" y="397"/>
                  </a:cubicBezTo>
                  <a:cubicBezTo>
                    <a:pt x="30" y="398"/>
                    <a:pt x="30" y="397"/>
                    <a:pt x="28" y="399"/>
                  </a:cubicBezTo>
                  <a:cubicBezTo>
                    <a:pt x="25" y="400"/>
                    <a:pt x="27" y="404"/>
                    <a:pt x="28" y="405"/>
                  </a:cubicBezTo>
                  <a:cubicBezTo>
                    <a:pt x="29" y="407"/>
                    <a:pt x="28" y="407"/>
                    <a:pt x="28" y="407"/>
                  </a:cubicBezTo>
                  <a:cubicBezTo>
                    <a:pt x="28" y="407"/>
                    <a:pt x="27" y="409"/>
                    <a:pt x="26" y="409"/>
                  </a:cubicBezTo>
                  <a:cubicBezTo>
                    <a:pt x="26" y="410"/>
                    <a:pt x="26" y="411"/>
                    <a:pt x="26" y="411"/>
                  </a:cubicBezTo>
                  <a:cubicBezTo>
                    <a:pt x="26" y="411"/>
                    <a:pt x="27" y="412"/>
                    <a:pt x="28" y="416"/>
                  </a:cubicBezTo>
                  <a:cubicBezTo>
                    <a:pt x="29" y="420"/>
                    <a:pt x="26" y="423"/>
                    <a:pt x="25" y="423"/>
                  </a:cubicBezTo>
                  <a:cubicBezTo>
                    <a:pt x="24" y="424"/>
                    <a:pt x="24" y="425"/>
                    <a:pt x="24" y="425"/>
                  </a:cubicBezTo>
                  <a:cubicBezTo>
                    <a:pt x="24" y="425"/>
                    <a:pt x="25" y="428"/>
                    <a:pt x="25" y="428"/>
                  </a:cubicBezTo>
                  <a:cubicBezTo>
                    <a:pt x="25" y="429"/>
                    <a:pt x="25" y="430"/>
                    <a:pt x="24" y="430"/>
                  </a:cubicBezTo>
                  <a:cubicBezTo>
                    <a:pt x="24" y="430"/>
                    <a:pt x="19" y="433"/>
                    <a:pt x="18" y="433"/>
                  </a:cubicBezTo>
                  <a:cubicBezTo>
                    <a:pt x="18" y="434"/>
                    <a:pt x="18" y="434"/>
                    <a:pt x="19" y="435"/>
                  </a:cubicBezTo>
                  <a:cubicBezTo>
                    <a:pt x="19" y="436"/>
                    <a:pt x="19" y="436"/>
                    <a:pt x="17" y="439"/>
                  </a:cubicBezTo>
                  <a:cubicBezTo>
                    <a:pt x="15" y="442"/>
                    <a:pt x="16" y="443"/>
                    <a:pt x="17" y="444"/>
                  </a:cubicBezTo>
                  <a:cubicBezTo>
                    <a:pt x="19" y="446"/>
                    <a:pt x="19" y="447"/>
                    <a:pt x="19" y="449"/>
                  </a:cubicBezTo>
                  <a:cubicBezTo>
                    <a:pt x="20" y="450"/>
                    <a:pt x="17" y="452"/>
                    <a:pt x="16" y="452"/>
                  </a:cubicBezTo>
                  <a:cubicBezTo>
                    <a:pt x="15" y="452"/>
                    <a:pt x="15" y="453"/>
                    <a:pt x="15" y="453"/>
                  </a:cubicBezTo>
                  <a:cubicBezTo>
                    <a:pt x="15" y="455"/>
                    <a:pt x="15" y="455"/>
                    <a:pt x="15" y="455"/>
                  </a:cubicBezTo>
                  <a:cubicBezTo>
                    <a:pt x="15" y="460"/>
                    <a:pt x="14" y="460"/>
                    <a:pt x="13" y="461"/>
                  </a:cubicBezTo>
                  <a:cubicBezTo>
                    <a:pt x="11" y="463"/>
                    <a:pt x="7" y="467"/>
                    <a:pt x="7" y="468"/>
                  </a:cubicBezTo>
                  <a:cubicBezTo>
                    <a:pt x="6" y="468"/>
                    <a:pt x="4" y="468"/>
                    <a:pt x="2" y="469"/>
                  </a:cubicBezTo>
                  <a:cubicBezTo>
                    <a:pt x="1" y="470"/>
                    <a:pt x="0" y="472"/>
                    <a:pt x="0" y="472"/>
                  </a:cubicBezTo>
                  <a:cubicBezTo>
                    <a:pt x="0" y="473"/>
                    <a:pt x="0" y="474"/>
                    <a:pt x="0" y="474"/>
                  </a:cubicBezTo>
                  <a:cubicBezTo>
                    <a:pt x="1" y="474"/>
                    <a:pt x="1" y="474"/>
                    <a:pt x="1" y="475"/>
                  </a:cubicBezTo>
                  <a:cubicBezTo>
                    <a:pt x="1" y="476"/>
                    <a:pt x="0" y="479"/>
                    <a:pt x="0" y="482"/>
                  </a:cubicBezTo>
                  <a:cubicBezTo>
                    <a:pt x="0" y="485"/>
                    <a:pt x="1" y="486"/>
                    <a:pt x="3" y="487"/>
                  </a:cubicBezTo>
                  <a:cubicBezTo>
                    <a:pt x="4" y="488"/>
                    <a:pt x="4" y="491"/>
                    <a:pt x="5" y="495"/>
                  </a:cubicBezTo>
                  <a:cubicBezTo>
                    <a:pt x="6" y="499"/>
                    <a:pt x="8" y="497"/>
                    <a:pt x="10" y="496"/>
                  </a:cubicBezTo>
                  <a:cubicBezTo>
                    <a:pt x="11" y="494"/>
                    <a:pt x="12" y="495"/>
                    <a:pt x="13" y="495"/>
                  </a:cubicBezTo>
                  <a:cubicBezTo>
                    <a:pt x="14" y="495"/>
                    <a:pt x="14" y="495"/>
                    <a:pt x="15" y="495"/>
                  </a:cubicBezTo>
                  <a:cubicBezTo>
                    <a:pt x="16" y="494"/>
                    <a:pt x="17" y="494"/>
                    <a:pt x="18" y="494"/>
                  </a:cubicBezTo>
                  <a:cubicBezTo>
                    <a:pt x="19" y="495"/>
                    <a:pt x="19" y="496"/>
                    <a:pt x="19" y="496"/>
                  </a:cubicBezTo>
                  <a:cubicBezTo>
                    <a:pt x="19" y="496"/>
                    <a:pt x="19" y="498"/>
                    <a:pt x="19" y="500"/>
                  </a:cubicBezTo>
                  <a:cubicBezTo>
                    <a:pt x="20" y="502"/>
                    <a:pt x="19" y="502"/>
                    <a:pt x="18" y="503"/>
                  </a:cubicBezTo>
                  <a:cubicBezTo>
                    <a:pt x="17" y="505"/>
                    <a:pt x="18" y="505"/>
                    <a:pt x="19" y="506"/>
                  </a:cubicBezTo>
                  <a:cubicBezTo>
                    <a:pt x="20" y="508"/>
                    <a:pt x="19" y="510"/>
                    <a:pt x="18" y="512"/>
                  </a:cubicBezTo>
                  <a:cubicBezTo>
                    <a:pt x="17" y="513"/>
                    <a:pt x="17" y="513"/>
                    <a:pt x="18" y="513"/>
                  </a:cubicBezTo>
                  <a:cubicBezTo>
                    <a:pt x="18" y="513"/>
                    <a:pt x="18" y="513"/>
                    <a:pt x="18" y="514"/>
                  </a:cubicBezTo>
                  <a:cubicBezTo>
                    <a:pt x="18" y="514"/>
                    <a:pt x="19" y="515"/>
                    <a:pt x="20" y="516"/>
                  </a:cubicBezTo>
                  <a:cubicBezTo>
                    <a:pt x="22" y="517"/>
                    <a:pt x="22" y="517"/>
                    <a:pt x="24" y="519"/>
                  </a:cubicBezTo>
                  <a:cubicBezTo>
                    <a:pt x="25" y="522"/>
                    <a:pt x="27" y="521"/>
                    <a:pt x="27" y="521"/>
                  </a:cubicBezTo>
                  <a:cubicBezTo>
                    <a:pt x="27" y="521"/>
                    <a:pt x="48" y="521"/>
                    <a:pt x="51" y="521"/>
                  </a:cubicBezTo>
                  <a:cubicBezTo>
                    <a:pt x="53" y="521"/>
                    <a:pt x="57" y="523"/>
                    <a:pt x="58" y="523"/>
                  </a:cubicBezTo>
                  <a:cubicBezTo>
                    <a:pt x="60" y="524"/>
                    <a:pt x="65" y="524"/>
                    <a:pt x="68" y="525"/>
                  </a:cubicBezTo>
                  <a:cubicBezTo>
                    <a:pt x="69" y="526"/>
                    <a:pt x="71" y="527"/>
                    <a:pt x="72" y="527"/>
                  </a:cubicBezTo>
                  <a:cubicBezTo>
                    <a:pt x="72" y="527"/>
                    <a:pt x="73" y="527"/>
                    <a:pt x="73" y="528"/>
                  </a:cubicBezTo>
                  <a:cubicBezTo>
                    <a:pt x="74" y="528"/>
                    <a:pt x="77" y="530"/>
                    <a:pt x="76" y="529"/>
                  </a:cubicBezTo>
                  <a:cubicBezTo>
                    <a:pt x="76" y="528"/>
                    <a:pt x="70" y="517"/>
                    <a:pt x="70" y="516"/>
                  </a:cubicBezTo>
                  <a:cubicBezTo>
                    <a:pt x="69" y="515"/>
                    <a:pt x="69" y="514"/>
                    <a:pt x="68" y="514"/>
                  </a:cubicBezTo>
                  <a:cubicBezTo>
                    <a:pt x="67" y="515"/>
                    <a:pt x="66" y="515"/>
                    <a:pt x="65" y="514"/>
                  </a:cubicBezTo>
                  <a:cubicBezTo>
                    <a:pt x="64" y="514"/>
                    <a:pt x="63" y="514"/>
                    <a:pt x="62" y="514"/>
                  </a:cubicBezTo>
                  <a:cubicBezTo>
                    <a:pt x="61" y="514"/>
                    <a:pt x="61" y="513"/>
                    <a:pt x="63" y="513"/>
                  </a:cubicBezTo>
                  <a:cubicBezTo>
                    <a:pt x="66" y="513"/>
                    <a:pt x="66" y="514"/>
                    <a:pt x="67" y="513"/>
                  </a:cubicBezTo>
                  <a:cubicBezTo>
                    <a:pt x="68" y="513"/>
                    <a:pt x="68" y="514"/>
                    <a:pt x="68" y="511"/>
                  </a:cubicBezTo>
                  <a:cubicBezTo>
                    <a:pt x="68" y="509"/>
                    <a:pt x="66" y="502"/>
                    <a:pt x="66" y="502"/>
                  </a:cubicBezTo>
                  <a:cubicBezTo>
                    <a:pt x="66" y="502"/>
                    <a:pt x="65" y="501"/>
                    <a:pt x="64" y="502"/>
                  </a:cubicBezTo>
                  <a:cubicBezTo>
                    <a:pt x="63" y="503"/>
                    <a:pt x="62" y="503"/>
                    <a:pt x="64" y="501"/>
                  </a:cubicBezTo>
                  <a:cubicBezTo>
                    <a:pt x="67" y="499"/>
                    <a:pt x="66" y="499"/>
                    <a:pt x="66" y="498"/>
                  </a:cubicBezTo>
                  <a:cubicBezTo>
                    <a:pt x="66" y="496"/>
                    <a:pt x="67" y="494"/>
                    <a:pt x="68" y="493"/>
                  </a:cubicBezTo>
                  <a:cubicBezTo>
                    <a:pt x="69" y="492"/>
                    <a:pt x="70" y="488"/>
                    <a:pt x="73" y="487"/>
                  </a:cubicBezTo>
                  <a:cubicBezTo>
                    <a:pt x="76" y="487"/>
                    <a:pt x="78" y="486"/>
                    <a:pt x="77" y="485"/>
                  </a:cubicBezTo>
                  <a:cubicBezTo>
                    <a:pt x="77" y="485"/>
                    <a:pt x="75" y="482"/>
                    <a:pt x="73" y="482"/>
                  </a:cubicBezTo>
                  <a:cubicBezTo>
                    <a:pt x="71" y="483"/>
                    <a:pt x="69" y="482"/>
                    <a:pt x="72" y="482"/>
                  </a:cubicBezTo>
                  <a:cubicBezTo>
                    <a:pt x="76" y="481"/>
                    <a:pt x="73" y="478"/>
                    <a:pt x="73" y="478"/>
                  </a:cubicBezTo>
                  <a:cubicBezTo>
                    <a:pt x="73" y="478"/>
                    <a:pt x="73" y="476"/>
                    <a:pt x="75" y="480"/>
                  </a:cubicBezTo>
                  <a:cubicBezTo>
                    <a:pt x="77" y="484"/>
                    <a:pt x="77" y="484"/>
                    <a:pt x="80" y="484"/>
                  </a:cubicBezTo>
                  <a:cubicBezTo>
                    <a:pt x="82" y="483"/>
                    <a:pt x="87" y="482"/>
                    <a:pt x="87" y="479"/>
                  </a:cubicBezTo>
                  <a:cubicBezTo>
                    <a:pt x="87" y="476"/>
                    <a:pt x="88" y="473"/>
                    <a:pt x="88" y="472"/>
                  </a:cubicBezTo>
                  <a:cubicBezTo>
                    <a:pt x="88" y="470"/>
                    <a:pt x="89" y="467"/>
                    <a:pt x="88" y="469"/>
                  </a:cubicBezTo>
                  <a:cubicBezTo>
                    <a:pt x="87" y="470"/>
                    <a:pt x="85" y="470"/>
                    <a:pt x="87" y="468"/>
                  </a:cubicBezTo>
                  <a:cubicBezTo>
                    <a:pt x="88" y="466"/>
                    <a:pt x="95" y="457"/>
                    <a:pt x="101" y="454"/>
                  </a:cubicBezTo>
                  <a:cubicBezTo>
                    <a:pt x="107" y="451"/>
                    <a:pt x="113" y="447"/>
                    <a:pt x="114" y="446"/>
                  </a:cubicBezTo>
                  <a:cubicBezTo>
                    <a:pt x="115" y="444"/>
                    <a:pt x="116" y="444"/>
                    <a:pt x="115" y="443"/>
                  </a:cubicBezTo>
                  <a:cubicBezTo>
                    <a:pt x="114" y="442"/>
                    <a:pt x="115" y="441"/>
                    <a:pt x="114" y="440"/>
                  </a:cubicBezTo>
                  <a:cubicBezTo>
                    <a:pt x="114" y="440"/>
                    <a:pt x="113" y="440"/>
                    <a:pt x="114" y="439"/>
                  </a:cubicBezTo>
                  <a:cubicBezTo>
                    <a:pt x="115" y="439"/>
                    <a:pt x="117" y="433"/>
                    <a:pt x="117" y="431"/>
                  </a:cubicBezTo>
                  <a:cubicBezTo>
                    <a:pt x="116" y="429"/>
                    <a:pt x="116" y="429"/>
                    <a:pt x="114" y="428"/>
                  </a:cubicBezTo>
                  <a:cubicBezTo>
                    <a:pt x="112" y="428"/>
                    <a:pt x="101" y="426"/>
                    <a:pt x="98" y="423"/>
                  </a:cubicBezTo>
                  <a:cubicBezTo>
                    <a:pt x="96" y="420"/>
                    <a:pt x="86" y="414"/>
                    <a:pt x="89" y="407"/>
                  </a:cubicBezTo>
                  <a:cubicBezTo>
                    <a:pt x="93" y="400"/>
                    <a:pt x="96" y="395"/>
                    <a:pt x="97" y="394"/>
                  </a:cubicBezTo>
                  <a:cubicBezTo>
                    <a:pt x="98" y="393"/>
                    <a:pt x="102" y="391"/>
                    <a:pt x="104" y="390"/>
                  </a:cubicBezTo>
                  <a:cubicBezTo>
                    <a:pt x="106" y="389"/>
                    <a:pt x="110" y="387"/>
                    <a:pt x="113" y="388"/>
                  </a:cubicBezTo>
                  <a:cubicBezTo>
                    <a:pt x="116" y="388"/>
                    <a:pt x="120" y="390"/>
                    <a:pt x="119" y="386"/>
                  </a:cubicBezTo>
                  <a:cubicBezTo>
                    <a:pt x="118" y="382"/>
                    <a:pt x="117" y="383"/>
                    <a:pt x="120" y="381"/>
                  </a:cubicBezTo>
                  <a:cubicBezTo>
                    <a:pt x="123" y="379"/>
                    <a:pt x="125" y="376"/>
                    <a:pt x="125" y="371"/>
                  </a:cubicBezTo>
                  <a:cubicBezTo>
                    <a:pt x="124" y="366"/>
                    <a:pt x="122" y="369"/>
                    <a:pt x="124" y="365"/>
                  </a:cubicBezTo>
                  <a:cubicBezTo>
                    <a:pt x="125" y="361"/>
                    <a:pt x="127" y="356"/>
                    <a:pt x="131" y="355"/>
                  </a:cubicBezTo>
                  <a:cubicBezTo>
                    <a:pt x="135" y="353"/>
                    <a:pt x="139" y="351"/>
                    <a:pt x="138" y="351"/>
                  </a:cubicBezTo>
                  <a:cubicBezTo>
                    <a:pt x="137" y="351"/>
                    <a:pt x="135" y="352"/>
                    <a:pt x="132" y="350"/>
                  </a:cubicBezTo>
                  <a:cubicBezTo>
                    <a:pt x="128" y="348"/>
                    <a:pt x="126" y="347"/>
                    <a:pt x="129" y="345"/>
                  </a:cubicBezTo>
                  <a:cubicBezTo>
                    <a:pt x="131" y="344"/>
                    <a:pt x="137" y="341"/>
                    <a:pt x="139" y="345"/>
                  </a:cubicBezTo>
                  <a:cubicBezTo>
                    <a:pt x="139" y="345"/>
                    <a:pt x="139" y="346"/>
                    <a:pt x="139" y="346"/>
                  </a:cubicBezTo>
                  <a:cubicBezTo>
                    <a:pt x="139" y="347"/>
                    <a:pt x="139" y="346"/>
                    <a:pt x="140" y="347"/>
                  </a:cubicBezTo>
                  <a:cubicBezTo>
                    <a:pt x="141" y="347"/>
                    <a:pt x="146" y="347"/>
                    <a:pt x="147" y="347"/>
                  </a:cubicBezTo>
                  <a:cubicBezTo>
                    <a:pt x="148" y="347"/>
                    <a:pt x="148" y="347"/>
                    <a:pt x="148" y="346"/>
                  </a:cubicBezTo>
                  <a:cubicBezTo>
                    <a:pt x="148" y="344"/>
                    <a:pt x="149" y="336"/>
                    <a:pt x="146" y="336"/>
                  </a:cubicBezTo>
                  <a:cubicBezTo>
                    <a:pt x="144" y="336"/>
                    <a:pt x="141" y="337"/>
                    <a:pt x="139" y="338"/>
                  </a:cubicBezTo>
                  <a:cubicBezTo>
                    <a:pt x="137" y="338"/>
                    <a:pt x="138" y="339"/>
                    <a:pt x="140" y="339"/>
                  </a:cubicBezTo>
                  <a:cubicBezTo>
                    <a:pt x="142" y="339"/>
                    <a:pt x="142" y="341"/>
                    <a:pt x="140" y="341"/>
                  </a:cubicBezTo>
                  <a:cubicBezTo>
                    <a:pt x="138" y="341"/>
                    <a:pt x="134" y="342"/>
                    <a:pt x="134" y="341"/>
                  </a:cubicBezTo>
                  <a:cubicBezTo>
                    <a:pt x="134" y="340"/>
                    <a:pt x="131" y="337"/>
                    <a:pt x="128" y="336"/>
                  </a:cubicBezTo>
                  <a:cubicBezTo>
                    <a:pt x="126" y="334"/>
                    <a:pt x="127" y="333"/>
                    <a:pt x="127" y="331"/>
                  </a:cubicBezTo>
                  <a:cubicBezTo>
                    <a:pt x="128" y="329"/>
                    <a:pt x="128" y="323"/>
                    <a:pt x="126" y="318"/>
                  </a:cubicBezTo>
                  <a:cubicBezTo>
                    <a:pt x="124" y="312"/>
                    <a:pt x="128" y="311"/>
                    <a:pt x="129" y="311"/>
                  </a:cubicBezTo>
                  <a:cubicBezTo>
                    <a:pt x="129" y="311"/>
                    <a:pt x="132" y="312"/>
                    <a:pt x="131" y="313"/>
                  </a:cubicBezTo>
                  <a:cubicBezTo>
                    <a:pt x="129" y="313"/>
                    <a:pt x="128" y="313"/>
                    <a:pt x="131" y="313"/>
                  </a:cubicBezTo>
                  <a:cubicBezTo>
                    <a:pt x="134" y="313"/>
                    <a:pt x="136" y="314"/>
                    <a:pt x="137" y="315"/>
                  </a:cubicBezTo>
                  <a:cubicBezTo>
                    <a:pt x="138" y="316"/>
                    <a:pt x="146" y="319"/>
                    <a:pt x="148" y="319"/>
                  </a:cubicBezTo>
                  <a:cubicBezTo>
                    <a:pt x="151" y="319"/>
                    <a:pt x="153" y="319"/>
                    <a:pt x="155" y="319"/>
                  </a:cubicBezTo>
                  <a:cubicBezTo>
                    <a:pt x="157" y="319"/>
                    <a:pt x="158" y="318"/>
                    <a:pt x="160" y="317"/>
                  </a:cubicBezTo>
                  <a:cubicBezTo>
                    <a:pt x="162" y="315"/>
                    <a:pt x="164" y="316"/>
                    <a:pt x="166" y="315"/>
                  </a:cubicBezTo>
                  <a:cubicBezTo>
                    <a:pt x="167" y="314"/>
                    <a:pt x="169" y="311"/>
                    <a:pt x="169" y="310"/>
                  </a:cubicBezTo>
                  <a:cubicBezTo>
                    <a:pt x="169" y="310"/>
                    <a:pt x="169" y="310"/>
                    <a:pt x="168" y="308"/>
                  </a:cubicBezTo>
                  <a:cubicBezTo>
                    <a:pt x="167" y="306"/>
                    <a:pt x="165" y="305"/>
                    <a:pt x="166" y="303"/>
                  </a:cubicBezTo>
                  <a:cubicBezTo>
                    <a:pt x="167" y="301"/>
                    <a:pt x="167" y="299"/>
                    <a:pt x="168" y="297"/>
                  </a:cubicBezTo>
                  <a:cubicBezTo>
                    <a:pt x="168" y="295"/>
                    <a:pt x="167" y="296"/>
                    <a:pt x="168" y="296"/>
                  </a:cubicBezTo>
                  <a:cubicBezTo>
                    <a:pt x="169" y="295"/>
                    <a:pt x="170" y="294"/>
                    <a:pt x="170" y="293"/>
                  </a:cubicBezTo>
                  <a:cubicBezTo>
                    <a:pt x="171" y="292"/>
                    <a:pt x="172" y="289"/>
                    <a:pt x="170" y="288"/>
                  </a:cubicBezTo>
                  <a:cubicBezTo>
                    <a:pt x="167" y="287"/>
                    <a:pt x="168" y="286"/>
                    <a:pt x="170" y="287"/>
                  </a:cubicBezTo>
                  <a:cubicBezTo>
                    <a:pt x="171" y="287"/>
                    <a:pt x="173" y="288"/>
                    <a:pt x="171" y="287"/>
                  </a:cubicBezTo>
                  <a:cubicBezTo>
                    <a:pt x="169" y="285"/>
                    <a:pt x="168" y="286"/>
                    <a:pt x="167" y="284"/>
                  </a:cubicBezTo>
                  <a:cubicBezTo>
                    <a:pt x="167" y="282"/>
                    <a:pt x="165" y="277"/>
                    <a:pt x="167" y="278"/>
                  </a:cubicBezTo>
                  <a:cubicBezTo>
                    <a:pt x="169" y="279"/>
                    <a:pt x="183" y="280"/>
                    <a:pt x="188" y="280"/>
                  </a:cubicBezTo>
                  <a:cubicBezTo>
                    <a:pt x="193" y="280"/>
                    <a:pt x="212" y="277"/>
                    <a:pt x="219" y="274"/>
                  </a:cubicBezTo>
                  <a:cubicBezTo>
                    <a:pt x="226" y="272"/>
                    <a:pt x="233" y="271"/>
                    <a:pt x="236" y="266"/>
                  </a:cubicBezTo>
                  <a:cubicBezTo>
                    <a:pt x="239" y="261"/>
                    <a:pt x="247" y="252"/>
                    <a:pt x="249" y="248"/>
                  </a:cubicBezTo>
                  <a:cubicBezTo>
                    <a:pt x="252" y="244"/>
                    <a:pt x="252" y="244"/>
                    <a:pt x="251" y="240"/>
                  </a:cubicBezTo>
                  <a:cubicBezTo>
                    <a:pt x="251" y="235"/>
                    <a:pt x="251" y="235"/>
                    <a:pt x="250" y="235"/>
                  </a:cubicBezTo>
                  <a:cubicBezTo>
                    <a:pt x="249" y="236"/>
                    <a:pt x="244" y="236"/>
                    <a:pt x="243" y="232"/>
                  </a:cubicBezTo>
                  <a:cubicBezTo>
                    <a:pt x="242" y="229"/>
                    <a:pt x="241" y="226"/>
                    <a:pt x="242" y="224"/>
                  </a:cubicBezTo>
                  <a:cubicBezTo>
                    <a:pt x="244" y="222"/>
                    <a:pt x="246" y="218"/>
                    <a:pt x="241" y="215"/>
                  </a:cubicBezTo>
                  <a:cubicBezTo>
                    <a:pt x="236" y="211"/>
                    <a:pt x="224" y="208"/>
                    <a:pt x="224" y="202"/>
                  </a:cubicBezTo>
                  <a:cubicBezTo>
                    <a:pt x="224" y="196"/>
                    <a:pt x="224" y="194"/>
                    <a:pt x="224" y="192"/>
                  </a:cubicBezTo>
                  <a:cubicBezTo>
                    <a:pt x="223" y="190"/>
                    <a:pt x="224" y="187"/>
                    <a:pt x="224" y="186"/>
                  </a:cubicBezTo>
                  <a:cubicBezTo>
                    <a:pt x="224" y="186"/>
                    <a:pt x="225" y="182"/>
                    <a:pt x="227" y="181"/>
                  </a:cubicBezTo>
                  <a:cubicBezTo>
                    <a:pt x="227" y="181"/>
                    <a:pt x="230" y="181"/>
                    <a:pt x="230" y="178"/>
                  </a:cubicBezTo>
                  <a:cubicBezTo>
                    <a:pt x="229" y="176"/>
                    <a:pt x="228" y="169"/>
                    <a:pt x="229" y="171"/>
                  </a:cubicBezTo>
                  <a:cubicBezTo>
                    <a:pt x="229" y="170"/>
                    <a:pt x="229" y="169"/>
                    <a:pt x="229" y="168"/>
                  </a:cubicBezTo>
                  <a:cubicBezTo>
                    <a:pt x="229" y="165"/>
                    <a:pt x="228" y="161"/>
                    <a:pt x="229" y="160"/>
                  </a:cubicBezTo>
                  <a:cubicBezTo>
                    <a:pt x="230" y="159"/>
                    <a:pt x="231" y="159"/>
                    <a:pt x="231" y="158"/>
                  </a:cubicBezTo>
                  <a:cubicBezTo>
                    <a:pt x="231" y="158"/>
                    <a:pt x="231" y="155"/>
                    <a:pt x="231" y="154"/>
                  </a:cubicBezTo>
                  <a:cubicBezTo>
                    <a:pt x="231" y="153"/>
                    <a:pt x="232" y="152"/>
                    <a:pt x="233" y="149"/>
                  </a:cubicBezTo>
                  <a:cubicBezTo>
                    <a:pt x="234" y="146"/>
                    <a:pt x="235" y="143"/>
                    <a:pt x="234" y="142"/>
                  </a:cubicBezTo>
                  <a:cubicBezTo>
                    <a:pt x="234" y="140"/>
                    <a:pt x="233" y="139"/>
                    <a:pt x="234" y="137"/>
                  </a:cubicBezTo>
                  <a:cubicBezTo>
                    <a:pt x="234" y="136"/>
                    <a:pt x="236" y="134"/>
                    <a:pt x="237" y="133"/>
                  </a:cubicBezTo>
                  <a:cubicBezTo>
                    <a:pt x="238" y="132"/>
                    <a:pt x="239" y="131"/>
                    <a:pt x="239" y="131"/>
                  </a:cubicBezTo>
                  <a:cubicBezTo>
                    <a:pt x="239" y="131"/>
                    <a:pt x="249" y="122"/>
                    <a:pt x="250" y="120"/>
                  </a:cubicBezTo>
                  <a:cubicBezTo>
                    <a:pt x="252" y="117"/>
                    <a:pt x="258" y="110"/>
                    <a:pt x="259" y="109"/>
                  </a:cubicBezTo>
                  <a:cubicBezTo>
                    <a:pt x="260" y="108"/>
                    <a:pt x="263" y="106"/>
                    <a:pt x="264" y="105"/>
                  </a:cubicBezTo>
                  <a:cubicBezTo>
                    <a:pt x="265" y="105"/>
                    <a:pt x="266" y="105"/>
                    <a:pt x="265" y="104"/>
                  </a:cubicBezTo>
                  <a:cubicBezTo>
                    <a:pt x="265" y="103"/>
                    <a:pt x="264" y="102"/>
                    <a:pt x="265" y="101"/>
                  </a:cubicBezTo>
                  <a:cubicBezTo>
                    <a:pt x="266" y="100"/>
                    <a:pt x="267" y="100"/>
                    <a:pt x="268" y="99"/>
                  </a:cubicBezTo>
                  <a:cubicBezTo>
                    <a:pt x="269" y="99"/>
                    <a:pt x="270" y="99"/>
                    <a:pt x="270" y="98"/>
                  </a:cubicBezTo>
                  <a:cubicBezTo>
                    <a:pt x="270" y="97"/>
                    <a:pt x="271" y="97"/>
                    <a:pt x="272" y="97"/>
                  </a:cubicBezTo>
                  <a:cubicBezTo>
                    <a:pt x="272" y="96"/>
                    <a:pt x="273" y="95"/>
                    <a:pt x="274" y="95"/>
                  </a:cubicBezTo>
                  <a:cubicBezTo>
                    <a:pt x="275" y="94"/>
                    <a:pt x="278" y="90"/>
                    <a:pt x="281" y="90"/>
                  </a:cubicBezTo>
                  <a:cubicBezTo>
                    <a:pt x="283" y="89"/>
                    <a:pt x="285" y="89"/>
                    <a:pt x="286" y="88"/>
                  </a:cubicBezTo>
                  <a:cubicBezTo>
                    <a:pt x="287" y="88"/>
                    <a:pt x="291" y="86"/>
                    <a:pt x="292" y="85"/>
                  </a:cubicBezTo>
                  <a:cubicBezTo>
                    <a:pt x="293" y="85"/>
                    <a:pt x="293" y="85"/>
                    <a:pt x="294" y="83"/>
                  </a:cubicBezTo>
                  <a:cubicBezTo>
                    <a:pt x="294" y="82"/>
                    <a:pt x="295" y="80"/>
                    <a:pt x="295" y="78"/>
                  </a:cubicBezTo>
                  <a:cubicBezTo>
                    <a:pt x="296" y="76"/>
                    <a:pt x="296" y="71"/>
                    <a:pt x="296" y="70"/>
                  </a:cubicBezTo>
                  <a:cubicBezTo>
                    <a:pt x="295" y="68"/>
                    <a:pt x="292" y="61"/>
                    <a:pt x="292" y="60"/>
                  </a:cubicBezTo>
                  <a:cubicBezTo>
                    <a:pt x="291" y="59"/>
                    <a:pt x="291" y="59"/>
                    <a:pt x="291" y="59"/>
                  </a:cubicBezTo>
                  <a:cubicBezTo>
                    <a:pt x="290" y="59"/>
                    <a:pt x="288" y="59"/>
                    <a:pt x="288" y="59"/>
                  </a:cubicBezTo>
                  <a:cubicBezTo>
                    <a:pt x="288" y="59"/>
                    <a:pt x="288" y="59"/>
                    <a:pt x="287" y="59"/>
                  </a:cubicBezTo>
                  <a:cubicBezTo>
                    <a:pt x="287" y="60"/>
                    <a:pt x="285" y="61"/>
                    <a:pt x="283" y="60"/>
                  </a:cubicBezTo>
                  <a:cubicBezTo>
                    <a:pt x="283" y="60"/>
                    <a:pt x="282" y="59"/>
                    <a:pt x="282" y="59"/>
                  </a:cubicBezTo>
                  <a:cubicBezTo>
                    <a:pt x="281" y="63"/>
                    <a:pt x="281" y="68"/>
                    <a:pt x="281" y="69"/>
                  </a:cubicBezTo>
                  <a:cubicBezTo>
                    <a:pt x="281" y="71"/>
                    <a:pt x="280" y="74"/>
                    <a:pt x="279" y="74"/>
                  </a:cubicBezTo>
                  <a:cubicBezTo>
                    <a:pt x="279" y="75"/>
                    <a:pt x="279" y="75"/>
                    <a:pt x="278" y="76"/>
                  </a:cubicBezTo>
                  <a:cubicBezTo>
                    <a:pt x="278" y="76"/>
                    <a:pt x="274" y="80"/>
                    <a:pt x="273" y="80"/>
                  </a:cubicBezTo>
                  <a:cubicBezTo>
                    <a:pt x="273" y="81"/>
                    <a:pt x="270" y="82"/>
                    <a:pt x="269" y="83"/>
                  </a:cubicBezTo>
                  <a:cubicBezTo>
                    <a:pt x="267" y="84"/>
                    <a:pt x="267" y="85"/>
                    <a:pt x="267" y="86"/>
                  </a:cubicBezTo>
                  <a:cubicBezTo>
                    <a:pt x="267" y="86"/>
                    <a:pt x="267" y="87"/>
                    <a:pt x="267" y="87"/>
                  </a:cubicBezTo>
                  <a:cubicBezTo>
                    <a:pt x="267" y="87"/>
                    <a:pt x="265" y="88"/>
                    <a:pt x="264" y="88"/>
                  </a:cubicBezTo>
                  <a:cubicBezTo>
                    <a:pt x="264" y="88"/>
                    <a:pt x="263" y="88"/>
                    <a:pt x="262" y="87"/>
                  </a:cubicBezTo>
                  <a:cubicBezTo>
                    <a:pt x="262" y="87"/>
                    <a:pt x="261" y="87"/>
                    <a:pt x="261" y="87"/>
                  </a:cubicBezTo>
                  <a:cubicBezTo>
                    <a:pt x="261" y="87"/>
                    <a:pt x="258" y="89"/>
                    <a:pt x="258" y="89"/>
                  </a:cubicBezTo>
                  <a:cubicBezTo>
                    <a:pt x="257" y="90"/>
                    <a:pt x="256" y="90"/>
                    <a:pt x="256" y="90"/>
                  </a:cubicBezTo>
                  <a:cubicBezTo>
                    <a:pt x="256" y="91"/>
                    <a:pt x="255" y="91"/>
                    <a:pt x="255" y="91"/>
                  </a:cubicBezTo>
                  <a:cubicBezTo>
                    <a:pt x="254" y="91"/>
                    <a:pt x="253" y="90"/>
                    <a:pt x="252" y="89"/>
                  </a:cubicBezTo>
                  <a:cubicBezTo>
                    <a:pt x="251" y="89"/>
                    <a:pt x="250" y="89"/>
                    <a:pt x="249" y="89"/>
                  </a:cubicBezTo>
                  <a:cubicBezTo>
                    <a:pt x="248" y="89"/>
                    <a:pt x="243" y="89"/>
                    <a:pt x="243" y="89"/>
                  </a:cubicBezTo>
                  <a:cubicBezTo>
                    <a:pt x="242" y="89"/>
                    <a:pt x="241" y="89"/>
                    <a:pt x="240" y="89"/>
                  </a:cubicBezTo>
                  <a:cubicBezTo>
                    <a:pt x="240" y="89"/>
                    <a:pt x="237" y="87"/>
                    <a:pt x="236" y="87"/>
                  </a:cubicBezTo>
                  <a:cubicBezTo>
                    <a:pt x="235" y="87"/>
                    <a:pt x="232" y="87"/>
                    <a:pt x="230" y="87"/>
                  </a:cubicBezTo>
                  <a:cubicBezTo>
                    <a:pt x="229" y="86"/>
                    <a:pt x="224" y="86"/>
                    <a:pt x="223" y="87"/>
                  </a:cubicBezTo>
                  <a:cubicBezTo>
                    <a:pt x="222" y="87"/>
                    <a:pt x="222" y="86"/>
                    <a:pt x="222" y="86"/>
                  </a:cubicBezTo>
                  <a:cubicBezTo>
                    <a:pt x="222" y="83"/>
                    <a:pt x="225" y="81"/>
                    <a:pt x="226" y="80"/>
                  </a:cubicBezTo>
                  <a:cubicBezTo>
                    <a:pt x="226" y="80"/>
                    <a:pt x="226" y="79"/>
                    <a:pt x="226" y="79"/>
                  </a:cubicBezTo>
                  <a:cubicBezTo>
                    <a:pt x="226" y="79"/>
                    <a:pt x="228" y="73"/>
                    <a:pt x="228" y="72"/>
                  </a:cubicBezTo>
                  <a:cubicBezTo>
                    <a:pt x="229" y="72"/>
                    <a:pt x="229" y="70"/>
                    <a:pt x="230" y="70"/>
                  </a:cubicBezTo>
                  <a:cubicBezTo>
                    <a:pt x="230" y="69"/>
                    <a:pt x="232" y="66"/>
                    <a:pt x="233" y="65"/>
                  </a:cubicBezTo>
                  <a:cubicBezTo>
                    <a:pt x="234" y="64"/>
                    <a:pt x="235" y="62"/>
                    <a:pt x="237" y="60"/>
                  </a:cubicBezTo>
                  <a:cubicBezTo>
                    <a:pt x="238" y="59"/>
                    <a:pt x="237" y="56"/>
                    <a:pt x="237" y="55"/>
                  </a:cubicBezTo>
                  <a:cubicBezTo>
                    <a:pt x="236" y="55"/>
                    <a:pt x="236" y="54"/>
                    <a:pt x="236" y="54"/>
                  </a:cubicBezTo>
                  <a:cubicBezTo>
                    <a:pt x="236" y="54"/>
                    <a:pt x="219" y="46"/>
                    <a:pt x="217" y="45"/>
                  </a:cubicBezTo>
                  <a:cubicBezTo>
                    <a:pt x="216" y="44"/>
                    <a:pt x="211" y="41"/>
                    <a:pt x="207" y="38"/>
                  </a:cubicBezTo>
                  <a:cubicBezTo>
                    <a:pt x="204" y="35"/>
                    <a:pt x="197" y="33"/>
                    <a:pt x="196" y="33"/>
                  </a:cubicBezTo>
                  <a:cubicBezTo>
                    <a:pt x="194" y="33"/>
                    <a:pt x="191" y="32"/>
                    <a:pt x="189" y="32"/>
                  </a:cubicBezTo>
                  <a:cubicBezTo>
                    <a:pt x="187" y="31"/>
                    <a:pt x="186" y="31"/>
                    <a:pt x="186" y="31"/>
                  </a:cubicBezTo>
                  <a:cubicBezTo>
                    <a:pt x="186" y="31"/>
                    <a:pt x="176" y="22"/>
                    <a:pt x="175" y="21"/>
                  </a:cubicBezTo>
                  <a:cubicBezTo>
                    <a:pt x="174" y="20"/>
                    <a:pt x="173" y="19"/>
                    <a:pt x="173" y="19"/>
                  </a:cubicBezTo>
                  <a:cubicBezTo>
                    <a:pt x="172" y="18"/>
                    <a:pt x="168" y="12"/>
                    <a:pt x="168" y="11"/>
                  </a:cubicBezTo>
                  <a:cubicBezTo>
                    <a:pt x="167" y="11"/>
                    <a:pt x="167" y="10"/>
                    <a:pt x="165" y="8"/>
                  </a:cubicBezTo>
                  <a:cubicBezTo>
                    <a:pt x="164" y="8"/>
                    <a:pt x="163" y="7"/>
                    <a:pt x="162" y="7"/>
                  </a:cubicBezTo>
                  <a:cubicBezTo>
                    <a:pt x="161" y="6"/>
                    <a:pt x="160" y="5"/>
                    <a:pt x="160" y="4"/>
                  </a:cubicBezTo>
                  <a:cubicBezTo>
                    <a:pt x="160" y="4"/>
                    <a:pt x="161" y="3"/>
                    <a:pt x="160" y="3"/>
                  </a:cubicBezTo>
                  <a:cubicBezTo>
                    <a:pt x="158" y="2"/>
                    <a:pt x="155" y="2"/>
                    <a:pt x="153" y="3"/>
                  </a:cubicBezTo>
                  <a:cubicBezTo>
                    <a:pt x="152" y="3"/>
                    <a:pt x="147" y="3"/>
                    <a:pt x="145" y="3"/>
                  </a:cubicBezTo>
                  <a:cubicBezTo>
                    <a:pt x="143" y="3"/>
                    <a:pt x="142" y="5"/>
                    <a:pt x="142" y="6"/>
                  </a:cubicBezTo>
                  <a:cubicBezTo>
                    <a:pt x="141" y="7"/>
                    <a:pt x="139" y="14"/>
                    <a:pt x="138" y="15"/>
                  </a:cubicBezTo>
                  <a:cubicBezTo>
                    <a:pt x="138" y="16"/>
                    <a:pt x="138" y="16"/>
                    <a:pt x="137" y="15"/>
                  </a:cubicBezTo>
                  <a:cubicBezTo>
                    <a:pt x="137" y="15"/>
                    <a:pt x="136" y="11"/>
                    <a:pt x="134" y="8"/>
                  </a:cubicBezTo>
                  <a:cubicBezTo>
                    <a:pt x="133" y="5"/>
                    <a:pt x="130" y="5"/>
                    <a:pt x="128" y="5"/>
                  </a:cubicBezTo>
                  <a:cubicBezTo>
                    <a:pt x="127" y="5"/>
                    <a:pt x="126" y="5"/>
                    <a:pt x="125" y="5"/>
                  </a:cubicBezTo>
                  <a:cubicBezTo>
                    <a:pt x="125" y="5"/>
                    <a:pt x="119" y="5"/>
                    <a:pt x="117" y="5"/>
                  </a:cubicBezTo>
                  <a:cubicBezTo>
                    <a:pt x="116" y="5"/>
                    <a:pt x="115" y="3"/>
                    <a:pt x="114" y="3"/>
                  </a:cubicBezTo>
                  <a:cubicBezTo>
                    <a:pt x="114" y="2"/>
                    <a:pt x="112" y="1"/>
                    <a:pt x="112" y="1"/>
                  </a:cubicBezTo>
                  <a:cubicBezTo>
                    <a:pt x="111" y="0"/>
                    <a:pt x="110" y="0"/>
                    <a:pt x="110" y="0"/>
                  </a:cubicBezTo>
                  <a:cubicBezTo>
                    <a:pt x="109" y="0"/>
                    <a:pt x="109" y="0"/>
                    <a:pt x="109" y="2"/>
                  </a:cubicBezTo>
                  <a:cubicBezTo>
                    <a:pt x="109" y="3"/>
                    <a:pt x="108" y="5"/>
                    <a:pt x="106" y="5"/>
                  </a:cubicBezTo>
                  <a:cubicBezTo>
                    <a:pt x="104" y="5"/>
                    <a:pt x="102" y="7"/>
                    <a:pt x="102" y="7"/>
                  </a:cubicBezTo>
                  <a:cubicBezTo>
                    <a:pt x="102" y="7"/>
                    <a:pt x="96" y="14"/>
                    <a:pt x="96" y="15"/>
                  </a:cubicBezTo>
                  <a:cubicBezTo>
                    <a:pt x="95" y="15"/>
                    <a:pt x="95" y="15"/>
                    <a:pt x="95" y="1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4" name="Freeform 209">
              <a:extLst>
                <a:ext uri="{FF2B5EF4-FFF2-40B4-BE49-F238E27FC236}">
                  <a16:creationId xmlns="" xmlns:a16="http://schemas.microsoft.com/office/drawing/2014/main" id="{6956C1DF-1E4B-40CA-BEFE-CE4661A6F67C}"/>
                </a:ext>
              </a:extLst>
            </p:cNvPr>
            <p:cNvSpPr>
              <a:spLocks/>
            </p:cNvSpPr>
            <p:nvPr/>
          </p:nvSpPr>
          <p:spPr bwMode="auto">
            <a:xfrm>
              <a:off x="1996196" y="3873534"/>
              <a:ext cx="3333" cy="3333"/>
            </a:xfrm>
            <a:custGeom>
              <a:avLst/>
              <a:gdLst>
                <a:gd name="T0" fmla="*/ 1 w 4"/>
                <a:gd name="T1" fmla="*/ 2 h 3"/>
                <a:gd name="T2" fmla="*/ 3 w 4"/>
                <a:gd name="T3" fmla="*/ 3 h 3"/>
                <a:gd name="T4" fmla="*/ 2 w 4"/>
                <a:gd name="T5" fmla="*/ 1 h 3"/>
                <a:gd name="T6" fmla="*/ 1 w 4"/>
                <a:gd name="T7" fmla="*/ 2 h 3"/>
              </a:gdLst>
              <a:ahLst/>
              <a:cxnLst>
                <a:cxn ang="0">
                  <a:pos x="T0" y="T1"/>
                </a:cxn>
                <a:cxn ang="0">
                  <a:pos x="T2" y="T3"/>
                </a:cxn>
                <a:cxn ang="0">
                  <a:pos x="T4" y="T5"/>
                </a:cxn>
                <a:cxn ang="0">
                  <a:pos x="T6" y="T7"/>
                </a:cxn>
              </a:cxnLst>
              <a:rect l="0" t="0" r="r" b="b"/>
              <a:pathLst>
                <a:path w="4" h="3">
                  <a:moveTo>
                    <a:pt x="1" y="2"/>
                  </a:moveTo>
                  <a:cubicBezTo>
                    <a:pt x="1" y="2"/>
                    <a:pt x="2" y="3"/>
                    <a:pt x="3" y="3"/>
                  </a:cubicBezTo>
                  <a:cubicBezTo>
                    <a:pt x="4" y="3"/>
                    <a:pt x="4" y="3"/>
                    <a:pt x="2" y="1"/>
                  </a:cubicBezTo>
                  <a:cubicBezTo>
                    <a:pt x="0" y="0"/>
                    <a:pt x="1"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5" name="Freeform 210">
              <a:extLst>
                <a:ext uri="{FF2B5EF4-FFF2-40B4-BE49-F238E27FC236}">
                  <a16:creationId xmlns="" xmlns:a16="http://schemas.microsoft.com/office/drawing/2014/main" id="{D5DFF777-EA37-423F-BEDB-770DEED9E77B}"/>
                </a:ext>
              </a:extLst>
            </p:cNvPr>
            <p:cNvSpPr>
              <a:spLocks/>
            </p:cNvSpPr>
            <p:nvPr/>
          </p:nvSpPr>
          <p:spPr bwMode="auto">
            <a:xfrm>
              <a:off x="1839543" y="4160176"/>
              <a:ext cx="19998" cy="12221"/>
            </a:xfrm>
            <a:custGeom>
              <a:avLst/>
              <a:gdLst>
                <a:gd name="T0" fmla="*/ 6 w 19"/>
                <a:gd name="T1" fmla="*/ 10 h 12"/>
                <a:gd name="T2" fmla="*/ 6 w 19"/>
                <a:gd name="T3" fmla="*/ 7 h 12"/>
                <a:gd name="T4" fmla="*/ 5 w 19"/>
                <a:gd name="T5" fmla="*/ 5 h 12"/>
                <a:gd name="T6" fmla="*/ 9 w 19"/>
                <a:gd name="T7" fmla="*/ 8 h 12"/>
                <a:gd name="T8" fmla="*/ 12 w 19"/>
                <a:gd name="T9" fmla="*/ 7 h 12"/>
                <a:gd name="T10" fmla="*/ 15 w 19"/>
                <a:gd name="T11" fmla="*/ 9 h 12"/>
                <a:gd name="T12" fmla="*/ 18 w 19"/>
                <a:gd name="T13" fmla="*/ 9 h 12"/>
                <a:gd name="T14" fmla="*/ 17 w 19"/>
                <a:gd name="T15" fmla="*/ 6 h 12"/>
                <a:gd name="T16" fmla="*/ 15 w 19"/>
                <a:gd name="T17" fmla="*/ 7 h 12"/>
                <a:gd name="T18" fmla="*/ 14 w 19"/>
                <a:gd name="T19" fmla="*/ 5 h 12"/>
                <a:gd name="T20" fmla="*/ 10 w 19"/>
                <a:gd name="T21" fmla="*/ 3 h 12"/>
                <a:gd name="T22" fmla="*/ 8 w 19"/>
                <a:gd name="T23" fmla="*/ 5 h 12"/>
                <a:gd name="T24" fmla="*/ 9 w 19"/>
                <a:gd name="T25" fmla="*/ 3 h 12"/>
                <a:gd name="T26" fmla="*/ 7 w 19"/>
                <a:gd name="T27" fmla="*/ 2 h 12"/>
                <a:gd name="T28" fmla="*/ 6 w 19"/>
                <a:gd name="T29" fmla="*/ 1 h 12"/>
                <a:gd name="T30" fmla="*/ 3 w 19"/>
                <a:gd name="T31" fmla="*/ 2 h 12"/>
                <a:gd name="T32" fmla="*/ 1 w 19"/>
                <a:gd name="T33" fmla="*/ 2 h 12"/>
                <a:gd name="T34" fmla="*/ 1 w 19"/>
                <a:gd name="T35" fmla="*/ 4 h 12"/>
                <a:gd name="T36" fmla="*/ 4 w 19"/>
                <a:gd name="T37" fmla="*/ 8 h 12"/>
                <a:gd name="T38" fmla="*/ 6 w 19"/>
                <a:gd name="T3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2">
                  <a:moveTo>
                    <a:pt x="6" y="10"/>
                  </a:moveTo>
                  <a:cubicBezTo>
                    <a:pt x="6" y="9"/>
                    <a:pt x="8" y="10"/>
                    <a:pt x="6" y="7"/>
                  </a:cubicBezTo>
                  <a:cubicBezTo>
                    <a:pt x="3" y="3"/>
                    <a:pt x="5" y="5"/>
                    <a:pt x="5" y="5"/>
                  </a:cubicBezTo>
                  <a:cubicBezTo>
                    <a:pt x="6" y="6"/>
                    <a:pt x="8" y="7"/>
                    <a:pt x="9" y="8"/>
                  </a:cubicBezTo>
                  <a:cubicBezTo>
                    <a:pt x="9" y="9"/>
                    <a:pt x="11" y="8"/>
                    <a:pt x="12" y="7"/>
                  </a:cubicBezTo>
                  <a:cubicBezTo>
                    <a:pt x="13" y="5"/>
                    <a:pt x="13" y="7"/>
                    <a:pt x="15" y="9"/>
                  </a:cubicBezTo>
                  <a:cubicBezTo>
                    <a:pt x="17" y="12"/>
                    <a:pt x="18" y="11"/>
                    <a:pt x="18" y="9"/>
                  </a:cubicBezTo>
                  <a:cubicBezTo>
                    <a:pt x="19" y="8"/>
                    <a:pt x="18" y="7"/>
                    <a:pt x="17" y="6"/>
                  </a:cubicBezTo>
                  <a:cubicBezTo>
                    <a:pt x="16" y="4"/>
                    <a:pt x="16" y="7"/>
                    <a:pt x="15" y="7"/>
                  </a:cubicBezTo>
                  <a:cubicBezTo>
                    <a:pt x="15" y="7"/>
                    <a:pt x="14" y="7"/>
                    <a:pt x="14" y="5"/>
                  </a:cubicBezTo>
                  <a:cubicBezTo>
                    <a:pt x="15" y="3"/>
                    <a:pt x="10" y="3"/>
                    <a:pt x="10" y="3"/>
                  </a:cubicBezTo>
                  <a:cubicBezTo>
                    <a:pt x="9" y="3"/>
                    <a:pt x="9" y="5"/>
                    <a:pt x="8" y="5"/>
                  </a:cubicBezTo>
                  <a:cubicBezTo>
                    <a:pt x="8" y="5"/>
                    <a:pt x="8" y="4"/>
                    <a:pt x="9" y="3"/>
                  </a:cubicBezTo>
                  <a:cubicBezTo>
                    <a:pt x="9" y="1"/>
                    <a:pt x="7" y="2"/>
                    <a:pt x="7" y="2"/>
                  </a:cubicBezTo>
                  <a:cubicBezTo>
                    <a:pt x="6" y="3"/>
                    <a:pt x="6" y="3"/>
                    <a:pt x="6" y="1"/>
                  </a:cubicBezTo>
                  <a:cubicBezTo>
                    <a:pt x="5" y="0"/>
                    <a:pt x="4" y="1"/>
                    <a:pt x="3" y="2"/>
                  </a:cubicBezTo>
                  <a:cubicBezTo>
                    <a:pt x="2" y="3"/>
                    <a:pt x="2" y="3"/>
                    <a:pt x="1" y="2"/>
                  </a:cubicBezTo>
                  <a:cubicBezTo>
                    <a:pt x="0" y="2"/>
                    <a:pt x="1" y="4"/>
                    <a:pt x="1" y="4"/>
                  </a:cubicBezTo>
                  <a:cubicBezTo>
                    <a:pt x="1" y="4"/>
                    <a:pt x="2" y="5"/>
                    <a:pt x="4" y="8"/>
                  </a:cubicBezTo>
                  <a:cubicBezTo>
                    <a:pt x="6" y="10"/>
                    <a:pt x="6" y="10"/>
                    <a:pt x="6" y="1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6" name="Freeform 211">
              <a:extLst>
                <a:ext uri="{FF2B5EF4-FFF2-40B4-BE49-F238E27FC236}">
                  <a16:creationId xmlns="" xmlns:a16="http://schemas.microsoft.com/office/drawing/2014/main" id="{54DB3CB8-5AB8-432F-889E-E56A73D72723}"/>
                </a:ext>
              </a:extLst>
            </p:cNvPr>
            <p:cNvSpPr>
              <a:spLocks/>
            </p:cNvSpPr>
            <p:nvPr/>
          </p:nvSpPr>
          <p:spPr bwMode="auto">
            <a:xfrm>
              <a:off x="1859541" y="4153509"/>
              <a:ext cx="9999" cy="14444"/>
            </a:xfrm>
            <a:custGeom>
              <a:avLst/>
              <a:gdLst>
                <a:gd name="T0" fmla="*/ 5 w 9"/>
                <a:gd name="T1" fmla="*/ 2 h 14"/>
                <a:gd name="T2" fmla="*/ 3 w 9"/>
                <a:gd name="T3" fmla="*/ 5 h 14"/>
                <a:gd name="T4" fmla="*/ 1 w 9"/>
                <a:gd name="T5" fmla="*/ 6 h 14"/>
                <a:gd name="T6" fmla="*/ 0 w 9"/>
                <a:gd name="T7" fmla="*/ 9 h 14"/>
                <a:gd name="T8" fmla="*/ 3 w 9"/>
                <a:gd name="T9" fmla="*/ 13 h 14"/>
                <a:gd name="T10" fmla="*/ 5 w 9"/>
                <a:gd name="T11" fmla="*/ 13 h 14"/>
                <a:gd name="T12" fmla="*/ 4 w 9"/>
                <a:gd name="T13" fmla="*/ 10 h 14"/>
                <a:gd name="T14" fmla="*/ 7 w 9"/>
                <a:gd name="T15" fmla="*/ 11 h 14"/>
                <a:gd name="T16" fmla="*/ 7 w 9"/>
                <a:gd name="T17" fmla="*/ 8 h 14"/>
                <a:gd name="T18" fmla="*/ 7 w 9"/>
                <a:gd name="T19" fmla="*/ 2 h 14"/>
                <a:gd name="T20" fmla="*/ 5 w 9"/>
                <a:gd name="T2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4">
                  <a:moveTo>
                    <a:pt x="5" y="2"/>
                  </a:moveTo>
                  <a:cubicBezTo>
                    <a:pt x="4" y="2"/>
                    <a:pt x="3" y="3"/>
                    <a:pt x="3" y="5"/>
                  </a:cubicBezTo>
                  <a:cubicBezTo>
                    <a:pt x="3" y="7"/>
                    <a:pt x="2" y="7"/>
                    <a:pt x="1" y="6"/>
                  </a:cubicBezTo>
                  <a:cubicBezTo>
                    <a:pt x="0" y="6"/>
                    <a:pt x="0" y="9"/>
                    <a:pt x="0" y="9"/>
                  </a:cubicBezTo>
                  <a:cubicBezTo>
                    <a:pt x="0" y="9"/>
                    <a:pt x="1" y="12"/>
                    <a:pt x="3" y="13"/>
                  </a:cubicBezTo>
                  <a:cubicBezTo>
                    <a:pt x="5" y="14"/>
                    <a:pt x="5" y="14"/>
                    <a:pt x="5" y="13"/>
                  </a:cubicBezTo>
                  <a:cubicBezTo>
                    <a:pt x="5" y="13"/>
                    <a:pt x="6" y="12"/>
                    <a:pt x="4" y="10"/>
                  </a:cubicBezTo>
                  <a:cubicBezTo>
                    <a:pt x="3" y="7"/>
                    <a:pt x="6" y="10"/>
                    <a:pt x="7" y="11"/>
                  </a:cubicBezTo>
                  <a:cubicBezTo>
                    <a:pt x="8" y="11"/>
                    <a:pt x="9" y="10"/>
                    <a:pt x="7" y="8"/>
                  </a:cubicBezTo>
                  <a:cubicBezTo>
                    <a:pt x="6" y="7"/>
                    <a:pt x="7" y="4"/>
                    <a:pt x="7" y="2"/>
                  </a:cubicBezTo>
                  <a:cubicBezTo>
                    <a:pt x="7" y="0"/>
                    <a:pt x="6" y="1"/>
                    <a:pt x="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7" name="Freeform 212">
              <a:extLst>
                <a:ext uri="{FF2B5EF4-FFF2-40B4-BE49-F238E27FC236}">
                  <a16:creationId xmlns="" xmlns:a16="http://schemas.microsoft.com/office/drawing/2014/main" id="{5872F431-B92C-4DB2-8EB2-E8E22DE0A92C}"/>
                </a:ext>
              </a:extLst>
            </p:cNvPr>
            <p:cNvSpPr>
              <a:spLocks/>
            </p:cNvSpPr>
            <p:nvPr/>
          </p:nvSpPr>
          <p:spPr bwMode="auto">
            <a:xfrm>
              <a:off x="1851765" y="4180174"/>
              <a:ext cx="7777" cy="3333"/>
            </a:xfrm>
            <a:custGeom>
              <a:avLst/>
              <a:gdLst>
                <a:gd name="T0" fmla="*/ 3 w 8"/>
                <a:gd name="T1" fmla="*/ 1 h 3"/>
                <a:gd name="T2" fmla="*/ 1 w 8"/>
                <a:gd name="T3" fmla="*/ 2 h 3"/>
                <a:gd name="T4" fmla="*/ 2 w 8"/>
                <a:gd name="T5" fmla="*/ 3 h 3"/>
                <a:gd name="T6" fmla="*/ 4 w 8"/>
                <a:gd name="T7" fmla="*/ 2 h 3"/>
                <a:gd name="T8" fmla="*/ 7 w 8"/>
                <a:gd name="T9" fmla="*/ 3 h 3"/>
                <a:gd name="T10" fmla="*/ 3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3" y="1"/>
                  </a:moveTo>
                  <a:cubicBezTo>
                    <a:pt x="2" y="0"/>
                    <a:pt x="1" y="0"/>
                    <a:pt x="1" y="2"/>
                  </a:cubicBezTo>
                  <a:cubicBezTo>
                    <a:pt x="0" y="3"/>
                    <a:pt x="2" y="3"/>
                    <a:pt x="2" y="3"/>
                  </a:cubicBezTo>
                  <a:cubicBezTo>
                    <a:pt x="1" y="2"/>
                    <a:pt x="3" y="2"/>
                    <a:pt x="4" y="2"/>
                  </a:cubicBezTo>
                  <a:cubicBezTo>
                    <a:pt x="5" y="2"/>
                    <a:pt x="6" y="3"/>
                    <a:pt x="7" y="3"/>
                  </a:cubicBezTo>
                  <a:cubicBezTo>
                    <a:pt x="8" y="3"/>
                    <a:pt x="4" y="1"/>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8" name="Freeform 213">
              <a:extLst>
                <a:ext uri="{FF2B5EF4-FFF2-40B4-BE49-F238E27FC236}">
                  <a16:creationId xmlns="" xmlns:a16="http://schemas.microsoft.com/office/drawing/2014/main" id="{A2A653FF-422D-46DB-AC68-7B4D15AF6FEC}"/>
                </a:ext>
              </a:extLst>
            </p:cNvPr>
            <p:cNvSpPr>
              <a:spLocks/>
            </p:cNvSpPr>
            <p:nvPr/>
          </p:nvSpPr>
          <p:spPr bwMode="auto">
            <a:xfrm>
              <a:off x="1859541" y="4182396"/>
              <a:ext cx="11110" cy="6666"/>
            </a:xfrm>
            <a:custGeom>
              <a:avLst/>
              <a:gdLst>
                <a:gd name="T0" fmla="*/ 5 w 11"/>
                <a:gd name="T1" fmla="*/ 3 h 6"/>
                <a:gd name="T2" fmla="*/ 6 w 11"/>
                <a:gd name="T3" fmla="*/ 2 h 6"/>
                <a:gd name="T4" fmla="*/ 8 w 11"/>
                <a:gd name="T5" fmla="*/ 1 h 6"/>
                <a:gd name="T6" fmla="*/ 5 w 11"/>
                <a:gd name="T7" fmla="*/ 1 h 6"/>
                <a:gd name="T8" fmla="*/ 2 w 11"/>
                <a:gd name="T9" fmla="*/ 2 h 6"/>
                <a:gd name="T10" fmla="*/ 1 w 11"/>
                <a:gd name="T11" fmla="*/ 1 h 6"/>
                <a:gd name="T12" fmla="*/ 1 w 11"/>
                <a:gd name="T13" fmla="*/ 2 h 6"/>
                <a:gd name="T14" fmla="*/ 7 w 11"/>
                <a:gd name="T15" fmla="*/ 5 h 6"/>
                <a:gd name="T16" fmla="*/ 10 w 11"/>
                <a:gd name="T17" fmla="*/ 4 h 6"/>
                <a:gd name="T18" fmla="*/ 5 w 11"/>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5" y="3"/>
                  </a:moveTo>
                  <a:cubicBezTo>
                    <a:pt x="3" y="3"/>
                    <a:pt x="5" y="2"/>
                    <a:pt x="6" y="2"/>
                  </a:cubicBezTo>
                  <a:cubicBezTo>
                    <a:pt x="7" y="2"/>
                    <a:pt x="6" y="1"/>
                    <a:pt x="8" y="1"/>
                  </a:cubicBezTo>
                  <a:cubicBezTo>
                    <a:pt x="10" y="0"/>
                    <a:pt x="5" y="1"/>
                    <a:pt x="5" y="1"/>
                  </a:cubicBezTo>
                  <a:cubicBezTo>
                    <a:pt x="4" y="2"/>
                    <a:pt x="3" y="1"/>
                    <a:pt x="2" y="2"/>
                  </a:cubicBezTo>
                  <a:cubicBezTo>
                    <a:pt x="2" y="2"/>
                    <a:pt x="2" y="1"/>
                    <a:pt x="1" y="1"/>
                  </a:cubicBezTo>
                  <a:cubicBezTo>
                    <a:pt x="0" y="1"/>
                    <a:pt x="1" y="2"/>
                    <a:pt x="1" y="2"/>
                  </a:cubicBezTo>
                  <a:cubicBezTo>
                    <a:pt x="1" y="2"/>
                    <a:pt x="5" y="4"/>
                    <a:pt x="7" y="5"/>
                  </a:cubicBezTo>
                  <a:cubicBezTo>
                    <a:pt x="9" y="6"/>
                    <a:pt x="9" y="5"/>
                    <a:pt x="10" y="4"/>
                  </a:cubicBezTo>
                  <a:cubicBezTo>
                    <a:pt x="11" y="3"/>
                    <a:pt x="7" y="3"/>
                    <a:pt x="5"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19" name="Freeform 214">
              <a:extLst>
                <a:ext uri="{FF2B5EF4-FFF2-40B4-BE49-F238E27FC236}">
                  <a16:creationId xmlns="" xmlns:a16="http://schemas.microsoft.com/office/drawing/2014/main" id="{4E64161E-5E38-485F-8073-B27C9B73E8CB}"/>
                </a:ext>
              </a:extLst>
            </p:cNvPr>
            <p:cNvSpPr>
              <a:spLocks/>
            </p:cNvSpPr>
            <p:nvPr/>
          </p:nvSpPr>
          <p:spPr bwMode="auto">
            <a:xfrm>
              <a:off x="1873985" y="4183506"/>
              <a:ext cx="32220" cy="17776"/>
            </a:xfrm>
            <a:custGeom>
              <a:avLst/>
              <a:gdLst>
                <a:gd name="T0" fmla="*/ 28 w 31"/>
                <a:gd name="T1" fmla="*/ 11 h 17"/>
                <a:gd name="T2" fmla="*/ 26 w 31"/>
                <a:gd name="T3" fmla="*/ 9 h 17"/>
                <a:gd name="T4" fmla="*/ 22 w 31"/>
                <a:gd name="T5" fmla="*/ 9 h 17"/>
                <a:gd name="T6" fmla="*/ 21 w 31"/>
                <a:gd name="T7" fmla="*/ 8 h 17"/>
                <a:gd name="T8" fmla="*/ 26 w 31"/>
                <a:gd name="T9" fmla="*/ 7 h 17"/>
                <a:gd name="T10" fmla="*/ 23 w 31"/>
                <a:gd name="T11" fmla="*/ 5 h 17"/>
                <a:gd name="T12" fmla="*/ 16 w 31"/>
                <a:gd name="T13" fmla="*/ 3 h 17"/>
                <a:gd name="T14" fmla="*/ 19 w 31"/>
                <a:gd name="T15" fmla="*/ 4 h 17"/>
                <a:gd name="T16" fmla="*/ 22 w 31"/>
                <a:gd name="T17" fmla="*/ 3 h 17"/>
                <a:gd name="T18" fmla="*/ 24 w 31"/>
                <a:gd name="T19" fmla="*/ 3 h 17"/>
                <a:gd name="T20" fmla="*/ 24 w 31"/>
                <a:gd name="T21" fmla="*/ 1 h 17"/>
                <a:gd name="T22" fmla="*/ 16 w 31"/>
                <a:gd name="T23" fmla="*/ 1 h 17"/>
                <a:gd name="T24" fmla="*/ 11 w 31"/>
                <a:gd name="T25" fmla="*/ 1 h 17"/>
                <a:gd name="T26" fmla="*/ 8 w 31"/>
                <a:gd name="T27" fmla="*/ 2 h 17"/>
                <a:gd name="T28" fmla="*/ 7 w 31"/>
                <a:gd name="T29" fmla="*/ 3 h 17"/>
                <a:gd name="T30" fmla="*/ 6 w 31"/>
                <a:gd name="T31" fmla="*/ 3 h 17"/>
                <a:gd name="T32" fmla="*/ 2 w 31"/>
                <a:gd name="T33" fmla="*/ 3 h 17"/>
                <a:gd name="T34" fmla="*/ 2 w 31"/>
                <a:gd name="T35" fmla="*/ 4 h 17"/>
                <a:gd name="T36" fmla="*/ 7 w 31"/>
                <a:gd name="T37" fmla="*/ 6 h 17"/>
                <a:gd name="T38" fmla="*/ 5 w 31"/>
                <a:gd name="T39" fmla="*/ 7 h 17"/>
                <a:gd name="T40" fmla="*/ 6 w 31"/>
                <a:gd name="T41" fmla="*/ 8 h 17"/>
                <a:gd name="T42" fmla="*/ 8 w 31"/>
                <a:gd name="T43" fmla="*/ 10 h 17"/>
                <a:gd name="T44" fmla="*/ 9 w 31"/>
                <a:gd name="T45" fmla="*/ 11 h 17"/>
                <a:gd name="T46" fmla="*/ 10 w 31"/>
                <a:gd name="T47" fmla="*/ 10 h 17"/>
                <a:gd name="T48" fmla="*/ 10 w 31"/>
                <a:gd name="T49" fmla="*/ 8 h 17"/>
                <a:gd name="T50" fmla="*/ 9 w 31"/>
                <a:gd name="T51" fmla="*/ 6 h 17"/>
                <a:gd name="T52" fmla="*/ 11 w 31"/>
                <a:gd name="T53" fmla="*/ 5 h 17"/>
                <a:gd name="T54" fmla="*/ 12 w 31"/>
                <a:gd name="T55" fmla="*/ 4 h 17"/>
                <a:gd name="T56" fmla="*/ 16 w 31"/>
                <a:gd name="T57" fmla="*/ 5 h 17"/>
                <a:gd name="T58" fmla="*/ 17 w 31"/>
                <a:gd name="T59" fmla="*/ 7 h 17"/>
                <a:gd name="T60" fmla="*/ 16 w 31"/>
                <a:gd name="T61" fmla="*/ 9 h 17"/>
                <a:gd name="T62" fmla="*/ 17 w 31"/>
                <a:gd name="T63" fmla="*/ 9 h 17"/>
                <a:gd name="T64" fmla="*/ 17 w 31"/>
                <a:gd name="T65" fmla="*/ 10 h 17"/>
                <a:gd name="T66" fmla="*/ 22 w 31"/>
                <a:gd name="T67" fmla="*/ 10 h 17"/>
                <a:gd name="T68" fmla="*/ 29 w 31"/>
                <a:gd name="T69" fmla="*/ 16 h 17"/>
                <a:gd name="T70" fmla="*/ 30 w 31"/>
                <a:gd name="T71" fmla="*/ 13 h 17"/>
                <a:gd name="T72" fmla="*/ 28 w 31"/>
                <a:gd name="T7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17">
                  <a:moveTo>
                    <a:pt x="28" y="11"/>
                  </a:moveTo>
                  <a:cubicBezTo>
                    <a:pt x="28" y="11"/>
                    <a:pt x="28" y="9"/>
                    <a:pt x="26" y="9"/>
                  </a:cubicBezTo>
                  <a:cubicBezTo>
                    <a:pt x="25" y="9"/>
                    <a:pt x="23" y="8"/>
                    <a:pt x="22" y="9"/>
                  </a:cubicBezTo>
                  <a:cubicBezTo>
                    <a:pt x="21" y="9"/>
                    <a:pt x="20" y="8"/>
                    <a:pt x="21" y="8"/>
                  </a:cubicBezTo>
                  <a:cubicBezTo>
                    <a:pt x="23" y="7"/>
                    <a:pt x="26" y="8"/>
                    <a:pt x="26" y="7"/>
                  </a:cubicBezTo>
                  <a:cubicBezTo>
                    <a:pt x="26" y="6"/>
                    <a:pt x="26" y="5"/>
                    <a:pt x="23" y="5"/>
                  </a:cubicBezTo>
                  <a:cubicBezTo>
                    <a:pt x="21" y="6"/>
                    <a:pt x="16" y="4"/>
                    <a:pt x="16" y="3"/>
                  </a:cubicBezTo>
                  <a:cubicBezTo>
                    <a:pt x="16" y="3"/>
                    <a:pt x="18" y="4"/>
                    <a:pt x="19" y="4"/>
                  </a:cubicBezTo>
                  <a:cubicBezTo>
                    <a:pt x="20" y="4"/>
                    <a:pt x="21" y="4"/>
                    <a:pt x="22" y="3"/>
                  </a:cubicBezTo>
                  <a:cubicBezTo>
                    <a:pt x="23" y="3"/>
                    <a:pt x="23" y="3"/>
                    <a:pt x="24" y="3"/>
                  </a:cubicBezTo>
                  <a:cubicBezTo>
                    <a:pt x="25" y="3"/>
                    <a:pt x="27" y="1"/>
                    <a:pt x="24" y="1"/>
                  </a:cubicBezTo>
                  <a:cubicBezTo>
                    <a:pt x="21" y="0"/>
                    <a:pt x="18" y="0"/>
                    <a:pt x="16" y="1"/>
                  </a:cubicBezTo>
                  <a:cubicBezTo>
                    <a:pt x="15" y="1"/>
                    <a:pt x="13" y="1"/>
                    <a:pt x="11" y="1"/>
                  </a:cubicBezTo>
                  <a:cubicBezTo>
                    <a:pt x="9" y="2"/>
                    <a:pt x="10" y="2"/>
                    <a:pt x="8" y="2"/>
                  </a:cubicBezTo>
                  <a:cubicBezTo>
                    <a:pt x="7" y="2"/>
                    <a:pt x="7" y="2"/>
                    <a:pt x="7" y="3"/>
                  </a:cubicBezTo>
                  <a:cubicBezTo>
                    <a:pt x="7" y="4"/>
                    <a:pt x="6" y="5"/>
                    <a:pt x="6" y="3"/>
                  </a:cubicBezTo>
                  <a:cubicBezTo>
                    <a:pt x="6" y="2"/>
                    <a:pt x="4" y="2"/>
                    <a:pt x="2" y="3"/>
                  </a:cubicBezTo>
                  <a:cubicBezTo>
                    <a:pt x="1" y="3"/>
                    <a:pt x="0" y="4"/>
                    <a:pt x="2" y="4"/>
                  </a:cubicBezTo>
                  <a:cubicBezTo>
                    <a:pt x="4" y="5"/>
                    <a:pt x="8" y="5"/>
                    <a:pt x="7" y="6"/>
                  </a:cubicBezTo>
                  <a:cubicBezTo>
                    <a:pt x="5" y="6"/>
                    <a:pt x="6" y="7"/>
                    <a:pt x="5" y="7"/>
                  </a:cubicBezTo>
                  <a:cubicBezTo>
                    <a:pt x="4" y="8"/>
                    <a:pt x="4" y="8"/>
                    <a:pt x="6" y="8"/>
                  </a:cubicBezTo>
                  <a:cubicBezTo>
                    <a:pt x="7" y="9"/>
                    <a:pt x="8" y="10"/>
                    <a:pt x="8" y="10"/>
                  </a:cubicBezTo>
                  <a:cubicBezTo>
                    <a:pt x="8" y="10"/>
                    <a:pt x="9" y="12"/>
                    <a:pt x="9" y="11"/>
                  </a:cubicBezTo>
                  <a:cubicBezTo>
                    <a:pt x="10" y="9"/>
                    <a:pt x="10" y="10"/>
                    <a:pt x="10" y="10"/>
                  </a:cubicBezTo>
                  <a:cubicBezTo>
                    <a:pt x="11" y="9"/>
                    <a:pt x="12" y="9"/>
                    <a:pt x="10" y="8"/>
                  </a:cubicBezTo>
                  <a:cubicBezTo>
                    <a:pt x="9" y="8"/>
                    <a:pt x="7" y="6"/>
                    <a:pt x="9" y="6"/>
                  </a:cubicBezTo>
                  <a:cubicBezTo>
                    <a:pt x="11" y="6"/>
                    <a:pt x="12" y="6"/>
                    <a:pt x="11" y="5"/>
                  </a:cubicBezTo>
                  <a:cubicBezTo>
                    <a:pt x="10" y="5"/>
                    <a:pt x="11" y="4"/>
                    <a:pt x="12" y="4"/>
                  </a:cubicBezTo>
                  <a:cubicBezTo>
                    <a:pt x="14" y="5"/>
                    <a:pt x="16" y="6"/>
                    <a:pt x="16" y="5"/>
                  </a:cubicBezTo>
                  <a:cubicBezTo>
                    <a:pt x="17" y="5"/>
                    <a:pt x="18" y="6"/>
                    <a:pt x="17" y="7"/>
                  </a:cubicBezTo>
                  <a:cubicBezTo>
                    <a:pt x="16" y="8"/>
                    <a:pt x="16" y="9"/>
                    <a:pt x="16" y="9"/>
                  </a:cubicBezTo>
                  <a:cubicBezTo>
                    <a:pt x="17" y="9"/>
                    <a:pt x="17" y="9"/>
                    <a:pt x="17" y="9"/>
                  </a:cubicBezTo>
                  <a:cubicBezTo>
                    <a:pt x="16" y="10"/>
                    <a:pt x="16" y="10"/>
                    <a:pt x="17" y="10"/>
                  </a:cubicBezTo>
                  <a:cubicBezTo>
                    <a:pt x="18" y="11"/>
                    <a:pt x="21" y="9"/>
                    <a:pt x="22" y="10"/>
                  </a:cubicBezTo>
                  <a:cubicBezTo>
                    <a:pt x="23" y="12"/>
                    <a:pt x="29" y="17"/>
                    <a:pt x="29" y="16"/>
                  </a:cubicBezTo>
                  <a:cubicBezTo>
                    <a:pt x="30" y="14"/>
                    <a:pt x="31" y="14"/>
                    <a:pt x="30" y="13"/>
                  </a:cubicBezTo>
                  <a:cubicBezTo>
                    <a:pt x="29" y="12"/>
                    <a:pt x="29" y="11"/>
                    <a:pt x="28"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0" name="Freeform 215">
              <a:extLst>
                <a:ext uri="{FF2B5EF4-FFF2-40B4-BE49-F238E27FC236}">
                  <a16:creationId xmlns="" xmlns:a16="http://schemas.microsoft.com/office/drawing/2014/main" id="{8BF758BC-4377-4CB8-A918-61AE5A4ABEAE}"/>
                </a:ext>
              </a:extLst>
            </p:cNvPr>
            <p:cNvSpPr>
              <a:spLocks/>
            </p:cNvSpPr>
            <p:nvPr/>
          </p:nvSpPr>
          <p:spPr bwMode="auto">
            <a:xfrm>
              <a:off x="1875096" y="4181284"/>
              <a:ext cx="12221" cy="5555"/>
            </a:xfrm>
            <a:custGeom>
              <a:avLst/>
              <a:gdLst>
                <a:gd name="T0" fmla="*/ 3 w 11"/>
                <a:gd name="T1" fmla="*/ 4 h 5"/>
                <a:gd name="T2" fmla="*/ 9 w 11"/>
                <a:gd name="T3" fmla="*/ 3 h 5"/>
                <a:gd name="T4" fmla="*/ 4 w 11"/>
                <a:gd name="T5" fmla="*/ 1 h 5"/>
                <a:gd name="T6" fmla="*/ 0 w 11"/>
                <a:gd name="T7" fmla="*/ 3 h 5"/>
                <a:gd name="T8" fmla="*/ 3 w 11"/>
                <a:gd name="T9" fmla="*/ 4 h 5"/>
              </a:gdLst>
              <a:ahLst/>
              <a:cxnLst>
                <a:cxn ang="0">
                  <a:pos x="T0" y="T1"/>
                </a:cxn>
                <a:cxn ang="0">
                  <a:pos x="T2" y="T3"/>
                </a:cxn>
                <a:cxn ang="0">
                  <a:pos x="T4" y="T5"/>
                </a:cxn>
                <a:cxn ang="0">
                  <a:pos x="T6" y="T7"/>
                </a:cxn>
                <a:cxn ang="0">
                  <a:pos x="T8" y="T9"/>
                </a:cxn>
              </a:cxnLst>
              <a:rect l="0" t="0" r="r" b="b"/>
              <a:pathLst>
                <a:path w="11" h="5">
                  <a:moveTo>
                    <a:pt x="3" y="4"/>
                  </a:moveTo>
                  <a:cubicBezTo>
                    <a:pt x="3" y="4"/>
                    <a:pt x="6" y="3"/>
                    <a:pt x="9" y="3"/>
                  </a:cubicBezTo>
                  <a:cubicBezTo>
                    <a:pt x="11" y="2"/>
                    <a:pt x="6" y="1"/>
                    <a:pt x="4" y="1"/>
                  </a:cubicBezTo>
                  <a:cubicBezTo>
                    <a:pt x="2" y="0"/>
                    <a:pt x="1" y="1"/>
                    <a:pt x="0" y="3"/>
                  </a:cubicBezTo>
                  <a:cubicBezTo>
                    <a:pt x="0" y="5"/>
                    <a:pt x="3" y="4"/>
                    <a:pt x="3"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1" name="Freeform 216">
              <a:extLst>
                <a:ext uri="{FF2B5EF4-FFF2-40B4-BE49-F238E27FC236}">
                  <a16:creationId xmlns="" xmlns:a16="http://schemas.microsoft.com/office/drawing/2014/main" id="{D43B2505-731A-43D2-AE58-C84A340F8017}"/>
                </a:ext>
              </a:extLst>
            </p:cNvPr>
            <p:cNvSpPr>
              <a:spLocks/>
            </p:cNvSpPr>
            <p:nvPr/>
          </p:nvSpPr>
          <p:spPr bwMode="auto">
            <a:xfrm>
              <a:off x="1898427" y="4182396"/>
              <a:ext cx="23332" cy="12221"/>
            </a:xfrm>
            <a:custGeom>
              <a:avLst/>
              <a:gdLst>
                <a:gd name="T0" fmla="*/ 14 w 22"/>
                <a:gd name="T1" fmla="*/ 1 h 11"/>
                <a:gd name="T2" fmla="*/ 9 w 22"/>
                <a:gd name="T3" fmla="*/ 1 h 11"/>
                <a:gd name="T4" fmla="*/ 3 w 22"/>
                <a:gd name="T5" fmla="*/ 0 h 11"/>
                <a:gd name="T6" fmla="*/ 2 w 22"/>
                <a:gd name="T7" fmla="*/ 2 h 11"/>
                <a:gd name="T8" fmla="*/ 4 w 22"/>
                <a:gd name="T9" fmla="*/ 6 h 11"/>
                <a:gd name="T10" fmla="*/ 9 w 22"/>
                <a:gd name="T11" fmla="*/ 7 h 11"/>
                <a:gd name="T12" fmla="*/ 13 w 22"/>
                <a:gd name="T13" fmla="*/ 6 h 11"/>
                <a:gd name="T14" fmla="*/ 15 w 22"/>
                <a:gd name="T15" fmla="*/ 8 h 11"/>
                <a:gd name="T16" fmla="*/ 20 w 22"/>
                <a:gd name="T17" fmla="*/ 6 h 11"/>
                <a:gd name="T18" fmla="*/ 14 w 22"/>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1">
                  <a:moveTo>
                    <a:pt x="14" y="1"/>
                  </a:moveTo>
                  <a:cubicBezTo>
                    <a:pt x="12" y="1"/>
                    <a:pt x="10" y="1"/>
                    <a:pt x="9" y="1"/>
                  </a:cubicBezTo>
                  <a:cubicBezTo>
                    <a:pt x="8" y="1"/>
                    <a:pt x="6" y="0"/>
                    <a:pt x="3" y="0"/>
                  </a:cubicBezTo>
                  <a:cubicBezTo>
                    <a:pt x="0" y="0"/>
                    <a:pt x="2" y="2"/>
                    <a:pt x="2" y="2"/>
                  </a:cubicBezTo>
                  <a:cubicBezTo>
                    <a:pt x="3" y="3"/>
                    <a:pt x="4" y="4"/>
                    <a:pt x="4" y="6"/>
                  </a:cubicBezTo>
                  <a:cubicBezTo>
                    <a:pt x="4" y="7"/>
                    <a:pt x="7" y="7"/>
                    <a:pt x="9" y="7"/>
                  </a:cubicBezTo>
                  <a:cubicBezTo>
                    <a:pt x="11" y="7"/>
                    <a:pt x="11" y="7"/>
                    <a:pt x="13" y="6"/>
                  </a:cubicBezTo>
                  <a:cubicBezTo>
                    <a:pt x="14" y="5"/>
                    <a:pt x="14" y="5"/>
                    <a:pt x="15" y="8"/>
                  </a:cubicBezTo>
                  <a:cubicBezTo>
                    <a:pt x="15" y="11"/>
                    <a:pt x="18" y="8"/>
                    <a:pt x="20" y="6"/>
                  </a:cubicBezTo>
                  <a:cubicBezTo>
                    <a:pt x="22" y="4"/>
                    <a:pt x="15" y="2"/>
                    <a:pt x="1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2" name="Freeform 217">
              <a:extLst>
                <a:ext uri="{FF2B5EF4-FFF2-40B4-BE49-F238E27FC236}">
                  <a16:creationId xmlns="" xmlns:a16="http://schemas.microsoft.com/office/drawing/2014/main" id="{B8F05B0D-B7E2-4927-9A4F-7D78D9DFC2E5}"/>
                </a:ext>
              </a:extLst>
            </p:cNvPr>
            <p:cNvSpPr>
              <a:spLocks/>
            </p:cNvSpPr>
            <p:nvPr/>
          </p:nvSpPr>
          <p:spPr bwMode="auto">
            <a:xfrm>
              <a:off x="1919536" y="4189062"/>
              <a:ext cx="2222" cy="2222"/>
            </a:xfrm>
            <a:custGeom>
              <a:avLst/>
              <a:gdLst>
                <a:gd name="T0" fmla="*/ 0 w 3"/>
                <a:gd name="T1" fmla="*/ 2 h 2"/>
                <a:gd name="T2" fmla="*/ 2 w 3"/>
                <a:gd name="T3" fmla="*/ 1 h 2"/>
                <a:gd name="T4" fmla="*/ 0 w 3"/>
                <a:gd name="T5" fmla="*/ 2 h 2"/>
              </a:gdLst>
              <a:ahLst/>
              <a:cxnLst>
                <a:cxn ang="0">
                  <a:pos x="T0" y="T1"/>
                </a:cxn>
                <a:cxn ang="0">
                  <a:pos x="T2" y="T3"/>
                </a:cxn>
                <a:cxn ang="0">
                  <a:pos x="T4" y="T5"/>
                </a:cxn>
              </a:cxnLst>
              <a:rect l="0" t="0" r="r" b="b"/>
              <a:pathLst>
                <a:path w="3" h="2">
                  <a:moveTo>
                    <a:pt x="0" y="2"/>
                  </a:moveTo>
                  <a:cubicBezTo>
                    <a:pt x="0" y="2"/>
                    <a:pt x="3" y="2"/>
                    <a:pt x="2" y="1"/>
                  </a:cubicBezTo>
                  <a:cubicBezTo>
                    <a:pt x="2" y="0"/>
                    <a:pt x="0" y="2"/>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3" name="Freeform 218">
              <a:extLst>
                <a:ext uri="{FF2B5EF4-FFF2-40B4-BE49-F238E27FC236}">
                  <a16:creationId xmlns="" xmlns:a16="http://schemas.microsoft.com/office/drawing/2014/main" id="{926927B8-7D96-46C3-98DA-EE3274BBA5E4}"/>
                </a:ext>
              </a:extLst>
            </p:cNvPr>
            <p:cNvSpPr>
              <a:spLocks/>
            </p:cNvSpPr>
            <p:nvPr/>
          </p:nvSpPr>
          <p:spPr bwMode="auto">
            <a:xfrm>
              <a:off x="1909537" y="4195728"/>
              <a:ext cx="6666" cy="6666"/>
            </a:xfrm>
            <a:custGeom>
              <a:avLst/>
              <a:gdLst>
                <a:gd name="T0" fmla="*/ 4 w 6"/>
                <a:gd name="T1" fmla="*/ 3 h 6"/>
                <a:gd name="T2" fmla="*/ 3 w 6"/>
                <a:gd name="T3" fmla="*/ 4 h 6"/>
                <a:gd name="T4" fmla="*/ 2 w 6"/>
                <a:gd name="T5" fmla="*/ 5 h 6"/>
                <a:gd name="T6" fmla="*/ 6 w 6"/>
                <a:gd name="T7" fmla="*/ 5 h 6"/>
                <a:gd name="T8" fmla="*/ 4 w 6"/>
                <a:gd name="T9" fmla="*/ 3 h 6"/>
              </a:gdLst>
              <a:ahLst/>
              <a:cxnLst>
                <a:cxn ang="0">
                  <a:pos x="T0" y="T1"/>
                </a:cxn>
                <a:cxn ang="0">
                  <a:pos x="T2" y="T3"/>
                </a:cxn>
                <a:cxn ang="0">
                  <a:pos x="T4" y="T5"/>
                </a:cxn>
                <a:cxn ang="0">
                  <a:pos x="T6" y="T7"/>
                </a:cxn>
                <a:cxn ang="0">
                  <a:pos x="T8" y="T9"/>
                </a:cxn>
              </a:cxnLst>
              <a:rect l="0" t="0" r="r" b="b"/>
              <a:pathLst>
                <a:path w="6" h="6">
                  <a:moveTo>
                    <a:pt x="4" y="3"/>
                  </a:moveTo>
                  <a:cubicBezTo>
                    <a:pt x="4" y="3"/>
                    <a:pt x="4" y="4"/>
                    <a:pt x="3" y="4"/>
                  </a:cubicBezTo>
                  <a:cubicBezTo>
                    <a:pt x="3" y="4"/>
                    <a:pt x="0" y="4"/>
                    <a:pt x="2" y="5"/>
                  </a:cubicBezTo>
                  <a:cubicBezTo>
                    <a:pt x="4" y="6"/>
                    <a:pt x="6" y="6"/>
                    <a:pt x="6" y="5"/>
                  </a:cubicBezTo>
                  <a:cubicBezTo>
                    <a:pt x="5" y="3"/>
                    <a:pt x="4" y="0"/>
                    <a:pt x="4"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4" name="Freeform 219">
              <a:extLst>
                <a:ext uri="{FF2B5EF4-FFF2-40B4-BE49-F238E27FC236}">
                  <a16:creationId xmlns="" xmlns:a16="http://schemas.microsoft.com/office/drawing/2014/main" id="{F90B173D-9044-4B08-83EC-92E086A548F1}"/>
                </a:ext>
              </a:extLst>
            </p:cNvPr>
            <p:cNvSpPr>
              <a:spLocks/>
            </p:cNvSpPr>
            <p:nvPr/>
          </p:nvSpPr>
          <p:spPr bwMode="auto">
            <a:xfrm>
              <a:off x="1835099" y="4170174"/>
              <a:ext cx="4444" cy="2222"/>
            </a:xfrm>
            <a:custGeom>
              <a:avLst/>
              <a:gdLst>
                <a:gd name="T0" fmla="*/ 1 w 4"/>
                <a:gd name="T1" fmla="*/ 1 h 2"/>
                <a:gd name="T2" fmla="*/ 1 w 4"/>
                <a:gd name="T3" fmla="*/ 2 h 2"/>
                <a:gd name="T4" fmla="*/ 3 w 4"/>
                <a:gd name="T5" fmla="*/ 1 h 2"/>
                <a:gd name="T6" fmla="*/ 1 w 4"/>
                <a:gd name="T7" fmla="*/ 1 h 2"/>
              </a:gdLst>
              <a:ahLst/>
              <a:cxnLst>
                <a:cxn ang="0">
                  <a:pos x="T0" y="T1"/>
                </a:cxn>
                <a:cxn ang="0">
                  <a:pos x="T2" y="T3"/>
                </a:cxn>
                <a:cxn ang="0">
                  <a:pos x="T4" y="T5"/>
                </a:cxn>
                <a:cxn ang="0">
                  <a:pos x="T6" y="T7"/>
                </a:cxn>
              </a:cxnLst>
              <a:rect l="0" t="0" r="r" b="b"/>
              <a:pathLst>
                <a:path w="4" h="2">
                  <a:moveTo>
                    <a:pt x="1" y="1"/>
                  </a:moveTo>
                  <a:cubicBezTo>
                    <a:pt x="0" y="1"/>
                    <a:pt x="0" y="2"/>
                    <a:pt x="1" y="2"/>
                  </a:cubicBezTo>
                  <a:cubicBezTo>
                    <a:pt x="2" y="2"/>
                    <a:pt x="3" y="1"/>
                    <a:pt x="3" y="1"/>
                  </a:cubicBezTo>
                  <a:cubicBezTo>
                    <a:pt x="4" y="0"/>
                    <a:pt x="2" y="1"/>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5" name="Freeform 220">
              <a:extLst>
                <a:ext uri="{FF2B5EF4-FFF2-40B4-BE49-F238E27FC236}">
                  <a16:creationId xmlns="" xmlns:a16="http://schemas.microsoft.com/office/drawing/2014/main" id="{17363D3C-1DF6-4D4C-B8A7-D1065A759DB2}"/>
                </a:ext>
              </a:extLst>
            </p:cNvPr>
            <p:cNvSpPr>
              <a:spLocks/>
            </p:cNvSpPr>
            <p:nvPr/>
          </p:nvSpPr>
          <p:spPr bwMode="auto">
            <a:xfrm>
              <a:off x="1837321" y="4166842"/>
              <a:ext cx="2222" cy="2222"/>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0" y="1"/>
                    <a:pt x="1" y="2"/>
                    <a:pt x="2" y="1"/>
                  </a:cubicBezTo>
                  <a:cubicBezTo>
                    <a:pt x="2" y="0"/>
                    <a:pt x="0"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6" name="Freeform 221">
              <a:extLst>
                <a:ext uri="{FF2B5EF4-FFF2-40B4-BE49-F238E27FC236}">
                  <a16:creationId xmlns="" xmlns:a16="http://schemas.microsoft.com/office/drawing/2014/main" id="{0A1C2E49-6529-4DFC-B74E-46F0A662DCD0}"/>
                </a:ext>
              </a:extLst>
            </p:cNvPr>
            <p:cNvSpPr>
              <a:spLocks/>
            </p:cNvSpPr>
            <p:nvPr/>
          </p:nvSpPr>
          <p:spPr bwMode="auto">
            <a:xfrm>
              <a:off x="1820656" y="4163508"/>
              <a:ext cx="4444" cy="3333"/>
            </a:xfrm>
            <a:custGeom>
              <a:avLst/>
              <a:gdLst>
                <a:gd name="T0" fmla="*/ 0 w 4"/>
                <a:gd name="T1" fmla="*/ 1 h 3"/>
                <a:gd name="T2" fmla="*/ 3 w 4"/>
                <a:gd name="T3" fmla="*/ 2 h 3"/>
                <a:gd name="T4" fmla="*/ 0 w 4"/>
                <a:gd name="T5" fmla="*/ 1 h 3"/>
              </a:gdLst>
              <a:ahLst/>
              <a:cxnLst>
                <a:cxn ang="0">
                  <a:pos x="T0" y="T1"/>
                </a:cxn>
                <a:cxn ang="0">
                  <a:pos x="T2" y="T3"/>
                </a:cxn>
                <a:cxn ang="0">
                  <a:pos x="T4" y="T5"/>
                </a:cxn>
              </a:cxnLst>
              <a:rect l="0" t="0" r="r" b="b"/>
              <a:pathLst>
                <a:path w="4" h="3">
                  <a:moveTo>
                    <a:pt x="0" y="1"/>
                  </a:moveTo>
                  <a:cubicBezTo>
                    <a:pt x="0" y="1"/>
                    <a:pt x="4" y="3"/>
                    <a:pt x="3" y="2"/>
                  </a:cubicBezTo>
                  <a:cubicBezTo>
                    <a:pt x="2" y="0"/>
                    <a:pt x="0" y="1"/>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7" name="Freeform 222">
              <a:extLst>
                <a:ext uri="{FF2B5EF4-FFF2-40B4-BE49-F238E27FC236}">
                  <a16:creationId xmlns="" xmlns:a16="http://schemas.microsoft.com/office/drawing/2014/main" id="{741984B2-A7D4-47B3-8BC6-DAC107660230}"/>
                </a:ext>
              </a:extLst>
            </p:cNvPr>
            <p:cNvSpPr>
              <a:spLocks/>
            </p:cNvSpPr>
            <p:nvPr/>
          </p:nvSpPr>
          <p:spPr bwMode="auto">
            <a:xfrm>
              <a:off x="1817323" y="4150176"/>
              <a:ext cx="23332" cy="16666"/>
            </a:xfrm>
            <a:custGeom>
              <a:avLst/>
              <a:gdLst>
                <a:gd name="T0" fmla="*/ 19 w 22"/>
                <a:gd name="T1" fmla="*/ 7 h 16"/>
                <a:gd name="T2" fmla="*/ 18 w 22"/>
                <a:gd name="T3" fmla="*/ 5 h 16"/>
                <a:gd name="T4" fmla="*/ 15 w 22"/>
                <a:gd name="T5" fmla="*/ 4 h 16"/>
                <a:gd name="T6" fmla="*/ 12 w 22"/>
                <a:gd name="T7" fmla="*/ 2 h 16"/>
                <a:gd name="T8" fmla="*/ 9 w 22"/>
                <a:gd name="T9" fmla="*/ 1 h 16"/>
                <a:gd name="T10" fmla="*/ 7 w 22"/>
                <a:gd name="T11" fmla="*/ 2 h 16"/>
                <a:gd name="T12" fmla="*/ 5 w 22"/>
                <a:gd name="T13" fmla="*/ 3 h 16"/>
                <a:gd name="T14" fmla="*/ 9 w 22"/>
                <a:gd name="T15" fmla="*/ 5 h 16"/>
                <a:gd name="T16" fmla="*/ 9 w 22"/>
                <a:gd name="T17" fmla="*/ 6 h 16"/>
                <a:gd name="T18" fmla="*/ 5 w 22"/>
                <a:gd name="T19" fmla="*/ 5 h 16"/>
                <a:gd name="T20" fmla="*/ 1 w 22"/>
                <a:gd name="T21" fmla="*/ 5 h 16"/>
                <a:gd name="T22" fmla="*/ 5 w 22"/>
                <a:gd name="T23" fmla="*/ 7 h 16"/>
                <a:gd name="T24" fmla="*/ 6 w 22"/>
                <a:gd name="T25" fmla="*/ 11 h 16"/>
                <a:gd name="T26" fmla="*/ 8 w 22"/>
                <a:gd name="T27" fmla="*/ 11 h 16"/>
                <a:gd name="T28" fmla="*/ 11 w 22"/>
                <a:gd name="T29" fmla="*/ 10 h 16"/>
                <a:gd name="T30" fmla="*/ 13 w 22"/>
                <a:gd name="T31" fmla="*/ 9 h 16"/>
                <a:gd name="T32" fmla="*/ 14 w 22"/>
                <a:gd name="T33" fmla="*/ 11 h 16"/>
                <a:gd name="T34" fmla="*/ 11 w 22"/>
                <a:gd name="T35" fmla="*/ 13 h 16"/>
                <a:gd name="T36" fmla="*/ 11 w 22"/>
                <a:gd name="T37" fmla="*/ 15 h 16"/>
                <a:gd name="T38" fmla="*/ 14 w 22"/>
                <a:gd name="T39" fmla="*/ 14 h 16"/>
                <a:gd name="T40" fmla="*/ 16 w 22"/>
                <a:gd name="T41" fmla="*/ 14 h 16"/>
                <a:gd name="T42" fmla="*/ 17 w 22"/>
                <a:gd name="T43" fmla="*/ 13 h 16"/>
                <a:gd name="T44" fmla="*/ 20 w 22"/>
                <a:gd name="T45" fmla="*/ 13 h 16"/>
                <a:gd name="T46" fmla="*/ 19 w 22"/>
                <a:gd name="T47" fmla="*/ 11 h 16"/>
                <a:gd name="T48" fmla="*/ 20 w 22"/>
                <a:gd name="T49" fmla="*/ 10 h 16"/>
                <a:gd name="T50" fmla="*/ 22 w 22"/>
                <a:gd name="T51" fmla="*/ 9 h 16"/>
                <a:gd name="T52" fmla="*/ 19 w 22"/>
                <a:gd name="T5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6">
                  <a:moveTo>
                    <a:pt x="19" y="7"/>
                  </a:moveTo>
                  <a:cubicBezTo>
                    <a:pt x="17" y="7"/>
                    <a:pt x="18" y="6"/>
                    <a:pt x="18" y="5"/>
                  </a:cubicBezTo>
                  <a:cubicBezTo>
                    <a:pt x="18" y="3"/>
                    <a:pt x="16" y="4"/>
                    <a:pt x="15" y="4"/>
                  </a:cubicBezTo>
                  <a:cubicBezTo>
                    <a:pt x="14" y="4"/>
                    <a:pt x="13" y="3"/>
                    <a:pt x="12" y="2"/>
                  </a:cubicBezTo>
                  <a:cubicBezTo>
                    <a:pt x="11" y="2"/>
                    <a:pt x="10" y="2"/>
                    <a:pt x="9" y="1"/>
                  </a:cubicBezTo>
                  <a:cubicBezTo>
                    <a:pt x="9" y="0"/>
                    <a:pt x="8" y="1"/>
                    <a:pt x="7" y="2"/>
                  </a:cubicBezTo>
                  <a:cubicBezTo>
                    <a:pt x="7" y="3"/>
                    <a:pt x="5" y="2"/>
                    <a:pt x="5" y="3"/>
                  </a:cubicBezTo>
                  <a:cubicBezTo>
                    <a:pt x="6" y="3"/>
                    <a:pt x="8" y="5"/>
                    <a:pt x="9" y="5"/>
                  </a:cubicBezTo>
                  <a:cubicBezTo>
                    <a:pt x="11" y="4"/>
                    <a:pt x="10" y="6"/>
                    <a:pt x="9" y="6"/>
                  </a:cubicBezTo>
                  <a:cubicBezTo>
                    <a:pt x="9" y="7"/>
                    <a:pt x="6" y="6"/>
                    <a:pt x="5" y="5"/>
                  </a:cubicBezTo>
                  <a:cubicBezTo>
                    <a:pt x="4" y="4"/>
                    <a:pt x="2" y="4"/>
                    <a:pt x="1" y="5"/>
                  </a:cubicBezTo>
                  <a:cubicBezTo>
                    <a:pt x="0" y="7"/>
                    <a:pt x="2" y="8"/>
                    <a:pt x="5" y="7"/>
                  </a:cubicBezTo>
                  <a:cubicBezTo>
                    <a:pt x="7" y="6"/>
                    <a:pt x="6" y="9"/>
                    <a:pt x="6" y="11"/>
                  </a:cubicBezTo>
                  <a:cubicBezTo>
                    <a:pt x="5" y="12"/>
                    <a:pt x="8" y="12"/>
                    <a:pt x="8" y="11"/>
                  </a:cubicBezTo>
                  <a:cubicBezTo>
                    <a:pt x="9" y="9"/>
                    <a:pt x="10" y="9"/>
                    <a:pt x="11" y="10"/>
                  </a:cubicBezTo>
                  <a:cubicBezTo>
                    <a:pt x="12" y="10"/>
                    <a:pt x="12" y="9"/>
                    <a:pt x="13" y="9"/>
                  </a:cubicBezTo>
                  <a:cubicBezTo>
                    <a:pt x="15" y="9"/>
                    <a:pt x="15" y="10"/>
                    <a:pt x="14" y="11"/>
                  </a:cubicBezTo>
                  <a:cubicBezTo>
                    <a:pt x="14" y="11"/>
                    <a:pt x="13" y="12"/>
                    <a:pt x="11" y="13"/>
                  </a:cubicBezTo>
                  <a:cubicBezTo>
                    <a:pt x="10" y="14"/>
                    <a:pt x="11" y="15"/>
                    <a:pt x="11" y="15"/>
                  </a:cubicBezTo>
                  <a:cubicBezTo>
                    <a:pt x="12" y="15"/>
                    <a:pt x="13" y="16"/>
                    <a:pt x="14" y="14"/>
                  </a:cubicBezTo>
                  <a:cubicBezTo>
                    <a:pt x="15" y="13"/>
                    <a:pt x="16" y="13"/>
                    <a:pt x="16" y="14"/>
                  </a:cubicBezTo>
                  <a:cubicBezTo>
                    <a:pt x="16" y="15"/>
                    <a:pt x="17" y="15"/>
                    <a:pt x="17" y="13"/>
                  </a:cubicBezTo>
                  <a:cubicBezTo>
                    <a:pt x="18" y="12"/>
                    <a:pt x="19" y="14"/>
                    <a:pt x="20" y="13"/>
                  </a:cubicBezTo>
                  <a:cubicBezTo>
                    <a:pt x="21" y="13"/>
                    <a:pt x="19" y="12"/>
                    <a:pt x="19" y="11"/>
                  </a:cubicBezTo>
                  <a:cubicBezTo>
                    <a:pt x="18" y="9"/>
                    <a:pt x="20" y="9"/>
                    <a:pt x="20" y="10"/>
                  </a:cubicBezTo>
                  <a:cubicBezTo>
                    <a:pt x="21" y="11"/>
                    <a:pt x="22" y="10"/>
                    <a:pt x="22" y="9"/>
                  </a:cubicBezTo>
                  <a:cubicBezTo>
                    <a:pt x="22" y="8"/>
                    <a:pt x="20" y="7"/>
                    <a:pt x="19"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8" name="Freeform 223">
              <a:extLst>
                <a:ext uri="{FF2B5EF4-FFF2-40B4-BE49-F238E27FC236}">
                  <a16:creationId xmlns="" xmlns:a16="http://schemas.microsoft.com/office/drawing/2014/main" id="{E12FBD13-02BD-41BE-A205-97E65F5F84B7}"/>
                </a:ext>
              </a:extLst>
            </p:cNvPr>
            <p:cNvSpPr>
              <a:spLocks/>
            </p:cNvSpPr>
            <p:nvPr/>
          </p:nvSpPr>
          <p:spPr bwMode="auto">
            <a:xfrm>
              <a:off x="1813990" y="4151287"/>
              <a:ext cx="2222" cy="4444"/>
            </a:xfrm>
            <a:custGeom>
              <a:avLst/>
              <a:gdLst>
                <a:gd name="T0" fmla="*/ 0 w 2"/>
                <a:gd name="T1" fmla="*/ 1 h 4"/>
                <a:gd name="T2" fmla="*/ 1 w 2"/>
                <a:gd name="T3" fmla="*/ 3 h 4"/>
                <a:gd name="T4" fmla="*/ 0 w 2"/>
                <a:gd name="T5" fmla="*/ 1 h 4"/>
              </a:gdLst>
              <a:ahLst/>
              <a:cxnLst>
                <a:cxn ang="0">
                  <a:pos x="T0" y="T1"/>
                </a:cxn>
                <a:cxn ang="0">
                  <a:pos x="T2" y="T3"/>
                </a:cxn>
                <a:cxn ang="0">
                  <a:pos x="T4" y="T5"/>
                </a:cxn>
              </a:cxnLst>
              <a:rect l="0" t="0" r="r" b="b"/>
              <a:pathLst>
                <a:path w="2" h="4">
                  <a:moveTo>
                    <a:pt x="0" y="1"/>
                  </a:moveTo>
                  <a:cubicBezTo>
                    <a:pt x="0" y="1"/>
                    <a:pt x="0" y="4"/>
                    <a:pt x="1" y="3"/>
                  </a:cubicBezTo>
                  <a:cubicBezTo>
                    <a:pt x="2" y="2"/>
                    <a:pt x="1"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29" name="Freeform 224">
              <a:extLst>
                <a:ext uri="{FF2B5EF4-FFF2-40B4-BE49-F238E27FC236}">
                  <a16:creationId xmlns="" xmlns:a16="http://schemas.microsoft.com/office/drawing/2014/main" id="{E7BD3C8E-78E5-4C00-AB53-4A856385EF9A}"/>
                </a:ext>
              </a:extLst>
            </p:cNvPr>
            <p:cNvSpPr>
              <a:spLocks/>
            </p:cNvSpPr>
            <p:nvPr/>
          </p:nvSpPr>
          <p:spPr bwMode="auto">
            <a:xfrm>
              <a:off x="1800658" y="4135733"/>
              <a:ext cx="26664" cy="14444"/>
            </a:xfrm>
            <a:custGeom>
              <a:avLst/>
              <a:gdLst>
                <a:gd name="T0" fmla="*/ 23 w 25"/>
                <a:gd name="T1" fmla="*/ 13 h 14"/>
                <a:gd name="T2" fmla="*/ 21 w 25"/>
                <a:gd name="T3" fmla="*/ 12 h 14"/>
                <a:gd name="T4" fmla="*/ 19 w 25"/>
                <a:gd name="T5" fmla="*/ 9 h 14"/>
                <a:gd name="T6" fmla="*/ 18 w 25"/>
                <a:gd name="T7" fmla="*/ 11 h 14"/>
                <a:gd name="T8" fmla="*/ 17 w 25"/>
                <a:gd name="T9" fmla="*/ 9 h 14"/>
                <a:gd name="T10" fmla="*/ 15 w 25"/>
                <a:gd name="T11" fmla="*/ 8 h 14"/>
                <a:gd name="T12" fmla="*/ 12 w 25"/>
                <a:gd name="T13" fmla="*/ 7 h 14"/>
                <a:gd name="T14" fmla="*/ 10 w 25"/>
                <a:gd name="T15" fmla="*/ 6 h 14"/>
                <a:gd name="T16" fmla="*/ 6 w 25"/>
                <a:gd name="T17" fmla="*/ 5 h 14"/>
                <a:gd name="T18" fmla="*/ 4 w 25"/>
                <a:gd name="T19" fmla="*/ 4 h 14"/>
                <a:gd name="T20" fmla="*/ 1 w 25"/>
                <a:gd name="T21" fmla="*/ 2 h 14"/>
                <a:gd name="T22" fmla="*/ 0 w 25"/>
                <a:gd name="T23" fmla="*/ 2 h 14"/>
                <a:gd name="T24" fmla="*/ 6 w 25"/>
                <a:gd name="T25" fmla="*/ 8 h 14"/>
                <a:gd name="T26" fmla="*/ 12 w 25"/>
                <a:gd name="T27" fmla="*/ 8 h 14"/>
                <a:gd name="T28" fmla="*/ 16 w 25"/>
                <a:gd name="T29" fmla="*/ 11 h 14"/>
                <a:gd name="T30" fmla="*/ 22 w 25"/>
                <a:gd name="T31" fmla="*/ 14 h 14"/>
                <a:gd name="T32" fmla="*/ 23 w 25"/>
                <a:gd name="T3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4">
                  <a:moveTo>
                    <a:pt x="23" y="13"/>
                  </a:moveTo>
                  <a:cubicBezTo>
                    <a:pt x="23" y="13"/>
                    <a:pt x="21" y="12"/>
                    <a:pt x="21" y="12"/>
                  </a:cubicBezTo>
                  <a:cubicBezTo>
                    <a:pt x="20" y="12"/>
                    <a:pt x="20" y="10"/>
                    <a:pt x="19" y="9"/>
                  </a:cubicBezTo>
                  <a:cubicBezTo>
                    <a:pt x="19" y="8"/>
                    <a:pt x="19" y="9"/>
                    <a:pt x="18" y="11"/>
                  </a:cubicBezTo>
                  <a:cubicBezTo>
                    <a:pt x="17" y="13"/>
                    <a:pt x="18" y="10"/>
                    <a:pt x="17" y="9"/>
                  </a:cubicBezTo>
                  <a:cubicBezTo>
                    <a:pt x="17" y="8"/>
                    <a:pt x="15" y="8"/>
                    <a:pt x="15" y="8"/>
                  </a:cubicBezTo>
                  <a:cubicBezTo>
                    <a:pt x="14" y="8"/>
                    <a:pt x="13" y="7"/>
                    <a:pt x="12" y="7"/>
                  </a:cubicBezTo>
                  <a:cubicBezTo>
                    <a:pt x="12" y="7"/>
                    <a:pt x="11" y="6"/>
                    <a:pt x="10" y="6"/>
                  </a:cubicBezTo>
                  <a:cubicBezTo>
                    <a:pt x="9" y="5"/>
                    <a:pt x="8" y="5"/>
                    <a:pt x="6" y="5"/>
                  </a:cubicBezTo>
                  <a:cubicBezTo>
                    <a:pt x="5" y="5"/>
                    <a:pt x="5" y="4"/>
                    <a:pt x="4" y="4"/>
                  </a:cubicBezTo>
                  <a:cubicBezTo>
                    <a:pt x="4" y="3"/>
                    <a:pt x="3" y="3"/>
                    <a:pt x="1" y="2"/>
                  </a:cubicBezTo>
                  <a:cubicBezTo>
                    <a:pt x="0" y="0"/>
                    <a:pt x="0" y="2"/>
                    <a:pt x="0" y="2"/>
                  </a:cubicBezTo>
                  <a:cubicBezTo>
                    <a:pt x="0" y="3"/>
                    <a:pt x="4" y="6"/>
                    <a:pt x="6" y="8"/>
                  </a:cubicBezTo>
                  <a:cubicBezTo>
                    <a:pt x="7" y="9"/>
                    <a:pt x="10" y="8"/>
                    <a:pt x="12" y="8"/>
                  </a:cubicBezTo>
                  <a:cubicBezTo>
                    <a:pt x="13" y="7"/>
                    <a:pt x="14" y="10"/>
                    <a:pt x="16" y="11"/>
                  </a:cubicBezTo>
                  <a:cubicBezTo>
                    <a:pt x="17" y="13"/>
                    <a:pt x="19" y="14"/>
                    <a:pt x="22" y="14"/>
                  </a:cubicBezTo>
                  <a:cubicBezTo>
                    <a:pt x="25" y="14"/>
                    <a:pt x="24" y="14"/>
                    <a:pt x="23" y="1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0" name="Freeform 225">
              <a:extLst>
                <a:ext uri="{FF2B5EF4-FFF2-40B4-BE49-F238E27FC236}">
                  <a16:creationId xmlns="" xmlns:a16="http://schemas.microsoft.com/office/drawing/2014/main" id="{0C63E1F6-A867-4B53-8C8A-D54FB252061C}"/>
                </a:ext>
              </a:extLst>
            </p:cNvPr>
            <p:cNvSpPr>
              <a:spLocks/>
            </p:cNvSpPr>
            <p:nvPr/>
          </p:nvSpPr>
          <p:spPr bwMode="auto">
            <a:xfrm>
              <a:off x="1808435" y="4131289"/>
              <a:ext cx="8888" cy="6666"/>
            </a:xfrm>
            <a:custGeom>
              <a:avLst/>
              <a:gdLst>
                <a:gd name="T0" fmla="*/ 5 w 9"/>
                <a:gd name="T1" fmla="*/ 6 h 7"/>
                <a:gd name="T2" fmla="*/ 8 w 9"/>
                <a:gd name="T3" fmla="*/ 3 h 7"/>
                <a:gd name="T4" fmla="*/ 9 w 9"/>
                <a:gd name="T5" fmla="*/ 1 h 7"/>
                <a:gd name="T6" fmla="*/ 7 w 9"/>
                <a:gd name="T7" fmla="*/ 0 h 7"/>
                <a:gd name="T8" fmla="*/ 6 w 9"/>
                <a:gd name="T9" fmla="*/ 3 h 7"/>
                <a:gd name="T10" fmla="*/ 5 w 9"/>
                <a:gd name="T11" fmla="*/ 6 h 7"/>
              </a:gdLst>
              <a:ahLst/>
              <a:cxnLst>
                <a:cxn ang="0">
                  <a:pos x="T0" y="T1"/>
                </a:cxn>
                <a:cxn ang="0">
                  <a:pos x="T2" y="T3"/>
                </a:cxn>
                <a:cxn ang="0">
                  <a:pos x="T4" y="T5"/>
                </a:cxn>
                <a:cxn ang="0">
                  <a:pos x="T6" y="T7"/>
                </a:cxn>
                <a:cxn ang="0">
                  <a:pos x="T8" y="T9"/>
                </a:cxn>
                <a:cxn ang="0">
                  <a:pos x="T10" y="T11"/>
                </a:cxn>
              </a:cxnLst>
              <a:rect l="0" t="0" r="r" b="b"/>
              <a:pathLst>
                <a:path w="9" h="7">
                  <a:moveTo>
                    <a:pt x="5" y="6"/>
                  </a:moveTo>
                  <a:cubicBezTo>
                    <a:pt x="7" y="5"/>
                    <a:pt x="8" y="5"/>
                    <a:pt x="8" y="3"/>
                  </a:cubicBezTo>
                  <a:cubicBezTo>
                    <a:pt x="8" y="2"/>
                    <a:pt x="8" y="2"/>
                    <a:pt x="9" y="1"/>
                  </a:cubicBezTo>
                  <a:cubicBezTo>
                    <a:pt x="9" y="1"/>
                    <a:pt x="8" y="0"/>
                    <a:pt x="7" y="0"/>
                  </a:cubicBezTo>
                  <a:cubicBezTo>
                    <a:pt x="6" y="1"/>
                    <a:pt x="0" y="4"/>
                    <a:pt x="6" y="3"/>
                  </a:cubicBezTo>
                  <a:cubicBezTo>
                    <a:pt x="6" y="3"/>
                    <a:pt x="4" y="7"/>
                    <a:pt x="5"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1" name="Freeform 226">
              <a:extLst>
                <a:ext uri="{FF2B5EF4-FFF2-40B4-BE49-F238E27FC236}">
                  <a16:creationId xmlns="" xmlns:a16="http://schemas.microsoft.com/office/drawing/2014/main" id="{0804875A-3967-47B7-BED6-FB092973DF6D}"/>
                </a:ext>
              </a:extLst>
            </p:cNvPr>
            <p:cNvSpPr>
              <a:spLocks/>
            </p:cNvSpPr>
            <p:nvPr/>
          </p:nvSpPr>
          <p:spPr bwMode="auto">
            <a:xfrm>
              <a:off x="1805102" y="4123512"/>
              <a:ext cx="8888" cy="7777"/>
            </a:xfrm>
            <a:custGeom>
              <a:avLst/>
              <a:gdLst>
                <a:gd name="T0" fmla="*/ 7 w 9"/>
                <a:gd name="T1" fmla="*/ 6 h 7"/>
                <a:gd name="T2" fmla="*/ 7 w 9"/>
                <a:gd name="T3" fmla="*/ 4 h 7"/>
                <a:gd name="T4" fmla="*/ 2 w 9"/>
                <a:gd name="T5" fmla="*/ 1 h 7"/>
                <a:gd name="T6" fmla="*/ 2 w 9"/>
                <a:gd name="T7" fmla="*/ 2 h 7"/>
                <a:gd name="T8" fmla="*/ 5 w 9"/>
                <a:gd name="T9" fmla="*/ 3 h 7"/>
                <a:gd name="T10" fmla="*/ 7 w 9"/>
                <a:gd name="T11" fmla="*/ 6 h 7"/>
              </a:gdLst>
              <a:ahLst/>
              <a:cxnLst>
                <a:cxn ang="0">
                  <a:pos x="T0" y="T1"/>
                </a:cxn>
                <a:cxn ang="0">
                  <a:pos x="T2" y="T3"/>
                </a:cxn>
                <a:cxn ang="0">
                  <a:pos x="T4" y="T5"/>
                </a:cxn>
                <a:cxn ang="0">
                  <a:pos x="T6" y="T7"/>
                </a:cxn>
                <a:cxn ang="0">
                  <a:pos x="T8" y="T9"/>
                </a:cxn>
                <a:cxn ang="0">
                  <a:pos x="T10" y="T11"/>
                </a:cxn>
              </a:cxnLst>
              <a:rect l="0" t="0" r="r" b="b"/>
              <a:pathLst>
                <a:path w="9" h="7">
                  <a:moveTo>
                    <a:pt x="7" y="6"/>
                  </a:moveTo>
                  <a:cubicBezTo>
                    <a:pt x="7" y="6"/>
                    <a:pt x="9" y="6"/>
                    <a:pt x="7" y="4"/>
                  </a:cubicBezTo>
                  <a:cubicBezTo>
                    <a:pt x="6" y="2"/>
                    <a:pt x="4" y="0"/>
                    <a:pt x="2" y="1"/>
                  </a:cubicBezTo>
                  <a:cubicBezTo>
                    <a:pt x="1" y="1"/>
                    <a:pt x="0" y="2"/>
                    <a:pt x="2" y="2"/>
                  </a:cubicBezTo>
                  <a:cubicBezTo>
                    <a:pt x="4" y="2"/>
                    <a:pt x="6" y="2"/>
                    <a:pt x="5" y="3"/>
                  </a:cubicBezTo>
                  <a:cubicBezTo>
                    <a:pt x="4" y="5"/>
                    <a:pt x="4" y="7"/>
                    <a:pt x="7"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2" name="Freeform 227">
              <a:extLst>
                <a:ext uri="{FF2B5EF4-FFF2-40B4-BE49-F238E27FC236}">
                  <a16:creationId xmlns="" xmlns:a16="http://schemas.microsoft.com/office/drawing/2014/main" id="{F29A1DA6-E971-4956-AF87-FAB8A3537E1F}"/>
                </a:ext>
              </a:extLst>
            </p:cNvPr>
            <p:cNvSpPr>
              <a:spLocks/>
            </p:cNvSpPr>
            <p:nvPr/>
          </p:nvSpPr>
          <p:spPr bwMode="auto">
            <a:xfrm>
              <a:off x="1798436" y="4125734"/>
              <a:ext cx="6666" cy="3333"/>
            </a:xfrm>
            <a:custGeom>
              <a:avLst/>
              <a:gdLst>
                <a:gd name="T0" fmla="*/ 3 w 7"/>
                <a:gd name="T1" fmla="*/ 3 h 3"/>
                <a:gd name="T2" fmla="*/ 4 w 7"/>
                <a:gd name="T3" fmla="*/ 1 h 3"/>
                <a:gd name="T4" fmla="*/ 1 w 7"/>
                <a:gd name="T5" fmla="*/ 2 h 3"/>
                <a:gd name="T6" fmla="*/ 3 w 7"/>
                <a:gd name="T7" fmla="*/ 3 h 3"/>
              </a:gdLst>
              <a:ahLst/>
              <a:cxnLst>
                <a:cxn ang="0">
                  <a:pos x="T0" y="T1"/>
                </a:cxn>
                <a:cxn ang="0">
                  <a:pos x="T2" y="T3"/>
                </a:cxn>
                <a:cxn ang="0">
                  <a:pos x="T4" y="T5"/>
                </a:cxn>
                <a:cxn ang="0">
                  <a:pos x="T6" y="T7"/>
                </a:cxn>
              </a:cxnLst>
              <a:rect l="0" t="0" r="r" b="b"/>
              <a:pathLst>
                <a:path w="7" h="3">
                  <a:moveTo>
                    <a:pt x="3" y="3"/>
                  </a:moveTo>
                  <a:cubicBezTo>
                    <a:pt x="3" y="3"/>
                    <a:pt x="7" y="1"/>
                    <a:pt x="4" y="1"/>
                  </a:cubicBezTo>
                  <a:cubicBezTo>
                    <a:pt x="2" y="1"/>
                    <a:pt x="0" y="0"/>
                    <a:pt x="1" y="2"/>
                  </a:cubicBezTo>
                  <a:cubicBezTo>
                    <a:pt x="2" y="3"/>
                    <a:pt x="3" y="3"/>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3" name="Freeform 228">
              <a:extLst>
                <a:ext uri="{FF2B5EF4-FFF2-40B4-BE49-F238E27FC236}">
                  <a16:creationId xmlns="" xmlns:a16="http://schemas.microsoft.com/office/drawing/2014/main" id="{50C06B41-C757-41E5-BC81-8A80DB89B04E}"/>
                </a:ext>
              </a:extLst>
            </p:cNvPr>
            <p:cNvSpPr>
              <a:spLocks/>
            </p:cNvSpPr>
            <p:nvPr/>
          </p:nvSpPr>
          <p:spPr bwMode="auto">
            <a:xfrm>
              <a:off x="1797325" y="4114624"/>
              <a:ext cx="3333" cy="11110"/>
            </a:xfrm>
            <a:custGeom>
              <a:avLst/>
              <a:gdLst>
                <a:gd name="T0" fmla="*/ 4 w 4"/>
                <a:gd name="T1" fmla="*/ 2 h 11"/>
                <a:gd name="T2" fmla="*/ 2 w 4"/>
                <a:gd name="T3" fmla="*/ 1 h 11"/>
                <a:gd name="T4" fmla="*/ 2 w 4"/>
                <a:gd name="T5" fmla="*/ 4 h 11"/>
                <a:gd name="T6" fmla="*/ 0 w 4"/>
                <a:gd name="T7" fmla="*/ 6 h 11"/>
                <a:gd name="T8" fmla="*/ 1 w 4"/>
                <a:gd name="T9" fmla="*/ 9 h 11"/>
                <a:gd name="T10" fmla="*/ 4 w 4"/>
                <a:gd name="T11" fmla="*/ 2 h 11"/>
              </a:gdLst>
              <a:ahLst/>
              <a:cxnLst>
                <a:cxn ang="0">
                  <a:pos x="T0" y="T1"/>
                </a:cxn>
                <a:cxn ang="0">
                  <a:pos x="T2" y="T3"/>
                </a:cxn>
                <a:cxn ang="0">
                  <a:pos x="T4" y="T5"/>
                </a:cxn>
                <a:cxn ang="0">
                  <a:pos x="T6" y="T7"/>
                </a:cxn>
                <a:cxn ang="0">
                  <a:pos x="T8" y="T9"/>
                </a:cxn>
                <a:cxn ang="0">
                  <a:pos x="T10" y="T11"/>
                </a:cxn>
              </a:cxnLst>
              <a:rect l="0" t="0" r="r" b="b"/>
              <a:pathLst>
                <a:path w="4" h="11">
                  <a:moveTo>
                    <a:pt x="4" y="2"/>
                  </a:moveTo>
                  <a:cubicBezTo>
                    <a:pt x="3" y="0"/>
                    <a:pt x="2" y="0"/>
                    <a:pt x="2" y="1"/>
                  </a:cubicBezTo>
                  <a:cubicBezTo>
                    <a:pt x="2" y="3"/>
                    <a:pt x="3" y="4"/>
                    <a:pt x="2" y="4"/>
                  </a:cubicBezTo>
                  <a:cubicBezTo>
                    <a:pt x="1" y="4"/>
                    <a:pt x="0" y="4"/>
                    <a:pt x="0" y="6"/>
                  </a:cubicBezTo>
                  <a:cubicBezTo>
                    <a:pt x="0" y="7"/>
                    <a:pt x="0" y="11"/>
                    <a:pt x="1" y="9"/>
                  </a:cubicBezTo>
                  <a:cubicBezTo>
                    <a:pt x="1" y="9"/>
                    <a:pt x="4" y="4"/>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4" name="Freeform 229">
              <a:extLst>
                <a:ext uri="{FF2B5EF4-FFF2-40B4-BE49-F238E27FC236}">
                  <a16:creationId xmlns="" xmlns:a16="http://schemas.microsoft.com/office/drawing/2014/main" id="{2BAFBF14-0AAC-4DBA-8C3A-3E1773221541}"/>
                </a:ext>
              </a:extLst>
            </p:cNvPr>
            <p:cNvSpPr>
              <a:spLocks/>
            </p:cNvSpPr>
            <p:nvPr/>
          </p:nvSpPr>
          <p:spPr bwMode="auto">
            <a:xfrm>
              <a:off x="1796214" y="4116846"/>
              <a:ext cx="2222" cy="3333"/>
            </a:xfrm>
            <a:custGeom>
              <a:avLst/>
              <a:gdLst>
                <a:gd name="T0" fmla="*/ 1 w 2"/>
                <a:gd name="T1" fmla="*/ 0 h 3"/>
                <a:gd name="T2" fmla="*/ 0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0" y="3"/>
                  </a:cubicBezTo>
                  <a:cubicBezTo>
                    <a:pt x="0" y="2"/>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5" name="Freeform 230">
              <a:extLst>
                <a:ext uri="{FF2B5EF4-FFF2-40B4-BE49-F238E27FC236}">
                  <a16:creationId xmlns="" xmlns:a16="http://schemas.microsoft.com/office/drawing/2014/main" id="{E4917AA4-00F3-46C9-990D-815E340F2733}"/>
                </a:ext>
              </a:extLst>
            </p:cNvPr>
            <p:cNvSpPr>
              <a:spLocks/>
            </p:cNvSpPr>
            <p:nvPr/>
          </p:nvSpPr>
          <p:spPr bwMode="auto">
            <a:xfrm>
              <a:off x="1803991" y="4116846"/>
              <a:ext cx="7777" cy="3333"/>
            </a:xfrm>
            <a:custGeom>
              <a:avLst/>
              <a:gdLst>
                <a:gd name="T0" fmla="*/ 5 w 7"/>
                <a:gd name="T1" fmla="*/ 4 h 4"/>
                <a:gd name="T2" fmla="*/ 1 w 7"/>
                <a:gd name="T3" fmla="*/ 0 h 4"/>
                <a:gd name="T4" fmla="*/ 5 w 7"/>
                <a:gd name="T5" fmla="*/ 4 h 4"/>
              </a:gdLst>
              <a:ahLst/>
              <a:cxnLst>
                <a:cxn ang="0">
                  <a:pos x="T0" y="T1"/>
                </a:cxn>
                <a:cxn ang="0">
                  <a:pos x="T2" y="T3"/>
                </a:cxn>
                <a:cxn ang="0">
                  <a:pos x="T4" y="T5"/>
                </a:cxn>
              </a:cxnLst>
              <a:rect l="0" t="0" r="r" b="b"/>
              <a:pathLst>
                <a:path w="7" h="4">
                  <a:moveTo>
                    <a:pt x="5" y="4"/>
                  </a:moveTo>
                  <a:cubicBezTo>
                    <a:pt x="7" y="3"/>
                    <a:pt x="2" y="1"/>
                    <a:pt x="1" y="0"/>
                  </a:cubicBezTo>
                  <a:cubicBezTo>
                    <a:pt x="0" y="0"/>
                    <a:pt x="5" y="4"/>
                    <a:pt x="5"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6" name="Freeform 231">
              <a:extLst>
                <a:ext uri="{FF2B5EF4-FFF2-40B4-BE49-F238E27FC236}">
                  <a16:creationId xmlns="" xmlns:a16="http://schemas.microsoft.com/office/drawing/2014/main" id="{76CB63BD-21D1-4F15-A367-FF2353A05392}"/>
                </a:ext>
              </a:extLst>
            </p:cNvPr>
            <p:cNvSpPr>
              <a:spLocks/>
            </p:cNvSpPr>
            <p:nvPr/>
          </p:nvSpPr>
          <p:spPr bwMode="auto">
            <a:xfrm>
              <a:off x="1811768" y="4119068"/>
              <a:ext cx="4444" cy="6666"/>
            </a:xfrm>
            <a:custGeom>
              <a:avLst/>
              <a:gdLst>
                <a:gd name="T0" fmla="*/ 1 w 5"/>
                <a:gd name="T1" fmla="*/ 2 h 6"/>
                <a:gd name="T2" fmla="*/ 3 w 5"/>
                <a:gd name="T3" fmla="*/ 2 h 6"/>
                <a:gd name="T4" fmla="*/ 1 w 5"/>
                <a:gd name="T5" fmla="*/ 2 h 6"/>
              </a:gdLst>
              <a:ahLst/>
              <a:cxnLst>
                <a:cxn ang="0">
                  <a:pos x="T0" y="T1"/>
                </a:cxn>
                <a:cxn ang="0">
                  <a:pos x="T2" y="T3"/>
                </a:cxn>
                <a:cxn ang="0">
                  <a:pos x="T4" y="T5"/>
                </a:cxn>
              </a:cxnLst>
              <a:rect l="0" t="0" r="r" b="b"/>
              <a:pathLst>
                <a:path w="5" h="6">
                  <a:moveTo>
                    <a:pt x="1" y="2"/>
                  </a:moveTo>
                  <a:cubicBezTo>
                    <a:pt x="4" y="6"/>
                    <a:pt x="5" y="5"/>
                    <a:pt x="3" y="2"/>
                  </a:cubicBezTo>
                  <a:cubicBezTo>
                    <a:pt x="0" y="0"/>
                    <a:pt x="1"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7" name="Freeform 232">
              <a:extLst>
                <a:ext uri="{FF2B5EF4-FFF2-40B4-BE49-F238E27FC236}">
                  <a16:creationId xmlns="" xmlns:a16="http://schemas.microsoft.com/office/drawing/2014/main" id="{247FED0D-F6A4-494B-A858-3E0B9BD28319}"/>
                </a:ext>
              </a:extLst>
            </p:cNvPr>
            <p:cNvSpPr>
              <a:spLocks/>
            </p:cNvSpPr>
            <p:nvPr/>
          </p:nvSpPr>
          <p:spPr bwMode="auto">
            <a:xfrm>
              <a:off x="1808435" y="4113513"/>
              <a:ext cx="5555" cy="4444"/>
            </a:xfrm>
            <a:custGeom>
              <a:avLst/>
              <a:gdLst>
                <a:gd name="T0" fmla="*/ 3 w 5"/>
                <a:gd name="T1" fmla="*/ 0 h 5"/>
                <a:gd name="T2" fmla="*/ 2 w 5"/>
                <a:gd name="T3" fmla="*/ 2 h 5"/>
                <a:gd name="T4" fmla="*/ 1 w 5"/>
                <a:gd name="T5" fmla="*/ 3 h 5"/>
                <a:gd name="T6" fmla="*/ 4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2" y="1"/>
                    <a:pt x="2" y="2"/>
                  </a:cubicBezTo>
                  <a:cubicBezTo>
                    <a:pt x="2" y="2"/>
                    <a:pt x="0" y="2"/>
                    <a:pt x="1" y="3"/>
                  </a:cubicBezTo>
                  <a:cubicBezTo>
                    <a:pt x="1" y="3"/>
                    <a:pt x="5" y="5"/>
                    <a:pt x="4" y="3"/>
                  </a:cubicBezTo>
                  <a:cubicBezTo>
                    <a:pt x="3" y="2"/>
                    <a:pt x="4" y="0"/>
                    <a:pt x="3"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8" name="Freeform 233">
              <a:extLst>
                <a:ext uri="{FF2B5EF4-FFF2-40B4-BE49-F238E27FC236}">
                  <a16:creationId xmlns="" xmlns:a16="http://schemas.microsoft.com/office/drawing/2014/main" id="{D4AAE3B1-1EA2-4CE3-BFB1-AAED290648BC}"/>
                </a:ext>
              </a:extLst>
            </p:cNvPr>
            <p:cNvSpPr>
              <a:spLocks/>
            </p:cNvSpPr>
            <p:nvPr/>
          </p:nvSpPr>
          <p:spPr bwMode="auto">
            <a:xfrm>
              <a:off x="1792881" y="4106847"/>
              <a:ext cx="5555" cy="8888"/>
            </a:xfrm>
            <a:custGeom>
              <a:avLst/>
              <a:gdLst>
                <a:gd name="T0" fmla="*/ 3 w 5"/>
                <a:gd name="T1" fmla="*/ 1 h 8"/>
                <a:gd name="T2" fmla="*/ 1 w 5"/>
                <a:gd name="T3" fmla="*/ 2 h 8"/>
                <a:gd name="T4" fmla="*/ 0 w 5"/>
                <a:gd name="T5" fmla="*/ 5 h 8"/>
                <a:gd name="T6" fmla="*/ 0 w 5"/>
                <a:gd name="T7" fmla="*/ 7 h 8"/>
                <a:gd name="T8" fmla="*/ 2 w 5"/>
                <a:gd name="T9" fmla="*/ 5 h 8"/>
                <a:gd name="T10" fmla="*/ 3 w 5"/>
                <a:gd name="T11" fmla="*/ 3 h 8"/>
                <a:gd name="T12" fmla="*/ 3 w 5"/>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3" y="1"/>
                  </a:moveTo>
                  <a:cubicBezTo>
                    <a:pt x="2" y="1"/>
                    <a:pt x="1" y="0"/>
                    <a:pt x="1" y="2"/>
                  </a:cubicBezTo>
                  <a:cubicBezTo>
                    <a:pt x="1" y="3"/>
                    <a:pt x="0" y="5"/>
                    <a:pt x="0" y="5"/>
                  </a:cubicBezTo>
                  <a:cubicBezTo>
                    <a:pt x="0" y="5"/>
                    <a:pt x="0" y="8"/>
                    <a:pt x="0" y="7"/>
                  </a:cubicBezTo>
                  <a:cubicBezTo>
                    <a:pt x="1" y="6"/>
                    <a:pt x="2" y="6"/>
                    <a:pt x="2" y="5"/>
                  </a:cubicBezTo>
                  <a:cubicBezTo>
                    <a:pt x="2" y="3"/>
                    <a:pt x="3" y="3"/>
                    <a:pt x="3" y="3"/>
                  </a:cubicBezTo>
                  <a:cubicBezTo>
                    <a:pt x="4" y="3"/>
                    <a:pt x="5" y="2"/>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39" name="Freeform 234">
              <a:extLst>
                <a:ext uri="{FF2B5EF4-FFF2-40B4-BE49-F238E27FC236}">
                  <a16:creationId xmlns="" xmlns:a16="http://schemas.microsoft.com/office/drawing/2014/main" id="{01771DBB-7245-43B9-8458-D73D76DA72A9}"/>
                </a:ext>
              </a:extLst>
            </p:cNvPr>
            <p:cNvSpPr>
              <a:spLocks/>
            </p:cNvSpPr>
            <p:nvPr/>
          </p:nvSpPr>
          <p:spPr bwMode="auto">
            <a:xfrm>
              <a:off x="1797325" y="4104625"/>
              <a:ext cx="6666" cy="6666"/>
            </a:xfrm>
            <a:custGeom>
              <a:avLst/>
              <a:gdLst>
                <a:gd name="T0" fmla="*/ 6 w 7"/>
                <a:gd name="T1" fmla="*/ 1 h 6"/>
                <a:gd name="T2" fmla="*/ 2 w 7"/>
                <a:gd name="T3" fmla="*/ 4 h 6"/>
                <a:gd name="T4" fmla="*/ 2 w 7"/>
                <a:gd name="T5" fmla="*/ 6 h 6"/>
                <a:gd name="T6" fmla="*/ 4 w 7"/>
                <a:gd name="T7" fmla="*/ 3 h 6"/>
                <a:gd name="T8" fmla="*/ 6 w 7"/>
                <a:gd name="T9" fmla="*/ 5 h 6"/>
                <a:gd name="T10" fmla="*/ 6 w 7"/>
                <a:gd name="T11" fmla="*/ 3 h 6"/>
                <a:gd name="T12" fmla="*/ 6 w 7"/>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1"/>
                  </a:moveTo>
                  <a:cubicBezTo>
                    <a:pt x="5" y="0"/>
                    <a:pt x="3" y="2"/>
                    <a:pt x="2" y="4"/>
                  </a:cubicBezTo>
                  <a:cubicBezTo>
                    <a:pt x="0" y="6"/>
                    <a:pt x="2" y="6"/>
                    <a:pt x="2" y="6"/>
                  </a:cubicBezTo>
                  <a:cubicBezTo>
                    <a:pt x="4" y="5"/>
                    <a:pt x="4" y="5"/>
                    <a:pt x="4" y="3"/>
                  </a:cubicBezTo>
                  <a:cubicBezTo>
                    <a:pt x="4" y="2"/>
                    <a:pt x="5" y="3"/>
                    <a:pt x="6" y="5"/>
                  </a:cubicBezTo>
                  <a:cubicBezTo>
                    <a:pt x="7" y="6"/>
                    <a:pt x="6" y="3"/>
                    <a:pt x="6" y="3"/>
                  </a:cubicBezTo>
                  <a:cubicBezTo>
                    <a:pt x="6" y="2"/>
                    <a:pt x="7" y="2"/>
                    <a:pt x="6"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0" name="Freeform 235">
              <a:extLst>
                <a:ext uri="{FF2B5EF4-FFF2-40B4-BE49-F238E27FC236}">
                  <a16:creationId xmlns="" xmlns:a16="http://schemas.microsoft.com/office/drawing/2014/main" id="{EABC6A8F-C12F-4539-BC37-4FF578CF27B7}"/>
                </a:ext>
              </a:extLst>
            </p:cNvPr>
            <p:cNvSpPr>
              <a:spLocks/>
            </p:cNvSpPr>
            <p:nvPr/>
          </p:nvSpPr>
          <p:spPr bwMode="auto">
            <a:xfrm>
              <a:off x="1797325" y="4096847"/>
              <a:ext cx="9999" cy="6666"/>
            </a:xfrm>
            <a:custGeom>
              <a:avLst/>
              <a:gdLst>
                <a:gd name="T0" fmla="*/ 8 w 10"/>
                <a:gd name="T1" fmla="*/ 6 h 7"/>
                <a:gd name="T2" fmla="*/ 9 w 10"/>
                <a:gd name="T3" fmla="*/ 3 h 7"/>
                <a:gd name="T4" fmla="*/ 7 w 10"/>
                <a:gd name="T5" fmla="*/ 0 h 7"/>
                <a:gd name="T6" fmla="*/ 6 w 10"/>
                <a:gd name="T7" fmla="*/ 2 h 7"/>
                <a:gd name="T8" fmla="*/ 2 w 10"/>
                <a:gd name="T9" fmla="*/ 3 h 7"/>
                <a:gd name="T10" fmla="*/ 2 w 10"/>
                <a:gd name="T11" fmla="*/ 4 h 7"/>
                <a:gd name="T12" fmla="*/ 6 w 10"/>
                <a:gd name="T13" fmla="*/ 6 h 7"/>
                <a:gd name="T14" fmla="*/ 8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8" y="6"/>
                  </a:moveTo>
                  <a:cubicBezTo>
                    <a:pt x="10" y="6"/>
                    <a:pt x="9" y="5"/>
                    <a:pt x="9" y="3"/>
                  </a:cubicBezTo>
                  <a:cubicBezTo>
                    <a:pt x="8" y="1"/>
                    <a:pt x="8" y="1"/>
                    <a:pt x="7" y="0"/>
                  </a:cubicBezTo>
                  <a:cubicBezTo>
                    <a:pt x="5" y="0"/>
                    <a:pt x="7" y="0"/>
                    <a:pt x="6" y="2"/>
                  </a:cubicBezTo>
                  <a:cubicBezTo>
                    <a:pt x="5" y="3"/>
                    <a:pt x="4" y="4"/>
                    <a:pt x="2" y="3"/>
                  </a:cubicBezTo>
                  <a:cubicBezTo>
                    <a:pt x="0" y="2"/>
                    <a:pt x="2" y="4"/>
                    <a:pt x="2" y="4"/>
                  </a:cubicBezTo>
                  <a:cubicBezTo>
                    <a:pt x="4" y="7"/>
                    <a:pt x="5" y="7"/>
                    <a:pt x="6" y="6"/>
                  </a:cubicBezTo>
                  <a:cubicBezTo>
                    <a:pt x="7" y="5"/>
                    <a:pt x="7" y="5"/>
                    <a:pt x="8"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1" name="Freeform 236">
              <a:extLst>
                <a:ext uri="{FF2B5EF4-FFF2-40B4-BE49-F238E27FC236}">
                  <a16:creationId xmlns="" xmlns:a16="http://schemas.microsoft.com/office/drawing/2014/main" id="{042E4B98-F05A-4965-B4F8-1252AD7BE481}"/>
                </a:ext>
              </a:extLst>
            </p:cNvPr>
            <p:cNvSpPr>
              <a:spLocks/>
            </p:cNvSpPr>
            <p:nvPr/>
          </p:nvSpPr>
          <p:spPr bwMode="auto">
            <a:xfrm>
              <a:off x="1788436" y="4090181"/>
              <a:ext cx="7777" cy="7777"/>
            </a:xfrm>
            <a:custGeom>
              <a:avLst/>
              <a:gdLst>
                <a:gd name="T0" fmla="*/ 3 w 7"/>
                <a:gd name="T1" fmla="*/ 3 h 7"/>
                <a:gd name="T2" fmla="*/ 6 w 7"/>
                <a:gd name="T3" fmla="*/ 2 h 7"/>
                <a:gd name="T4" fmla="*/ 4 w 7"/>
                <a:gd name="T5" fmla="*/ 1 h 7"/>
                <a:gd name="T6" fmla="*/ 1 w 7"/>
                <a:gd name="T7" fmla="*/ 3 h 7"/>
                <a:gd name="T8" fmla="*/ 2 w 7"/>
                <a:gd name="T9" fmla="*/ 6 h 7"/>
                <a:gd name="T10" fmla="*/ 4 w 7"/>
                <a:gd name="T11" fmla="*/ 5 h 7"/>
                <a:gd name="T12" fmla="*/ 3 w 7"/>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3"/>
                  </a:moveTo>
                  <a:cubicBezTo>
                    <a:pt x="2" y="2"/>
                    <a:pt x="5" y="3"/>
                    <a:pt x="6" y="2"/>
                  </a:cubicBezTo>
                  <a:cubicBezTo>
                    <a:pt x="7" y="1"/>
                    <a:pt x="5" y="1"/>
                    <a:pt x="4" y="1"/>
                  </a:cubicBezTo>
                  <a:cubicBezTo>
                    <a:pt x="2" y="0"/>
                    <a:pt x="1" y="1"/>
                    <a:pt x="1" y="3"/>
                  </a:cubicBezTo>
                  <a:cubicBezTo>
                    <a:pt x="1" y="5"/>
                    <a:pt x="0" y="4"/>
                    <a:pt x="2" y="6"/>
                  </a:cubicBezTo>
                  <a:cubicBezTo>
                    <a:pt x="4" y="7"/>
                    <a:pt x="4" y="5"/>
                    <a:pt x="4" y="5"/>
                  </a:cubicBezTo>
                  <a:cubicBezTo>
                    <a:pt x="4" y="5"/>
                    <a:pt x="4" y="4"/>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2" name="Freeform 237">
              <a:extLst>
                <a:ext uri="{FF2B5EF4-FFF2-40B4-BE49-F238E27FC236}">
                  <a16:creationId xmlns="" xmlns:a16="http://schemas.microsoft.com/office/drawing/2014/main" id="{33D7DDFB-33F3-4F72-94CD-2D5D50F51788}"/>
                </a:ext>
              </a:extLst>
            </p:cNvPr>
            <p:cNvSpPr>
              <a:spLocks/>
            </p:cNvSpPr>
            <p:nvPr/>
          </p:nvSpPr>
          <p:spPr bwMode="auto">
            <a:xfrm>
              <a:off x="1798436" y="4094625"/>
              <a:ext cx="2222" cy="5555"/>
            </a:xfrm>
            <a:custGeom>
              <a:avLst/>
              <a:gdLst>
                <a:gd name="T0" fmla="*/ 2 w 3"/>
                <a:gd name="T1" fmla="*/ 1 h 5"/>
                <a:gd name="T2" fmla="*/ 1 w 3"/>
                <a:gd name="T3" fmla="*/ 2 h 5"/>
                <a:gd name="T4" fmla="*/ 3 w 3"/>
                <a:gd name="T5" fmla="*/ 3 h 5"/>
                <a:gd name="T6" fmla="*/ 2 w 3"/>
                <a:gd name="T7" fmla="*/ 1 h 5"/>
              </a:gdLst>
              <a:ahLst/>
              <a:cxnLst>
                <a:cxn ang="0">
                  <a:pos x="T0" y="T1"/>
                </a:cxn>
                <a:cxn ang="0">
                  <a:pos x="T2" y="T3"/>
                </a:cxn>
                <a:cxn ang="0">
                  <a:pos x="T4" y="T5"/>
                </a:cxn>
                <a:cxn ang="0">
                  <a:pos x="T6" y="T7"/>
                </a:cxn>
              </a:cxnLst>
              <a:rect l="0" t="0" r="r" b="b"/>
              <a:pathLst>
                <a:path w="3" h="5">
                  <a:moveTo>
                    <a:pt x="2" y="1"/>
                  </a:moveTo>
                  <a:cubicBezTo>
                    <a:pt x="1" y="1"/>
                    <a:pt x="0" y="1"/>
                    <a:pt x="1" y="2"/>
                  </a:cubicBezTo>
                  <a:cubicBezTo>
                    <a:pt x="2" y="3"/>
                    <a:pt x="3" y="5"/>
                    <a:pt x="3" y="3"/>
                  </a:cubicBezTo>
                  <a:cubicBezTo>
                    <a:pt x="3" y="1"/>
                    <a:pt x="2"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3" name="Freeform 238">
              <a:extLst>
                <a:ext uri="{FF2B5EF4-FFF2-40B4-BE49-F238E27FC236}">
                  <a16:creationId xmlns="" xmlns:a16="http://schemas.microsoft.com/office/drawing/2014/main" id="{C76A8BA4-D16C-4EAD-A1FF-955B5EDB0CB6}"/>
                </a:ext>
              </a:extLst>
            </p:cNvPr>
            <p:cNvSpPr>
              <a:spLocks/>
            </p:cNvSpPr>
            <p:nvPr/>
          </p:nvSpPr>
          <p:spPr bwMode="auto">
            <a:xfrm>
              <a:off x="1799547" y="4087959"/>
              <a:ext cx="11110" cy="11110"/>
            </a:xfrm>
            <a:custGeom>
              <a:avLst/>
              <a:gdLst>
                <a:gd name="T0" fmla="*/ 7 w 10"/>
                <a:gd name="T1" fmla="*/ 4 h 10"/>
                <a:gd name="T2" fmla="*/ 5 w 10"/>
                <a:gd name="T3" fmla="*/ 2 h 10"/>
                <a:gd name="T4" fmla="*/ 3 w 10"/>
                <a:gd name="T5" fmla="*/ 5 h 10"/>
                <a:gd name="T6" fmla="*/ 7 w 10"/>
                <a:gd name="T7" fmla="*/ 9 h 10"/>
                <a:gd name="T8" fmla="*/ 9 w 10"/>
                <a:gd name="T9" fmla="*/ 9 h 10"/>
                <a:gd name="T10" fmla="*/ 7 w 10"/>
                <a:gd name="T11" fmla="*/ 6 h 10"/>
                <a:gd name="T12" fmla="*/ 7 w 10"/>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7" y="4"/>
                  </a:moveTo>
                  <a:cubicBezTo>
                    <a:pt x="6" y="2"/>
                    <a:pt x="7" y="2"/>
                    <a:pt x="5" y="2"/>
                  </a:cubicBezTo>
                  <a:cubicBezTo>
                    <a:pt x="4" y="2"/>
                    <a:pt x="0" y="0"/>
                    <a:pt x="3" y="5"/>
                  </a:cubicBezTo>
                  <a:cubicBezTo>
                    <a:pt x="3" y="5"/>
                    <a:pt x="5" y="9"/>
                    <a:pt x="7" y="9"/>
                  </a:cubicBezTo>
                  <a:cubicBezTo>
                    <a:pt x="9" y="10"/>
                    <a:pt x="10" y="10"/>
                    <a:pt x="9" y="9"/>
                  </a:cubicBezTo>
                  <a:cubicBezTo>
                    <a:pt x="7" y="7"/>
                    <a:pt x="7" y="6"/>
                    <a:pt x="7" y="6"/>
                  </a:cubicBezTo>
                  <a:cubicBezTo>
                    <a:pt x="8" y="6"/>
                    <a:pt x="8" y="5"/>
                    <a:pt x="7"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4" name="Freeform 239">
              <a:extLst>
                <a:ext uri="{FF2B5EF4-FFF2-40B4-BE49-F238E27FC236}">
                  <a16:creationId xmlns="" xmlns:a16="http://schemas.microsoft.com/office/drawing/2014/main" id="{908FCD8B-89F9-48D5-9392-886BB6D52827}"/>
                </a:ext>
              </a:extLst>
            </p:cNvPr>
            <p:cNvSpPr>
              <a:spLocks/>
            </p:cNvSpPr>
            <p:nvPr/>
          </p:nvSpPr>
          <p:spPr bwMode="auto">
            <a:xfrm>
              <a:off x="1790658" y="4082405"/>
              <a:ext cx="9999" cy="8888"/>
            </a:xfrm>
            <a:custGeom>
              <a:avLst/>
              <a:gdLst>
                <a:gd name="T0" fmla="*/ 4 w 10"/>
                <a:gd name="T1" fmla="*/ 7 h 9"/>
                <a:gd name="T2" fmla="*/ 7 w 10"/>
                <a:gd name="T3" fmla="*/ 4 h 9"/>
                <a:gd name="T4" fmla="*/ 9 w 10"/>
                <a:gd name="T5" fmla="*/ 2 h 9"/>
                <a:gd name="T6" fmla="*/ 5 w 10"/>
                <a:gd name="T7" fmla="*/ 2 h 9"/>
                <a:gd name="T8" fmla="*/ 6 w 10"/>
                <a:gd name="T9" fmla="*/ 1 h 9"/>
                <a:gd name="T10" fmla="*/ 3 w 10"/>
                <a:gd name="T11" fmla="*/ 0 h 9"/>
                <a:gd name="T12" fmla="*/ 1 w 10"/>
                <a:gd name="T13" fmla="*/ 1 h 9"/>
                <a:gd name="T14" fmla="*/ 3 w 10"/>
                <a:gd name="T15" fmla="*/ 3 h 9"/>
                <a:gd name="T16" fmla="*/ 0 w 10"/>
                <a:gd name="T17" fmla="*/ 4 h 9"/>
                <a:gd name="T18" fmla="*/ 3 w 10"/>
                <a:gd name="T19" fmla="*/ 5 h 9"/>
                <a:gd name="T20" fmla="*/ 4 w 10"/>
                <a:gd name="T2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9">
                  <a:moveTo>
                    <a:pt x="4" y="7"/>
                  </a:moveTo>
                  <a:cubicBezTo>
                    <a:pt x="4" y="7"/>
                    <a:pt x="6" y="4"/>
                    <a:pt x="7" y="4"/>
                  </a:cubicBezTo>
                  <a:cubicBezTo>
                    <a:pt x="9" y="3"/>
                    <a:pt x="10" y="2"/>
                    <a:pt x="9" y="2"/>
                  </a:cubicBezTo>
                  <a:cubicBezTo>
                    <a:pt x="7" y="2"/>
                    <a:pt x="4" y="3"/>
                    <a:pt x="5" y="2"/>
                  </a:cubicBezTo>
                  <a:cubicBezTo>
                    <a:pt x="6" y="1"/>
                    <a:pt x="7" y="1"/>
                    <a:pt x="6" y="1"/>
                  </a:cubicBezTo>
                  <a:cubicBezTo>
                    <a:pt x="4" y="1"/>
                    <a:pt x="4" y="0"/>
                    <a:pt x="3" y="0"/>
                  </a:cubicBezTo>
                  <a:cubicBezTo>
                    <a:pt x="2" y="0"/>
                    <a:pt x="0" y="0"/>
                    <a:pt x="1" y="1"/>
                  </a:cubicBezTo>
                  <a:cubicBezTo>
                    <a:pt x="2" y="2"/>
                    <a:pt x="5" y="3"/>
                    <a:pt x="3" y="3"/>
                  </a:cubicBezTo>
                  <a:cubicBezTo>
                    <a:pt x="2" y="4"/>
                    <a:pt x="0" y="2"/>
                    <a:pt x="0" y="4"/>
                  </a:cubicBezTo>
                  <a:cubicBezTo>
                    <a:pt x="1" y="5"/>
                    <a:pt x="2" y="4"/>
                    <a:pt x="3" y="5"/>
                  </a:cubicBezTo>
                  <a:cubicBezTo>
                    <a:pt x="3" y="6"/>
                    <a:pt x="2" y="9"/>
                    <a:pt x="4"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5" name="Freeform 240">
              <a:extLst>
                <a:ext uri="{FF2B5EF4-FFF2-40B4-BE49-F238E27FC236}">
                  <a16:creationId xmlns="" xmlns:a16="http://schemas.microsoft.com/office/drawing/2014/main" id="{E4874CC7-31C4-4B48-9686-DABCA401EB60}"/>
                </a:ext>
              </a:extLst>
            </p:cNvPr>
            <p:cNvSpPr>
              <a:spLocks/>
            </p:cNvSpPr>
            <p:nvPr/>
          </p:nvSpPr>
          <p:spPr bwMode="auto">
            <a:xfrm>
              <a:off x="1787326" y="4073517"/>
              <a:ext cx="7777" cy="5555"/>
            </a:xfrm>
            <a:custGeom>
              <a:avLst/>
              <a:gdLst>
                <a:gd name="T0" fmla="*/ 4 w 7"/>
                <a:gd name="T1" fmla="*/ 4 h 5"/>
                <a:gd name="T2" fmla="*/ 6 w 7"/>
                <a:gd name="T3" fmla="*/ 5 h 5"/>
                <a:gd name="T4" fmla="*/ 5 w 7"/>
                <a:gd name="T5" fmla="*/ 3 h 5"/>
                <a:gd name="T6" fmla="*/ 2 w 7"/>
                <a:gd name="T7" fmla="*/ 0 h 5"/>
                <a:gd name="T8" fmla="*/ 0 w 7"/>
                <a:gd name="T9" fmla="*/ 2 h 5"/>
                <a:gd name="T10" fmla="*/ 2 w 7"/>
                <a:gd name="T11" fmla="*/ 3 h 5"/>
                <a:gd name="T12" fmla="*/ 4 w 7"/>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4" y="4"/>
                  </a:moveTo>
                  <a:cubicBezTo>
                    <a:pt x="3" y="5"/>
                    <a:pt x="5" y="5"/>
                    <a:pt x="6" y="5"/>
                  </a:cubicBezTo>
                  <a:cubicBezTo>
                    <a:pt x="6" y="5"/>
                    <a:pt x="7" y="5"/>
                    <a:pt x="5" y="3"/>
                  </a:cubicBezTo>
                  <a:cubicBezTo>
                    <a:pt x="3" y="0"/>
                    <a:pt x="3" y="0"/>
                    <a:pt x="2" y="0"/>
                  </a:cubicBezTo>
                  <a:cubicBezTo>
                    <a:pt x="1" y="1"/>
                    <a:pt x="0" y="0"/>
                    <a:pt x="0" y="2"/>
                  </a:cubicBezTo>
                  <a:cubicBezTo>
                    <a:pt x="0" y="4"/>
                    <a:pt x="0" y="3"/>
                    <a:pt x="2" y="3"/>
                  </a:cubicBezTo>
                  <a:cubicBezTo>
                    <a:pt x="3" y="3"/>
                    <a:pt x="4" y="2"/>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6" name="Freeform 241">
              <a:extLst>
                <a:ext uri="{FF2B5EF4-FFF2-40B4-BE49-F238E27FC236}">
                  <a16:creationId xmlns="" xmlns:a16="http://schemas.microsoft.com/office/drawing/2014/main" id="{3233F798-C7C3-4F1B-8FCC-B9D3F78DC175}"/>
                </a:ext>
              </a:extLst>
            </p:cNvPr>
            <p:cNvSpPr>
              <a:spLocks/>
            </p:cNvSpPr>
            <p:nvPr/>
          </p:nvSpPr>
          <p:spPr bwMode="auto">
            <a:xfrm>
              <a:off x="1789548" y="4054629"/>
              <a:ext cx="16666" cy="27776"/>
            </a:xfrm>
            <a:custGeom>
              <a:avLst/>
              <a:gdLst>
                <a:gd name="T0" fmla="*/ 14 w 16"/>
                <a:gd name="T1" fmla="*/ 5 h 27"/>
                <a:gd name="T2" fmla="*/ 13 w 16"/>
                <a:gd name="T3" fmla="*/ 2 h 27"/>
                <a:gd name="T4" fmla="*/ 8 w 16"/>
                <a:gd name="T5" fmla="*/ 2 h 27"/>
                <a:gd name="T6" fmla="*/ 8 w 16"/>
                <a:gd name="T7" fmla="*/ 4 h 27"/>
                <a:gd name="T8" fmla="*/ 8 w 16"/>
                <a:gd name="T9" fmla="*/ 6 h 27"/>
                <a:gd name="T10" fmla="*/ 9 w 16"/>
                <a:gd name="T11" fmla="*/ 7 h 27"/>
                <a:gd name="T12" fmla="*/ 9 w 16"/>
                <a:gd name="T13" fmla="*/ 8 h 27"/>
                <a:gd name="T14" fmla="*/ 10 w 16"/>
                <a:gd name="T15" fmla="*/ 12 h 27"/>
                <a:gd name="T16" fmla="*/ 8 w 16"/>
                <a:gd name="T17" fmla="*/ 13 h 27"/>
                <a:gd name="T18" fmla="*/ 6 w 16"/>
                <a:gd name="T19" fmla="*/ 12 h 27"/>
                <a:gd name="T20" fmla="*/ 5 w 16"/>
                <a:gd name="T21" fmla="*/ 13 h 27"/>
                <a:gd name="T22" fmla="*/ 3 w 16"/>
                <a:gd name="T23" fmla="*/ 12 h 27"/>
                <a:gd name="T24" fmla="*/ 2 w 16"/>
                <a:gd name="T25" fmla="*/ 13 h 27"/>
                <a:gd name="T26" fmla="*/ 0 w 16"/>
                <a:gd name="T27" fmla="*/ 14 h 27"/>
                <a:gd name="T28" fmla="*/ 3 w 16"/>
                <a:gd name="T29" fmla="*/ 19 h 27"/>
                <a:gd name="T30" fmla="*/ 5 w 16"/>
                <a:gd name="T31" fmla="*/ 23 h 27"/>
                <a:gd name="T32" fmla="*/ 8 w 16"/>
                <a:gd name="T33" fmla="*/ 21 h 27"/>
                <a:gd name="T34" fmla="*/ 7 w 16"/>
                <a:gd name="T35" fmla="*/ 17 h 27"/>
                <a:gd name="T36" fmla="*/ 10 w 16"/>
                <a:gd name="T37" fmla="*/ 16 h 27"/>
                <a:gd name="T38" fmla="*/ 10 w 16"/>
                <a:gd name="T39" fmla="*/ 17 h 27"/>
                <a:gd name="T40" fmla="*/ 10 w 16"/>
                <a:gd name="T41" fmla="*/ 18 h 27"/>
                <a:gd name="T42" fmla="*/ 10 w 16"/>
                <a:gd name="T43" fmla="*/ 19 h 27"/>
                <a:gd name="T44" fmla="*/ 9 w 16"/>
                <a:gd name="T45" fmla="*/ 20 h 27"/>
                <a:gd name="T46" fmla="*/ 10 w 16"/>
                <a:gd name="T47" fmla="*/ 23 h 27"/>
                <a:gd name="T48" fmla="*/ 10 w 16"/>
                <a:gd name="T49" fmla="*/ 24 h 27"/>
                <a:gd name="T50" fmla="*/ 11 w 16"/>
                <a:gd name="T51" fmla="*/ 25 h 27"/>
                <a:gd name="T52" fmla="*/ 10 w 16"/>
                <a:gd name="T53" fmla="*/ 26 h 27"/>
                <a:gd name="T54" fmla="*/ 14 w 16"/>
                <a:gd name="T55" fmla="*/ 26 h 27"/>
                <a:gd name="T56" fmla="*/ 15 w 16"/>
                <a:gd name="T57" fmla="*/ 24 h 27"/>
                <a:gd name="T58" fmla="*/ 16 w 16"/>
                <a:gd name="T59" fmla="*/ 20 h 27"/>
                <a:gd name="T60" fmla="*/ 14 w 16"/>
                <a:gd name="T61" fmla="*/ 16 h 27"/>
                <a:gd name="T62" fmla="*/ 15 w 16"/>
                <a:gd name="T63" fmla="*/ 11 h 27"/>
                <a:gd name="T64" fmla="*/ 15 w 16"/>
                <a:gd name="T65" fmla="*/ 7 h 27"/>
                <a:gd name="T66" fmla="*/ 14 w 16"/>
                <a:gd name="T6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27">
                  <a:moveTo>
                    <a:pt x="14" y="5"/>
                  </a:moveTo>
                  <a:cubicBezTo>
                    <a:pt x="14" y="4"/>
                    <a:pt x="15" y="1"/>
                    <a:pt x="13" y="2"/>
                  </a:cubicBezTo>
                  <a:cubicBezTo>
                    <a:pt x="12" y="2"/>
                    <a:pt x="10" y="0"/>
                    <a:pt x="8" y="2"/>
                  </a:cubicBezTo>
                  <a:cubicBezTo>
                    <a:pt x="7" y="3"/>
                    <a:pt x="7" y="4"/>
                    <a:pt x="8" y="4"/>
                  </a:cubicBezTo>
                  <a:cubicBezTo>
                    <a:pt x="9" y="4"/>
                    <a:pt x="7" y="6"/>
                    <a:pt x="8" y="6"/>
                  </a:cubicBezTo>
                  <a:cubicBezTo>
                    <a:pt x="10" y="6"/>
                    <a:pt x="10" y="6"/>
                    <a:pt x="9" y="7"/>
                  </a:cubicBezTo>
                  <a:cubicBezTo>
                    <a:pt x="9" y="7"/>
                    <a:pt x="8" y="7"/>
                    <a:pt x="9" y="8"/>
                  </a:cubicBezTo>
                  <a:cubicBezTo>
                    <a:pt x="10" y="9"/>
                    <a:pt x="10" y="11"/>
                    <a:pt x="10" y="12"/>
                  </a:cubicBezTo>
                  <a:cubicBezTo>
                    <a:pt x="9" y="14"/>
                    <a:pt x="9" y="14"/>
                    <a:pt x="8" y="13"/>
                  </a:cubicBezTo>
                  <a:cubicBezTo>
                    <a:pt x="7" y="12"/>
                    <a:pt x="6" y="11"/>
                    <a:pt x="6" y="12"/>
                  </a:cubicBezTo>
                  <a:cubicBezTo>
                    <a:pt x="6" y="13"/>
                    <a:pt x="5" y="13"/>
                    <a:pt x="5" y="13"/>
                  </a:cubicBezTo>
                  <a:cubicBezTo>
                    <a:pt x="4" y="13"/>
                    <a:pt x="3" y="11"/>
                    <a:pt x="3" y="12"/>
                  </a:cubicBezTo>
                  <a:cubicBezTo>
                    <a:pt x="2" y="13"/>
                    <a:pt x="2" y="13"/>
                    <a:pt x="2" y="13"/>
                  </a:cubicBezTo>
                  <a:cubicBezTo>
                    <a:pt x="1" y="13"/>
                    <a:pt x="0" y="12"/>
                    <a:pt x="0" y="14"/>
                  </a:cubicBezTo>
                  <a:cubicBezTo>
                    <a:pt x="1" y="15"/>
                    <a:pt x="2" y="18"/>
                    <a:pt x="3" y="19"/>
                  </a:cubicBezTo>
                  <a:cubicBezTo>
                    <a:pt x="3" y="20"/>
                    <a:pt x="4" y="23"/>
                    <a:pt x="5" y="23"/>
                  </a:cubicBezTo>
                  <a:cubicBezTo>
                    <a:pt x="7" y="23"/>
                    <a:pt x="8" y="23"/>
                    <a:pt x="8" y="21"/>
                  </a:cubicBezTo>
                  <a:cubicBezTo>
                    <a:pt x="8" y="20"/>
                    <a:pt x="6" y="17"/>
                    <a:pt x="7" y="17"/>
                  </a:cubicBezTo>
                  <a:cubicBezTo>
                    <a:pt x="8" y="16"/>
                    <a:pt x="9" y="17"/>
                    <a:pt x="10" y="16"/>
                  </a:cubicBezTo>
                  <a:cubicBezTo>
                    <a:pt x="11" y="16"/>
                    <a:pt x="10" y="16"/>
                    <a:pt x="10" y="17"/>
                  </a:cubicBezTo>
                  <a:cubicBezTo>
                    <a:pt x="9" y="18"/>
                    <a:pt x="9" y="17"/>
                    <a:pt x="10" y="18"/>
                  </a:cubicBezTo>
                  <a:cubicBezTo>
                    <a:pt x="10" y="18"/>
                    <a:pt x="11" y="19"/>
                    <a:pt x="10" y="19"/>
                  </a:cubicBezTo>
                  <a:cubicBezTo>
                    <a:pt x="9" y="19"/>
                    <a:pt x="8" y="19"/>
                    <a:pt x="9" y="20"/>
                  </a:cubicBezTo>
                  <a:cubicBezTo>
                    <a:pt x="10" y="21"/>
                    <a:pt x="11" y="22"/>
                    <a:pt x="10" y="23"/>
                  </a:cubicBezTo>
                  <a:cubicBezTo>
                    <a:pt x="9" y="24"/>
                    <a:pt x="9" y="24"/>
                    <a:pt x="10" y="24"/>
                  </a:cubicBezTo>
                  <a:cubicBezTo>
                    <a:pt x="12" y="24"/>
                    <a:pt x="12" y="25"/>
                    <a:pt x="11" y="25"/>
                  </a:cubicBezTo>
                  <a:cubicBezTo>
                    <a:pt x="11" y="25"/>
                    <a:pt x="8" y="25"/>
                    <a:pt x="10" y="26"/>
                  </a:cubicBezTo>
                  <a:cubicBezTo>
                    <a:pt x="11" y="27"/>
                    <a:pt x="13" y="27"/>
                    <a:pt x="14" y="26"/>
                  </a:cubicBezTo>
                  <a:cubicBezTo>
                    <a:pt x="14" y="26"/>
                    <a:pt x="15" y="25"/>
                    <a:pt x="15" y="24"/>
                  </a:cubicBezTo>
                  <a:cubicBezTo>
                    <a:pt x="15" y="23"/>
                    <a:pt x="16" y="21"/>
                    <a:pt x="16" y="20"/>
                  </a:cubicBezTo>
                  <a:cubicBezTo>
                    <a:pt x="15" y="18"/>
                    <a:pt x="13" y="17"/>
                    <a:pt x="14" y="16"/>
                  </a:cubicBezTo>
                  <a:cubicBezTo>
                    <a:pt x="15" y="14"/>
                    <a:pt x="15" y="12"/>
                    <a:pt x="15" y="11"/>
                  </a:cubicBezTo>
                  <a:cubicBezTo>
                    <a:pt x="15" y="10"/>
                    <a:pt x="14" y="8"/>
                    <a:pt x="15" y="7"/>
                  </a:cubicBezTo>
                  <a:cubicBezTo>
                    <a:pt x="15" y="6"/>
                    <a:pt x="15" y="5"/>
                    <a:pt x="14"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7" name="Freeform 242">
              <a:extLst>
                <a:ext uri="{FF2B5EF4-FFF2-40B4-BE49-F238E27FC236}">
                  <a16:creationId xmlns="" xmlns:a16="http://schemas.microsoft.com/office/drawing/2014/main" id="{E5F2070F-CB8D-48A4-9DF8-6296E682546A}"/>
                </a:ext>
              </a:extLst>
            </p:cNvPr>
            <p:cNvSpPr>
              <a:spLocks/>
            </p:cNvSpPr>
            <p:nvPr/>
          </p:nvSpPr>
          <p:spPr bwMode="auto">
            <a:xfrm>
              <a:off x="1793992" y="4060184"/>
              <a:ext cx="4444" cy="7777"/>
            </a:xfrm>
            <a:custGeom>
              <a:avLst/>
              <a:gdLst>
                <a:gd name="T0" fmla="*/ 4 w 5"/>
                <a:gd name="T1" fmla="*/ 6 h 7"/>
                <a:gd name="T2" fmla="*/ 5 w 5"/>
                <a:gd name="T3" fmla="*/ 3 h 7"/>
                <a:gd name="T4" fmla="*/ 3 w 5"/>
                <a:gd name="T5" fmla="*/ 2 h 7"/>
                <a:gd name="T6" fmla="*/ 1 w 5"/>
                <a:gd name="T7" fmla="*/ 4 h 7"/>
                <a:gd name="T8" fmla="*/ 4 w 5"/>
                <a:gd name="T9" fmla="*/ 6 h 7"/>
              </a:gdLst>
              <a:ahLst/>
              <a:cxnLst>
                <a:cxn ang="0">
                  <a:pos x="T0" y="T1"/>
                </a:cxn>
                <a:cxn ang="0">
                  <a:pos x="T2" y="T3"/>
                </a:cxn>
                <a:cxn ang="0">
                  <a:pos x="T4" y="T5"/>
                </a:cxn>
                <a:cxn ang="0">
                  <a:pos x="T6" y="T7"/>
                </a:cxn>
                <a:cxn ang="0">
                  <a:pos x="T8" y="T9"/>
                </a:cxn>
              </a:cxnLst>
              <a:rect l="0" t="0" r="r" b="b"/>
              <a:pathLst>
                <a:path w="5" h="7">
                  <a:moveTo>
                    <a:pt x="4" y="6"/>
                  </a:moveTo>
                  <a:cubicBezTo>
                    <a:pt x="5" y="7"/>
                    <a:pt x="5" y="5"/>
                    <a:pt x="5" y="3"/>
                  </a:cubicBezTo>
                  <a:cubicBezTo>
                    <a:pt x="5" y="2"/>
                    <a:pt x="3" y="2"/>
                    <a:pt x="3" y="2"/>
                  </a:cubicBezTo>
                  <a:cubicBezTo>
                    <a:pt x="1" y="0"/>
                    <a:pt x="1" y="3"/>
                    <a:pt x="1" y="4"/>
                  </a:cubicBezTo>
                  <a:cubicBezTo>
                    <a:pt x="0" y="5"/>
                    <a:pt x="2" y="5"/>
                    <a:pt x="4"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8" name="Freeform 243">
              <a:extLst>
                <a:ext uri="{FF2B5EF4-FFF2-40B4-BE49-F238E27FC236}">
                  <a16:creationId xmlns="" xmlns:a16="http://schemas.microsoft.com/office/drawing/2014/main" id="{7DB93F2C-CABA-4AC5-B379-DAC3C542F181}"/>
                </a:ext>
              </a:extLst>
            </p:cNvPr>
            <p:cNvSpPr>
              <a:spLocks/>
            </p:cNvSpPr>
            <p:nvPr/>
          </p:nvSpPr>
          <p:spPr bwMode="auto">
            <a:xfrm>
              <a:off x="1787326" y="4060184"/>
              <a:ext cx="5555" cy="6666"/>
            </a:xfrm>
            <a:custGeom>
              <a:avLst/>
              <a:gdLst>
                <a:gd name="T0" fmla="*/ 1 w 5"/>
                <a:gd name="T1" fmla="*/ 5 h 6"/>
                <a:gd name="T2" fmla="*/ 2 w 5"/>
                <a:gd name="T3" fmla="*/ 5 h 6"/>
                <a:gd name="T4" fmla="*/ 4 w 5"/>
                <a:gd name="T5" fmla="*/ 2 h 6"/>
                <a:gd name="T6" fmla="*/ 1 w 5"/>
                <a:gd name="T7" fmla="*/ 3 h 6"/>
                <a:gd name="T8" fmla="*/ 1 w 5"/>
                <a:gd name="T9" fmla="*/ 5 h 6"/>
              </a:gdLst>
              <a:ahLst/>
              <a:cxnLst>
                <a:cxn ang="0">
                  <a:pos x="T0" y="T1"/>
                </a:cxn>
                <a:cxn ang="0">
                  <a:pos x="T2" y="T3"/>
                </a:cxn>
                <a:cxn ang="0">
                  <a:pos x="T4" y="T5"/>
                </a:cxn>
                <a:cxn ang="0">
                  <a:pos x="T6" y="T7"/>
                </a:cxn>
                <a:cxn ang="0">
                  <a:pos x="T8" y="T9"/>
                </a:cxn>
              </a:cxnLst>
              <a:rect l="0" t="0" r="r" b="b"/>
              <a:pathLst>
                <a:path w="5" h="6">
                  <a:moveTo>
                    <a:pt x="1" y="5"/>
                  </a:moveTo>
                  <a:cubicBezTo>
                    <a:pt x="2" y="6"/>
                    <a:pt x="2" y="5"/>
                    <a:pt x="2" y="5"/>
                  </a:cubicBezTo>
                  <a:cubicBezTo>
                    <a:pt x="3" y="3"/>
                    <a:pt x="5" y="3"/>
                    <a:pt x="4" y="2"/>
                  </a:cubicBezTo>
                  <a:cubicBezTo>
                    <a:pt x="4" y="0"/>
                    <a:pt x="2" y="2"/>
                    <a:pt x="1" y="3"/>
                  </a:cubicBezTo>
                  <a:cubicBezTo>
                    <a:pt x="0" y="4"/>
                    <a:pt x="0" y="5"/>
                    <a:pt x="1"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49" name="Freeform 244">
              <a:extLst>
                <a:ext uri="{FF2B5EF4-FFF2-40B4-BE49-F238E27FC236}">
                  <a16:creationId xmlns="" xmlns:a16="http://schemas.microsoft.com/office/drawing/2014/main" id="{80285AE3-037A-47E8-A866-7360E85166F7}"/>
                </a:ext>
              </a:extLst>
            </p:cNvPr>
            <p:cNvSpPr>
              <a:spLocks/>
            </p:cNvSpPr>
            <p:nvPr/>
          </p:nvSpPr>
          <p:spPr bwMode="auto">
            <a:xfrm>
              <a:off x="1787326" y="4056851"/>
              <a:ext cx="8888" cy="5555"/>
            </a:xfrm>
            <a:custGeom>
              <a:avLst/>
              <a:gdLst>
                <a:gd name="T0" fmla="*/ 5 w 8"/>
                <a:gd name="T1" fmla="*/ 2 h 5"/>
                <a:gd name="T2" fmla="*/ 3 w 8"/>
                <a:gd name="T3" fmla="*/ 2 h 5"/>
                <a:gd name="T4" fmla="*/ 1 w 8"/>
                <a:gd name="T5" fmla="*/ 1 h 5"/>
                <a:gd name="T6" fmla="*/ 1 w 8"/>
                <a:gd name="T7" fmla="*/ 3 h 5"/>
                <a:gd name="T8" fmla="*/ 5 w 8"/>
                <a:gd name="T9" fmla="*/ 2 h 5"/>
              </a:gdLst>
              <a:ahLst/>
              <a:cxnLst>
                <a:cxn ang="0">
                  <a:pos x="T0" y="T1"/>
                </a:cxn>
                <a:cxn ang="0">
                  <a:pos x="T2" y="T3"/>
                </a:cxn>
                <a:cxn ang="0">
                  <a:pos x="T4" y="T5"/>
                </a:cxn>
                <a:cxn ang="0">
                  <a:pos x="T6" y="T7"/>
                </a:cxn>
                <a:cxn ang="0">
                  <a:pos x="T8" y="T9"/>
                </a:cxn>
              </a:cxnLst>
              <a:rect l="0" t="0" r="r" b="b"/>
              <a:pathLst>
                <a:path w="8" h="5">
                  <a:moveTo>
                    <a:pt x="5" y="2"/>
                  </a:moveTo>
                  <a:cubicBezTo>
                    <a:pt x="4" y="0"/>
                    <a:pt x="3" y="1"/>
                    <a:pt x="3" y="2"/>
                  </a:cubicBezTo>
                  <a:cubicBezTo>
                    <a:pt x="2" y="3"/>
                    <a:pt x="2" y="2"/>
                    <a:pt x="1" y="1"/>
                  </a:cubicBezTo>
                  <a:cubicBezTo>
                    <a:pt x="0" y="0"/>
                    <a:pt x="1" y="3"/>
                    <a:pt x="1" y="3"/>
                  </a:cubicBezTo>
                  <a:cubicBezTo>
                    <a:pt x="8" y="5"/>
                    <a:pt x="5" y="3"/>
                    <a:pt x="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0" name="Freeform 245">
              <a:extLst>
                <a:ext uri="{FF2B5EF4-FFF2-40B4-BE49-F238E27FC236}">
                  <a16:creationId xmlns="" xmlns:a16="http://schemas.microsoft.com/office/drawing/2014/main" id="{92506942-A582-45E9-9C77-1413C82309E8}"/>
                </a:ext>
              </a:extLst>
            </p:cNvPr>
            <p:cNvSpPr>
              <a:spLocks/>
            </p:cNvSpPr>
            <p:nvPr/>
          </p:nvSpPr>
          <p:spPr bwMode="auto">
            <a:xfrm>
              <a:off x="1785104" y="4050185"/>
              <a:ext cx="7777" cy="5555"/>
            </a:xfrm>
            <a:custGeom>
              <a:avLst/>
              <a:gdLst>
                <a:gd name="T0" fmla="*/ 4 w 7"/>
                <a:gd name="T1" fmla="*/ 4 h 6"/>
                <a:gd name="T2" fmla="*/ 5 w 7"/>
                <a:gd name="T3" fmla="*/ 4 h 6"/>
                <a:gd name="T4" fmla="*/ 6 w 7"/>
                <a:gd name="T5" fmla="*/ 1 h 6"/>
                <a:gd name="T6" fmla="*/ 3 w 7"/>
                <a:gd name="T7" fmla="*/ 1 h 6"/>
                <a:gd name="T8" fmla="*/ 2 w 7"/>
                <a:gd name="T9" fmla="*/ 2 h 6"/>
                <a:gd name="T10" fmla="*/ 4 w 7"/>
                <a:gd name="T11" fmla="*/ 4 h 6"/>
              </a:gdLst>
              <a:ahLst/>
              <a:cxnLst>
                <a:cxn ang="0">
                  <a:pos x="T0" y="T1"/>
                </a:cxn>
                <a:cxn ang="0">
                  <a:pos x="T2" y="T3"/>
                </a:cxn>
                <a:cxn ang="0">
                  <a:pos x="T4" y="T5"/>
                </a:cxn>
                <a:cxn ang="0">
                  <a:pos x="T6" y="T7"/>
                </a:cxn>
                <a:cxn ang="0">
                  <a:pos x="T8" y="T9"/>
                </a:cxn>
                <a:cxn ang="0">
                  <a:pos x="T10" y="T11"/>
                </a:cxn>
              </a:cxnLst>
              <a:rect l="0" t="0" r="r" b="b"/>
              <a:pathLst>
                <a:path w="7" h="6">
                  <a:moveTo>
                    <a:pt x="4" y="4"/>
                  </a:moveTo>
                  <a:cubicBezTo>
                    <a:pt x="3" y="5"/>
                    <a:pt x="4" y="6"/>
                    <a:pt x="5" y="4"/>
                  </a:cubicBezTo>
                  <a:cubicBezTo>
                    <a:pt x="6" y="3"/>
                    <a:pt x="7" y="1"/>
                    <a:pt x="6" y="1"/>
                  </a:cubicBezTo>
                  <a:cubicBezTo>
                    <a:pt x="4" y="1"/>
                    <a:pt x="3" y="1"/>
                    <a:pt x="3" y="1"/>
                  </a:cubicBezTo>
                  <a:cubicBezTo>
                    <a:pt x="3" y="1"/>
                    <a:pt x="0" y="0"/>
                    <a:pt x="2" y="2"/>
                  </a:cubicBezTo>
                  <a:cubicBezTo>
                    <a:pt x="4" y="3"/>
                    <a:pt x="5" y="4"/>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1" name="Freeform 246">
              <a:extLst>
                <a:ext uri="{FF2B5EF4-FFF2-40B4-BE49-F238E27FC236}">
                  <a16:creationId xmlns="" xmlns:a16="http://schemas.microsoft.com/office/drawing/2014/main" id="{2D7F9D00-70E8-4BF5-BEC1-BE1914B9D674}"/>
                </a:ext>
              </a:extLst>
            </p:cNvPr>
            <p:cNvSpPr>
              <a:spLocks/>
            </p:cNvSpPr>
            <p:nvPr/>
          </p:nvSpPr>
          <p:spPr bwMode="auto">
            <a:xfrm>
              <a:off x="1791770" y="4035742"/>
              <a:ext cx="5555" cy="3333"/>
            </a:xfrm>
            <a:custGeom>
              <a:avLst/>
              <a:gdLst>
                <a:gd name="T0" fmla="*/ 1 w 5"/>
                <a:gd name="T1" fmla="*/ 2 h 4"/>
                <a:gd name="T2" fmla="*/ 3 w 5"/>
                <a:gd name="T3" fmla="*/ 3 h 4"/>
                <a:gd name="T4" fmla="*/ 4 w 5"/>
                <a:gd name="T5" fmla="*/ 1 h 4"/>
                <a:gd name="T6" fmla="*/ 1 w 5"/>
                <a:gd name="T7" fmla="*/ 2 h 4"/>
              </a:gdLst>
              <a:ahLst/>
              <a:cxnLst>
                <a:cxn ang="0">
                  <a:pos x="T0" y="T1"/>
                </a:cxn>
                <a:cxn ang="0">
                  <a:pos x="T2" y="T3"/>
                </a:cxn>
                <a:cxn ang="0">
                  <a:pos x="T4" y="T5"/>
                </a:cxn>
                <a:cxn ang="0">
                  <a:pos x="T6" y="T7"/>
                </a:cxn>
              </a:cxnLst>
              <a:rect l="0" t="0" r="r" b="b"/>
              <a:pathLst>
                <a:path w="5" h="4">
                  <a:moveTo>
                    <a:pt x="1" y="2"/>
                  </a:moveTo>
                  <a:cubicBezTo>
                    <a:pt x="1" y="2"/>
                    <a:pt x="2" y="4"/>
                    <a:pt x="3" y="3"/>
                  </a:cubicBezTo>
                  <a:cubicBezTo>
                    <a:pt x="4" y="3"/>
                    <a:pt x="5" y="2"/>
                    <a:pt x="4" y="1"/>
                  </a:cubicBezTo>
                  <a:cubicBezTo>
                    <a:pt x="3" y="1"/>
                    <a:pt x="0"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2" name="Freeform 247">
              <a:extLst>
                <a:ext uri="{FF2B5EF4-FFF2-40B4-BE49-F238E27FC236}">
                  <a16:creationId xmlns="" xmlns:a16="http://schemas.microsoft.com/office/drawing/2014/main" id="{136A2BBC-C40A-4871-8E21-2DB26433A559}"/>
                </a:ext>
              </a:extLst>
            </p:cNvPr>
            <p:cNvSpPr>
              <a:spLocks/>
            </p:cNvSpPr>
            <p:nvPr/>
          </p:nvSpPr>
          <p:spPr bwMode="auto">
            <a:xfrm>
              <a:off x="1791770" y="4037964"/>
              <a:ext cx="7777" cy="5555"/>
            </a:xfrm>
            <a:custGeom>
              <a:avLst/>
              <a:gdLst>
                <a:gd name="T0" fmla="*/ 6 w 8"/>
                <a:gd name="T1" fmla="*/ 2 h 6"/>
                <a:gd name="T2" fmla="*/ 5 w 8"/>
                <a:gd name="T3" fmla="*/ 3 h 6"/>
                <a:gd name="T4" fmla="*/ 3 w 8"/>
                <a:gd name="T5" fmla="*/ 3 h 6"/>
                <a:gd name="T6" fmla="*/ 2 w 8"/>
                <a:gd name="T7" fmla="*/ 4 h 6"/>
                <a:gd name="T8" fmla="*/ 8 w 8"/>
                <a:gd name="T9" fmla="*/ 4 h 6"/>
                <a:gd name="T10" fmla="*/ 6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6" y="2"/>
                  </a:moveTo>
                  <a:cubicBezTo>
                    <a:pt x="6" y="4"/>
                    <a:pt x="6" y="4"/>
                    <a:pt x="5" y="3"/>
                  </a:cubicBezTo>
                  <a:cubicBezTo>
                    <a:pt x="3" y="3"/>
                    <a:pt x="3" y="3"/>
                    <a:pt x="3" y="3"/>
                  </a:cubicBezTo>
                  <a:cubicBezTo>
                    <a:pt x="3" y="3"/>
                    <a:pt x="0" y="4"/>
                    <a:pt x="2" y="4"/>
                  </a:cubicBezTo>
                  <a:cubicBezTo>
                    <a:pt x="4" y="5"/>
                    <a:pt x="8" y="6"/>
                    <a:pt x="8" y="4"/>
                  </a:cubicBezTo>
                  <a:cubicBezTo>
                    <a:pt x="8" y="3"/>
                    <a:pt x="6" y="0"/>
                    <a:pt x="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3" name="Freeform 248">
              <a:extLst>
                <a:ext uri="{FF2B5EF4-FFF2-40B4-BE49-F238E27FC236}">
                  <a16:creationId xmlns="" xmlns:a16="http://schemas.microsoft.com/office/drawing/2014/main" id="{1506A0D9-05B0-48C9-80B6-9E25EC93B504}"/>
                </a:ext>
              </a:extLst>
            </p:cNvPr>
            <p:cNvSpPr>
              <a:spLocks/>
            </p:cNvSpPr>
            <p:nvPr/>
          </p:nvSpPr>
          <p:spPr bwMode="auto">
            <a:xfrm>
              <a:off x="1787326" y="4040186"/>
              <a:ext cx="9999" cy="16666"/>
            </a:xfrm>
            <a:custGeom>
              <a:avLst/>
              <a:gdLst>
                <a:gd name="T0" fmla="*/ 3 w 9"/>
                <a:gd name="T1" fmla="*/ 1 h 16"/>
                <a:gd name="T2" fmla="*/ 1 w 9"/>
                <a:gd name="T3" fmla="*/ 4 h 16"/>
                <a:gd name="T4" fmla="*/ 2 w 9"/>
                <a:gd name="T5" fmla="*/ 7 h 16"/>
                <a:gd name="T6" fmla="*/ 4 w 9"/>
                <a:gd name="T7" fmla="*/ 7 h 16"/>
                <a:gd name="T8" fmla="*/ 2 w 9"/>
                <a:gd name="T9" fmla="*/ 8 h 16"/>
                <a:gd name="T10" fmla="*/ 5 w 9"/>
                <a:gd name="T11" fmla="*/ 9 h 16"/>
                <a:gd name="T12" fmla="*/ 6 w 9"/>
                <a:gd name="T13" fmla="*/ 14 h 16"/>
                <a:gd name="T14" fmla="*/ 7 w 9"/>
                <a:gd name="T15" fmla="*/ 8 h 16"/>
                <a:gd name="T16" fmla="*/ 4 w 9"/>
                <a:gd name="T17" fmla="*/ 3 h 16"/>
                <a:gd name="T18" fmla="*/ 3 w 9"/>
                <a:gd name="T1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3" y="1"/>
                  </a:moveTo>
                  <a:cubicBezTo>
                    <a:pt x="2" y="2"/>
                    <a:pt x="1" y="2"/>
                    <a:pt x="1" y="4"/>
                  </a:cubicBezTo>
                  <a:cubicBezTo>
                    <a:pt x="2" y="6"/>
                    <a:pt x="0" y="7"/>
                    <a:pt x="2" y="7"/>
                  </a:cubicBezTo>
                  <a:cubicBezTo>
                    <a:pt x="4" y="6"/>
                    <a:pt x="4" y="7"/>
                    <a:pt x="4" y="7"/>
                  </a:cubicBezTo>
                  <a:cubicBezTo>
                    <a:pt x="4" y="7"/>
                    <a:pt x="0" y="9"/>
                    <a:pt x="2" y="8"/>
                  </a:cubicBezTo>
                  <a:cubicBezTo>
                    <a:pt x="4" y="8"/>
                    <a:pt x="5" y="8"/>
                    <a:pt x="5" y="9"/>
                  </a:cubicBezTo>
                  <a:cubicBezTo>
                    <a:pt x="5" y="11"/>
                    <a:pt x="5" y="16"/>
                    <a:pt x="6" y="14"/>
                  </a:cubicBezTo>
                  <a:cubicBezTo>
                    <a:pt x="7" y="13"/>
                    <a:pt x="9" y="11"/>
                    <a:pt x="7" y="8"/>
                  </a:cubicBezTo>
                  <a:cubicBezTo>
                    <a:pt x="5" y="5"/>
                    <a:pt x="5" y="4"/>
                    <a:pt x="4" y="3"/>
                  </a:cubicBezTo>
                  <a:cubicBezTo>
                    <a:pt x="4" y="2"/>
                    <a:pt x="4" y="0"/>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4" name="Freeform 249">
              <a:extLst>
                <a:ext uri="{FF2B5EF4-FFF2-40B4-BE49-F238E27FC236}">
                  <a16:creationId xmlns="" xmlns:a16="http://schemas.microsoft.com/office/drawing/2014/main" id="{07EC2288-D238-46E2-AA3A-18D400545434}"/>
                </a:ext>
              </a:extLst>
            </p:cNvPr>
            <p:cNvSpPr>
              <a:spLocks/>
            </p:cNvSpPr>
            <p:nvPr/>
          </p:nvSpPr>
          <p:spPr bwMode="auto">
            <a:xfrm>
              <a:off x="1791770" y="4042408"/>
              <a:ext cx="8888" cy="9999"/>
            </a:xfrm>
            <a:custGeom>
              <a:avLst/>
              <a:gdLst>
                <a:gd name="T0" fmla="*/ 7 w 9"/>
                <a:gd name="T1" fmla="*/ 4 h 9"/>
                <a:gd name="T2" fmla="*/ 2 w 9"/>
                <a:gd name="T3" fmla="*/ 0 h 9"/>
                <a:gd name="T4" fmla="*/ 4 w 9"/>
                <a:gd name="T5" fmla="*/ 6 h 9"/>
                <a:gd name="T6" fmla="*/ 7 w 9"/>
                <a:gd name="T7" fmla="*/ 4 h 9"/>
                <a:gd name="T8" fmla="*/ 7 w 9"/>
                <a:gd name="T9" fmla="*/ 4 h 9"/>
              </a:gdLst>
              <a:ahLst/>
              <a:cxnLst>
                <a:cxn ang="0">
                  <a:pos x="T0" y="T1"/>
                </a:cxn>
                <a:cxn ang="0">
                  <a:pos x="T2" y="T3"/>
                </a:cxn>
                <a:cxn ang="0">
                  <a:pos x="T4" y="T5"/>
                </a:cxn>
                <a:cxn ang="0">
                  <a:pos x="T6" y="T7"/>
                </a:cxn>
                <a:cxn ang="0">
                  <a:pos x="T8" y="T9"/>
                </a:cxn>
              </a:cxnLst>
              <a:rect l="0" t="0" r="r" b="b"/>
              <a:pathLst>
                <a:path w="9" h="9">
                  <a:moveTo>
                    <a:pt x="7" y="4"/>
                  </a:moveTo>
                  <a:cubicBezTo>
                    <a:pt x="6" y="1"/>
                    <a:pt x="4" y="1"/>
                    <a:pt x="2" y="0"/>
                  </a:cubicBezTo>
                  <a:cubicBezTo>
                    <a:pt x="0" y="0"/>
                    <a:pt x="3" y="4"/>
                    <a:pt x="4" y="6"/>
                  </a:cubicBezTo>
                  <a:cubicBezTo>
                    <a:pt x="4" y="9"/>
                    <a:pt x="6" y="5"/>
                    <a:pt x="7" y="4"/>
                  </a:cubicBezTo>
                  <a:cubicBezTo>
                    <a:pt x="9" y="3"/>
                    <a:pt x="7" y="4"/>
                    <a:pt x="7"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5" name="Freeform 250">
              <a:extLst>
                <a:ext uri="{FF2B5EF4-FFF2-40B4-BE49-F238E27FC236}">
                  <a16:creationId xmlns="" xmlns:a16="http://schemas.microsoft.com/office/drawing/2014/main" id="{9C164E10-EEB2-482A-B091-64CF47C1358C}"/>
                </a:ext>
              </a:extLst>
            </p:cNvPr>
            <p:cNvSpPr>
              <a:spLocks/>
            </p:cNvSpPr>
            <p:nvPr/>
          </p:nvSpPr>
          <p:spPr bwMode="auto">
            <a:xfrm>
              <a:off x="1802880" y="4037964"/>
              <a:ext cx="13332" cy="2222"/>
            </a:xfrm>
            <a:custGeom>
              <a:avLst/>
              <a:gdLst>
                <a:gd name="T0" fmla="*/ 7 w 13"/>
                <a:gd name="T1" fmla="*/ 3 h 3"/>
                <a:gd name="T2" fmla="*/ 11 w 13"/>
                <a:gd name="T3" fmla="*/ 3 h 3"/>
                <a:gd name="T4" fmla="*/ 11 w 13"/>
                <a:gd name="T5" fmla="*/ 2 h 3"/>
                <a:gd name="T6" fmla="*/ 5 w 13"/>
                <a:gd name="T7" fmla="*/ 1 h 3"/>
                <a:gd name="T8" fmla="*/ 4 w 13"/>
                <a:gd name="T9" fmla="*/ 3 h 3"/>
                <a:gd name="T10" fmla="*/ 7 w 13"/>
                <a:gd name="T11" fmla="*/ 3 h 3"/>
              </a:gdLst>
              <a:ahLst/>
              <a:cxnLst>
                <a:cxn ang="0">
                  <a:pos x="T0" y="T1"/>
                </a:cxn>
                <a:cxn ang="0">
                  <a:pos x="T2" y="T3"/>
                </a:cxn>
                <a:cxn ang="0">
                  <a:pos x="T4" y="T5"/>
                </a:cxn>
                <a:cxn ang="0">
                  <a:pos x="T6" y="T7"/>
                </a:cxn>
                <a:cxn ang="0">
                  <a:pos x="T8" y="T9"/>
                </a:cxn>
                <a:cxn ang="0">
                  <a:pos x="T10" y="T11"/>
                </a:cxn>
              </a:cxnLst>
              <a:rect l="0" t="0" r="r" b="b"/>
              <a:pathLst>
                <a:path w="13" h="3">
                  <a:moveTo>
                    <a:pt x="7" y="3"/>
                  </a:moveTo>
                  <a:cubicBezTo>
                    <a:pt x="10" y="3"/>
                    <a:pt x="10" y="2"/>
                    <a:pt x="11" y="3"/>
                  </a:cubicBezTo>
                  <a:cubicBezTo>
                    <a:pt x="11" y="3"/>
                    <a:pt x="13" y="3"/>
                    <a:pt x="11" y="2"/>
                  </a:cubicBezTo>
                  <a:cubicBezTo>
                    <a:pt x="10" y="1"/>
                    <a:pt x="6" y="0"/>
                    <a:pt x="5" y="1"/>
                  </a:cubicBezTo>
                  <a:cubicBezTo>
                    <a:pt x="5" y="1"/>
                    <a:pt x="0" y="2"/>
                    <a:pt x="4" y="3"/>
                  </a:cubicBezTo>
                  <a:cubicBezTo>
                    <a:pt x="4" y="3"/>
                    <a:pt x="5" y="3"/>
                    <a:pt x="7"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6" name="Freeform 251">
              <a:extLst>
                <a:ext uri="{FF2B5EF4-FFF2-40B4-BE49-F238E27FC236}">
                  <a16:creationId xmlns="" xmlns:a16="http://schemas.microsoft.com/office/drawing/2014/main" id="{0CBDC28D-8457-4CAC-997D-2B9F6DF6CCFF}"/>
                </a:ext>
              </a:extLst>
            </p:cNvPr>
            <p:cNvSpPr>
              <a:spLocks/>
            </p:cNvSpPr>
            <p:nvPr/>
          </p:nvSpPr>
          <p:spPr bwMode="auto">
            <a:xfrm>
              <a:off x="1795103" y="4042408"/>
              <a:ext cx="9999" cy="12221"/>
            </a:xfrm>
            <a:custGeom>
              <a:avLst/>
              <a:gdLst>
                <a:gd name="T0" fmla="*/ 6 w 10"/>
                <a:gd name="T1" fmla="*/ 3 h 12"/>
                <a:gd name="T2" fmla="*/ 5 w 10"/>
                <a:gd name="T3" fmla="*/ 4 h 12"/>
                <a:gd name="T4" fmla="*/ 5 w 10"/>
                <a:gd name="T5" fmla="*/ 7 h 12"/>
                <a:gd name="T6" fmla="*/ 2 w 10"/>
                <a:gd name="T7" fmla="*/ 9 h 12"/>
                <a:gd name="T8" fmla="*/ 8 w 10"/>
                <a:gd name="T9" fmla="*/ 12 h 12"/>
                <a:gd name="T10" fmla="*/ 8 w 10"/>
                <a:gd name="T11" fmla="*/ 8 h 12"/>
                <a:gd name="T12" fmla="*/ 6 w 10"/>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6" y="3"/>
                  </a:moveTo>
                  <a:cubicBezTo>
                    <a:pt x="6" y="0"/>
                    <a:pt x="5" y="1"/>
                    <a:pt x="5" y="4"/>
                  </a:cubicBezTo>
                  <a:cubicBezTo>
                    <a:pt x="5" y="7"/>
                    <a:pt x="5" y="8"/>
                    <a:pt x="5" y="7"/>
                  </a:cubicBezTo>
                  <a:cubicBezTo>
                    <a:pt x="4" y="7"/>
                    <a:pt x="3" y="7"/>
                    <a:pt x="2" y="9"/>
                  </a:cubicBezTo>
                  <a:cubicBezTo>
                    <a:pt x="0" y="11"/>
                    <a:pt x="7" y="11"/>
                    <a:pt x="8" y="12"/>
                  </a:cubicBezTo>
                  <a:cubicBezTo>
                    <a:pt x="10" y="12"/>
                    <a:pt x="9" y="9"/>
                    <a:pt x="8" y="8"/>
                  </a:cubicBezTo>
                  <a:cubicBezTo>
                    <a:pt x="7" y="6"/>
                    <a:pt x="6" y="3"/>
                    <a:pt x="6"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7" name="Freeform 252">
              <a:extLst>
                <a:ext uri="{FF2B5EF4-FFF2-40B4-BE49-F238E27FC236}">
                  <a16:creationId xmlns="" xmlns:a16="http://schemas.microsoft.com/office/drawing/2014/main" id="{20B7B85F-7352-42BF-953A-4AD0CA0A7942}"/>
                </a:ext>
              </a:extLst>
            </p:cNvPr>
            <p:cNvSpPr>
              <a:spLocks/>
            </p:cNvSpPr>
            <p:nvPr/>
          </p:nvSpPr>
          <p:spPr bwMode="auto">
            <a:xfrm>
              <a:off x="1800658" y="3993524"/>
              <a:ext cx="3333" cy="5555"/>
            </a:xfrm>
            <a:custGeom>
              <a:avLst/>
              <a:gdLst>
                <a:gd name="T0" fmla="*/ 1 w 3"/>
                <a:gd name="T1" fmla="*/ 4 h 5"/>
                <a:gd name="T2" fmla="*/ 3 w 3"/>
                <a:gd name="T3" fmla="*/ 2 h 5"/>
                <a:gd name="T4" fmla="*/ 1 w 3"/>
                <a:gd name="T5" fmla="*/ 4 h 5"/>
              </a:gdLst>
              <a:ahLst/>
              <a:cxnLst>
                <a:cxn ang="0">
                  <a:pos x="T0" y="T1"/>
                </a:cxn>
                <a:cxn ang="0">
                  <a:pos x="T2" y="T3"/>
                </a:cxn>
                <a:cxn ang="0">
                  <a:pos x="T4" y="T5"/>
                </a:cxn>
              </a:cxnLst>
              <a:rect l="0" t="0" r="r" b="b"/>
              <a:pathLst>
                <a:path w="3" h="5">
                  <a:moveTo>
                    <a:pt x="1" y="4"/>
                  </a:moveTo>
                  <a:cubicBezTo>
                    <a:pt x="2" y="5"/>
                    <a:pt x="3" y="2"/>
                    <a:pt x="3" y="2"/>
                  </a:cubicBezTo>
                  <a:cubicBezTo>
                    <a:pt x="2" y="0"/>
                    <a:pt x="0" y="3"/>
                    <a:pt x="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8" name="Freeform 253">
              <a:extLst>
                <a:ext uri="{FF2B5EF4-FFF2-40B4-BE49-F238E27FC236}">
                  <a16:creationId xmlns="" xmlns:a16="http://schemas.microsoft.com/office/drawing/2014/main" id="{0C7FF8F4-04C1-4F29-A0B3-1963192172CD}"/>
                </a:ext>
              </a:extLst>
            </p:cNvPr>
            <p:cNvSpPr>
              <a:spLocks/>
            </p:cNvSpPr>
            <p:nvPr/>
          </p:nvSpPr>
          <p:spPr bwMode="auto">
            <a:xfrm>
              <a:off x="1805102" y="3991302"/>
              <a:ext cx="4444" cy="6666"/>
            </a:xfrm>
            <a:custGeom>
              <a:avLst/>
              <a:gdLst>
                <a:gd name="T0" fmla="*/ 2 w 4"/>
                <a:gd name="T1" fmla="*/ 6 h 7"/>
                <a:gd name="T2" fmla="*/ 4 w 4"/>
                <a:gd name="T3" fmla="*/ 4 h 7"/>
                <a:gd name="T4" fmla="*/ 0 w 4"/>
                <a:gd name="T5" fmla="*/ 5 h 7"/>
                <a:gd name="T6" fmla="*/ 2 w 4"/>
                <a:gd name="T7" fmla="*/ 6 h 7"/>
              </a:gdLst>
              <a:ahLst/>
              <a:cxnLst>
                <a:cxn ang="0">
                  <a:pos x="T0" y="T1"/>
                </a:cxn>
                <a:cxn ang="0">
                  <a:pos x="T2" y="T3"/>
                </a:cxn>
                <a:cxn ang="0">
                  <a:pos x="T4" y="T5"/>
                </a:cxn>
                <a:cxn ang="0">
                  <a:pos x="T6" y="T7"/>
                </a:cxn>
              </a:cxnLst>
              <a:rect l="0" t="0" r="r" b="b"/>
              <a:pathLst>
                <a:path w="4" h="7">
                  <a:moveTo>
                    <a:pt x="2" y="6"/>
                  </a:moveTo>
                  <a:cubicBezTo>
                    <a:pt x="4" y="5"/>
                    <a:pt x="4" y="6"/>
                    <a:pt x="4" y="4"/>
                  </a:cubicBezTo>
                  <a:cubicBezTo>
                    <a:pt x="3" y="2"/>
                    <a:pt x="1" y="0"/>
                    <a:pt x="0" y="5"/>
                  </a:cubicBezTo>
                  <a:cubicBezTo>
                    <a:pt x="0" y="5"/>
                    <a:pt x="0" y="7"/>
                    <a:pt x="2"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59" name="Freeform 254">
              <a:extLst>
                <a:ext uri="{FF2B5EF4-FFF2-40B4-BE49-F238E27FC236}">
                  <a16:creationId xmlns="" xmlns:a16="http://schemas.microsoft.com/office/drawing/2014/main" id="{12276C61-4151-4379-983E-436076220722}"/>
                </a:ext>
              </a:extLst>
            </p:cNvPr>
            <p:cNvSpPr>
              <a:spLocks/>
            </p:cNvSpPr>
            <p:nvPr/>
          </p:nvSpPr>
          <p:spPr bwMode="auto">
            <a:xfrm>
              <a:off x="1811768" y="3993524"/>
              <a:ext cx="2222" cy="4444"/>
            </a:xfrm>
            <a:custGeom>
              <a:avLst/>
              <a:gdLst>
                <a:gd name="T0" fmla="*/ 0 w 2"/>
                <a:gd name="T1" fmla="*/ 1 h 4"/>
                <a:gd name="T2" fmla="*/ 2 w 2"/>
                <a:gd name="T3" fmla="*/ 2 h 4"/>
                <a:gd name="T4" fmla="*/ 0 w 2"/>
                <a:gd name="T5" fmla="*/ 1 h 4"/>
              </a:gdLst>
              <a:ahLst/>
              <a:cxnLst>
                <a:cxn ang="0">
                  <a:pos x="T0" y="T1"/>
                </a:cxn>
                <a:cxn ang="0">
                  <a:pos x="T2" y="T3"/>
                </a:cxn>
                <a:cxn ang="0">
                  <a:pos x="T4" y="T5"/>
                </a:cxn>
              </a:cxnLst>
              <a:rect l="0" t="0" r="r" b="b"/>
              <a:pathLst>
                <a:path w="2" h="4">
                  <a:moveTo>
                    <a:pt x="0" y="1"/>
                  </a:moveTo>
                  <a:cubicBezTo>
                    <a:pt x="0" y="1"/>
                    <a:pt x="2" y="4"/>
                    <a:pt x="2" y="2"/>
                  </a:cubicBezTo>
                  <a:cubicBezTo>
                    <a:pt x="2" y="1"/>
                    <a:pt x="0"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0" name="Freeform 255">
              <a:extLst>
                <a:ext uri="{FF2B5EF4-FFF2-40B4-BE49-F238E27FC236}">
                  <a16:creationId xmlns="" xmlns:a16="http://schemas.microsoft.com/office/drawing/2014/main" id="{7627A12E-20F2-4EC5-A8C3-6FC8C0B7494A}"/>
                </a:ext>
              </a:extLst>
            </p:cNvPr>
            <p:cNvSpPr>
              <a:spLocks/>
            </p:cNvSpPr>
            <p:nvPr/>
          </p:nvSpPr>
          <p:spPr bwMode="auto">
            <a:xfrm>
              <a:off x="1815101" y="3992412"/>
              <a:ext cx="2222" cy="5555"/>
            </a:xfrm>
            <a:custGeom>
              <a:avLst/>
              <a:gdLst>
                <a:gd name="T0" fmla="*/ 2 w 2"/>
                <a:gd name="T1" fmla="*/ 2 h 5"/>
                <a:gd name="T2" fmla="*/ 0 w 2"/>
                <a:gd name="T3" fmla="*/ 2 h 5"/>
                <a:gd name="T4" fmla="*/ 1 w 2"/>
                <a:gd name="T5" fmla="*/ 4 h 5"/>
                <a:gd name="T6" fmla="*/ 2 w 2"/>
                <a:gd name="T7" fmla="*/ 2 h 5"/>
              </a:gdLst>
              <a:ahLst/>
              <a:cxnLst>
                <a:cxn ang="0">
                  <a:pos x="T0" y="T1"/>
                </a:cxn>
                <a:cxn ang="0">
                  <a:pos x="T2" y="T3"/>
                </a:cxn>
                <a:cxn ang="0">
                  <a:pos x="T4" y="T5"/>
                </a:cxn>
                <a:cxn ang="0">
                  <a:pos x="T6" y="T7"/>
                </a:cxn>
              </a:cxnLst>
              <a:rect l="0" t="0" r="r" b="b"/>
              <a:pathLst>
                <a:path w="2" h="5">
                  <a:moveTo>
                    <a:pt x="2" y="2"/>
                  </a:moveTo>
                  <a:cubicBezTo>
                    <a:pt x="2" y="0"/>
                    <a:pt x="1" y="0"/>
                    <a:pt x="0" y="2"/>
                  </a:cubicBezTo>
                  <a:cubicBezTo>
                    <a:pt x="0" y="2"/>
                    <a:pt x="0" y="4"/>
                    <a:pt x="1" y="4"/>
                  </a:cubicBezTo>
                  <a:cubicBezTo>
                    <a:pt x="2" y="5"/>
                    <a:pt x="2" y="4"/>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1" name="Freeform 256">
              <a:extLst>
                <a:ext uri="{FF2B5EF4-FFF2-40B4-BE49-F238E27FC236}">
                  <a16:creationId xmlns="" xmlns:a16="http://schemas.microsoft.com/office/drawing/2014/main" id="{D04A3C4F-E40D-4940-992E-1699B865DA36}"/>
                </a:ext>
              </a:extLst>
            </p:cNvPr>
            <p:cNvSpPr>
              <a:spLocks/>
            </p:cNvSpPr>
            <p:nvPr/>
          </p:nvSpPr>
          <p:spPr bwMode="auto">
            <a:xfrm>
              <a:off x="1810657" y="3992412"/>
              <a:ext cx="5555" cy="2222"/>
            </a:xfrm>
            <a:custGeom>
              <a:avLst/>
              <a:gdLst>
                <a:gd name="T0" fmla="*/ 4 w 6"/>
                <a:gd name="T1" fmla="*/ 1 h 3"/>
                <a:gd name="T2" fmla="*/ 0 w 6"/>
                <a:gd name="T3" fmla="*/ 1 h 3"/>
                <a:gd name="T4" fmla="*/ 3 w 6"/>
                <a:gd name="T5" fmla="*/ 2 h 3"/>
                <a:gd name="T6" fmla="*/ 4 w 6"/>
                <a:gd name="T7" fmla="*/ 1 h 3"/>
              </a:gdLst>
              <a:ahLst/>
              <a:cxnLst>
                <a:cxn ang="0">
                  <a:pos x="T0" y="T1"/>
                </a:cxn>
                <a:cxn ang="0">
                  <a:pos x="T2" y="T3"/>
                </a:cxn>
                <a:cxn ang="0">
                  <a:pos x="T4" y="T5"/>
                </a:cxn>
                <a:cxn ang="0">
                  <a:pos x="T6" y="T7"/>
                </a:cxn>
              </a:cxnLst>
              <a:rect l="0" t="0" r="r" b="b"/>
              <a:pathLst>
                <a:path w="6" h="3">
                  <a:moveTo>
                    <a:pt x="4" y="1"/>
                  </a:moveTo>
                  <a:cubicBezTo>
                    <a:pt x="2" y="0"/>
                    <a:pt x="1" y="0"/>
                    <a:pt x="0" y="1"/>
                  </a:cubicBezTo>
                  <a:cubicBezTo>
                    <a:pt x="0" y="2"/>
                    <a:pt x="1" y="3"/>
                    <a:pt x="3" y="2"/>
                  </a:cubicBezTo>
                  <a:cubicBezTo>
                    <a:pt x="3" y="2"/>
                    <a:pt x="6" y="2"/>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2" name="Freeform 257">
              <a:extLst>
                <a:ext uri="{FF2B5EF4-FFF2-40B4-BE49-F238E27FC236}">
                  <a16:creationId xmlns="" xmlns:a16="http://schemas.microsoft.com/office/drawing/2014/main" id="{69468B58-C481-4BFE-AD8C-3E81FF2CE671}"/>
                </a:ext>
              </a:extLst>
            </p:cNvPr>
            <p:cNvSpPr>
              <a:spLocks/>
            </p:cNvSpPr>
            <p:nvPr/>
          </p:nvSpPr>
          <p:spPr bwMode="auto">
            <a:xfrm>
              <a:off x="1803991" y="3989080"/>
              <a:ext cx="2222" cy="2222"/>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0"/>
                    <a:pt x="1" y="1"/>
                  </a:cubicBezTo>
                  <a:cubicBezTo>
                    <a:pt x="0" y="1"/>
                    <a:pt x="1" y="2"/>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3" name="Freeform 258">
              <a:extLst>
                <a:ext uri="{FF2B5EF4-FFF2-40B4-BE49-F238E27FC236}">
                  <a16:creationId xmlns="" xmlns:a16="http://schemas.microsoft.com/office/drawing/2014/main" id="{574437E4-34D9-473E-A489-8D6A76A23C77}"/>
                </a:ext>
              </a:extLst>
            </p:cNvPr>
            <p:cNvSpPr>
              <a:spLocks/>
            </p:cNvSpPr>
            <p:nvPr/>
          </p:nvSpPr>
          <p:spPr bwMode="auto">
            <a:xfrm>
              <a:off x="1795103" y="3979080"/>
              <a:ext cx="2222" cy="2222"/>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1" y="2"/>
                    <a:pt x="2" y="1"/>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4" name="Freeform 259">
              <a:extLst>
                <a:ext uri="{FF2B5EF4-FFF2-40B4-BE49-F238E27FC236}">
                  <a16:creationId xmlns="" xmlns:a16="http://schemas.microsoft.com/office/drawing/2014/main" id="{410C7927-AC98-4951-B23C-EC72FD52E1BA}"/>
                </a:ext>
              </a:extLst>
            </p:cNvPr>
            <p:cNvSpPr>
              <a:spLocks/>
            </p:cNvSpPr>
            <p:nvPr/>
          </p:nvSpPr>
          <p:spPr bwMode="auto">
            <a:xfrm>
              <a:off x="1806213" y="3986858"/>
              <a:ext cx="2222" cy="2222"/>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2"/>
                    <a:pt x="2" y="1"/>
                    <a:pt x="1" y="0"/>
                  </a:cubicBezTo>
                  <a:cubicBezTo>
                    <a:pt x="0" y="0"/>
                    <a:pt x="0"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5" name="Freeform 260">
              <a:extLst>
                <a:ext uri="{FF2B5EF4-FFF2-40B4-BE49-F238E27FC236}">
                  <a16:creationId xmlns="" xmlns:a16="http://schemas.microsoft.com/office/drawing/2014/main" id="{4266FAF1-142D-4A7B-BDA6-26D6AC6255D5}"/>
                </a:ext>
              </a:extLst>
            </p:cNvPr>
            <p:cNvSpPr>
              <a:spLocks/>
            </p:cNvSpPr>
            <p:nvPr/>
          </p:nvSpPr>
          <p:spPr bwMode="auto">
            <a:xfrm>
              <a:off x="1809546" y="3987968"/>
              <a:ext cx="5555" cy="3333"/>
            </a:xfrm>
            <a:custGeom>
              <a:avLst/>
              <a:gdLst>
                <a:gd name="T0" fmla="*/ 6 w 6"/>
                <a:gd name="T1" fmla="*/ 2 h 3"/>
                <a:gd name="T2" fmla="*/ 3 w 6"/>
                <a:gd name="T3" fmla="*/ 0 h 3"/>
                <a:gd name="T4" fmla="*/ 2 w 6"/>
                <a:gd name="T5" fmla="*/ 2 h 3"/>
                <a:gd name="T6" fmla="*/ 6 w 6"/>
                <a:gd name="T7" fmla="*/ 2 h 3"/>
              </a:gdLst>
              <a:ahLst/>
              <a:cxnLst>
                <a:cxn ang="0">
                  <a:pos x="T0" y="T1"/>
                </a:cxn>
                <a:cxn ang="0">
                  <a:pos x="T2" y="T3"/>
                </a:cxn>
                <a:cxn ang="0">
                  <a:pos x="T4" y="T5"/>
                </a:cxn>
                <a:cxn ang="0">
                  <a:pos x="T6" y="T7"/>
                </a:cxn>
              </a:cxnLst>
              <a:rect l="0" t="0" r="r" b="b"/>
              <a:pathLst>
                <a:path w="6" h="3">
                  <a:moveTo>
                    <a:pt x="6" y="2"/>
                  </a:moveTo>
                  <a:cubicBezTo>
                    <a:pt x="6" y="2"/>
                    <a:pt x="4" y="1"/>
                    <a:pt x="3" y="0"/>
                  </a:cubicBezTo>
                  <a:cubicBezTo>
                    <a:pt x="2" y="0"/>
                    <a:pt x="0" y="2"/>
                    <a:pt x="2" y="2"/>
                  </a:cubicBezTo>
                  <a:cubicBezTo>
                    <a:pt x="2" y="2"/>
                    <a:pt x="6" y="3"/>
                    <a:pt x="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6" name="Freeform 261">
              <a:extLst>
                <a:ext uri="{FF2B5EF4-FFF2-40B4-BE49-F238E27FC236}">
                  <a16:creationId xmlns="" xmlns:a16="http://schemas.microsoft.com/office/drawing/2014/main" id="{BD06AC4C-A154-40B2-BE51-9C79181766A8}"/>
                </a:ext>
              </a:extLst>
            </p:cNvPr>
            <p:cNvSpPr>
              <a:spLocks/>
            </p:cNvSpPr>
            <p:nvPr/>
          </p:nvSpPr>
          <p:spPr bwMode="auto">
            <a:xfrm>
              <a:off x="1808435" y="3983524"/>
              <a:ext cx="7777" cy="7777"/>
            </a:xfrm>
            <a:custGeom>
              <a:avLst/>
              <a:gdLst>
                <a:gd name="T0" fmla="*/ 8 w 8"/>
                <a:gd name="T1" fmla="*/ 4 h 7"/>
                <a:gd name="T2" fmla="*/ 5 w 8"/>
                <a:gd name="T3" fmla="*/ 0 h 7"/>
                <a:gd name="T4" fmla="*/ 2 w 8"/>
                <a:gd name="T5" fmla="*/ 2 h 7"/>
                <a:gd name="T6" fmla="*/ 8 w 8"/>
                <a:gd name="T7" fmla="*/ 4 h 7"/>
              </a:gdLst>
              <a:ahLst/>
              <a:cxnLst>
                <a:cxn ang="0">
                  <a:pos x="T0" y="T1"/>
                </a:cxn>
                <a:cxn ang="0">
                  <a:pos x="T2" y="T3"/>
                </a:cxn>
                <a:cxn ang="0">
                  <a:pos x="T4" y="T5"/>
                </a:cxn>
                <a:cxn ang="0">
                  <a:pos x="T6" y="T7"/>
                </a:cxn>
              </a:cxnLst>
              <a:rect l="0" t="0" r="r" b="b"/>
              <a:pathLst>
                <a:path w="8" h="7">
                  <a:moveTo>
                    <a:pt x="8" y="4"/>
                  </a:moveTo>
                  <a:cubicBezTo>
                    <a:pt x="8" y="1"/>
                    <a:pt x="7" y="0"/>
                    <a:pt x="5" y="0"/>
                  </a:cubicBezTo>
                  <a:cubicBezTo>
                    <a:pt x="4" y="0"/>
                    <a:pt x="0" y="1"/>
                    <a:pt x="2" y="2"/>
                  </a:cubicBezTo>
                  <a:cubicBezTo>
                    <a:pt x="2" y="2"/>
                    <a:pt x="8" y="7"/>
                    <a:pt x="8"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7" name="Freeform 262">
              <a:extLst>
                <a:ext uri="{FF2B5EF4-FFF2-40B4-BE49-F238E27FC236}">
                  <a16:creationId xmlns="" xmlns:a16="http://schemas.microsoft.com/office/drawing/2014/main" id="{B02DBC54-C5EA-49F5-A7FB-BC90E63BC1BF}"/>
                </a:ext>
              </a:extLst>
            </p:cNvPr>
            <p:cNvSpPr>
              <a:spLocks/>
            </p:cNvSpPr>
            <p:nvPr/>
          </p:nvSpPr>
          <p:spPr bwMode="auto">
            <a:xfrm>
              <a:off x="1807324" y="3981302"/>
              <a:ext cx="6666" cy="2222"/>
            </a:xfrm>
            <a:custGeom>
              <a:avLst/>
              <a:gdLst>
                <a:gd name="T0" fmla="*/ 5 w 7"/>
                <a:gd name="T1" fmla="*/ 1 h 2"/>
                <a:gd name="T2" fmla="*/ 2 w 7"/>
                <a:gd name="T3" fmla="*/ 2 h 2"/>
                <a:gd name="T4" fmla="*/ 5 w 7"/>
                <a:gd name="T5" fmla="*/ 1 h 2"/>
              </a:gdLst>
              <a:ahLst/>
              <a:cxnLst>
                <a:cxn ang="0">
                  <a:pos x="T0" y="T1"/>
                </a:cxn>
                <a:cxn ang="0">
                  <a:pos x="T2" y="T3"/>
                </a:cxn>
                <a:cxn ang="0">
                  <a:pos x="T4" y="T5"/>
                </a:cxn>
              </a:cxnLst>
              <a:rect l="0" t="0" r="r" b="b"/>
              <a:pathLst>
                <a:path w="7" h="2">
                  <a:moveTo>
                    <a:pt x="5" y="1"/>
                  </a:moveTo>
                  <a:cubicBezTo>
                    <a:pt x="3" y="0"/>
                    <a:pt x="0" y="1"/>
                    <a:pt x="2" y="2"/>
                  </a:cubicBezTo>
                  <a:cubicBezTo>
                    <a:pt x="2" y="2"/>
                    <a:pt x="7" y="2"/>
                    <a:pt x="5"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8" name="Freeform 263">
              <a:extLst>
                <a:ext uri="{FF2B5EF4-FFF2-40B4-BE49-F238E27FC236}">
                  <a16:creationId xmlns="" xmlns:a16="http://schemas.microsoft.com/office/drawing/2014/main" id="{B04860A0-3EC2-4556-A3D7-7701F1A8EB95}"/>
                </a:ext>
              </a:extLst>
            </p:cNvPr>
            <p:cNvSpPr>
              <a:spLocks/>
            </p:cNvSpPr>
            <p:nvPr/>
          </p:nvSpPr>
          <p:spPr bwMode="auto">
            <a:xfrm>
              <a:off x="1813990" y="3979080"/>
              <a:ext cx="2222" cy="3333"/>
            </a:xfrm>
            <a:custGeom>
              <a:avLst/>
              <a:gdLst>
                <a:gd name="T0" fmla="*/ 2 w 3"/>
                <a:gd name="T1" fmla="*/ 0 h 3"/>
                <a:gd name="T2" fmla="*/ 2 w 3"/>
                <a:gd name="T3" fmla="*/ 3 h 3"/>
                <a:gd name="T4" fmla="*/ 2 w 3"/>
                <a:gd name="T5" fmla="*/ 0 h 3"/>
              </a:gdLst>
              <a:ahLst/>
              <a:cxnLst>
                <a:cxn ang="0">
                  <a:pos x="T0" y="T1"/>
                </a:cxn>
                <a:cxn ang="0">
                  <a:pos x="T2" y="T3"/>
                </a:cxn>
                <a:cxn ang="0">
                  <a:pos x="T4" y="T5"/>
                </a:cxn>
              </a:cxnLst>
              <a:rect l="0" t="0" r="r" b="b"/>
              <a:pathLst>
                <a:path w="3" h="3">
                  <a:moveTo>
                    <a:pt x="2" y="0"/>
                  </a:moveTo>
                  <a:cubicBezTo>
                    <a:pt x="0" y="0"/>
                    <a:pt x="1" y="2"/>
                    <a:pt x="2" y="3"/>
                  </a:cubicBezTo>
                  <a:cubicBezTo>
                    <a:pt x="2" y="3"/>
                    <a:pt x="3"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69" name="Freeform 264">
              <a:extLst>
                <a:ext uri="{FF2B5EF4-FFF2-40B4-BE49-F238E27FC236}">
                  <a16:creationId xmlns="" xmlns:a16="http://schemas.microsoft.com/office/drawing/2014/main" id="{0890CB55-67EC-40A2-A5F9-133A6563EC2D}"/>
                </a:ext>
              </a:extLst>
            </p:cNvPr>
            <p:cNvSpPr>
              <a:spLocks/>
            </p:cNvSpPr>
            <p:nvPr/>
          </p:nvSpPr>
          <p:spPr bwMode="auto">
            <a:xfrm>
              <a:off x="1820656" y="3971303"/>
              <a:ext cx="12221" cy="11110"/>
            </a:xfrm>
            <a:custGeom>
              <a:avLst/>
              <a:gdLst>
                <a:gd name="T0" fmla="*/ 3 w 12"/>
                <a:gd name="T1" fmla="*/ 4 h 11"/>
                <a:gd name="T2" fmla="*/ 1 w 12"/>
                <a:gd name="T3" fmla="*/ 6 h 11"/>
                <a:gd name="T4" fmla="*/ 3 w 12"/>
                <a:gd name="T5" fmla="*/ 8 h 11"/>
                <a:gd name="T6" fmla="*/ 2 w 12"/>
                <a:gd name="T7" fmla="*/ 9 h 11"/>
                <a:gd name="T8" fmla="*/ 4 w 12"/>
                <a:gd name="T9" fmla="*/ 10 h 11"/>
                <a:gd name="T10" fmla="*/ 7 w 12"/>
                <a:gd name="T11" fmla="*/ 8 h 11"/>
                <a:gd name="T12" fmla="*/ 9 w 12"/>
                <a:gd name="T13" fmla="*/ 6 h 11"/>
                <a:gd name="T14" fmla="*/ 9 w 12"/>
                <a:gd name="T15" fmla="*/ 5 h 11"/>
                <a:gd name="T16" fmla="*/ 11 w 12"/>
                <a:gd name="T17" fmla="*/ 3 h 11"/>
                <a:gd name="T18" fmla="*/ 7 w 12"/>
                <a:gd name="T19" fmla="*/ 3 h 11"/>
                <a:gd name="T20" fmla="*/ 6 w 12"/>
                <a:gd name="T21" fmla="*/ 1 h 11"/>
                <a:gd name="T22" fmla="*/ 4 w 12"/>
                <a:gd name="T23" fmla="*/ 2 h 11"/>
                <a:gd name="T24" fmla="*/ 4 w 12"/>
                <a:gd name="T25" fmla="*/ 4 h 11"/>
                <a:gd name="T26" fmla="*/ 3 w 12"/>
                <a:gd name="T2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1">
                  <a:moveTo>
                    <a:pt x="3" y="4"/>
                  </a:moveTo>
                  <a:cubicBezTo>
                    <a:pt x="1" y="5"/>
                    <a:pt x="0" y="5"/>
                    <a:pt x="1" y="6"/>
                  </a:cubicBezTo>
                  <a:cubicBezTo>
                    <a:pt x="3" y="7"/>
                    <a:pt x="4" y="8"/>
                    <a:pt x="3" y="8"/>
                  </a:cubicBezTo>
                  <a:cubicBezTo>
                    <a:pt x="1" y="9"/>
                    <a:pt x="1" y="9"/>
                    <a:pt x="2" y="9"/>
                  </a:cubicBezTo>
                  <a:cubicBezTo>
                    <a:pt x="2" y="9"/>
                    <a:pt x="3" y="11"/>
                    <a:pt x="4" y="10"/>
                  </a:cubicBezTo>
                  <a:cubicBezTo>
                    <a:pt x="6" y="9"/>
                    <a:pt x="6" y="8"/>
                    <a:pt x="7" y="8"/>
                  </a:cubicBezTo>
                  <a:cubicBezTo>
                    <a:pt x="8" y="8"/>
                    <a:pt x="10" y="7"/>
                    <a:pt x="9" y="6"/>
                  </a:cubicBezTo>
                  <a:cubicBezTo>
                    <a:pt x="7" y="6"/>
                    <a:pt x="8" y="5"/>
                    <a:pt x="9" y="5"/>
                  </a:cubicBezTo>
                  <a:cubicBezTo>
                    <a:pt x="11" y="5"/>
                    <a:pt x="12" y="4"/>
                    <a:pt x="11" y="3"/>
                  </a:cubicBezTo>
                  <a:cubicBezTo>
                    <a:pt x="10" y="2"/>
                    <a:pt x="8" y="2"/>
                    <a:pt x="7" y="3"/>
                  </a:cubicBezTo>
                  <a:cubicBezTo>
                    <a:pt x="7" y="3"/>
                    <a:pt x="8" y="0"/>
                    <a:pt x="6" y="1"/>
                  </a:cubicBezTo>
                  <a:cubicBezTo>
                    <a:pt x="5" y="1"/>
                    <a:pt x="3" y="1"/>
                    <a:pt x="4" y="2"/>
                  </a:cubicBezTo>
                  <a:cubicBezTo>
                    <a:pt x="4" y="3"/>
                    <a:pt x="5" y="4"/>
                    <a:pt x="4" y="4"/>
                  </a:cubicBezTo>
                  <a:cubicBezTo>
                    <a:pt x="3" y="4"/>
                    <a:pt x="4" y="4"/>
                    <a:pt x="3"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0" name="Freeform 265">
              <a:extLst>
                <a:ext uri="{FF2B5EF4-FFF2-40B4-BE49-F238E27FC236}">
                  <a16:creationId xmlns="" xmlns:a16="http://schemas.microsoft.com/office/drawing/2014/main" id="{7EC80636-9092-4303-8599-23574E03C655}"/>
                </a:ext>
              </a:extLst>
            </p:cNvPr>
            <p:cNvSpPr>
              <a:spLocks/>
            </p:cNvSpPr>
            <p:nvPr/>
          </p:nvSpPr>
          <p:spPr bwMode="auto">
            <a:xfrm>
              <a:off x="1798436" y="3975747"/>
              <a:ext cx="2222" cy="1111"/>
            </a:xfrm>
            <a:custGeom>
              <a:avLst/>
              <a:gdLst>
                <a:gd name="T0" fmla="*/ 2 w 2"/>
                <a:gd name="T1" fmla="*/ 2 h 2"/>
                <a:gd name="T2" fmla="*/ 2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0"/>
                    <a:pt x="2" y="1"/>
                  </a:cubicBezTo>
                  <a:cubicBezTo>
                    <a:pt x="1" y="1"/>
                    <a:pt x="0" y="2"/>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1" name="Freeform 266">
              <a:extLst>
                <a:ext uri="{FF2B5EF4-FFF2-40B4-BE49-F238E27FC236}">
                  <a16:creationId xmlns="" xmlns:a16="http://schemas.microsoft.com/office/drawing/2014/main" id="{8E2D8337-5CDF-4D6D-A8A9-A9F0D7BB44B0}"/>
                </a:ext>
              </a:extLst>
            </p:cNvPr>
            <p:cNvSpPr>
              <a:spLocks/>
            </p:cNvSpPr>
            <p:nvPr/>
          </p:nvSpPr>
          <p:spPr bwMode="auto">
            <a:xfrm>
              <a:off x="1801769" y="3976858"/>
              <a:ext cx="4444" cy="1111"/>
            </a:xfrm>
            <a:custGeom>
              <a:avLst/>
              <a:gdLst>
                <a:gd name="T0" fmla="*/ 1 w 4"/>
                <a:gd name="T1" fmla="*/ 1 h 2"/>
                <a:gd name="T2" fmla="*/ 3 w 4"/>
                <a:gd name="T3" fmla="*/ 1 h 2"/>
                <a:gd name="T4" fmla="*/ 1 w 4"/>
                <a:gd name="T5" fmla="*/ 1 h 2"/>
              </a:gdLst>
              <a:ahLst/>
              <a:cxnLst>
                <a:cxn ang="0">
                  <a:pos x="T0" y="T1"/>
                </a:cxn>
                <a:cxn ang="0">
                  <a:pos x="T2" y="T3"/>
                </a:cxn>
                <a:cxn ang="0">
                  <a:pos x="T4" y="T5"/>
                </a:cxn>
              </a:cxnLst>
              <a:rect l="0" t="0" r="r" b="b"/>
              <a:pathLst>
                <a:path w="4" h="2">
                  <a:moveTo>
                    <a:pt x="1" y="1"/>
                  </a:moveTo>
                  <a:cubicBezTo>
                    <a:pt x="1" y="1"/>
                    <a:pt x="4" y="2"/>
                    <a:pt x="3" y="1"/>
                  </a:cubicBezTo>
                  <a:cubicBezTo>
                    <a:pt x="2" y="0"/>
                    <a:pt x="0"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2" name="Freeform 267">
              <a:extLst>
                <a:ext uri="{FF2B5EF4-FFF2-40B4-BE49-F238E27FC236}">
                  <a16:creationId xmlns="" xmlns:a16="http://schemas.microsoft.com/office/drawing/2014/main" id="{4075152E-7A7B-4CBF-B495-D3BF50FA2E3D}"/>
                </a:ext>
              </a:extLst>
            </p:cNvPr>
            <p:cNvSpPr>
              <a:spLocks/>
            </p:cNvSpPr>
            <p:nvPr/>
          </p:nvSpPr>
          <p:spPr bwMode="auto">
            <a:xfrm>
              <a:off x="1805102" y="3977969"/>
              <a:ext cx="1111" cy="3333"/>
            </a:xfrm>
            <a:custGeom>
              <a:avLst/>
              <a:gdLst>
                <a:gd name="T0" fmla="*/ 1 w 1"/>
                <a:gd name="T1" fmla="*/ 2 h 3"/>
                <a:gd name="T2" fmla="*/ 0 w 1"/>
                <a:gd name="T3" fmla="*/ 0 h 3"/>
                <a:gd name="T4" fmla="*/ 1 w 1"/>
                <a:gd name="T5" fmla="*/ 2 h 3"/>
              </a:gdLst>
              <a:ahLst/>
              <a:cxnLst>
                <a:cxn ang="0">
                  <a:pos x="T0" y="T1"/>
                </a:cxn>
                <a:cxn ang="0">
                  <a:pos x="T2" y="T3"/>
                </a:cxn>
                <a:cxn ang="0">
                  <a:pos x="T4" y="T5"/>
                </a:cxn>
              </a:cxnLst>
              <a:rect l="0" t="0" r="r" b="b"/>
              <a:pathLst>
                <a:path w="1" h="3">
                  <a:moveTo>
                    <a:pt x="1" y="2"/>
                  </a:moveTo>
                  <a:cubicBezTo>
                    <a:pt x="1" y="0"/>
                    <a:pt x="0" y="0"/>
                    <a:pt x="0" y="0"/>
                  </a:cubicBezTo>
                  <a:cubicBezTo>
                    <a:pt x="0" y="0"/>
                    <a:pt x="1" y="3"/>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3" name="Freeform 268">
              <a:extLst>
                <a:ext uri="{FF2B5EF4-FFF2-40B4-BE49-F238E27FC236}">
                  <a16:creationId xmlns="" xmlns:a16="http://schemas.microsoft.com/office/drawing/2014/main" id="{F0D137CA-6350-4FE0-806D-460C1DDE6EF6}"/>
                </a:ext>
              </a:extLst>
            </p:cNvPr>
            <p:cNvSpPr>
              <a:spLocks/>
            </p:cNvSpPr>
            <p:nvPr/>
          </p:nvSpPr>
          <p:spPr bwMode="auto">
            <a:xfrm>
              <a:off x="1807324" y="3975747"/>
              <a:ext cx="6666" cy="4444"/>
            </a:xfrm>
            <a:custGeom>
              <a:avLst/>
              <a:gdLst>
                <a:gd name="T0" fmla="*/ 2 w 7"/>
                <a:gd name="T1" fmla="*/ 4 h 5"/>
                <a:gd name="T2" fmla="*/ 6 w 7"/>
                <a:gd name="T3" fmla="*/ 2 h 5"/>
                <a:gd name="T4" fmla="*/ 5 w 7"/>
                <a:gd name="T5" fmla="*/ 1 h 5"/>
                <a:gd name="T6" fmla="*/ 0 w 7"/>
                <a:gd name="T7" fmla="*/ 2 h 5"/>
                <a:gd name="T8" fmla="*/ 2 w 7"/>
                <a:gd name="T9" fmla="*/ 4 h 5"/>
              </a:gdLst>
              <a:ahLst/>
              <a:cxnLst>
                <a:cxn ang="0">
                  <a:pos x="T0" y="T1"/>
                </a:cxn>
                <a:cxn ang="0">
                  <a:pos x="T2" y="T3"/>
                </a:cxn>
                <a:cxn ang="0">
                  <a:pos x="T4" y="T5"/>
                </a:cxn>
                <a:cxn ang="0">
                  <a:pos x="T6" y="T7"/>
                </a:cxn>
                <a:cxn ang="0">
                  <a:pos x="T8" y="T9"/>
                </a:cxn>
              </a:cxnLst>
              <a:rect l="0" t="0" r="r" b="b"/>
              <a:pathLst>
                <a:path w="7" h="5">
                  <a:moveTo>
                    <a:pt x="2" y="4"/>
                  </a:moveTo>
                  <a:cubicBezTo>
                    <a:pt x="4" y="4"/>
                    <a:pt x="5" y="2"/>
                    <a:pt x="6" y="2"/>
                  </a:cubicBezTo>
                  <a:cubicBezTo>
                    <a:pt x="7" y="3"/>
                    <a:pt x="7" y="1"/>
                    <a:pt x="5" y="1"/>
                  </a:cubicBezTo>
                  <a:cubicBezTo>
                    <a:pt x="3" y="0"/>
                    <a:pt x="0" y="1"/>
                    <a:pt x="0" y="2"/>
                  </a:cubicBezTo>
                  <a:cubicBezTo>
                    <a:pt x="0" y="2"/>
                    <a:pt x="0" y="5"/>
                    <a:pt x="2"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4" name="Freeform 269">
              <a:extLst>
                <a:ext uri="{FF2B5EF4-FFF2-40B4-BE49-F238E27FC236}">
                  <a16:creationId xmlns="" xmlns:a16="http://schemas.microsoft.com/office/drawing/2014/main" id="{D0FE3CA8-2A8A-4F8C-B20F-07F69475FDAD}"/>
                </a:ext>
              </a:extLst>
            </p:cNvPr>
            <p:cNvSpPr>
              <a:spLocks/>
            </p:cNvSpPr>
            <p:nvPr/>
          </p:nvSpPr>
          <p:spPr bwMode="auto">
            <a:xfrm>
              <a:off x="1813990" y="3975747"/>
              <a:ext cx="3333" cy="2222"/>
            </a:xfrm>
            <a:custGeom>
              <a:avLst/>
              <a:gdLst>
                <a:gd name="T0" fmla="*/ 3 w 3"/>
                <a:gd name="T1" fmla="*/ 1 h 3"/>
                <a:gd name="T2" fmla="*/ 1 w 3"/>
                <a:gd name="T3" fmla="*/ 1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3" y="0"/>
                    <a:pt x="1" y="0"/>
                    <a:pt x="1" y="1"/>
                  </a:cubicBezTo>
                  <a:cubicBezTo>
                    <a:pt x="1" y="1"/>
                    <a:pt x="0" y="3"/>
                    <a:pt x="1" y="3"/>
                  </a:cubicBezTo>
                  <a:cubicBezTo>
                    <a:pt x="3" y="2"/>
                    <a:pt x="3" y="2"/>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5" name="Freeform 270">
              <a:extLst>
                <a:ext uri="{FF2B5EF4-FFF2-40B4-BE49-F238E27FC236}">
                  <a16:creationId xmlns="" xmlns:a16="http://schemas.microsoft.com/office/drawing/2014/main" id="{91A64AC7-DA3A-4AC3-B279-D744FCC09673}"/>
                </a:ext>
              </a:extLst>
            </p:cNvPr>
            <p:cNvSpPr>
              <a:spLocks/>
            </p:cNvSpPr>
            <p:nvPr/>
          </p:nvSpPr>
          <p:spPr bwMode="auto">
            <a:xfrm>
              <a:off x="1810657" y="3973525"/>
              <a:ext cx="2222" cy="2222"/>
            </a:xfrm>
            <a:custGeom>
              <a:avLst/>
              <a:gdLst>
                <a:gd name="T0" fmla="*/ 0 w 2"/>
                <a:gd name="T1" fmla="*/ 1 h 2"/>
                <a:gd name="T2" fmla="*/ 1 w 2"/>
                <a:gd name="T3" fmla="*/ 2 h 2"/>
                <a:gd name="T4" fmla="*/ 0 w 2"/>
                <a:gd name="T5" fmla="*/ 1 h 2"/>
              </a:gdLst>
              <a:ahLst/>
              <a:cxnLst>
                <a:cxn ang="0">
                  <a:pos x="T0" y="T1"/>
                </a:cxn>
                <a:cxn ang="0">
                  <a:pos x="T2" y="T3"/>
                </a:cxn>
                <a:cxn ang="0">
                  <a:pos x="T4" y="T5"/>
                </a:cxn>
              </a:cxnLst>
              <a:rect l="0" t="0" r="r" b="b"/>
              <a:pathLst>
                <a:path w="2" h="2">
                  <a:moveTo>
                    <a:pt x="0" y="1"/>
                  </a:moveTo>
                  <a:cubicBezTo>
                    <a:pt x="0" y="1"/>
                    <a:pt x="0" y="2"/>
                    <a:pt x="1" y="2"/>
                  </a:cubicBezTo>
                  <a:cubicBezTo>
                    <a:pt x="2" y="1"/>
                    <a:pt x="0"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6" name="Freeform 271">
              <a:extLst>
                <a:ext uri="{FF2B5EF4-FFF2-40B4-BE49-F238E27FC236}">
                  <a16:creationId xmlns="" xmlns:a16="http://schemas.microsoft.com/office/drawing/2014/main" id="{6D281D46-5DF8-4863-88AD-E1AADEEB17E5}"/>
                </a:ext>
              </a:extLst>
            </p:cNvPr>
            <p:cNvSpPr>
              <a:spLocks/>
            </p:cNvSpPr>
            <p:nvPr/>
          </p:nvSpPr>
          <p:spPr bwMode="auto">
            <a:xfrm>
              <a:off x="1803991" y="3972414"/>
              <a:ext cx="6666" cy="1111"/>
            </a:xfrm>
            <a:custGeom>
              <a:avLst/>
              <a:gdLst>
                <a:gd name="T0" fmla="*/ 0 w 6"/>
                <a:gd name="T1" fmla="*/ 1 h 1"/>
                <a:gd name="T2" fmla="*/ 3 w 6"/>
                <a:gd name="T3" fmla="*/ 1 h 1"/>
                <a:gd name="T4" fmla="*/ 4 w 6"/>
                <a:gd name="T5" fmla="*/ 0 h 1"/>
                <a:gd name="T6" fmla="*/ 2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cubicBezTo>
                    <a:pt x="0" y="1"/>
                    <a:pt x="2" y="1"/>
                    <a:pt x="3" y="1"/>
                  </a:cubicBezTo>
                  <a:cubicBezTo>
                    <a:pt x="4" y="1"/>
                    <a:pt x="6" y="1"/>
                    <a:pt x="4" y="0"/>
                  </a:cubicBezTo>
                  <a:cubicBezTo>
                    <a:pt x="3" y="0"/>
                    <a:pt x="3" y="1"/>
                    <a:pt x="2" y="1"/>
                  </a:cubicBezTo>
                  <a:cubicBezTo>
                    <a:pt x="1" y="1"/>
                    <a:pt x="0" y="1"/>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7" name="Freeform 272">
              <a:extLst>
                <a:ext uri="{FF2B5EF4-FFF2-40B4-BE49-F238E27FC236}">
                  <a16:creationId xmlns="" xmlns:a16="http://schemas.microsoft.com/office/drawing/2014/main" id="{92C6260C-38A0-43DD-8002-60DC2D4B8609}"/>
                </a:ext>
              </a:extLst>
            </p:cNvPr>
            <p:cNvSpPr>
              <a:spLocks/>
            </p:cNvSpPr>
            <p:nvPr/>
          </p:nvSpPr>
          <p:spPr bwMode="auto">
            <a:xfrm>
              <a:off x="1811768" y="3967970"/>
              <a:ext cx="2222" cy="4444"/>
            </a:xfrm>
            <a:custGeom>
              <a:avLst/>
              <a:gdLst>
                <a:gd name="T0" fmla="*/ 1 w 2"/>
                <a:gd name="T1" fmla="*/ 2 h 4"/>
                <a:gd name="T2" fmla="*/ 0 w 2"/>
                <a:gd name="T3" fmla="*/ 0 h 4"/>
                <a:gd name="T4" fmla="*/ 1 w 2"/>
                <a:gd name="T5" fmla="*/ 2 h 4"/>
              </a:gdLst>
              <a:ahLst/>
              <a:cxnLst>
                <a:cxn ang="0">
                  <a:pos x="T0" y="T1"/>
                </a:cxn>
                <a:cxn ang="0">
                  <a:pos x="T2" y="T3"/>
                </a:cxn>
                <a:cxn ang="0">
                  <a:pos x="T4" y="T5"/>
                </a:cxn>
              </a:cxnLst>
              <a:rect l="0" t="0" r="r" b="b"/>
              <a:pathLst>
                <a:path w="2" h="4">
                  <a:moveTo>
                    <a:pt x="1" y="2"/>
                  </a:moveTo>
                  <a:cubicBezTo>
                    <a:pt x="2" y="1"/>
                    <a:pt x="2" y="1"/>
                    <a:pt x="0" y="0"/>
                  </a:cubicBezTo>
                  <a:cubicBezTo>
                    <a:pt x="0" y="0"/>
                    <a:pt x="0" y="4"/>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8" name="Freeform 273">
              <a:extLst>
                <a:ext uri="{FF2B5EF4-FFF2-40B4-BE49-F238E27FC236}">
                  <a16:creationId xmlns="" xmlns:a16="http://schemas.microsoft.com/office/drawing/2014/main" id="{9CE706A8-F09A-4016-84AC-CF5772D2EF81}"/>
                </a:ext>
              </a:extLst>
            </p:cNvPr>
            <p:cNvSpPr>
              <a:spLocks/>
            </p:cNvSpPr>
            <p:nvPr/>
          </p:nvSpPr>
          <p:spPr bwMode="auto">
            <a:xfrm>
              <a:off x="1812879" y="3966859"/>
              <a:ext cx="1111" cy="2222"/>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0"/>
                    <a:pt x="1" y="0"/>
                    <a:pt x="0" y="0"/>
                  </a:cubicBezTo>
                  <a:cubicBezTo>
                    <a:pt x="0" y="0"/>
                    <a:pt x="2" y="2"/>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79" name="Freeform 274">
              <a:extLst>
                <a:ext uri="{FF2B5EF4-FFF2-40B4-BE49-F238E27FC236}">
                  <a16:creationId xmlns="" xmlns:a16="http://schemas.microsoft.com/office/drawing/2014/main" id="{083D33AF-3241-4A57-AE28-19E902E9529D}"/>
                </a:ext>
              </a:extLst>
            </p:cNvPr>
            <p:cNvSpPr>
              <a:spLocks/>
            </p:cNvSpPr>
            <p:nvPr/>
          </p:nvSpPr>
          <p:spPr bwMode="auto">
            <a:xfrm>
              <a:off x="1799547" y="3956860"/>
              <a:ext cx="3333" cy="1111"/>
            </a:xfrm>
            <a:custGeom>
              <a:avLst/>
              <a:gdLst>
                <a:gd name="T0" fmla="*/ 1 w 3"/>
                <a:gd name="T1" fmla="*/ 1 h 1"/>
                <a:gd name="T2" fmla="*/ 3 w 3"/>
                <a:gd name="T3" fmla="*/ 0 h 1"/>
                <a:gd name="T4" fmla="*/ 1 w 3"/>
                <a:gd name="T5" fmla="*/ 1 h 1"/>
              </a:gdLst>
              <a:ahLst/>
              <a:cxnLst>
                <a:cxn ang="0">
                  <a:pos x="T0" y="T1"/>
                </a:cxn>
                <a:cxn ang="0">
                  <a:pos x="T2" y="T3"/>
                </a:cxn>
                <a:cxn ang="0">
                  <a:pos x="T4" y="T5"/>
                </a:cxn>
              </a:cxnLst>
              <a:rect l="0" t="0" r="r" b="b"/>
              <a:pathLst>
                <a:path w="3" h="1">
                  <a:moveTo>
                    <a:pt x="1" y="1"/>
                  </a:moveTo>
                  <a:cubicBezTo>
                    <a:pt x="1" y="1"/>
                    <a:pt x="3" y="1"/>
                    <a:pt x="3" y="0"/>
                  </a:cubicBezTo>
                  <a:cubicBezTo>
                    <a:pt x="2" y="0"/>
                    <a:pt x="0"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0" name="Freeform 275">
              <a:extLst>
                <a:ext uri="{FF2B5EF4-FFF2-40B4-BE49-F238E27FC236}">
                  <a16:creationId xmlns="" xmlns:a16="http://schemas.microsoft.com/office/drawing/2014/main" id="{C1826F01-6CCE-404C-9AE1-28BF5EFAE942}"/>
                </a:ext>
              </a:extLst>
            </p:cNvPr>
            <p:cNvSpPr>
              <a:spLocks/>
            </p:cNvSpPr>
            <p:nvPr/>
          </p:nvSpPr>
          <p:spPr bwMode="auto">
            <a:xfrm>
              <a:off x="1810657" y="3960193"/>
              <a:ext cx="5555" cy="4444"/>
            </a:xfrm>
            <a:custGeom>
              <a:avLst/>
              <a:gdLst>
                <a:gd name="T0" fmla="*/ 2 w 6"/>
                <a:gd name="T1" fmla="*/ 1 h 5"/>
                <a:gd name="T2" fmla="*/ 0 w 6"/>
                <a:gd name="T3" fmla="*/ 2 h 5"/>
                <a:gd name="T4" fmla="*/ 3 w 6"/>
                <a:gd name="T5" fmla="*/ 3 h 5"/>
                <a:gd name="T6" fmla="*/ 4 w 6"/>
                <a:gd name="T7" fmla="*/ 2 h 5"/>
                <a:gd name="T8" fmla="*/ 5 w 6"/>
                <a:gd name="T9" fmla="*/ 2 h 5"/>
                <a:gd name="T10" fmla="*/ 2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2" y="1"/>
                  </a:moveTo>
                  <a:cubicBezTo>
                    <a:pt x="1" y="1"/>
                    <a:pt x="0" y="2"/>
                    <a:pt x="0" y="2"/>
                  </a:cubicBezTo>
                  <a:cubicBezTo>
                    <a:pt x="0" y="2"/>
                    <a:pt x="2" y="5"/>
                    <a:pt x="3" y="3"/>
                  </a:cubicBezTo>
                  <a:cubicBezTo>
                    <a:pt x="3" y="2"/>
                    <a:pt x="3" y="2"/>
                    <a:pt x="4" y="2"/>
                  </a:cubicBezTo>
                  <a:cubicBezTo>
                    <a:pt x="4" y="2"/>
                    <a:pt x="6" y="3"/>
                    <a:pt x="5" y="2"/>
                  </a:cubicBezTo>
                  <a:cubicBezTo>
                    <a:pt x="4" y="0"/>
                    <a:pt x="3" y="2"/>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1" name="Freeform 276">
              <a:extLst>
                <a:ext uri="{FF2B5EF4-FFF2-40B4-BE49-F238E27FC236}">
                  <a16:creationId xmlns="" xmlns:a16="http://schemas.microsoft.com/office/drawing/2014/main" id="{3495A6DB-27DA-4B49-93B8-0F024AA94B8D}"/>
                </a:ext>
              </a:extLst>
            </p:cNvPr>
            <p:cNvSpPr>
              <a:spLocks/>
            </p:cNvSpPr>
            <p:nvPr/>
          </p:nvSpPr>
          <p:spPr bwMode="auto">
            <a:xfrm>
              <a:off x="1806213" y="3923530"/>
              <a:ext cx="17776" cy="28886"/>
            </a:xfrm>
            <a:custGeom>
              <a:avLst/>
              <a:gdLst>
                <a:gd name="T0" fmla="*/ 1 w 17"/>
                <a:gd name="T1" fmla="*/ 27 h 28"/>
                <a:gd name="T2" fmla="*/ 9 w 17"/>
                <a:gd name="T3" fmla="*/ 28 h 28"/>
                <a:gd name="T4" fmla="*/ 9 w 17"/>
                <a:gd name="T5" fmla="*/ 25 h 28"/>
                <a:gd name="T6" fmla="*/ 13 w 17"/>
                <a:gd name="T7" fmla="*/ 24 h 28"/>
                <a:gd name="T8" fmla="*/ 11 w 17"/>
                <a:gd name="T9" fmla="*/ 20 h 28"/>
                <a:gd name="T10" fmla="*/ 13 w 17"/>
                <a:gd name="T11" fmla="*/ 19 h 28"/>
                <a:gd name="T12" fmla="*/ 9 w 17"/>
                <a:gd name="T13" fmla="*/ 14 h 28"/>
                <a:gd name="T14" fmla="*/ 11 w 17"/>
                <a:gd name="T15" fmla="*/ 13 h 28"/>
                <a:gd name="T16" fmla="*/ 11 w 17"/>
                <a:gd name="T17" fmla="*/ 11 h 28"/>
                <a:gd name="T18" fmla="*/ 14 w 17"/>
                <a:gd name="T19" fmla="*/ 9 h 28"/>
                <a:gd name="T20" fmla="*/ 14 w 17"/>
                <a:gd name="T21" fmla="*/ 7 h 28"/>
                <a:gd name="T22" fmla="*/ 14 w 17"/>
                <a:gd name="T23" fmla="*/ 6 h 28"/>
                <a:gd name="T24" fmla="*/ 13 w 17"/>
                <a:gd name="T25" fmla="*/ 3 h 28"/>
                <a:gd name="T26" fmla="*/ 13 w 17"/>
                <a:gd name="T27" fmla="*/ 1 h 28"/>
                <a:gd name="T28" fmla="*/ 8 w 17"/>
                <a:gd name="T29" fmla="*/ 1 h 28"/>
                <a:gd name="T30" fmla="*/ 7 w 17"/>
                <a:gd name="T31" fmla="*/ 1 h 28"/>
                <a:gd name="T32" fmla="*/ 5 w 17"/>
                <a:gd name="T33" fmla="*/ 3 h 28"/>
                <a:gd name="T34" fmla="*/ 3 w 17"/>
                <a:gd name="T35" fmla="*/ 14 h 28"/>
                <a:gd name="T36" fmla="*/ 1 w 17"/>
                <a:gd name="T37" fmla="*/ 25 h 28"/>
                <a:gd name="T38" fmla="*/ 1 w 17"/>
                <a:gd name="T39"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8">
                  <a:moveTo>
                    <a:pt x="1" y="27"/>
                  </a:moveTo>
                  <a:cubicBezTo>
                    <a:pt x="3" y="27"/>
                    <a:pt x="7" y="28"/>
                    <a:pt x="9" y="28"/>
                  </a:cubicBezTo>
                  <a:cubicBezTo>
                    <a:pt x="11" y="28"/>
                    <a:pt x="11" y="27"/>
                    <a:pt x="9" y="25"/>
                  </a:cubicBezTo>
                  <a:cubicBezTo>
                    <a:pt x="8" y="24"/>
                    <a:pt x="11" y="24"/>
                    <a:pt x="13" y="24"/>
                  </a:cubicBezTo>
                  <a:cubicBezTo>
                    <a:pt x="15" y="23"/>
                    <a:pt x="12" y="21"/>
                    <a:pt x="11" y="20"/>
                  </a:cubicBezTo>
                  <a:cubicBezTo>
                    <a:pt x="10" y="19"/>
                    <a:pt x="11" y="19"/>
                    <a:pt x="13" y="19"/>
                  </a:cubicBezTo>
                  <a:cubicBezTo>
                    <a:pt x="15" y="19"/>
                    <a:pt x="10" y="15"/>
                    <a:pt x="9" y="14"/>
                  </a:cubicBezTo>
                  <a:cubicBezTo>
                    <a:pt x="8" y="12"/>
                    <a:pt x="9" y="13"/>
                    <a:pt x="11" y="13"/>
                  </a:cubicBezTo>
                  <a:cubicBezTo>
                    <a:pt x="12" y="14"/>
                    <a:pt x="11" y="13"/>
                    <a:pt x="11" y="11"/>
                  </a:cubicBezTo>
                  <a:cubicBezTo>
                    <a:pt x="11" y="9"/>
                    <a:pt x="12" y="10"/>
                    <a:pt x="14" y="9"/>
                  </a:cubicBezTo>
                  <a:cubicBezTo>
                    <a:pt x="17" y="9"/>
                    <a:pt x="15" y="7"/>
                    <a:pt x="14" y="7"/>
                  </a:cubicBezTo>
                  <a:cubicBezTo>
                    <a:pt x="13" y="7"/>
                    <a:pt x="13" y="6"/>
                    <a:pt x="14" y="6"/>
                  </a:cubicBezTo>
                  <a:cubicBezTo>
                    <a:pt x="14" y="6"/>
                    <a:pt x="14" y="5"/>
                    <a:pt x="13" y="3"/>
                  </a:cubicBezTo>
                  <a:cubicBezTo>
                    <a:pt x="12" y="2"/>
                    <a:pt x="12" y="2"/>
                    <a:pt x="13" y="1"/>
                  </a:cubicBezTo>
                  <a:cubicBezTo>
                    <a:pt x="14" y="0"/>
                    <a:pt x="9" y="1"/>
                    <a:pt x="8" y="1"/>
                  </a:cubicBezTo>
                  <a:cubicBezTo>
                    <a:pt x="7" y="2"/>
                    <a:pt x="6" y="2"/>
                    <a:pt x="7" y="1"/>
                  </a:cubicBezTo>
                  <a:cubicBezTo>
                    <a:pt x="8" y="0"/>
                    <a:pt x="6" y="1"/>
                    <a:pt x="5" y="3"/>
                  </a:cubicBezTo>
                  <a:cubicBezTo>
                    <a:pt x="4" y="4"/>
                    <a:pt x="2" y="11"/>
                    <a:pt x="3" y="14"/>
                  </a:cubicBezTo>
                  <a:cubicBezTo>
                    <a:pt x="4" y="17"/>
                    <a:pt x="2" y="23"/>
                    <a:pt x="1" y="25"/>
                  </a:cubicBezTo>
                  <a:cubicBezTo>
                    <a:pt x="0" y="26"/>
                    <a:pt x="1" y="27"/>
                    <a:pt x="1" y="2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2" name="Freeform 277">
              <a:extLst>
                <a:ext uri="{FF2B5EF4-FFF2-40B4-BE49-F238E27FC236}">
                  <a16:creationId xmlns="" xmlns:a16="http://schemas.microsoft.com/office/drawing/2014/main" id="{AC3B9B08-6896-4796-84DE-32FC6EE245B5}"/>
                </a:ext>
              </a:extLst>
            </p:cNvPr>
            <p:cNvSpPr>
              <a:spLocks/>
            </p:cNvSpPr>
            <p:nvPr/>
          </p:nvSpPr>
          <p:spPr bwMode="auto">
            <a:xfrm>
              <a:off x="1266260" y="3666886"/>
              <a:ext cx="5555" cy="2222"/>
            </a:xfrm>
            <a:custGeom>
              <a:avLst/>
              <a:gdLst>
                <a:gd name="T0" fmla="*/ 1 w 5"/>
                <a:gd name="T1" fmla="*/ 2 h 2"/>
                <a:gd name="T2" fmla="*/ 3 w 5"/>
                <a:gd name="T3" fmla="*/ 1 h 2"/>
                <a:gd name="T4" fmla="*/ 1 w 5"/>
                <a:gd name="T5" fmla="*/ 2 h 2"/>
              </a:gdLst>
              <a:ahLst/>
              <a:cxnLst>
                <a:cxn ang="0">
                  <a:pos x="T0" y="T1"/>
                </a:cxn>
                <a:cxn ang="0">
                  <a:pos x="T2" y="T3"/>
                </a:cxn>
                <a:cxn ang="0">
                  <a:pos x="T4" y="T5"/>
                </a:cxn>
              </a:cxnLst>
              <a:rect l="0" t="0" r="r" b="b"/>
              <a:pathLst>
                <a:path w="5" h="2">
                  <a:moveTo>
                    <a:pt x="1" y="2"/>
                  </a:moveTo>
                  <a:cubicBezTo>
                    <a:pt x="1" y="2"/>
                    <a:pt x="5" y="2"/>
                    <a:pt x="3" y="1"/>
                  </a:cubicBezTo>
                  <a:cubicBezTo>
                    <a:pt x="2" y="0"/>
                    <a:pt x="0"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3" name="Freeform 278">
              <a:extLst>
                <a:ext uri="{FF2B5EF4-FFF2-40B4-BE49-F238E27FC236}">
                  <a16:creationId xmlns="" xmlns:a16="http://schemas.microsoft.com/office/drawing/2014/main" id="{EFB6D482-32A2-4EB5-A16B-D0EE4BC08355}"/>
                </a:ext>
              </a:extLst>
            </p:cNvPr>
            <p:cNvSpPr>
              <a:spLocks/>
            </p:cNvSpPr>
            <p:nvPr/>
          </p:nvSpPr>
          <p:spPr bwMode="auto">
            <a:xfrm>
              <a:off x="1736219" y="3776876"/>
              <a:ext cx="3333" cy="2222"/>
            </a:xfrm>
            <a:custGeom>
              <a:avLst/>
              <a:gdLst>
                <a:gd name="T0" fmla="*/ 1 w 4"/>
                <a:gd name="T1" fmla="*/ 1 h 2"/>
                <a:gd name="T2" fmla="*/ 2 w 4"/>
                <a:gd name="T3" fmla="*/ 2 h 2"/>
                <a:gd name="T4" fmla="*/ 1 w 4"/>
                <a:gd name="T5" fmla="*/ 1 h 2"/>
              </a:gdLst>
              <a:ahLst/>
              <a:cxnLst>
                <a:cxn ang="0">
                  <a:pos x="T0" y="T1"/>
                </a:cxn>
                <a:cxn ang="0">
                  <a:pos x="T2" y="T3"/>
                </a:cxn>
                <a:cxn ang="0">
                  <a:pos x="T4" y="T5"/>
                </a:cxn>
              </a:cxnLst>
              <a:rect l="0" t="0" r="r" b="b"/>
              <a:pathLst>
                <a:path w="4" h="2">
                  <a:moveTo>
                    <a:pt x="1" y="1"/>
                  </a:moveTo>
                  <a:cubicBezTo>
                    <a:pt x="1" y="1"/>
                    <a:pt x="0" y="2"/>
                    <a:pt x="2" y="2"/>
                  </a:cubicBezTo>
                  <a:cubicBezTo>
                    <a:pt x="4" y="1"/>
                    <a:pt x="3"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4" name="Freeform 279">
              <a:extLst>
                <a:ext uri="{FF2B5EF4-FFF2-40B4-BE49-F238E27FC236}">
                  <a16:creationId xmlns="" xmlns:a16="http://schemas.microsoft.com/office/drawing/2014/main" id="{2FDDC37E-7523-4F44-A8FE-12632B8F5565}"/>
                </a:ext>
              </a:extLst>
            </p:cNvPr>
            <p:cNvSpPr>
              <a:spLocks/>
            </p:cNvSpPr>
            <p:nvPr/>
          </p:nvSpPr>
          <p:spPr bwMode="auto">
            <a:xfrm>
              <a:off x="1843987" y="4131289"/>
              <a:ext cx="51107" cy="52218"/>
            </a:xfrm>
            <a:custGeom>
              <a:avLst/>
              <a:gdLst>
                <a:gd name="T0" fmla="*/ 38 w 50"/>
                <a:gd name="T1" fmla="*/ 1 h 51"/>
                <a:gd name="T2" fmla="*/ 31 w 50"/>
                <a:gd name="T3" fmla="*/ 8 h 51"/>
                <a:gd name="T4" fmla="*/ 25 w 50"/>
                <a:gd name="T5" fmla="*/ 7 h 51"/>
                <a:gd name="T6" fmla="*/ 27 w 50"/>
                <a:gd name="T7" fmla="*/ 9 h 51"/>
                <a:gd name="T8" fmla="*/ 24 w 50"/>
                <a:gd name="T9" fmla="*/ 11 h 51"/>
                <a:gd name="T10" fmla="*/ 30 w 50"/>
                <a:gd name="T11" fmla="*/ 19 h 51"/>
                <a:gd name="T12" fmla="*/ 38 w 50"/>
                <a:gd name="T13" fmla="*/ 23 h 51"/>
                <a:gd name="T14" fmla="*/ 28 w 50"/>
                <a:gd name="T15" fmla="*/ 26 h 51"/>
                <a:gd name="T16" fmla="*/ 33 w 50"/>
                <a:gd name="T17" fmla="*/ 36 h 51"/>
                <a:gd name="T18" fmla="*/ 44 w 50"/>
                <a:gd name="T19" fmla="*/ 42 h 51"/>
                <a:gd name="T20" fmla="*/ 40 w 50"/>
                <a:gd name="T21" fmla="*/ 42 h 51"/>
                <a:gd name="T22" fmla="*/ 37 w 50"/>
                <a:gd name="T23" fmla="*/ 40 h 51"/>
                <a:gd name="T24" fmla="*/ 33 w 50"/>
                <a:gd name="T25" fmla="*/ 42 h 51"/>
                <a:gd name="T26" fmla="*/ 28 w 50"/>
                <a:gd name="T27" fmla="*/ 39 h 51"/>
                <a:gd name="T28" fmla="*/ 17 w 50"/>
                <a:gd name="T29" fmla="*/ 35 h 51"/>
                <a:gd name="T30" fmla="*/ 21 w 50"/>
                <a:gd name="T31" fmla="*/ 38 h 51"/>
                <a:gd name="T32" fmla="*/ 24 w 50"/>
                <a:gd name="T33" fmla="*/ 42 h 51"/>
                <a:gd name="T34" fmla="*/ 21 w 50"/>
                <a:gd name="T35" fmla="*/ 40 h 51"/>
                <a:gd name="T36" fmla="*/ 19 w 50"/>
                <a:gd name="T37" fmla="*/ 40 h 51"/>
                <a:gd name="T38" fmla="*/ 8 w 50"/>
                <a:gd name="T39" fmla="*/ 41 h 51"/>
                <a:gd name="T40" fmla="*/ 4 w 50"/>
                <a:gd name="T41" fmla="*/ 43 h 51"/>
                <a:gd name="T42" fmla="*/ 1 w 50"/>
                <a:gd name="T43" fmla="*/ 44 h 51"/>
                <a:gd name="T44" fmla="*/ 9 w 50"/>
                <a:gd name="T45" fmla="*/ 43 h 51"/>
                <a:gd name="T46" fmla="*/ 10 w 50"/>
                <a:gd name="T47" fmla="*/ 46 h 51"/>
                <a:gd name="T48" fmla="*/ 14 w 50"/>
                <a:gd name="T49" fmla="*/ 46 h 51"/>
                <a:gd name="T50" fmla="*/ 19 w 50"/>
                <a:gd name="T51" fmla="*/ 45 h 51"/>
                <a:gd name="T52" fmla="*/ 20 w 50"/>
                <a:gd name="T53" fmla="*/ 47 h 51"/>
                <a:gd name="T54" fmla="*/ 23 w 50"/>
                <a:gd name="T55" fmla="*/ 48 h 51"/>
                <a:gd name="T56" fmla="*/ 29 w 50"/>
                <a:gd name="T57" fmla="*/ 48 h 51"/>
                <a:gd name="T58" fmla="*/ 33 w 50"/>
                <a:gd name="T59" fmla="*/ 47 h 51"/>
                <a:gd name="T60" fmla="*/ 41 w 50"/>
                <a:gd name="T61" fmla="*/ 50 h 51"/>
                <a:gd name="T62" fmla="*/ 47 w 50"/>
                <a:gd name="T63" fmla="*/ 49 h 51"/>
                <a:gd name="T64" fmla="*/ 50 w 50"/>
                <a:gd name="T65"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1">
                  <a:moveTo>
                    <a:pt x="44" y="4"/>
                  </a:moveTo>
                  <a:cubicBezTo>
                    <a:pt x="42" y="4"/>
                    <a:pt x="40" y="2"/>
                    <a:pt x="38" y="1"/>
                  </a:cubicBezTo>
                  <a:cubicBezTo>
                    <a:pt x="37" y="0"/>
                    <a:pt x="35" y="2"/>
                    <a:pt x="34" y="4"/>
                  </a:cubicBezTo>
                  <a:cubicBezTo>
                    <a:pt x="33" y="6"/>
                    <a:pt x="33" y="7"/>
                    <a:pt x="31" y="8"/>
                  </a:cubicBezTo>
                  <a:cubicBezTo>
                    <a:pt x="29" y="8"/>
                    <a:pt x="27" y="6"/>
                    <a:pt x="25" y="6"/>
                  </a:cubicBezTo>
                  <a:cubicBezTo>
                    <a:pt x="24" y="6"/>
                    <a:pt x="24" y="7"/>
                    <a:pt x="25" y="7"/>
                  </a:cubicBezTo>
                  <a:cubicBezTo>
                    <a:pt x="25" y="7"/>
                    <a:pt x="25" y="8"/>
                    <a:pt x="25" y="9"/>
                  </a:cubicBezTo>
                  <a:cubicBezTo>
                    <a:pt x="26" y="10"/>
                    <a:pt x="26" y="9"/>
                    <a:pt x="27" y="9"/>
                  </a:cubicBezTo>
                  <a:cubicBezTo>
                    <a:pt x="29" y="9"/>
                    <a:pt x="27" y="11"/>
                    <a:pt x="26" y="11"/>
                  </a:cubicBezTo>
                  <a:cubicBezTo>
                    <a:pt x="25" y="12"/>
                    <a:pt x="24" y="12"/>
                    <a:pt x="24" y="11"/>
                  </a:cubicBezTo>
                  <a:cubicBezTo>
                    <a:pt x="24" y="10"/>
                    <a:pt x="23" y="13"/>
                    <a:pt x="23" y="13"/>
                  </a:cubicBezTo>
                  <a:cubicBezTo>
                    <a:pt x="23" y="22"/>
                    <a:pt x="27" y="21"/>
                    <a:pt x="30" y="19"/>
                  </a:cubicBezTo>
                  <a:cubicBezTo>
                    <a:pt x="34" y="17"/>
                    <a:pt x="38" y="19"/>
                    <a:pt x="39" y="19"/>
                  </a:cubicBezTo>
                  <a:cubicBezTo>
                    <a:pt x="40" y="19"/>
                    <a:pt x="38" y="22"/>
                    <a:pt x="38" y="23"/>
                  </a:cubicBezTo>
                  <a:cubicBezTo>
                    <a:pt x="37" y="23"/>
                    <a:pt x="33" y="24"/>
                    <a:pt x="32" y="24"/>
                  </a:cubicBezTo>
                  <a:cubicBezTo>
                    <a:pt x="31" y="24"/>
                    <a:pt x="29" y="26"/>
                    <a:pt x="28" y="26"/>
                  </a:cubicBezTo>
                  <a:cubicBezTo>
                    <a:pt x="27" y="27"/>
                    <a:pt x="27" y="30"/>
                    <a:pt x="28" y="32"/>
                  </a:cubicBezTo>
                  <a:cubicBezTo>
                    <a:pt x="29" y="34"/>
                    <a:pt x="32" y="35"/>
                    <a:pt x="33" y="36"/>
                  </a:cubicBezTo>
                  <a:cubicBezTo>
                    <a:pt x="33" y="36"/>
                    <a:pt x="41" y="40"/>
                    <a:pt x="43" y="40"/>
                  </a:cubicBezTo>
                  <a:cubicBezTo>
                    <a:pt x="45" y="40"/>
                    <a:pt x="44" y="42"/>
                    <a:pt x="44" y="42"/>
                  </a:cubicBezTo>
                  <a:cubicBezTo>
                    <a:pt x="43" y="43"/>
                    <a:pt x="40" y="44"/>
                    <a:pt x="39" y="44"/>
                  </a:cubicBezTo>
                  <a:cubicBezTo>
                    <a:pt x="38" y="45"/>
                    <a:pt x="39" y="43"/>
                    <a:pt x="40" y="42"/>
                  </a:cubicBezTo>
                  <a:cubicBezTo>
                    <a:pt x="41" y="41"/>
                    <a:pt x="39" y="40"/>
                    <a:pt x="38" y="39"/>
                  </a:cubicBezTo>
                  <a:cubicBezTo>
                    <a:pt x="37" y="38"/>
                    <a:pt x="37" y="39"/>
                    <a:pt x="37" y="40"/>
                  </a:cubicBezTo>
                  <a:cubicBezTo>
                    <a:pt x="36" y="41"/>
                    <a:pt x="34" y="38"/>
                    <a:pt x="33" y="37"/>
                  </a:cubicBezTo>
                  <a:cubicBezTo>
                    <a:pt x="32" y="37"/>
                    <a:pt x="32" y="39"/>
                    <a:pt x="33" y="42"/>
                  </a:cubicBezTo>
                  <a:cubicBezTo>
                    <a:pt x="33" y="45"/>
                    <a:pt x="30" y="40"/>
                    <a:pt x="29" y="38"/>
                  </a:cubicBezTo>
                  <a:cubicBezTo>
                    <a:pt x="28" y="36"/>
                    <a:pt x="28" y="38"/>
                    <a:pt x="28" y="39"/>
                  </a:cubicBezTo>
                  <a:cubicBezTo>
                    <a:pt x="28" y="40"/>
                    <a:pt x="27" y="40"/>
                    <a:pt x="26" y="40"/>
                  </a:cubicBezTo>
                  <a:cubicBezTo>
                    <a:pt x="26" y="40"/>
                    <a:pt x="19" y="36"/>
                    <a:pt x="17" y="35"/>
                  </a:cubicBezTo>
                  <a:cubicBezTo>
                    <a:pt x="15" y="33"/>
                    <a:pt x="18" y="36"/>
                    <a:pt x="18" y="37"/>
                  </a:cubicBezTo>
                  <a:cubicBezTo>
                    <a:pt x="19" y="38"/>
                    <a:pt x="20" y="37"/>
                    <a:pt x="21" y="38"/>
                  </a:cubicBezTo>
                  <a:cubicBezTo>
                    <a:pt x="22" y="38"/>
                    <a:pt x="22" y="40"/>
                    <a:pt x="24" y="41"/>
                  </a:cubicBezTo>
                  <a:cubicBezTo>
                    <a:pt x="25" y="42"/>
                    <a:pt x="25" y="42"/>
                    <a:pt x="24" y="42"/>
                  </a:cubicBezTo>
                  <a:cubicBezTo>
                    <a:pt x="23" y="42"/>
                    <a:pt x="22" y="41"/>
                    <a:pt x="22" y="41"/>
                  </a:cubicBezTo>
                  <a:cubicBezTo>
                    <a:pt x="21" y="40"/>
                    <a:pt x="21" y="40"/>
                    <a:pt x="21" y="40"/>
                  </a:cubicBezTo>
                  <a:cubicBezTo>
                    <a:pt x="20" y="41"/>
                    <a:pt x="20" y="42"/>
                    <a:pt x="19" y="43"/>
                  </a:cubicBezTo>
                  <a:cubicBezTo>
                    <a:pt x="18" y="43"/>
                    <a:pt x="18" y="41"/>
                    <a:pt x="19" y="40"/>
                  </a:cubicBezTo>
                  <a:cubicBezTo>
                    <a:pt x="20" y="38"/>
                    <a:pt x="17" y="40"/>
                    <a:pt x="15" y="40"/>
                  </a:cubicBezTo>
                  <a:cubicBezTo>
                    <a:pt x="14" y="41"/>
                    <a:pt x="10" y="41"/>
                    <a:pt x="8" y="41"/>
                  </a:cubicBezTo>
                  <a:cubicBezTo>
                    <a:pt x="7" y="40"/>
                    <a:pt x="7" y="42"/>
                    <a:pt x="6" y="42"/>
                  </a:cubicBezTo>
                  <a:cubicBezTo>
                    <a:pt x="5" y="42"/>
                    <a:pt x="5" y="43"/>
                    <a:pt x="4" y="43"/>
                  </a:cubicBezTo>
                  <a:cubicBezTo>
                    <a:pt x="4" y="44"/>
                    <a:pt x="2" y="43"/>
                    <a:pt x="1" y="43"/>
                  </a:cubicBezTo>
                  <a:cubicBezTo>
                    <a:pt x="0" y="42"/>
                    <a:pt x="0" y="44"/>
                    <a:pt x="1" y="44"/>
                  </a:cubicBezTo>
                  <a:cubicBezTo>
                    <a:pt x="1" y="45"/>
                    <a:pt x="6" y="45"/>
                    <a:pt x="6" y="44"/>
                  </a:cubicBezTo>
                  <a:cubicBezTo>
                    <a:pt x="7" y="44"/>
                    <a:pt x="9" y="44"/>
                    <a:pt x="9" y="43"/>
                  </a:cubicBezTo>
                  <a:cubicBezTo>
                    <a:pt x="9" y="43"/>
                    <a:pt x="10" y="43"/>
                    <a:pt x="10" y="44"/>
                  </a:cubicBezTo>
                  <a:cubicBezTo>
                    <a:pt x="11" y="45"/>
                    <a:pt x="10" y="45"/>
                    <a:pt x="10" y="46"/>
                  </a:cubicBezTo>
                  <a:cubicBezTo>
                    <a:pt x="11" y="46"/>
                    <a:pt x="12" y="46"/>
                    <a:pt x="13" y="45"/>
                  </a:cubicBezTo>
                  <a:cubicBezTo>
                    <a:pt x="14" y="44"/>
                    <a:pt x="14" y="45"/>
                    <a:pt x="14" y="46"/>
                  </a:cubicBezTo>
                  <a:cubicBezTo>
                    <a:pt x="14" y="47"/>
                    <a:pt x="15" y="47"/>
                    <a:pt x="15" y="46"/>
                  </a:cubicBezTo>
                  <a:cubicBezTo>
                    <a:pt x="16" y="45"/>
                    <a:pt x="18" y="45"/>
                    <a:pt x="19" y="45"/>
                  </a:cubicBezTo>
                  <a:cubicBezTo>
                    <a:pt x="20" y="45"/>
                    <a:pt x="21" y="45"/>
                    <a:pt x="21" y="45"/>
                  </a:cubicBezTo>
                  <a:cubicBezTo>
                    <a:pt x="22" y="44"/>
                    <a:pt x="21" y="46"/>
                    <a:pt x="20" y="47"/>
                  </a:cubicBezTo>
                  <a:cubicBezTo>
                    <a:pt x="19" y="47"/>
                    <a:pt x="18" y="47"/>
                    <a:pt x="17" y="48"/>
                  </a:cubicBezTo>
                  <a:cubicBezTo>
                    <a:pt x="17" y="49"/>
                    <a:pt x="22" y="48"/>
                    <a:pt x="23" y="48"/>
                  </a:cubicBezTo>
                  <a:cubicBezTo>
                    <a:pt x="24" y="47"/>
                    <a:pt x="25" y="47"/>
                    <a:pt x="25" y="49"/>
                  </a:cubicBezTo>
                  <a:cubicBezTo>
                    <a:pt x="24" y="50"/>
                    <a:pt x="28" y="48"/>
                    <a:pt x="29" y="48"/>
                  </a:cubicBezTo>
                  <a:cubicBezTo>
                    <a:pt x="29" y="47"/>
                    <a:pt x="30" y="46"/>
                    <a:pt x="30" y="47"/>
                  </a:cubicBezTo>
                  <a:cubicBezTo>
                    <a:pt x="30" y="49"/>
                    <a:pt x="32" y="47"/>
                    <a:pt x="33" y="47"/>
                  </a:cubicBezTo>
                  <a:cubicBezTo>
                    <a:pt x="34" y="46"/>
                    <a:pt x="34" y="47"/>
                    <a:pt x="35" y="48"/>
                  </a:cubicBezTo>
                  <a:cubicBezTo>
                    <a:pt x="35" y="50"/>
                    <a:pt x="40" y="50"/>
                    <a:pt x="41" y="50"/>
                  </a:cubicBezTo>
                  <a:cubicBezTo>
                    <a:pt x="42" y="51"/>
                    <a:pt x="45" y="50"/>
                    <a:pt x="45" y="49"/>
                  </a:cubicBezTo>
                  <a:cubicBezTo>
                    <a:pt x="45" y="49"/>
                    <a:pt x="46" y="48"/>
                    <a:pt x="47" y="49"/>
                  </a:cubicBezTo>
                  <a:cubicBezTo>
                    <a:pt x="48" y="49"/>
                    <a:pt x="49" y="49"/>
                    <a:pt x="50" y="50"/>
                  </a:cubicBezTo>
                  <a:cubicBezTo>
                    <a:pt x="50" y="5"/>
                    <a:pt x="50" y="5"/>
                    <a:pt x="50" y="5"/>
                  </a:cubicBezTo>
                  <a:cubicBezTo>
                    <a:pt x="48" y="4"/>
                    <a:pt x="45" y="4"/>
                    <a:pt x="4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5" name="Freeform 280">
              <a:extLst>
                <a:ext uri="{FF2B5EF4-FFF2-40B4-BE49-F238E27FC236}">
                  <a16:creationId xmlns="" xmlns:a16="http://schemas.microsoft.com/office/drawing/2014/main" id="{6BC5CBCE-5E49-4A1D-981A-1682BF40BC08}"/>
                </a:ext>
              </a:extLst>
            </p:cNvPr>
            <p:cNvSpPr>
              <a:spLocks/>
            </p:cNvSpPr>
            <p:nvPr/>
          </p:nvSpPr>
          <p:spPr bwMode="auto">
            <a:xfrm>
              <a:off x="1783992" y="3512455"/>
              <a:ext cx="136655" cy="649943"/>
            </a:xfrm>
            <a:custGeom>
              <a:avLst/>
              <a:gdLst>
                <a:gd name="T0" fmla="*/ 52 w 131"/>
                <a:gd name="T1" fmla="*/ 572 h 626"/>
                <a:gd name="T2" fmla="*/ 36 w 131"/>
                <a:gd name="T3" fmla="*/ 553 h 626"/>
                <a:gd name="T4" fmla="*/ 48 w 131"/>
                <a:gd name="T5" fmla="*/ 519 h 626"/>
                <a:gd name="T6" fmla="*/ 57 w 131"/>
                <a:gd name="T7" fmla="*/ 491 h 626"/>
                <a:gd name="T8" fmla="*/ 66 w 131"/>
                <a:gd name="T9" fmla="*/ 461 h 626"/>
                <a:gd name="T10" fmla="*/ 68 w 131"/>
                <a:gd name="T11" fmla="*/ 444 h 626"/>
                <a:gd name="T12" fmla="*/ 60 w 131"/>
                <a:gd name="T13" fmla="*/ 422 h 626"/>
                <a:gd name="T14" fmla="*/ 58 w 131"/>
                <a:gd name="T15" fmla="*/ 376 h 626"/>
                <a:gd name="T16" fmla="*/ 66 w 131"/>
                <a:gd name="T17" fmla="*/ 346 h 626"/>
                <a:gd name="T18" fmla="*/ 78 w 131"/>
                <a:gd name="T19" fmla="*/ 298 h 626"/>
                <a:gd name="T20" fmla="*/ 85 w 131"/>
                <a:gd name="T21" fmla="*/ 268 h 626"/>
                <a:gd name="T22" fmla="*/ 85 w 131"/>
                <a:gd name="T23" fmla="*/ 241 h 626"/>
                <a:gd name="T24" fmla="*/ 82 w 131"/>
                <a:gd name="T25" fmla="*/ 211 h 626"/>
                <a:gd name="T26" fmla="*/ 91 w 131"/>
                <a:gd name="T27" fmla="*/ 173 h 626"/>
                <a:gd name="T28" fmla="*/ 108 w 131"/>
                <a:gd name="T29" fmla="*/ 122 h 626"/>
                <a:gd name="T30" fmla="*/ 127 w 131"/>
                <a:gd name="T31" fmla="*/ 98 h 626"/>
                <a:gd name="T32" fmla="*/ 116 w 131"/>
                <a:gd name="T33" fmla="*/ 69 h 626"/>
                <a:gd name="T34" fmla="*/ 107 w 131"/>
                <a:gd name="T35" fmla="*/ 38 h 626"/>
                <a:gd name="T36" fmla="*/ 99 w 131"/>
                <a:gd name="T37" fmla="*/ 8 h 626"/>
                <a:gd name="T38" fmla="*/ 81 w 131"/>
                <a:gd name="T39" fmla="*/ 19 h 626"/>
                <a:gd name="T40" fmla="*/ 79 w 131"/>
                <a:gd name="T41" fmla="*/ 94 h 626"/>
                <a:gd name="T42" fmla="*/ 65 w 131"/>
                <a:gd name="T43" fmla="*/ 177 h 626"/>
                <a:gd name="T44" fmla="*/ 61 w 131"/>
                <a:gd name="T45" fmla="*/ 203 h 626"/>
                <a:gd name="T46" fmla="*/ 47 w 131"/>
                <a:gd name="T47" fmla="*/ 290 h 626"/>
                <a:gd name="T48" fmla="*/ 32 w 131"/>
                <a:gd name="T49" fmla="*/ 321 h 626"/>
                <a:gd name="T50" fmla="*/ 28 w 131"/>
                <a:gd name="T51" fmla="*/ 385 h 626"/>
                <a:gd name="T52" fmla="*/ 48 w 131"/>
                <a:gd name="T53" fmla="*/ 395 h 626"/>
                <a:gd name="T54" fmla="*/ 46 w 131"/>
                <a:gd name="T55" fmla="*/ 409 h 626"/>
                <a:gd name="T56" fmla="*/ 41 w 131"/>
                <a:gd name="T57" fmla="*/ 435 h 626"/>
                <a:gd name="T58" fmla="*/ 39 w 131"/>
                <a:gd name="T59" fmla="*/ 453 h 626"/>
                <a:gd name="T60" fmla="*/ 39 w 131"/>
                <a:gd name="T61" fmla="*/ 460 h 626"/>
                <a:gd name="T62" fmla="*/ 33 w 131"/>
                <a:gd name="T63" fmla="*/ 472 h 626"/>
                <a:gd name="T64" fmla="*/ 30 w 131"/>
                <a:gd name="T65" fmla="*/ 477 h 626"/>
                <a:gd name="T66" fmla="*/ 26 w 131"/>
                <a:gd name="T67" fmla="*/ 471 h 626"/>
                <a:gd name="T68" fmla="*/ 13 w 131"/>
                <a:gd name="T69" fmla="*/ 470 h 626"/>
                <a:gd name="T70" fmla="*/ 15 w 131"/>
                <a:gd name="T71" fmla="*/ 476 h 626"/>
                <a:gd name="T72" fmla="*/ 2 w 131"/>
                <a:gd name="T73" fmla="*/ 487 h 626"/>
                <a:gd name="T74" fmla="*/ 11 w 131"/>
                <a:gd name="T75" fmla="*/ 483 h 626"/>
                <a:gd name="T76" fmla="*/ 23 w 131"/>
                <a:gd name="T77" fmla="*/ 488 h 626"/>
                <a:gd name="T78" fmla="*/ 22 w 131"/>
                <a:gd name="T79" fmla="*/ 501 h 626"/>
                <a:gd name="T80" fmla="*/ 21 w 131"/>
                <a:gd name="T81" fmla="*/ 502 h 626"/>
                <a:gd name="T82" fmla="*/ 36 w 131"/>
                <a:gd name="T83" fmla="*/ 509 h 626"/>
                <a:gd name="T84" fmla="*/ 30 w 131"/>
                <a:gd name="T85" fmla="*/ 511 h 626"/>
                <a:gd name="T86" fmla="*/ 20 w 131"/>
                <a:gd name="T87" fmla="*/ 512 h 626"/>
                <a:gd name="T88" fmla="*/ 22 w 131"/>
                <a:gd name="T89" fmla="*/ 523 h 626"/>
                <a:gd name="T90" fmla="*/ 26 w 131"/>
                <a:gd name="T91" fmla="*/ 531 h 626"/>
                <a:gd name="T92" fmla="*/ 30 w 131"/>
                <a:gd name="T93" fmla="*/ 543 h 626"/>
                <a:gd name="T94" fmla="*/ 28 w 131"/>
                <a:gd name="T95" fmla="*/ 548 h 626"/>
                <a:gd name="T96" fmla="*/ 24 w 131"/>
                <a:gd name="T97" fmla="*/ 553 h 626"/>
                <a:gd name="T98" fmla="*/ 27 w 131"/>
                <a:gd name="T99" fmla="*/ 559 h 626"/>
                <a:gd name="T100" fmla="*/ 31 w 131"/>
                <a:gd name="T101" fmla="*/ 562 h 626"/>
                <a:gd name="T102" fmla="*/ 31 w 131"/>
                <a:gd name="T103" fmla="*/ 574 h 626"/>
                <a:gd name="T104" fmla="*/ 34 w 131"/>
                <a:gd name="T105" fmla="*/ 582 h 626"/>
                <a:gd name="T106" fmla="*/ 32 w 131"/>
                <a:gd name="T107" fmla="*/ 591 h 626"/>
                <a:gd name="T108" fmla="*/ 37 w 131"/>
                <a:gd name="T109" fmla="*/ 600 h 626"/>
                <a:gd name="T110" fmla="*/ 36 w 131"/>
                <a:gd name="T111" fmla="*/ 607 h 626"/>
                <a:gd name="T112" fmla="*/ 50 w 131"/>
                <a:gd name="T113" fmla="*/ 599 h 626"/>
                <a:gd name="T114" fmla="*/ 44 w 131"/>
                <a:gd name="T115" fmla="*/ 605 h 626"/>
                <a:gd name="T116" fmla="*/ 50 w 131"/>
                <a:gd name="T117" fmla="*/ 618 h 626"/>
                <a:gd name="T118" fmla="*/ 52 w 131"/>
                <a:gd name="T119" fmla="*/ 610 h 626"/>
                <a:gd name="T120" fmla="*/ 60 w 131"/>
                <a:gd name="T121" fmla="*/ 618 h 626"/>
                <a:gd name="T122" fmla="*/ 53 w 131"/>
                <a:gd name="T123" fmla="*/ 619 h 626"/>
                <a:gd name="T124" fmla="*/ 75 w 131"/>
                <a:gd name="T125" fmla="*/ 60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 h="626">
                  <a:moveTo>
                    <a:pt x="91" y="589"/>
                  </a:moveTo>
                  <a:cubicBezTo>
                    <a:pt x="90" y="589"/>
                    <a:pt x="86" y="587"/>
                    <a:pt x="84" y="587"/>
                  </a:cubicBezTo>
                  <a:cubicBezTo>
                    <a:pt x="81" y="587"/>
                    <a:pt x="60" y="587"/>
                    <a:pt x="60" y="587"/>
                  </a:cubicBezTo>
                  <a:cubicBezTo>
                    <a:pt x="60" y="587"/>
                    <a:pt x="58" y="588"/>
                    <a:pt x="57" y="585"/>
                  </a:cubicBezTo>
                  <a:cubicBezTo>
                    <a:pt x="55" y="583"/>
                    <a:pt x="55" y="583"/>
                    <a:pt x="53" y="582"/>
                  </a:cubicBezTo>
                  <a:cubicBezTo>
                    <a:pt x="52" y="581"/>
                    <a:pt x="51" y="580"/>
                    <a:pt x="51" y="580"/>
                  </a:cubicBezTo>
                  <a:cubicBezTo>
                    <a:pt x="51" y="579"/>
                    <a:pt x="51" y="579"/>
                    <a:pt x="51" y="579"/>
                  </a:cubicBezTo>
                  <a:cubicBezTo>
                    <a:pt x="50" y="579"/>
                    <a:pt x="50" y="579"/>
                    <a:pt x="51" y="578"/>
                  </a:cubicBezTo>
                  <a:cubicBezTo>
                    <a:pt x="52" y="576"/>
                    <a:pt x="53" y="574"/>
                    <a:pt x="52" y="572"/>
                  </a:cubicBezTo>
                  <a:cubicBezTo>
                    <a:pt x="51" y="571"/>
                    <a:pt x="50" y="571"/>
                    <a:pt x="51" y="569"/>
                  </a:cubicBezTo>
                  <a:cubicBezTo>
                    <a:pt x="52" y="568"/>
                    <a:pt x="53" y="568"/>
                    <a:pt x="52" y="566"/>
                  </a:cubicBezTo>
                  <a:cubicBezTo>
                    <a:pt x="52" y="564"/>
                    <a:pt x="52" y="562"/>
                    <a:pt x="52" y="562"/>
                  </a:cubicBezTo>
                  <a:cubicBezTo>
                    <a:pt x="52" y="562"/>
                    <a:pt x="52" y="561"/>
                    <a:pt x="51" y="560"/>
                  </a:cubicBezTo>
                  <a:cubicBezTo>
                    <a:pt x="50" y="560"/>
                    <a:pt x="49" y="560"/>
                    <a:pt x="48" y="561"/>
                  </a:cubicBezTo>
                  <a:cubicBezTo>
                    <a:pt x="47" y="561"/>
                    <a:pt x="47" y="561"/>
                    <a:pt x="46" y="561"/>
                  </a:cubicBezTo>
                  <a:cubicBezTo>
                    <a:pt x="45" y="561"/>
                    <a:pt x="44" y="560"/>
                    <a:pt x="43" y="562"/>
                  </a:cubicBezTo>
                  <a:cubicBezTo>
                    <a:pt x="41" y="563"/>
                    <a:pt x="39" y="565"/>
                    <a:pt x="38" y="561"/>
                  </a:cubicBezTo>
                  <a:cubicBezTo>
                    <a:pt x="37" y="557"/>
                    <a:pt x="37" y="554"/>
                    <a:pt x="36" y="553"/>
                  </a:cubicBezTo>
                  <a:cubicBezTo>
                    <a:pt x="34" y="552"/>
                    <a:pt x="33" y="551"/>
                    <a:pt x="33" y="548"/>
                  </a:cubicBezTo>
                  <a:cubicBezTo>
                    <a:pt x="33" y="545"/>
                    <a:pt x="34" y="542"/>
                    <a:pt x="34" y="541"/>
                  </a:cubicBezTo>
                  <a:cubicBezTo>
                    <a:pt x="34" y="540"/>
                    <a:pt x="34" y="540"/>
                    <a:pt x="33" y="540"/>
                  </a:cubicBezTo>
                  <a:cubicBezTo>
                    <a:pt x="33" y="540"/>
                    <a:pt x="33" y="539"/>
                    <a:pt x="33" y="538"/>
                  </a:cubicBezTo>
                  <a:cubicBezTo>
                    <a:pt x="33" y="538"/>
                    <a:pt x="34" y="536"/>
                    <a:pt x="35" y="535"/>
                  </a:cubicBezTo>
                  <a:cubicBezTo>
                    <a:pt x="37" y="534"/>
                    <a:pt x="39" y="534"/>
                    <a:pt x="40" y="534"/>
                  </a:cubicBezTo>
                  <a:cubicBezTo>
                    <a:pt x="40" y="533"/>
                    <a:pt x="44" y="529"/>
                    <a:pt x="46" y="527"/>
                  </a:cubicBezTo>
                  <a:cubicBezTo>
                    <a:pt x="47" y="526"/>
                    <a:pt x="48" y="526"/>
                    <a:pt x="48" y="521"/>
                  </a:cubicBezTo>
                  <a:cubicBezTo>
                    <a:pt x="48" y="519"/>
                    <a:pt x="48" y="519"/>
                    <a:pt x="48" y="519"/>
                  </a:cubicBezTo>
                  <a:cubicBezTo>
                    <a:pt x="48" y="519"/>
                    <a:pt x="48" y="518"/>
                    <a:pt x="49" y="518"/>
                  </a:cubicBezTo>
                  <a:cubicBezTo>
                    <a:pt x="50" y="518"/>
                    <a:pt x="53" y="516"/>
                    <a:pt x="52" y="515"/>
                  </a:cubicBezTo>
                  <a:cubicBezTo>
                    <a:pt x="52" y="513"/>
                    <a:pt x="52" y="512"/>
                    <a:pt x="50" y="510"/>
                  </a:cubicBezTo>
                  <a:cubicBezTo>
                    <a:pt x="49" y="509"/>
                    <a:pt x="48" y="508"/>
                    <a:pt x="50" y="505"/>
                  </a:cubicBezTo>
                  <a:cubicBezTo>
                    <a:pt x="52" y="502"/>
                    <a:pt x="52" y="502"/>
                    <a:pt x="52" y="501"/>
                  </a:cubicBezTo>
                  <a:cubicBezTo>
                    <a:pt x="51" y="500"/>
                    <a:pt x="51" y="500"/>
                    <a:pt x="51" y="499"/>
                  </a:cubicBezTo>
                  <a:cubicBezTo>
                    <a:pt x="52" y="499"/>
                    <a:pt x="57" y="496"/>
                    <a:pt x="57" y="496"/>
                  </a:cubicBezTo>
                  <a:cubicBezTo>
                    <a:pt x="58" y="496"/>
                    <a:pt x="58" y="495"/>
                    <a:pt x="58" y="494"/>
                  </a:cubicBezTo>
                  <a:cubicBezTo>
                    <a:pt x="58" y="494"/>
                    <a:pt x="57" y="491"/>
                    <a:pt x="57" y="491"/>
                  </a:cubicBezTo>
                  <a:cubicBezTo>
                    <a:pt x="57" y="491"/>
                    <a:pt x="57" y="490"/>
                    <a:pt x="58" y="489"/>
                  </a:cubicBezTo>
                  <a:cubicBezTo>
                    <a:pt x="59" y="489"/>
                    <a:pt x="62" y="486"/>
                    <a:pt x="61" y="482"/>
                  </a:cubicBezTo>
                  <a:cubicBezTo>
                    <a:pt x="60" y="478"/>
                    <a:pt x="59" y="477"/>
                    <a:pt x="59" y="477"/>
                  </a:cubicBezTo>
                  <a:cubicBezTo>
                    <a:pt x="59" y="477"/>
                    <a:pt x="59" y="476"/>
                    <a:pt x="59" y="475"/>
                  </a:cubicBezTo>
                  <a:cubicBezTo>
                    <a:pt x="60" y="475"/>
                    <a:pt x="61" y="473"/>
                    <a:pt x="61" y="473"/>
                  </a:cubicBezTo>
                  <a:cubicBezTo>
                    <a:pt x="61" y="473"/>
                    <a:pt x="62" y="473"/>
                    <a:pt x="61" y="471"/>
                  </a:cubicBezTo>
                  <a:cubicBezTo>
                    <a:pt x="60" y="470"/>
                    <a:pt x="58" y="466"/>
                    <a:pt x="61" y="465"/>
                  </a:cubicBezTo>
                  <a:cubicBezTo>
                    <a:pt x="63" y="463"/>
                    <a:pt x="63" y="464"/>
                    <a:pt x="64" y="463"/>
                  </a:cubicBezTo>
                  <a:cubicBezTo>
                    <a:pt x="65" y="462"/>
                    <a:pt x="65" y="461"/>
                    <a:pt x="66" y="461"/>
                  </a:cubicBezTo>
                  <a:cubicBezTo>
                    <a:pt x="66" y="460"/>
                    <a:pt x="67" y="459"/>
                    <a:pt x="66" y="458"/>
                  </a:cubicBezTo>
                  <a:cubicBezTo>
                    <a:pt x="65" y="457"/>
                    <a:pt x="64" y="456"/>
                    <a:pt x="63" y="455"/>
                  </a:cubicBezTo>
                  <a:cubicBezTo>
                    <a:pt x="63" y="454"/>
                    <a:pt x="62" y="454"/>
                    <a:pt x="60" y="453"/>
                  </a:cubicBezTo>
                  <a:cubicBezTo>
                    <a:pt x="57" y="453"/>
                    <a:pt x="56" y="453"/>
                    <a:pt x="56" y="452"/>
                  </a:cubicBezTo>
                  <a:cubicBezTo>
                    <a:pt x="55" y="451"/>
                    <a:pt x="55" y="450"/>
                    <a:pt x="56" y="450"/>
                  </a:cubicBezTo>
                  <a:cubicBezTo>
                    <a:pt x="57" y="450"/>
                    <a:pt x="64" y="450"/>
                    <a:pt x="65" y="450"/>
                  </a:cubicBezTo>
                  <a:cubicBezTo>
                    <a:pt x="65" y="450"/>
                    <a:pt x="67" y="450"/>
                    <a:pt x="68" y="449"/>
                  </a:cubicBezTo>
                  <a:cubicBezTo>
                    <a:pt x="68" y="447"/>
                    <a:pt x="68" y="447"/>
                    <a:pt x="69" y="447"/>
                  </a:cubicBezTo>
                  <a:cubicBezTo>
                    <a:pt x="69" y="447"/>
                    <a:pt x="71" y="445"/>
                    <a:pt x="68" y="444"/>
                  </a:cubicBezTo>
                  <a:cubicBezTo>
                    <a:pt x="64" y="443"/>
                    <a:pt x="61" y="443"/>
                    <a:pt x="60" y="443"/>
                  </a:cubicBezTo>
                  <a:cubicBezTo>
                    <a:pt x="60" y="443"/>
                    <a:pt x="59" y="444"/>
                    <a:pt x="59" y="443"/>
                  </a:cubicBezTo>
                  <a:cubicBezTo>
                    <a:pt x="59" y="442"/>
                    <a:pt x="60" y="438"/>
                    <a:pt x="60" y="436"/>
                  </a:cubicBezTo>
                  <a:cubicBezTo>
                    <a:pt x="61" y="435"/>
                    <a:pt x="62" y="435"/>
                    <a:pt x="62" y="434"/>
                  </a:cubicBezTo>
                  <a:cubicBezTo>
                    <a:pt x="61" y="433"/>
                    <a:pt x="60" y="429"/>
                    <a:pt x="60" y="429"/>
                  </a:cubicBezTo>
                  <a:cubicBezTo>
                    <a:pt x="60" y="429"/>
                    <a:pt x="60" y="428"/>
                    <a:pt x="59" y="427"/>
                  </a:cubicBezTo>
                  <a:cubicBezTo>
                    <a:pt x="59" y="427"/>
                    <a:pt x="57" y="426"/>
                    <a:pt x="58" y="425"/>
                  </a:cubicBezTo>
                  <a:cubicBezTo>
                    <a:pt x="59" y="424"/>
                    <a:pt x="59" y="423"/>
                    <a:pt x="60" y="423"/>
                  </a:cubicBezTo>
                  <a:cubicBezTo>
                    <a:pt x="60" y="423"/>
                    <a:pt x="60" y="422"/>
                    <a:pt x="60" y="422"/>
                  </a:cubicBezTo>
                  <a:cubicBezTo>
                    <a:pt x="60" y="421"/>
                    <a:pt x="59" y="420"/>
                    <a:pt x="58" y="420"/>
                  </a:cubicBezTo>
                  <a:cubicBezTo>
                    <a:pt x="56" y="420"/>
                    <a:pt x="55" y="419"/>
                    <a:pt x="54" y="418"/>
                  </a:cubicBezTo>
                  <a:cubicBezTo>
                    <a:pt x="54" y="416"/>
                    <a:pt x="55" y="412"/>
                    <a:pt x="55" y="409"/>
                  </a:cubicBezTo>
                  <a:cubicBezTo>
                    <a:pt x="55" y="407"/>
                    <a:pt x="56" y="404"/>
                    <a:pt x="56" y="404"/>
                  </a:cubicBezTo>
                  <a:cubicBezTo>
                    <a:pt x="56" y="404"/>
                    <a:pt x="55" y="403"/>
                    <a:pt x="56" y="403"/>
                  </a:cubicBezTo>
                  <a:cubicBezTo>
                    <a:pt x="57" y="403"/>
                    <a:pt x="61" y="403"/>
                    <a:pt x="60" y="399"/>
                  </a:cubicBezTo>
                  <a:cubicBezTo>
                    <a:pt x="58" y="395"/>
                    <a:pt x="57" y="392"/>
                    <a:pt x="58" y="387"/>
                  </a:cubicBezTo>
                  <a:cubicBezTo>
                    <a:pt x="59" y="382"/>
                    <a:pt x="58" y="381"/>
                    <a:pt x="58" y="379"/>
                  </a:cubicBezTo>
                  <a:cubicBezTo>
                    <a:pt x="58" y="377"/>
                    <a:pt x="58" y="376"/>
                    <a:pt x="58" y="376"/>
                  </a:cubicBezTo>
                  <a:cubicBezTo>
                    <a:pt x="58" y="375"/>
                    <a:pt x="59" y="373"/>
                    <a:pt x="60" y="372"/>
                  </a:cubicBezTo>
                  <a:cubicBezTo>
                    <a:pt x="61" y="372"/>
                    <a:pt x="61" y="371"/>
                    <a:pt x="61" y="370"/>
                  </a:cubicBezTo>
                  <a:cubicBezTo>
                    <a:pt x="60" y="370"/>
                    <a:pt x="59" y="368"/>
                    <a:pt x="60" y="366"/>
                  </a:cubicBezTo>
                  <a:cubicBezTo>
                    <a:pt x="60" y="365"/>
                    <a:pt x="61" y="366"/>
                    <a:pt x="61" y="366"/>
                  </a:cubicBezTo>
                  <a:cubicBezTo>
                    <a:pt x="61" y="366"/>
                    <a:pt x="62" y="365"/>
                    <a:pt x="62" y="364"/>
                  </a:cubicBezTo>
                  <a:cubicBezTo>
                    <a:pt x="61" y="364"/>
                    <a:pt x="62" y="358"/>
                    <a:pt x="62" y="358"/>
                  </a:cubicBezTo>
                  <a:cubicBezTo>
                    <a:pt x="62" y="358"/>
                    <a:pt x="62" y="357"/>
                    <a:pt x="62" y="357"/>
                  </a:cubicBezTo>
                  <a:cubicBezTo>
                    <a:pt x="63" y="358"/>
                    <a:pt x="64" y="358"/>
                    <a:pt x="64" y="356"/>
                  </a:cubicBezTo>
                  <a:cubicBezTo>
                    <a:pt x="65" y="353"/>
                    <a:pt x="66" y="346"/>
                    <a:pt x="66" y="346"/>
                  </a:cubicBezTo>
                  <a:cubicBezTo>
                    <a:pt x="66" y="346"/>
                    <a:pt x="66" y="345"/>
                    <a:pt x="66" y="345"/>
                  </a:cubicBezTo>
                  <a:cubicBezTo>
                    <a:pt x="67" y="344"/>
                    <a:pt x="73" y="342"/>
                    <a:pt x="73" y="342"/>
                  </a:cubicBezTo>
                  <a:cubicBezTo>
                    <a:pt x="73" y="342"/>
                    <a:pt x="73" y="342"/>
                    <a:pt x="73" y="340"/>
                  </a:cubicBezTo>
                  <a:cubicBezTo>
                    <a:pt x="73" y="339"/>
                    <a:pt x="70" y="328"/>
                    <a:pt x="70" y="327"/>
                  </a:cubicBezTo>
                  <a:cubicBezTo>
                    <a:pt x="70" y="325"/>
                    <a:pt x="69" y="318"/>
                    <a:pt x="69" y="314"/>
                  </a:cubicBezTo>
                  <a:cubicBezTo>
                    <a:pt x="70" y="310"/>
                    <a:pt x="71" y="304"/>
                    <a:pt x="71" y="304"/>
                  </a:cubicBezTo>
                  <a:cubicBezTo>
                    <a:pt x="71" y="304"/>
                    <a:pt x="71" y="304"/>
                    <a:pt x="72" y="304"/>
                  </a:cubicBezTo>
                  <a:cubicBezTo>
                    <a:pt x="72" y="303"/>
                    <a:pt x="76" y="303"/>
                    <a:pt x="76" y="301"/>
                  </a:cubicBezTo>
                  <a:cubicBezTo>
                    <a:pt x="77" y="299"/>
                    <a:pt x="78" y="298"/>
                    <a:pt x="78" y="298"/>
                  </a:cubicBezTo>
                  <a:cubicBezTo>
                    <a:pt x="79" y="298"/>
                    <a:pt x="80" y="298"/>
                    <a:pt x="80" y="297"/>
                  </a:cubicBezTo>
                  <a:cubicBezTo>
                    <a:pt x="80" y="296"/>
                    <a:pt x="80" y="289"/>
                    <a:pt x="80" y="289"/>
                  </a:cubicBezTo>
                  <a:cubicBezTo>
                    <a:pt x="80" y="289"/>
                    <a:pt x="80" y="288"/>
                    <a:pt x="80" y="287"/>
                  </a:cubicBezTo>
                  <a:cubicBezTo>
                    <a:pt x="79" y="287"/>
                    <a:pt x="78" y="285"/>
                    <a:pt x="78" y="284"/>
                  </a:cubicBezTo>
                  <a:cubicBezTo>
                    <a:pt x="78" y="283"/>
                    <a:pt x="78" y="282"/>
                    <a:pt x="78" y="282"/>
                  </a:cubicBezTo>
                  <a:cubicBezTo>
                    <a:pt x="79" y="282"/>
                    <a:pt x="79" y="282"/>
                    <a:pt x="80" y="281"/>
                  </a:cubicBezTo>
                  <a:cubicBezTo>
                    <a:pt x="80" y="281"/>
                    <a:pt x="81" y="279"/>
                    <a:pt x="81" y="278"/>
                  </a:cubicBezTo>
                  <a:cubicBezTo>
                    <a:pt x="81" y="277"/>
                    <a:pt x="82" y="273"/>
                    <a:pt x="83" y="271"/>
                  </a:cubicBezTo>
                  <a:cubicBezTo>
                    <a:pt x="84" y="270"/>
                    <a:pt x="85" y="268"/>
                    <a:pt x="85" y="268"/>
                  </a:cubicBezTo>
                  <a:cubicBezTo>
                    <a:pt x="85" y="267"/>
                    <a:pt x="86" y="266"/>
                    <a:pt x="86" y="266"/>
                  </a:cubicBezTo>
                  <a:cubicBezTo>
                    <a:pt x="87" y="266"/>
                    <a:pt x="88" y="266"/>
                    <a:pt x="88" y="266"/>
                  </a:cubicBezTo>
                  <a:cubicBezTo>
                    <a:pt x="89" y="266"/>
                    <a:pt x="89" y="265"/>
                    <a:pt x="88" y="265"/>
                  </a:cubicBezTo>
                  <a:cubicBezTo>
                    <a:pt x="88" y="264"/>
                    <a:pt x="88" y="262"/>
                    <a:pt x="88" y="260"/>
                  </a:cubicBezTo>
                  <a:cubicBezTo>
                    <a:pt x="88" y="258"/>
                    <a:pt x="89" y="253"/>
                    <a:pt x="89" y="252"/>
                  </a:cubicBezTo>
                  <a:cubicBezTo>
                    <a:pt x="90" y="252"/>
                    <a:pt x="89" y="252"/>
                    <a:pt x="89" y="251"/>
                  </a:cubicBezTo>
                  <a:cubicBezTo>
                    <a:pt x="88" y="251"/>
                    <a:pt x="86" y="250"/>
                    <a:pt x="85" y="248"/>
                  </a:cubicBezTo>
                  <a:cubicBezTo>
                    <a:pt x="84" y="245"/>
                    <a:pt x="85" y="245"/>
                    <a:pt x="85" y="244"/>
                  </a:cubicBezTo>
                  <a:cubicBezTo>
                    <a:pt x="85" y="243"/>
                    <a:pt x="85" y="242"/>
                    <a:pt x="85" y="241"/>
                  </a:cubicBezTo>
                  <a:cubicBezTo>
                    <a:pt x="84" y="239"/>
                    <a:pt x="84" y="237"/>
                    <a:pt x="84" y="236"/>
                  </a:cubicBezTo>
                  <a:cubicBezTo>
                    <a:pt x="83" y="235"/>
                    <a:pt x="81" y="233"/>
                    <a:pt x="81" y="232"/>
                  </a:cubicBezTo>
                  <a:cubicBezTo>
                    <a:pt x="81" y="231"/>
                    <a:pt x="81" y="229"/>
                    <a:pt x="81" y="229"/>
                  </a:cubicBezTo>
                  <a:cubicBezTo>
                    <a:pt x="82" y="228"/>
                    <a:pt x="82" y="228"/>
                    <a:pt x="82" y="227"/>
                  </a:cubicBezTo>
                  <a:cubicBezTo>
                    <a:pt x="82" y="226"/>
                    <a:pt x="78" y="220"/>
                    <a:pt x="78" y="220"/>
                  </a:cubicBezTo>
                  <a:cubicBezTo>
                    <a:pt x="78" y="220"/>
                    <a:pt x="78" y="219"/>
                    <a:pt x="78" y="218"/>
                  </a:cubicBezTo>
                  <a:cubicBezTo>
                    <a:pt x="79" y="216"/>
                    <a:pt x="79" y="216"/>
                    <a:pt x="79" y="215"/>
                  </a:cubicBezTo>
                  <a:cubicBezTo>
                    <a:pt x="79" y="215"/>
                    <a:pt x="80" y="214"/>
                    <a:pt x="81" y="214"/>
                  </a:cubicBezTo>
                  <a:cubicBezTo>
                    <a:pt x="81" y="213"/>
                    <a:pt x="82" y="212"/>
                    <a:pt x="82" y="211"/>
                  </a:cubicBezTo>
                  <a:cubicBezTo>
                    <a:pt x="82" y="209"/>
                    <a:pt x="82" y="208"/>
                    <a:pt x="82" y="207"/>
                  </a:cubicBezTo>
                  <a:cubicBezTo>
                    <a:pt x="83" y="206"/>
                    <a:pt x="83" y="204"/>
                    <a:pt x="83" y="204"/>
                  </a:cubicBezTo>
                  <a:cubicBezTo>
                    <a:pt x="84" y="203"/>
                    <a:pt x="85" y="201"/>
                    <a:pt x="86" y="201"/>
                  </a:cubicBezTo>
                  <a:cubicBezTo>
                    <a:pt x="88" y="200"/>
                    <a:pt x="89" y="199"/>
                    <a:pt x="89" y="198"/>
                  </a:cubicBezTo>
                  <a:cubicBezTo>
                    <a:pt x="88" y="198"/>
                    <a:pt x="87" y="198"/>
                    <a:pt x="87" y="198"/>
                  </a:cubicBezTo>
                  <a:cubicBezTo>
                    <a:pt x="87" y="198"/>
                    <a:pt x="87" y="197"/>
                    <a:pt x="87" y="196"/>
                  </a:cubicBezTo>
                  <a:cubicBezTo>
                    <a:pt x="87" y="195"/>
                    <a:pt x="87" y="191"/>
                    <a:pt x="87" y="191"/>
                  </a:cubicBezTo>
                  <a:cubicBezTo>
                    <a:pt x="87" y="190"/>
                    <a:pt x="85" y="186"/>
                    <a:pt x="87" y="183"/>
                  </a:cubicBezTo>
                  <a:cubicBezTo>
                    <a:pt x="88" y="180"/>
                    <a:pt x="90" y="175"/>
                    <a:pt x="91" y="173"/>
                  </a:cubicBezTo>
                  <a:cubicBezTo>
                    <a:pt x="91" y="172"/>
                    <a:pt x="91" y="170"/>
                    <a:pt x="92" y="170"/>
                  </a:cubicBezTo>
                  <a:cubicBezTo>
                    <a:pt x="93" y="169"/>
                    <a:pt x="99" y="161"/>
                    <a:pt x="99" y="160"/>
                  </a:cubicBezTo>
                  <a:cubicBezTo>
                    <a:pt x="100" y="158"/>
                    <a:pt x="103" y="153"/>
                    <a:pt x="103" y="152"/>
                  </a:cubicBezTo>
                  <a:cubicBezTo>
                    <a:pt x="103" y="151"/>
                    <a:pt x="104" y="149"/>
                    <a:pt x="105" y="150"/>
                  </a:cubicBezTo>
                  <a:cubicBezTo>
                    <a:pt x="106" y="150"/>
                    <a:pt x="107" y="150"/>
                    <a:pt x="107" y="150"/>
                  </a:cubicBezTo>
                  <a:cubicBezTo>
                    <a:pt x="108" y="150"/>
                    <a:pt x="111" y="149"/>
                    <a:pt x="111" y="147"/>
                  </a:cubicBezTo>
                  <a:cubicBezTo>
                    <a:pt x="111" y="146"/>
                    <a:pt x="110" y="145"/>
                    <a:pt x="110" y="144"/>
                  </a:cubicBezTo>
                  <a:cubicBezTo>
                    <a:pt x="109" y="143"/>
                    <a:pt x="107" y="141"/>
                    <a:pt x="107" y="137"/>
                  </a:cubicBezTo>
                  <a:cubicBezTo>
                    <a:pt x="108" y="132"/>
                    <a:pt x="108" y="124"/>
                    <a:pt x="108" y="122"/>
                  </a:cubicBezTo>
                  <a:cubicBezTo>
                    <a:pt x="108" y="120"/>
                    <a:pt x="108" y="120"/>
                    <a:pt x="108" y="120"/>
                  </a:cubicBezTo>
                  <a:cubicBezTo>
                    <a:pt x="108" y="119"/>
                    <a:pt x="109" y="118"/>
                    <a:pt x="109" y="118"/>
                  </a:cubicBezTo>
                  <a:cubicBezTo>
                    <a:pt x="110" y="118"/>
                    <a:pt x="111" y="118"/>
                    <a:pt x="110" y="117"/>
                  </a:cubicBezTo>
                  <a:cubicBezTo>
                    <a:pt x="109" y="116"/>
                    <a:pt x="107" y="114"/>
                    <a:pt x="108" y="112"/>
                  </a:cubicBezTo>
                  <a:cubicBezTo>
                    <a:pt x="108" y="110"/>
                    <a:pt x="109" y="110"/>
                    <a:pt x="109" y="110"/>
                  </a:cubicBezTo>
                  <a:cubicBezTo>
                    <a:pt x="109" y="110"/>
                    <a:pt x="109" y="110"/>
                    <a:pt x="110" y="109"/>
                  </a:cubicBezTo>
                  <a:cubicBezTo>
                    <a:pt x="110" y="109"/>
                    <a:pt x="112" y="106"/>
                    <a:pt x="113" y="106"/>
                  </a:cubicBezTo>
                  <a:cubicBezTo>
                    <a:pt x="114" y="106"/>
                    <a:pt x="119" y="103"/>
                    <a:pt x="121" y="103"/>
                  </a:cubicBezTo>
                  <a:cubicBezTo>
                    <a:pt x="122" y="102"/>
                    <a:pt x="126" y="101"/>
                    <a:pt x="127" y="98"/>
                  </a:cubicBezTo>
                  <a:cubicBezTo>
                    <a:pt x="127" y="95"/>
                    <a:pt x="130" y="86"/>
                    <a:pt x="130" y="85"/>
                  </a:cubicBezTo>
                  <a:cubicBezTo>
                    <a:pt x="131" y="84"/>
                    <a:pt x="131" y="84"/>
                    <a:pt x="130" y="84"/>
                  </a:cubicBezTo>
                  <a:cubicBezTo>
                    <a:pt x="130" y="83"/>
                    <a:pt x="128" y="82"/>
                    <a:pt x="128" y="82"/>
                  </a:cubicBezTo>
                  <a:cubicBezTo>
                    <a:pt x="128" y="82"/>
                    <a:pt x="128" y="82"/>
                    <a:pt x="128" y="82"/>
                  </a:cubicBezTo>
                  <a:cubicBezTo>
                    <a:pt x="126" y="82"/>
                    <a:pt x="123" y="82"/>
                    <a:pt x="121" y="82"/>
                  </a:cubicBezTo>
                  <a:cubicBezTo>
                    <a:pt x="117" y="81"/>
                    <a:pt x="118" y="81"/>
                    <a:pt x="118" y="80"/>
                  </a:cubicBezTo>
                  <a:cubicBezTo>
                    <a:pt x="118" y="79"/>
                    <a:pt x="118" y="78"/>
                    <a:pt x="118" y="77"/>
                  </a:cubicBezTo>
                  <a:cubicBezTo>
                    <a:pt x="118" y="76"/>
                    <a:pt x="117" y="75"/>
                    <a:pt x="117" y="74"/>
                  </a:cubicBezTo>
                  <a:cubicBezTo>
                    <a:pt x="117" y="72"/>
                    <a:pt x="116" y="71"/>
                    <a:pt x="116" y="69"/>
                  </a:cubicBezTo>
                  <a:cubicBezTo>
                    <a:pt x="115" y="68"/>
                    <a:pt x="115" y="67"/>
                    <a:pt x="115" y="66"/>
                  </a:cubicBezTo>
                  <a:cubicBezTo>
                    <a:pt x="115" y="65"/>
                    <a:pt x="114" y="62"/>
                    <a:pt x="114" y="62"/>
                  </a:cubicBezTo>
                  <a:cubicBezTo>
                    <a:pt x="113" y="56"/>
                    <a:pt x="109" y="53"/>
                    <a:pt x="108" y="52"/>
                  </a:cubicBezTo>
                  <a:cubicBezTo>
                    <a:pt x="108" y="52"/>
                    <a:pt x="108" y="51"/>
                    <a:pt x="108" y="51"/>
                  </a:cubicBezTo>
                  <a:cubicBezTo>
                    <a:pt x="108" y="51"/>
                    <a:pt x="109" y="49"/>
                    <a:pt x="109" y="49"/>
                  </a:cubicBezTo>
                  <a:cubicBezTo>
                    <a:pt x="109" y="48"/>
                    <a:pt x="108" y="47"/>
                    <a:pt x="108" y="47"/>
                  </a:cubicBezTo>
                  <a:cubicBezTo>
                    <a:pt x="104" y="45"/>
                    <a:pt x="104" y="41"/>
                    <a:pt x="104" y="40"/>
                  </a:cubicBezTo>
                  <a:cubicBezTo>
                    <a:pt x="104" y="40"/>
                    <a:pt x="105" y="39"/>
                    <a:pt x="105" y="39"/>
                  </a:cubicBezTo>
                  <a:cubicBezTo>
                    <a:pt x="106" y="39"/>
                    <a:pt x="106" y="38"/>
                    <a:pt x="107" y="38"/>
                  </a:cubicBezTo>
                  <a:cubicBezTo>
                    <a:pt x="107" y="37"/>
                    <a:pt x="108" y="36"/>
                    <a:pt x="107" y="35"/>
                  </a:cubicBezTo>
                  <a:cubicBezTo>
                    <a:pt x="105" y="34"/>
                    <a:pt x="106" y="33"/>
                    <a:pt x="106" y="32"/>
                  </a:cubicBezTo>
                  <a:cubicBezTo>
                    <a:pt x="107" y="32"/>
                    <a:pt x="107" y="32"/>
                    <a:pt x="107" y="31"/>
                  </a:cubicBezTo>
                  <a:cubicBezTo>
                    <a:pt x="107" y="31"/>
                    <a:pt x="108" y="30"/>
                    <a:pt x="109" y="29"/>
                  </a:cubicBezTo>
                  <a:cubicBezTo>
                    <a:pt x="109" y="29"/>
                    <a:pt x="109" y="28"/>
                    <a:pt x="109" y="28"/>
                  </a:cubicBezTo>
                  <a:cubicBezTo>
                    <a:pt x="109" y="28"/>
                    <a:pt x="102" y="23"/>
                    <a:pt x="102" y="22"/>
                  </a:cubicBezTo>
                  <a:cubicBezTo>
                    <a:pt x="101" y="21"/>
                    <a:pt x="101" y="20"/>
                    <a:pt x="101" y="20"/>
                  </a:cubicBezTo>
                  <a:cubicBezTo>
                    <a:pt x="101" y="18"/>
                    <a:pt x="100" y="10"/>
                    <a:pt x="100" y="9"/>
                  </a:cubicBezTo>
                  <a:cubicBezTo>
                    <a:pt x="100" y="8"/>
                    <a:pt x="99" y="8"/>
                    <a:pt x="99" y="8"/>
                  </a:cubicBezTo>
                  <a:cubicBezTo>
                    <a:pt x="98" y="7"/>
                    <a:pt x="98" y="7"/>
                    <a:pt x="98" y="7"/>
                  </a:cubicBezTo>
                  <a:cubicBezTo>
                    <a:pt x="96" y="7"/>
                    <a:pt x="94" y="2"/>
                    <a:pt x="93" y="0"/>
                  </a:cubicBezTo>
                  <a:cubicBezTo>
                    <a:pt x="93" y="0"/>
                    <a:pt x="93" y="0"/>
                    <a:pt x="93" y="0"/>
                  </a:cubicBezTo>
                  <a:cubicBezTo>
                    <a:pt x="92" y="0"/>
                    <a:pt x="89" y="2"/>
                    <a:pt x="89" y="4"/>
                  </a:cubicBezTo>
                  <a:cubicBezTo>
                    <a:pt x="89" y="7"/>
                    <a:pt x="89" y="8"/>
                    <a:pt x="89" y="8"/>
                  </a:cubicBezTo>
                  <a:cubicBezTo>
                    <a:pt x="89" y="8"/>
                    <a:pt x="89" y="9"/>
                    <a:pt x="88" y="9"/>
                  </a:cubicBezTo>
                  <a:cubicBezTo>
                    <a:pt x="88" y="10"/>
                    <a:pt x="82" y="12"/>
                    <a:pt x="80" y="12"/>
                  </a:cubicBezTo>
                  <a:cubicBezTo>
                    <a:pt x="80" y="13"/>
                    <a:pt x="81" y="13"/>
                    <a:pt x="81" y="13"/>
                  </a:cubicBezTo>
                  <a:cubicBezTo>
                    <a:pt x="81" y="14"/>
                    <a:pt x="81" y="18"/>
                    <a:pt x="81" y="19"/>
                  </a:cubicBezTo>
                  <a:cubicBezTo>
                    <a:pt x="82" y="20"/>
                    <a:pt x="84" y="36"/>
                    <a:pt x="84" y="39"/>
                  </a:cubicBezTo>
                  <a:cubicBezTo>
                    <a:pt x="84" y="42"/>
                    <a:pt x="85" y="54"/>
                    <a:pt x="85" y="56"/>
                  </a:cubicBezTo>
                  <a:cubicBezTo>
                    <a:pt x="86" y="58"/>
                    <a:pt x="86" y="62"/>
                    <a:pt x="85" y="63"/>
                  </a:cubicBezTo>
                  <a:cubicBezTo>
                    <a:pt x="85" y="65"/>
                    <a:pt x="82" y="78"/>
                    <a:pt x="82" y="80"/>
                  </a:cubicBezTo>
                  <a:cubicBezTo>
                    <a:pt x="82" y="83"/>
                    <a:pt x="81" y="85"/>
                    <a:pt x="79" y="85"/>
                  </a:cubicBezTo>
                  <a:cubicBezTo>
                    <a:pt x="78" y="86"/>
                    <a:pt x="78" y="86"/>
                    <a:pt x="78" y="87"/>
                  </a:cubicBezTo>
                  <a:cubicBezTo>
                    <a:pt x="78" y="88"/>
                    <a:pt x="78" y="91"/>
                    <a:pt x="77" y="91"/>
                  </a:cubicBezTo>
                  <a:cubicBezTo>
                    <a:pt x="77" y="92"/>
                    <a:pt x="77" y="93"/>
                    <a:pt x="78" y="93"/>
                  </a:cubicBezTo>
                  <a:cubicBezTo>
                    <a:pt x="79" y="92"/>
                    <a:pt x="79" y="93"/>
                    <a:pt x="79" y="94"/>
                  </a:cubicBezTo>
                  <a:cubicBezTo>
                    <a:pt x="79" y="95"/>
                    <a:pt x="77" y="110"/>
                    <a:pt x="79" y="114"/>
                  </a:cubicBezTo>
                  <a:cubicBezTo>
                    <a:pt x="80" y="118"/>
                    <a:pt x="80" y="122"/>
                    <a:pt x="79" y="123"/>
                  </a:cubicBezTo>
                  <a:cubicBezTo>
                    <a:pt x="77" y="125"/>
                    <a:pt x="75" y="129"/>
                    <a:pt x="77" y="131"/>
                  </a:cubicBezTo>
                  <a:cubicBezTo>
                    <a:pt x="78" y="133"/>
                    <a:pt x="76" y="136"/>
                    <a:pt x="76" y="138"/>
                  </a:cubicBezTo>
                  <a:cubicBezTo>
                    <a:pt x="76" y="140"/>
                    <a:pt x="74" y="146"/>
                    <a:pt x="74" y="146"/>
                  </a:cubicBezTo>
                  <a:cubicBezTo>
                    <a:pt x="73" y="147"/>
                    <a:pt x="72" y="151"/>
                    <a:pt x="72" y="154"/>
                  </a:cubicBezTo>
                  <a:cubicBezTo>
                    <a:pt x="73" y="157"/>
                    <a:pt x="72" y="158"/>
                    <a:pt x="71" y="161"/>
                  </a:cubicBezTo>
                  <a:cubicBezTo>
                    <a:pt x="70" y="163"/>
                    <a:pt x="69" y="166"/>
                    <a:pt x="69" y="169"/>
                  </a:cubicBezTo>
                  <a:cubicBezTo>
                    <a:pt x="69" y="173"/>
                    <a:pt x="66" y="177"/>
                    <a:pt x="65" y="177"/>
                  </a:cubicBezTo>
                  <a:cubicBezTo>
                    <a:pt x="65" y="178"/>
                    <a:pt x="62" y="178"/>
                    <a:pt x="65" y="183"/>
                  </a:cubicBezTo>
                  <a:cubicBezTo>
                    <a:pt x="67" y="188"/>
                    <a:pt x="68" y="187"/>
                    <a:pt x="67" y="189"/>
                  </a:cubicBezTo>
                  <a:cubicBezTo>
                    <a:pt x="67" y="192"/>
                    <a:pt x="67" y="193"/>
                    <a:pt x="67" y="194"/>
                  </a:cubicBezTo>
                  <a:cubicBezTo>
                    <a:pt x="67" y="194"/>
                    <a:pt x="67" y="195"/>
                    <a:pt x="67" y="196"/>
                  </a:cubicBezTo>
                  <a:cubicBezTo>
                    <a:pt x="66" y="197"/>
                    <a:pt x="66" y="198"/>
                    <a:pt x="66" y="198"/>
                  </a:cubicBezTo>
                  <a:cubicBezTo>
                    <a:pt x="66" y="199"/>
                    <a:pt x="65" y="200"/>
                    <a:pt x="65" y="199"/>
                  </a:cubicBezTo>
                  <a:cubicBezTo>
                    <a:pt x="65" y="199"/>
                    <a:pt x="65" y="199"/>
                    <a:pt x="64" y="200"/>
                  </a:cubicBezTo>
                  <a:cubicBezTo>
                    <a:pt x="64" y="200"/>
                    <a:pt x="63" y="201"/>
                    <a:pt x="63" y="201"/>
                  </a:cubicBezTo>
                  <a:cubicBezTo>
                    <a:pt x="62" y="201"/>
                    <a:pt x="61" y="202"/>
                    <a:pt x="61" y="203"/>
                  </a:cubicBezTo>
                  <a:cubicBezTo>
                    <a:pt x="62" y="205"/>
                    <a:pt x="63" y="217"/>
                    <a:pt x="63" y="220"/>
                  </a:cubicBezTo>
                  <a:cubicBezTo>
                    <a:pt x="63" y="222"/>
                    <a:pt x="63" y="231"/>
                    <a:pt x="64" y="233"/>
                  </a:cubicBezTo>
                  <a:cubicBezTo>
                    <a:pt x="65" y="234"/>
                    <a:pt x="66" y="235"/>
                    <a:pt x="65" y="236"/>
                  </a:cubicBezTo>
                  <a:cubicBezTo>
                    <a:pt x="65" y="238"/>
                    <a:pt x="64" y="241"/>
                    <a:pt x="63" y="243"/>
                  </a:cubicBezTo>
                  <a:cubicBezTo>
                    <a:pt x="62" y="244"/>
                    <a:pt x="59" y="246"/>
                    <a:pt x="61" y="249"/>
                  </a:cubicBezTo>
                  <a:cubicBezTo>
                    <a:pt x="62" y="251"/>
                    <a:pt x="62" y="257"/>
                    <a:pt x="60" y="259"/>
                  </a:cubicBezTo>
                  <a:cubicBezTo>
                    <a:pt x="58" y="262"/>
                    <a:pt x="58" y="265"/>
                    <a:pt x="57" y="267"/>
                  </a:cubicBezTo>
                  <a:cubicBezTo>
                    <a:pt x="57" y="269"/>
                    <a:pt x="53" y="281"/>
                    <a:pt x="50" y="285"/>
                  </a:cubicBezTo>
                  <a:cubicBezTo>
                    <a:pt x="47" y="289"/>
                    <a:pt x="47" y="289"/>
                    <a:pt x="47" y="290"/>
                  </a:cubicBezTo>
                  <a:cubicBezTo>
                    <a:pt x="48" y="291"/>
                    <a:pt x="48" y="292"/>
                    <a:pt x="47" y="293"/>
                  </a:cubicBezTo>
                  <a:cubicBezTo>
                    <a:pt x="46" y="294"/>
                    <a:pt x="45" y="296"/>
                    <a:pt x="44" y="300"/>
                  </a:cubicBezTo>
                  <a:cubicBezTo>
                    <a:pt x="43" y="305"/>
                    <a:pt x="43" y="308"/>
                    <a:pt x="41" y="308"/>
                  </a:cubicBezTo>
                  <a:cubicBezTo>
                    <a:pt x="40" y="308"/>
                    <a:pt x="39" y="308"/>
                    <a:pt x="39" y="310"/>
                  </a:cubicBezTo>
                  <a:cubicBezTo>
                    <a:pt x="40" y="311"/>
                    <a:pt x="39" y="311"/>
                    <a:pt x="39" y="313"/>
                  </a:cubicBezTo>
                  <a:cubicBezTo>
                    <a:pt x="39" y="314"/>
                    <a:pt x="39" y="315"/>
                    <a:pt x="38" y="315"/>
                  </a:cubicBezTo>
                  <a:cubicBezTo>
                    <a:pt x="37" y="316"/>
                    <a:pt x="35" y="316"/>
                    <a:pt x="35" y="316"/>
                  </a:cubicBezTo>
                  <a:cubicBezTo>
                    <a:pt x="34" y="316"/>
                    <a:pt x="32" y="315"/>
                    <a:pt x="32" y="317"/>
                  </a:cubicBezTo>
                  <a:cubicBezTo>
                    <a:pt x="32" y="318"/>
                    <a:pt x="33" y="319"/>
                    <a:pt x="32" y="321"/>
                  </a:cubicBezTo>
                  <a:cubicBezTo>
                    <a:pt x="32" y="322"/>
                    <a:pt x="32" y="325"/>
                    <a:pt x="33" y="327"/>
                  </a:cubicBezTo>
                  <a:cubicBezTo>
                    <a:pt x="34" y="329"/>
                    <a:pt x="34" y="331"/>
                    <a:pt x="34" y="334"/>
                  </a:cubicBezTo>
                  <a:cubicBezTo>
                    <a:pt x="34" y="337"/>
                    <a:pt x="34" y="342"/>
                    <a:pt x="35" y="345"/>
                  </a:cubicBezTo>
                  <a:cubicBezTo>
                    <a:pt x="37" y="348"/>
                    <a:pt x="39" y="355"/>
                    <a:pt x="37" y="360"/>
                  </a:cubicBezTo>
                  <a:cubicBezTo>
                    <a:pt x="36" y="365"/>
                    <a:pt x="36" y="364"/>
                    <a:pt x="36" y="363"/>
                  </a:cubicBezTo>
                  <a:cubicBezTo>
                    <a:pt x="35" y="361"/>
                    <a:pt x="35" y="362"/>
                    <a:pt x="33" y="363"/>
                  </a:cubicBezTo>
                  <a:cubicBezTo>
                    <a:pt x="31" y="364"/>
                    <a:pt x="31" y="366"/>
                    <a:pt x="31" y="368"/>
                  </a:cubicBezTo>
                  <a:cubicBezTo>
                    <a:pt x="30" y="370"/>
                    <a:pt x="29" y="375"/>
                    <a:pt x="28" y="378"/>
                  </a:cubicBezTo>
                  <a:cubicBezTo>
                    <a:pt x="27" y="381"/>
                    <a:pt x="27" y="383"/>
                    <a:pt x="28" y="385"/>
                  </a:cubicBezTo>
                  <a:cubicBezTo>
                    <a:pt x="28" y="387"/>
                    <a:pt x="29" y="389"/>
                    <a:pt x="30" y="390"/>
                  </a:cubicBezTo>
                  <a:cubicBezTo>
                    <a:pt x="30" y="391"/>
                    <a:pt x="30" y="393"/>
                    <a:pt x="33" y="393"/>
                  </a:cubicBezTo>
                  <a:cubicBezTo>
                    <a:pt x="35" y="392"/>
                    <a:pt x="34" y="393"/>
                    <a:pt x="32" y="394"/>
                  </a:cubicBezTo>
                  <a:cubicBezTo>
                    <a:pt x="31" y="394"/>
                    <a:pt x="30" y="395"/>
                    <a:pt x="33" y="396"/>
                  </a:cubicBezTo>
                  <a:cubicBezTo>
                    <a:pt x="36" y="396"/>
                    <a:pt x="36" y="396"/>
                    <a:pt x="38" y="396"/>
                  </a:cubicBezTo>
                  <a:cubicBezTo>
                    <a:pt x="39" y="396"/>
                    <a:pt x="40" y="396"/>
                    <a:pt x="41" y="394"/>
                  </a:cubicBezTo>
                  <a:cubicBezTo>
                    <a:pt x="41" y="392"/>
                    <a:pt x="40" y="392"/>
                    <a:pt x="42" y="393"/>
                  </a:cubicBezTo>
                  <a:cubicBezTo>
                    <a:pt x="44" y="394"/>
                    <a:pt x="47" y="394"/>
                    <a:pt x="48" y="394"/>
                  </a:cubicBezTo>
                  <a:cubicBezTo>
                    <a:pt x="48" y="395"/>
                    <a:pt x="50" y="394"/>
                    <a:pt x="48" y="395"/>
                  </a:cubicBezTo>
                  <a:cubicBezTo>
                    <a:pt x="46" y="396"/>
                    <a:pt x="43" y="398"/>
                    <a:pt x="44" y="399"/>
                  </a:cubicBezTo>
                  <a:cubicBezTo>
                    <a:pt x="45" y="400"/>
                    <a:pt x="46" y="400"/>
                    <a:pt x="48" y="400"/>
                  </a:cubicBezTo>
                  <a:cubicBezTo>
                    <a:pt x="49" y="400"/>
                    <a:pt x="50" y="399"/>
                    <a:pt x="50" y="401"/>
                  </a:cubicBezTo>
                  <a:cubicBezTo>
                    <a:pt x="50" y="402"/>
                    <a:pt x="50" y="405"/>
                    <a:pt x="50" y="405"/>
                  </a:cubicBezTo>
                  <a:cubicBezTo>
                    <a:pt x="51" y="406"/>
                    <a:pt x="51" y="410"/>
                    <a:pt x="49" y="407"/>
                  </a:cubicBezTo>
                  <a:cubicBezTo>
                    <a:pt x="48" y="404"/>
                    <a:pt x="48" y="403"/>
                    <a:pt x="47" y="403"/>
                  </a:cubicBezTo>
                  <a:cubicBezTo>
                    <a:pt x="46" y="404"/>
                    <a:pt x="43" y="405"/>
                    <a:pt x="45" y="406"/>
                  </a:cubicBezTo>
                  <a:cubicBezTo>
                    <a:pt x="47" y="407"/>
                    <a:pt x="49" y="410"/>
                    <a:pt x="48" y="409"/>
                  </a:cubicBezTo>
                  <a:cubicBezTo>
                    <a:pt x="46" y="408"/>
                    <a:pt x="47" y="409"/>
                    <a:pt x="46" y="409"/>
                  </a:cubicBezTo>
                  <a:cubicBezTo>
                    <a:pt x="45" y="410"/>
                    <a:pt x="43" y="411"/>
                    <a:pt x="44" y="414"/>
                  </a:cubicBezTo>
                  <a:cubicBezTo>
                    <a:pt x="45" y="417"/>
                    <a:pt x="46" y="420"/>
                    <a:pt x="45" y="419"/>
                  </a:cubicBezTo>
                  <a:cubicBezTo>
                    <a:pt x="44" y="418"/>
                    <a:pt x="44" y="418"/>
                    <a:pt x="43" y="420"/>
                  </a:cubicBezTo>
                  <a:cubicBezTo>
                    <a:pt x="43" y="421"/>
                    <a:pt x="44" y="422"/>
                    <a:pt x="42" y="423"/>
                  </a:cubicBezTo>
                  <a:cubicBezTo>
                    <a:pt x="41" y="424"/>
                    <a:pt x="40" y="426"/>
                    <a:pt x="41" y="428"/>
                  </a:cubicBezTo>
                  <a:cubicBezTo>
                    <a:pt x="43" y="429"/>
                    <a:pt x="43" y="429"/>
                    <a:pt x="42" y="430"/>
                  </a:cubicBezTo>
                  <a:cubicBezTo>
                    <a:pt x="42" y="430"/>
                    <a:pt x="41" y="431"/>
                    <a:pt x="42" y="431"/>
                  </a:cubicBezTo>
                  <a:cubicBezTo>
                    <a:pt x="44" y="430"/>
                    <a:pt x="46" y="431"/>
                    <a:pt x="44" y="432"/>
                  </a:cubicBezTo>
                  <a:cubicBezTo>
                    <a:pt x="42" y="433"/>
                    <a:pt x="42" y="432"/>
                    <a:pt x="41" y="435"/>
                  </a:cubicBezTo>
                  <a:cubicBezTo>
                    <a:pt x="40" y="437"/>
                    <a:pt x="40" y="438"/>
                    <a:pt x="39" y="438"/>
                  </a:cubicBezTo>
                  <a:cubicBezTo>
                    <a:pt x="38" y="439"/>
                    <a:pt x="38" y="439"/>
                    <a:pt x="40" y="440"/>
                  </a:cubicBezTo>
                  <a:cubicBezTo>
                    <a:pt x="41" y="442"/>
                    <a:pt x="43" y="441"/>
                    <a:pt x="44" y="443"/>
                  </a:cubicBezTo>
                  <a:cubicBezTo>
                    <a:pt x="45" y="445"/>
                    <a:pt x="46" y="445"/>
                    <a:pt x="46" y="445"/>
                  </a:cubicBezTo>
                  <a:cubicBezTo>
                    <a:pt x="47" y="445"/>
                    <a:pt x="47" y="445"/>
                    <a:pt x="47" y="446"/>
                  </a:cubicBezTo>
                  <a:cubicBezTo>
                    <a:pt x="46" y="446"/>
                    <a:pt x="47" y="447"/>
                    <a:pt x="46" y="448"/>
                  </a:cubicBezTo>
                  <a:cubicBezTo>
                    <a:pt x="46" y="449"/>
                    <a:pt x="46" y="449"/>
                    <a:pt x="45" y="450"/>
                  </a:cubicBezTo>
                  <a:cubicBezTo>
                    <a:pt x="44" y="450"/>
                    <a:pt x="43" y="451"/>
                    <a:pt x="42" y="452"/>
                  </a:cubicBezTo>
                  <a:cubicBezTo>
                    <a:pt x="41" y="452"/>
                    <a:pt x="40" y="453"/>
                    <a:pt x="39" y="453"/>
                  </a:cubicBezTo>
                  <a:cubicBezTo>
                    <a:pt x="38" y="453"/>
                    <a:pt x="37" y="453"/>
                    <a:pt x="37" y="454"/>
                  </a:cubicBezTo>
                  <a:cubicBezTo>
                    <a:pt x="36" y="454"/>
                    <a:pt x="35" y="455"/>
                    <a:pt x="36" y="455"/>
                  </a:cubicBezTo>
                  <a:cubicBezTo>
                    <a:pt x="37" y="456"/>
                    <a:pt x="38" y="456"/>
                    <a:pt x="37" y="457"/>
                  </a:cubicBezTo>
                  <a:cubicBezTo>
                    <a:pt x="36" y="458"/>
                    <a:pt x="34" y="459"/>
                    <a:pt x="36" y="459"/>
                  </a:cubicBezTo>
                  <a:cubicBezTo>
                    <a:pt x="37" y="460"/>
                    <a:pt x="37" y="459"/>
                    <a:pt x="38" y="459"/>
                  </a:cubicBezTo>
                  <a:cubicBezTo>
                    <a:pt x="39" y="459"/>
                    <a:pt x="39" y="458"/>
                    <a:pt x="40" y="460"/>
                  </a:cubicBezTo>
                  <a:cubicBezTo>
                    <a:pt x="41" y="461"/>
                    <a:pt x="43" y="461"/>
                    <a:pt x="43" y="462"/>
                  </a:cubicBezTo>
                  <a:cubicBezTo>
                    <a:pt x="43" y="462"/>
                    <a:pt x="45" y="464"/>
                    <a:pt x="43" y="463"/>
                  </a:cubicBezTo>
                  <a:cubicBezTo>
                    <a:pt x="40" y="462"/>
                    <a:pt x="39" y="461"/>
                    <a:pt x="39" y="460"/>
                  </a:cubicBezTo>
                  <a:cubicBezTo>
                    <a:pt x="39" y="460"/>
                    <a:pt x="38" y="460"/>
                    <a:pt x="38" y="460"/>
                  </a:cubicBezTo>
                  <a:cubicBezTo>
                    <a:pt x="37" y="461"/>
                    <a:pt x="37" y="462"/>
                    <a:pt x="37" y="461"/>
                  </a:cubicBezTo>
                  <a:cubicBezTo>
                    <a:pt x="36" y="461"/>
                    <a:pt x="36" y="461"/>
                    <a:pt x="36" y="462"/>
                  </a:cubicBezTo>
                  <a:cubicBezTo>
                    <a:pt x="35" y="463"/>
                    <a:pt x="34" y="466"/>
                    <a:pt x="34" y="467"/>
                  </a:cubicBezTo>
                  <a:cubicBezTo>
                    <a:pt x="33" y="467"/>
                    <a:pt x="32" y="469"/>
                    <a:pt x="34" y="467"/>
                  </a:cubicBezTo>
                  <a:cubicBezTo>
                    <a:pt x="36" y="466"/>
                    <a:pt x="37" y="466"/>
                    <a:pt x="38" y="466"/>
                  </a:cubicBezTo>
                  <a:cubicBezTo>
                    <a:pt x="39" y="466"/>
                    <a:pt x="39" y="467"/>
                    <a:pt x="37" y="467"/>
                  </a:cubicBezTo>
                  <a:cubicBezTo>
                    <a:pt x="36" y="467"/>
                    <a:pt x="35" y="467"/>
                    <a:pt x="34" y="469"/>
                  </a:cubicBezTo>
                  <a:cubicBezTo>
                    <a:pt x="34" y="471"/>
                    <a:pt x="33" y="471"/>
                    <a:pt x="33" y="472"/>
                  </a:cubicBezTo>
                  <a:cubicBezTo>
                    <a:pt x="32" y="472"/>
                    <a:pt x="32" y="473"/>
                    <a:pt x="32" y="475"/>
                  </a:cubicBezTo>
                  <a:cubicBezTo>
                    <a:pt x="32" y="477"/>
                    <a:pt x="31" y="479"/>
                    <a:pt x="32" y="479"/>
                  </a:cubicBezTo>
                  <a:cubicBezTo>
                    <a:pt x="33" y="478"/>
                    <a:pt x="33" y="476"/>
                    <a:pt x="34" y="477"/>
                  </a:cubicBezTo>
                  <a:cubicBezTo>
                    <a:pt x="34" y="478"/>
                    <a:pt x="34" y="479"/>
                    <a:pt x="34" y="479"/>
                  </a:cubicBezTo>
                  <a:cubicBezTo>
                    <a:pt x="33" y="480"/>
                    <a:pt x="31" y="482"/>
                    <a:pt x="31" y="482"/>
                  </a:cubicBezTo>
                  <a:cubicBezTo>
                    <a:pt x="30" y="482"/>
                    <a:pt x="30" y="482"/>
                    <a:pt x="30" y="483"/>
                  </a:cubicBezTo>
                  <a:cubicBezTo>
                    <a:pt x="29" y="483"/>
                    <a:pt x="28" y="485"/>
                    <a:pt x="28" y="483"/>
                  </a:cubicBezTo>
                  <a:cubicBezTo>
                    <a:pt x="28" y="481"/>
                    <a:pt x="29" y="481"/>
                    <a:pt x="29" y="481"/>
                  </a:cubicBezTo>
                  <a:cubicBezTo>
                    <a:pt x="29" y="480"/>
                    <a:pt x="31" y="479"/>
                    <a:pt x="30" y="477"/>
                  </a:cubicBezTo>
                  <a:cubicBezTo>
                    <a:pt x="30" y="476"/>
                    <a:pt x="29" y="476"/>
                    <a:pt x="28" y="476"/>
                  </a:cubicBezTo>
                  <a:cubicBezTo>
                    <a:pt x="27" y="476"/>
                    <a:pt x="27" y="476"/>
                    <a:pt x="28" y="477"/>
                  </a:cubicBezTo>
                  <a:cubicBezTo>
                    <a:pt x="28" y="478"/>
                    <a:pt x="29" y="479"/>
                    <a:pt x="28" y="478"/>
                  </a:cubicBezTo>
                  <a:cubicBezTo>
                    <a:pt x="27" y="478"/>
                    <a:pt x="27" y="477"/>
                    <a:pt x="26" y="477"/>
                  </a:cubicBezTo>
                  <a:cubicBezTo>
                    <a:pt x="26" y="478"/>
                    <a:pt x="26" y="477"/>
                    <a:pt x="26" y="476"/>
                  </a:cubicBezTo>
                  <a:cubicBezTo>
                    <a:pt x="26" y="476"/>
                    <a:pt x="24" y="477"/>
                    <a:pt x="26" y="476"/>
                  </a:cubicBezTo>
                  <a:cubicBezTo>
                    <a:pt x="28" y="475"/>
                    <a:pt x="28" y="474"/>
                    <a:pt x="27" y="474"/>
                  </a:cubicBezTo>
                  <a:cubicBezTo>
                    <a:pt x="27" y="473"/>
                    <a:pt x="25" y="475"/>
                    <a:pt x="26" y="473"/>
                  </a:cubicBezTo>
                  <a:cubicBezTo>
                    <a:pt x="27" y="471"/>
                    <a:pt x="26" y="471"/>
                    <a:pt x="26" y="471"/>
                  </a:cubicBezTo>
                  <a:cubicBezTo>
                    <a:pt x="25" y="471"/>
                    <a:pt x="25" y="471"/>
                    <a:pt x="25" y="470"/>
                  </a:cubicBezTo>
                  <a:cubicBezTo>
                    <a:pt x="26" y="469"/>
                    <a:pt x="25" y="469"/>
                    <a:pt x="24" y="469"/>
                  </a:cubicBezTo>
                  <a:cubicBezTo>
                    <a:pt x="23" y="469"/>
                    <a:pt x="22" y="470"/>
                    <a:pt x="21" y="469"/>
                  </a:cubicBezTo>
                  <a:cubicBezTo>
                    <a:pt x="20" y="469"/>
                    <a:pt x="20" y="470"/>
                    <a:pt x="20" y="470"/>
                  </a:cubicBezTo>
                  <a:cubicBezTo>
                    <a:pt x="20" y="471"/>
                    <a:pt x="19" y="472"/>
                    <a:pt x="19" y="471"/>
                  </a:cubicBezTo>
                  <a:cubicBezTo>
                    <a:pt x="18" y="469"/>
                    <a:pt x="18" y="470"/>
                    <a:pt x="17" y="470"/>
                  </a:cubicBezTo>
                  <a:cubicBezTo>
                    <a:pt x="17" y="470"/>
                    <a:pt x="16" y="470"/>
                    <a:pt x="16" y="470"/>
                  </a:cubicBezTo>
                  <a:cubicBezTo>
                    <a:pt x="16" y="469"/>
                    <a:pt x="16" y="469"/>
                    <a:pt x="15" y="469"/>
                  </a:cubicBezTo>
                  <a:cubicBezTo>
                    <a:pt x="14" y="470"/>
                    <a:pt x="12" y="469"/>
                    <a:pt x="13" y="470"/>
                  </a:cubicBezTo>
                  <a:cubicBezTo>
                    <a:pt x="14" y="471"/>
                    <a:pt x="13" y="471"/>
                    <a:pt x="13" y="471"/>
                  </a:cubicBezTo>
                  <a:cubicBezTo>
                    <a:pt x="12" y="470"/>
                    <a:pt x="10" y="470"/>
                    <a:pt x="11" y="471"/>
                  </a:cubicBezTo>
                  <a:cubicBezTo>
                    <a:pt x="11" y="472"/>
                    <a:pt x="11" y="472"/>
                    <a:pt x="12" y="472"/>
                  </a:cubicBezTo>
                  <a:cubicBezTo>
                    <a:pt x="13" y="472"/>
                    <a:pt x="14" y="472"/>
                    <a:pt x="13" y="473"/>
                  </a:cubicBezTo>
                  <a:cubicBezTo>
                    <a:pt x="12" y="473"/>
                    <a:pt x="11" y="473"/>
                    <a:pt x="12" y="474"/>
                  </a:cubicBezTo>
                  <a:cubicBezTo>
                    <a:pt x="13" y="474"/>
                    <a:pt x="14" y="474"/>
                    <a:pt x="14" y="474"/>
                  </a:cubicBezTo>
                  <a:cubicBezTo>
                    <a:pt x="15" y="473"/>
                    <a:pt x="16" y="471"/>
                    <a:pt x="16" y="471"/>
                  </a:cubicBezTo>
                  <a:cubicBezTo>
                    <a:pt x="17" y="471"/>
                    <a:pt x="17" y="472"/>
                    <a:pt x="16" y="473"/>
                  </a:cubicBezTo>
                  <a:cubicBezTo>
                    <a:pt x="16" y="474"/>
                    <a:pt x="16" y="477"/>
                    <a:pt x="15" y="476"/>
                  </a:cubicBezTo>
                  <a:cubicBezTo>
                    <a:pt x="14" y="476"/>
                    <a:pt x="14" y="477"/>
                    <a:pt x="14" y="477"/>
                  </a:cubicBezTo>
                  <a:cubicBezTo>
                    <a:pt x="13" y="477"/>
                    <a:pt x="12" y="477"/>
                    <a:pt x="12" y="477"/>
                  </a:cubicBezTo>
                  <a:cubicBezTo>
                    <a:pt x="11" y="477"/>
                    <a:pt x="10" y="477"/>
                    <a:pt x="10" y="478"/>
                  </a:cubicBezTo>
                  <a:cubicBezTo>
                    <a:pt x="10" y="478"/>
                    <a:pt x="12" y="479"/>
                    <a:pt x="11" y="479"/>
                  </a:cubicBezTo>
                  <a:cubicBezTo>
                    <a:pt x="10" y="479"/>
                    <a:pt x="10" y="479"/>
                    <a:pt x="10" y="480"/>
                  </a:cubicBezTo>
                  <a:cubicBezTo>
                    <a:pt x="9" y="480"/>
                    <a:pt x="9" y="480"/>
                    <a:pt x="9" y="480"/>
                  </a:cubicBezTo>
                  <a:cubicBezTo>
                    <a:pt x="8" y="479"/>
                    <a:pt x="8" y="480"/>
                    <a:pt x="7" y="480"/>
                  </a:cubicBezTo>
                  <a:cubicBezTo>
                    <a:pt x="7" y="481"/>
                    <a:pt x="5" y="482"/>
                    <a:pt x="4" y="483"/>
                  </a:cubicBezTo>
                  <a:cubicBezTo>
                    <a:pt x="3" y="484"/>
                    <a:pt x="0" y="485"/>
                    <a:pt x="2" y="487"/>
                  </a:cubicBezTo>
                  <a:cubicBezTo>
                    <a:pt x="3" y="489"/>
                    <a:pt x="5" y="490"/>
                    <a:pt x="6" y="490"/>
                  </a:cubicBezTo>
                  <a:cubicBezTo>
                    <a:pt x="7" y="490"/>
                    <a:pt x="7" y="489"/>
                    <a:pt x="7" y="489"/>
                  </a:cubicBezTo>
                  <a:cubicBezTo>
                    <a:pt x="6" y="488"/>
                    <a:pt x="7" y="488"/>
                    <a:pt x="6" y="487"/>
                  </a:cubicBezTo>
                  <a:cubicBezTo>
                    <a:pt x="5" y="486"/>
                    <a:pt x="7" y="486"/>
                    <a:pt x="6" y="486"/>
                  </a:cubicBezTo>
                  <a:cubicBezTo>
                    <a:pt x="5" y="485"/>
                    <a:pt x="5" y="485"/>
                    <a:pt x="4" y="486"/>
                  </a:cubicBezTo>
                  <a:cubicBezTo>
                    <a:pt x="3" y="486"/>
                    <a:pt x="3" y="485"/>
                    <a:pt x="5" y="485"/>
                  </a:cubicBezTo>
                  <a:cubicBezTo>
                    <a:pt x="7" y="484"/>
                    <a:pt x="8" y="484"/>
                    <a:pt x="9" y="484"/>
                  </a:cubicBezTo>
                  <a:cubicBezTo>
                    <a:pt x="9" y="484"/>
                    <a:pt x="9" y="484"/>
                    <a:pt x="10" y="484"/>
                  </a:cubicBezTo>
                  <a:cubicBezTo>
                    <a:pt x="10" y="484"/>
                    <a:pt x="11" y="484"/>
                    <a:pt x="11" y="483"/>
                  </a:cubicBezTo>
                  <a:cubicBezTo>
                    <a:pt x="11" y="483"/>
                    <a:pt x="11" y="483"/>
                    <a:pt x="11" y="484"/>
                  </a:cubicBezTo>
                  <a:cubicBezTo>
                    <a:pt x="12" y="485"/>
                    <a:pt x="11" y="487"/>
                    <a:pt x="13" y="488"/>
                  </a:cubicBezTo>
                  <a:cubicBezTo>
                    <a:pt x="15" y="488"/>
                    <a:pt x="14" y="487"/>
                    <a:pt x="15" y="488"/>
                  </a:cubicBezTo>
                  <a:cubicBezTo>
                    <a:pt x="16" y="489"/>
                    <a:pt x="18" y="489"/>
                    <a:pt x="19" y="489"/>
                  </a:cubicBezTo>
                  <a:cubicBezTo>
                    <a:pt x="20" y="489"/>
                    <a:pt x="21" y="489"/>
                    <a:pt x="19" y="488"/>
                  </a:cubicBezTo>
                  <a:cubicBezTo>
                    <a:pt x="18" y="488"/>
                    <a:pt x="18" y="487"/>
                    <a:pt x="19" y="487"/>
                  </a:cubicBezTo>
                  <a:cubicBezTo>
                    <a:pt x="20" y="487"/>
                    <a:pt x="20" y="487"/>
                    <a:pt x="19" y="487"/>
                  </a:cubicBezTo>
                  <a:cubicBezTo>
                    <a:pt x="19" y="486"/>
                    <a:pt x="19" y="486"/>
                    <a:pt x="21" y="487"/>
                  </a:cubicBezTo>
                  <a:cubicBezTo>
                    <a:pt x="22" y="487"/>
                    <a:pt x="22" y="487"/>
                    <a:pt x="23" y="488"/>
                  </a:cubicBezTo>
                  <a:cubicBezTo>
                    <a:pt x="24" y="490"/>
                    <a:pt x="25" y="491"/>
                    <a:pt x="27" y="491"/>
                  </a:cubicBezTo>
                  <a:cubicBezTo>
                    <a:pt x="29" y="492"/>
                    <a:pt x="28" y="492"/>
                    <a:pt x="28" y="494"/>
                  </a:cubicBezTo>
                  <a:cubicBezTo>
                    <a:pt x="28" y="495"/>
                    <a:pt x="27" y="498"/>
                    <a:pt x="27" y="496"/>
                  </a:cubicBezTo>
                  <a:cubicBezTo>
                    <a:pt x="27" y="494"/>
                    <a:pt x="27" y="495"/>
                    <a:pt x="26" y="496"/>
                  </a:cubicBezTo>
                  <a:cubicBezTo>
                    <a:pt x="26" y="497"/>
                    <a:pt x="25" y="498"/>
                    <a:pt x="25" y="497"/>
                  </a:cubicBezTo>
                  <a:cubicBezTo>
                    <a:pt x="25" y="495"/>
                    <a:pt x="25" y="495"/>
                    <a:pt x="24" y="495"/>
                  </a:cubicBezTo>
                  <a:cubicBezTo>
                    <a:pt x="22" y="496"/>
                    <a:pt x="22" y="497"/>
                    <a:pt x="21" y="498"/>
                  </a:cubicBezTo>
                  <a:cubicBezTo>
                    <a:pt x="19" y="499"/>
                    <a:pt x="19" y="500"/>
                    <a:pt x="20" y="500"/>
                  </a:cubicBezTo>
                  <a:cubicBezTo>
                    <a:pt x="21" y="500"/>
                    <a:pt x="21" y="501"/>
                    <a:pt x="22" y="501"/>
                  </a:cubicBezTo>
                  <a:cubicBezTo>
                    <a:pt x="23" y="502"/>
                    <a:pt x="24" y="502"/>
                    <a:pt x="25" y="502"/>
                  </a:cubicBezTo>
                  <a:cubicBezTo>
                    <a:pt x="25" y="502"/>
                    <a:pt x="28" y="503"/>
                    <a:pt x="26" y="503"/>
                  </a:cubicBezTo>
                  <a:cubicBezTo>
                    <a:pt x="24" y="503"/>
                    <a:pt x="22" y="504"/>
                    <a:pt x="23" y="504"/>
                  </a:cubicBezTo>
                  <a:cubicBezTo>
                    <a:pt x="24" y="504"/>
                    <a:pt x="24" y="504"/>
                    <a:pt x="23" y="504"/>
                  </a:cubicBezTo>
                  <a:cubicBezTo>
                    <a:pt x="23" y="504"/>
                    <a:pt x="22" y="505"/>
                    <a:pt x="23" y="505"/>
                  </a:cubicBezTo>
                  <a:cubicBezTo>
                    <a:pt x="24" y="505"/>
                    <a:pt x="22" y="505"/>
                    <a:pt x="22" y="504"/>
                  </a:cubicBezTo>
                  <a:cubicBezTo>
                    <a:pt x="22" y="504"/>
                    <a:pt x="23" y="504"/>
                    <a:pt x="22" y="504"/>
                  </a:cubicBezTo>
                  <a:cubicBezTo>
                    <a:pt x="21" y="504"/>
                    <a:pt x="21" y="503"/>
                    <a:pt x="21" y="503"/>
                  </a:cubicBezTo>
                  <a:cubicBezTo>
                    <a:pt x="22" y="503"/>
                    <a:pt x="22" y="502"/>
                    <a:pt x="21" y="502"/>
                  </a:cubicBezTo>
                  <a:cubicBezTo>
                    <a:pt x="20" y="502"/>
                    <a:pt x="21" y="501"/>
                    <a:pt x="20" y="502"/>
                  </a:cubicBezTo>
                  <a:cubicBezTo>
                    <a:pt x="19" y="503"/>
                    <a:pt x="20" y="504"/>
                    <a:pt x="18" y="504"/>
                  </a:cubicBezTo>
                  <a:cubicBezTo>
                    <a:pt x="17" y="504"/>
                    <a:pt x="16" y="505"/>
                    <a:pt x="18" y="505"/>
                  </a:cubicBezTo>
                  <a:cubicBezTo>
                    <a:pt x="19" y="506"/>
                    <a:pt x="19" y="505"/>
                    <a:pt x="21" y="505"/>
                  </a:cubicBezTo>
                  <a:cubicBezTo>
                    <a:pt x="22" y="505"/>
                    <a:pt x="25" y="506"/>
                    <a:pt x="26" y="507"/>
                  </a:cubicBezTo>
                  <a:cubicBezTo>
                    <a:pt x="27" y="507"/>
                    <a:pt x="30" y="508"/>
                    <a:pt x="30" y="506"/>
                  </a:cubicBezTo>
                  <a:cubicBezTo>
                    <a:pt x="30" y="504"/>
                    <a:pt x="32" y="499"/>
                    <a:pt x="32" y="503"/>
                  </a:cubicBezTo>
                  <a:cubicBezTo>
                    <a:pt x="31" y="506"/>
                    <a:pt x="33" y="508"/>
                    <a:pt x="34" y="508"/>
                  </a:cubicBezTo>
                  <a:cubicBezTo>
                    <a:pt x="34" y="509"/>
                    <a:pt x="35" y="509"/>
                    <a:pt x="36" y="509"/>
                  </a:cubicBezTo>
                  <a:cubicBezTo>
                    <a:pt x="37" y="510"/>
                    <a:pt x="39" y="510"/>
                    <a:pt x="36" y="510"/>
                  </a:cubicBezTo>
                  <a:cubicBezTo>
                    <a:pt x="33" y="510"/>
                    <a:pt x="32" y="509"/>
                    <a:pt x="33" y="510"/>
                  </a:cubicBezTo>
                  <a:cubicBezTo>
                    <a:pt x="34" y="512"/>
                    <a:pt x="35" y="513"/>
                    <a:pt x="35" y="513"/>
                  </a:cubicBezTo>
                  <a:cubicBezTo>
                    <a:pt x="36" y="513"/>
                    <a:pt x="38" y="512"/>
                    <a:pt x="37" y="513"/>
                  </a:cubicBezTo>
                  <a:cubicBezTo>
                    <a:pt x="36" y="514"/>
                    <a:pt x="36" y="514"/>
                    <a:pt x="35" y="514"/>
                  </a:cubicBezTo>
                  <a:cubicBezTo>
                    <a:pt x="35" y="513"/>
                    <a:pt x="34" y="513"/>
                    <a:pt x="34" y="514"/>
                  </a:cubicBezTo>
                  <a:cubicBezTo>
                    <a:pt x="33" y="514"/>
                    <a:pt x="33" y="514"/>
                    <a:pt x="33" y="513"/>
                  </a:cubicBezTo>
                  <a:cubicBezTo>
                    <a:pt x="33" y="512"/>
                    <a:pt x="32" y="512"/>
                    <a:pt x="31" y="512"/>
                  </a:cubicBezTo>
                  <a:cubicBezTo>
                    <a:pt x="30" y="512"/>
                    <a:pt x="31" y="511"/>
                    <a:pt x="30" y="511"/>
                  </a:cubicBezTo>
                  <a:cubicBezTo>
                    <a:pt x="29" y="512"/>
                    <a:pt x="29" y="513"/>
                    <a:pt x="29" y="512"/>
                  </a:cubicBezTo>
                  <a:cubicBezTo>
                    <a:pt x="28" y="510"/>
                    <a:pt x="27" y="510"/>
                    <a:pt x="25" y="510"/>
                  </a:cubicBezTo>
                  <a:cubicBezTo>
                    <a:pt x="23" y="510"/>
                    <a:pt x="22" y="510"/>
                    <a:pt x="23" y="511"/>
                  </a:cubicBezTo>
                  <a:cubicBezTo>
                    <a:pt x="23" y="512"/>
                    <a:pt x="25" y="514"/>
                    <a:pt x="24" y="514"/>
                  </a:cubicBezTo>
                  <a:cubicBezTo>
                    <a:pt x="23" y="514"/>
                    <a:pt x="23" y="513"/>
                    <a:pt x="22" y="512"/>
                  </a:cubicBezTo>
                  <a:cubicBezTo>
                    <a:pt x="22" y="511"/>
                    <a:pt x="21" y="509"/>
                    <a:pt x="20" y="509"/>
                  </a:cubicBezTo>
                  <a:cubicBezTo>
                    <a:pt x="18" y="510"/>
                    <a:pt x="17" y="510"/>
                    <a:pt x="18" y="511"/>
                  </a:cubicBezTo>
                  <a:cubicBezTo>
                    <a:pt x="18" y="512"/>
                    <a:pt x="18" y="512"/>
                    <a:pt x="19" y="511"/>
                  </a:cubicBezTo>
                  <a:cubicBezTo>
                    <a:pt x="19" y="511"/>
                    <a:pt x="20" y="512"/>
                    <a:pt x="20" y="512"/>
                  </a:cubicBezTo>
                  <a:cubicBezTo>
                    <a:pt x="21" y="513"/>
                    <a:pt x="21" y="514"/>
                    <a:pt x="22" y="514"/>
                  </a:cubicBezTo>
                  <a:cubicBezTo>
                    <a:pt x="23" y="515"/>
                    <a:pt x="23" y="516"/>
                    <a:pt x="23" y="516"/>
                  </a:cubicBezTo>
                  <a:cubicBezTo>
                    <a:pt x="23" y="516"/>
                    <a:pt x="23" y="516"/>
                    <a:pt x="24" y="516"/>
                  </a:cubicBezTo>
                  <a:cubicBezTo>
                    <a:pt x="25" y="517"/>
                    <a:pt x="24" y="517"/>
                    <a:pt x="25" y="517"/>
                  </a:cubicBezTo>
                  <a:cubicBezTo>
                    <a:pt x="27" y="517"/>
                    <a:pt x="26" y="518"/>
                    <a:pt x="27" y="518"/>
                  </a:cubicBezTo>
                  <a:cubicBezTo>
                    <a:pt x="27" y="518"/>
                    <a:pt x="28" y="518"/>
                    <a:pt x="28" y="519"/>
                  </a:cubicBezTo>
                  <a:cubicBezTo>
                    <a:pt x="28" y="520"/>
                    <a:pt x="27" y="522"/>
                    <a:pt x="27" y="521"/>
                  </a:cubicBezTo>
                  <a:cubicBezTo>
                    <a:pt x="26" y="520"/>
                    <a:pt x="25" y="518"/>
                    <a:pt x="24" y="519"/>
                  </a:cubicBezTo>
                  <a:cubicBezTo>
                    <a:pt x="23" y="520"/>
                    <a:pt x="21" y="521"/>
                    <a:pt x="22" y="523"/>
                  </a:cubicBezTo>
                  <a:cubicBezTo>
                    <a:pt x="22" y="524"/>
                    <a:pt x="22" y="523"/>
                    <a:pt x="24" y="524"/>
                  </a:cubicBezTo>
                  <a:cubicBezTo>
                    <a:pt x="25" y="524"/>
                    <a:pt x="27" y="524"/>
                    <a:pt x="24" y="524"/>
                  </a:cubicBezTo>
                  <a:cubicBezTo>
                    <a:pt x="21" y="524"/>
                    <a:pt x="20" y="525"/>
                    <a:pt x="21" y="527"/>
                  </a:cubicBezTo>
                  <a:cubicBezTo>
                    <a:pt x="21" y="528"/>
                    <a:pt x="21" y="528"/>
                    <a:pt x="21" y="529"/>
                  </a:cubicBezTo>
                  <a:cubicBezTo>
                    <a:pt x="20" y="529"/>
                    <a:pt x="20" y="530"/>
                    <a:pt x="21" y="531"/>
                  </a:cubicBezTo>
                  <a:cubicBezTo>
                    <a:pt x="21" y="533"/>
                    <a:pt x="20" y="537"/>
                    <a:pt x="22" y="538"/>
                  </a:cubicBezTo>
                  <a:cubicBezTo>
                    <a:pt x="24" y="539"/>
                    <a:pt x="25" y="540"/>
                    <a:pt x="25" y="536"/>
                  </a:cubicBezTo>
                  <a:cubicBezTo>
                    <a:pt x="24" y="532"/>
                    <a:pt x="24" y="533"/>
                    <a:pt x="25" y="533"/>
                  </a:cubicBezTo>
                  <a:cubicBezTo>
                    <a:pt x="26" y="533"/>
                    <a:pt x="26" y="533"/>
                    <a:pt x="26" y="531"/>
                  </a:cubicBezTo>
                  <a:cubicBezTo>
                    <a:pt x="27" y="530"/>
                    <a:pt x="27" y="529"/>
                    <a:pt x="28" y="530"/>
                  </a:cubicBezTo>
                  <a:cubicBezTo>
                    <a:pt x="29" y="530"/>
                    <a:pt x="28" y="530"/>
                    <a:pt x="28" y="531"/>
                  </a:cubicBezTo>
                  <a:cubicBezTo>
                    <a:pt x="28" y="532"/>
                    <a:pt x="26" y="533"/>
                    <a:pt x="28" y="534"/>
                  </a:cubicBezTo>
                  <a:cubicBezTo>
                    <a:pt x="29" y="535"/>
                    <a:pt x="30" y="537"/>
                    <a:pt x="28" y="536"/>
                  </a:cubicBezTo>
                  <a:cubicBezTo>
                    <a:pt x="27" y="535"/>
                    <a:pt x="26" y="536"/>
                    <a:pt x="26" y="537"/>
                  </a:cubicBezTo>
                  <a:cubicBezTo>
                    <a:pt x="26" y="538"/>
                    <a:pt x="25" y="538"/>
                    <a:pt x="26" y="539"/>
                  </a:cubicBezTo>
                  <a:cubicBezTo>
                    <a:pt x="27" y="539"/>
                    <a:pt x="28" y="539"/>
                    <a:pt x="29" y="540"/>
                  </a:cubicBezTo>
                  <a:cubicBezTo>
                    <a:pt x="30" y="542"/>
                    <a:pt x="30" y="542"/>
                    <a:pt x="30" y="542"/>
                  </a:cubicBezTo>
                  <a:cubicBezTo>
                    <a:pt x="31" y="543"/>
                    <a:pt x="30" y="544"/>
                    <a:pt x="30" y="543"/>
                  </a:cubicBezTo>
                  <a:cubicBezTo>
                    <a:pt x="29" y="542"/>
                    <a:pt x="27" y="540"/>
                    <a:pt x="27" y="540"/>
                  </a:cubicBezTo>
                  <a:cubicBezTo>
                    <a:pt x="27" y="540"/>
                    <a:pt x="27" y="540"/>
                    <a:pt x="26" y="540"/>
                  </a:cubicBezTo>
                  <a:cubicBezTo>
                    <a:pt x="25" y="539"/>
                    <a:pt x="24" y="540"/>
                    <a:pt x="24" y="540"/>
                  </a:cubicBezTo>
                  <a:cubicBezTo>
                    <a:pt x="23" y="541"/>
                    <a:pt x="21" y="542"/>
                    <a:pt x="23" y="543"/>
                  </a:cubicBezTo>
                  <a:cubicBezTo>
                    <a:pt x="24" y="544"/>
                    <a:pt x="27" y="543"/>
                    <a:pt x="24" y="544"/>
                  </a:cubicBezTo>
                  <a:cubicBezTo>
                    <a:pt x="21" y="544"/>
                    <a:pt x="21" y="545"/>
                    <a:pt x="22" y="546"/>
                  </a:cubicBezTo>
                  <a:cubicBezTo>
                    <a:pt x="24" y="547"/>
                    <a:pt x="25" y="547"/>
                    <a:pt x="25" y="547"/>
                  </a:cubicBezTo>
                  <a:cubicBezTo>
                    <a:pt x="26" y="548"/>
                    <a:pt x="26" y="548"/>
                    <a:pt x="27" y="547"/>
                  </a:cubicBezTo>
                  <a:cubicBezTo>
                    <a:pt x="27" y="547"/>
                    <a:pt x="28" y="547"/>
                    <a:pt x="28" y="548"/>
                  </a:cubicBezTo>
                  <a:cubicBezTo>
                    <a:pt x="27" y="549"/>
                    <a:pt x="27" y="550"/>
                    <a:pt x="26" y="549"/>
                  </a:cubicBezTo>
                  <a:cubicBezTo>
                    <a:pt x="25" y="548"/>
                    <a:pt x="24" y="548"/>
                    <a:pt x="24" y="548"/>
                  </a:cubicBezTo>
                  <a:cubicBezTo>
                    <a:pt x="23" y="547"/>
                    <a:pt x="23" y="547"/>
                    <a:pt x="22" y="547"/>
                  </a:cubicBezTo>
                  <a:cubicBezTo>
                    <a:pt x="22" y="548"/>
                    <a:pt x="21" y="548"/>
                    <a:pt x="22" y="549"/>
                  </a:cubicBezTo>
                  <a:cubicBezTo>
                    <a:pt x="23" y="550"/>
                    <a:pt x="24" y="550"/>
                    <a:pt x="24" y="551"/>
                  </a:cubicBezTo>
                  <a:cubicBezTo>
                    <a:pt x="24" y="552"/>
                    <a:pt x="25" y="552"/>
                    <a:pt x="26" y="553"/>
                  </a:cubicBezTo>
                  <a:cubicBezTo>
                    <a:pt x="27" y="553"/>
                    <a:pt x="28" y="553"/>
                    <a:pt x="28" y="554"/>
                  </a:cubicBezTo>
                  <a:cubicBezTo>
                    <a:pt x="28" y="554"/>
                    <a:pt x="28" y="554"/>
                    <a:pt x="27" y="554"/>
                  </a:cubicBezTo>
                  <a:cubicBezTo>
                    <a:pt x="26" y="553"/>
                    <a:pt x="24" y="554"/>
                    <a:pt x="24" y="553"/>
                  </a:cubicBezTo>
                  <a:cubicBezTo>
                    <a:pt x="23" y="552"/>
                    <a:pt x="22" y="550"/>
                    <a:pt x="21" y="550"/>
                  </a:cubicBezTo>
                  <a:cubicBezTo>
                    <a:pt x="20" y="551"/>
                    <a:pt x="20" y="551"/>
                    <a:pt x="19" y="551"/>
                  </a:cubicBezTo>
                  <a:cubicBezTo>
                    <a:pt x="18" y="552"/>
                    <a:pt x="17" y="552"/>
                    <a:pt x="18" y="553"/>
                  </a:cubicBezTo>
                  <a:cubicBezTo>
                    <a:pt x="20" y="554"/>
                    <a:pt x="21" y="556"/>
                    <a:pt x="21" y="556"/>
                  </a:cubicBezTo>
                  <a:cubicBezTo>
                    <a:pt x="22" y="556"/>
                    <a:pt x="22" y="556"/>
                    <a:pt x="22" y="556"/>
                  </a:cubicBezTo>
                  <a:cubicBezTo>
                    <a:pt x="23" y="557"/>
                    <a:pt x="23" y="557"/>
                    <a:pt x="24" y="557"/>
                  </a:cubicBezTo>
                  <a:cubicBezTo>
                    <a:pt x="25" y="557"/>
                    <a:pt x="26" y="556"/>
                    <a:pt x="26" y="557"/>
                  </a:cubicBezTo>
                  <a:cubicBezTo>
                    <a:pt x="26" y="557"/>
                    <a:pt x="25" y="558"/>
                    <a:pt x="26" y="558"/>
                  </a:cubicBezTo>
                  <a:cubicBezTo>
                    <a:pt x="27" y="558"/>
                    <a:pt x="29" y="560"/>
                    <a:pt x="27" y="559"/>
                  </a:cubicBezTo>
                  <a:cubicBezTo>
                    <a:pt x="25" y="558"/>
                    <a:pt x="26" y="559"/>
                    <a:pt x="26" y="559"/>
                  </a:cubicBezTo>
                  <a:cubicBezTo>
                    <a:pt x="25" y="560"/>
                    <a:pt x="24" y="560"/>
                    <a:pt x="24" y="559"/>
                  </a:cubicBezTo>
                  <a:cubicBezTo>
                    <a:pt x="23" y="558"/>
                    <a:pt x="23" y="558"/>
                    <a:pt x="23" y="560"/>
                  </a:cubicBezTo>
                  <a:cubicBezTo>
                    <a:pt x="24" y="561"/>
                    <a:pt x="25" y="565"/>
                    <a:pt x="27" y="564"/>
                  </a:cubicBezTo>
                  <a:cubicBezTo>
                    <a:pt x="29" y="564"/>
                    <a:pt x="29" y="563"/>
                    <a:pt x="30" y="561"/>
                  </a:cubicBezTo>
                  <a:cubicBezTo>
                    <a:pt x="31" y="558"/>
                    <a:pt x="32" y="558"/>
                    <a:pt x="32" y="557"/>
                  </a:cubicBezTo>
                  <a:cubicBezTo>
                    <a:pt x="33" y="557"/>
                    <a:pt x="31" y="559"/>
                    <a:pt x="32" y="560"/>
                  </a:cubicBezTo>
                  <a:cubicBezTo>
                    <a:pt x="32" y="560"/>
                    <a:pt x="36" y="563"/>
                    <a:pt x="34" y="562"/>
                  </a:cubicBezTo>
                  <a:cubicBezTo>
                    <a:pt x="32" y="561"/>
                    <a:pt x="32" y="560"/>
                    <a:pt x="31" y="562"/>
                  </a:cubicBezTo>
                  <a:cubicBezTo>
                    <a:pt x="31" y="564"/>
                    <a:pt x="30" y="569"/>
                    <a:pt x="29" y="567"/>
                  </a:cubicBezTo>
                  <a:cubicBezTo>
                    <a:pt x="29" y="566"/>
                    <a:pt x="29" y="566"/>
                    <a:pt x="28" y="566"/>
                  </a:cubicBezTo>
                  <a:cubicBezTo>
                    <a:pt x="26" y="566"/>
                    <a:pt x="25" y="566"/>
                    <a:pt x="24" y="567"/>
                  </a:cubicBezTo>
                  <a:cubicBezTo>
                    <a:pt x="24" y="568"/>
                    <a:pt x="23" y="569"/>
                    <a:pt x="24" y="571"/>
                  </a:cubicBezTo>
                  <a:cubicBezTo>
                    <a:pt x="25" y="572"/>
                    <a:pt x="26" y="573"/>
                    <a:pt x="26" y="571"/>
                  </a:cubicBezTo>
                  <a:cubicBezTo>
                    <a:pt x="27" y="570"/>
                    <a:pt x="27" y="570"/>
                    <a:pt x="28" y="571"/>
                  </a:cubicBezTo>
                  <a:cubicBezTo>
                    <a:pt x="28" y="572"/>
                    <a:pt x="29" y="573"/>
                    <a:pt x="30" y="572"/>
                  </a:cubicBezTo>
                  <a:cubicBezTo>
                    <a:pt x="31" y="571"/>
                    <a:pt x="32" y="571"/>
                    <a:pt x="31" y="572"/>
                  </a:cubicBezTo>
                  <a:cubicBezTo>
                    <a:pt x="30" y="573"/>
                    <a:pt x="30" y="573"/>
                    <a:pt x="31" y="574"/>
                  </a:cubicBezTo>
                  <a:cubicBezTo>
                    <a:pt x="31" y="574"/>
                    <a:pt x="30" y="575"/>
                    <a:pt x="31" y="576"/>
                  </a:cubicBezTo>
                  <a:cubicBezTo>
                    <a:pt x="32" y="576"/>
                    <a:pt x="33" y="576"/>
                    <a:pt x="33" y="578"/>
                  </a:cubicBezTo>
                  <a:cubicBezTo>
                    <a:pt x="33" y="579"/>
                    <a:pt x="33" y="582"/>
                    <a:pt x="33" y="580"/>
                  </a:cubicBezTo>
                  <a:cubicBezTo>
                    <a:pt x="32" y="578"/>
                    <a:pt x="32" y="579"/>
                    <a:pt x="31" y="577"/>
                  </a:cubicBezTo>
                  <a:cubicBezTo>
                    <a:pt x="30" y="576"/>
                    <a:pt x="29" y="575"/>
                    <a:pt x="29" y="577"/>
                  </a:cubicBezTo>
                  <a:cubicBezTo>
                    <a:pt x="29" y="578"/>
                    <a:pt x="28" y="580"/>
                    <a:pt x="29" y="580"/>
                  </a:cubicBezTo>
                  <a:cubicBezTo>
                    <a:pt x="29" y="581"/>
                    <a:pt x="30" y="581"/>
                    <a:pt x="31" y="582"/>
                  </a:cubicBezTo>
                  <a:cubicBezTo>
                    <a:pt x="31" y="583"/>
                    <a:pt x="32" y="584"/>
                    <a:pt x="32" y="583"/>
                  </a:cubicBezTo>
                  <a:cubicBezTo>
                    <a:pt x="33" y="582"/>
                    <a:pt x="33" y="582"/>
                    <a:pt x="34" y="582"/>
                  </a:cubicBezTo>
                  <a:cubicBezTo>
                    <a:pt x="34" y="582"/>
                    <a:pt x="34" y="582"/>
                    <a:pt x="34" y="582"/>
                  </a:cubicBezTo>
                  <a:cubicBezTo>
                    <a:pt x="34" y="582"/>
                    <a:pt x="34" y="582"/>
                    <a:pt x="34" y="583"/>
                  </a:cubicBezTo>
                  <a:cubicBezTo>
                    <a:pt x="34" y="584"/>
                    <a:pt x="34" y="584"/>
                    <a:pt x="35" y="586"/>
                  </a:cubicBezTo>
                  <a:cubicBezTo>
                    <a:pt x="36" y="588"/>
                    <a:pt x="35" y="589"/>
                    <a:pt x="34" y="587"/>
                  </a:cubicBezTo>
                  <a:cubicBezTo>
                    <a:pt x="34" y="585"/>
                    <a:pt x="34" y="585"/>
                    <a:pt x="33" y="586"/>
                  </a:cubicBezTo>
                  <a:cubicBezTo>
                    <a:pt x="32" y="587"/>
                    <a:pt x="32" y="586"/>
                    <a:pt x="33" y="587"/>
                  </a:cubicBezTo>
                  <a:cubicBezTo>
                    <a:pt x="34" y="589"/>
                    <a:pt x="36" y="590"/>
                    <a:pt x="35" y="590"/>
                  </a:cubicBezTo>
                  <a:cubicBezTo>
                    <a:pt x="34" y="589"/>
                    <a:pt x="31" y="588"/>
                    <a:pt x="31" y="589"/>
                  </a:cubicBezTo>
                  <a:cubicBezTo>
                    <a:pt x="31" y="590"/>
                    <a:pt x="31" y="590"/>
                    <a:pt x="32" y="591"/>
                  </a:cubicBezTo>
                  <a:cubicBezTo>
                    <a:pt x="34" y="592"/>
                    <a:pt x="34" y="591"/>
                    <a:pt x="33" y="593"/>
                  </a:cubicBezTo>
                  <a:cubicBezTo>
                    <a:pt x="33" y="594"/>
                    <a:pt x="32" y="593"/>
                    <a:pt x="33" y="594"/>
                  </a:cubicBezTo>
                  <a:cubicBezTo>
                    <a:pt x="33" y="595"/>
                    <a:pt x="34" y="595"/>
                    <a:pt x="33" y="595"/>
                  </a:cubicBezTo>
                  <a:cubicBezTo>
                    <a:pt x="32" y="595"/>
                    <a:pt x="32" y="596"/>
                    <a:pt x="33" y="596"/>
                  </a:cubicBezTo>
                  <a:cubicBezTo>
                    <a:pt x="34" y="596"/>
                    <a:pt x="34" y="597"/>
                    <a:pt x="33" y="598"/>
                  </a:cubicBezTo>
                  <a:cubicBezTo>
                    <a:pt x="33" y="599"/>
                    <a:pt x="31" y="600"/>
                    <a:pt x="32" y="601"/>
                  </a:cubicBezTo>
                  <a:cubicBezTo>
                    <a:pt x="33" y="601"/>
                    <a:pt x="33" y="601"/>
                    <a:pt x="33" y="602"/>
                  </a:cubicBezTo>
                  <a:cubicBezTo>
                    <a:pt x="33" y="603"/>
                    <a:pt x="35" y="601"/>
                    <a:pt x="35" y="600"/>
                  </a:cubicBezTo>
                  <a:cubicBezTo>
                    <a:pt x="36" y="598"/>
                    <a:pt x="36" y="599"/>
                    <a:pt x="37" y="600"/>
                  </a:cubicBezTo>
                  <a:cubicBezTo>
                    <a:pt x="37" y="601"/>
                    <a:pt x="38" y="600"/>
                    <a:pt x="39" y="599"/>
                  </a:cubicBezTo>
                  <a:cubicBezTo>
                    <a:pt x="39" y="598"/>
                    <a:pt x="41" y="597"/>
                    <a:pt x="41" y="597"/>
                  </a:cubicBezTo>
                  <a:cubicBezTo>
                    <a:pt x="42" y="597"/>
                    <a:pt x="43" y="598"/>
                    <a:pt x="41" y="599"/>
                  </a:cubicBezTo>
                  <a:cubicBezTo>
                    <a:pt x="40" y="600"/>
                    <a:pt x="38" y="601"/>
                    <a:pt x="38" y="602"/>
                  </a:cubicBezTo>
                  <a:cubicBezTo>
                    <a:pt x="38" y="603"/>
                    <a:pt x="38" y="603"/>
                    <a:pt x="37" y="603"/>
                  </a:cubicBezTo>
                  <a:cubicBezTo>
                    <a:pt x="37" y="603"/>
                    <a:pt x="35" y="604"/>
                    <a:pt x="34" y="604"/>
                  </a:cubicBezTo>
                  <a:cubicBezTo>
                    <a:pt x="33" y="603"/>
                    <a:pt x="34" y="604"/>
                    <a:pt x="35" y="605"/>
                  </a:cubicBezTo>
                  <a:cubicBezTo>
                    <a:pt x="36" y="605"/>
                    <a:pt x="40" y="606"/>
                    <a:pt x="39" y="606"/>
                  </a:cubicBezTo>
                  <a:cubicBezTo>
                    <a:pt x="38" y="607"/>
                    <a:pt x="36" y="607"/>
                    <a:pt x="36" y="607"/>
                  </a:cubicBezTo>
                  <a:cubicBezTo>
                    <a:pt x="35" y="607"/>
                    <a:pt x="35" y="607"/>
                    <a:pt x="36" y="608"/>
                  </a:cubicBezTo>
                  <a:cubicBezTo>
                    <a:pt x="37" y="609"/>
                    <a:pt x="38" y="610"/>
                    <a:pt x="40" y="610"/>
                  </a:cubicBezTo>
                  <a:cubicBezTo>
                    <a:pt x="41" y="609"/>
                    <a:pt x="42" y="609"/>
                    <a:pt x="42" y="606"/>
                  </a:cubicBezTo>
                  <a:cubicBezTo>
                    <a:pt x="41" y="603"/>
                    <a:pt x="42" y="604"/>
                    <a:pt x="43" y="603"/>
                  </a:cubicBezTo>
                  <a:cubicBezTo>
                    <a:pt x="44" y="603"/>
                    <a:pt x="47" y="601"/>
                    <a:pt x="46" y="600"/>
                  </a:cubicBezTo>
                  <a:cubicBezTo>
                    <a:pt x="45" y="599"/>
                    <a:pt x="44" y="600"/>
                    <a:pt x="43" y="600"/>
                  </a:cubicBezTo>
                  <a:cubicBezTo>
                    <a:pt x="43" y="601"/>
                    <a:pt x="42" y="600"/>
                    <a:pt x="44" y="599"/>
                  </a:cubicBezTo>
                  <a:cubicBezTo>
                    <a:pt x="46" y="598"/>
                    <a:pt x="49" y="598"/>
                    <a:pt x="50" y="598"/>
                  </a:cubicBezTo>
                  <a:cubicBezTo>
                    <a:pt x="50" y="598"/>
                    <a:pt x="51" y="598"/>
                    <a:pt x="50" y="599"/>
                  </a:cubicBezTo>
                  <a:cubicBezTo>
                    <a:pt x="49" y="600"/>
                    <a:pt x="50" y="600"/>
                    <a:pt x="51" y="601"/>
                  </a:cubicBezTo>
                  <a:cubicBezTo>
                    <a:pt x="51" y="601"/>
                    <a:pt x="53" y="601"/>
                    <a:pt x="54" y="601"/>
                  </a:cubicBezTo>
                  <a:cubicBezTo>
                    <a:pt x="54" y="601"/>
                    <a:pt x="55" y="601"/>
                    <a:pt x="53" y="602"/>
                  </a:cubicBezTo>
                  <a:cubicBezTo>
                    <a:pt x="51" y="603"/>
                    <a:pt x="51" y="603"/>
                    <a:pt x="51" y="604"/>
                  </a:cubicBezTo>
                  <a:cubicBezTo>
                    <a:pt x="50" y="605"/>
                    <a:pt x="50" y="605"/>
                    <a:pt x="50" y="605"/>
                  </a:cubicBezTo>
                  <a:cubicBezTo>
                    <a:pt x="49" y="604"/>
                    <a:pt x="49" y="604"/>
                    <a:pt x="48" y="604"/>
                  </a:cubicBezTo>
                  <a:cubicBezTo>
                    <a:pt x="47" y="605"/>
                    <a:pt x="46" y="605"/>
                    <a:pt x="47" y="604"/>
                  </a:cubicBezTo>
                  <a:cubicBezTo>
                    <a:pt x="48" y="602"/>
                    <a:pt x="48" y="602"/>
                    <a:pt x="47" y="602"/>
                  </a:cubicBezTo>
                  <a:cubicBezTo>
                    <a:pt x="46" y="603"/>
                    <a:pt x="44" y="603"/>
                    <a:pt x="44" y="605"/>
                  </a:cubicBezTo>
                  <a:cubicBezTo>
                    <a:pt x="43" y="607"/>
                    <a:pt x="42" y="609"/>
                    <a:pt x="43" y="610"/>
                  </a:cubicBezTo>
                  <a:cubicBezTo>
                    <a:pt x="44" y="611"/>
                    <a:pt x="47" y="614"/>
                    <a:pt x="46" y="613"/>
                  </a:cubicBezTo>
                  <a:cubicBezTo>
                    <a:pt x="44" y="612"/>
                    <a:pt x="43" y="610"/>
                    <a:pt x="41" y="611"/>
                  </a:cubicBezTo>
                  <a:cubicBezTo>
                    <a:pt x="40" y="611"/>
                    <a:pt x="39" y="611"/>
                    <a:pt x="39" y="611"/>
                  </a:cubicBezTo>
                  <a:cubicBezTo>
                    <a:pt x="38" y="611"/>
                    <a:pt x="37" y="611"/>
                    <a:pt x="38" y="612"/>
                  </a:cubicBezTo>
                  <a:cubicBezTo>
                    <a:pt x="40" y="613"/>
                    <a:pt x="42" y="614"/>
                    <a:pt x="43" y="615"/>
                  </a:cubicBezTo>
                  <a:cubicBezTo>
                    <a:pt x="44" y="615"/>
                    <a:pt x="45" y="616"/>
                    <a:pt x="45" y="616"/>
                  </a:cubicBezTo>
                  <a:cubicBezTo>
                    <a:pt x="45" y="616"/>
                    <a:pt x="46" y="616"/>
                    <a:pt x="46" y="617"/>
                  </a:cubicBezTo>
                  <a:cubicBezTo>
                    <a:pt x="46" y="617"/>
                    <a:pt x="50" y="619"/>
                    <a:pt x="50" y="618"/>
                  </a:cubicBezTo>
                  <a:cubicBezTo>
                    <a:pt x="51" y="618"/>
                    <a:pt x="51" y="618"/>
                    <a:pt x="50" y="617"/>
                  </a:cubicBezTo>
                  <a:cubicBezTo>
                    <a:pt x="49" y="616"/>
                    <a:pt x="47" y="615"/>
                    <a:pt x="48" y="615"/>
                  </a:cubicBezTo>
                  <a:cubicBezTo>
                    <a:pt x="50" y="615"/>
                    <a:pt x="49" y="614"/>
                    <a:pt x="49" y="614"/>
                  </a:cubicBezTo>
                  <a:cubicBezTo>
                    <a:pt x="49" y="613"/>
                    <a:pt x="49" y="613"/>
                    <a:pt x="50" y="613"/>
                  </a:cubicBezTo>
                  <a:cubicBezTo>
                    <a:pt x="51" y="613"/>
                    <a:pt x="50" y="613"/>
                    <a:pt x="50" y="613"/>
                  </a:cubicBezTo>
                  <a:cubicBezTo>
                    <a:pt x="49" y="612"/>
                    <a:pt x="49" y="612"/>
                    <a:pt x="50" y="612"/>
                  </a:cubicBezTo>
                  <a:cubicBezTo>
                    <a:pt x="52" y="612"/>
                    <a:pt x="51" y="612"/>
                    <a:pt x="52" y="612"/>
                  </a:cubicBezTo>
                  <a:cubicBezTo>
                    <a:pt x="53" y="612"/>
                    <a:pt x="54" y="612"/>
                    <a:pt x="54" y="611"/>
                  </a:cubicBezTo>
                  <a:cubicBezTo>
                    <a:pt x="53" y="611"/>
                    <a:pt x="52" y="611"/>
                    <a:pt x="52" y="610"/>
                  </a:cubicBezTo>
                  <a:cubicBezTo>
                    <a:pt x="52" y="610"/>
                    <a:pt x="50" y="609"/>
                    <a:pt x="50" y="609"/>
                  </a:cubicBezTo>
                  <a:cubicBezTo>
                    <a:pt x="49" y="609"/>
                    <a:pt x="48" y="608"/>
                    <a:pt x="50" y="609"/>
                  </a:cubicBezTo>
                  <a:cubicBezTo>
                    <a:pt x="52" y="609"/>
                    <a:pt x="53" y="609"/>
                    <a:pt x="54" y="610"/>
                  </a:cubicBezTo>
                  <a:cubicBezTo>
                    <a:pt x="55" y="610"/>
                    <a:pt x="56" y="611"/>
                    <a:pt x="57" y="609"/>
                  </a:cubicBezTo>
                  <a:cubicBezTo>
                    <a:pt x="59" y="607"/>
                    <a:pt x="63" y="605"/>
                    <a:pt x="67" y="604"/>
                  </a:cubicBezTo>
                  <a:cubicBezTo>
                    <a:pt x="70" y="604"/>
                    <a:pt x="71" y="604"/>
                    <a:pt x="69" y="606"/>
                  </a:cubicBezTo>
                  <a:cubicBezTo>
                    <a:pt x="67" y="608"/>
                    <a:pt x="67" y="610"/>
                    <a:pt x="65" y="611"/>
                  </a:cubicBezTo>
                  <a:cubicBezTo>
                    <a:pt x="62" y="611"/>
                    <a:pt x="60" y="612"/>
                    <a:pt x="60" y="613"/>
                  </a:cubicBezTo>
                  <a:cubicBezTo>
                    <a:pt x="60" y="615"/>
                    <a:pt x="62" y="618"/>
                    <a:pt x="60" y="618"/>
                  </a:cubicBezTo>
                  <a:cubicBezTo>
                    <a:pt x="57" y="619"/>
                    <a:pt x="55" y="619"/>
                    <a:pt x="58" y="618"/>
                  </a:cubicBezTo>
                  <a:cubicBezTo>
                    <a:pt x="61" y="616"/>
                    <a:pt x="60" y="617"/>
                    <a:pt x="60" y="615"/>
                  </a:cubicBezTo>
                  <a:cubicBezTo>
                    <a:pt x="59" y="612"/>
                    <a:pt x="59" y="612"/>
                    <a:pt x="57" y="612"/>
                  </a:cubicBezTo>
                  <a:cubicBezTo>
                    <a:pt x="56" y="612"/>
                    <a:pt x="56" y="613"/>
                    <a:pt x="57" y="614"/>
                  </a:cubicBezTo>
                  <a:cubicBezTo>
                    <a:pt x="57" y="615"/>
                    <a:pt x="56" y="616"/>
                    <a:pt x="55" y="616"/>
                  </a:cubicBezTo>
                  <a:cubicBezTo>
                    <a:pt x="55" y="616"/>
                    <a:pt x="54" y="616"/>
                    <a:pt x="55" y="615"/>
                  </a:cubicBezTo>
                  <a:cubicBezTo>
                    <a:pt x="56" y="614"/>
                    <a:pt x="55" y="612"/>
                    <a:pt x="54" y="612"/>
                  </a:cubicBezTo>
                  <a:cubicBezTo>
                    <a:pt x="52" y="612"/>
                    <a:pt x="52" y="613"/>
                    <a:pt x="52" y="614"/>
                  </a:cubicBezTo>
                  <a:cubicBezTo>
                    <a:pt x="52" y="616"/>
                    <a:pt x="52" y="618"/>
                    <a:pt x="53" y="619"/>
                  </a:cubicBezTo>
                  <a:cubicBezTo>
                    <a:pt x="55" y="621"/>
                    <a:pt x="55" y="621"/>
                    <a:pt x="57" y="622"/>
                  </a:cubicBezTo>
                  <a:cubicBezTo>
                    <a:pt x="59" y="622"/>
                    <a:pt x="60" y="623"/>
                    <a:pt x="62" y="624"/>
                  </a:cubicBezTo>
                  <a:cubicBezTo>
                    <a:pt x="63" y="624"/>
                    <a:pt x="68" y="626"/>
                    <a:pt x="69" y="625"/>
                  </a:cubicBezTo>
                  <a:cubicBezTo>
                    <a:pt x="71" y="624"/>
                    <a:pt x="72" y="622"/>
                    <a:pt x="72" y="621"/>
                  </a:cubicBezTo>
                  <a:cubicBezTo>
                    <a:pt x="73" y="620"/>
                    <a:pt x="72" y="619"/>
                    <a:pt x="72" y="617"/>
                  </a:cubicBezTo>
                  <a:cubicBezTo>
                    <a:pt x="72" y="616"/>
                    <a:pt x="71" y="615"/>
                    <a:pt x="72" y="613"/>
                  </a:cubicBezTo>
                  <a:cubicBezTo>
                    <a:pt x="73" y="611"/>
                    <a:pt x="74" y="608"/>
                    <a:pt x="74" y="607"/>
                  </a:cubicBezTo>
                  <a:cubicBezTo>
                    <a:pt x="74" y="606"/>
                    <a:pt x="73" y="606"/>
                    <a:pt x="74" y="605"/>
                  </a:cubicBezTo>
                  <a:cubicBezTo>
                    <a:pt x="74" y="604"/>
                    <a:pt x="75" y="604"/>
                    <a:pt x="75" y="603"/>
                  </a:cubicBezTo>
                  <a:cubicBezTo>
                    <a:pt x="74" y="603"/>
                    <a:pt x="74" y="602"/>
                    <a:pt x="75" y="602"/>
                  </a:cubicBezTo>
                  <a:cubicBezTo>
                    <a:pt x="76" y="602"/>
                    <a:pt x="81" y="601"/>
                    <a:pt x="81" y="601"/>
                  </a:cubicBezTo>
                  <a:cubicBezTo>
                    <a:pt x="82" y="600"/>
                    <a:pt x="87" y="600"/>
                    <a:pt x="88" y="599"/>
                  </a:cubicBezTo>
                  <a:cubicBezTo>
                    <a:pt x="90" y="599"/>
                    <a:pt x="92" y="597"/>
                    <a:pt x="94" y="595"/>
                  </a:cubicBezTo>
                  <a:cubicBezTo>
                    <a:pt x="96" y="593"/>
                    <a:pt x="98" y="592"/>
                    <a:pt x="100" y="592"/>
                  </a:cubicBezTo>
                  <a:cubicBezTo>
                    <a:pt x="101" y="593"/>
                    <a:pt x="104" y="593"/>
                    <a:pt x="105" y="593"/>
                  </a:cubicBezTo>
                  <a:cubicBezTo>
                    <a:pt x="104" y="593"/>
                    <a:pt x="102" y="592"/>
                    <a:pt x="101" y="591"/>
                  </a:cubicBezTo>
                  <a:cubicBezTo>
                    <a:pt x="98" y="590"/>
                    <a:pt x="93" y="590"/>
                    <a:pt x="91" y="58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6" name="Freeform 281">
              <a:extLst>
                <a:ext uri="{FF2B5EF4-FFF2-40B4-BE49-F238E27FC236}">
                  <a16:creationId xmlns="" xmlns:a16="http://schemas.microsoft.com/office/drawing/2014/main" id="{C94DC81E-BC8D-4699-8F9D-449390E81BD4}"/>
                </a:ext>
              </a:extLst>
            </p:cNvPr>
            <p:cNvSpPr>
              <a:spLocks/>
            </p:cNvSpPr>
            <p:nvPr/>
          </p:nvSpPr>
          <p:spPr bwMode="auto">
            <a:xfrm>
              <a:off x="1737330" y="2816961"/>
              <a:ext cx="14444" cy="5555"/>
            </a:xfrm>
            <a:custGeom>
              <a:avLst/>
              <a:gdLst>
                <a:gd name="T0" fmla="*/ 12 w 14"/>
                <a:gd name="T1" fmla="*/ 1 h 5"/>
                <a:gd name="T2" fmla="*/ 6 w 14"/>
                <a:gd name="T3" fmla="*/ 2 h 5"/>
                <a:gd name="T4" fmla="*/ 3 w 14"/>
                <a:gd name="T5" fmla="*/ 2 h 5"/>
                <a:gd name="T6" fmla="*/ 2 w 14"/>
                <a:gd name="T7" fmla="*/ 5 h 5"/>
                <a:gd name="T8" fmla="*/ 5 w 14"/>
                <a:gd name="T9" fmla="*/ 4 h 5"/>
                <a:gd name="T10" fmla="*/ 11 w 14"/>
                <a:gd name="T11" fmla="*/ 3 h 5"/>
                <a:gd name="T12" fmla="*/ 14 w 14"/>
                <a:gd name="T13" fmla="*/ 2 h 5"/>
                <a:gd name="T14" fmla="*/ 12 w 1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12" y="1"/>
                  </a:moveTo>
                  <a:cubicBezTo>
                    <a:pt x="11" y="1"/>
                    <a:pt x="7" y="3"/>
                    <a:pt x="6" y="2"/>
                  </a:cubicBezTo>
                  <a:cubicBezTo>
                    <a:pt x="4" y="1"/>
                    <a:pt x="3" y="0"/>
                    <a:pt x="3" y="2"/>
                  </a:cubicBezTo>
                  <a:cubicBezTo>
                    <a:pt x="2" y="3"/>
                    <a:pt x="0" y="4"/>
                    <a:pt x="2" y="5"/>
                  </a:cubicBezTo>
                  <a:cubicBezTo>
                    <a:pt x="2" y="5"/>
                    <a:pt x="3" y="5"/>
                    <a:pt x="5" y="4"/>
                  </a:cubicBezTo>
                  <a:cubicBezTo>
                    <a:pt x="6" y="3"/>
                    <a:pt x="9" y="2"/>
                    <a:pt x="11" y="3"/>
                  </a:cubicBezTo>
                  <a:cubicBezTo>
                    <a:pt x="13" y="3"/>
                    <a:pt x="14" y="3"/>
                    <a:pt x="14" y="2"/>
                  </a:cubicBezTo>
                  <a:cubicBezTo>
                    <a:pt x="14" y="1"/>
                    <a:pt x="13" y="1"/>
                    <a:pt x="1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7" name="Freeform 282">
              <a:extLst>
                <a:ext uri="{FF2B5EF4-FFF2-40B4-BE49-F238E27FC236}">
                  <a16:creationId xmlns="" xmlns:a16="http://schemas.microsoft.com/office/drawing/2014/main" id="{C24F21E2-09CB-4F02-B097-4F202B7550CE}"/>
                </a:ext>
              </a:extLst>
            </p:cNvPr>
            <p:cNvSpPr>
              <a:spLocks/>
            </p:cNvSpPr>
            <p:nvPr/>
          </p:nvSpPr>
          <p:spPr bwMode="auto">
            <a:xfrm>
              <a:off x="1751773" y="2814739"/>
              <a:ext cx="14444" cy="17776"/>
            </a:xfrm>
            <a:custGeom>
              <a:avLst/>
              <a:gdLst>
                <a:gd name="T0" fmla="*/ 10 w 13"/>
                <a:gd name="T1" fmla="*/ 17 h 17"/>
                <a:gd name="T2" fmla="*/ 11 w 13"/>
                <a:gd name="T3" fmla="*/ 12 h 17"/>
                <a:gd name="T4" fmla="*/ 13 w 13"/>
                <a:gd name="T5" fmla="*/ 10 h 17"/>
                <a:gd name="T6" fmla="*/ 13 w 13"/>
                <a:gd name="T7" fmla="*/ 8 h 17"/>
                <a:gd name="T8" fmla="*/ 11 w 13"/>
                <a:gd name="T9" fmla="*/ 6 h 17"/>
                <a:gd name="T10" fmla="*/ 8 w 13"/>
                <a:gd name="T11" fmla="*/ 4 h 17"/>
                <a:gd name="T12" fmla="*/ 3 w 13"/>
                <a:gd name="T13" fmla="*/ 0 h 17"/>
                <a:gd name="T14" fmla="*/ 1 w 13"/>
                <a:gd name="T15" fmla="*/ 1 h 17"/>
                <a:gd name="T16" fmla="*/ 7 w 13"/>
                <a:gd name="T17" fmla="*/ 3 h 17"/>
                <a:gd name="T18" fmla="*/ 9 w 13"/>
                <a:gd name="T19" fmla="*/ 6 h 17"/>
                <a:gd name="T20" fmla="*/ 11 w 13"/>
                <a:gd name="T21" fmla="*/ 7 h 17"/>
                <a:gd name="T22" fmla="*/ 9 w 13"/>
                <a:gd name="T23" fmla="*/ 14 h 17"/>
                <a:gd name="T24" fmla="*/ 10 w 13"/>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7">
                  <a:moveTo>
                    <a:pt x="10" y="17"/>
                  </a:moveTo>
                  <a:cubicBezTo>
                    <a:pt x="11" y="17"/>
                    <a:pt x="11" y="13"/>
                    <a:pt x="11" y="12"/>
                  </a:cubicBezTo>
                  <a:cubicBezTo>
                    <a:pt x="11" y="11"/>
                    <a:pt x="12" y="10"/>
                    <a:pt x="13" y="10"/>
                  </a:cubicBezTo>
                  <a:cubicBezTo>
                    <a:pt x="13" y="9"/>
                    <a:pt x="13" y="9"/>
                    <a:pt x="13" y="8"/>
                  </a:cubicBezTo>
                  <a:cubicBezTo>
                    <a:pt x="13" y="7"/>
                    <a:pt x="12" y="6"/>
                    <a:pt x="11" y="6"/>
                  </a:cubicBezTo>
                  <a:cubicBezTo>
                    <a:pt x="10" y="5"/>
                    <a:pt x="9" y="5"/>
                    <a:pt x="8" y="4"/>
                  </a:cubicBezTo>
                  <a:cubicBezTo>
                    <a:pt x="8" y="3"/>
                    <a:pt x="6" y="1"/>
                    <a:pt x="3" y="0"/>
                  </a:cubicBezTo>
                  <a:cubicBezTo>
                    <a:pt x="0" y="0"/>
                    <a:pt x="1" y="1"/>
                    <a:pt x="1" y="1"/>
                  </a:cubicBezTo>
                  <a:cubicBezTo>
                    <a:pt x="1" y="2"/>
                    <a:pt x="6" y="2"/>
                    <a:pt x="7" y="3"/>
                  </a:cubicBezTo>
                  <a:cubicBezTo>
                    <a:pt x="8" y="4"/>
                    <a:pt x="8" y="5"/>
                    <a:pt x="9" y="6"/>
                  </a:cubicBezTo>
                  <a:cubicBezTo>
                    <a:pt x="10" y="6"/>
                    <a:pt x="10" y="6"/>
                    <a:pt x="11" y="7"/>
                  </a:cubicBezTo>
                  <a:cubicBezTo>
                    <a:pt x="12" y="8"/>
                    <a:pt x="10" y="13"/>
                    <a:pt x="9" y="14"/>
                  </a:cubicBezTo>
                  <a:cubicBezTo>
                    <a:pt x="8" y="14"/>
                    <a:pt x="8" y="16"/>
                    <a:pt x="10" y="1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8" name="Freeform 283">
              <a:extLst>
                <a:ext uri="{FF2B5EF4-FFF2-40B4-BE49-F238E27FC236}">
                  <a16:creationId xmlns="" xmlns:a16="http://schemas.microsoft.com/office/drawing/2014/main" id="{B1967345-BDCA-466A-8B87-9D089966C64C}"/>
                </a:ext>
              </a:extLst>
            </p:cNvPr>
            <p:cNvSpPr>
              <a:spLocks/>
            </p:cNvSpPr>
            <p:nvPr/>
          </p:nvSpPr>
          <p:spPr bwMode="auto">
            <a:xfrm>
              <a:off x="1743996" y="2843625"/>
              <a:ext cx="11110" cy="15554"/>
            </a:xfrm>
            <a:custGeom>
              <a:avLst/>
              <a:gdLst>
                <a:gd name="T0" fmla="*/ 5 w 11"/>
                <a:gd name="T1" fmla="*/ 0 h 15"/>
                <a:gd name="T2" fmla="*/ 4 w 11"/>
                <a:gd name="T3" fmla="*/ 2 h 15"/>
                <a:gd name="T4" fmla="*/ 3 w 11"/>
                <a:gd name="T5" fmla="*/ 6 h 15"/>
                <a:gd name="T6" fmla="*/ 3 w 11"/>
                <a:gd name="T7" fmla="*/ 9 h 15"/>
                <a:gd name="T8" fmla="*/ 2 w 11"/>
                <a:gd name="T9" fmla="*/ 9 h 15"/>
                <a:gd name="T10" fmla="*/ 1 w 11"/>
                <a:gd name="T11" fmla="*/ 8 h 15"/>
                <a:gd name="T12" fmla="*/ 4 w 11"/>
                <a:gd name="T13" fmla="*/ 12 h 15"/>
                <a:gd name="T14" fmla="*/ 5 w 11"/>
                <a:gd name="T15" fmla="*/ 13 h 15"/>
                <a:gd name="T16" fmla="*/ 8 w 11"/>
                <a:gd name="T17" fmla="*/ 14 h 15"/>
                <a:gd name="T18" fmla="*/ 10 w 11"/>
                <a:gd name="T19" fmla="*/ 12 h 15"/>
                <a:gd name="T20" fmla="*/ 11 w 11"/>
                <a:gd name="T21" fmla="*/ 9 h 15"/>
                <a:gd name="T22" fmla="*/ 8 w 11"/>
                <a:gd name="T23" fmla="*/ 3 h 15"/>
                <a:gd name="T24" fmla="*/ 5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5" y="0"/>
                  </a:moveTo>
                  <a:cubicBezTo>
                    <a:pt x="3" y="0"/>
                    <a:pt x="4" y="1"/>
                    <a:pt x="4" y="2"/>
                  </a:cubicBezTo>
                  <a:cubicBezTo>
                    <a:pt x="4" y="3"/>
                    <a:pt x="4" y="5"/>
                    <a:pt x="3" y="6"/>
                  </a:cubicBezTo>
                  <a:cubicBezTo>
                    <a:pt x="2" y="7"/>
                    <a:pt x="2" y="7"/>
                    <a:pt x="3" y="9"/>
                  </a:cubicBezTo>
                  <a:cubicBezTo>
                    <a:pt x="5" y="10"/>
                    <a:pt x="3" y="10"/>
                    <a:pt x="2" y="9"/>
                  </a:cubicBezTo>
                  <a:cubicBezTo>
                    <a:pt x="2" y="8"/>
                    <a:pt x="1" y="8"/>
                    <a:pt x="1" y="8"/>
                  </a:cubicBezTo>
                  <a:cubicBezTo>
                    <a:pt x="0" y="10"/>
                    <a:pt x="2" y="11"/>
                    <a:pt x="4" y="12"/>
                  </a:cubicBezTo>
                  <a:cubicBezTo>
                    <a:pt x="5" y="12"/>
                    <a:pt x="5" y="12"/>
                    <a:pt x="5" y="13"/>
                  </a:cubicBezTo>
                  <a:cubicBezTo>
                    <a:pt x="6" y="15"/>
                    <a:pt x="7" y="15"/>
                    <a:pt x="8" y="14"/>
                  </a:cubicBezTo>
                  <a:cubicBezTo>
                    <a:pt x="9" y="13"/>
                    <a:pt x="9" y="12"/>
                    <a:pt x="10" y="12"/>
                  </a:cubicBezTo>
                  <a:cubicBezTo>
                    <a:pt x="11" y="11"/>
                    <a:pt x="11" y="10"/>
                    <a:pt x="11" y="9"/>
                  </a:cubicBezTo>
                  <a:cubicBezTo>
                    <a:pt x="10" y="8"/>
                    <a:pt x="9" y="5"/>
                    <a:pt x="8" y="3"/>
                  </a:cubicBezTo>
                  <a:cubicBezTo>
                    <a:pt x="8" y="2"/>
                    <a:pt x="6" y="1"/>
                    <a:pt x="5"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89" name="Freeform 284">
              <a:extLst>
                <a:ext uri="{FF2B5EF4-FFF2-40B4-BE49-F238E27FC236}">
                  <a16:creationId xmlns="" xmlns:a16="http://schemas.microsoft.com/office/drawing/2014/main" id="{01EBA012-E29C-4C17-A3DF-467B20E1A3FC}"/>
                </a:ext>
              </a:extLst>
            </p:cNvPr>
            <p:cNvSpPr>
              <a:spLocks/>
            </p:cNvSpPr>
            <p:nvPr/>
          </p:nvSpPr>
          <p:spPr bwMode="auto">
            <a:xfrm>
              <a:off x="1750662" y="2858069"/>
              <a:ext cx="7777" cy="11110"/>
            </a:xfrm>
            <a:custGeom>
              <a:avLst/>
              <a:gdLst>
                <a:gd name="T0" fmla="*/ 7 w 8"/>
                <a:gd name="T1" fmla="*/ 4 h 10"/>
                <a:gd name="T2" fmla="*/ 6 w 8"/>
                <a:gd name="T3" fmla="*/ 2 h 10"/>
                <a:gd name="T4" fmla="*/ 5 w 8"/>
                <a:gd name="T5" fmla="*/ 1 h 10"/>
                <a:gd name="T6" fmla="*/ 2 w 8"/>
                <a:gd name="T7" fmla="*/ 2 h 10"/>
                <a:gd name="T8" fmla="*/ 3 w 8"/>
                <a:gd name="T9" fmla="*/ 4 h 10"/>
                <a:gd name="T10" fmla="*/ 4 w 8"/>
                <a:gd name="T11" fmla="*/ 6 h 10"/>
                <a:gd name="T12" fmla="*/ 4 w 8"/>
                <a:gd name="T13" fmla="*/ 9 h 10"/>
                <a:gd name="T14" fmla="*/ 7 w 8"/>
                <a:gd name="T15" fmla="*/ 8 h 10"/>
                <a:gd name="T16" fmla="*/ 7 w 8"/>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7" y="4"/>
                  </a:moveTo>
                  <a:cubicBezTo>
                    <a:pt x="7" y="3"/>
                    <a:pt x="7" y="1"/>
                    <a:pt x="6" y="2"/>
                  </a:cubicBezTo>
                  <a:cubicBezTo>
                    <a:pt x="5" y="3"/>
                    <a:pt x="4" y="2"/>
                    <a:pt x="5" y="1"/>
                  </a:cubicBezTo>
                  <a:cubicBezTo>
                    <a:pt x="5" y="0"/>
                    <a:pt x="4" y="0"/>
                    <a:pt x="2" y="2"/>
                  </a:cubicBezTo>
                  <a:cubicBezTo>
                    <a:pt x="0" y="3"/>
                    <a:pt x="3" y="4"/>
                    <a:pt x="3" y="4"/>
                  </a:cubicBezTo>
                  <a:cubicBezTo>
                    <a:pt x="3" y="4"/>
                    <a:pt x="3" y="4"/>
                    <a:pt x="4" y="6"/>
                  </a:cubicBezTo>
                  <a:cubicBezTo>
                    <a:pt x="4" y="7"/>
                    <a:pt x="4" y="8"/>
                    <a:pt x="4" y="9"/>
                  </a:cubicBezTo>
                  <a:cubicBezTo>
                    <a:pt x="5" y="10"/>
                    <a:pt x="6" y="9"/>
                    <a:pt x="7" y="8"/>
                  </a:cubicBezTo>
                  <a:cubicBezTo>
                    <a:pt x="8" y="7"/>
                    <a:pt x="7" y="4"/>
                    <a:pt x="7"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0" name="Freeform 285">
              <a:extLst>
                <a:ext uri="{FF2B5EF4-FFF2-40B4-BE49-F238E27FC236}">
                  <a16:creationId xmlns="" xmlns:a16="http://schemas.microsoft.com/office/drawing/2014/main" id="{4D09259D-F543-40B0-976E-01F78234874A}"/>
                </a:ext>
              </a:extLst>
            </p:cNvPr>
            <p:cNvSpPr>
              <a:spLocks/>
            </p:cNvSpPr>
            <p:nvPr/>
          </p:nvSpPr>
          <p:spPr bwMode="auto">
            <a:xfrm>
              <a:off x="1777326" y="2844737"/>
              <a:ext cx="3333" cy="8888"/>
            </a:xfrm>
            <a:custGeom>
              <a:avLst/>
              <a:gdLst>
                <a:gd name="T0" fmla="*/ 0 w 3"/>
                <a:gd name="T1" fmla="*/ 6 h 9"/>
                <a:gd name="T2" fmla="*/ 2 w 3"/>
                <a:gd name="T3" fmla="*/ 6 h 9"/>
                <a:gd name="T4" fmla="*/ 2 w 3"/>
                <a:gd name="T5" fmla="*/ 2 h 9"/>
                <a:gd name="T6" fmla="*/ 2 w 3"/>
                <a:gd name="T7" fmla="*/ 2 h 9"/>
                <a:gd name="T8" fmla="*/ 1 w 3"/>
                <a:gd name="T9" fmla="*/ 5 h 9"/>
                <a:gd name="T10" fmla="*/ 0 w 3"/>
                <a:gd name="T11" fmla="*/ 6 h 9"/>
              </a:gdLst>
              <a:ahLst/>
              <a:cxnLst>
                <a:cxn ang="0">
                  <a:pos x="T0" y="T1"/>
                </a:cxn>
                <a:cxn ang="0">
                  <a:pos x="T2" y="T3"/>
                </a:cxn>
                <a:cxn ang="0">
                  <a:pos x="T4" y="T5"/>
                </a:cxn>
                <a:cxn ang="0">
                  <a:pos x="T6" y="T7"/>
                </a:cxn>
                <a:cxn ang="0">
                  <a:pos x="T8" y="T9"/>
                </a:cxn>
                <a:cxn ang="0">
                  <a:pos x="T10" y="T11"/>
                </a:cxn>
              </a:cxnLst>
              <a:rect l="0" t="0" r="r" b="b"/>
              <a:pathLst>
                <a:path w="3" h="9">
                  <a:moveTo>
                    <a:pt x="0" y="6"/>
                  </a:moveTo>
                  <a:cubicBezTo>
                    <a:pt x="0" y="6"/>
                    <a:pt x="2" y="9"/>
                    <a:pt x="2" y="6"/>
                  </a:cubicBezTo>
                  <a:cubicBezTo>
                    <a:pt x="2" y="4"/>
                    <a:pt x="2" y="3"/>
                    <a:pt x="2" y="2"/>
                  </a:cubicBezTo>
                  <a:cubicBezTo>
                    <a:pt x="2" y="1"/>
                    <a:pt x="3" y="0"/>
                    <a:pt x="2" y="2"/>
                  </a:cubicBezTo>
                  <a:cubicBezTo>
                    <a:pt x="1" y="4"/>
                    <a:pt x="2" y="4"/>
                    <a:pt x="1" y="5"/>
                  </a:cubicBezTo>
                  <a:cubicBezTo>
                    <a:pt x="1" y="5"/>
                    <a:pt x="0" y="5"/>
                    <a:pt x="0"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1" name="Freeform 286">
              <a:extLst>
                <a:ext uri="{FF2B5EF4-FFF2-40B4-BE49-F238E27FC236}">
                  <a16:creationId xmlns="" xmlns:a16="http://schemas.microsoft.com/office/drawing/2014/main" id="{173D3475-20EB-4B88-A739-A13F79192270}"/>
                </a:ext>
              </a:extLst>
            </p:cNvPr>
            <p:cNvSpPr>
              <a:spLocks/>
            </p:cNvSpPr>
            <p:nvPr/>
          </p:nvSpPr>
          <p:spPr bwMode="auto">
            <a:xfrm>
              <a:off x="1785104" y="2853625"/>
              <a:ext cx="7777" cy="7777"/>
            </a:xfrm>
            <a:custGeom>
              <a:avLst/>
              <a:gdLst>
                <a:gd name="T0" fmla="*/ 5 w 7"/>
                <a:gd name="T1" fmla="*/ 6 h 8"/>
                <a:gd name="T2" fmla="*/ 5 w 7"/>
                <a:gd name="T3" fmla="*/ 7 h 8"/>
                <a:gd name="T4" fmla="*/ 0 w 7"/>
                <a:gd name="T5" fmla="*/ 0 h 8"/>
                <a:gd name="T6" fmla="*/ 5 w 7"/>
                <a:gd name="T7" fmla="*/ 6 h 8"/>
              </a:gdLst>
              <a:ahLst/>
              <a:cxnLst>
                <a:cxn ang="0">
                  <a:pos x="T0" y="T1"/>
                </a:cxn>
                <a:cxn ang="0">
                  <a:pos x="T2" y="T3"/>
                </a:cxn>
                <a:cxn ang="0">
                  <a:pos x="T4" y="T5"/>
                </a:cxn>
                <a:cxn ang="0">
                  <a:pos x="T6" y="T7"/>
                </a:cxn>
              </a:cxnLst>
              <a:rect l="0" t="0" r="r" b="b"/>
              <a:pathLst>
                <a:path w="7" h="8">
                  <a:moveTo>
                    <a:pt x="5" y="6"/>
                  </a:moveTo>
                  <a:cubicBezTo>
                    <a:pt x="5" y="8"/>
                    <a:pt x="4" y="8"/>
                    <a:pt x="5" y="7"/>
                  </a:cubicBezTo>
                  <a:cubicBezTo>
                    <a:pt x="7" y="6"/>
                    <a:pt x="0" y="0"/>
                    <a:pt x="0" y="0"/>
                  </a:cubicBezTo>
                  <a:cubicBezTo>
                    <a:pt x="0" y="0"/>
                    <a:pt x="4" y="5"/>
                    <a:pt x="5"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2" name="Freeform 287">
              <a:extLst>
                <a:ext uri="{FF2B5EF4-FFF2-40B4-BE49-F238E27FC236}">
                  <a16:creationId xmlns="" xmlns:a16="http://schemas.microsoft.com/office/drawing/2014/main" id="{AF4FEF4E-474F-4197-95F9-357CB3411869}"/>
                </a:ext>
              </a:extLst>
            </p:cNvPr>
            <p:cNvSpPr>
              <a:spLocks/>
            </p:cNvSpPr>
            <p:nvPr/>
          </p:nvSpPr>
          <p:spPr bwMode="auto">
            <a:xfrm>
              <a:off x="1793992" y="2874734"/>
              <a:ext cx="3333" cy="4444"/>
            </a:xfrm>
            <a:custGeom>
              <a:avLst/>
              <a:gdLst>
                <a:gd name="T0" fmla="*/ 1 w 3"/>
                <a:gd name="T1" fmla="*/ 2 h 4"/>
                <a:gd name="T2" fmla="*/ 3 w 3"/>
                <a:gd name="T3" fmla="*/ 3 h 4"/>
                <a:gd name="T4" fmla="*/ 2 w 3"/>
                <a:gd name="T5" fmla="*/ 0 h 4"/>
                <a:gd name="T6" fmla="*/ 1 w 3"/>
                <a:gd name="T7" fmla="*/ 2 h 4"/>
              </a:gdLst>
              <a:ahLst/>
              <a:cxnLst>
                <a:cxn ang="0">
                  <a:pos x="T0" y="T1"/>
                </a:cxn>
                <a:cxn ang="0">
                  <a:pos x="T2" y="T3"/>
                </a:cxn>
                <a:cxn ang="0">
                  <a:pos x="T4" y="T5"/>
                </a:cxn>
                <a:cxn ang="0">
                  <a:pos x="T6" y="T7"/>
                </a:cxn>
              </a:cxnLst>
              <a:rect l="0" t="0" r="r" b="b"/>
              <a:pathLst>
                <a:path w="3" h="4">
                  <a:moveTo>
                    <a:pt x="1" y="2"/>
                  </a:moveTo>
                  <a:cubicBezTo>
                    <a:pt x="2" y="3"/>
                    <a:pt x="3" y="4"/>
                    <a:pt x="3" y="3"/>
                  </a:cubicBezTo>
                  <a:cubicBezTo>
                    <a:pt x="3" y="2"/>
                    <a:pt x="3" y="1"/>
                    <a:pt x="2" y="0"/>
                  </a:cubicBezTo>
                  <a:cubicBezTo>
                    <a:pt x="2" y="0"/>
                    <a:pt x="0" y="1"/>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3" name="Freeform 288">
              <a:extLst>
                <a:ext uri="{FF2B5EF4-FFF2-40B4-BE49-F238E27FC236}">
                  <a16:creationId xmlns="" xmlns:a16="http://schemas.microsoft.com/office/drawing/2014/main" id="{AC0A9754-863B-4153-9159-2767CDDE8B92}"/>
                </a:ext>
              </a:extLst>
            </p:cNvPr>
            <p:cNvSpPr>
              <a:spLocks/>
            </p:cNvSpPr>
            <p:nvPr/>
          </p:nvSpPr>
          <p:spPr bwMode="auto">
            <a:xfrm>
              <a:off x="1782882" y="2870290"/>
              <a:ext cx="3333" cy="2222"/>
            </a:xfrm>
            <a:custGeom>
              <a:avLst/>
              <a:gdLst>
                <a:gd name="T0" fmla="*/ 3 w 3"/>
                <a:gd name="T1" fmla="*/ 1 h 2"/>
                <a:gd name="T2" fmla="*/ 0 w 3"/>
                <a:gd name="T3" fmla="*/ 0 h 2"/>
                <a:gd name="T4" fmla="*/ 3 w 3"/>
                <a:gd name="T5" fmla="*/ 1 h 2"/>
              </a:gdLst>
              <a:ahLst/>
              <a:cxnLst>
                <a:cxn ang="0">
                  <a:pos x="T0" y="T1"/>
                </a:cxn>
                <a:cxn ang="0">
                  <a:pos x="T2" y="T3"/>
                </a:cxn>
                <a:cxn ang="0">
                  <a:pos x="T4" y="T5"/>
                </a:cxn>
              </a:cxnLst>
              <a:rect l="0" t="0" r="r" b="b"/>
              <a:pathLst>
                <a:path w="3" h="2">
                  <a:moveTo>
                    <a:pt x="3" y="1"/>
                  </a:moveTo>
                  <a:cubicBezTo>
                    <a:pt x="3" y="1"/>
                    <a:pt x="0" y="0"/>
                    <a:pt x="0" y="0"/>
                  </a:cubicBezTo>
                  <a:cubicBezTo>
                    <a:pt x="0" y="0"/>
                    <a:pt x="2" y="2"/>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4" name="Freeform 289">
              <a:extLst>
                <a:ext uri="{FF2B5EF4-FFF2-40B4-BE49-F238E27FC236}">
                  <a16:creationId xmlns="" xmlns:a16="http://schemas.microsoft.com/office/drawing/2014/main" id="{C1B8278E-5DF6-4884-863D-15E404793463}"/>
                </a:ext>
              </a:extLst>
            </p:cNvPr>
            <p:cNvSpPr>
              <a:spLocks/>
            </p:cNvSpPr>
            <p:nvPr/>
          </p:nvSpPr>
          <p:spPr bwMode="auto">
            <a:xfrm>
              <a:off x="1807324" y="2882511"/>
              <a:ext cx="8888" cy="11110"/>
            </a:xfrm>
            <a:custGeom>
              <a:avLst/>
              <a:gdLst>
                <a:gd name="T0" fmla="*/ 6 w 9"/>
                <a:gd name="T1" fmla="*/ 5 h 11"/>
                <a:gd name="T2" fmla="*/ 3 w 9"/>
                <a:gd name="T3" fmla="*/ 9 h 11"/>
                <a:gd name="T4" fmla="*/ 7 w 9"/>
                <a:gd name="T5" fmla="*/ 2 h 11"/>
                <a:gd name="T6" fmla="*/ 5 w 9"/>
                <a:gd name="T7" fmla="*/ 3 h 11"/>
                <a:gd name="T8" fmla="*/ 6 w 9"/>
                <a:gd name="T9" fmla="*/ 5 h 11"/>
              </a:gdLst>
              <a:ahLst/>
              <a:cxnLst>
                <a:cxn ang="0">
                  <a:pos x="T0" y="T1"/>
                </a:cxn>
                <a:cxn ang="0">
                  <a:pos x="T2" y="T3"/>
                </a:cxn>
                <a:cxn ang="0">
                  <a:pos x="T4" y="T5"/>
                </a:cxn>
                <a:cxn ang="0">
                  <a:pos x="T6" y="T7"/>
                </a:cxn>
                <a:cxn ang="0">
                  <a:pos x="T8" y="T9"/>
                </a:cxn>
              </a:cxnLst>
              <a:rect l="0" t="0" r="r" b="b"/>
              <a:pathLst>
                <a:path w="9" h="11">
                  <a:moveTo>
                    <a:pt x="6" y="5"/>
                  </a:moveTo>
                  <a:cubicBezTo>
                    <a:pt x="5" y="6"/>
                    <a:pt x="0" y="11"/>
                    <a:pt x="3" y="9"/>
                  </a:cubicBezTo>
                  <a:cubicBezTo>
                    <a:pt x="5" y="7"/>
                    <a:pt x="9" y="5"/>
                    <a:pt x="7" y="2"/>
                  </a:cubicBezTo>
                  <a:cubicBezTo>
                    <a:pt x="6" y="0"/>
                    <a:pt x="3" y="4"/>
                    <a:pt x="5" y="3"/>
                  </a:cubicBezTo>
                  <a:cubicBezTo>
                    <a:pt x="5" y="3"/>
                    <a:pt x="8" y="4"/>
                    <a:pt x="6"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5" name="Freeform 290">
              <a:extLst>
                <a:ext uri="{FF2B5EF4-FFF2-40B4-BE49-F238E27FC236}">
                  <a16:creationId xmlns="" xmlns:a16="http://schemas.microsoft.com/office/drawing/2014/main" id="{2E5EA1BB-69A2-40ED-821D-30EB5A705DCB}"/>
                </a:ext>
              </a:extLst>
            </p:cNvPr>
            <p:cNvSpPr>
              <a:spLocks/>
            </p:cNvSpPr>
            <p:nvPr/>
          </p:nvSpPr>
          <p:spPr bwMode="auto">
            <a:xfrm>
              <a:off x="1823989" y="2888066"/>
              <a:ext cx="8888" cy="2222"/>
            </a:xfrm>
            <a:custGeom>
              <a:avLst/>
              <a:gdLst>
                <a:gd name="T0" fmla="*/ 7 w 9"/>
                <a:gd name="T1" fmla="*/ 2 h 2"/>
                <a:gd name="T2" fmla="*/ 4 w 9"/>
                <a:gd name="T3" fmla="*/ 0 h 2"/>
                <a:gd name="T4" fmla="*/ 1 w 9"/>
                <a:gd name="T5" fmla="*/ 1 h 2"/>
                <a:gd name="T6" fmla="*/ 3 w 9"/>
                <a:gd name="T7" fmla="*/ 2 h 2"/>
                <a:gd name="T8" fmla="*/ 7 w 9"/>
                <a:gd name="T9" fmla="*/ 2 h 2"/>
              </a:gdLst>
              <a:ahLst/>
              <a:cxnLst>
                <a:cxn ang="0">
                  <a:pos x="T0" y="T1"/>
                </a:cxn>
                <a:cxn ang="0">
                  <a:pos x="T2" y="T3"/>
                </a:cxn>
                <a:cxn ang="0">
                  <a:pos x="T4" y="T5"/>
                </a:cxn>
                <a:cxn ang="0">
                  <a:pos x="T6" y="T7"/>
                </a:cxn>
                <a:cxn ang="0">
                  <a:pos x="T8" y="T9"/>
                </a:cxn>
              </a:cxnLst>
              <a:rect l="0" t="0" r="r" b="b"/>
              <a:pathLst>
                <a:path w="9" h="2">
                  <a:moveTo>
                    <a:pt x="7" y="2"/>
                  </a:moveTo>
                  <a:cubicBezTo>
                    <a:pt x="9" y="2"/>
                    <a:pt x="5" y="0"/>
                    <a:pt x="4" y="0"/>
                  </a:cubicBezTo>
                  <a:cubicBezTo>
                    <a:pt x="3" y="0"/>
                    <a:pt x="2" y="0"/>
                    <a:pt x="1" y="1"/>
                  </a:cubicBezTo>
                  <a:cubicBezTo>
                    <a:pt x="0" y="2"/>
                    <a:pt x="3" y="2"/>
                    <a:pt x="3" y="2"/>
                  </a:cubicBezTo>
                  <a:cubicBezTo>
                    <a:pt x="3" y="2"/>
                    <a:pt x="5" y="2"/>
                    <a:pt x="7"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6" name="Freeform 291">
              <a:extLst>
                <a:ext uri="{FF2B5EF4-FFF2-40B4-BE49-F238E27FC236}">
                  <a16:creationId xmlns="" xmlns:a16="http://schemas.microsoft.com/office/drawing/2014/main" id="{4E3F636D-703F-4BFD-A935-BDD026EFA91F}"/>
                </a:ext>
              </a:extLst>
            </p:cNvPr>
            <p:cNvSpPr>
              <a:spLocks/>
            </p:cNvSpPr>
            <p:nvPr/>
          </p:nvSpPr>
          <p:spPr bwMode="auto">
            <a:xfrm>
              <a:off x="1815101" y="2905842"/>
              <a:ext cx="14444" cy="7777"/>
            </a:xfrm>
            <a:custGeom>
              <a:avLst/>
              <a:gdLst>
                <a:gd name="T0" fmla="*/ 8 w 13"/>
                <a:gd name="T1" fmla="*/ 3 h 7"/>
                <a:gd name="T2" fmla="*/ 5 w 13"/>
                <a:gd name="T3" fmla="*/ 3 h 7"/>
                <a:gd name="T4" fmla="*/ 2 w 13"/>
                <a:gd name="T5" fmla="*/ 4 h 7"/>
                <a:gd name="T6" fmla="*/ 3 w 13"/>
                <a:gd name="T7" fmla="*/ 7 h 7"/>
                <a:gd name="T8" fmla="*/ 10 w 13"/>
                <a:gd name="T9" fmla="*/ 5 h 7"/>
                <a:gd name="T10" fmla="*/ 11 w 13"/>
                <a:gd name="T11" fmla="*/ 1 h 7"/>
                <a:gd name="T12" fmla="*/ 8 w 1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8" y="3"/>
                  </a:moveTo>
                  <a:cubicBezTo>
                    <a:pt x="7" y="3"/>
                    <a:pt x="6" y="2"/>
                    <a:pt x="5" y="3"/>
                  </a:cubicBezTo>
                  <a:cubicBezTo>
                    <a:pt x="3" y="3"/>
                    <a:pt x="2" y="4"/>
                    <a:pt x="2" y="4"/>
                  </a:cubicBezTo>
                  <a:cubicBezTo>
                    <a:pt x="2" y="4"/>
                    <a:pt x="0" y="6"/>
                    <a:pt x="3" y="7"/>
                  </a:cubicBezTo>
                  <a:cubicBezTo>
                    <a:pt x="6" y="7"/>
                    <a:pt x="9" y="7"/>
                    <a:pt x="10" y="5"/>
                  </a:cubicBezTo>
                  <a:cubicBezTo>
                    <a:pt x="11" y="3"/>
                    <a:pt x="13" y="0"/>
                    <a:pt x="11" y="1"/>
                  </a:cubicBezTo>
                  <a:cubicBezTo>
                    <a:pt x="10" y="2"/>
                    <a:pt x="9" y="4"/>
                    <a:pt x="8"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7" name="Freeform 292">
              <a:extLst>
                <a:ext uri="{FF2B5EF4-FFF2-40B4-BE49-F238E27FC236}">
                  <a16:creationId xmlns="" xmlns:a16="http://schemas.microsoft.com/office/drawing/2014/main" id="{FA4A5BF5-5435-4301-A5A0-6B01AC97A8C6}"/>
                </a:ext>
              </a:extLst>
            </p:cNvPr>
            <p:cNvSpPr>
              <a:spLocks/>
            </p:cNvSpPr>
            <p:nvPr/>
          </p:nvSpPr>
          <p:spPr bwMode="auto">
            <a:xfrm>
              <a:off x="1803991" y="2860291"/>
              <a:ext cx="2222" cy="3333"/>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0" y="2"/>
                    <a:pt x="0" y="3"/>
                    <a:pt x="0" y="3"/>
                  </a:cubicBezTo>
                  <a:cubicBezTo>
                    <a:pt x="0" y="3"/>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8" name="Freeform 293">
              <a:extLst>
                <a:ext uri="{FF2B5EF4-FFF2-40B4-BE49-F238E27FC236}">
                  <a16:creationId xmlns="" xmlns:a16="http://schemas.microsoft.com/office/drawing/2014/main" id="{A026E0DC-433A-46F4-8215-7A74DC401C6A}"/>
                </a:ext>
              </a:extLst>
            </p:cNvPr>
            <p:cNvSpPr>
              <a:spLocks/>
            </p:cNvSpPr>
            <p:nvPr/>
          </p:nvSpPr>
          <p:spPr bwMode="auto">
            <a:xfrm>
              <a:off x="1843987" y="2898065"/>
              <a:ext cx="5555" cy="2222"/>
            </a:xfrm>
            <a:custGeom>
              <a:avLst/>
              <a:gdLst>
                <a:gd name="T0" fmla="*/ 4 w 5"/>
                <a:gd name="T1" fmla="*/ 1 h 2"/>
                <a:gd name="T2" fmla="*/ 1 w 5"/>
                <a:gd name="T3" fmla="*/ 2 h 2"/>
                <a:gd name="T4" fmla="*/ 4 w 5"/>
                <a:gd name="T5" fmla="*/ 1 h 2"/>
              </a:gdLst>
              <a:ahLst/>
              <a:cxnLst>
                <a:cxn ang="0">
                  <a:pos x="T0" y="T1"/>
                </a:cxn>
                <a:cxn ang="0">
                  <a:pos x="T2" y="T3"/>
                </a:cxn>
                <a:cxn ang="0">
                  <a:pos x="T4" y="T5"/>
                </a:cxn>
              </a:cxnLst>
              <a:rect l="0" t="0" r="r" b="b"/>
              <a:pathLst>
                <a:path w="5" h="2">
                  <a:moveTo>
                    <a:pt x="4" y="1"/>
                  </a:moveTo>
                  <a:cubicBezTo>
                    <a:pt x="3" y="0"/>
                    <a:pt x="0" y="1"/>
                    <a:pt x="1" y="2"/>
                  </a:cubicBezTo>
                  <a:cubicBezTo>
                    <a:pt x="1" y="2"/>
                    <a:pt x="5" y="2"/>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299" name="Freeform 294">
              <a:extLst>
                <a:ext uri="{FF2B5EF4-FFF2-40B4-BE49-F238E27FC236}">
                  <a16:creationId xmlns="" xmlns:a16="http://schemas.microsoft.com/office/drawing/2014/main" id="{F2B8D579-DD3C-46A3-B0D5-70A06825DFD0}"/>
                </a:ext>
              </a:extLst>
            </p:cNvPr>
            <p:cNvSpPr>
              <a:spLocks/>
            </p:cNvSpPr>
            <p:nvPr/>
          </p:nvSpPr>
          <p:spPr bwMode="auto">
            <a:xfrm>
              <a:off x="1671780" y="2896954"/>
              <a:ext cx="9999" cy="7777"/>
            </a:xfrm>
            <a:custGeom>
              <a:avLst/>
              <a:gdLst>
                <a:gd name="T0" fmla="*/ 3 w 10"/>
                <a:gd name="T1" fmla="*/ 7 h 8"/>
                <a:gd name="T2" fmla="*/ 9 w 10"/>
                <a:gd name="T3" fmla="*/ 6 h 8"/>
                <a:gd name="T4" fmla="*/ 7 w 10"/>
                <a:gd name="T5" fmla="*/ 2 h 8"/>
                <a:gd name="T6" fmla="*/ 4 w 10"/>
                <a:gd name="T7" fmla="*/ 0 h 8"/>
                <a:gd name="T8" fmla="*/ 2 w 10"/>
                <a:gd name="T9" fmla="*/ 2 h 8"/>
                <a:gd name="T10" fmla="*/ 3 w 10"/>
                <a:gd name="T11" fmla="*/ 7 h 8"/>
              </a:gdLst>
              <a:ahLst/>
              <a:cxnLst>
                <a:cxn ang="0">
                  <a:pos x="T0" y="T1"/>
                </a:cxn>
                <a:cxn ang="0">
                  <a:pos x="T2" y="T3"/>
                </a:cxn>
                <a:cxn ang="0">
                  <a:pos x="T4" y="T5"/>
                </a:cxn>
                <a:cxn ang="0">
                  <a:pos x="T6" y="T7"/>
                </a:cxn>
                <a:cxn ang="0">
                  <a:pos x="T8" y="T9"/>
                </a:cxn>
                <a:cxn ang="0">
                  <a:pos x="T10" y="T11"/>
                </a:cxn>
              </a:cxnLst>
              <a:rect l="0" t="0" r="r" b="b"/>
              <a:pathLst>
                <a:path w="10" h="8">
                  <a:moveTo>
                    <a:pt x="3" y="7"/>
                  </a:moveTo>
                  <a:cubicBezTo>
                    <a:pt x="5" y="8"/>
                    <a:pt x="7" y="7"/>
                    <a:pt x="9" y="6"/>
                  </a:cubicBezTo>
                  <a:cubicBezTo>
                    <a:pt x="10" y="5"/>
                    <a:pt x="8" y="3"/>
                    <a:pt x="7" y="2"/>
                  </a:cubicBezTo>
                  <a:cubicBezTo>
                    <a:pt x="7" y="1"/>
                    <a:pt x="6" y="1"/>
                    <a:pt x="4" y="0"/>
                  </a:cubicBezTo>
                  <a:cubicBezTo>
                    <a:pt x="1" y="0"/>
                    <a:pt x="2" y="2"/>
                    <a:pt x="2" y="2"/>
                  </a:cubicBezTo>
                  <a:cubicBezTo>
                    <a:pt x="0" y="4"/>
                    <a:pt x="2" y="6"/>
                    <a:pt x="3"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0" name="Freeform 295">
              <a:extLst>
                <a:ext uri="{FF2B5EF4-FFF2-40B4-BE49-F238E27FC236}">
                  <a16:creationId xmlns="" xmlns:a16="http://schemas.microsoft.com/office/drawing/2014/main" id="{5E45C4AA-F553-4497-805B-8304A4DBF185}"/>
                </a:ext>
              </a:extLst>
            </p:cNvPr>
            <p:cNvSpPr>
              <a:spLocks/>
            </p:cNvSpPr>
            <p:nvPr/>
          </p:nvSpPr>
          <p:spPr bwMode="auto">
            <a:xfrm>
              <a:off x="1641783" y="2875845"/>
              <a:ext cx="171096" cy="55551"/>
            </a:xfrm>
            <a:custGeom>
              <a:avLst/>
              <a:gdLst>
                <a:gd name="T0" fmla="*/ 151 w 165"/>
                <a:gd name="T1" fmla="*/ 51 h 54"/>
                <a:gd name="T2" fmla="*/ 160 w 165"/>
                <a:gd name="T3" fmla="*/ 49 h 54"/>
                <a:gd name="T4" fmla="*/ 157 w 165"/>
                <a:gd name="T5" fmla="*/ 43 h 54"/>
                <a:gd name="T6" fmla="*/ 146 w 165"/>
                <a:gd name="T7" fmla="*/ 39 h 54"/>
                <a:gd name="T8" fmla="*/ 142 w 165"/>
                <a:gd name="T9" fmla="*/ 37 h 54"/>
                <a:gd name="T10" fmla="*/ 136 w 165"/>
                <a:gd name="T11" fmla="*/ 33 h 54"/>
                <a:gd name="T12" fmla="*/ 132 w 165"/>
                <a:gd name="T13" fmla="*/ 32 h 54"/>
                <a:gd name="T14" fmla="*/ 129 w 165"/>
                <a:gd name="T15" fmla="*/ 30 h 54"/>
                <a:gd name="T16" fmla="*/ 121 w 165"/>
                <a:gd name="T17" fmla="*/ 27 h 54"/>
                <a:gd name="T18" fmla="*/ 116 w 165"/>
                <a:gd name="T19" fmla="*/ 23 h 54"/>
                <a:gd name="T20" fmla="*/ 115 w 165"/>
                <a:gd name="T21" fmla="*/ 24 h 54"/>
                <a:gd name="T22" fmla="*/ 106 w 165"/>
                <a:gd name="T23" fmla="*/ 19 h 54"/>
                <a:gd name="T24" fmla="*/ 89 w 165"/>
                <a:gd name="T25" fmla="*/ 13 h 54"/>
                <a:gd name="T26" fmla="*/ 82 w 165"/>
                <a:gd name="T27" fmla="*/ 9 h 54"/>
                <a:gd name="T28" fmla="*/ 76 w 165"/>
                <a:gd name="T29" fmla="*/ 6 h 54"/>
                <a:gd name="T30" fmla="*/ 69 w 165"/>
                <a:gd name="T31" fmla="*/ 4 h 54"/>
                <a:gd name="T32" fmla="*/ 59 w 165"/>
                <a:gd name="T33" fmla="*/ 2 h 54"/>
                <a:gd name="T34" fmla="*/ 55 w 165"/>
                <a:gd name="T35" fmla="*/ 2 h 54"/>
                <a:gd name="T36" fmla="*/ 46 w 165"/>
                <a:gd name="T37" fmla="*/ 1 h 54"/>
                <a:gd name="T38" fmla="*/ 27 w 165"/>
                <a:gd name="T39" fmla="*/ 5 h 54"/>
                <a:gd name="T40" fmla="*/ 13 w 165"/>
                <a:gd name="T41" fmla="*/ 11 h 54"/>
                <a:gd name="T42" fmla="*/ 12 w 165"/>
                <a:gd name="T43" fmla="*/ 17 h 54"/>
                <a:gd name="T44" fmla="*/ 7 w 165"/>
                <a:gd name="T45" fmla="*/ 19 h 54"/>
                <a:gd name="T46" fmla="*/ 3 w 165"/>
                <a:gd name="T47" fmla="*/ 21 h 54"/>
                <a:gd name="T48" fmla="*/ 4 w 165"/>
                <a:gd name="T49" fmla="*/ 22 h 54"/>
                <a:gd name="T50" fmla="*/ 9 w 165"/>
                <a:gd name="T51" fmla="*/ 23 h 54"/>
                <a:gd name="T52" fmla="*/ 14 w 165"/>
                <a:gd name="T53" fmla="*/ 21 h 54"/>
                <a:gd name="T54" fmla="*/ 17 w 165"/>
                <a:gd name="T55" fmla="*/ 18 h 54"/>
                <a:gd name="T56" fmla="*/ 18 w 165"/>
                <a:gd name="T57" fmla="*/ 17 h 54"/>
                <a:gd name="T58" fmla="*/ 23 w 165"/>
                <a:gd name="T59" fmla="*/ 16 h 54"/>
                <a:gd name="T60" fmla="*/ 26 w 165"/>
                <a:gd name="T61" fmla="*/ 15 h 54"/>
                <a:gd name="T62" fmla="*/ 32 w 165"/>
                <a:gd name="T63" fmla="*/ 11 h 54"/>
                <a:gd name="T64" fmla="*/ 38 w 165"/>
                <a:gd name="T65" fmla="*/ 8 h 54"/>
                <a:gd name="T66" fmla="*/ 49 w 165"/>
                <a:gd name="T67" fmla="*/ 9 h 54"/>
                <a:gd name="T68" fmla="*/ 46 w 165"/>
                <a:gd name="T69" fmla="*/ 13 h 54"/>
                <a:gd name="T70" fmla="*/ 46 w 165"/>
                <a:gd name="T71" fmla="*/ 15 h 54"/>
                <a:gd name="T72" fmla="*/ 57 w 165"/>
                <a:gd name="T73" fmla="*/ 15 h 54"/>
                <a:gd name="T74" fmla="*/ 59 w 165"/>
                <a:gd name="T75" fmla="*/ 16 h 54"/>
                <a:gd name="T76" fmla="*/ 65 w 165"/>
                <a:gd name="T77" fmla="*/ 18 h 54"/>
                <a:gd name="T78" fmla="*/ 71 w 165"/>
                <a:gd name="T79" fmla="*/ 20 h 54"/>
                <a:gd name="T80" fmla="*/ 92 w 165"/>
                <a:gd name="T81" fmla="*/ 25 h 54"/>
                <a:gd name="T82" fmla="*/ 98 w 165"/>
                <a:gd name="T83" fmla="*/ 32 h 54"/>
                <a:gd name="T84" fmla="*/ 108 w 165"/>
                <a:gd name="T85" fmla="*/ 39 h 54"/>
                <a:gd name="T86" fmla="*/ 114 w 165"/>
                <a:gd name="T87" fmla="*/ 39 h 54"/>
                <a:gd name="T88" fmla="*/ 118 w 165"/>
                <a:gd name="T89" fmla="*/ 42 h 54"/>
                <a:gd name="T90" fmla="*/ 111 w 165"/>
                <a:gd name="T91" fmla="*/ 51 h 54"/>
                <a:gd name="T92" fmla="*/ 120 w 165"/>
                <a:gd name="T93" fmla="*/ 52 h 54"/>
                <a:gd name="T94" fmla="*/ 135 w 165"/>
                <a:gd name="T95" fmla="*/ 51 h 54"/>
                <a:gd name="T96" fmla="*/ 145 w 165"/>
                <a:gd name="T97" fmla="*/ 52 h 54"/>
                <a:gd name="T98" fmla="*/ 148 w 165"/>
                <a:gd name="T99" fmla="*/ 51 h 54"/>
                <a:gd name="T100" fmla="*/ 149 w 165"/>
                <a:gd name="T101" fmla="*/ 51 h 54"/>
                <a:gd name="T102" fmla="*/ 151 w 165"/>
                <a:gd name="T103"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 h="54">
                  <a:moveTo>
                    <a:pt x="151" y="51"/>
                  </a:moveTo>
                  <a:cubicBezTo>
                    <a:pt x="152" y="50"/>
                    <a:pt x="156" y="49"/>
                    <a:pt x="160" y="49"/>
                  </a:cubicBezTo>
                  <a:cubicBezTo>
                    <a:pt x="165" y="48"/>
                    <a:pt x="162" y="46"/>
                    <a:pt x="157" y="43"/>
                  </a:cubicBezTo>
                  <a:cubicBezTo>
                    <a:pt x="152" y="40"/>
                    <a:pt x="147" y="39"/>
                    <a:pt x="146" y="39"/>
                  </a:cubicBezTo>
                  <a:cubicBezTo>
                    <a:pt x="146" y="39"/>
                    <a:pt x="143" y="41"/>
                    <a:pt x="142" y="37"/>
                  </a:cubicBezTo>
                  <a:cubicBezTo>
                    <a:pt x="141" y="32"/>
                    <a:pt x="138" y="33"/>
                    <a:pt x="136" y="33"/>
                  </a:cubicBezTo>
                  <a:cubicBezTo>
                    <a:pt x="135" y="33"/>
                    <a:pt x="133" y="33"/>
                    <a:pt x="132" y="32"/>
                  </a:cubicBezTo>
                  <a:cubicBezTo>
                    <a:pt x="132" y="31"/>
                    <a:pt x="131" y="31"/>
                    <a:pt x="129" y="30"/>
                  </a:cubicBezTo>
                  <a:cubicBezTo>
                    <a:pt x="127" y="29"/>
                    <a:pt x="122" y="28"/>
                    <a:pt x="121" y="27"/>
                  </a:cubicBezTo>
                  <a:cubicBezTo>
                    <a:pt x="120" y="27"/>
                    <a:pt x="118" y="25"/>
                    <a:pt x="116" y="23"/>
                  </a:cubicBezTo>
                  <a:cubicBezTo>
                    <a:pt x="114" y="22"/>
                    <a:pt x="114" y="23"/>
                    <a:pt x="115" y="24"/>
                  </a:cubicBezTo>
                  <a:cubicBezTo>
                    <a:pt x="115" y="25"/>
                    <a:pt x="111" y="23"/>
                    <a:pt x="106" y="19"/>
                  </a:cubicBezTo>
                  <a:cubicBezTo>
                    <a:pt x="101" y="15"/>
                    <a:pt x="91" y="14"/>
                    <a:pt x="89" y="13"/>
                  </a:cubicBezTo>
                  <a:cubicBezTo>
                    <a:pt x="87" y="12"/>
                    <a:pt x="84" y="12"/>
                    <a:pt x="82" y="9"/>
                  </a:cubicBezTo>
                  <a:cubicBezTo>
                    <a:pt x="81" y="7"/>
                    <a:pt x="77" y="6"/>
                    <a:pt x="76" y="6"/>
                  </a:cubicBezTo>
                  <a:cubicBezTo>
                    <a:pt x="75" y="5"/>
                    <a:pt x="72" y="6"/>
                    <a:pt x="69" y="4"/>
                  </a:cubicBezTo>
                  <a:cubicBezTo>
                    <a:pt x="66" y="1"/>
                    <a:pt x="60" y="3"/>
                    <a:pt x="59" y="2"/>
                  </a:cubicBezTo>
                  <a:cubicBezTo>
                    <a:pt x="58" y="2"/>
                    <a:pt x="57" y="2"/>
                    <a:pt x="55" y="2"/>
                  </a:cubicBezTo>
                  <a:cubicBezTo>
                    <a:pt x="54" y="2"/>
                    <a:pt x="47" y="1"/>
                    <a:pt x="46" y="1"/>
                  </a:cubicBezTo>
                  <a:cubicBezTo>
                    <a:pt x="44" y="0"/>
                    <a:pt x="30" y="4"/>
                    <a:pt x="27" y="5"/>
                  </a:cubicBezTo>
                  <a:cubicBezTo>
                    <a:pt x="25" y="6"/>
                    <a:pt x="15" y="9"/>
                    <a:pt x="13" y="11"/>
                  </a:cubicBezTo>
                  <a:cubicBezTo>
                    <a:pt x="11" y="12"/>
                    <a:pt x="10" y="15"/>
                    <a:pt x="12" y="17"/>
                  </a:cubicBezTo>
                  <a:cubicBezTo>
                    <a:pt x="13" y="20"/>
                    <a:pt x="9" y="19"/>
                    <a:pt x="7" y="19"/>
                  </a:cubicBezTo>
                  <a:cubicBezTo>
                    <a:pt x="6" y="19"/>
                    <a:pt x="6" y="20"/>
                    <a:pt x="3" y="21"/>
                  </a:cubicBezTo>
                  <a:cubicBezTo>
                    <a:pt x="0" y="22"/>
                    <a:pt x="4" y="22"/>
                    <a:pt x="4" y="22"/>
                  </a:cubicBezTo>
                  <a:cubicBezTo>
                    <a:pt x="5" y="22"/>
                    <a:pt x="8" y="22"/>
                    <a:pt x="9" y="23"/>
                  </a:cubicBezTo>
                  <a:cubicBezTo>
                    <a:pt x="10" y="23"/>
                    <a:pt x="11" y="22"/>
                    <a:pt x="14" y="21"/>
                  </a:cubicBezTo>
                  <a:cubicBezTo>
                    <a:pt x="17" y="20"/>
                    <a:pt x="16" y="19"/>
                    <a:pt x="17" y="18"/>
                  </a:cubicBezTo>
                  <a:cubicBezTo>
                    <a:pt x="17" y="17"/>
                    <a:pt x="17" y="18"/>
                    <a:pt x="18" y="17"/>
                  </a:cubicBezTo>
                  <a:cubicBezTo>
                    <a:pt x="19" y="16"/>
                    <a:pt x="21" y="15"/>
                    <a:pt x="23" y="16"/>
                  </a:cubicBezTo>
                  <a:cubicBezTo>
                    <a:pt x="24" y="16"/>
                    <a:pt x="25" y="16"/>
                    <a:pt x="26" y="15"/>
                  </a:cubicBezTo>
                  <a:cubicBezTo>
                    <a:pt x="27" y="14"/>
                    <a:pt x="30" y="12"/>
                    <a:pt x="32" y="11"/>
                  </a:cubicBezTo>
                  <a:cubicBezTo>
                    <a:pt x="35" y="9"/>
                    <a:pt x="35" y="8"/>
                    <a:pt x="38" y="8"/>
                  </a:cubicBezTo>
                  <a:cubicBezTo>
                    <a:pt x="40" y="8"/>
                    <a:pt x="45" y="8"/>
                    <a:pt x="49" y="9"/>
                  </a:cubicBezTo>
                  <a:cubicBezTo>
                    <a:pt x="54" y="11"/>
                    <a:pt x="48" y="13"/>
                    <a:pt x="46" y="13"/>
                  </a:cubicBezTo>
                  <a:cubicBezTo>
                    <a:pt x="45" y="13"/>
                    <a:pt x="42" y="12"/>
                    <a:pt x="46" y="15"/>
                  </a:cubicBezTo>
                  <a:cubicBezTo>
                    <a:pt x="51" y="18"/>
                    <a:pt x="56" y="16"/>
                    <a:pt x="57" y="15"/>
                  </a:cubicBezTo>
                  <a:cubicBezTo>
                    <a:pt x="58" y="15"/>
                    <a:pt x="57" y="14"/>
                    <a:pt x="59" y="16"/>
                  </a:cubicBezTo>
                  <a:cubicBezTo>
                    <a:pt x="61" y="19"/>
                    <a:pt x="63" y="18"/>
                    <a:pt x="65" y="18"/>
                  </a:cubicBezTo>
                  <a:cubicBezTo>
                    <a:pt x="67" y="18"/>
                    <a:pt x="68" y="17"/>
                    <a:pt x="71" y="20"/>
                  </a:cubicBezTo>
                  <a:cubicBezTo>
                    <a:pt x="75" y="23"/>
                    <a:pt x="89" y="25"/>
                    <a:pt x="92" y="25"/>
                  </a:cubicBezTo>
                  <a:cubicBezTo>
                    <a:pt x="95" y="25"/>
                    <a:pt x="97" y="27"/>
                    <a:pt x="98" y="32"/>
                  </a:cubicBezTo>
                  <a:cubicBezTo>
                    <a:pt x="98" y="36"/>
                    <a:pt x="107" y="38"/>
                    <a:pt x="108" y="39"/>
                  </a:cubicBezTo>
                  <a:cubicBezTo>
                    <a:pt x="109" y="39"/>
                    <a:pt x="113" y="40"/>
                    <a:pt x="114" y="39"/>
                  </a:cubicBezTo>
                  <a:cubicBezTo>
                    <a:pt x="115" y="39"/>
                    <a:pt x="116" y="39"/>
                    <a:pt x="118" y="42"/>
                  </a:cubicBezTo>
                  <a:cubicBezTo>
                    <a:pt x="120" y="45"/>
                    <a:pt x="115" y="47"/>
                    <a:pt x="111" y="51"/>
                  </a:cubicBezTo>
                  <a:cubicBezTo>
                    <a:pt x="106" y="54"/>
                    <a:pt x="117" y="53"/>
                    <a:pt x="120" y="52"/>
                  </a:cubicBezTo>
                  <a:cubicBezTo>
                    <a:pt x="122" y="52"/>
                    <a:pt x="132" y="51"/>
                    <a:pt x="135" y="51"/>
                  </a:cubicBezTo>
                  <a:cubicBezTo>
                    <a:pt x="138" y="51"/>
                    <a:pt x="145" y="52"/>
                    <a:pt x="145" y="52"/>
                  </a:cubicBezTo>
                  <a:cubicBezTo>
                    <a:pt x="146" y="52"/>
                    <a:pt x="147" y="52"/>
                    <a:pt x="148" y="51"/>
                  </a:cubicBezTo>
                  <a:cubicBezTo>
                    <a:pt x="149" y="50"/>
                    <a:pt x="149" y="51"/>
                    <a:pt x="149" y="51"/>
                  </a:cubicBezTo>
                  <a:cubicBezTo>
                    <a:pt x="149" y="52"/>
                    <a:pt x="149" y="52"/>
                    <a:pt x="151" y="5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1" name="Freeform 296">
              <a:extLst>
                <a:ext uri="{FF2B5EF4-FFF2-40B4-BE49-F238E27FC236}">
                  <a16:creationId xmlns="" xmlns:a16="http://schemas.microsoft.com/office/drawing/2014/main" id="{B704D0D7-7061-4BFB-B3A5-BFC1DD230317}"/>
                </a:ext>
              </a:extLst>
            </p:cNvPr>
            <p:cNvSpPr>
              <a:spLocks/>
            </p:cNvSpPr>
            <p:nvPr/>
          </p:nvSpPr>
          <p:spPr bwMode="auto">
            <a:xfrm>
              <a:off x="1740663" y="2885844"/>
              <a:ext cx="5555" cy="3333"/>
            </a:xfrm>
            <a:custGeom>
              <a:avLst/>
              <a:gdLst>
                <a:gd name="T0" fmla="*/ 3 w 5"/>
                <a:gd name="T1" fmla="*/ 1 h 3"/>
                <a:gd name="T2" fmla="*/ 1 w 5"/>
                <a:gd name="T3" fmla="*/ 1 h 3"/>
                <a:gd name="T4" fmla="*/ 5 w 5"/>
                <a:gd name="T5" fmla="*/ 2 h 3"/>
                <a:gd name="T6" fmla="*/ 3 w 5"/>
                <a:gd name="T7" fmla="*/ 1 h 3"/>
              </a:gdLst>
              <a:ahLst/>
              <a:cxnLst>
                <a:cxn ang="0">
                  <a:pos x="T0" y="T1"/>
                </a:cxn>
                <a:cxn ang="0">
                  <a:pos x="T2" y="T3"/>
                </a:cxn>
                <a:cxn ang="0">
                  <a:pos x="T4" y="T5"/>
                </a:cxn>
                <a:cxn ang="0">
                  <a:pos x="T6" y="T7"/>
                </a:cxn>
              </a:cxnLst>
              <a:rect l="0" t="0" r="r" b="b"/>
              <a:pathLst>
                <a:path w="5" h="3">
                  <a:moveTo>
                    <a:pt x="3" y="1"/>
                  </a:moveTo>
                  <a:cubicBezTo>
                    <a:pt x="2" y="1"/>
                    <a:pt x="0" y="0"/>
                    <a:pt x="1" y="1"/>
                  </a:cubicBezTo>
                  <a:cubicBezTo>
                    <a:pt x="1" y="1"/>
                    <a:pt x="5" y="3"/>
                    <a:pt x="5" y="2"/>
                  </a:cubicBezTo>
                  <a:cubicBezTo>
                    <a:pt x="4" y="1"/>
                    <a:pt x="4" y="1"/>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2" name="Freeform 297">
              <a:extLst>
                <a:ext uri="{FF2B5EF4-FFF2-40B4-BE49-F238E27FC236}">
                  <a16:creationId xmlns="" xmlns:a16="http://schemas.microsoft.com/office/drawing/2014/main" id="{53F17648-B82B-4EB1-95A6-8DD60E0A9FB6}"/>
                </a:ext>
              </a:extLst>
            </p:cNvPr>
            <p:cNvSpPr>
              <a:spLocks/>
            </p:cNvSpPr>
            <p:nvPr/>
          </p:nvSpPr>
          <p:spPr bwMode="auto">
            <a:xfrm>
              <a:off x="1745107" y="2886955"/>
              <a:ext cx="6666" cy="4444"/>
            </a:xfrm>
            <a:custGeom>
              <a:avLst/>
              <a:gdLst>
                <a:gd name="T0" fmla="*/ 3 w 6"/>
                <a:gd name="T1" fmla="*/ 3 h 4"/>
                <a:gd name="T2" fmla="*/ 5 w 6"/>
                <a:gd name="T3" fmla="*/ 3 h 4"/>
                <a:gd name="T4" fmla="*/ 3 w 6"/>
                <a:gd name="T5" fmla="*/ 3 h 4"/>
              </a:gdLst>
              <a:ahLst/>
              <a:cxnLst>
                <a:cxn ang="0">
                  <a:pos x="T0" y="T1"/>
                </a:cxn>
                <a:cxn ang="0">
                  <a:pos x="T2" y="T3"/>
                </a:cxn>
                <a:cxn ang="0">
                  <a:pos x="T4" y="T5"/>
                </a:cxn>
              </a:cxnLst>
              <a:rect l="0" t="0" r="r" b="b"/>
              <a:pathLst>
                <a:path w="6" h="4">
                  <a:moveTo>
                    <a:pt x="3" y="3"/>
                  </a:moveTo>
                  <a:cubicBezTo>
                    <a:pt x="3" y="3"/>
                    <a:pt x="6" y="4"/>
                    <a:pt x="5" y="3"/>
                  </a:cubicBezTo>
                  <a:cubicBezTo>
                    <a:pt x="4" y="2"/>
                    <a:pt x="0" y="0"/>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3" name="Freeform 298">
              <a:extLst>
                <a:ext uri="{FF2B5EF4-FFF2-40B4-BE49-F238E27FC236}">
                  <a16:creationId xmlns="" xmlns:a16="http://schemas.microsoft.com/office/drawing/2014/main" id="{72F12C95-FF29-4BFE-974A-52024C8C3C4E}"/>
                </a:ext>
              </a:extLst>
            </p:cNvPr>
            <p:cNvSpPr>
              <a:spLocks/>
            </p:cNvSpPr>
            <p:nvPr/>
          </p:nvSpPr>
          <p:spPr bwMode="auto">
            <a:xfrm>
              <a:off x="1750662" y="2890288"/>
              <a:ext cx="5555" cy="6666"/>
            </a:xfrm>
            <a:custGeom>
              <a:avLst/>
              <a:gdLst>
                <a:gd name="T0" fmla="*/ 3 w 6"/>
                <a:gd name="T1" fmla="*/ 3 h 6"/>
                <a:gd name="T2" fmla="*/ 1 w 6"/>
                <a:gd name="T3" fmla="*/ 2 h 6"/>
                <a:gd name="T4" fmla="*/ 5 w 6"/>
                <a:gd name="T5" fmla="*/ 6 h 6"/>
                <a:gd name="T6" fmla="*/ 6 w 6"/>
                <a:gd name="T7" fmla="*/ 5 h 6"/>
                <a:gd name="T8" fmla="*/ 5 w 6"/>
                <a:gd name="T9" fmla="*/ 4 h 6"/>
                <a:gd name="T10" fmla="*/ 3 w 6"/>
                <a:gd name="T11" fmla="*/ 3 h 6"/>
              </a:gdLst>
              <a:ahLst/>
              <a:cxnLst>
                <a:cxn ang="0">
                  <a:pos x="T0" y="T1"/>
                </a:cxn>
                <a:cxn ang="0">
                  <a:pos x="T2" y="T3"/>
                </a:cxn>
                <a:cxn ang="0">
                  <a:pos x="T4" y="T5"/>
                </a:cxn>
                <a:cxn ang="0">
                  <a:pos x="T6" y="T7"/>
                </a:cxn>
                <a:cxn ang="0">
                  <a:pos x="T8" y="T9"/>
                </a:cxn>
                <a:cxn ang="0">
                  <a:pos x="T10" y="T11"/>
                </a:cxn>
              </a:cxnLst>
              <a:rect l="0" t="0" r="r" b="b"/>
              <a:pathLst>
                <a:path w="6" h="6">
                  <a:moveTo>
                    <a:pt x="3" y="3"/>
                  </a:moveTo>
                  <a:cubicBezTo>
                    <a:pt x="2" y="2"/>
                    <a:pt x="0" y="0"/>
                    <a:pt x="1" y="2"/>
                  </a:cubicBezTo>
                  <a:cubicBezTo>
                    <a:pt x="1" y="2"/>
                    <a:pt x="4" y="5"/>
                    <a:pt x="5" y="6"/>
                  </a:cubicBezTo>
                  <a:cubicBezTo>
                    <a:pt x="6" y="6"/>
                    <a:pt x="5" y="6"/>
                    <a:pt x="6" y="5"/>
                  </a:cubicBezTo>
                  <a:cubicBezTo>
                    <a:pt x="6" y="5"/>
                    <a:pt x="6" y="4"/>
                    <a:pt x="5" y="4"/>
                  </a:cubicBezTo>
                  <a:cubicBezTo>
                    <a:pt x="4" y="4"/>
                    <a:pt x="3" y="4"/>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4" name="Freeform 299">
              <a:extLst>
                <a:ext uri="{FF2B5EF4-FFF2-40B4-BE49-F238E27FC236}">
                  <a16:creationId xmlns="" xmlns:a16="http://schemas.microsoft.com/office/drawing/2014/main" id="{6A45A8AD-DD6A-4690-A680-BA268807BC10}"/>
                </a:ext>
              </a:extLst>
            </p:cNvPr>
            <p:cNvSpPr>
              <a:spLocks/>
            </p:cNvSpPr>
            <p:nvPr/>
          </p:nvSpPr>
          <p:spPr bwMode="auto">
            <a:xfrm>
              <a:off x="1745107" y="2951394"/>
              <a:ext cx="37774" cy="13332"/>
            </a:xfrm>
            <a:custGeom>
              <a:avLst/>
              <a:gdLst>
                <a:gd name="T0" fmla="*/ 21 w 36"/>
                <a:gd name="T1" fmla="*/ 9 h 13"/>
                <a:gd name="T2" fmla="*/ 31 w 36"/>
                <a:gd name="T3" fmla="*/ 10 h 13"/>
                <a:gd name="T4" fmla="*/ 25 w 36"/>
                <a:gd name="T5" fmla="*/ 4 h 13"/>
                <a:gd name="T6" fmla="*/ 12 w 36"/>
                <a:gd name="T7" fmla="*/ 1 h 13"/>
                <a:gd name="T8" fmla="*/ 3 w 36"/>
                <a:gd name="T9" fmla="*/ 2 h 13"/>
                <a:gd name="T10" fmla="*/ 3 w 36"/>
                <a:gd name="T11" fmla="*/ 4 h 13"/>
                <a:gd name="T12" fmla="*/ 14 w 36"/>
                <a:gd name="T13" fmla="*/ 10 h 13"/>
                <a:gd name="T14" fmla="*/ 17 w 36"/>
                <a:gd name="T15" fmla="*/ 12 h 13"/>
                <a:gd name="T16" fmla="*/ 18 w 36"/>
                <a:gd name="T17" fmla="*/ 11 h 13"/>
                <a:gd name="T18" fmla="*/ 21 w 36"/>
                <a:gd name="T19"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21" y="9"/>
                  </a:moveTo>
                  <a:cubicBezTo>
                    <a:pt x="25" y="8"/>
                    <a:pt x="26" y="10"/>
                    <a:pt x="31" y="10"/>
                  </a:cubicBezTo>
                  <a:cubicBezTo>
                    <a:pt x="36" y="9"/>
                    <a:pt x="27" y="5"/>
                    <a:pt x="25" y="4"/>
                  </a:cubicBezTo>
                  <a:cubicBezTo>
                    <a:pt x="22" y="3"/>
                    <a:pt x="16" y="1"/>
                    <a:pt x="12" y="1"/>
                  </a:cubicBezTo>
                  <a:cubicBezTo>
                    <a:pt x="8" y="0"/>
                    <a:pt x="7" y="1"/>
                    <a:pt x="3" y="2"/>
                  </a:cubicBezTo>
                  <a:cubicBezTo>
                    <a:pt x="0" y="3"/>
                    <a:pt x="3" y="4"/>
                    <a:pt x="3" y="4"/>
                  </a:cubicBezTo>
                  <a:cubicBezTo>
                    <a:pt x="5" y="6"/>
                    <a:pt x="13" y="10"/>
                    <a:pt x="14" y="10"/>
                  </a:cubicBezTo>
                  <a:cubicBezTo>
                    <a:pt x="15" y="10"/>
                    <a:pt x="16" y="11"/>
                    <a:pt x="17" y="12"/>
                  </a:cubicBezTo>
                  <a:cubicBezTo>
                    <a:pt x="18" y="13"/>
                    <a:pt x="19" y="12"/>
                    <a:pt x="18" y="11"/>
                  </a:cubicBezTo>
                  <a:cubicBezTo>
                    <a:pt x="17" y="10"/>
                    <a:pt x="18" y="10"/>
                    <a:pt x="21"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5" name="Freeform 300">
              <a:extLst>
                <a:ext uri="{FF2B5EF4-FFF2-40B4-BE49-F238E27FC236}">
                  <a16:creationId xmlns="" xmlns:a16="http://schemas.microsoft.com/office/drawing/2014/main" id="{8716FFB9-4356-4B7E-9786-2AEB0539AFF6}"/>
                </a:ext>
              </a:extLst>
            </p:cNvPr>
            <p:cNvSpPr>
              <a:spLocks/>
            </p:cNvSpPr>
            <p:nvPr/>
          </p:nvSpPr>
          <p:spPr bwMode="auto">
            <a:xfrm>
              <a:off x="1822878" y="2945838"/>
              <a:ext cx="7777" cy="3333"/>
            </a:xfrm>
            <a:custGeom>
              <a:avLst/>
              <a:gdLst>
                <a:gd name="T0" fmla="*/ 8 w 8"/>
                <a:gd name="T1" fmla="*/ 3 h 4"/>
                <a:gd name="T2" fmla="*/ 2 w 8"/>
                <a:gd name="T3" fmla="*/ 0 h 4"/>
                <a:gd name="T4" fmla="*/ 2 w 8"/>
                <a:gd name="T5" fmla="*/ 1 h 4"/>
                <a:gd name="T6" fmla="*/ 8 w 8"/>
                <a:gd name="T7" fmla="*/ 3 h 4"/>
              </a:gdLst>
              <a:ahLst/>
              <a:cxnLst>
                <a:cxn ang="0">
                  <a:pos x="T0" y="T1"/>
                </a:cxn>
                <a:cxn ang="0">
                  <a:pos x="T2" y="T3"/>
                </a:cxn>
                <a:cxn ang="0">
                  <a:pos x="T4" y="T5"/>
                </a:cxn>
                <a:cxn ang="0">
                  <a:pos x="T6" y="T7"/>
                </a:cxn>
              </a:cxnLst>
              <a:rect l="0" t="0" r="r" b="b"/>
              <a:pathLst>
                <a:path w="8" h="4">
                  <a:moveTo>
                    <a:pt x="8" y="3"/>
                  </a:moveTo>
                  <a:cubicBezTo>
                    <a:pt x="7" y="1"/>
                    <a:pt x="7" y="0"/>
                    <a:pt x="2" y="0"/>
                  </a:cubicBezTo>
                  <a:cubicBezTo>
                    <a:pt x="2" y="0"/>
                    <a:pt x="0" y="0"/>
                    <a:pt x="2" y="1"/>
                  </a:cubicBezTo>
                  <a:cubicBezTo>
                    <a:pt x="3" y="2"/>
                    <a:pt x="8" y="4"/>
                    <a:pt x="8"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6" name="Freeform 301">
              <a:extLst>
                <a:ext uri="{FF2B5EF4-FFF2-40B4-BE49-F238E27FC236}">
                  <a16:creationId xmlns="" xmlns:a16="http://schemas.microsoft.com/office/drawing/2014/main" id="{A182C8DB-8115-430C-8891-D3251885D136}"/>
                </a:ext>
              </a:extLst>
            </p:cNvPr>
            <p:cNvSpPr>
              <a:spLocks/>
            </p:cNvSpPr>
            <p:nvPr/>
          </p:nvSpPr>
          <p:spPr bwMode="auto">
            <a:xfrm>
              <a:off x="1805102" y="2929174"/>
              <a:ext cx="43330" cy="31108"/>
            </a:xfrm>
            <a:custGeom>
              <a:avLst/>
              <a:gdLst>
                <a:gd name="T0" fmla="*/ 40 w 42"/>
                <a:gd name="T1" fmla="*/ 25 h 30"/>
                <a:gd name="T2" fmla="*/ 39 w 42"/>
                <a:gd name="T3" fmla="*/ 23 h 30"/>
                <a:gd name="T4" fmla="*/ 37 w 42"/>
                <a:gd name="T5" fmla="*/ 20 h 30"/>
                <a:gd name="T6" fmla="*/ 39 w 42"/>
                <a:gd name="T7" fmla="*/ 20 h 30"/>
                <a:gd name="T8" fmla="*/ 40 w 42"/>
                <a:gd name="T9" fmla="*/ 18 h 30"/>
                <a:gd name="T10" fmla="*/ 39 w 42"/>
                <a:gd name="T11" fmla="*/ 15 h 30"/>
                <a:gd name="T12" fmla="*/ 40 w 42"/>
                <a:gd name="T13" fmla="*/ 14 h 30"/>
                <a:gd name="T14" fmla="*/ 42 w 42"/>
                <a:gd name="T15" fmla="*/ 11 h 30"/>
                <a:gd name="T16" fmla="*/ 41 w 42"/>
                <a:gd name="T17" fmla="*/ 10 h 30"/>
                <a:gd name="T18" fmla="*/ 40 w 42"/>
                <a:gd name="T19" fmla="*/ 10 h 30"/>
                <a:gd name="T20" fmla="*/ 41 w 42"/>
                <a:gd name="T21" fmla="*/ 9 h 30"/>
                <a:gd name="T22" fmla="*/ 41 w 42"/>
                <a:gd name="T23" fmla="*/ 7 h 30"/>
                <a:gd name="T24" fmla="*/ 40 w 42"/>
                <a:gd name="T25" fmla="*/ 6 h 30"/>
                <a:gd name="T26" fmla="*/ 40 w 42"/>
                <a:gd name="T27" fmla="*/ 4 h 30"/>
                <a:gd name="T28" fmla="*/ 39 w 42"/>
                <a:gd name="T29" fmla="*/ 4 h 30"/>
                <a:gd name="T30" fmla="*/ 34 w 42"/>
                <a:gd name="T31" fmla="*/ 3 h 30"/>
                <a:gd name="T32" fmla="*/ 29 w 42"/>
                <a:gd name="T33" fmla="*/ 1 h 30"/>
                <a:gd name="T34" fmla="*/ 20 w 42"/>
                <a:gd name="T35" fmla="*/ 0 h 30"/>
                <a:gd name="T36" fmla="*/ 16 w 42"/>
                <a:gd name="T37" fmla="*/ 3 h 30"/>
                <a:gd name="T38" fmla="*/ 19 w 42"/>
                <a:gd name="T39" fmla="*/ 5 h 30"/>
                <a:gd name="T40" fmla="*/ 24 w 42"/>
                <a:gd name="T41" fmla="*/ 6 h 30"/>
                <a:gd name="T42" fmla="*/ 25 w 42"/>
                <a:gd name="T43" fmla="*/ 10 h 30"/>
                <a:gd name="T44" fmla="*/ 31 w 42"/>
                <a:gd name="T45" fmla="*/ 19 h 30"/>
                <a:gd name="T46" fmla="*/ 30 w 42"/>
                <a:gd name="T47" fmla="*/ 21 h 30"/>
                <a:gd name="T48" fmla="*/ 27 w 42"/>
                <a:gd name="T49" fmla="*/ 23 h 30"/>
                <a:gd name="T50" fmla="*/ 23 w 42"/>
                <a:gd name="T51" fmla="*/ 23 h 30"/>
                <a:gd name="T52" fmla="*/ 16 w 42"/>
                <a:gd name="T53" fmla="*/ 22 h 30"/>
                <a:gd name="T54" fmla="*/ 6 w 42"/>
                <a:gd name="T55" fmla="*/ 20 h 30"/>
                <a:gd name="T56" fmla="*/ 0 w 42"/>
                <a:gd name="T57" fmla="*/ 22 h 30"/>
                <a:gd name="T58" fmla="*/ 2 w 42"/>
                <a:gd name="T59" fmla="*/ 24 h 30"/>
                <a:gd name="T60" fmla="*/ 7 w 42"/>
                <a:gd name="T61" fmla="*/ 28 h 30"/>
                <a:gd name="T62" fmla="*/ 10 w 42"/>
                <a:gd name="T63" fmla="*/ 27 h 30"/>
                <a:gd name="T64" fmla="*/ 23 w 42"/>
                <a:gd name="T65" fmla="*/ 27 h 30"/>
                <a:gd name="T66" fmla="*/ 34 w 42"/>
                <a:gd name="T67" fmla="*/ 26 h 30"/>
                <a:gd name="T68" fmla="*/ 40 w 42"/>
                <a:gd name="T69" fmla="*/ 30 h 30"/>
                <a:gd name="T70" fmla="*/ 41 w 42"/>
                <a:gd name="T71" fmla="*/ 26 h 30"/>
                <a:gd name="T72" fmla="*/ 40 w 42"/>
                <a:gd name="T7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30">
                  <a:moveTo>
                    <a:pt x="40" y="25"/>
                  </a:moveTo>
                  <a:cubicBezTo>
                    <a:pt x="40" y="24"/>
                    <a:pt x="39" y="24"/>
                    <a:pt x="39" y="23"/>
                  </a:cubicBezTo>
                  <a:cubicBezTo>
                    <a:pt x="38" y="23"/>
                    <a:pt x="37" y="21"/>
                    <a:pt x="37" y="20"/>
                  </a:cubicBezTo>
                  <a:cubicBezTo>
                    <a:pt x="37" y="20"/>
                    <a:pt x="39" y="20"/>
                    <a:pt x="39" y="20"/>
                  </a:cubicBezTo>
                  <a:cubicBezTo>
                    <a:pt x="40" y="19"/>
                    <a:pt x="40" y="19"/>
                    <a:pt x="40" y="18"/>
                  </a:cubicBezTo>
                  <a:cubicBezTo>
                    <a:pt x="41" y="17"/>
                    <a:pt x="39" y="16"/>
                    <a:pt x="39" y="15"/>
                  </a:cubicBezTo>
                  <a:cubicBezTo>
                    <a:pt x="38" y="15"/>
                    <a:pt x="40" y="14"/>
                    <a:pt x="40" y="14"/>
                  </a:cubicBezTo>
                  <a:cubicBezTo>
                    <a:pt x="41" y="13"/>
                    <a:pt x="41" y="12"/>
                    <a:pt x="42" y="11"/>
                  </a:cubicBezTo>
                  <a:cubicBezTo>
                    <a:pt x="42" y="11"/>
                    <a:pt x="41" y="11"/>
                    <a:pt x="41" y="10"/>
                  </a:cubicBezTo>
                  <a:cubicBezTo>
                    <a:pt x="40" y="10"/>
                    <a:pt x="40" y="10"/>
                    <a:pt x="40" y="10"/>
                  </a:cubicBezTo>
                  <a:cubicBezTo>
                    <a:pt x="40" y="9"/>
                    <a:pt x="40" y="9"/>
                    <a:pt x="41" y="9"/>
                  </a:cubicBezTo>
                  <a:cubicBezTo>
                    <a:pt x="41" y="9"/>
                    <a:pt x="41" y="8"/>
                    <a:pt x="41" y="7"/>
                  </a:cubicBezTo>
                  <a:cubicBezTo>
                    <a:pt x="41" y="7"/>
                    <a:pt x="40" y="6"/>
                    <a:pt x="40" y="6"/>
                  </a:cubicBezTo>
                  <a:cubicBezTo>
                    <a:pt x="40" y="5"/>
                    <a:pt x="40" y="4"/>
                    <a:pt x="40" y="4"/>
                  </a:cubicBezTo>
                  <a:cubicBezTo>
                    <a:pt x="40" y="4"/>
                    <a:pt x="39" y="4"/>
                    <a:pt x="39" y="4"/>
                  </a:cubicBezTo>
                  <a:cubicBezTo>
                    <a:pt x="38" y="4"/>
                    <a:pt x="35" y="3"/>
                    <a:pt x="34" y="3"/>
                  </a:cubicBezTo>
                  <a:cubicBezTo>
                    <a:pt x="33" y="3"/>
                    <a:pt x="30" y="2"/>
                    <a:pt x="29" y="1"/>
                  </a:cubicBezTo>
                  <a:cubicBezTo>
                    <a:pt x="27" y="0"/>
                    <a:pt x="21" y="0"/>
                    <a:pt x="20" y="0"/>
                  </a:cubicBezTo>
                  <a:cubicBezTo>
                    <a:pt x="19" y="1"/>
                    <a:pt x="16" y="2"/>
                    <a:pt x="16" y="3"/>
                  </a:cubicBezTo>
                  <a:cubicBezTo>
                    <a:pt x="15" y="5"/>
                    <a:pt x="18" y="5"/>
                    <a:pt x="19" y="5"/>
                  </a:cubicBezTo>
                  <a:cubicBezTo>
                    <a:pt x="21" y="4"/>
                    <a:pt x="22" y="6"/>
                    <a:pt x="24" y="6"/>
                  </a:cubicBezTo>
                  <a:cubicBezTo>
                    <a:pt x="26" y="7"/>
                    <a:pt x="27" y="9"/>
                    <a:pt x="25" y="10"/>
                  </a:cubicBezTo>
                  <a:cubicBezTo>
                    <a:pt x="24" y="12"/>
                    <a:pt x="29" y="17"/>
                    <a:pt x="31" y="19"/>
                  </a:cubicBezTo>
                  <a:cubicBezTo>
                    <a:pt x="33" y="21"/>
                    <a:pt x="31" y="22"/>
                    <a:pt x="30" y="21"/>
                  </a:cubicBezTo>
                  <a:cubicBezTo>
                    <a:pt x="29" y="21"/>
                    <a:pt x="28" y="22"/>
                    <a:pt x="27" y="23"/>
                  </a:cubicBezTo>
                  <a:cubicBezTo>
                    <a:pt x="26" y="23"/>
                    <a:pt x="25" y="23"/>
                    <a:pt x="23" y="23"/>
                  </a:cubicBezTo>
                  <a:cubicBezTo>
                    <a:pt x="22" y="22"/>
                    <a:pt x="17" y="22"/>
                    <a:pt x="16" y="22"/>
                  </a:cubicBezTo>
                  <a:cubicBezTo>
                    <a:pt x="15" y="22"/>
                    <a:pt x="8" y="22"/>
                    <a:pt x="6" y="20"/>
                  </a:cubicBezTo>
                  <a:cubicBezTo>
                    <a:pt x="3" y="19"/>
                    <a:pt x="1" y="19"/>
                    <a:pt x="0" y="22"/>
                  </a:cubicBezTo>
                  <a:cubicBezTo>
                    <a:pt x="0" y="24"/>
                    <a:pt x="2" y="24"/>
                    <a:pt x="2" y="24"/>
                  </a:cubicBezTo>
                  <a:cubicBezTo>
                    <a:pt x="3" y="24"/>
                    <a:pt x="5" y="26"/>
                    <a:pt x="7" y="28"/>
                  </a:cubicBezTo>
                  <a:cubicBezTo>
                    <a:pt x="10" y="30"/>
                    <a:pt x="9" y="30"/>
                    <a:pt x="10" y="27"/>
                  </a:cubicBezTo>
                  <a:cubicBezTo>
                    <a:pt x="11" y="25"/>
                    <a:pt x="20" y="27"/>
                    <a:pt x="23" y="27"/>
                  </a:cubicBezTo>
                  <a:cubicBezTo>
                    <a:pt x="27" y="28"/>
                    <a:pt x="32" y="27"/>
                    <a:pt x="34" y="26"/>
                  </a:cubicBezTo>
                  <a:cubicBezTo>
                    <a:pt x="37" y="26"/>
                    <a:pt x="39" y="28"/>
                    <a:pt x="40" y="30"/>
                  </a:cubicBezTo>
                  <a:cubicBezTo>
                    <a:pt x="40" y="29"/>
                    <a:pt x="41" y="27"/>
                    <a:pt x="41" y="26"/>
                  </a:cubicBezTo>
                  <a:cubicBezTo>
                    <a:pt x="41" y="26"/>
                    <a:pt x="40" y="25"/>
                    <a:pt x="40" y="2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7" name="Freeform 302">
              <a:extLst>
                <a:ext uri="{FF2B5EF4-FFF2-40B4-BE49-F238E27FC236}">
                  <a16:creationId xmlns="" xmlns:a16="http://schemas.microsoft.com/office/drawing/2014/main" id="{235BF2CA-5DA3-4DE2-8AC9-2A4FE9BDE7B1}"/>
                </a:ext>
              </a:extLst>
            </p:cNvPr>
            <p:cNvSpPr>
              <a:spLocks/>
            </p:cNvSpPr>
            <p:nvPr/>
          </p:nvSpPr>
          <p:spPr bwMode="auto">
            <a:xfrm>
              <a:off x="1843987" y="2929174"/>
              <a:ext cx="56662" cy="37774"/>
            </a:xfrm>
            <a:custGeom>
              <a:avLst/>
              <a:gdLst>
                <a:gd name="T0" fmla="*/ 49 w 55"/>
                <a:gd name="T1" fmla="*/ 16 h 37"/>
                <a:gd name="T2" fmla="*/ 40 w 55"/>
                <a:gd name="T3" fmla="*/ 14 h 37"/>
                <a:gd name="T4" fmla="*/ 35 w 55"/>
                <a:gd name="T5" fmla="*/ 12 h 37"/>
                <a:gd name="T6" fmla="*/ 38 w 55"/>
                <a:gd name="T7" fmla="*/ 11 h 37"/>
                <a:gd name="T8" fmla="*/ 42 w 55"/>
                <a:gd name="T9" fmla="*/ 9 h 37"/>
                <a:gd name="T10" fmla="*/ 40 w 55"/>
                <a:gd name="T11" fmla="*/ 9 h 37"/>
                <a:gd name="T12" fmla="*/ 38 w 55"/>
                <a:gd name="T13" fmla="*/ 10 h 37"/>
                <a:gd name="T14" fmla="*/ 34 w 55"/>
                <a:gd name="T15" fmla="*/ 10 h 37"/>
                <a:gd name="T16" fmla="*/ 32 w 55"/>
                <a:gd name="T17" fmla="*/ 5 h 37"/>
                <a:gd name="T18" fmla="*/ 29 w 55"/>
                <a:gd name="T19" fmla="*/ 4 h 37"/>
                <a:gd name="T20" fmla="*/ 17 w 55"/>
                <a:gd name="T21" fmla="*/ 1 h 37"/>
                <a:gd name="T22" fmla="*/ 12 w 55"/>
                <a:gd name="T23" fmla="*/ 1 h 37"/>
                <a:gd name="T24" fmla="*/ 6 w 55"/>
                <a:gd name="T25" fmla="*/ 1 h 37"/>
                <a:gd name="T26" fmla="*/ 4 w 55"/>
                <a:gd name="T27" fmla="*/ 1 h 37"/>
                <a:gd name="T28" fmla="*/ 4 w 55"/>
                <a:gd name="T29" fmla="*/ 3 h 37"/>
                <a:gd name="T30" fmla="*/ 3 w 55"/>
                <a:gd name="T31" fmla="*/ 4 h 37"/>
                <a:gd name="T32" fmla="*/ 3 w 55"/>
                <a:gd name="T33" fmla="*/ 6 h 37"/>
                <a:gd name="T34" fmla="*/ 4 w 55"/>
                <a:gd name="T35" fmla="*/ 7 h 37"/>
                <a:gd name="T36" fmla="*/ 4 w 55"/>
                <a:gd name="T37" fmla="*/ 9 h 37"/>
                <a:gd name="T38" fmla="*/ 3 w 55"/>
                <a:gd name="T39" fmla="*/ 10 h 37"/>
                <a:gd name="T40" fmla="*/ 4 w 55"/>
                <a:gd name="T41" fmla="*/ 10 h 37"/>
                <a:gd name="T42" fmla="*/ 5 w 55"/>
                <a:gd name="T43" fmla="*/ 11 h 37"/>
                <a:gd name="T44" fmla="*/ 3 w 55"/>
                <a:gd name="T45" fmla="*/ 14 h 37"/>
                <a:gd name="T46" fmla="*/ 2 w 55"/>
                <a:gd name="T47" fmla="*/ 15 h 37"/>
                <a:gd name="T48" fmla="*/ 3 w 55"/>
                <a:gd name="T49" fmla="*/ 18 h 37"/>
                <a:gd name="T50" fmla="*/ 2 w 55"/>
                <a:gd name="T51" fmla="*/ 20 h 37"/>
                <a:gd name="T52" fmla="*/ 0 w 55"/>
                <a:gd name="T53" fmla="*/ 20 h 37"/>
                <a:gd name="T54" fmla="*/ 2 w 55"/>
                <a:gd name="T55" fmla="*/ 23 h 37"/>
                <a:gd name="T56" fmla="*/ 3 w 55"/>
                <a:gd name="T57" fmla="*/ 25 h 37"/>
                <a:gd name="T58" fmla="*/ 4 w 55"/>
                <a:gd name="T59" fmla="*/ 26 h 37"/>
                <a:gd name="T60" fmla="*/ 3 w 55"/>
                <a:gd name="T61" fmla="*/ 30 h 37"/>
                <a:gd name="T62" fmla="*/ 3 w 55"/>
                <a:gd name="T63" fmla="*/ 30 h 37"/>
                <a:gd name="T64" fmla="*/ 8 w 55"/>
                <a:gd name="T65" fmla="*/ 36 h 37"/>
                <a:gd name="T66" fmla="*/ 12 w 55"/>
                <a:gd name="T67" fmla="*/ 27 h 37"/>
                <a:gd name="T68" fmla="*/ 15 w 55"/>
                <a:gd name="T69" fmla="*/ 26 h 37"/>
                <a:gd name="T70" fmla="*/ 18 w 55"/>
                <a:gd name="T71" fmla="*/ 24 h 37"/>
                <a:gd name="T72" fmla="*/ 21 w 55"/>
                <a:gd name="T73" fmla="*/ 25 h 37"/>
                <a:gd name="T74" fmla="*/ 25 w 55"/>
                <a:gd name="T75" fmla="*/ 26 h 37"/>
                <a:gd name="T76" fmla="*/ 28 w 55"/>
                <a:gd name="T77" fmla="*/ 25 h 37"/>
                <a:gd name="T78" fmla="*/ 34 w 55"/>
                <a:gd name="T79" fmla="*/ 23 h 37"/>
                <a:gd name="T80" fmla="*/ 44 w 55"/>
                <a:gd name="T81" fmla="*/ 24 h 37"/>
                <a:gd name="T82" fmla="*/ 49 w 55"/>
                <a:gd name="T83" fmla="*/ 26 h 37"/>
                <a:gd name="T84" fmla="*/ 50 w 55"/>
                <a:gd name="T85" fmla="*/ 26 h 37"/>
                <a:gd name="T86" fmla="*/ 51 w 55"/>
                <a:gd name="T87" fmla="*/ 25 h 37"/>
                <a:gd name="T88" fmla="*/ 54 w 55"/>
                <a:gd name="T89" fmla="*/ 21 h 37"/>
                <a:gd name="T90" fmla="*/ 49 w 55"/>
                <a:gd name="T91"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37">
                  <a:moveTo>
                    <a:pt x="49" y="16"/>
                  </a:moveTo>
                  <a:cubicBezTo>
                    <a:pt x="48" y="15"/>
                    <a:pt x="43" y="14"/>
                    <a:pt x="40" y="14"/>
                  </a:cubicBezTo>
                  <a:cubicBezTo>
                    <a:pt x="37" y="13"/>
                    <a:pt x="36" y="14"/>
                    <a:pt x="35" y="12"/>
                  </a:cubicBezTo>
                  <a:cubicBezTo>
                    <a:pt x="35" y="11"/>
                    <a:pt x="36" y="11"/>
                    <a:pt x="38" y="11"/>
                  </a:cubicBezTo>
                  <a:cubicBezTo>
                    <a:pt x="39" y="11"/>
                    <a:pt x="41" y="10"/>
                    <a:pt x="42" y="9"/>
                  </a:cubicBezTo>
                  <a:cubicBezTo>
                    <a:pt x="43" y="8"/>
                    <a:pt x="41" y="9"/>
                    <a:pt x="40" y="9"/>
                  </a:cubicBezTo>
                  <a:cubicBezTo>
                    <a:pt x="40" y="10"/>
                    <a:pt x="39" y="10"/>
                    <a:pt x="38" y="10"/>
                  </a:cubicBezTo>
                  <a:cubicBezTo>
                    <a:pt x="37" y="9"/>
                    <a:pt x="36" y="9"/>
                    <a:pt x="34" y="10"/>
                  </a:cubicBezTo>
                  <a:cubicBezTo>
                    <a:pt x="32" y="10"/>
                    <a:pt x="33" y="7"/>
                    <a:pt x="32" y="5"/>
                  </a:cubicBezTo>
                  <a:cubicBezTo>
                    <a:pt x="31" y="4"/>
                    <a:pt x="30" y="4"/>
                    <a:pt x="29" y="4"/>
                  </a:cubicBezTo>
                  <a:cubicBezTo>
                    <a:pt x="28" y="5"/>
                    <a:pt x="19" y="2"/>
                    <a:pt x="17" y="1"/>
                  </a:cubicBezTo>
                  <a:cubicBezTo>
                    <a:pt x="16" y="1"/>
                    <a:pt x="14" y="0"/>
                    <a:pt x="12" y="1"/>
                  </a:cubicBezTo>
                  <a:cubicBezTo>
                    <a:pt x="10" y="2"/>
                    <a:pt x="7" y="1"/>
                    <a:pt x="6" y="1"/>
                  </a:cubicBezTo>
                  <a:cubicBezTo>
                    <a:pt x="5" y="0"/>
                    <a:pt x="5" y="1"/>
                    <a:pt x="4" y="1"/>
                  </a:cubicBezTo>
                  <a:cubicBezTo>
                    <a:pt x="4" y="2"/>
                    <a:pt x="4" y="2"/>
                    <a:pt x="4" y="3"/>
                  </a:cubicBezTo>
                  <a:cubicBezTo>
                    <a:pt x="3" y="3"/>
                    <a:pt x="3" y="4"/>
                    <a:pt x="3" y="4"/>
                  </a:cubicBezTo>
                  <a:cubicBezTo>
                    <a:pt x="3" y="4"/>
                    <a:pt x="3" y="5"/>
                    <a:pt x="3" y="6"/>
                  </a:cubicBezTo>
                  <a:cubicBezTo>
                    <a:pt x="3" y="6"/>
                    <a:pt x="4" y="7"/>
                    <a:pt x="4" y="7"/>
                  </a:cubicBezTo>
                  <a:cubicBezTo>
                    <a:pt x="4" y="8"/>
                    <a:pt x="4" y="9"/>
                    <a:pt x="4" y="9"/>
                  </a:cubicBezTo>
                  <a:cubicBezTo>
                    <a:pt x="3" y="9"/>
                    <a:pt x="3" y="9"/>
                    <a:pt x="3" y="10"/>
                  </a:cubicBezTo>
                  <a:cubicBezTo>
                    <a:pt x="3" y="10"/>
                    <a:pt x="3" y="10"/>
                    <a:pt x="4" y="10"/>
                  </a:cubicBezTo>
                  <a:cubicBezTo>
                    <a:pt x="4" y="11"/>
                    <a:pt x="5" y="11"/>
                    <a:pt x="5" y="11"/>
                  </a:cubicBezTo>
                  <a:cubicBezTo>
                    <a:pt x="4" y="12"/>
                    <a:pt x="4" y="13"/>
                    <a:pt x="3" y="14"/>
                  </a:cubicBezTo>
                  <a:cubicBezTo>
                    <a:pt x="3" y="14"/>
                    <a:pt x="1" y="15"/>
                    <a:pt x="2" y="15"/>
                  </a:cubicBezTo>
                  <a:cubicBezTo>
                    <a:pt x="2" y="16"/>
                    <a:pt x="4" y="17"/>
                    <a:pt x="3" y="18"/>
                  </a:cubicBezTo>
                  <a:cubicBezTo>
                    <a:pt x="3" y="19"/>
                    <a:pt x="3" y="19"/>
                    <a:pt x="2" y="20"/>
                  </a:cubicBezTo>
                  <a:cubicBezTo>
                    <a:pt x="2" y="20"/>
                    <a:pt x="0" y="20"/>
                    <a:pt x="0" y="20"/>
                  </a:cubicBezTo>
                  <a:cubicBezTo>
                    <a:pt x="0" y="21"/>
                    <a:pt x="1" y="23"/>
                    <a:pt x="2" y="23"/>
                  </a:cubicBezTo>
                  <a:cubicBezTo>
                    <a:pt x="2" y="24"/>
                    <a:pt x="3" y="24"/>
                    <a:pt x="3" y="25"/>
                  </a:cubicBezTo>
                  <a:cubicBezTo>
                    <a:pt x="3" y="25"/>
                    <a:pt x="4" y="26"/>
                    <a:pt x="4" y="26"/>
                  </a:cubicBezTo>
                  <a:cubicBezTo>
                    <a:pt x="4" y="27"/>
                    <a:pt x="3" y="29"/>
                    <a:pt x="3" y="30"/>
                  </a:cubicBezTo>
                  <a:cubicBezTo>
                    <a:pt x="3" y="30"/>
                    <a:pt x="3" y="30"/>
                    <a:pt x="3" y="30"/>
                  </a:cubicBezTo>
                  <a:cubicBezTo>
                    <a:pt x="4" y="32"/>
                    <a:pt x="7" y="36"/>
                    <a:pt x="8" y="36"/>
                  </a:cubicBezTo>
                  <a:cubicBezTo>
                    <a:pt x="9" y="37"/>
                    <a:pt x="12" y="30"/>
                    <a:pt x="12" y="27"/>
                  </a:cubicBezTo>
                  <a:cubicBezTo>
                    <a:pt x="13" y="24"/>
                    <a:pt x="14" y="25"/>
                    <a:pt x="15" y="26"/>
                  </a:cubicBezTo>
                  <a:cubicBezTo>
                    <a:pt x="16" y="27"/>
                    <a:pt x="16" y="26"/>
                    <a:pt x="18" y="24"/>
                  </a:cubicBezTo>
                  <a:cubicBezTo>
                    <a:pt x="20" y="23"/>
                    <a:pt x="21" y="23"/>
                    <a:pt x="21" y="25"/>
                  </a:cubicBezTo>
                  <a:cubicBezTo>
                    <a:pt x="21" y="27"/>
                    <a:pt x="23" y="26"/>
                    <a:pt x="25" y="26"/>
                  </a:cubicBezTo>
                  <a:cubicBezTo>
                    <a:pt x="26" y="27"/>
                    <a:pt x="27" y="26"/>
                    <a:pt x="28" y="25"/>
                  </a:cubicBezTo>
                  <a:cubicBezTo>
                    <a:pt x="30" y="23"/>
                    <a:pt x="31" y="23"/>
                    <a:pt x="34" y="23"/>
                  </a:cubicBezTo>
                  <a:cubicBezTo>
                    <a:pt x="36" y="24"/>
                    <a:pt x="42" y="24"/>
                    <a:pt x="44" y="24"/>
                  </a:cubicBezTo>
                  <a:cubicBezTo>
                    <a:pt x="46" y="23"/>
                    <a:pt x="48" y="26"/>
                    <a:pt x="49" y="26"/>
                  </a:cubicBezTo>
                  <a:cubicBezTo>
                    <a:pt x="50" y="27"/>
                    <a:pt x="50" y="26"/>
                    <a:pt x="50" y="26"/>
                  </a:cubicBezTo>
                  <a:cubicBezTo>
                    <a:pt x="50" y="25"/>
                    <a:pt x="50" y="25"/>
                    <a:pt x="51" y="25"/>
                  </a:cubicBezTo>
                  <a:cubicBezTo>
                    <a:pt x="53" y="25"/>
                    <a:pt x="53" y="22"/>
                    <a:pt x="54" y="21"/>
                  </a:cubicBezTo>
                  <a:cubicBezTo>
                    <a:pt x="55" y="20"/>
                    <a:pt x="50" y="17"/>
                    <a:pt x="49" y="1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8" name="Freeform 303">
              <a:extLst>
                <a:ext uri="{FF2B5EF4-FFF2-40B4-BE49-F238E27FC236}">
                  <a16:creationId xmlns="" xmlns:a16="http://schemas.microsoft.com/office/drawing/2014/main" id="{96FAA1D9-7EFD-490D-B272-FBA3C8C83EB1}"/>
                </a:ext>
              </a:extLst>
            </p:cNvPr>
            <p:cNvSpPr>
              <a:spLocks/>
            </p:cNvSpPr>
            <p:nvPr/>
          </p:nvSpPr>
          <p:spPr bwMode="auto">
            <a:xfrm>
              <a:off x="1892872" y="2956949"/>
              <a:ext cx="3333" cy="1111"/>
            </a:xfrm>
            <a:custGeom>
              <a:avLst/>
              <a:gdLst>
                <a:gd name="T0" fmla="*/ 0 w 3"/>
                <a:gd name="T1" fmla="*/ 0 h 1"/>
                <a:gd name="T2" fmla="*/ 2 w 3"/>
                <a:gd name="T3" fmla="*/ 1 h 1"/>
                <a:gd name="T4" fmla="*/ 0 w 3"/>
                <a:gd name="T5" fmla="*/ 0 h 1"/>
              </a:gdLst>
              <a:ahLst/>
              <a:cxnLst>
                <a:cxn ang="0">
                  <a:pos x="T0" y="T1"/>
                </a:cxn>
                <a:cxn ang="0">
                  <a:pos x="T2" y="T3"/>
                </a:cxn>
                <a:cxn ang="0">
                  <a:pos x="T4" y="T5"/>
                </a:cxn>
              </a:cxnLst>
              <a:rect l="0" t="0" r="r" b="b"/>
              <a:pathLst>
                <a:path w="3" h="1">
                  <a:moveTo>
                    <a:pt x="0" y="0"/>
                  </a:moveTo>
                  <a:cubicBezTo>
                    <a:pt x="0" y="0"/>
                    <a:pt x="2" y="1"/>
                    <a:pt x="2" y="1"/>
                  </a:cubicBezTo>
                  <a:cubicBezTo>
                    <a:pt x="3" y="0"/>
                    <a:pt x="0" y="0"/>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09" name="Freeform 304">
              <a:extLst>
                <a:ext uri="{FF2B5EF4-FFF2-40B4-BE49-F238E27FC236}">
                  <a16:creationId xmlns="" xmlns:a16="http://schemas.microsoft.com/office/drawing/2014/main" id="{536AC109-37D8-4F75-AAF0-FBEA9A052F40}"/>
                </a:ext>
              </a:extLst>
            </p:cNvPr>
            <p:cNvSpPr>
              <a:spLocks/>
            </p:cNvSpPr>
            <p:nvPr/>
          </p:nvSpPr>
          <p:spPr bwMode="auto">
            <a:xfrm>
              <a:off x="1915092" y="2951394"/>
              <a:ext cx="28886" cy="11110"/>
            </a:xfrm>
            <a:custGeom>
              <a:avLst/>
              <a:gdLst>
                <a:gd name="T0" fmla="*/ 3 w 28"/>
                <a:gd name="T1" fmla="*/ 1 h 10"/>
                <a:gd name="T2" fmla="*/ 2 w 28"/>
                <a:gd name="T3" fmla="*/ 7 h 10"/>
                <a:gd name="T4" fmla="*/ 7 w 28"/>
                <a:gd name="T5" fmla="*/ 9 h 10"/>
                <a:gd name="T6" fmla="*/ 14 w 28"/>
                <a:gd name="T7" fmla="*/ 8 h 10"/>
                <a:gd name="T8" fmla="*/ 22 w 28"/>
                <a:gd name="T9" fmla="*/ 7 h 10"/>
                <a:gd name="T10" fmla="*/ 23 w 28"/>
                <a:gd name="T11" fmla="*/ 1 h 10"/>
                <a:gd name="T12" fmla="*/ 16 w 28"/>
                <a:gd name="T13" fmla="*/ 1 h 10"/>
                <a:gd name="T14" fmla="*/ 5 w 28"/>
                <a:gd name="T15" fmla="*/ 0 h 10"/>
                <a:gd name="T16" fmla="*/ 3 w 2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3" y="1"/>
                  </a:moveTo>
                  <a:cubicBezTo>
                    <a:pt x="2" y="2"/>
                    <a:pt x="0" y="2"/>
                    <a:pt x="2" y="7"/>
                  </a:cubicBezTo>
                  <a:cubicBezTo>
                    <a:pt x="2" y="7"/>
                    <a:pt x="4" y="10"/>
                    <a:pt x="7" y="9"/>
                  </a:cubicBezTo>
                  <a:cubicBezTo>
                    <a:pt x="9" y="8"/>
                    <a:pt x="12" y="8"/>
                    <a:pt x="14" y="8"/>
                  </a:cubicBezTo>
                  <a:cubicBezTo>
                    <a:pt x="16" y="8"/>
                    <a:pt x="21" y="9"/>
                    <a:pt x="22" y="7"/>
                  </a:cubicBezTo>
                  <a:cubicBezTo>
                    <a:pt x="24" y="5"/>
                    <a:pt x="28" y="3"/>
                    <a:pt x="23" y="1"/>
                  </a:cubicBezTo>
                  <a:cubicBezTo>
                    <a:pt x="19" y="0"/>
                    <a:pt x="18" y="1"/>
                    <a:pt x="16" y="1"/>
                  </a:cubicBezTo>
                  <a:cubicBezTo>
                    <a:pt x="14" y="0"/>
                    <a:pt x="6" y="0"/>
                    <a:pt x="5" y="0"/>
                  </a:cubicBezTo>
                  <a:cubicBezTo>
                    <a:pt x="4" y="0"/>
                    <a:pt x="3" y="0"/>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0" name="Freeform 305">
              <a:extLst>
                <a:ext uri="{FF2B5EF4-FFF2-40B4-BE49-F238E27FC236}">
                  <a16:creationId xmlns="" xmlns:a16="http://schemas.microsoft.com/office/drawing/2014/main" id="{979E54A0-5AD5-43EF-BD89-D8FAC6B95B35}"/>
                </a:ext>
              </a:extLst>
            </p:cNvPr>
            <p:cNvSpPr>
              <a:spLocks/>
            </p:cNvSpPr>
            <p:nvPr/>
          </p:nvSpPr>
          <p:spPr bwMode="auto">
            <a:xfrm>
              <a:off x="1956200" y="2951394"/>
              <a:ext cx="2222" cy="2222"/>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2"/>
                    <a:pt x="2" y="1"/>
                    <a:pt x="2" y="0"/>
                  </a:cubicBezTo>
                  <a:cubicBezTo>
                    <a:pt x="2" y="0"/>
                    <a:pt x="0" y="1"/>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1" name="Freeform 306">
              <a:extLst>
                <a:ext uri="{FF2B5EF4-FFF2-40B4-BE49-F238E27FC236}">
                  <a16:creationId xmlns="" xmlns:a16="http://schemas.microsoft.com/office/drawing/2014/main" id="{FCC2A4DF-74FB-4E62-AB5D-1BC4961308D8}"/>
                </a:ext>
              </a:extLst>
            </p:cNvPr>
            <p:cNvSpPr>
              <a:spLocks/>
            </p:cNvSpPr>
            <p:nvPr/>
          </p:nvSpPr>
          <p:spPr bwMode="auto">
            <a:xfrm>
              <a:off x="1983975" y="2969170"/>
              <a:ext cx="3333" cy="2222"/>
            </a:xfrm>
            <a:custGeom>
              <a:avLst/>
              <a:gdLst>
                <a:gd name="T0" fmla="*/ 3 w 4"/>
                <a:gd name="T1" fmla="*/ 2 h 2"/>
                <a:gd name="T2" fmla="*/ 0 w 4"/>
                <a:gd name="T3" fmla="*/ 0 h 2"/>
                <a:gd name="T4" fmla="*/ 3 w 4"/>
                <a:gd name="T5" fmla="*/ 2 h 2"/>
              </a:gdLst>
              <a:ahLst/>
              <a:cxnLst>
                <a:cxn ang="0">
                  <a:pos x="T0" y="T1"/>
                </a:cxn>
                <a:cxn ang="0">
                  <a:pos x="T2" y="T3"/>
                </a:cxn>
                <a:cxn ang="0">
                  <a:pos x="T4" y="T5"/>
                </a:cxn>
              </a:cxnLst>
              <a:rect l="0" t="0" r="r" b="b"/>
              <a:pathLst>
                <a:path w="4" h="2">
                  <a:moveTo>
                    <a:pt x="3" y="2"/>
                  </a:moveTo>
                  <a:cubicBezTo>
                    <a:pt x="4" y="2"/>
                    <a:pt x="1" y="1"/>
                    <a:pt x="0" y="0"/>
                  </a:cubicBezTo>
                  <a:cubicBezTo>
                    <a:pt x="0" y="0"/>
                    <a:pt x="2" y="2"/>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2" name="Freeform 307">
              <a:extLst>
                <a:ext uri="{FF2B5EF4-FFF2-40B4-BE49-F238E27FC236}">
                  <a16:creationId xmlns="" xmlns:a16="http://schemas.microsoft.com/office/drawing/2014/main" id="{70D776F6-6FEB-4570-91EF-B96F5774946B}"/>
                </a:ext>
              </a:extLst>
            </p:cNvPr>
            <p:cNvSpPr>
              <a:spLocks/>
            </p:cNvSpPr>
            <p:nvPr/>
          </p:nvSpPr>
          <p:spPr bwMode="auto">
            <a:xfrm>
              <a:off x="1999529" y="2972503"/>
              <a:ext cx="2222" cy="3333"/>
            </a:xfrm>
            <a:custGeom>
              <a:avLst/>
              <a:gdLst>
                <a:gd name="T0" fmla="*/ 0 w 3"/>
                <a:gd name="T1" fmla="*/ 1 h 3"/>
                <a:gd name="T2" fmla="*/ 1 w 3"/>
                <a:gd name="T3" fmla="*/ 3 h 3"/>
                <a:gd name="T4" fmla="*/ 2 w 3"/>
                <a:gd name="T5" fmla="*/ 2 h 3"/>
                <a:gd name="T6" fmla="*/ 0 w 3"/>
                <a:gd name="T7" fmla="*/ 1 h 3"/>
              </a:gdLst>
              <a:ahLst/>
              <a:cxnLst>
                <a:cxn ang="0">
                  <a:pos x="T0" y="T1"/>
                </a:cxn>
                <a:cxn ang="0">
                  <a:pos x="T2" y="T3"/>
                </a:cxn>
                <a:cxn ang="0">
                  <a:pos x="T4" y="T5"/>
                </a:cxn>
                <a:cxn ang="0">
                  <a:pos x="T6" y="T7"/>
                </a:cxn>
              </a:cxnLst>
              <a:rect l="0" t="0" r="r" b="b"/>
              <a:pathLst>
                <a:path w="3" h="3">
                  <a:moveTo>
                    <a:pt x="0" y="1"/>
                  </a:moveTo>
                  <a:cubicBezTo>
                    <a:pt x="0" y="1"/>
                    <a:pt x="0" y="3"/>
                    <a:pt x="1" y="3"/>
                  </a:cubicBezTo>
                  <a:cubicBezTo>
                    <a:pt x="3" y="3"/>
                    <a:pt x="3" y="3"/>
                    <a:pt x="2" y="2"/>
                  </a:cubicBezTo>
                  <a:cubicBezTo>
                    <a:pt x="2" y="1"/>
                    <a:pt x="1"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3" name="Freeform 308">
              <a:extLst>
                <a:ext uri="{FF2B5EF4-FFF2-40B4-BE49-F238E27FC236}">
                  <a16:creationId xmlns="" xmlns:a16="http://schemas.microsoft.com/office/drawing/2014/main" id="{C6E4A7F5-3AEA-4ABC-BD7C-582571FA0702}"/>
                </a:ext>
              </a:extLst>
            </p:cNvPr>
            <p:cNvSpPr>
              <a:spLocks/>
            </p:cNvSpPr>
            <p:nvPr/>
          </p:nvSpPr>
          <p:spPr bwMode="auto">
            <a:xfrm>
              <a:off x="1999529" y="2986946"/>
              <a:ext cx="4444" cy="5555"/>
            </a:xfrm>
            <a:custGeom>
              <a:avLst/>
              <a:gdLst>
                <a:gd name="T0" fmla="*/ 3 w 4"/>
                <a:gd name="T1" fmla="*/ 2 h 5"/>
                <a:gd name="T2" fmla="*/ 2 w 4"/>
                <a:gd name="T3" fmla="*/ 0 h 5"/>
                <a:gd name="T4" fmla="*/ 1 w 4"/>
                <a:gd name="T5" fmla="*/ 1 h 5"/>
                <a:gd name="T6" fmla="*/ 3 w 4"/>
                <a:gd name="T7" fmla="*/ 4 h 5"/>
                <a:gd name="T8" fmla="*/ 3 w 4"/>
                <a:gd name="T9" fmla="*/ 2 h 5"/>
              </a:gdLst>
              <a:ahLst/>
              <a:cxnLst>
                <a:cxn ang="0">
                  <a:pos x="T0" y="T1"/>
                </a:cxn>
                <a:cxn ang="0">
                  <a:pos x="T2" y="T3"/>
                </a:cxn>
                <a:cxn ang="0">
                  <a:pos x="T4" y="T5"/>
                </a:cxn>
                <a:cxn ang="0">
                  <a:pos x="T6" y="T7"/>
                </a:cxn>
                <a:cxn ang="0">
                  <a:pos x="T8" y="T9"/>
                </a:cxn>
              </a:cxnLst>
              <a:rect l="0" t="0" r="r" b="b"/>
              <a:pathLst>
                <a:path w="4" h="5">
                  <a:moveTo>
                    <a:pt x="3" y="2"/>
                  </a:moveTo>
                  <a:cubicBezTo>
                    <a:pt x="3" y="1"/>
                    <a:pt x="3" y="0"/>
                    <a:pt x="2" y="0"/>
                  </a:cubicBezTo>
                  <a:cubicBezTo>
                    <a:pt x="0" y="0"/>
                    <a:pt x="1" y="1"/>
                    <a:pt x="1" y="1"/>
                  </a:cubicBezTo>
                  <a:cubicBezTo>
                    <a:pt x="1" y="3"/>
                    <a:pt x="1" y="5"/>
                    <a:pt x="3" y="4"/>
                  </a:cubicBezTo>
                  <a:cubicBezTo>
                    <a:pt x="4" y="4"/>
                    <a:pt x="4" y="3"/>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4" name="Freeform 309">
              <a:extLst>
                <a:ext uri="{FF2B5EF4-FFF2-40B4-BE49-F238E27FC236}">
                  <a16:creationId xmlns="" xmlns:a16="http://schemas.microsoft.com/office/drawing/2014/main" id="{D6584548-4830-47A5-85CF-A76C625A8882}"/>
                </a:ext>
              </a:extLst>
            </p:cNvPr>
            <p:cNvSpPr>
              <a:spLocks/>
            </p:cNvSpPr>
            <p:nvPr/>
          </p:nvSpPr>
          <p:spPr bwMode="auto">
            <a:xfrm>
              <a:off x="2003973" y="2984724"/>
              <a:ext cx="6666" cy="3333"/>
            </a:xfrm>
            <a:custGeom>
              <a:avLst/>
              <a:gdLst>
                <a:gd name="T0" fmla="*/ 4 w 6"/>
                <a:gd name="T1" fmla="*/ 2 h 3"/>
                <a:gd name="T2" fmla="*/ 1 w 6"/>
                <a:gd name="T3" fmla="*/ 0 h 3"/>
                <a:gd name="T4" fmla="*/ 3 w 6"/>
                <a:gd name="T5" fmla="*/ 3 h 3"/>
                <a:gd name="T6" fmla="*/ 4 w 6"/>
                <a:gd name="T7" fmla="*/ 2 h 3"/>
              </a:gdLst>
              <a:ahLst/>
              <a:cxnLst>
                <a:cxn ang="0">
                  <a:pos x="T0" y="T1"/>
                </a:cxn>
                <a:cxn ang="0">
                  <a:pos x="T2" y="T3"/>
                </a:cxn>
                <a:cxn ang="0">
                  <a:pos x="T4" y="T5"/>
                </a:cxn>
                <a:cxn ang="0">
                  <a:pos x="T6" y="T7"/>
                </a:cxn>
              </a:cxnLst>
              <a:rect l="0" t="0" r="r" b="b"/>
              <a:pathLst>
                <a:path w="6" h="3">
                  <a:moveTo>
                    <a:pt x="4" y="2"/>
                  </a:moveTo>
                  <a:cubicBezTo>
                    <a:pt x="2" y="1"/>
                    <a:pt x="2" y="0"/>
                    <a:pt x="1" y="0"/>
                  </a:cubicBezTo>
                  <a:cubicBezTo>
                    <a:pt x="1" y="0"/>
                    <a:pt x="0" y="3"/>
                    <a:pt x="3" y="3"/>
                  </a:cubicBezTo>
                  <a:cubicBezTo>
                    <a:pt x="5" y="3"/>
                    <a:pt x="6" y="3"/>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5" name="Freeform 310">
              <a:extLst>
                <a:ext uri="{FF2B5EF4-FFF2-40B4-BE49-F238E27FC236}">
                  <a16:creationId xmlns="" xmlns:a16="http://schemas.microsoft.com/office/drawing/2014/main" id="{B1D66AA5-9F45-417C-BCD8-9219DE0CC027}"/>
                </a:ext>
              </a:extLst>
            </p:cNvPr>
            <p:cNvSpPr>
              <a:spLocks/>
            </p:cNvSpPr>
            <p:nvPr/>
          </p:nvSpPr>
          <p:spPr bwMode="auto">
            <a:xfrm>
              <a:off x="2007306" y="2991390"/>
              <a:ext cx="2222" cy="2222"/>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1" y="2"/>
                    <a:pt x="2" y="1"/>
                  </a:cubicBezTo>
                  <a:cubicBezTo>
                    <a:pt x="2" y="0"/>
                    <a:pt x="0" y="1"/>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6" name="Freeform 311">
              <a:extLst>
                <a:ext uri="{FF2B5EF4-FFF2-40B4-BE49-F238E27FC236}">
                  <a16:creationId xmlns="" xmlns:a16="http://schemas.microsoft.com/office/drawing/2014/main" id="{1AE3109D-C1BA-46AB-BC53-99C21C390ACF}"/>
                </a:ext>
              </a:extLst>
            </p:cNvPr>
            <p:cNvSpPr>
              <a:spLocks/>
            </p:cNvSpPr>
            <p:nvPr/>
          </p:nvSpPr>
          <p:spPr bwMode="auto">
            <a:xfrm>
              <a:off x="2003973" y="2996945"/>
              <a:ext cx="4444" cy="7777"/>
            </a:xfrm>
            <a:custGeom>
              <a:avLst/>
              <a:gdLst>
                <a:gd name="T0" fmla="*/ 2 w 4"/>
                <a:gd name="T1" fmla="*/ 0 h 7"/>
                <a:gd name="T2" fmla="*/ 2 w 4"/>
                <a:gd name="T3" fmla="*/ 5 h 7"/>
                <a:gd name="T4" fmla="*/ 4 w 4"/>
                <a:gd name="T5" fmla="*/ 5 h 7"/>
                <a:gd name="T6" fmla="*/ 2 w 4"/>
                <a:gd name="T7" fmla="*/ 0 h 7"/>
              </a:gdLst>
              <a:ahLst/>
              <a:cxnLst>
                <a:cxn ang="0">
                  <a:pos x="T0" y="T1"/>
                </a:cxn>
                <a:cxn ang="0">
                  <a:pos x="T2" y="T3"/>
                </a:cxn>
                <a:cxn ang="0">
                  <a:pos x="T4" y="T5"/>
                </a:cxn>
                <a:cxn ang="0">
                  <a:pos x="T6" y="T7"/>
                </a:cxn>
              </a:cxnLst>
              <a:rect l="0" t="0" r="r" b="b"/>
              <a:pathLst>
                <a:path w="4" h="7">
                  <a:moveTo>
                    <a:pt x="2" y="0"/>
                  </a:moveTo>
                  <a:cubicBezTo>
                    <a:pt x="2" y="0"/>
                    <a:pt x="0" y="4"/>
                    <a:pt x="2" y="5"/>
                  </a:cubicBezTo>
                  <a:cubicBezTo>
                    <a:pt x="3" y="7"/>
                    <a:pt x="4" y="7"/>
                    <a:pt x="4" y="5"/>
                  </a:cubicBezTo>
                  <a:cubicBezTo>
                    <a:pt x="4" y="3"/>
                    <a:pt x="3"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7" name="Freeform 312">
              <a:extLst>
                <a:ext uri="{FF2B5EF4-FFF2-40B4-BE49-F238E27FC236}">
                  <a16:creationId xmlns="" xmlns:a16="http://schemas.microsoft.com/office/drawing/2014/main" id="{088E9FAA-55C9-4CED-806D-3B3034025EE9}"/>
                </a:ext>
              </a:extLst>
            </p:cNvPr>
            <p:cNvSpPr>
              <a:spLocks/>
            </p:cNvSpPr>
            <p:nvPr/>
          </p:nvSpPr>
          <p:spPr bwMode="auto">
            <a:xfrm>
              <a:off x="2008417" y="3009167"/>
              <a:ext cx="6666" cy="6666"/>
            </a:xfrm>
            <a:custGeom>
              <a:avLst/>
              <a:gdLst>
                <a:gd name="T0" fmla="*/ 5 w 7"/>
                <a:gd name="T1" fmla="*/ 3 h 7"/>
                <a:gd name="T2" fmla="*/ 1 w 7"/>
                <a:gd name="T3" fmla="*/ 1 h 7"/>
                <a:gd name="T4" fmla="*/ 2 w 7"/>
                <a:gd name="T5" fmla="*/ 4 h 7"/>
                <a:gd name="T6" fmla="*/ 2 w 7"/>
                <a:gd name="T7" fmla="*/ 6 h 7"/>
                <a:gd name="T8" fmla="*/ 5 w 7"/>
                <a:gd name="T9" fmla="*/ 7 h 7"/>
                <a:gd name="T10" fmla="*/ 5 w 7"/>
                <a:gd name="T11" fmla="*/ 3 h 7"/>
              </a:gdLst>
              <a:ahLst/>
              <a:cxnLst>
                <a:cxn ang="0">
                  <a:pos x="T0" y="T1"/>
                </a:cxn>
                <a:cxn ang="0">
                  <a:pos x="T2" y="T3"/>
                </a:cxn>
                <a:cxn ang="0">
                  <a:pos x="T4" y="T5"/>
                </a:cxn>
                <a:cxn ang="0">
                  <a:pos x="T6" y="T7"/>
                </a:cxn>
                <a:cxn ang="0">
                  <a:pos x="T8" y="T9"/>
                </a:cxn>
                <a:cxn ang="0">
                  <a:pos x="T10" y="T11"/>
                </a:cxn>
              </a:cxnLst>
              <a:rect l="0" t="0" r="r" b="b"/>
              <a:pathLst>
                <a:path w="7" h="7">
                  <a:moveTo>
                    <a:pt x="5" y="3"/>
                  </a:moveTo>
                  <a:cubicBezTo>
                    <a:pt x="4" y="2"/>
                    <a:pt x="2" y="0"/>
                    <a:pt x="1" y="1"/>
                  </a:cubicBezTo>
                  <a:cubicBezTo>
                    <a:pt x="0" y="2"/>
                    <a:pt x="2" y="4"/>
                    <a:pt x="2" y="4"/>
                  </a:cubicBezTo>
                  <a:cubicBezTo>
                    <a:pt x="4" y="5"/>
                    <a:pt x="2" y="5"/>
                    <a:pt x="2" y="6"/>
                  </a:cubicBezTo>
                  <a:cubicBezTo>
                    <a:pt x="3" y="7"/>
                    <a:pt x="3" y="6"/>
                    <a:pt x="5" y="7"/>
                  </a:cubicBezTo>
                  <a:cubicBezTo>
                    <a:pt x="7" y="7"/>
                    <a:pt x="6" y="5"/>
                    <a:pt x="5"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8" name="Freeform 313">
              <a:extLst>
                <a:ext uri="{FF2B5EF4-FFF2-40B4-BE49-F238E27FC236}">
                  <a16:creationId xmlns="" xmlns:a16="http://schemas.microsoft.com/office/drawing/2014/main" id="{AFAD3007-4360-4556-A685-51DAC72C1431}"/>
                </a:ext>
              </a:extLst>
            </p:cNvPr>
            <p:cNvSpPr>
              <a:spLocks/>
            </p:cNvSpPr>
            <p:nvPr/>
          </p:nvSpPr>
          <p:spPr bwMode="auto">
            <a:xfrm>
              <a:off x="2010639" y="3020277"/>
              <a:ext cx="4444" cy="6666"/>
            </a:xfrm>
            <a:custGeom>
              <a:avLst/>
              <a:gdLst>
                <a:gd name="T0" fmla="*/ 3 w 4"/>
                <a:gd name="T1" fmla="*/ 5 h 7"/>
                <a:gd name="T2" fmla="*/ 3 w 4"/>
                <a:gd name="T3" fmla="*/ 2 h 7"/>
                <a:gd name="T4" fmla="*/ 2 w 4"/>
                <a:gd name="T5" fmla="*/ 6 h 7"/>
                <a:gd name="T6" fmla="*/ 3 w 4"/>
                <a:gd name="T7" fmla="*/ 5 h 7"/>
              </a:gdLst>
              <a:ahLst/>
              <a:cxnLst>
                <a:cxn ang="0">
                  <a:pos x="T0" y="T1"/>
                </a:cxn>
                <a:cxn ang="0">
                  <a:pos x="T2" y="T3"/>
                </a:cxn>
                <a:cxn ang="0">
                  <a:pos x="T4" y="T5"/>
                </a:cxn>
                <a:cxn ang="0">
                  <a:pos x="T6" y="T7"/>
                </a:cxn>
              </a:cxnLst>
              <a:rect l="0" t="0" r="r" b="b"/>
              <a:pathLst>
                <a:path w="4" h="7">
                  <a:moveTo>
                    <a:pt x="3" y="5"/>
                  </a:moveTo>
                  <a:cubicBezTo>
                    <a:pt x="4" y="3"/>
                    <a:pt x="3" y="0"/>
                    <a:pt x="3" y="2"/>
                  </a:cubicBezTo>
                  <a:cubicBezTo>
                    <a:pt x="3" y="2"/>
                    <a:pt x="0" y="4"/>
                    <a:pt x="2" y="6"/>
                  </a:cubicBezTo>
                  <a:cubicBezTo>
                    <a:pt x="3" y="7"/>
                    <a:pt x="3" y="6"/>
                    <a:pt x="3"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19" name="Freeform 314">
              <a:extLst>
                <a:ext uri="{FF2B5EF4-FFF2-40B4-BE49-F238E27FC236}">
                  <a16:creationId xmlns="" xmlns:a16="http://schemas.microsoft.com/office/drawing/2014/main" id="{A01A8712-09A0-41B1-A7A7-0BBB2140AF71}"/>
                </a:ext>
              </a:extLst>
            </p:cNvPr>
            <p:cNvSpPr>
              <a:spLocks/>
            </p:cNvSpPr>
            <p:nvPr/>
          </p:nvSpPr>
          <p:spPr bwMode="auto">
            <a:xfrm>
              <a:off x="2007306" y="3032497"/>
              <a:ext cx="4444" cy="4444"/>
            </a:xfrm>
            <a:custGeom>
              <a:avLst/>
              <a:gdLst>
                <a:gd name="T0" fmla="*/ 3 w 4"/>
                <a:gd name="T1" fmla="*/ 2 h 4"/>
                <a:gd name="T2" fmla="*/ 2 w 4"/>
                <a:gd name="T3" fmla="*/ 1 h 4"/>
                <a:gd name="T4" fmla="*/ 1 w 4"/>
                <a:gd name="T5" fmla="*/ 3 h 4"/>
                <a:gd name="T6" fmla="*/ 3 w 4"/>
                <a:gd name="T7" fmla="*/ 2 h 4"/>
              </a:gdLst>
              <a:ahLst/>
              <a:cxnLst>
                <a:cxn ang="0">
                  <a:pos x="T0" y="T1"/>
                </a:cxn>
                <a:cxn ang="0">
                  <a:pos x="T2" y="T3"/>
                </a:cxn>
                <a:cxn ang="0">
                  <a:pos x="T4" y="T5"/>
                </a:cxn>
                <a:cxn ang="0">
                  <a:pos x="T6" y="T7"/>
                </a:cxn>
              </a:cxnLst>
              <a:rect l="0" t="0" r="r" b="b"/>
              <a:pathLst>
                <a:path w="4" h="4">
                  <a:moveTo>
                    <a:pt x="3" y="2"/>
                  </a:moveTo>
                  <a:cubicBezTo>
                    <a:pt x="4" y="1"/>
                    <a:pt x="2" y="0"/>
                    <a:pt x="2" y="1"/>
                  </a:cubicBezTo>
                  <a:cubicBezTo>
                    <a:pt x="2" y="1"/>
                    <a:pt x="0" y="3"/>
                    <a:pt x="1" y="3"/>
                  </a:cubicBezTo>
                  <a:cubicBezTo>
                    <a:pt x="2" y="4"/>
                    <a:pt x="3" y="3"/>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0" name="Freeform 315">
              <a:extLst>
                <a:ext uri="{FF2B5EF4-FFF2-40B4-BE49-F238E27FC236}">
                  <a16:creationId xmlns="" xmlns:a16="http://schemas.microsoft.com/office/drawing/2014/main" id="{CD944A50-9DCB-4BFA-9CA6-D1340168CCA3}"/>
                </a:ext>
              </a:extLst>
            </p:cNvPr>
            <p:cNvSpPr>
              <a:spLocks/>
            </p:cNvSpPr>
            <p:nvPr/>
          </p:nvSpPr>
          <p:spPr bwMode="auto">
            <a:xfrm>
              <a:off x="2032859" y="3033609"/>
              <a:ext cx="3333" cy="4444"/>
            </a:xfrm>
            <a:custGeom>
              <a:avLst/>
              <a:gdLst>
                <a:gd name="T0" fmla="*/ 1 w 3"/>
                <a:gd name="T1" fmla="*/ 1 h 4"/>
                <a:gd name="T2" fmla="*/ 1 w 3"/>
                <a:gd name="T3" fmla="*/ 3 h 4"/>
                <a:gd name="T4" fmla="*/ 3 w 3"/>
                <a:gd name="T5" fmla="*/ 3 h 4"/>
                <a:gd name="T6" fmla="*/ 1 w 3"/>
                <a:gd name="T7" fmla="*/ 1 h 4"/>
              </a:gdLst>
              <a:ahLst/>
              <a:cxnLst>
                <a:cxn ang="0">
                  <a:pos x="T0" y="T1"/>
                </a:cxn>
                <a:cxn ang="0">
                  <a:pos x="T2" y="T3"/>
                </a:cxn>
                <a:cxn ang="0">
                  <a:pos x="T4" y="T5"/>
                </a:cxn>
                <a:cxn ang="0">
                  <a:pos x="T6" y="T7"/>
                </a:cxn>
              </a:cxnLst>
              <a:rect l="0" t="0" r="r" b="b"/>
              <a:pathLst>
                <a:path w="3" h="4">
                  <a:moveTo>
                    <a:pt x="1" y="1"/>
                  </a:moveTo>
                  <a:cubicBezTo>
                    <a:pt x="0" y="1"/>
                    <a:pt x="0" y="2"/>
                    <a:pt x="1" y="3"/>
                  </a:cubicBezTo>
                  <a:cubicBezTo>
                    <a:pt x="2" y="4"/>
                    <a:pt x="2" y="4"/>
                    <a:pt x="3" y="3"/>
                  </a:cubicBezTo>
                  <a:cubicBezTo>
                    <a:pt x="3" y="3"/>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1" name="Freeform 316">
              <a:extLst>
                <a:ext uri="{FF2B5EF4-FFF2-40B4-BE49-F238E27FC236}">
                  <a16:creationId xmlns="" xmlns:a16="http://schemas.microsoft.com/office/drawing/2014/main" id="{DE3D8524-734D-4922-8650-02B1C7F9082C}"/>
                </a:ext>
              </a:extLst>
            </p:cNvPr>
            <p:cNvSpPr>
              <a:spLocks/>
            </p:cNvSpPr>
            <p:nvPr/>
          </p:nvSpPr>
          <p:spPr bwMode="auto">
            <a:xfrm>
              <a:off x="1999529" y="3050274"/>
              <a:ext cx="4444" cy="4444"/>
            </a:xfrm>
            <a:custGeom>
              <a:avLst/>
              <a:gdLst>
                <a:gd name="T0" fmla="*/ 2 w 4"/>
                <a:gd name="T1" fmla="*/ 0 h 4"/>
                <a:gd name="T2" fmla="*/ 1 w 4"/>
                <a:gd name="T3" fmla="*/ 3 h 4"/>
                <a:gd name="T4" fmla="*/ 2 w 4"/>
                <a:gd name="T5" fmla="*/ 0 h 4"/>
              </a:gdLst>
              <a:ahLst/>
              <a:cxnLst>
                <a:cxn ang="0">
                  <a:pos x="T0" y="T1"/>
                </a:cxn>
                <a:cxn ang="0">
                  <a:pos x="T2" y="T3"/>
                </a:cxn>
                <a:cxn ang="0">
                  <a:pos x="T4" y="T5"/>
                </a:cxn>
              </a:cxnLst>
              <a:rect l="0" t="0" r="r" b="b"/>
              <a:pathLst>
                <a:path w="4" h="4">
                  <a:moveTo>
                    <a:pt x="2" y="0"/>
                  </a:moveTo>
                  <a:cubicBezTo>
                    <a:pt x="2" y="0"/>
                    <a:pt x="0" y="4"/>
                    <a:pt x="1" y="3"/>
                  </a:cubicBezTo>
                  <a:cubicBezTo>
                    <a:pt x="3" y="1"/>
                    <a:pt x="4"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2" name="Freeform 317">
              <a:extLst>
                <a:ext uri="{FF2B5EF4-FFF2-40B4-BE49-F238E27FC236}">
                  <a16:creationId xmlns="" xmlns:a16="http://schemas.microsoft.com/office/drawing/2014/main" id="{D7055D34-988F-4423-AED6-C3829295B174}"/>
                </a:ext>
              </a:extLst>
            </p:cNvPr>
            <p:cNvSpPr>
              <a:spLocks/>
            </p:cNvSpPr>
            <p:nvPr/>
          </p:nvSpPr>
          <p:spPr bwMode="auto">
            <a:xfrm>
              <a:off x="1997307" y="3072494"/>
              <a:ext cx="17776" cy="13332"/>
            </a:xfrm>
            <a:custGeom>
              <a:avLst/>
              <a:gdLst>
                <a:gd name="T0" fmla="*/ 8 w 17"/>
                <a:gd name="T1" fmla="*/ 2 h 13"/>
                <a:gd name="T2" fmla="*/ 6 w 17"/>
                <a:gd name="T3" fmla="*/ 3 h 13"/>
                <a:gd name="T4" fmla="*/ 8 w 17"/>
                <a:gd name="T5" fmla="*/ 7 h 13"/>
                <a:gd name="T6" fmla="*/ 3 w 17"/>
                <a:gd name="T7" fmla="*/ 11 h 13"/>
                <a:gd name="T8" fmla="*/ 10 w 17"/>
                <a:gd name="T9" fmla="*/ 12 h 13"/>
                <a:gd name="T10" fmla="*/ 14 w 17"/>
                <a:gd name="T11" fmla="*/ 8 h 13"/>
                <a:gd name="T12" fmla="*/ 16 w 17"/>
                <a:gd name="T13" fmla="*/ 1 h 13"/>
                <a:gd name="T14" fmla="*/ 8 w 17"/>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3">
                  <a:moveTo>
                    <a:pt x="8" y="2"/>
                  </a:moveTo>
                  <a:cubicBezTo>
                    <a:pt x="5" y="2"/>
                    <a:pt x="6" y="3"/>
                    <a:pt x="6" y="3"/>
                  </a:cubicBezTo>
                  <a:cubicBezTo>
                    <a:pt x="7" y="3"/>
                    <a:pt x="8" y="4"/>
                    <a:pt x="8" y="7"/>
                  </a:cubicBezTo>
                  <a:cubicBezTo>
                    <a:pt x="9" y="10"/>
                    <a:pt x="6" y="9"/>
                    <a:pt x="3" y="11"/>
                  </a:cubicBezTo>
                  <a:cubicBezTo>
                    <a:pt x="0" y="12"/>
                    <a:pt x="7" y="13"/>
                    <a:pt x="10" y="12"/>
                  </a:cubicBezTo>
                  <a:cubicBezTo>
                    <a:pt x="13" y="12"/>
                    <a:pt x="15" y="10"/>
                    <a:pt x="14" y="8"/>
                  </a:cubicBezTo>
                  <a:cubicBezTo>
                    <a:pt x="14" y="5"/>
                    <a:pt x="15" y="3"/>
                    <a:pt x="16" y="1"/>
                  </a:cubicBezTo>
                  <a:cubicBezTo>
                    <a:pt x="17" y="0"/>
                    <a:pt x="11" y="1"/>
                    <a:pt x="8"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3" name="Freeform 318">
              <a:extLst>
                <a:ext uri="{FF2B5EF4-FFF2-40B4-BE49-F238E27FC236}">
                  <a16:creationId xmlns="" xmlns:a16="http://schemas.microsoft.com/office/drawing/2014/main" id="{EFC6F16D-A9B4-420C-8ED9-1CF46785B57C}"/>
                </a:ext>
              </a:extLst>
            </p:cNvPr>
            <p:cNvSpPr>
              <a:spLocks/>
            </p:cNvSpPr>
            <p:nvPr/>
          </p:nvSpPr>
          <p:spPr bwMode="auto">
            <a:xfrm>
              <a:off x="2015083" y="3064717"/>
              <a:ext cx="4444" cy="2222"/>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0" y="2"/>
                    <a:pt x="4" y="2"/>
                    <a:pt x="4" y="1"/>
                  </a:cubicBezTo>
                  <a:cubicBezTo>
                    <a:pt x="4" y="0"/>
                    <a:pt x="1" y="1"/>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4" name="Freeform 319">
              <a:extLst>
                <a:ext uri="{FF2B5EF4-FFF2-40B4-BE49-F238E27FC236}">
                  <a16:creationId xmlns="" xmlns:a16="http://schemas.microsoft.com/office/drawing/2014/main" id="{BACE5016-A71B-4151-81EB-1AA756C44B2E}"/>
                </a:ext>
              </a:extLst>
            </p:cNvPr>
            <p:cNvSpPr>
              <a:spLocks/>
            </p:cNvSpPr>
            <p:nvPr/>
          </p:nvSpPr>
          <p:spPr bwMode="auto">
            <a:xfrm>
              <a:off x="1979531" y="2954727"/>
              <a:ext cx="4444" cy="2222"/>
            </a:xfrm>
            <a:custGeom>
              <a:avLst/>
              <a:gdLst>
                <a:gd name="T0" fmla="*/ 0 w 4"/>
                <a:gd name="T1" fmla="*/ 2 h 2"/>
                <a:gd name="T2" fmla="*/ 2 w 4"/>
                <a:gd name="T3" fmla="*/ 1 h 2"/>
                <a:gd name="T4" fmla="*/ 0 w 4"/>
                <a:gd name="T5" fmla="*/ 2 h 2"/>
              </a:gdLst>
              <a:ahLst/>
              <a:cxnLst>
                <a:cxn ang="0">
                  <a:pos x="T0" y="T1"/>
                </a:cxn>
                <a:cxn ang="0">
                  <a:pos x="T2" y="T3"/>
                </a:cxn>
                <a:cxn ang="0">
                  <a:pos x="T4" y="T5"/>
                </a:cxn>
              </a:cxnLst>
              <a:rect l="0" t="0" r="r" b="b"/>
              <a:pathLst>
                <a:path w="4" h="2">
                  <a:moveTo>
                    <a:pt x="0" y="2"/>
                  </a:moveTo>
                  <a:cubicBezTo>
                    <a:pt x="0" y="2"/>
                    <a:pt x="4" y="1"/>
                    <a:pt x="2" y="1"/>
                  </a:cubicBezTo>
                  <a:cubicBezTo>
                    <a:pt x="1" y="0"/>
                    <a:pt x="1" y="2"/>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5" name="Freeform 320">
              <a:extLst>
                <a:ext uri="{FF2B5EF4-FFF2-40B4-BE49-F238E27FC236}">
                  <a16:creationId xmlns="" xmlns:a16="http://schemas.microsoft.com/office/drawing/2014/main" id="{9EF7B812-7204-4741-AD0C-C063A7F0894D}"/>
                </a:ext>
              </a:extLst>
            </p:cNvPr>
            <p:cNvSpPr>
              <a:spLocks/>
            </p:cNvSpPr>
            <p:nvPr/>
          </p:nvSpPr>
          <p:spPr bwMode="auto">
            <a:xfrm>
              <a:off x="1698445" y="2938062"/>
              <a:ext cx="4444" cy="2222"/>
            </a:xfrm>
            <a:custGeom>
              <a:avLst/>
              <a:gdLst>
                <a:gd name="T0" fmla="*/ 0 w 4"/>
                <a:gd name="T1" fmla="*/ 1 h 2"/>
                <a:gd name="T2" fmla="*/ 2 w 4"/>
                <a:gd name="T3" fmla="*/ 1 h 2"/>
                <a:gd name="T4" fmla="*/ 2 w 4"/>
                <a:gd name="T5" fmla="*/ 0 h 2"/>
                <a:gd name="T6" fmla="*/ 0 w 4"/>
                <a:gd name="T7" fmla="*/ 1 h 2"/>
              </a:gdLst>
              <a:ahLst/>
              <a:cxnLst>
                <a:cxn ang="0">
                  <a:pos x="T0" y="T1"/>
                </a:cxn>
                <a:cxn ang="0">
                  <a:pos x="T2" y="T3"/>
                </a:cxn>
                <a:cxn ang="0">
                  <a:pos x="T4" y="T5"/>
                </a:cxn>
                <a:cxn ang="0">
                  <a:pos x="T6" y="T7"/>
                </a:cxn>
              </a:cxnLst>
              <a:rect l="0" t="0" r="r" b="b"/>
              <a:pathLst>
                <a:path w="4" h="2">
                  <a:moveTo>
                    <a:pt x="0" y="1"/>
                  </a:moveTo>
                  <a:cubicBezTo>
                    <a:pt x="0" y="1"/>
                    <a:pt x="0" y="2"/>
                    <a:pt x="2" y="1"/>
                  </a:cubicBezTo>
                  <a:cubicBezTo>
                    <a:pt x="4" y="0"/>
                    <a:pt x="3" y="0"/>
                    <a:pt x="2" y="0"/>
                  </a:cubicBezTo>
                  <a:cubicBezTo>
                    <a:pt x="1" y="0"/>
                    <a:pt x="0" y="1"/>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6" name="Freeform 321">
              <a:extLst>
                <a:ext uri="{FF2B5EF4-FFF2-40B4-BE49-F238E27FC236}">
                  <a16:creationId xmlns="" xmlns:a16="http://schemas.microsoft.com/office/drawing/2014/main" id="{660053CD-F64B-4670-B839-CA269ECC5163}"/>
                </a:ext>
              </a:extLst>
            </p:cNvPr>
            <p:cNvSpPr>
              <a:spLocks/>
            </p:cNvSpPr>
            <p:nvPr/>
          </p:nvSpPr>
          <p:spPr bwMode="auto">
            <a:xfrm>
              <a:off x="644093" y="3512455"/>
              <a:ext cx="2222" cy="1111"/>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0"/>
                    <a:pt x="1" y="0"/>
                    <a:pt x="0" y="0"/>
                  </a:cubicBezTo>
                  <a:cubicBezTo>
                    <a:pt x="0" y="0"/>
                    <a:pt x="1" y="1"/>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7" name="Freeform 322">
              <a:extLst>
                <a:ext uri="{FF2B5EF4-FFF2-40B4-BE49-F238E27FC236}">
                  <a16:creationId xmlns="" xmlns:a16="http://schemas.microsoft.com/office/drawing/2014/main" id="{D80AD3D0-7CDD-4AAA-BD46-A8B52F29A68A}"/>
                </a:ext>
              </a:extLst>
            </p:cNvPr>
            <p:cNvSpPr>
              <a:spLocks/>
            </p:cNvSpPr>
            <p:nvPr/>
          </p:nvSpPr>
          <p:spPr bwMode="auto">
            <a:xfrm>
              <a:off x="647426" y="3511344"/>
              <a:ext cx="8888" cy="7777"/>
            </a:xfrm>
            <a:custGeom>
              <a:avLst/>
              <a:gdLst>
                <a:gd name="T0" fmla="*/ 6 w 9"/>
                <a:gd name="T1" fmla="*/ 2 h 7"/>
                <a:gd name="T2" fmla="*/ 2 w 9"/>
                <a:gd name="T3" fmla="*/ 1 h 7"/>
                <a:gd name="T4" fmla="*/ 2 w 9"/>
                <a:gd name="T5" fmla="*/ 3 h 7"/>
                <a:gd name="T6" fmla="*/ 8 w 9"/>
                <a:gd name="T7" fmla="*/ 5 h 7"/>
                <a:gd name="T8" fmla="*/ 6 w 9"/>
                <a:gd name="T9" fmla="*/ 5 h 7"/>
                <a:gd name="T10" fmla="*/ 6 w 9"/>
                <a:gd name="T11" fmla="*/ 2 h 7"/>
              </a:gdLst>
              <a:ahLst/>
              <a:cxnLst>
                <a:cxn ang="0">
                  <a:pos x="T0" y="T1"/>
                </a:cxn>
                <a:cxn ang="0">
                  <a:pos x="T2" y="T3"/>
                </a:cxn>
                <a:cxn ang="0">
                  <a:pos x="T4" y="T5"/>
                </a:cxn>
                <a:cxn ang="0">
                  <a:pos x="T6" y="T7"/>
                </a:cxn>
                <a:cxn ang="0">
                  <a:pos x="T8" y="T9"/>
                </a:cxn>
                <a:cxn ang="0">
                  <a:pos x="T10" y="T11"/>
                </a:cxn>
              </a:cxnLst>
              <a:rect l="0" t="0" r="r" b="b"/>
              <a:pathLst>
                <a:path w="9" h="7">
                  <a:moveTo>
                    <a:pt x="6" y="2"/>
                  </a:moveTo>
                  <a:cubicBezTo>
                    <a:pt x="6" y="0"/>
                    <a:pt x="3" y="0"/>
                    <a:pt x="2" y="1"/>
                  </a:cubicBezTo>
                  <a:cubicBezTo>
                    <a:pt x="0" y="3"/>
                    <a:pt x="2" y="3"/>
                    <a:pt x="2" y="3"/>
                  </a:cubicBezTo>
                  <a:cubicBezTo>
                    <a:pt x="4" y="4"/>
                    <a:pt x="7" y="7"/>
                    <a:pt x="8" y="5"/>
                  </a:cubicBezTo>
                  <a:cubicBezTo>
                    <a:pt x="9" y="4"/>
                    <a:pt x="7" y="5"/>
                    <a:pt x="6" y="5"/>
                  </a:cubicBezTo>
                  <a:cubicBezTo>
                    <a:pt x="5" y="4"/>
                    <a:pt x="6" y="4"/>
                    <a:pt x="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8" name="Freeform 323">
              <a:extLst>
                <a:ext uri="{FF2B5EF4-FFF2-40B4-BE49-F238E27FC236}">
                  <a16:creationId xmlns="" xmlns:a16="http://schemas.microsoft.com/office/drawing/2014/main" id="{6647CABE-97D4-44B4-82D2-C884E0742EDA}"/>
                </a:ext>
              </a:extLst>
            </p:cNvPr>
            <p:cNvSpPr>
              <a:spLocks/>
            </p:cNvSpPr>
            <p:nvPr/>
          </p:nvSpPr>
          <p:spPr bwMode="auto">
            <a:xfrm>
              <a:off x="528547" y="3208037"/>
              <a:ext cx="3333" cy="5555"/>
            </a:xfrm>
            <a:custGeom>
              <a:avLst/>
              <a:gdLst>
                <a:gd name="T0" fmla="*/ 3 w 4"/>
                <a:gd name="T1" fmla="*/ 5 h 6"/>
                <a:gd name="T2" fmla="*/ 2 w 4"/>
                <a:gd name="T3" fmla="*/ 3 h 6"/>
                <a:gd name="T4" fmla="*/ 1 w 4"/>
                <a:gd name="T5" fmla="*/ 1 h 6"/>
                <a:gd name="T6" fmla="*/ 0 w 4"/>
                <a:gd name="T7" fmla="*/ 1 h 6"/>
                <a:gd name="T8" fmla="*/ 2 w 4"/>
                <a:gd name="T9" fmla="*/ 5 h 6"/>
                <a:gd name="T10" fmla="*/ 3 w 4"/>
                <a:gd name="T11" fmla="*/ 5 h 6"/>
              </a:gdLst>
              <a:ahLst/>
              <a:cxnLst>
                <a:cxn ang="0">
                  <a:pos x="T0" y="T1"/>
                </a:cxn>
                <a:cxn ang="0">
                  <a:pos x="T2" y="T3"/>
                </a:cxn>
                <a:cxn ang="0">
                  <a:pos x="T4" y="T5"/>
                </a:cxn>
                <a:cxn ang="0">
                  <a:pos x="T6" y="T7"/>
                </a:cxn>
                <a:cxn ang="0">
                  <a:pos x="T8" y="T9"/>
                </a:cxn>
                <a:cxn ang="0">
                  <a:pos x="T10" y="T11"/>
                </a:cxn>
              </a:cxnLst>
              <a:rect l="0" t="0" r="r" b="b"/>
              <a:pathLst>
                <a:path w="4" h="6">
                  <a:moveTo>
                    <a:pt x="3" y="5"/>
                  </a:moveTo>
                  <a:cubicBezTo>
                    <a:pt x="2" y="5"/>
                    <a:pt x="2" y="4"/>
                    <a:pt x="2" y="3"/>
                  </a:cubicBezTo>
                  <a:cubicBezTo>
                    <a:pt x="2" y="2"/>
                    <a:pt x="3" y="2"/>
                    <a:pt x="1" y="1"/>
                  </a:cubicBezTo>
                  <a:cubicBezTo>
                    <a:pt x="0" y="0"/>
                    <a:pt x="0" y="1"/>
                    <a:pt x="0" y="1"/>
                  </a:cubicBezTo>
                  <a:cubicBezTo>
                    <a:pt x="1" y="1"/>
                    <a:pt x="0" y="3"/>
                    <a:pt x="2" y="5"/>
                  </a:cubicBezTo>
                  <a:cubicBezTo>
                    <a:pt x="4" y="6"/>
                    <a:pt x="4" y="5"/>
                    <a:pt x="3"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29" name="Freeform 324">
              <a:extLst>
                <a:ext uri="{FF2B5EF4-FFF2-40B4-BE49-F238E27FC236}">
                  <a16:creationId xmlns="" xmlns:a16="http://schemas.microsoft.com/office/drawing/2014/main" id="{A8991EE8-5F3E-4B62-AB1C-A2E1EFCC0C2D}"/>
                </a:ext>
              </a:extLst>
            </p:cNvPr>
            <p:cNvSpPr>
              <a:spLocks/>
            </p:cNvSpPr>
            <p:nvPr/>
          </p:nvSpPr>
          <p:spPr bwMode="auto">
            <a:xfrm>
              <a:off x="791858" y="3375801"/>
              <a:ext cx="5555" cy="3333"/>
            </a:xfrm>
            <a:custGeom>
              <a:avLst/>
              <a:gdLst>
                <a:gd name="T0" fmla="*/ 2 w 5"/>
                <a:gd name="T1" fmla="*/ 1 h 3"/>
                <a:gd name="T2" fmla="*/ 2 w 5"/>
                <a:gd name="T3" fmla="*/ 2 h 3"/>
                <a:gd name="T4" fmla="*/ 4 w 5"/>
                <a:gd name="T5" fmla="*/ 2 h 3"/>
                <a:gd name="T6" fmla="*/ 2 w 5"/>
                <a:gd name="T7" fmla="*/ 1 h 3"/>
              </a:gdLst>
              <a:ahLst/>
              <a:cxnLst>
                <a:cxn ang="0">
                  <a:pos x="T0" y="T1"/>
                </a:cxn>
                <a:cxn ang="0">
                  <a:pos x="T2" y="T3"/>
                </a:cxn>
                <a:cxn ang="0">
                  <a:pos x="T4" y="T5"/>
                </a:cxn>
                <a:cxn ang="0">
                  <a:pos x="T6" y="T7"/>
                </a:cxn>
              </a:cxnLst>
              <a:rect l="0" t="0" r="r" b="b"/>
              <a:pathLst>
                <a:path w="5" h="3">
                  <a:moveTo>
                    <a:pt x="2" y="1"/>
                  </a:moveTo>
                  <a:cubicBezTo>
                    <a:pt x="0" y="2"/>
                    <a:pt x="2" y="2"/>
                    <a:pt x="2" y="2"/>
                  </a:cubicBezTo>
                  <a:cubicBezTo>
                    <a:pt x="2" y="3"/>
                    <a:pt x="3" y="2"/>
                    <a:pt x="4" y="2"/>
                  </a:cubicBezTo>
                  <a:cubicBezTo>
                    <a:pt x="5" y="1"/>
                    <a:pt x="4"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0" name="Freeform 325">
              <a:extLst>
                <a:ext uri="{FF2B5EF4-FFF2-40B4-BE49-F238E27FC236}">
                  <a16:creationId xmlns="" xmlns:a16="http://schemas.microsoft.com/office/drawing/2014/main" id="{E938AE98-6C09-46A4-BE32-D6958DCDBCD1}"/>
                </a:ext>
              </a:extLst>
            </p:cNvPr>
            <p:cNvSpPr>
              <a:spLocks/>
            </p:cNvSpPr>
            <p:nvPr/>
          </p:nvSpPr>
          <p:spPr bwMode="auto">
            <a:xfrm>
              <a:off x="809634" y="3389133"/>
              <a:ext cx="4444" cy="3333"/>
            </a:xfrm>
            <a:custGeom>
              <a:avLst/>
              <a:gdLst>
                <a:gd name="T0" fmla="*/ 1 w 4"/>
                <a:gd name="T1" fmla="*/ 1 h 3"/>
                <a:gd name="T2" fmla="*/ 0 w 4"/>
                <a:gd name="T3" fmla="*/ 2 h 3"/>
                <a:gd name="T4" fmla="*/ 3 w 4"/>
                <a:gd name="T5" fmla="*/ 2 h 3"/>
                <a:gd name="T6" fmla="*/ 1 w 4"/>
                <a:gd name="T7" fmla="*/ 1 h 3"/>
              </a:gdLst>
              <a:ahLst/>
              <a:cxnLst>
                <a:cxn ang="0">
                  <a:pos x="T0" y="T1"/>
                </a:cxn>
                <a:cxn ang="0">
                  <a:pos x="T2" y="T3"/>
                </a:cxn>
                <a:cxn ang="0">
                  <a:pos x="T4" y="T5"/>
                </a:cxn>
                <a:cxn ang="0">
                  <a:pos x="T6" y="T7"/>
                </a:cxn>
              </a:cxnLst>
              <a:rect l="0" t="0" r="r" b="b"/>
              <a:pathLst>
                <a:path w="4" h="3">
                  <a:moveTo>
                    <a:pt x="1" y="1"/>
                  </a:moveTo>
                  <a:cubicBezTo>
                    <a:pt x="0" y="2"/>
                    <a:pt x="0" y="2"/>
                    <a:pt x="0" y="2"/>
                  </a:cubicBezTo>
                  <a:cubicBezTo>
                    <a:pt x="0" y="3"/>
                    <a:pt x="2" y="2"/>
                    <a:pt x="3" y="2"/>
                  </a:cubicBezTo>
                  <a:cubicBezTo>
                    <a:pt x="4" y="1"/>
                    <a:pt x="3"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1" name="Freeform 326">
              <a:extLst>
                <a:ext uri="{FF2B5EF4-FFF2-40B4-BE49-F238E27FC236}">
                  <a16:creationId xmlns="" xmlns:a16="http://schemas.microsoft.com/office/drawing/2014/main" id="{3F3A25F3-957D-4D11-B3EB-B877D7E56158}"/>
                </a:ext>
              </a:extLst>
            </p:cNvPr>
            <p:cNvSpPr>
              <a:spLocks/>
            </p:cNvSpPr>
            <p:nvPr/>
          </p:nvSpPr>
          <p:spPr bwMode="auto">
            <a:xfrm>
              <a:off x="809634" y="3392466"/>
              <a:ext cx="1111" cy="222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2"/>
                    <a:pt x="1" y="0"/>
                    <a:pt x="1" y="0"/>
                  </a:cubicBezTo>
                  <a:cubicBezTo>
                    <a:pt x="1" y="0"/>
                    <a:pt x="0" y="2"/>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2" name="Freeform 327">
              <a:extLst>
                <a:ext uri="{FF2B5EF4-FFF2-40B4-BE49-F238E27FC236}">
                  <a16:creationId xmlns="" xmlns:a16="http://schemas.microsoft.com/office/drawing/2014/main" id="{D6F6907D-C769-4A61-997F-0788ADE6EBC5}"/>
                </a:ext>
              </a:extLst>
            </p:cNvPr>
            <p:cNvSpPr>
              <a:spLocks/>
            </p:cNvSpPr>
            <p:nvPr/>
          </p:nvSpPr>
          <p:spPr bwMode="auto">
            <a:xfrm>
              <a:off x="707421" y="3489124"/>
              <a:ext cx="3333" cy="3333"/>
            </a:xfrm>
            <a:custGeom>
              <a:avLst/>
              <a:gdLst>
                <a:gd name="T0" fmla="*/ 1 w 3"/>
                <a:gd name="T1" fmla="*/ 1 h 3"/>
                <a:gd name="T2" fmla="*/ 3 w 3"/>
                <a:gd name="T3" fmla="*/ 3 h 3"/>
                <a:gd name="T4" fmla="*/ 1 w 3"/>
                <a:gd name="T5" fmla="*/ 1 h 3"/>
              </a:gdLst>
              <a:ahLst/>
              <a:cxnLst>
                <a:cxn ang="0">
                  <a:pos x="T0" y="T1"/>
                </a:cxn>
                <a:cxn ang="0">
                  <a:pos x="T2" y="T3"/>
                </a:cxn>
                <a:cxn ang="0">
                  <a:pos x="T4" y="T5"/>
                </a:cxn>
              </a:cxnLst>
              <a:rect l="0" t="0" r="r" b="b"/>
              <a:pathLst>
                <a:path w="3" h="3">
                  <a:moveTo>
                    <a:pt x="1" y="1"/>
                  </a:moveTo>
                  <a:cubicBezTo>
                    <a:pt x="0" y="1"/>
                    <a:pt x="3" y="3"/>
                    <a:pt x="3" y="3"/>
                  </a:cubicBezTo>
                  <a:cubicBezTo>
                    <a:pt x="3" y="2"/>
                    <a:pt x="3"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3" name="Freeform 328">
              <a:extLst>
                <a:ext uri="{FF2B5EF4-FFF2-40B4-BE49-F238E27FC236}">
                  <a16:creationId xmlns="" xmlns:a16="http://schemas.microsoft.com/office/drawing/2014/main" id="{D586399C-63B1-450E-B126-B1D1168687F3}"/>
                </a:ext>
              </a:extLst>
            </p:cNvPr>
            <p:cNvSpPr>
              <a:spLocks/>
            </p:cNvSpPr>
            <p:nvPr/>
          </p:nvSpPr>
          <p:spPr bwMode="auto">
            <a:xfrm>
              <a:off x="5832525" y="3448016"/>
              <a:ext cx="9999" cy="5555"/>
            </a:xfrm>
            <a:custGeom>
              <a:avLst/>
              <a:gdLst>
                <a:gd name="T0" fmla="*/ 6 w 10"/>
                <a:gd name="T1" fmla="*/ 0 h 5"/>
                <a:gd name="T2" fmla="*/ 1 w 10"/>
                <a:gd name="T3" fmla="*/ 2 h 5"/>
                <a:gd name="T4" fmla="*/ 5 w 10"/>
                <a:gd name="T5" fmla="*/ 4 h 5"/>
                <a:gd name="T6" fmla="*/ 9 w 10"/>
                <a:gd name="T7" fmla="*/ 5 h 5"/>
                <a:gd name="T8" fmla="*/ 9 w 10"/>
                <a:gd name="T9" fmla="*/ 3 h 5"/>
                <a:gd name="T10" fmla="*/ 6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6" y="0"/>
                  </a:moveTo>
                  <a:cubicBezTo>
                    <a:pt x="4" y="0"/>
                    <a:pt x="0" y="0"/>
                    <a:pt x="1" y="2"/>
                  </a:cubicBezTo>
                  <a:cubicBezTo>
                    <a:pt x="1" y="2"/>
                    <a:pt x="3" y="3"/>
                    <a:pt x="5" y="4"/>
                  </a:cubicBezTo>
                  <a:cubicBezTo>
                    <a:pt x="7" y="4"/>
                    <a:pt x="9" y="5"/>
                    <a:pt x="9" y="5"/>
                  </a:cubicBezTo>
                  <a:cubicBezTo>
                    <a:pt x="9" y="5"/>
                    <a:pt x="10" y="5"/>
                    <a:pt x="9" y="3"/>
                  </a:cubicBezTo>
                  <a:cubicBezTo>
                    <a:pt x="9" y="1"/>
                    <a:pt x="9" y="0"/>
                    <a:pt x="6"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4" name="Freeform 329">
              <a:extLst>
                <a:ext uri="{FF2B5EF4-FFF2-40B4-BE49-F238E27FC236}">
                  <a16:creationId xmlns="" xmlns:a16="http://schemas.microsoft.com/office/drawing/2014/main" id="{7FAF89E7-D8D4-4165-8AD0-B8DFA229E84F}"/>
                </a:ext>
              </a:extLst>
            </p:cNvPr>
            <p:cNvSpPr>
              <a:spLocks/>
            </p:cNvSpPr>
            <p:nvPr/>
          </p:nvSpPr>
          <p:spPr bwMode="auto">
            <a:xfrm>
              <a:off x="5844747" y="3453572"/>
              <a:ext cx="9999" cy="5555"/>
            </a:xfrm>
            <a:custGeom>
              <a:avLst/>
              <a:gdLst>
                <a:gd name="T0" fmla="*/ 4 w 10"/>
                <a:gd name="T1" fmla="*/ 0 h 5"/>
                <a:gd name="T2" fmla="*/ 0 w 10"/>
                <a:gd name="T3" fmla="*/ 1 h 5"/>
                <a:gd name="T4" fmla="*/ 4 w 10"/>
                <a:gd name="T5" fmla="*/ 3 h 5"/>
                <a:gd name="T6" fmla="*/ 8 w 10"/>
                <a:gd name="T7" fmla="*/ 3 h 5"/>
                <a:gd name="T8" fmla="*/ 4 w 10"/>
                <a:gd name="T9" fmla="*/ 0 h 5"/>
              </a:gdLst>
              <a:ahLst/>
              <a:cxnLst>
                <a:cxn ang="0">
                  <a:pos x="T0" y="T1"/>
                </a:cxn>
                <a:cxn ang="0">
                  <a:pos x="T2" y="T3"/>
                </a:cxn>
                <a:cxn ang="0">
                  <a:pos x="T4" y="T5"/>
                </a:cxn>
                <a:cxn ang="0">
                  <a:pos x="T6" y="T7"/>
                </a:cxn>
                <a:cxn ang="0">
                  <a:pos x="T8" y="T9"/>
                </a:cxn>
              </a:cxnLst>
              <a:rect l="0" t="0" r="r" b="b"/>
              <a:pathLst>
                <a:path w="10" h="5">
                  <a:moveTo>
                    <a:pt x="4" y="0"/>
                  </a:moveTo>
                  <a:cubicBezTo>
                    <a:pt x="4" y="0"/>
                    <a:pt x="1" y="0"/>
                    <a:pt x="0" y="1"/>
                  </a:cubicBezTo>
                  <a:cubicBezTo>
                    <a:pt x="0" y="2"/>
                    <a:pt x="1" y="3"/>
                    <a:pt x="4" y="3"/>
                  </a:cubicBezTo>
                  <a:cubicBezTo>
                    <a:pt x="6" y="3"/>
                    <a:pt x="10" y="5"/>
                    <a:pt x="8" y="3"/>
                  </a:cubicBezTo>
                  <a:cubicBezTo>
                    <a:pt x="6" y="1"/>
                    <a:pt x="5" y="0"/>
                    <a:pt x="4"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5" name="Freeform 330">
              <a:extLst>
                <a:ext uri="{FF2B5EF4-FFF2-40B4-BE49-F238E27FC236}">
                  <a16:creationId xmlns="" xmlns:a16="http://schemas.microsoft.com/office/drawing/2014/main" id="{CD465968-CA07-46AD-89EA-ECDB1B49E15C}"/>
                </a:ext>
              </a:extLst>
            </p:cNvPr>
            <p:cNvSpPr>
              <a:spLocks/>
            </p:cNvSpPr>
            <p:nvPr/>
          </p:nvSpPr>
          <p:spPr bwMode="auto">
            <a:xfrm>
              <a:off x="5863633" y="3461348"/>
              <a:ext cx="3333" cy="1111"/>
            </a:xfrm>
            <a:custGeom>
              <a:avLst/>
              <a:gdLst>
                <a:gd name="T0" fmla="*/ 0 w 3"/>
                <a:gd name="T1" fmla="*/ 1 h 2"/>
                <a:gd name="T2" fmla="*/ 2 w 3"/>
                <a:gd name="T3" fmla="*/ 1 h 2"/>
                <a:gd name="T4" fmla="*/ 0 w 3"/>
                <a:gd name="T5" fmla="*/ 1 h 2"/>
              </a:gdLst>
              <a:ahLst/>
              <a:cxnLst>
                <a:cxn ang="0">
                  <a:pos x="T0" y="T1"/>
                </a:cxn>
                <a:cxn ang="0">
                  <a:pos x="T2" y="T3"/>
                </a:cxn>
                <a:cxn ang="0">
                  <a:pos x="T4" y="T5"/>
                </a:cxn>
              </a:cxnLst>
              <a:rect l="0" t="0" r="r" b="b"/>
              <a:pathLst>
                <a:path w="3" h="2">
                  <a:moveTo>
                    <a:pt x="0" y="1"/>
                  </a:moveTo>
                  <a:cubicBezTo>
                    <a:pt x="0" y="1"/>
                    <a:pt x="2" y="2"/>
                    <a:pt x="2" y="1"/>
                  </a:cubicBezTo>
                  <a:cubicBezTo>
                    <a:pt x="3" y="0"/>
                    <a:pt x="1" y="1"/>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6" name="Freeform 331">
              <a:extLst>
                <a:ext uri="{FF2B5EF4-FFF2-40B4-BE49-F238E27FC236}">
                  <a16:creationId xmlns="" xmlns:a16="http://schemas.microsoft.com/office/drawing/2014/main" id="{D4BA9372-AC9B-4B0C-945C-7DA66710B85E}"/>
                </a:ext>
              </a:extLst>
            </p:cNvPr>
            <p:cNvSpPr>
              <a:spLocks/>
            </p:cNvSpPr>
            <p:nvPr/>
          </p:nvSpPr>
          <p:spPr bwMode="auto">
            <a:xfrm>
              <a:off x="5793640" y="3569117"/>
              <a:ext cx="5555" cy="4444"/>
            </a:xfrm>
            <a:custGeom>
              <a:avLst/>
              <a:gdLst>
                <a:gd name="T0" fmla="*/ 3 w 5"/>
                <a:gd name="T1" fmla="*/ 1 h 5"/>
                <a:gd name="T2" fmla="*/ 1 w 5"/>
                <a:gd name="T3" fmla="*/ 2 h 5"/>
                <a:gd name="T4" fmla="*/ 4 w 5"/>
                <a:gd name="T5" fmla="*/ 3 h 5"/>
                <a:gd name="T6" fmla="*/ 3 w 5"/>
                <a:gd name="T7" fmla="*/ 1 h 5"/>
              </a:gdLst>
              <a:ahLst/>
              <a:cxnLst>
                <a:cxn ang="0">
                  <a:pos x="T0" y="T1"/>
                </a:cxn>
                <a:cxn ang="0">
                  <a:pos x="T2" y="T3"/>
                </a:cxn>
                <a:cxn ang="0">
                  <a:pos x="T4" y="T5"/>
                </a:cxn>
                <a:cxn ang="0">
                  <a:pos x="T6" y="T7"/>
                </a:cxn>
              </a:cxnLst>
              <a:rect l="0" t="0" r="r" b="b"/>
              <a:pathLst>
                <a:path w="5" h="5">
                  <a:moveTo>
                    <a:pt x="3" y="1"/>
                  </a:moveTo>
                  <a:cubicBezTo>
                    <a:pt x="2" y="1"/>
                    <a:pt x="0" y="0"/>
                    <a:pt x="1" y="2"/>
                  </a:cubicBezTo>
                  <a:cubicBezTo>
                    <a:pt x="1" y="3"/>
                    <a:pt x="3" y="5"/>
                    <a:pt x="4" y="3"/>
                  </a:cubicBezTo>
                  <a:cubicBezTo>
                    <a:pt x="4" y="3"/>
                    <a:pt x="5" y="2"/>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7" name="Freeform 332">
              <a:extLst>
                <a:ext uri="{FF2B5EF4-FFF2-40B4-BE49-F238E27FC236}">
                  <a16:creationId xmlns="" xmlns:a16="http://schemas.microsoft.com/office/drawing/2014/main" id="{A26FF35D-DD2B-4114-A7B7-CB14843BDC74}"/>
                </a:ext>
              </a:extLst>
            </p:cNvPr>
            <p:cNvSpPr>
              <a:spLocks/>
            </p:cNvSpPr>
            <p:nvPr/>
          </p:nvSpPr>
          <p:spPr bwMode="auto">
            <a:xfrm>
              <a:off x="5813638" y="3529120"/>
              <a:ext cx="2222" cy="2222"/>
            </a:xfrm>
            <a:custGeom>
              <a:avLst/>
              <a:gdLst>
                <a:gd name="T0" fmla="*/ 1 w 2"/>
                <a:gd name="T1" fmla="*/ 1 h 2"/>
                <a:gd name="T2" fmla="*/ 2 w 2"/>
                <a:gd name="T3" fmla="*/ 2 h 2"/>
                <a:gd name="T4" fmla="*/ 1 w 2"/>
                <a:gd name="T5" fmla="*/ 1 h 2"/>
              </a:gdLst>
              <a:ahLst/>
              <a:cxnLst>
                <a:cxn ang="0">
                  <a:pos x="T0" y="T1"/>
                </a:cxn>
                <a:cxn ang="0">
                  <a:pos x="T2" y="T3"/>
                </a:cxn>
                <a:cxn ang="0">
                  <a:pos x="T4" y="T5"/>
                </a:cxn>
              </a:cxnLst>
              <a:rect l="0" t="0" r="r" b="b"/>
              <a:pathLst>
                <a:path w="2" h="2">
                  <a:moveTo>
                    <a:pt x="1" y="1"/>
                  </a:moveTo>
                  <a:cubicBezTo>
                    <a:pt x="0" y="0"/>
                    <a:pt x="0" y="2"/>
                    <a:pt x="2" y="2"/>
                  </a:cubicBezTo>
                  <a:cubicBezTo>
                    <a:pt x="2" y="2"/>
                    <a:pt x="1" y="1"/>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8" name="Freeform 333">
              <a:extLst>
                <a:ext uri="{FF2B5EF4-FFF2-40B4-BE49-F238E27FC236}">
                  <a16:creationId xmlns="" xmlns:a16="http://schemas.microsoft.com/office/drawing/2014/main" id="{6B03BD23-F0CB-4700-8CC8-EE0E8B25CE5F}"/>
                </a:ext>
              </a:extLst>
            </p:cNvPr>
            <p:cNvSpPr>
              <a:spLocks/>
            </p:cNvSpPr>
            <p:nvPr/>
          </p:nvSpPr>
          <p:spPr bwMode="auto">
            <a:xfrm>
              <a:off x="5690315" y="3534675"/>
              <a:ext cx="9999" cy="4444"/>
            </a:xfrm>
            <a:custGeom>
              <a:avLst/>
              <a:gdLst>
                <a:gd name="T0" fmla="*/ 3 w 10"/>
                <a:gd name="T1" fmla="*/ 2 h 4"/>
                <a:gd name="T2" fmla="*/ 2 w 10"/>
                <a:gd name="T3" fmla="*/ 4 h 4"/>
                <a:gd name="T4" fmla="*/ 4 w 10"/>
                <a:gd name="T5" fmla="*/ 3 h 4"/>
                <a:gd name="T6" fmla="*/ 6 w 10"/>
                <a:gd name="T7" fmla="*/ 2 h 4"/>
                <a:gd name="T8" fmla="*/ 8 w 10"/>
                <a:gd name="T9" fmla="*/ 1 h 4"/>
                <a:gd name="T10" fmla="*/ 3 w 10"/>
                <a:gd name="T11" fmla="*/ 2 h 4"/>
              </a:gdLst>
              <a:ahLst/>
              <a:cxnLst>
                <a:cxn ang="0">
                  <a:pos x="T0" y="T1"/>
                </a:cxn>
                <a:cxn ang="0">
                  <a:pos x="T2" y="T3"/>
                </a:cxn>
                <a:cxn ang="0">
                  <a:pos x="T4" y="T5"/>
                </a:cxn>
                <a:cxn ang="0">
                  <a:pos x="T6" y="T7"/>
                </a:cxn>
                <a:cxn ang="0">
                  <a:pos x="T8" y="T9"/>
                </a:cxn>
                <a:cxn ang="0">
                  <a:pos x="T10" y="T11"/>
                </a:cxn>
              </a:cxnLst>
              <a:rect l="0" t="0" r="r" b="b"/>
              <a:pathLst>
                <a:path w="10" h="4">
                  <a:moveTo>
                    <a:pt x="3" y="2"/>
                  </a:moveTo>
                  <a:cubicBezTo>
                    <a:pt x="1" y="3"/>
                    <a:pt x="0" y="4"/>
                    <a:pt x="2" y="4"/>
                  </a:cubicBezTo>
                  <a:cubicBezTo>
                    <a:pt x="4" y="4"/>
                    <a:pt x="4" y="4"/>
                    <a:pt x="4" y="3"/>
                  </a:cubicBezTo>
                  <a:cubicBezTo>
                    <a:pt x="4" y="3"/>
                    <a:pt x="4" y="2"/>
                    <a:pt x="6" y="2"/>
                  </a:cubicBezTo>
                  <a:cubicBezTo>
                    <a:pt x="8" y="2"/>
                    <a:pt x="10" y="2"/>
                    <a:pt x="8" y="1"/>
                  </a:cubicBezTo>
                  <a:cubicBezTo>
                    <a:pt x="6" y="0"/>
                    <a:pt x="5" y="0"/>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39" name="Freeform 334">
              <a:extLst>
                <a:ext uri="{FF2B5EF4-FFF2-40B4-BE49-F238E27FC236}">
                  <a16:creationId xmlns="" xmlns:a16="http://schemas.microsoft.com/office/drawing/2014/main" id="{A7E3230B-9D72-42B3-AF9C-70E0626CE14F}"/>
                </a:ext>
              </a:extLst>
            </p:cNvPr>
            <p:cNvSpPr>
              <a:spLocks/>
            </p:cNvSpPr>
            <p:nvPr/>
          </p:nvSpPr>
          <p:spPr bwMode="auto">
            <a:xfrm>
              <a:off x="5679205" y="3509122"/>
              <a:ext cx="23332" cy="15554"/>
            </a:xfrm>
            <a:custGeom>
              <a:avLst/>
              <a:gdLst>
                <a:gd name="T0" fmla="*/ 21 w 23"/>
                <a:gd name="T1" fmla="*/ 7 h 15"/>
                <a:gd name="T2" fmla="*/ 20 w 23"/>
                <a:gd name="T3" fmla="*/ 5 h 15"/>
                <a:gd name="T4" fmla="*/ 16 w 23"/>
                <a:gd name="T5" fmla="*/ 1 h 15"/>
                <a:gd name="T6" fmla="*/ 14 w 23"/>
                <a:gd name="T7" fmla="*/ 1 h 15"/>
                <a:gd name="T8" fmla="*/ 9 w 23"/>
                <a:gd name="T9" fmla="*/ 2 h 15"/>
                <a:gd name="T10" fmla="*/ 5 w 23"/>
                <a:gd name="T11" fmla="*/ 4 h 15"/>
                <a:gd name="T12" fmla="*/ 2 w 23"/>
                <a:gd name="T13" fmla="*/ 11 h 15"/>
                <a:gd name="T14" fmla="*/ 7 w 23"/>
                <a:gd name="T15" fmla="*/ 14 h 15"/>
                <a:gd name="T16" fmla="*/ 17 w 23"/>
                <a:gd name="T17" fmla="*/ 14 h 15"/>
                <a:gd name="T18" fmla="*/ 21 w 23"/>
                <a:gd name="T19" fmla="*/ 12 h 15"/>
                <a:gd name="T20" fmla="*/ 22 w 23"/>
                <a:gd name="T21" fmla="*/ 11 h 15"/>
                <a:gd name="T22" fmla="*/ 21 w 23"/>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5">
                  <a:moveTo>
                    <a:pt x="21" y="7"/>
                  </a:moveTo>
                  <a:cubicBezTo>
                    <a:pt x="21" y="6"/>
                    <a:pt x="22" y="6"/>
                    <a:pt x="20" y="5"/>
                  </a:cubicBezTo>
                  <a:cubicBezTo>
                    <a:pt x="19" y="4"/>
                    <a:pt x="17" y="2"/>
                    <a:pt x="16" y="1"/>
                  </a:cubicBezTo>
                  <a:cubicBezTo>
                    <a:pt x="15" y="0"/>
                    <a:pt x="15" y="1"/>
                    <a:pt x="14" y="1"/>
                  </a:cubicBezTo>
                  <a:cubicBezTo>
                    <a:pt x="13" y="2"/>
                    <a:pt x="11" y="2"/>
                    <a:pt x="9" y="2"/>
                  </a:cubicBezTo>
                  <a:cubicBezTo>
                    <a:pt x="8" y="2"/>
                    <a:pt x="7" y="2"/>
                    <a:pt x="5" y="4"/>
                  </a:cubicBezTo>
                  <a:cubicBezTo>
                    <a:pt x="3" y="6"/>
                    <a:pt x="0" y="8"/>
                    <a:pt x="2" y="11"/>
                  </a:cubicBezTo>
                  <a:cubicBezTo>
                    <a:pt x="3" y="14"/>
                    <a:pt x="5" y="14"/>
                    <a:pt x="7" y="14"/>
                  </a:cubicBezTo>
                  <a:cubicBezTo>
                    <a:pt x="10" y="15"/>
                    <a:pt x="15" y="14"/>
                    <a:pt x="17" y="14"/>
                  </a:cubicBezTo>
                  <a:cubicBezTo>
                    <a:pt x="19" y="13"/>
                    <a:pt x="20" y="13"/>
                    <a:pt x="21" y="12"/>
                  </a:cubicBezTo>
                  <a:cubicBezTo>
                    <a:pt x="21" y="12"/>
                    <a:pt x="23" y="12"/>
                    <a:pt x="22" y="11"/>
                  </a:cubicBezTo>
                  <a:cubicBezTo>
                    <a:pt x="20" y="9"/>
                    <a:pt x="20" y="9"/>
                    <a:pt x="21"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0" name="Freeform 335">
              <a:extLst>
                <a:ext uri="{FF2B5EF4-FFF2-40B4-BE49-F238E27FC236}">
                  <a16:creationId xmlns="" xmlns:a16="http://schemas.microsoft.com/office/drawing/2014/main" id="{4A6450EC-6858-403A-A64E-D36FA795B070}"/>
                </a:ext>
              </a:extLst>
            </p:cNvPr>
            <p:cNvSpPr>
              <a:spLocks/>
            </p:cNvSpPr>
            <p:nvPr/>
          </p:nvSpPr>
          <p:spPr bwMode="auto">
            <a:xfrm>
              <a:off x="5698093" y="3490235"/>
              <a:ext cx="25554" cy="14444"/>
            </a:xfrm>
            <a:custGeom>
              <a:avLst/>
              <a:gdLst>
                <a:gd name="T0" fmla="*/ 20 w 25"/>
                <a:gd name="T1" fmla="*/ 7 h 14"/>
                <a:gd name="T2" fmla="*/ 17 w 25"/>
                <a:gd name="T3" fmla="*/ 8 h 14"/>
                <a:gd name="T4" fmla="*/ 21 w 25"/>
                <a:gd name="T5" fmla="*/ 4 h 14"/>
                <a:gd name="T6" fmla="*/ 23 w 25"/>
                <a:gd name="T7" fmla="*/ 1 h 14"/>
                <a:gd name="T8" fmla="*/ 20 w 25"/>
                <a:gd name="T9" fmla="*/ 1 h 14"/>
                <a:gd name="T10" fmla="*/ 18 w 25"/>
                <a:gd name="T11" fmla="*/ 2 h 14"/>
                <a:gd name="T12" fmla="*/ 16 w 25"/>
                <a:gd name="T13" fmla="*/ 3 h 14"/>
                <a:gd name="T14" fmla="*/ 13 w 25"/>
                <a:gd name="T15" fmla="*/ 5 h 14"/>
                <a:gd name="T16" fmla="*/ 8 w 25"/>
                <a:gd name="T17" fmla="*/ 6 h 14"/>
                <a:gd name="T18" fmla="*/ 6 w 25"/>
                <a:gd name="T19" fmla="*/ 8 h 14"/>
                <a:gd name="T20" fmla="*/ 4 w 25"/>
                <a:gd name="T21" fmla="*/ 8 h 14"/>
                <a:gd name="T22" fmla="*/ 2 w 25"/>
                <a:gd name="T23" fmla="*/ 8 h 14"/>
                <a:gd name="T24" fmla="*/ 2 w 25"/>
                <a:gd name="T25" fmla="*/ 10 h 14"/>
                <a:gd name="T26" fmla="*/ 4 w 25"/>
                <a:gd name="T27" fmla="*/ 12 h 14"/>
                <a:gd name="T28" fmla="*/ 7 w 25"/>
                <a:gd name="T29" fmla="*/ 13 h 14"/>
                <a:gd name="T30" fmla="*/ 13 w 25"/>
                <a:gd name="T31" fmla="*/ 11 h 14"/>
                <a:gd name="T32" fmla="*/ 19 w 25"/>
                <a:gd name="T33" fmla="*/ 10 h 14"/>
                <a:gd name="T34" fmla="*/ 22 w 25"/>
                <a:gd name="T35" fmla="*/ 9 h 14"/>
                <a:gd name="T36" fmla="*/ 20 w 25"/>
                <a:gd name="T3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4">
                  <a:moveTo>
                    <a:pt x="20" y="7"/>
                  </a:moveTo>
                  <a:cubicBezTo>
                    <a:pt x="19" y="9"/>
                    <a:pt x="15" y="12"/>
                    <a:pt x="17" y="8"/>
                  </a:cubicBezTo>
                  <a:cubicBezTo>
                    <a:pt x="18" y="5"/>
                    <a:pt x="19" y="6"/>
                    <a:pt x="21" y="4"/>
                  </a:cubicBezTo>
                  <a:cubicBezTo>
                    <a:pt x="23" y="2"/>
                    <a:pt x="25" y="0"/>
                    <a:pt x="23" y="1"/>
                  </a:cubicBezTo>
                  <a:cubicBezTo>
                    <a:pt x="20" y="2"/>
                    <a:pt x="22" y="1"/>
                    <a:pt x="20" y="1"/>
                  </a:cubicBezTo>
                  <a:cubicBezTo>
                    <a:pt x="18" y="1"/>
                    <a:pt x="19" y="1"/>
                    <a:pt x="18" y="2"/>
                  </a:cubicBezTo>
                  <a:cubicBezTo>
                    <a:pt x="17" y="2"/>
                    <a:pt x="17" y="2"/>
                    <a:pt x="16" y="3"/>
                  </a:cubicBezTo>
                  <a:cubicBezTo>
                    <a:pt x="15" y="4"/>
                    <a:pt x="15" y="5"/>
                    <a:pt x="13" y="5"/>
                  </a:cubicBezTo>
                  <a:cubicBezTo>
                    <a:pt x="12" y="5"/>
                    <a:pt x="8" y="5"/>
                    <a:pt x="8" y="6"/>
                  </a:cubicBezTo>
                  <a:cubicBezTo>
                    <a:pt x="7" y="6"/>
                    <a:pt x="7" y="7"/>
                    <a:pt x="6" y="8"/>
                  </a:cubicBezTo>
                  <a:cubicBezTo>
                    <a:pt x="5" y="8"/>
                    <a:pt x="5" y="8"/>
                    <a:pt x="4" y="8"/>
                  </a:cubicBezTo>
                  <a:cubicBezTo>
                    <a:pt x="3" y="8"/>
                    <a:pt x="3" y="7"/>
                    <a:pt x="2" y="8"/>
                  </a:cubicBezTo>
                  <a:cubicBezTo>
                    <a:pt x="2" y="9"/>
                    <a:pt x="0" y="10"/>
                    <a:pt x="2" y="10"/>
                  </a:cubicBezTo>
                  <a:cubicBezTo>
                    <a:pt x="2" y="10"/>
                    <a:pt x="4" y="11"/>
                    <a:pt x="4" y="12"/>
                  </a:cubicBezTo>
                  <a:cubicBezTo>
                    <a:pt x="4" y="14"/>
                    <a:pt x="5" y="14"/>
                    <a:pt x="7" y="13"/>
                  </a:cubicBezTo>
                  <a:cubicBezTo>
                    <a:pt x="9" y="12"/>
                    <a:pt x="11" y="11"/>
                    <a:pt x="13" y="11"/>
                  </a:cubicBezTo>
                  <a:cubicBezTo>
                    <a:pt x="15" y="11"/>
                    <a:pt x="19" y="10"/>
                    <a:pt x="19" y="10"/>
                  </a:cubicBezTo>
                  <a:cubicBezTo>
                    <a:pt x="20" y="10"/>
                    <a:pt x="22" y="11"/>
                    <a:pt x="22" y="9"/>
                  </a:cubicBezTo>
                  <a:cubicBezTo>
                    <a:pt x="21" y="6"/>
                    <a:pt x="22" y="6"/>
                    <a:pt x="20"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1" name="Freeform 336">
              <a:extLst>
                <a:ext uri="{FF2B5EF4-FFF2-40B4-BE49-F238E27FC236}">
                  <a16:creationId xmlns="" xmlns:a16="http://schemas.microsoft.com/office/drawing/2014/main" id="{5CF9DC45-7B53-4CF4-9E99-138B8A4EAF6A}"/>
                </a:ext>
              </a:extLst>
            </p:cNvPr>
            <p:cNvSpPr>
              <a:spLocks/>
            </p:cNvSpPr>
            <p:nvPr/>
          </p:nvSpPr>
          <p:spPr bwMode="auto">
            <a:xfrm>
              <a:off x="5720313" y="3499123"/>
              <a:ext cx="6666" cy="4444"/>
            </a:xfrm>
            <a:custGeom>
              <a:avLst/>
              <a:gdLst>
                <a:gd name="T0" fmla="*/ 4 w 6"/>
                <a:gd name="T1" fmla="*/ 1 h 4"/>
                <a:gd name="T2" fmla="*/ 1 w 6"/>
                <a:gd name="T3" fmla="*/ 3 h 4"/>
                <a:gd name="T4" fmla="*/ 1 w 6"/>
                <a:gd name="T5" fmla="*/ 4 h 4"/>
                <a:gd name="T6" fmla="*/ 3 w 6"/>
                <a:gd name="T7" fmla="*/ 3 h 4"/>
                <a:gd name="T8" fmla="*/ 4 w 6"/>
                <a:gd name="T9" fmla="*/ 1 h 4"/>
              </a:gdLst>
              <a:ahLst/>
              <a:cxnLst>
                <a:cxn ang="0">
                  <a:pos x="T0" y="T1"/>
                </a:cxn>
                <a:cxn ang="0">
                  <a:pos x="T2" y="T3"/>
                </a:cxn>
                <a:cxn ang="0">
                  <a:pos x="T4" y="T5"/>
                </a:cxn>
                <a:cxn ang="0">
                  <a:pos x="T6" y="T7"/>
                </a:cxn>
                <a:cxn ang="0">
                  <a:pos x="T8" y="T9"/>
                </a:cxn>
              </a:cxnLst>
              <a:rect l="0" t="0" r="r" b="b"/>
              <a:pathLst>
                <a:path w="6" h="4">
                  <a:moveTo>
                    <a:pt x="4" y="1"/>
                  </a:moveTo>
                  <a:cubicBezTo>
                    <a:pt x="2" y="1"/>
                    <a:pt x="1" y="2"/>
                    <a:pt x="1" y="3"/>
                  </a:cubicBezTo>
                  <a:cubicBezTo>
                    <a:pt x="0" y="4"/>
                    <a:pt x="0" y="4"/>
                    <a:pt x="1" y="4"/>
                  </a:cubicBezTo>
                  <a:cubicBezTo>
                    <a:pt x="1" y="4"/>
                    <a:pt x="2" y="4"/>
                    <a:pt x="3" y="3"/>
                  </a:cubicBezTo>
                  <a:cubicBezTo>
                    <a:pt x="4" y="2"/>
                    <a:pt x="6" y="0"/>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2" name="Freeform 337">
              <a:extLst>
                <a:ext uri="{FF2B5EF4-FFF2-40B4-BE49-F238E27FC236}">
                  <a16:creationId xmlns="" xmlns:a16="http://schemas.microsoft.com/office/drawing/2014/main" id="{C0F4E378-51DC-4728-B6D3-F0221BE15D7C}"/>
                </a:ext>
              </a:extLst>
            </p:cNvPr>
            <p:cNvSpPr>
              <a:spLocks/>
            </p:cNvSpPr>
            <p:nvPr/>
          </p:nvSpPr>
          <p:spPr bwMode="auto">
            <a:xfrm>
              <a:off x="5710314" y="3519121"/>
              <a:ext cx="2222" cy="3333"/>
            </a:xfrm>
            <a:custGeom>
              <a:avLst/>
              <a:gdLst>
                <a:gd name="T0" fmla="*/ 1 w 2"/>
                <a:gd name="T1" fmla="*/ 1 h 3"/>
                <a:gd name="T2" fmla="*/ 2 w 2"/>
                <a:gd name="T3" fmla="*/ 3 h 3"/>
                <a:gd name="T4" fmla="*/ 1 w 2"/>
                <a:gd name="T5" fmla="*/ 1 h 3"/>
              </a:gdLst>
              <a:ahLst/>
              <a:cxnLst>
                <a:cxn ang="0">
                  <a:pos x="T0" y="T1"/>
                </a:cxn>
                <a:cxn ang="0">
                  <a:pos x="T2" y="T3"/>
                </a:cxn>
                <a:cxn ang="0">
                  <a:pos x="T4" y="T5"/>
                </a:cxn>
              </a:cxnLst>
              <a:rect l="0" t="0" r="r" b="b"/>
              <a:pathLst>
                <a:path w="2" h="3">
                  <a:moveTo>
                    <a:pt x="1" y="1"/>
                  </a:moveTo>
                  <a:cubicBezTo>
                    <a:pt x="0" y="0"/>
                    <a:pt x="1" y="2"/>
                    <a:pt x="2" y="3"/>
                  </a:cubicBezTo>
                  <a:cubicBezTo>
                    <a:pt x="2" y="3"/>
                    <a:pt x="2" y="1"/>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3" name="Freeform 338">
              <a:extLst>
                <a:ext uri="{FF2B5EF4-FFF2-40B4-BE49-F238E27FC236}">
                  <a16:creationId xmlns="" xmlns:a16="http://schemas.microsoft.com/office/drawing/2014/main" id="{36645BB0-89B0-4EC7-8BD8-FD4BE6454DD3}"/>
                </a:ext>
              </a:extLst>
            </p:cNvPr>
            <p:cNvSpPr>
              <a:spLocks/>
            </p:cNvSpPr>
            <p:nvPr/>
          </p:nvSpPr>
          <p:spPr bwMode="auto">
            <a:xfrm>
              <a:off x="5702537" y="3513566"/>
              <a:ext cx="1111" cy="2222"/>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0"/>
                    <a:pt x="1" y="0"/>
                  </a:cubicBezTo>
                  <a:cubicBezTo>
                    <a:pt x="1" y="0"/>
                    <a:pt x="0"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4" name="Freeform 339">
              <a:extLst>
                <a:ext uri="{FF2B5EF4-FFF2-40B4-BE49-F238E27FC236}">
                  <a16:creationId xmlns="" xmlns:a16="http://schemas.microsoft.com/office/drawing/2014/main" id="{7B6420F5-C4F2-4BDB-BFED-FF0C034EF07C}"/>
                </a:ext>
              </a:extLst>
            </p:cNvPr>
            <p:cNvSpPr>
              <a:spLocks/>
            </p:cNvSpPr>
            <p:nvPr/>
          </p:nvSpPr>
          <p:spPr bwMode="auto">
            <a:xfrm>
              <a:off x="5503665" y="4091293"/>
              <a:ext cx="7777" cy="8888"/>
            </a:xfrm>
            <a:custGeom>
              <a:avLst/>
              <a:gdLst>
                <a:gd name="T0" fmla="*/ 6 w 7"/>
                <a:gd name="T1" fmla="*/ 1 h 8"/>
                <a:gd name="T2" fmla="*/ 4 w 7"/>
                <a:gd name="T3" fmla="*/ 2 h 8"/>
                <a:gd name="T4" fmla="*/ 3 w 7"/>
                <a:gd name="T5" fmla="*/ 4 h 8"/>
                <a:gd name="T6" fmla="*/ 4 w 7"/>
                <a:gd name="T7" fmla="*/ 6 h 8"/>
                <a:gd name="T8" fmla="*/ 6 w 7"/>
                <a:gd name="T9" fmla="*/ 5 h 8"/>
                <a:gd name="T10" fmla="*/ 6 w 7"/>
                <a:gd name="T11" fmla="*/ 2 h 8"/>
                <a:gd name="T12" fmla="*/ 6 w 7"/>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1"/>
                  </a:moveTo>
                  <a:cubicBezTo>
                    <a:pt x="5" y="0"/>
                    <a:pt x="5" y="1"/>
                    <a:pt x="4" y="2"/>
                  </a:cubicBezTo>
                  <a:cubicBezTo>
                    <a:pt x="4" y="4"/>
                    <a:pt x="4" y="3"/>
                    <a:pt x="3" y="4"/>
                  </a:cubicBezTo>
                  <a:cubicBezTo>
                    <a:pt x="2" y="5"/>
                    <a:pt x="0" y="6"/>
                    <a:pt x="4" y="6"/>
                  </a:cubicBezTo>
                  <a:cubicBezTo>
                    <a:pt x="4" y="6"/>
                    <a:pt x="7" y="8"/>
                    <a:pt x="6" y="5"/>
                  </a:cubicBezTo>
                  <a:cubicBezTo>
                    <a:pt x="4" y="3"/>
                    <a:pt x="5" y="3"/>
                    <a:pt x="6" y="2"/>
                  </a:cubicBezTo>
                  <a:cubicBezTo>
                    <a:pt x="7" y="1"/>
                    <a:pt x="7" y="1"/>
                    <a:pt x="6"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5" name="Freeform 340">
              <a:extLst>
                <a:ext uri="{FF2B5EF4-FFF2-40B4-BE49-F238E27FC236}">
                  <a16:creationId xmlns="" xmlns:a16="http://schemas.microsoft.com/office/drawing/2014/main" id="{A55225CE-AC77-471A-805F-B6B2E8BBC153}"/>
                </a:ext>
              </a:extLst>
            </p:cNvPr>
            <p:cNvSpPr>
              <a:spLocks/>
            </p:cNvSpPr>
            <p:nvPr/>
          </p:nvSpPr>
          <p:spPr bwMode="auto">
            <a:xfrm>
              <a:off x="5553661" y="4131289"/>
              <a:ext cx="3333" cy="2222"/>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2"/>
                    <a:pt x="2" y="3"/>
                    <a:pt x="3" y="2"/>
                  </a:cubicBezTo>
                  <a:cubicBezTo>
                    <a:pt x="3" y="0"/>
                    <a:pt x="1" y="1"/>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6" name="Freeform 341">
              <a:extLst>
                <a:ext uri="{FF2B5EF4-FFF2-40B4-BE49-F238E27FC236}">
                  <a16:creationId xmlns="" xmlns:a16="http://schemas.microsoft.com/office/drawing/2014/main" id="{94D70204-5A99-4D4F-A40F-AEB064FB2FF8}"/>
                </a:ext>
              </a:extLst>
            </p:cNvPr>
            <p:cNvSpPr>
              <a:spLocks/>
            </p:cNvSpPr>
            <p:nvPr/>
          </p:nvSpPr>
          <p:spPr bwMode="auto">
            <a:xfrm>
              <a:off x="5529219" y="4014633"/>
              <a:ext cx="12221" cy="13332"/>
            </a:xfrm>
            <a:custGeom>
              <a:avLst/>
              <a:gdLst>
                <a:gd name="T0" fmla="*/ 10 w 11"/>
                <a:gd name="T1" fmla="*/ 6 h 13"/>
                <a:gd name="T2" fmla="*/ 8 w 11"/>
                <a:gd name="T3" fmla="*/ 5 h 13"/>
                <a:gd name="T4" fmla="*/ 8 w 11"/>
                <a:gd name="T5" fmla="*/ 3 h 13"/>
                <a:gd name="T6" fmla="*/ 5 w 11"/>
                <a:gd name="T7" fmla="*/ 1 h 13"/>
                <a:gd name="T8" fmla="*/ 4 w 11"/>
                <a:gd name="T9" fmla="*/ 4 h 13"/>
                <a:gd name="T10" fmla="*/ 3 w 11"/>
                <a:gd name="T11" fmla="*/ 8 h 13"/>
                <a:gd name="T12" fmla="*/ 1 w 11"/>
                <a:gd name="T13" fmla="*/ 12 h 13"/>
                <a:gd name="T14" fmla="*/ 2 w 11"/>
                <a:gd name="T15" fmla="*/ 11 h 13"/>
                <a:gd name="T16" fmla="*/ 4 w 11"/>
                <a:gd name="T17" fmla="*/ 10 h 13"/>
                <a:gd name="T18" fmla="*/ 7 w 11"/>
                <a:gd name="T19" fmla="*/ 10 h 13"/>
                <a:gd name="T20" fmla="*/ 10 w 11"/>
                <a:gd name="T21" fmla="*/ 9 h 13"/>
                <a:gd name="T22" fmla="*/ 11 w 11"/>
                <a:gd name="T23" fmla="*/ 7 h 13"/>
                <a:gd name="T24" fmla="*/ 10 w 11"/>
                <a:gd name="T2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
                  <a:moveTo>
                    <a:pt x="10" y="6"/>
                  </a:moveTo>
                  <a:cubicBezTo>
                    <a:pt x="9" y="6"/>
                    <a:pt x="7" y="5"/>
                    <a:pt x="8" y="5"/>
                  </a:cubicBezTo>
                  <a:cubicBezTo>
                    <a:pt x="9" y="5"/>
                    <a:pt x="9" y="4"/>
                    <a:pt x="8" y="3"/>
                  </a:cubicBezTo>
                  <a:cubicBezTo>
                    <a:pt x="8" y="2"/>
                    <a:pt x="6" y="0"/>
                    <a:pt x="5" y="1"/>
                  </a:cubicBezTo>
                  <a:cubicBezTo>
                    <a:pt x="3" y="2"/>
                    <a:pt x="4" y="2"/>
                    <a:pt x="4" y="4"/>
                  </a:cubicBezTo>
                  <a:cubicBezTo>
                    <a:pt x="5" y="5"/>
                    <a:pt x="4" y="7"/>
                    <a:pt x="3" y="8"/>
                  </a:cubicBezTo>
                  <a:cubicBezTo>
                    <a:pt x="2" y="10"/>
                    <a:pt x="1" y="11"/>
                    <a:pt x="1" y="12"/>
                  </a:cubicBezTo>
                  <a:cubicBezTo>
                    <a:pt x="0" y="13"/>
                    <a:pt x="1" y="13"/>
                    <a:pt x="2" y="11"/>
                  </a:cubicBezTo>
                  <a:cubicBezTo>
                    <a:pt x="2" y="11"/>
                    <a:pt x="2" y="10"/>
                    <a:pt x="4" y="10"/>
                  </a:cubicBezTo>
                  <a:cubicBezTo>
                    <a:pt x="5" y="11"/>
                    <a:pt x="6" y="10"/>
                    <a:pt x="7" y="10"/>
                  </a:cubicBezTo>
                  <a:cubicBezTo>
                    <a:pt x="7" y="10"/>
                    <a:pt x="9" y="9"/>
                    <a:pt x="10" y="9"/>
                  </a:cubicBezTo>
                  <a:cubicBezTo>
                    <a:pt x="10" y="9"/>
                    <a:pt x="11" y="9"/>
                    <a:pt x="11" y="7"/>
                  </a:cubicBezTo>
                  <a:cubicBezTo>
                    <a:pt x="10" y="6"/>
                    <a:pt x="11" y="6"/>
                    <a:pt x="10"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7" name="Freeform 342">
              <a:extLst>
                <a:ext uri="{FF2B5EF4-FFF2-40B4-BE49-F238E27FC236}">
                  <a16:creationId xmlns="" xmlns:a16="http://schemas.microsoft.com/office/drawing/2014/main" id="{54332E53-5BCB-48C8-BE39-F73ACEA9700E}"/>
                </a:ext>
              </a:extLst>
            </p:cNvPr>
            <p:cNvSpPr>
              <a:spLocks/>
            </p:cNvSpPr>
            <p:nvPr/>
          </p:nvSpPr>
          <p:spPr bwMode="auto">
            <a:xfrm>
              <a:off x="5512553" y="3899087"/>
              <a:ext cx="124433" cy="116657"/>
            </a:xfrm>
            <a:custGeom>
              <a:avLst/>
              <a:gdLst>
                <a:gd name="T0" fmla="*/ 115 w 119"/>
                <a:gd name="T1" fmla="*/ 12 h 112"/>
                <a:gd name="T2" fmla="*/ 116 w 119"/>
                <a:gd name="T3" fmla="*/ 10 h 112"/>
                <a:gd name="T4" fmla="*/ 112 w 119"/>
                <a:gd name="T5" fmla="*/ 13 h 112"/>
                <a:gd name="T6" fmla="*/ 111 w 119"/>
                <a:gd name="T7" fmla="*/ 9 h 112"/>
                <a:gd name="T8" fmla="*/ 102 w 119"/>
                <a:gd name="T9" fmla="*/ 13 h 112"/>
                <a:gd name="T10" fmla="*/ 97 w 119"/>
                <a:gd name="T11" fmla="*/ 6 h 112"/>
                <a:gd name="T12" fmla="*/ 94 w 119"/>
                <a:gd name="T13" fmla="*/ 0 h 112"/>
                <a:gd name="T14" fmla="*/ 87 w 119"/>
                <a:gd name="T15" fmla="*/ 4 h 112"/>
                <a:gd name="T16" fmla="*/ 83 w 119"/>
                <a:gd name="T17" fmla="*/ 17 h 112"/>
                <a:gd name="T18" fmla="*/ 75 w 119"/>
                <a:gd name="T19" fmla="*/ 23 h 112"/>
                <a:gd name="T20" fmla="*/ 69 w 119"/>
                <a:gd name="T21" fmla="*/ 39 h 112"/>
                <a:gd name="T22" fmla="*/ 38 w 119"/>
                <a:gd name="T23" fmla="*/ 61 h 112"/>
                <a:gd name="T24" fmla="*/ 27 w 119"/>
                <a:gd name="T25" fmla="*/ 66 h 112"/>
                <a:gd name="T26" fmla="*/ 21 w 119"/>
                <a:gd name="T27" fmla="*/ 74 h 112"/>
                <a:gd name="T28" fmla="*/ 16 w 119"/>
                <a:gd name="T29" fmla="*/ 77 h 112"/>
                <a:gd name="T30" fmla="*/ 14 w 119"/>
                <a:gd name="T31" fmla="*/ 81 h 112"/>
                <a:gd name="T32" fmla="*/ 11 w 119"/>
                <a:gd name="T33" fmla="*/ 82 h 112"/>
                <a:gd name="T34" fmla="*/ 10 w 119"/>
                <a:gd name="T35" fmla="*/ 84 h 112"/>
                <a:gd name="T36" fmla="*/ 10 w 119"/>
                <a:gd name="T37" fmla="*/ 87 h 112"/>
                <a:gd name="T38" fmla="*/ 10 w 119"/>
                <a:gd name="T39" fmla="*/ 90 h 112"/>
                <a:gd name="T40" fmla="*/ 8 w 119"/>
                <a:gd name="T41" fmla="*/ 88 h 112"/>
                <a:gd name="T42" fmla="*/ 5 w 119"/>
                <a:gd name="T43" fmla="*/ 91 h 112"/>
                <a:gd name="T44" fmla="*/ 5 w 119"/>
                <a:gd name="T45" fmla="*/ 93 h 112"/>
                <a:gd name="T46" fmla="*/ 7 w 119"/>
                <a:gd name="T47" fmla="*/ 94 h 112"/>
                <a:gd name="T48" fmla="*/ 1 w 119"/>
                <a:gd name="T49" fmla="*/ 98 h 112"/>
                <a:gd name="T50" fmla="*/ 4 w 119"/>
                <a:gd name="T51" fmla="*/ 98 h 112"/>
                <a:gd name="T52" fmla="*/ 5 w 119"/>
                <a:gd name="T53" fmla="*/ 100 h 112"/>
                <a:gd name="T54" fmla="*/ 17 w 119"/>
                <a:gd name="T55" fmla="*/ 103 h 112"/>
                <a:gd name="T56" fmla="*/ 22 w 119"/>
                <a:gd name="T57" fmla="*/ 107 h 112"/>
                <a:gd name="T58" fmla="*/ 30 w 119"/>
                <a:gd name="T59" fmla="*/ 111 h 112"/>
                <a:gd name="T60" fmla="*/ 45 w 119"/>
                <a:gd name="T61" fmla="*/ 110 h 112"/>
                <a:gd name="T62" fmla="*/ 58 w 119"/>
                <a:gd name="T63" fmla="*/ 99 h 112"/>
                <a:gd name="T64" fmla="*/ 64 w 119"/>
                <a:gd name="T65" fmla="*/ 96 h 112"/>
                <a:gd name="T66" fmla="*/ 62 w 119"/>
                <a:gd name="T67" fmla="*/ 93 h 112"/>
                <a:gd name="T68" fmla="*/ 71 w 119"/>
                <a:gd name="T69" fmla="*/ 76 h 112"/>
                <a:gd name="T70" fmla="*/ 72 w 119"/>
                <a:gd name="T71" fmla="*/ 69 h 112"/>
                <a:gd name="T72" fmla="*/ 89 w 119"/>
                <a:gd name="T73" fmla="*/ 59 h 112"/>
                <a:gd name="T74" fmla="*/ 91 w 119"/>
                <a:gd name="T75" fmla="*/ 59 h 112"/>
                <a:gd name="T76" fmla="*/ 95 w 119"/>
                <a:gd name="T77" fmla="*/ 60 h 112"/>
                <a:gd name="T78" fmla="*/ 98 w 119"/>
                <a:gd name="T79" fmla="*/ 57 h 112"/>
                <a:gd name="T80" fmla="*/ 95 w 119"/>
                <a:gd name="T81" fmla="*/ 56 h 112"/>
                <a:gd name="T82" fmla="*/ 95 w 119"/>
                <a:gd name="T83" fmla="*/ 49 h 112"/>
                <a:gd name="T84" fmla="*/ 115 w 119"/>
                <a:gd name="T85" fmla="*/ 24 h 112"/>
                <a:gd name="T86" fmla="*/ 115 w 119"/>
                <a:gd name="T87" fmla="*/ 15 h 112"/>
                <a:gd name="T88" fmla="*/ 113 w 119"/>
                <a:gd name="T89" fmla="*/ 1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112">
                  <a:moveTo>
                    <a:pt x="113" y="13"/>
                  </a:moveTo>
                  <a:cubicBezTo>
                    <a:pt x="115" y="12"/>
                    <a:pt x="115" y="12"/>
                    <a:pt x="115" y="12"/>
                  </a:cubicBezTo>
                  <a:cubicBezTo>
                    <a:pt x="115" y="11"/>
                    <a:pt x="116" y="11"/>
                    <a:pt x="117" y="10"/>
                  </a:cubicBezTo>
                  <a:cubicBezTo>
                    <a:pt x="117" y="9"/>
                    <a:pt x="118" y="9"/>
                    <a:pt x="116" y="10"/>
                  </a:cubicBezTo>
                  <a:cubicBezTo>
                    <a:pt x="114" y="10"/>
                    <a:pt x="110" y="12"/>
                    <a:pt x="112" y="12"/>
                  </a:cubicBezTo>
                  <a:cubicBezTo>
                    <a:pt x="113" y="12"/>
                    <a:pt x="114" y="12"/>
                    <a:pt x="112" y="13"/>
                  </a:cubicBezTo>
                  <a:cubicBezTo>
                    <a:pt x="110" y="14"/>
                    <a:pt x="110" y="14"/>
                    <a:pt x="110" y="12"/>
                  </a:cubicBezTo>
                  <a:cubicBezTo>
                    <a:pt x="111" y="11"/>
                    <a:pt x="111" y="10"/>
                    <a:pt x="111" y="9"/>
                  </a:cubicBezTo>
                  <a:cubicBezTo>
                    <a:pt x="112" y="8"/>
                    <a:pt x="113" y="7"/>
                    <a:pt x="111" y="8"/>
                  </a:cubicBezTo>
                  <a:cubicBezTo>
                    <a:pt x="110" y="9"/>
                    <a:pt x="103" y="12"/>
                    <a:pt x="102" y="13"/>
                  </a:cubicBezTo>
                  <a:cubicBezTo>
                    <a:pt x="100" y="15"/>
                    <a:pt x="100" y="13"/>
                    <a:pt x="100" y="11"/>
                  </a:cubicBezTo>
                  <a:cubicBezTo>
                    <a:pt x="100" y="9"/>
                    <a:pt x="99" y="7"/>
                    <a:pt x="97" y="6"/>
                  </a:cubicBezTo>
                  <a:cubicBezTo>
                    <a:pt x="95" y="6"/>
                    <a:pt x="94" y="5"/>
                    <a:pt x="94" y="2"/>
                  </a:cubicBezTo>
                  <a:cubicBezTo>
                    <a:pt x="95" y="0"/>
                    <a:pt x="95" y="1"/>
                    <a:pt x="94" y="0"/>
                  </a:cubicBezTo>
                  <a:cubicBezTo>
                    <a:pt x="93" y="0"/>
                    <a:pt x="92" y="0"/>
                    <a:pt x="91" y="1"/>
                  </a:cubicBezTo>
                  <a:cubicBezTo>
                    <a:pt x="90" y="2"/>
                    <a:pt x="88" y="3"/>
                    <a:pt x="87" y="4"/>
                  </a:cubicBezTo>
                  <a:cubicBezTo>
                    <a:pt x="87" y="5"/>
                    <a:pt x="86" y="6"/>
                    <a:pt x="85" y="9"/>
                  </a:cubicBezTo>
                  <a:cubicBezTo>
                    <a:pt x="85" y="12"/>
                    <a:pt x="85" y="15"/>
                    <a:pt x="83" y="17"/>
                  </a:cubicBezTo>
                  <a:cubicBezTo>
                    <a:pt x="82" y="19"/>
                    <a:pt x="79" y="21"/>
                    <a:pt x="78" y="22"/>
                  </a:cubicBezTo>
                  <a:cubicBezTo>
                    <a:pt x="76" y="22"/>
                    <a:pt x="75" y="22"/>
                    <a:pt x="75" y="23"/>
                  </a:cubicBezTo>
                  <a:cubicBezTo>
                    <a:pt x="74" y="25"/>
                    <a:pt x="73" y="31"/>
                    <a:pt x="72" y="32"/>
                  </a:cubicBezTo>
                  <a:cubicBezTo>
                    <a:pt x="72" y="33"/>
                    <a:pt x="71" y="38"/>
                    <a:pt x="69" y="39"/>
                  </a:cubicBezTo>
                  <a:cubicBezTo>
                    <a:pt x="67" y="40"/>
                    <a:pt x="60" y="45"/>
                    <a:pt x="58" y="47"/>
                  </a:cubicBezTo>
                  <a:cubicBezTo>
                    <a:pt x="56" y="48"/>
                    <a:pt x="38" y="60"/>
                    <a:pt x="38" y="61"/>
                  </a:cubicBezTo>
                  <a:cubicBezTo>
                    <a:pt x="37" y="61"/>
                    <a:pt x="34" y="62"/>
                    <a:pt x="31" y="63"/>
                  </a:cubicBezTo>
                  <a:cubicBezTo>
                    <a:pt x="29" y="63"/>
                    <a:pt x="28" y="64"/>
                    <a:pt x="27" y="66"/>
                  </a:cubicBezTo>
                  <a:cubicBezTo>
                    <a:pt x="26" y="68"/>
                    <a:pt x="25" y="69"/>
                    <a:pt x="23" y="70"/>
                  </a:cubicBezTo>
                  <a:cubicBezTo>
                    <a:pt x="21" y="71"/>
                    <a:pt x="20" y="72"/>
                    <a:pt x="21" y="74"/>
                  </a:cubicBezTo>
                  <a:cubicBezTo>
                    <a:pt x="22" y="75"/>
                    <a:pt x="22" y="75"/>
                    <a:pt x="21" y="75"/>
                  </a:cubicBezTo>
                  <a:cubicBezTo>
                    <a:pt x="20" y="76"/>
                    <a:pt x="17" y="77"/>
                    <a:pt x="16" y="77"/>
                  </a:cubicBezTo>
                  <a:cubicBezTo>
                    <a:pt x="16" y="78"/>
                    <a:pt x="14" y="78"/>
                    <a:pt x="14" y="79"/>
                  </a:cubicBezTo>
                  <a:cubicBezTo>
                    <a:pt x="15" y="80"/>
                    <a:pt x="15" y="81"/>
                    <a:pt x="14" y="81"/>
                  </a:cubicBezTo>
                  <a:cubicBezTo>
                    <a:pt x="12" y="81"/>
                    <a:pt x="11" y="81"/>
                    <a:pt x="12" y="81"/>
                  </a:cubicBezTo>
                  <a:cubicBezTo>
                    <a:pt x="13" y="82"/>
                    <a:pt x="12" y="82"/>
                    <a:pt x="11" y="82"/>
                  </a:cubicBezTo>
                  <a:cubicBezTo>
                    <a:pt x="10" y="83"/>
                    <a:pt x="9" y="82"/>
                    <a:pt x="10" y="83"/>
                  </a:cubicBezTo>
                  <a:cubicBezTo>
                    <a:pt x="10" y="84"/>
                    <a:pt x="10" y="84"/>
                    <a:pt x="10" y="84"/>
                  </a:cubicBezTo>
                  <a:cubicBezTo>
                    <a:pt x="9" y="84"/>
                    <a:pt x="9" y="85"/>
                    <a:pt x="9" y="85"/>
                  </a:cubicBezTo>
                  <a:cubicBezTo>
                    <a:pt x="9" y="86"/>
                    <a:pt x="10" y="86"/>
                    <a:pt x="10" y="87"/>
                  </a:cubicBezTo>
                  <a:cubicBezTo>
                    <a:pt x="9" y="87"/>
                    <a:pt x="10" y="88"/>
                    <a:pt x="10" y="88"/>
                  </a:cubicBezTo>
                  <a:cubicBezTo>
                    <a:pt x="11" y="89"/>
                    <a:pt x="11" y="91"/>
                    <a:pt x="10" y="90"/>
                  </a:cubicBezTo>
                  <a:cubicBezTo>
                    <a:pt x="9" y="88"/>
                    <a:pt x="10" y="88"/>
                    <a:pt x="9" y="88"/>
                  </a:cubicBezTo>
                  <a:cubicBezTo>
                    <a:pt x="9" y="88"/>
                    <a:pt x="9" y="89"/>
                    <a:pt x="8" y="88"/>
                  </a:cubicBezTo>
                  <a:cubicBezTo>
                    <a:pt x="7" y="87"/>
                    <a:pt x="5" y="87"/>
                    <a:pt x="5" y="88"/>
                  </a:cubicBezTo>
                  <a:cubicBezTo>
                    <a:pt x="4" y="90"/>
                    <a:pt x="4" y="92"/>
                    <a:pt x="5" y="91"/>
                  </a:cubicBezTo>
                  <a:cubicBezTo>
                    <a:pt x="6" y="91"/>
                    <a:pt x="9" y="91"/>
                    <a:pt x="7" y="92"/>
                  </a:cubicBezTo>
                  <a:cubicBezTo>
                    <a:pt x="5" y="92"/>
                    <a:pt x="4" y="93"/>
                    <a:pt x="5" y="93"/>
                  </a:cubicBezTo>
                  <a:cubicBezTo>
                    <a:pt x="6" y="93"/>
                    <a:pt x="7" y="93"/>
                    <a:pt x="6" y="93"/>
                  </a:cubicBezTo>
                  <a:cubicBezTo>
                    <a:pt x="6" y="94"/>
                    <a:pt x="5" y="94"/>
                    <a:pt x="7" y="94"/>
                  </a:cubicBezTo>
                  <a:cubicBezTo>
                    <a:pt x="9" y="94"/>
                    <a:pt x="8" y="94"/>
                    <a:pt x="6" y="95"/>
                  </a:cubicBezTo>
                  <a:cubicBezTo>
                    <a:pt x="5" y="95"/>
                    <a:pt x="0" y="97"/>
                    <a:pt x="1" y="98"/>
                  </a:cubicBezTo>
                  <a:cubicBezTo>
                    <a:pt x="1" y="99"/>
                    <a:pt x="1" y="100"/>
                    <a:pt x="2" y="99"/>
                  </a:cubicBezTo>
                  <a:cubicBezTo>
                    <a:pt x="3" y="97"/>
                    <a:pt x="4" y="98"/>
                    <a:pt x="4" y="98"/>
                  </a:cubicBezTo>
                  <a:cubicBezTo>
                    <a:pt x="3" y="99"/>
                    <a:pt x="2" y="102"/>
                    <a:pt x="3" y="100"/>
                  </a:cubicBezTo>
                  <a:cubicBezTo>
                    <a:pt x="5" y="99"/>
                    <a:pt x="6" y="99"/>
                    <a:pt x="5" y="100"/>
                  </a:cubicBezTo>
                  <a:cubicBezTo>
                    <a:pt x="5" y="101"/>
                    <a:pt x="3" y="102"/>
                    <a:pt x="4" y="103"/>
                  </a:cubicBezTo>
                  <a:cubicBezTo>
                    <a:pt x="5" y="103"/>
                    <a:pt x="5" y="104"/>
                    <a:pt x="17" y="103"/>
                  </a:cubicBezTo>
                  <a:cubicBezTo>
                    <a:pt x="17" y="103"/>
                    <a:pt x="18" y="103"/>
                    <a:pt x="19" y="104"/>
                  </a:cubicBezTo>
                  <a:cubicBezTo>
                    <a:pt x="20" y="106"/>
                    <a:pt x="20" y="107"/>
                    <a:pt x="22" y="107"/>
                  </a:cubicBezTo>
                  <a:cubicBezTo>
                    <a:pt x="25" y="107"/>
                    <a:pt x="29" y="107"/>
                    <a:pt x="29" y="109"/>
                  </a:cubicBezTo>
                  <a:cubicBezTo>
                    <a:pt x="28" y="110"/>
                    <a:pt x="28" y="110"/>
                    <a:pt x="30" y="111"/>
                  </a:cubicBezTo>
                  <a:cubicBezTo>
                    <a:pt x="32" y="111"/>
                    <a:pt x="34" y="111"/>
                    <a:pt x="35" y="112"/>
                  </a:cubicBezTo>
                  <a:cubicBezTo>
                    <a:pt x="37" y="112"/>
                    <a:pt x="43" y="112"/>
                    <a:pt x="45" y="110"/>
                  </a:cubicBezTo>
                  <a:cubicBezTo>
                    <a:pt x="48" y="108"/>
                    <a:pt x="51" y="108"/>
                    <a:pt x="53" y="105"/>
                  </a:cubicBezTo>
                  <a:cubicBezTo>
                    <a:pt x="55" y="101"/>
                    <a:pt x="56" y="100"/>
                    <a:pt x="58" y="99"/>
                  </a:cubicBezTo>
                  <a:cubicBezTo>
                    <a:pt x="60" y="98"/>
                    <a:pt x="62" y="98"/>
                    <a:pt x="63" y="97"/>
                  </a:cubicBezTo>
                  <a:cubicBezTo>
                    <a:pt x="64" y="97"/>
                    <a:pt x="65" y="97"/>
                    <a:pt x="64" y="96"/>
                  </a:cubicBezTo>
                  <a:cubicBezTo>
                    <a:pt x="62" y="96"/>
                    <a:pt x="62" y="97"/>
                    <a:pt x="62" y="97"/>
                  </a:cubicBezTo>
                  <a:cubicBezTo>
                    <a:pt x="61" y="97"/>
                    <a:pt x="61" y="96"/>
                    <a:pt x="62" y="93"/>
                  </a:cubicBezTo>
                  <a:cubicBezTo>
                    <a:pt x="63" y="91"/>
                    <a:pt x="67" y="86"/>
                    <a:pt x="68" y="83"/>
                  </a:cubicBezTo>
                  <a:cubicBezTo>
                    <a:pt x="70" y="81"/>
                    <a:pt x="71" y="78"/>
                    <a:pt x="71" y="76"/>
                  </a:cubicBezTo>
                  <a:cubicBezTo>
                    <a:pt x="70" y="74"/>
                    <a:pt x="70" y="73"/>
                    <a:pt x="71" y="72"/>
                  </a:cubicBezTo>
                  <a:cubicBezTo>
                    <a:pt x="72" y="71"/>
                    <a:pt x="71" y="70"/>
                    <a:pt x="72" y="69"/>
                  </a:cubicBezTo>
                  <a:cubicBezTo>
                    <a:pt x="72" y="68"/>
                    <a:pt x="72" y="68"/>
                    <a:pt x="74" y="67"/>
                  </a:cubicBezTo>
                  <a:cubicBezTo>
                    <a:pt x="75" y="67"/>
                    <a:pt x="88" y="59"/>
                    <a:pt x="89" y="59"/>
                  </a:cubicBezTo>
                  <a:cubicBezTo>
                    <a:pt x="90" y="58"/>
                    <a:pt x="91" y="58"/>
                    <a:pt x="92" y="58"/>
                  </a:cubicBezTo>
                  <a:cubicBezTo>
                    <a:pt x="92" y="59"/>
                    <a:pt x="92" y="59"/>
                    <a:pt x="91" y="59"/>
                  </a:cubicBezTo>
                  <a:cubicBezTo>
                    <a:pt x="90" y="59"/>
                    <a:pt x="89" y="60"/>
                    <a:pt x="92" y="60"/>
                  </a:cubicBezTo>
                  <a:cubicBezTo>
                    <a:pt x="95" y="60"/>
                    <a:pt x="94" y="60"/>
                    <a:pt x="95" y="60"/>
                  </a:cubicBezTo>
                  <a:cubicBezTo>
                    <a:pt x="96" y="60"/>
                    <a:pt x="97" y="62"/>
                    <a:pt x="98" y="60"/>
                  </a:cubicBezTo>
                  <a:cubicBezTo>
                    <a:pt x="99" y="57"/>
                    <a:pt x="99" y="57"/>
                    <a:pt x="98" y="57"/>
                  </a:cubicBezTo>
                  <a:cubicBezTo>
                    <a:pt x="97" y="56"/>
                    <a:pt x="97" y="57"/>
                    <a:pt x="96" y="56"/>
                  </a:cubicBezTo>
                  <a:cubicBezTo>
                    <a:pt x="95" y="55"/>
                    <a:pt x="95" y="56"/>
                    <a:pt x="95" y="56"/>
                  </a:cubicBezTo>
                  <a:cubicBezTo>
                    <a:pt x="94" y="56"/>
                    <a:pt x="93" y="56"/>
                    <a:pt x="93" y="55"/>
                  </a:cubicBezTo>
                  <a:cubicBezTo>
                    <a:pt x="93" y="54"/>
                    <a:pt x="93" y="51"/>
                    <a:pt x="95" y="49"/>
                  </a:cubicBezTo>
                  <a:cubicBezTo>
                    <a:pt x="97" y="47"/>
                    <a:pt x="102" y="41"/>
                    <a:pt x="106" y="36"/>
                  </a:cubicBezTo>
                  <a:cubicBezTo>
                    <a:pt x="109" y="31"/>
                    <a:pt x="114" y="26"/>
                    <a:pt x="115" y="24"/>
                  </a:cubicBezTo>
                  <a:cubicBezTo>
                    <a:pt x="116" y="23"/>
                    <a:pt x="118" y="23"/>
                    <a:pt x="116" y="19"/>
                  </a:cubicBezTo>
                  <a:cubicBezTo>
                    <a:pt x="114" y="16"/>
                    <a:pt x="113" y="15"/>
                    <a:pt x="115" y="15"/>
                  </a:cubicBezTo>
                  <a:cubicBezTo>
                    <a:pt x="116" y="14"/>
                    <a:pt x="119" y="12"/>
                    <a:pt x="116" y="13"/>
                  </a:cubicBezTo>
                  <a:cubicBezTo>
                    <a:pt x="114" y="14"/>
                    <a:pt x="112" y="14"/>
                    <a:pt x="113" y="1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8" name="Freeform 343">
              <a:extLst>
                <a:ext uri="{FF2B5EF4-FFF2-40B4-BE49-F238E27FC236}">
                  <a16:creationId xmlns="" xmlns:a16="http://schemas.microsoft.com/office/drawing/2014/main" id="{43BF8741-0B65-4578-A788-B8FD586C6884}"/>
                </a:ext>
              </a:extLst>
            </p:cNvPr>
            <p:cNvSpPr>
              <a:spLocks/>
            </p:cNvSpPr>
            <p:nvPr/>
          </p:nvSpPr>
          <p:spPr bwMode="auto">
            <a:xfrm>
              <a:off x="5608100" y="3790208"/>
              <a:ext cx="91103" cy="129989"/>
            </a:xfrm>
            <a:custGeom>
              <a:avLst/>
              <a:gdLst>
                <a:gd name="T0" fmla="*/ 76 w 88"/>
                <a:gd name="T1" fmla="*/ 58 h 125"/>
                <a:gd name="T2" fmla="*/ 55 w 88"/>
                <a:gd name="T3" fmla="*/ 56 h 125"/>
                <a:gd name="T4" fmla="*/ 51 w 88"/>
                <a:gd name="T5" fmla="*/ 55 h 125"/>
                <a:gd name="T6" fmla="*/ 47 w 88"/>
                <a:gd name="T7" fmla="*/ 41 h 125"/>
                <a:gd name="T8" fmla="*/ 45 w 88"/>
                <a:gd name="T9" fmla="*/ 39 h 125"/>
                <a:gd name="T10" fmla="*/ 43 w 88"/>
                <a:gd name="T11" fmla="*/ 37 h 125"/>
                <a:gd name="T12" fmla="*/ 43 w 88"/>
                <a:gd name="T13" fmla="*/ 44 h 125"/>
                <a:gd name="T14" fmla="*/ 37 w 88"/>
                <a:gd name="T15" fmla="*/ 44 h 125"/>
                <a:gd name="T16" fmla="*/ 32 w 88"/>
                <a:gd name="T17" fmla="*/ 42 h 125"/>
                <a:gd name="T18" fmla="*/ 32 w 88"/>
                <a:gd name="T19" fmla="*/ 37 h 125"/>
                <a:gd name="T20" fmla="*/ 31 w 88"/>
                <a:gd name="T21" fmla="*/ 31 h 125"/>
                <a:gd name="T22" fmla="*/ 26 w 88"/>
                <a:gd name="T23" fmla="*/ 25 h 125"/>
                <a:gd name="T24" fmla="*/ 26 w 88"/>
                <a:gd name="T25" fmla="*/ 20 h 125"/>
                <a:gd name="T26" fmla="*/ 24 w 88"/>
                <a:gd name="T27" fmla="*/ 15 h 125"/>
                <a:gd name="T28" fmla="*/ 21 w 88"/>
                <a:gd name="T29" fmla="*/ 13 h 125"/>
                <a:gd name="T30" fmla="*/ 17 w 88"/>
                <a:gd name="T31" fmla="*/ 10 h 125"/>
                <a:gd name="T32" fmla="*/ 12 w 88"/>
                <a:gd name="T33" fmla="*/ 8 h 125"/>
                <a:gd name="T34" fmla="*/ 10 w 88"/>
                <a:gd name="T35" fmla="*/ 10 h 125"/>
                <a:gd name="T36" fmla="*/ 5 w 88"/>
                <a:gd name="T37" fmla="*/ 4 h 125"/>
                <a:gd name="T38" fmla="*/ 6 w 88"/>
                <a:gd name="T39" fmla="*/ 1 h 125"/>
                <a:gd name="T40" fmla="*/ 6 w 88"/>
                <a:gd name="T41" fmla="*/ 7 h 125"/>
                <a:gd name="T42" fmla="*/ 11 w 88"/>
                <a:gd name="T43" fmla="*/ 18 h 125"/>
                <a:gd name="T44" fmla="*/ 14 w 88"/>
                <a:gd name="T45" fmla="*/ 20 h 125"/>
                <a:gd name="T46" fmla="*/ 22 w 88"/>
                <a:gd name="T47" fmla="*/ 34 h 125"/>
                <a:gd name="T48" fmla="*/ 23 w 88"/>
                <a:gd name="T49" fmla="*/ 31 h 125"/>
                <a:gd name="T50" fmla="*/ 25 w 88"/>
                <a:gd name="T51" fmla="*/ 31 h 125"/>
                <a:gd name="T52" fmla="*/ 25 w 88"/>
                <a:gd name="T53" fmla="*/ 33 h 125"/>
                <a:gd name="T54" fmla="*/ 24 w 88"/>
                <a:gd name="T55" fmla="*/ 36 h 125"/>
                <a:gd name="T56" fmla="*/ 28 w 88"/>
                <a:gd name="T57" fmla="*/ 45 h 125"/>
                <a:gd name="T58" fmla="*/ 33 w 88"/>
                <a:gd name="T59" fmla="*/ 45 h 125"/>
                <a:gd name="T60" fmla="*/ 31 w 88"/>
                <a:gd name="T61" fmla="*/ 48 h 125"/>
                <a:gd name="T62" fmla="*/ 34 w 88"/>
                <a:gd name="T63" fmla="*/ 57 h 125"/>
                <a:gd name="T64" fmla="*/ 33 w 88"/>
                <a:gd name="T65" fmla="*/ 61 h 125"/>
                <a:gd name="T66" fmla="*/ 33 w 88"/>
                <a:gd name="T67" fmla="*/ 64 h 125"/>
                <a:gd name="T68" fmla="*/ 25 w 88"/>
                <a:gd name="T69" fmla="*/ 79 h 125"/>
                <a:gd name="T70" fmla="*/ 17 w 88"/>
                <a:gd name="T71" fmla="*/ 85 h 125"/>
                <a:gd name="T72" fmla="*/ 39 w 88"/>
                <a:gd name="T73" fmla="*/ 102 h 125"/>
                <a:gd name="T74" fmla="*/ 30 w 88"/>
                <a:gd name="T75" fmla="*/ 120 h 125"/>
                <a:gd name="T76" fmla="*/ 33 w 88"/>
                <a:gd name="T77" fmla="*/ 120 h 125"/>
                <a:gd name="T78" fmla="*/ 39 w 88"/>
                <a:gd name="T79" fmla="*/ 123 h 125"/>
                <a:gd name="T80" fmla="*/ 50 w 88"/>
                <a:gd name="T81" fmla="*/ 118 h 125"/>
                <a:gd name="T82" fmla="*/ 61 w 88"/>
                <a:gd name="T83" fmla="*/ 102 h 125"/>
                <a:gd name="T84" fmla="*/ 65 w 88"/>
                <a:gd name="T85" fmla="*/ 90 h 125"/>
                <a:gd name="T86" fmla="*/ 77 w 88"/>
                <a:gd name="T87" fmla="*/ 80 h 125"/>
                <a:gd name="T88" fmla="*/ 79 w 88"/>
                <a:gd name="T89" fmla="*/ 82 h 125"/>
                <a:gd name="T90" fmla="*/ 82 w 88"/>
                <a:gd name="T91" fmla="*/ 73 h 125"/>
                <a:gd name="T92" fmla="*/ 87 w 88"/>
                <a:gd name="T93" fmla="*/ 5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125">
                  <a:moveTo>
                    <a:pt x="83" y="54"/>
                  </a:moveTo>
                  <a:cubicBezTo>
                    <a:pt x="81" y="54"/>
                    <a:pt x="80" y="55"/>
                    <a:pt x="76" y="58"/>
                  </a:cubicBezTo>
                  <a:cubicBezTo>
                    <a:pt x="72" y="61"/>
                    <a:pt x="71" y="61"/>
                    <a:pt x="68" y="62"/>
                  </a:cubicBezTo>
                  <a:cubicBezTo>
                    <a:pt x="66" y="62"/>
                    <a:pt x="55" y="57"/>
                    <a:pt x="55" y="56"/>
                  </a:cubicBezTo>
                  <a:cubicBezTo>
                    <a:pt x="54" y="56"/>
                    <a:pt x="54" y="56"/>
                    <a:pt x="53" y="56"/>
                  </a:cubicBezTo>
                  <a:cubicBezTo>
                    <a:pt x="52" y="56"/>
                    <a:pt x="52" y="56"/>
                    <a:pt x="51" y="55"/>
                  </a:cubicBezTo>
                  <a:cubicBezTo>
                    <a:pt x="50" y="54"/>
                    <a:pt x="49" y="48"/>
                    <a:pt x="49" y="46"/>
                  </a:cubicBezTo>
                  <a:cubicBezTo>
                    <a:pt x="48" y="45"/>
                    <a:pt x="48" y="42"/>
                    <a:pt x="47" y="41"/>
                  </a:cubicBezTo>
                  <a:cubicBezTo>
                    <a:pt x="46" y="41"/>
                    <a:pt x="46" y="40"/>
                    <a:pt x="47" y="40"/>
                  </a:cubicBezTo>
                  <a:cubicBezTo>
                    <a:pt x="48" y="40"/>
                    <a:pt x="46" y="39"/>
                    <a:pt x="45" y="39"/>
                  </a:cubicBezTo>
                  <a:cubicBezTo>
                    <a:pt x="44" y="39"/>
                    <a:pt x="44" y="39"/>
                    <a:pt x="44" y="38"/>
                  </a:cubicBezTo>
                  <a:cubicBezTo>
                    <a:pt x="44" y="37"/>
                    <a:pt x="44" y="37"/>
                    <a:pt x="43" y="37"/>
                  </a:cubicBezTo>
                  <a:cubicBezTo>
                    <a:pt x="42" y="37"/>
                    <a:pt x="42" y="39"/>
                    <a:pt x="42" y="40"/>
                  </a:cubicBezTo>
                  <a:cubicBezTo>
                    <a:pt x="43" y="42"/>
                    <a:pt x="42" y="42"/>
                    <a:pt x="43" y="44"/>
                  </a:cubicBezTo>
                  <a:cubicBezTo>
                    <a:pt x="44" y="47"/>
                    <a:pt x="43" y="47"/>
                    <a:pt x="42" y="47"/>
                  </a:cubicBezTo>
                  <a:cubicBezTo>
                    <a:pt x="40" y="47"/>
                    <a:pt x="38" y="45"/>
                    <a:pt x="37" y="44"/>
                  </a:cubicBezTo>
                  <a:cubicBezTo>
                    <a:pt x="36" y="42"/>
                    <a:pt x="36" y="44"/>
                    <a:pt x="35" y="43"/>
                  </a:cubicBezTo>
                  <a:cubicBezTo>
                    <a:pt x="34" y="42"/>
                    <a:pt x="33" y="42"/>
                    <a:pt x="32" y="42"/>
                  </a:cubicBezTo>
                  <a:cubicBezTo>
                    <a:pt x="31" y="42"/>
                    <a:pt x="32" y="41"/>
                    <a:pt x="33" y="40"/>
                  </a:cubicBezTo>
                  <a:cubicBezTo>
                    <a:pt x="34" y="40"/>
                    <a:pt x="33" y="38"/>
                    <a:pt x="32" y="37"/>
                  </a:cubicBezTo>
                  <a:cubicBezTo>
                    <a:pt x="30" y="37"/>
                    <a:pt x="32" y="35"/>
                    <a:pt x="32" y="34"/>
                  </a:cubicBezTo>
                  <a:cubicBezTo>
                    <a:pt x="33" y="33"/>
                    <a:pt x="32" y="32"/>
                    <a:pt x="31" y="31"/>
                  </a:cubicBezTo>
                  <a:cubicBezTo>
                    <a:pt x="30" y="30"/>
                    <a:pt x="29" y="29"/>
                    <a:pt x="29" y="27"/>
                  </a:cubicBezTo>
                  <a:cubicBezTo>
                    <a:pt x="28" y="26"/>
                    <a:pt x="28" y="25"/>
                    <a:pt x="26" y="25"/>
                  </a:cubicBezTo>
                  <a:cubicBezTo>
                    <a:pt x="25" y="24"/>
                    <a:pt x="26" y="23"/>
                    <a:pt x="26" y="23"/>
                  </a:cubicBezTo>
                  <a:cubicBezTo>
                    <a:pt x="27" y="23"/>
                    <a:pt x="26" y="21"/>
                    <a:pt x="26" y="20"/>
                  </a:cubicBezTo>
                  <a:cubicBezTo>
                    <a:pt x="26" y="20"/>
                    <a:pt x="26" y="16"/>
                    <a:pt x="26" y="15"/>
                  </a:cubicBezTo>
                  <a:cubicBezTo>
                    <a:pt x="26" y="14"/>
                    <a:pt x="24" y="14"/>
                    <a:pt x="24" y="15"/>
                  </a:cubicBezTo>
                  <a:cubicBezTo>
                    <a:pt x="24" y="17"/>
                    <a:pt x="22" y="16"/>
                    <a:pt x="21" y="15"/>
                  </a:cubicBezTo>
                  <a:cubicBezTo>
                    <a:pt x="20" y="15"/>
                    <a:pt x="21" y="14"/>
                    <a:pt x="21" y="13"/>
                  </a:cubicBezTo>
                  <a:cubicBezTo>
                    <a:pt x="22" y="12"/>
                    <a:pt x="21" y="12"/>
                    <a:pt x="20" y="12"/>
                  </a:cubicBezTo>
                  <a:cubicBezTo>
                    <a:pt x="20" y="12"/>
                    <a:pt x="18" y="10"/>
                    <a:pt x="17" y="10"/>
                  </a:cubicBezTo>
                  <a:cubicBezTo>
                    <a:pt x="15" y="10"/>
                    <a:pt x="14" y="9"/>
                    <a:pt x="13" y="9"/>
                  </a:cubicBezTo>
                  <a:cubicBezTo>
                    <a:pt x="12" y="10"/>
                    <a:pt x="12" y="9"/>
                    <a:pt x="12" y="8"/>
                  </a:cubicBezTo>
                  <a:cubicBezTo>
                    <a:pt x="12" y="8"/>
                    <a:pt x="12" y="7"/>
                    <a:pt x="11" y="8"/>
                  </a:cubicBezTo>
                  <a:cubicBezTo>
                    <a:pt x="10" y="9"/>
                    <a:pt x="11" y="10"/>
                    <a:pt x="10" y="10"/>
                  </a:cubicBezTo>
                  <a:cubicBezTo>
                    <a:pt x="10" y="11"/>
                    <a:pt x="9" y="9"/>
                    <a:pt x="8" y="8"/>
                  </a:cubicBezTo>
                  <a:cubicBezTo>
                    <a:pt x="7" y="7"/>
                    <a:pt x="6" y="5"/>
                    <a:pt x="5" y="4"/>
                  </a:cubicBezTo>
                  <a:cubicBezTo>
                    <a:pt x="4" y="2"/>
                    <a:pt x="5" y="2"/>
                    <a:pt x="6" y="2"/>
                  </a:cubicBezTo>
                  <a:cubicBezTo>
                    <a:pt x="7" y="2"/>
                    <a:pt x="6" y="1"/>
                    <a:pt x="6" y="1"/>
                  </a:cubicBezTo>
                  <a:cubicBezTo>
                    <a:pt x="5" y="0"/>
                    <a:pt x="3" y="1"/>
                    <a:pt x="2" y="1"/>
                  </a:cubicBezTo>
                  <a:cubicBezTo>
                    <a:pt x="0" y="1"/>
                    <a:pt x="4" y="5"/>
                    <a:pt x="6" y="7"/>
                  </a:cubicBezTo>
                  <a:cubicBezTo>
                    <a:pt x="8" y="9"/>
                    <a:pt x="10" y="16"/>
                    <a:pt x="10" y="18"/>
                  </a:cubicBezTo>
                  <a:cubicBezTo>
                    <a:pt x="11" y="20"/>
                    <a:pt x="11" y="19"/>
                    <a:pt x="11" y="18"/>
                  </a:cubicBezTo>
                  <a:cubicBezTo>
                    <a:pt x="11" y="18"/>
                    <a:pt x="12" y="18"/>
                    <a:pt x="13" y="17"/>
                  </a:cubicBezTo>
                  <a:cubicBezTo>
                    <a:pt x="14" y="17"/>
                    <a:pt x="13" y="19"/>
                    <a:pt x="14" y="20"/>
                  </a:cubicBezTo>
                  <a:cubicBezTo>
                    <a:pt x="14" y="21"/>
                    <a:pt x="19" y="29"/>
                    <a:pt x="20" y="32"/>
                  </a:cubicBezTo>
                  <a:cubicBezTo>
                    <a:pt x="21" y="34"/>
                    <a:pt x="22" y="35"/>
                    <a:pt x="22" y="34"/>
                  </a:cubicBezTo>
                  <a:cubicBezTo>
                    <a:pt x="23" y="34"/>
                    <a:pt x="24" y="33"/>
                    <a:pt x="22" y="31"/>
                  </a:cubicBezTo>
                  <a:cubicBezTo>
                    <a:pt x="20" y="30"/>
                    <a:pt x="21" y="30"/>
                    <a:pt x="23" y="31"/>
                  </a:cubicBezTo>
                  <a:cubicBezTo>
                    <a:pt x="25" y="32"/>
                    <a:pt x="25" y="31"/>
                    <a:pt x="24" y="30"/>
                  </a:cubicBezTo>
                  <a:cubicBezTo>
                    <a:pt x="23" y="30"/>
                    <a:pt x="24" y="31"/>
                    <a:pt x="25" y="31"/>
                  </a:cubicBezTo>
                  <a:cubicBezTo>
                    <a:pt x="26" y="30"/>
                    <a:pt x="25" y="32"/>
                    <a:pt x="26" y="32"/>
                  </a:cubicBezTo>
                  <a:cubicBezTo>
                    <a:pt x="27" y="32"/>
                    <a:pt x="26" y="32"/>
                    <a:pt x="25" y="33"/>
                  </a:cubicBezTo>
                  <a:cubicBezTo>
                    <a:pt x="24" y="34"/>
                    <a:pt x="26" y="34"/>
                    <a:pt x="26" y="37"/>
                  </a:cubicBezTo>
                  <a:cubicBezTo>
                    <a:pt x="27" y="39"/>
                    <a:pt x="26" y="36"/>
                    <a:pt x="24" y="36"/>
                  </a:cubicBezTo>
                  <a:cubicBezTo>
                    <a:pt x="23" y="35"/>
                    <a:pt x="23" y="36"/>
                    <a:pt x="25" y="37"/>
                  </a:cubicBezTo>
                  <a:cubicBezTo>
                    <a:pt x="26" y="38"/>
                    <a:pt x="27" y="43"/>
                    <a:pt x="28" y="45"/>
                  </a:cubicBezTo>
                  <a:cubicBezTo>
                    <a:pt x="29" y="46"/>
                    <a:pt x="29" y="45"/>
                    <a:pt x="30" y="44"/>
                  </a:cubicBezTo>
                  <a:cubicBezTo>
                    <a:pt x="31" y="43"/>
                    <a:pt x="31" y="44"/>
                    <a:pt x="33" y="45"/>
                  </a:cubicBezTo>
                  <a:cubicBezTo>
                    <a:pt x="34" y="45"/>
                    <a:pt x="33" y="46"/>
                    <a:pt x="33" y="46"/>
                  </a:cubicBezTo>
                  <a:cubicBezTo>
                    <a:pt x="32" y="47"/>
                    <a:pt x="32" y="47"/>
                    <a:pt x="31" y="48"/>
                  </a:cubicBezTo>
                  <a:cubicBezTo>
                    <a:pt x="30" y="49"/>
                    <a:pt x="31" y="50"/>
                    <a:pt x="31" y="50"/>
                  </a:cubicBezTo>
                  <a:cubicBezTo>
                    <a:pt x="33" y="51"/>
                    <a:pt x="34" y="56"/>
                    <a:pt x="34" y="57"/>
                  </a:cubicBezTo>
                  <a:cubicBezTo>
                    <a:pt x="35" y="58"/>
                    <a:pt x="35" y="58"/>
                    <a:pt x="34" y="59"/>
                  </a:cubicBezTo>
                  <a:cubicBezTo>
                    <a:pt x="33" y="59"/>
                    <a:pt x="33" y="60"/>
                    <a:pt x="33" y="61"/>
                  </a:cubicBezTo>
                  <a:cubicBezTo>
                    <a:pt x="32" y="62"/>
                    <a:pt x="32" y="63"/>
                    <a:pt x="33" y="63"/>
                  </a:cubicBezTo>
                  <a:cubicBezTo>
                    <a:pt x="34" y="63"/>
                    <a:pt x="34" y="63"/>
                    <a:pt x="33" y="64"/>
                  </a:cubicBezTo>
                  <a:cubicBezTo>
                    <a:pt x="32" y="65"/>
                    <a:pt x="31" y="69"/>
                    <a:pt x="31" y="71"/>
                  </a:cubicBezTo>
                  <a:cubicBezTo>
                    <a:pt x="31" y="74"/>
                    <a:pt x="26" y="79"/>
                    <a:pt x="25" y="79"/>
                  </a:cubicBezTo>
                  <a:cubicBezTo>
                    <a:pt x="25" y="79"/>
                    <a:pt x="19" y="83"/>
                    <a:pt x="18" y="84"/>
                  </a:cubicBezTo>
                  <a:cubicBezTo>
                    <a:pt x="16" y="85"/>
                    <a:pt x="17" y="85"/>
                    <a:pt x="17" y="85"/>
                  </a:cubicBezTo>
                  <a:cubicBezTo>
                    <a:pt x="21" y="89"/>
                    <a:pt x="28" y="93"/>
                    <a:pt x="31" y="94"/>
                  </a:cubicBezTo>
                  <a:cubicBezTo>
                    <a:pt x="34" y="94"/>
                    <a:pt x="38" y="97"/>
                    <a:pt x="39" y="102"/>
                  </a:cubicBezTo>
                  <a:cubicBezTo>
                    <a:pt x="41" y="108"/>
                    <a:pt x="33" y="115"/>
                    <a:pt x="32" y="117"/>
                  </a:cubicBezTo>
                  <a:cubicBezTo>
                    <a:pt x="30" y="118"/>
                    <a:pt x="30" y="120"/>
                    <a:pt x="30" y="120"/>
                  </a:cubicBezTo>
                  <a:cubicBezTo>
                    <a:pt x="30" y="121"/>
                    <a:pt x="31" y="120"/>
                    <a:pt x="32" y="119"/>
                  </a:cubicBezTo>
                  <a:cubicBezTo>
                    <a:pt x="33" y="118"/>
                    <a:pt x="33" y="119"/>
                    <a:pt x="33" y="120"/>
                  </a:cubicBezTo>
                  <a:cubicBezTo>
                    <a:pt x="33" y="120"/>
                    <a:pt x="34" y="122"/>
                    <a:pt x="36" y="121"/>
                  </a:cubicBezTo>
                  <a:cubicBezTo>
                    <a:pt x="38" y="120"/>
                    <a:pt x="39" y="122"/>
                    <a:pt x="39" y="123"/>
                  </a:cubicBezTo>
                  <a:cubicBezTo>
                    <a:pt x="39" y="124"/>
                    <a:pt x="40" y="125"/>
                    <a:pt x="41" y="124"/>
                  </a:cubicBezTo>
                  <a:cubicBezTo>
                    <a:pt x="41" y="123"/>
                    <a:pt x="48" y="120"/>
                    <a:pt x="50" y="118"/>
                  </a:cubicBezTo>
                  <a:cubicBezTo>
                    <a:pt x="53" y="116"/>
                    <a:pt x="54" y="111"/>
                    <a:pt x="55" y="110"/>
                  </a:cubicBezTo>
                  <a:cubicBezTo>
                    <a:pt x="55" y="108"/>
                    <a:pt x="60" y="104"/>
                    <a:pt x="61" y="102"/>
                  </a:cubicBezTo>
                  <a:cubicBezTo>
                    <a:pt x="62" y="100"/>
                    <a:pt x="65" y="93"/>
                    <a:pt x="66" y="92"/>
                  </a:cubicBezTo>
                  <a:cubicBezTo>
                    <a:pt x="66" y="90"/>
                    <a:pt x="66" y="91"/>
                    <a:pt x="65" y="90"/>
                  </a:cubicBezTo>
                  <a:cubicBezTo>
                    <a:pt x="64" y="89"/>
                    <a:pt x="63" y="87"/>
                    <a:pt x="65" y="83"/>
                  </a:cubicBezTo>
                  <a:cubicBezTo>
                    <a:pt x="68" y="79"/>
                    <a:pt x="75" y="80"/>
                    <a:pt x="77" y="80"/>
                  </a:cubicBezTo>
                  <a:cubicBezTo>
                    <a:pt x="79" y="80"/>
                    <a:pt x="78" y="80"/>
                    <a:pt x="78" y="81"/>
                  </a:cubicBezTo>
                  <a:cubicBezTo>
                    <a:pt x="78" y="83"/>
                    <a:pt x="79" y="82"/>
                    <a:pt x="79" y="82"/>
                  </a:cubicBezTo>
                  <a:cubicBezTo>
                    <a:pt x="80" y="82"/>
                    <a:pt x="80" y="81"/>
                    <a:pt x="79" y="80"/>
                  </a:cubicBezTo>
                  <a:cubicBezTo>
                    <a:pt x="78" y="78"/>
                    <a:pt x="79" y="75"/>
                    <a:pt x="82" y="73"/>
                  </a:cubicBezTo>
                  <a:cubicBezTo>
                    <a:pt x="85" y="70"/>
                    <a:pt x="85" y="65"/>
                    <a:pt x="86" y="63"/>
                  </a:cubicBezTo>
                  <a:cubicBezTo>
                    <a:pt x="86" y="61"/>
                    <a:pt x="86" y="59"/>
                    <a:pt x="87" y="57"/>
                  </a:cubicBezTo>
                  <a:cubicBezTo>
                    <a:pt x="88" y="56"/>
                    <a:pt x="85" y="55"/>
                    <a:pt x="83" y="5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49" name="Freeform 344">
              <a:extLst>
                <a:ext uri="{FF2B5EF4-FFF2-40B4-BE49-F238E27FC236}">
                  <a16:creationId xmlns="" xmlns:a16="http://schemas.microsoft.com/office/drawing/2014/main" id="{15FFC483-A571-44CB-8CCF-5E7A75259506}"/>
                </a:ext>
              </a:extLst>
            </p:cNvPr>
            <p:cNvSpPr>
              <a:spLocks/>
            </p:cNvSpPr>
            <p:nvPr/>
          </p:nvSpPr>
          <p:spPr bwMode="auto">
            <a:xfrm>
              <a:off x="5769198" y="3959082"/>
              <a:ext cx="13332" cy="8888"/>
            </a:xfrm>
            <a:custGeom>
              <a:avLst/>
              <a:gdLst>
                <a:gd name="T0" fmla="*/ 9 w 13"/>
                <a:gd name="T1" fmla="*/ 1 h 9"/>
                <a:gd name="T2" fmla="*/ 4 w 13"/>
                <a:gd name="T3" fmla="*/ 1 h 9"/>
                <a:gd name="T4" fmla="*/ 2 w 13"/>
                <a:gd name="T5" fmla="*/ 2 h 9"/>
                <a:gd name="T6" fmla="*/ 4 w 13"/>
                <a:gd name="T7" fmla="*/ 3 h 9"/>
                <a:gd name="T8" fmla="*/ 5 w 13"/>
                <a:gd name="T9" fmla="*/ 4 h 9"/>
                <a:gd name="T10" fmla="*/ 5 w 13"/>
                <a:gd name="T11" fmla="*/ 6 h 9"/>
                <a:gd name="T12" fmla="*/ 6 w 13"/>
                <a:gd name="T13" fmla="*/ 8 h 9"/>
                <a:gd name="T14" fmla="*/ 8 w 13"/>
                <a:gd name="T15" fmla="*/ 7 h 9"/>
                <a:gd name="T16" fmla="*/ 8 w 13"/>
                <a:gd name="T17" fmla="*/ 5 h 9"/>
                <a:gd name="T18" fmla="*/ 6 w 13"/>
                <a:gd name="T19" fmla="*/ 3 h 9"/>
                <a:gd name="T20" fmla="*/ 6 w 13"/>
                <a:gd name="T21" fmla="*/ 2 h 9"/>
                <a:gd name="T22" fmla="*/ 9 w 13"/>
                <a:gd name="T23" fmla="*/ 2 h 9"/>
                <a:gd name="T24" fmla="*/ 9 w 13"/>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9">
                  <a:moveTo>
                    <a:pt x="9" y="1"/>
                  </a:moveTo>
                  <a:cubicBezTo>
                    <a:pt x="6" y="0"/>
                    <a:pt x="5" y="0"/>
                    <a:pt x="4" y="1"/>
                  </a:cubicBezTo>
                  <a:cubicBezTo>
                    <a:pt x="3" y="2"/>
                    <a:pt x="0" y="2"/>
                    <a:pt x="2" y="2"/>
                  </a:cubicBezTo>
                  <a:cubicBezTo>
                    <a:pt x="3" y="3"/>
                    <a:pt x="3" y="3"/>
                    <a:pt x="4" y="3"/>
                  </a:cubicBezTo>
                  <a:cubicBezTo>
                    <a:pt x="5" y="3"/>
                    <a:pt x="6" y="3"/>
                    <a:pt x="5" y="4"/>
                  </a:cubicBezTo>
                  <a:cubicBezTo>
                    <a:pt x="4" y="6"/>
                    <a:pt x="5" y="6"/>
                    <a:pt x="5" y="6"/>
                  </a:cubicBezTo>
                  <a:cubicBezTo>
                    <a:pt x="5" y="6"/>
                    <a:pt x="4" y="9"/>
                    <a:pt x="6" y="8"/>
                  </a:cubicBezTo>
                  <a:cubicBezTo>
                    <a:pt x="7" y="7"/>
                    <a:pt x="8" y="7"/>
                    <a:pt x="8" y="7"/>
                  </a:cubicBezTo>
                  <a:cubicBezTo>
                    <a:pt x="9" y="7"/>
                    <a:pt x="9" y="7"/>
                    <a:pt x="8" y="5"/>
                  </a:cubicBezTo>
                  <a:cubicBezTo>
                    <a:pt x="7" y="3"/>
                    <a:pt x="6" y="4"/>
                    <a:pt x="6" y="3"/>
                  </a:cubicBezTo>
                  <a:cubicBezTo>
                    <a:pt x="7" y="3"/>
                    <a:pt x="5" y="2"/>
                    <a:pt x="6" y="2"/>
                  </a:cubicBezTo>
                  <a:cubicBezTo>
                    <a:pt x="7" y="1"/>
                    <a:pt x="9" y="2"/>
                    <a:pt x="9" y="2"/>
                  </a:cubicBezTo>
                  <a:cubicBezTo>
                    <a:pt x="9" y="2"/>
                    <a:pt x="13" y="2"/>
                    <a:pt x="9"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0" name="Freeform 345">
              <a:extLst>
                <a:ext uri="{FF2B5EF4-FFF2-40B4-BE49-F238E27FC236}">
                  <a16:creationId xmlns="" xmlns:a16="http://schemas.microsoft.com/office/drawing/2014/main" id="{05DD4DA2-CC88-42E5-B75E-4645C5F3312C}"/>
                </a:ext>
              </a:extLst>
            </p:cNvPr>
            <p:cNvSpPr>
              <a:spLocks/>
            </p:cNvSpPr>
            <p:nvPr/>
          </p:nvSpPr>
          <p:spPr bwMode="auto">
            <a:xfrm>
              <a:off x="5779196" y="3967970"/>
              <a:ext cx="2222" cy="4444"/>
            </a:xfrm>
            <a:custGeom>
              <a:avLst/>
              <a:gdLst>
                <a:gd name="T0" fmla="*/ 0 w 2"/>
                <a:gd name="T1" fmla="*/ 2 h 4"/>
                <a:gd name="T2" fmla="*/ 1 w 2"/>
                <a:gd name="T3" fmla="*/ 2 h 4"/>
                <a:gd name="T4" fmla="*/ 0 w 2"/>
                <a:gd name="T5" fmla="*/ 2 h 4"/>
              </a:gdLst>
              <a:ahLst/>
              <a:cxnLst>
                <a:cxn ang="0">
                  <a:pos x="T0" y="T1"/>
                </a:cxn>
                <a:cxn ang="0">
                  <a:pos x="T2" y="T3"/>
                </a:cxn>
                <a:cxn ang="0">
                  <a:pos x="T4" y="T5"/>
                </a:cxn>
              </a:cxnLst>
              <a:rect l="0" t="0" r="r" b="b"/>
              <a:pathLst>
                <a:path w="2" h="4">
                  <a:moveTo>
                    <a:pt x="0" y="2"/>
                  </a:moveTo>
                  <a:cubicBezTo>
                    <a:pt x="0" y="2"/>
                    <a:pt x="1" y="4"/>
                    <a:pt x="1" y="2"/>
                  </a:cubicBezTo>
                  <a:cubicBezTo>
                    <a:pt x="2" y="0"/>
                    <a:pt x="0" y="1"/>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1" name="Freeform 346">
              <a:extLst>
                <a:ext uri="{FF2B5EF4-FFF2-40B4-BE49-F238E27FC236}">
                  <a16:creationId xmlns="" xmlns:a16="http://schemas.microsoft.com/office/drawing/2014/main" id="{303A396B-5B02-483D-A8C0-A56ABD4F1744}"/>
                </a:ext>
              </a:extLst>
            </p:cNvPr>
            <p:cNvSpPr>
              <a:spLocks/>
            </p:cNvSpPr>
            <p:nvPr/>
          </p:nvSpPr>
          <p:spPr bwMode="auto">
            <a:xfrm>
              <a:off x="5876966" y="3535786"/>
              <a:ext cx="3333" cy="3333"/>
            </a:xfrm>
            <a:custGeom>
              <a:avLst/>
              <a:gdLst>
                <a:gd name="T0" fmla="*/ 2 w 3"/>
                <a:gd name="T1" fmla="*/ 0 h 3"/>
                <a:gd name="T2" fmla="*/ 1 w 3"/>
                <a:gd name="T3" fmla="*/ 2 h 3"/>
                <a:gd name="T4" fmla="*/ 2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0" y="1"/>
                    <a:pt x="0" y="2"/>
                    <a:pt x="1" y="2"/>
                  </a:cubicBezTo>
                  <a:cubicBezTo>
                    <a:pt x="1" y="2"/>
                    <a:pt x="2" y="3"/>
                    <a:pt x="2" y="1"/>
                  </a:cubicBezTo>
                  <a:cubicBezTo>
                    <a:pt x="3" y="0"/>
                    <a:pt x="3"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2" name="Freeform 347">
              <a:extLst>
                <a:ext uri="{FF2B5EF4-FFF2-40B4-BE49-F238E27FC236}">
                  <a16:creationId xmlns="" xmlns:a16="http://schemas.microsoft.com/office/drawing/2014/main" id="{766014A4-D7D8-4DB2-89E0-2644CFA92A21}"/>
                </a:ext>
              </a:extLst>
            </p:cNvPr>
            <p:cNvSpPr>
              <a:spLocks/>
            </p:cNvSpPr>
            <p:nvPr/>
          </p:nvSpPr>
          <p:spPr bwMode="auto">
            <a:xfrm>
              <a:off x="4078235" y="4142399"/>
              <a:ext cx="9999" cy="5555"/>
            </a:xfrm>
            <a:custGeom>
              <a:avLst/>
              <a:gdLst>
                <a:gd name="T0" fmla="*/ 7 w 10"/>
                <a:gd name="T1" fmla="*/ 3 h 5"/>
                <a:gd name="T2" fmla="*/ 1 w 10"/>
                <a:gd name="T3" fmla="*/ 0 h 5"/>
                <a:gd name="T4" fmla="*/ 3 w 10"/>
                <a:gd name="T5" fmla="*/ 3 h 5"/>
                <a:gd name="T6" fmla="*/ 5 w 10"/>
                <a:gd name="T7" fmla="*/ 4 h 5"/>
                <a:gd name="T8" fmla="*/ 7 w 10"/>
                <a:gd name="T9" fmla="*/ 3 h 5"/>
              </a:gdLst>
              <a:ahLst/>
              <a:cxnLst>
                <a:cxn ang="0">
                  <a:pos x="T0" y="T1"/>
                </a:cxn>
                <a:cxn ang="0">
                  <a:pos x="T2" y="T3"/>
                </a:cxn>
                <a:cxn ang="0">
                  <a:pos x="T4" y="T5"/>
                </a:cxn>
                <a:cxn ang="0">
                  <a:pos x="T6" y="T7"/>
                </a:cxn>
                <a:cxn ang="0">
                  <a:pos x="T8" y="T9"/>
                </a:cxn>
              </a:cxnLst>
              <a:rect l="0" t="0" r="r" b="b"/>
              <a:pathLst>
                <a:path w="10" h="5">
                  <a:moveTo>
                    <a:pt x="7" y="3"/>
                  </a:moveTo>
                  <a:cubicBezTo>
                    <a:pt x="5" y="1"/>
                    <a:pt x="0" y="0"/>
                    <a:pt x="1" y="0"/>
                  </a:cubicBezTo>
                  <a:cubicBezTo>
                    <a:pt x="2" y="1"/>
                    <a:pt x="2" y="1"/>
                    <a:pt x="3" y="3"/>
                  </a:cubicBezTo>
                  <a:cubicBezTo>
                    <a:pt x="3" y="3"/>
                    <a:pt x="3" y="5"/>
                    <a:pt x="5" y="4"/>
                  </a:cubicBezTo>
                  <a:cubicBezTo>
                    <a:pt x="6" y="3"/>
                    <a:pt x="10" y="4"/>
                    <a:pt x="7"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3" name="Freeform 348">
              <a:extLst>
                <a:ext uri="{FF2B5EF4-FFF2-40B4-BE49-F238E27FC236}">
                  <a16:creationId xmlns="" xmlns:a16="http://schemas.microsoft.com/office/drawing/2014/main" id="{835E1490-8D78-491A-BAA0-EF461769D157}"/>
                </a:ext>
              </a:extLst>
            </p:cNvPr>
            <p:cNvSpPr>
              <a:spLocks/>
            </p:cNvSpPr>
            <p:nvPr/>
          </p:nvSpPr>
          <p:spPr bwMode="auto">
            <a:xfrm>
              <a:off x="5165917" y="3883533"/>
              <a:ext cx="5555" cy="8888"/>
            </a:xfrm>
            <a:custGeom>
              <a:avLst/>
              <a:gdLst>
                <a:gd name="T0" fmla="*/ 2 w 5"/>
                <a:gd name="T1" fmla="*/ 1 h 9"/>
                <a:gd name="T2" fmla="*/ 1 w 5"/>
                <a:gd name="T3" fmla="*/ 2 h 9"/>
                <a:gd name="T4" fmla="*/ 0 w 5"/>
                <a:gd name="T5" fmla="*/ 6 h 9"/>
                <a:gd name="T6" fmla="*/ 1 w 5"/>
                <a:gd name="T7" fmla="*/ 9 h 9"/>
                <a:gd name="T8" fmla="*/ 3 w 5"/>
                <a:gd name="T9" fmla="*/ 8 h 9"/>
                <a:gd name="T10" fmla="*/ 4 w 5"/>
                <a:gd name="T11" fmla="*/ 5 h 9"/>
                <a:gd name="T12" fmla="*/ 2 w 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2" y="1"/>
                  </a:moveTo>
                  <a:cubicBezTo>
                    <a:pt x="1" y="0"/>
                    <a:pt x="2" y="0"/>
                    <a:pt x="1" y="2"/>
                  </a:cubicBezTo>
                  <a:cubicBezTo>
                    <a:pt x="0" y="3"/>
                    <a:pt x="0" y="3"/>
                    <a:pt x="0" y="6"/>
                  </a:cubicBezTo>
                  <a:cubicBezTo>
                    <a:pt x="0" y="9"/>
                    <a:pt x="1" y="9"/>
                    <a:pt x="1" y="9"/>
                  </a:cubicBezTo>
                  <a:cubicBezTo>
                    <a:pt x="2" y="9"/>
                    <a:pt x="2" y="9"/>
                    <a:pt x="3" y="8"/>
                  </a:cubicBezTo>
                  <a:cubicBezTo>
                    <a:pt x="5" y="8"/>
                    <a:pt x="4" y="6"/>
                    <a:pt x="4" y="5"/>
                  </a:cubicBezTo>
                  <a:cubicBezTo>
                    <a:pt x="4" y="3"/>
                    <a:pt x="3" y="2"/>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4" name="Freeform 349">
              <a:extLst>
                <a:ext uri="{FF2B5EF4-FFF2-40B4-BE49-F238E27FC236}">
                  <a16:creationId xmlns="" xmlns:a16="http://schemas.microsoft.com/office/drawing/2014/main" id="{C8A7028B-E3C7-45E2-8CD9-C6C1F2B2D7BB}"/>
                </a:ext>
              </a:extLst>
            </p:cNvPr>
            <p:cNvSpPr>
              <a:spLocks/>
            </p:cNvSpPr>
            <p:nvPr/>
          </p:nvSpPr>
          <p:spPr bwMode="auto">
            <a:xfrm>
              <a:off x="5229245" y="3896865"/>
              <a:ext cx="7777" cy="3333"/>
            </a:xfrm>
            <a:custGeom>
              <a:avLst/>
              <a:gdLst>
                <a:gd name="T0" fmla="*/ 6 w 8"/>
                <a:gd name="T1" fmla="*/ 0 h 4"/>
                <a:gd name="T2" fmla="*/ 3 w 8"/>
                <a:gd name="T3" fmla="*/ 1 h 4"/>
                <a:gd name="T4" fmla="*/ 2 w 8"/>
                <a:gd name="T5" fmla="*/ 2 h 4"/>
                <a:gd name="T6" fmla="*/ 6 w 8"/>
                <a:gd name="T7" fmla="*/ 3 h 4"/>
                <a:gd name="T8" fmla="*/ 7 w 8"/>
                <a:gd name="T9" fmla="*/ 1 h 4"/>
                <a:gd name="T10" fmla="*/ 6 w 8"/>
                <a:gd name="T11" fmla="*/ 0 h 4"/>
              </a:gdLst>
              <a:ahLst/>
              <a:cxnLst>
                <a:cxn ang="0">
                  <a:pos x="T0" y="T1"/>
                </a:cxn>
                <a:cxn ang="0">
                  <a:pos x="T2" y="T3"/>
                </a:cxn>
                <a:cxn ang="0">
                  <a:pos x="T4" y="T5"/>
                </a:cxn>
                <a:cxn ang="0">
                  <a:pos x="T6" y="T7"/>
                </a:cxn>
                <a:cxn ang="0">
                  <a:pos x="T8" y="T9"/>
                </a:cxn>
                <a:cxn ang="0">
                  <a:pos x="T10" y="T11"/>
                </a:cxn>
              </a:cxnLst>
              <a:rect l="0" t="0" r="r" b="b"/>
              <a:pathLst>
                <a:path w="8" h="4">
                  <a:moveTo>
                    <a:pt x="6" y="0"/>
                  </a:moveTo>
                  <a:cubicBezTo>
                    <a:pt x="5" y="1"/>
                    <a:pt x="5" y="1"/>
                    <a:pt x="3" y="1"/>
                  </a:cubicBezTo>
                  <a:cubicBezTo>
                    <a:pt x="0" y="1"/>
                    <a:pt x="2" y="2"/>
                    <a:pt x="2" y="2"/>
                  </a:cubicBezTo>
                  <a:cubicBezTo>
                    <a:pt x="2" y="2"/>
                    <a:pt x="5" y="3"/>
                    <a:pt x="6" y="3"/>
                  </a:cubicBezTo>
                  <a:cubicBezTo>
                    <a:pt x="7" y="4"/>
                    <a:pt x="8" y="2"/>
                    <a:pt x="7" y="1"/>
                  </a:cubicBezTo>
                  <a:cubicBezTo>
                    <a:pt x="7" y="0"/>
                    <a:pt x="7" y="0"/>
                    <a:pt x="6"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5" name="Freeform 350">
              <a:extLst>
                <a:ext uri="{FF2B5EF4-FFF2-40B4-BE49-F238E27FC236}">
                  <a16:creationId xmlns="" xmlns:a16="http://schemas.microsoft.com/office/drawing/2014/main" id="{9A62985F-680A-4E5D-B304-9E68F3C62F45}"/>
                </a:ext>
              </a:extLst>
            </p:cNvPr>
            <p:cNvSpPr>
              <a:spLocks/>
            </p:cNvSpPr>
            <p:nvPr/>
          </p:nvSpPr>
          <p:spPr bwMode="auto">
            <a:xfrm>
              <a:off x="5231467" y="3899087"/>
              <a:ext cx="2222" cy="2222"/>
            </a:xfrm>
            <a:custGeom>
              <a:avLst/>
              <a:gdLst>
                <a:gd name="T0" fmla="*/ 2 w 2"/>
                <a:gd name="T1" fmla="*/ 1 h 2"/>
                <a:gd name="T2" fmla="*/ 1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1" y="2"/>
                  </a:cubicBezTo>
                  <a:cubicBezTo>
                    <a:pt x="1" y="2"/>
                    <a:pt x="2" y="1"/>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6" name="Freeform 351">
              <a:extLst>
                <a:ext uri="{FF2B5EF4-FFF2-40B4-BE49-F238E27FC236}">
                  <a16:creationId xmlns="" xmlns:a16="http://schemas.microsoft.com/office/drawing/2014/main" id="{D075370A-6111-4EC3-95E1-4301A71446DE}"/>
                </a:ext>
              </a:extLst>
            </p:cNvPr>
            <p:cNvSpPr>
              <a:spLocks/>
            </p:cNvSpPr>
            <p:nvPr/>
          </p:nvSpPr>
          <p:spPr bwMode="auto">
            <a:xfrm>
              <a:off x="5224801" y="3884644"/>
              <a:ext cx="9999" cy="11110"/>
            </a:xfrm>
            <a:custGeom>
              <a:avLst/>
              <a:gdLst>
                <a:gd name="T0" fmla="*/ 5 w 10"/>
                <a:gd name="T1" fmla="*/ 9 h 10"/>
                <a:gd name="T2" fmla="*/ 8 w 10"/>
                <a:gd name="T3" fmla="*/ 9 h 10"/>
                <a:gd name="T4" fmla="*/ 10 w 10"/>
                <a:gd name="T5" fmla="*/ 8 h 10"/>
                <a:gd name="T6" fmla="*/ 5 w 10"/>
                <a:gd name="T7" fmla="*/ 1 h 10"/>
                <a:gd name="T8" fmla="*/ 2 w 10"/>
                <a:gd name="T9" fmla="*/ 2 h 10"/>
                <a:gd name="T10" fmla="*/ 2 w 10"/>
                <a:gd name="T11" fmla="*/ 4 h 10"/>
                <a:gd name="T12" fmla="*/ 5 w 10"/>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9"/>
                  </a:moveTo>
                  <a:cubicBezTo>
                    <a:pt x="6" y="10"/>
                    <a:pt x="7" y="10"/>
                    <a:pt x="8" y="9"/>
                  </a:cubicBezTo>
                  <a:cubicBezTo>
                    <a:pt x="9" y="9"/>
                    <a:pt x="10" y="10"/>
                    <a:pt x="10" y="8"/>
                  </a:cubicBezTo>
                  <a:cubicBezTo>
                    <a:pt x="10" y="6"/>
                    <a:pt x="6" y="2"/>
                    <a:pt x="5" y="1"/>
                  </a:cubicBezTo>
                  <a:cubicBezTo>
                    <a:pt x="3" y="0"/>
                    <a:pt x="3" y="1"/>
                    <a:pt x="2" y="2"/>
                  </a:cubicBezTo>
                  <a:cubicBezTo>
                    <a:pt x="0" y="3"/>
                    <a:pt x="2" y="4"/>
                    <a:pt x="2" y="4"/>
                  </a:cubicBezTo>
                  <a:cubicBezTo>
                    <a:pt x="2" y="5"/>
                    <a:pt x="4" y="8"/>
                    <a:pt x="5"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7" name="Freeform 352">
              <a:extLst>
                <a:ext uri="{FF2B5EF4-FFF2-40B4-BE49-F238E27FC236}">
                  <a16:creationId xmlns="" xmlns:a16="http://schemas.microsoft.com/office/drawing/2014/main" id="{F22CE35F-66F6-4988-B023-690D786A27DC}"/>
                </a:ext>
              </a:extLst>
            </p:cNvPr>
            <p:cNvSpPr>
              <a:spLocks/>
            </p:cNvSpPr>
            <p:nvPr/>
          </p:nvSpPr>
          <p:spPr bwMode="auto">
            <a:xfrm>
              <a:off x="5181471" y="3901309"/>
              <a:ext cx="3333" cy="2222"/>
            </a:xfrm>
            <a:custGeom>
              <a:avLst/>
              <a:gdLst>
                <a:gd name="T0" fmla="*/ 1 w 3"/>
                <a:gd name="T1" fmla="*/ 1 h 2"/>
                <a:gd name="T2" fmla="*/ 3 w 3"/>
                <a:gd name="T3" fmla="*/ 2 h 2"/>
                <a:gd name="T4" fmla="*/ 1 w 3"/>
                <a:gd name="T5" fmla="*/ 1 h 2"/>
              </a:gdLst>
              <a:ahLst/>
              <a:cxnLst>
                <a:cxn ang="0">
                  <a:pos x="T0" y="T1"/>
                </a:cxn>
                <a:cxn ang="0">
                  <a:pos x="T2" y="T3"/>
                </a:cxn>
                <a:cxn ang="0">
                  <a:pos x="T4" y="T5"/>
                </a:cxn>
              </a:cxnLst>
              <a:rect l="0" t="0" r="r" b="b"/>
              <a:pathLst>
                <a:path w="3" h="2">
                  <a:moveTo>
                    <a:pt x="1" y="1"/>
                  </a:moveTo>
                  <a:cubicBezTo>
                    <a:pt x="0" y="1"/>
                    <a:pt x="2" y="2"/>
                    <a:pt x="3" y="2"/>
                  </a:cubicBezTo>
                  <a:cubicBezTo>
                    <a:pt x="3" y="2"/>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8" name="Freeform 353">
              <a:extLst>
                <a:ext uri="{FF2B5EF4-FFF2-40B4-BE49-F238E27FC236}">
                  <a16:creationId xmlns="" xmlns:a16="http://schemas.microsoft.com/office/drawing/2014/main" id="{08351BC2-E7D3-4D39-BDEA-08A1CB0F154F}"/>
                </a:ext>
              </a:extLst>
            </p:cNvPr>
            <p:cNvSpPr>
              <a:spLocks/>
            </p:cNvSpPr>
            <p:nvPr/>
          </p:nvSpPr>
          <p:spPr bwMode="auto">
            <a:xfrm>
              <a:off x="5178139" y="3902421"/>
              <a:ext cx="56662" cy="55551"/>
            </a:xfrm>
            <a:custGeom>
              <a:avLst/>
              <a:gdLst>
                <a:gd name="T0" fmla="*/ 54 w 55"/>
                <a:gd name="T1" fmla="*/ 10 h 53"/>
                <a:gd name="T2" fmla="*/ 54 w 55"/>
                <a:gd name="T3" fmla="*/ 7 h 53"/>
                <a:gd name="T4" fmla="*/ 50 w 55"/>
                <a:gd name="T5" fmla="*/ 2 h 53"/>
                <a:gd name="T6" fmla="*/ 46 w 55"/>
                <a:gd name="T7" fmla="*/ 3 h 53"/>
                <a:gd name="T8" fmla="*/ 34 w 55"/>
                <a:gd name="T9" fmla="*/ 7 h 53"/>
                <a:gd name="T10" fmla="*/ 33 w 55"/>
                <a:gd name="T11" fmla="*/ 8 h 53"/>
                <a:gd name="T12" fmla="*/ 31 w 55"/>
                <a:gd name="T13" fmla="*/ 8 h 53"/>
                <a:gd name="T14" fmla="*/ 24 w 55"/>
                <a:gd name="T15" fmla="*/ 9 h 53"/>
                <a:gd name="T16" fmla="*/ 16 w 55"/>
                <a:gd name="T17" fmla="*/ 6 h 53"/>
                <a:gd name="T18" fmla="*/ 7 w 55"/>
                <a:gd name="T19" fmla="*/ 2 h 53"/>
                <a:gd name="T20" fmla="*/ 3 w 55"/>
                <a:gd name="T21" fmla="*/ 1 h 53"/>
                <a:gd name="T22" fmla="*/ 1 w 55"/>
                <a:gd name="T23" fmla="*/ 0 h 53"/>
                <a:gd name="T24" fmla="*/ 1 w 55"/>
                <a:gd name="T25" fmla="*/ 1 h 53"/>
                <a:gd name="T26" fmla="*/ 0 w 55"/>
                <a:gd name="T27" fmla="*/ 9 h 53"/>
                <a:gd name="T28" fmla="*/ 4 w 55"/>
                <a:gd name="T29" fmla="*/ 19 h 53"/>
                <a:gd name="T30" fmla="*/ 9 w 55"/>
                <a:gd name="T31" fmla="*/ 25 h 53"/>
                <a:gd name="T32" fmla="*/ 11 w 55"/>
                <a:gd name="T33" fmla="*/ 29 h 53"/>
                <a:gd name="T34" fmla="*/ 12 w 55"/>
                <a:gd name="T35" fmla="*/ 32 h 53"/>
                <a:gd name="T36" fmla="*/ 9 w 55"/>
                <a:gd name="T37" fmla="*/ 29 h 53"/>
                <a:gd name="T38" fmla="*/ 8 w 55"/>
                <a:gd name="T39" fmla="*/ 30 h 53"/>
                <a:gd name="T40" fmla="*/ 9 w 55"/>
                <a:gd name="T41" fmla="*/ 34 h 53"/>
                <a:gd name="T42" fmla="*/ 12 w 55"/>
                <a:gd name="T43" fmla="*/ 40 h 53"/>
                <a:gd name="T44" fmla="*/ 17 w 55"/>
                <a:gd name="T45" fmla="*/ 46 h 53"/>
                <a:gd name="T46" fmla="*/ 19 w 55"/>
                <a:gd name="T47" fmla="*/ 46 h 53"/>
                <a:gd name="T48" fmla="*/ 23 w 55"/>
                <a:gd name="T49" fmla="*/ 48 h 53"/>
                <a:gd name="T50" fmla="*/ 22 w 55"/>
                <a:gd name="T51" fmla="*/ 49 h 53"/>
                <a:gd name="T52" fmla="*/ 21 w 55"/>
                <a:gd name="T53" fmla="*/ 51 h 53"/>
                <a:gd name="T54" fmla="*/ 25 w 55"/>
                <a:gd name="T55" fmla="*/ 51 h 53"/>
                <a:gd name="T56" fmla="*/ 33 w 55"/>
                <a:gd name="T57" fmla="*/ 52 h 53"/>
                <a:gd name="T58" fmla="*/ 34 w 55"/>
                <a:gd name="T59" fmla="*/ 52 h 53"/>
                <a:gd name="T60" fmla="*/ 35 w 55"/>
                <a:gd name="T61" fmla="*/ 48 h 53"/>
                <a:gd name="T62" fmla="*/ 35 w 55"/>
                <a:gd name="T63" fmla="*/ 45 h 53"/>
                <a:gd name="T64" fmla="*/ 37 w 55"/>
                <a:gd name="T65" fmla="*/ 46 h 53"/>
                <a:gd name="T66" fmla="*/ 39 w 55"/>
                <a:gd name="T67" fmla="*/ 45 h 53"/>
                <a:gd name="T68" fmla="*/ 39 w 55"/>
                <a:gd name="T69" fmla="*/ 39 h 53"/>
                <a:gd name="T70" fmla="*/ 42 w 55"/>
                <a:gd name="T71" fmla="*/ 41 h 53"/>
                <a:gd name="T72" fmla="*/ 43 w 55"/>
                <a:gd name="T73" fmla="*/ 39 h 53"/>
                <a:gd name="T74" fmla="*/ 47 w 55"/>
                <a:gd name="T75" fmla="*/ 41 h 53"/>
                <a:gd name="T76" fmla="*/ 46 w 55"/>
                <a:gd name="T77" fmla="*/ 44 h 53"/>
                <a:gd name="T78" fmla="*/ 48 w 55"/>
                <a:gd name="T79" fmla="*/ 46 h 53"/>
                <a:gd name="T80" fmla="*/ 49 w 55"/>
                <a:gd name="T81" fmla="*/ 45 h 53"/>
                <a:gd name="T82" fmla="*/ 49 w 55"/>
                <a:gd name="T83" fmla="*/ 42 h 53"/>
                <a:gd name="T84" fmla="*/ 48 w 55"/>
                <a:gd name="T85" fmla="*/ 39 h 53"/>
                <a:gd name="T86" fmla="*/ 48 w 55"/>
                <a:gd name="T87" fmla="*/ 36 h 53"/>
                <a:gd name="T88" fmla="*/ 50 w 55"/>
                <a:gd name="T89" fmla="*/ 28 h 53"/>
                <a:gd name="T90" fmla="*/ 52 w 55"/>
                <a:gd name="T91" fmla="*/ 25 h 53"/>
                <a:gd name="T92" fmla="*/ 53 w 55"/>
                <a:gd name="T93" fmla="*/ 24 h 53"/>
                <a:gd name="T94" fmla="*/ 53 w 55"/>
                <a:gd name="T95" fmla="*/ 25 h 53"/>
                <a:gd name="T96" fmla="*/ 55 w 55"/>
                <a:gd name="T97" fmla="*/ 27 h 53"/>
                <a:gd name="T98" fmla="*/ 54 w 55"/>
                <a:gd name="T99" fmla="*/ 19 h 53"/>
                <a:gd name="T100" fmla="*/ 54 w 55"/>
                <a:gd name="T10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53">
                  <a:moveTo>
                    <a:pt x="54" y="10"/>
                  </a:moveTo>
                  <a:cubicBezTo>
                    <a:pt x="54" y="10"/>
                    <a:pt x="54" y="10"/>
                    <a:pt x="54" y="7"/>
                  </a:cubicBezTo>
                  <a:cubicBezTo>
                    <a:pt x="55" y="5"/>
                    <a:pt x="51" y="2"/>
                    <a:pt x="50" y="2"/>
                  </a:cubicBezTo>
                  <a:cubicBezTo>
                    <a:pt x="49" y="1"/>
                    <a:pt x="48" y="3"/>
                    <a:pt x="46" y="3"/>
                  </a:cubicBezTo>
                  <a:cubicBezTo>
                    <a:pt x="45" y="4"/>
                    <a:pt x="35" y="7"/>
                    <a:pt x="34" y="7"/>
                  </a:cubicBezTo>
                  <a:cubicBezTo>
                    <a:pt x="32" y="7"/>
                    <a:pt x="31" y="8"/>
                    <a:pt x="33" y="8"/>
                  </a:cubicBezTo>
                  <a:cubicBezTo>
                    <a:pt x="34" y="9"/>
                    <a:pt x="34" y="9"/>
                    <a:pt x="31" y="8"/>
                  </a:cubicBezTo>
                  <a:cubicBezTo>
                    <a:pt x="28" y="8"/>
                    <a:pt x="25" y="9"/>
                    <a:pt x="24" y="9"/>
                  </a:cubicBezTo>
                  <a:cubicBezTo>
                    <a:pt x="23" y="9"/>
                    <a:pt x="18" y="7"/>
                    <a:pt x="16" y="6"/>
                  </a:cubicBezTo>
                  <a:cubicBezTo>
                    <a:pt x="14" y="5"/>
                    <a:pt x="9" y="3"/>
                    <a:pt x="7" y="2"/>
                  </a:cubicBezTo>
                  <a:cubicBezTo>
                    <a:pt x="4" y="1"/>
                    <a:pt x="4" y="2"/>
                    <a:pt x="3" y="1"/>
                  </a:cubicBezTo>
                  <a:cubicBezTo>
                    <a:pt x="3" y="0"/>
                    <a:pt x="3" y="0"/>
                    <a:pt x="1" y="0"/>
                  </a:cubicBezTo>
                  <a:cubicBezTo>
                    <a:pt x="0" y="0"/>
                    <a:pt x="1" y="1"/>
                    <a:pt x="1" y="1"/>
                  </a:cubicBezTo>
                  <a:cubicBezTo>
                    <a:pt x="0" y="4"/>
                    <a:pt x="0" y="7"/>
                    <a:pt x="0" y="9"/>
                  </a:cubicBezTo>
                  <a:cubicBezTo>
                    <a:pt x="1" y="11"/>
                    <a:pt x="2" y="15"/>
                    <a:pt x="4" y="19"/>
                  </a:cubicBezTo>
                  <a:cubicBezTo>
                    <a:pt x="7" y="22"/>
                    <a:pt x="9" y="24"/>
                    <a:pt x="9" y="25"/>
                  </a:cubicBezTo>
                  <a:cubicBezTo>
                    <a:pt x="9" y="26"/>
                    <a:pt x="9" y="28"/>
                    <a:pt x="11" y="29"/>
                  </a:cubicBezTo>
                  <a:cubicBezTo>
                    <a:pt x="12" y="30"/>
                    <a:pt x="13" y="31"/>
                    <a:pt x="12" y="32"/>
                  </a:cubicBezTo>
                  <a:cubicBezTo>
                    <a:pt x="12" y="34"/>
                    <a:pt x="10" y="30"/>
                    <a:pt x="9" y="29"/>
                  </a:cubicBezTo>
                  <a:cubicBezTo>
                    <a:pt x="8" y="27"/>
                    <a:pt x="8" y="29"/>
                    <a:pt x="8" y="30"/>
                  </a:cubicBezTo>
                  <a:cubicBezTo>
                    <a:pt x="8" y="31"/>
                    <a:pt x="8" y="33"/>
                    <a:pt x="9" y="34"/>
                  </a:cubicBezTo>
                  <a:cubicBezTo>
                    <a:pt x="10" y="36"/>
                    <a:pt x="10" y="38"/>
                    <a:pt x="12" y="40"/>
                  </a:cubicBezTo>
                  <a:cubicBezTo>
                    <a:pt x="14" y="42"/>
                    <a:pt x="16" y="45"/>
                    <a:pt x="17" y="46"/>
                  </a:cubicBezTo>
                  <a:cubicBezTo>
                    <a:pt x="18" y="47"/>
                    <a:pt x="18" y="47"/>
                    <a:pt x="19" y="46"/>
                  </a:cubicBezTo>
                  <a:cubicBezTo>
                    <a:pt x="21" y="45"/>
                    <a:pt x="23" y="47"/>
                    <a:pt x="23" y="48"/>
                  </a:cubicBezTo>
                  <a:cubicBezTo>
                    <a:pt x="24" y="49"/>
                    <a:pt x="22" y="49"/>
                    <a:pt x="22" y="49"/>
                  </a:cubicBezTo>
                  <a:cubicBezTo>
                    <a:pt x="21" y="48"/>
                    <a:pt x="21" y="50"/>
                    <a:pt x="21" y="51"/>
                  </a:cubicBezTo>
                  <a:cubicBezTo>
                    <a:pt x="20" y="52"/>
                    <a:pt x="22" y="51"/>
                    <a:pt x="25" y="51"/>
                  </a:cubicBezTo>
                  <a:cubicBezTo>
                    <a:pt x="28" y="50"/>
                    <a:pt x="32" y="52"/>
                    <a:pt x="33" y="52"/>
                  </a:cubicBezTo>
                  <a:cubicBezTo>
                    <a:pt x="34" y="53"/>
                    <a:pt x="34" y="53"/>
                    <a:pt x="34" y="52"/>
                  </a:cubicBezTo>
                  <a:cubicBezTo>
                    <a:pt x="34" y="51"/>
                    <a:pt x="34" y="49"/>
                    <a:pt x="35" y="48"/>
                  </a:cubicBezTo>
                  <a:cubicBezTo>
                    <a:pt x="36" y="47"/>
                    <a:pt x="36" y="47"/>
                    <a:pt x="35" y="45"/>
                  </a:cubicBezTo>
                  <a:cubicBezTo>
                    <a:pt x="34" y="43"/>
                    <a:pt x="36" y="44"/>
                    <a:pt x="37" y="46"/>
                  </a:cubicBezTo>
                  <a:cubicBezTo>
                    <a:pt x="38" y="47"/>
                    <a:pt x="38" y="46"/>
                    <a:pt x="39" y="45"/>
                  </a:cubicBezTo>
                  <a:cubicBezTo>
                    <a:pt x="39" y="43"/>
                    <a:pt x="39" y="41"/>
                    <a:pt x="39" y="39"/>
                  </a:cubicBezTo>
                  <a:cubicBezTo>
                    <a:pt x="39" y="37"/>
                    <a:pt x="41" y="39"/>
                    <a:pt x="42" y="41"/>
                  </a:cubicBezTo>
                  <a:cubicBezTo>
                    <a:pt x="43" y="42"/>
                    <a:pt x="43" y="41"/>
                    <a:pt x="43" y="39"/>
                  </a:cubicBezTo>
                  <a:cubicBezTo>
                    <a:pt x="43" y="38"/>
                    <a:pt x="45" y="39"/>
                    <a:pt x="47" y="41"/>
                  </a:cubicBezTo>
                  <a:cubicBezTo>
                    <a:pt x="48" y="42"/>
                    <a:pt x="46" y="43"/>
                    <a:pt x="46" y="44"/>
                  </a:cubicBezTo>
                  <a:cubicBezTo>
                    <a:pt x="45" y="46"/>
                    <a:pt x="47" y="46"/>
                    <a:pt x="48" y="46"/>
                  </a:cubicBezTo>
                  <a:cubicBezTo>
                    <a:pt x="50" y="46"/>
                    <a:pt x="50" y="45"/>
                    <a:pt x="49" y="45"/>
                  </a:cubicBezTo>
                  <a:cubicBezTo>
                    <a:pt x="49" y="44"/>
                    <a:pt x="49" y="43"/>
                    <a:pt x="49" y="42"/>
                  </a:cubicBezTo>
                  <a:cubicBezTo>
                    <a:pt x="49" y="41"/>
                    <a:pt x="49" y="38"/>
                    <a:pt x="48" y="39"/>
                  </a:cubicBezTo>
                  <a:cubicBezTo>
                    <a:pt x="47" y="40"/>
                    <a:pt x="47" y="37"/>
                    <a:pt x="48" y="36"/>
                  </a:cubicBezTo>
                  <a:cubicBezTo>
                    <a:pt x="48" y="34"/>
                    <a:pt x="49" y="30"/>
                    <a:pt x="50" y="28"/>
                  </a:cubicBezTo>
                  <a:cubicBezTo>
                    <a:pt x="51" y="27"/>
                    <a:pt x="52" y="26"/>
                    <a:pt x="52" y="25"/>
                  </a:cubicBezTo>
                  <a:cubicBezTo>
                    <a:pt x="52" y="24"/>
                    <a:pt x="53" y="23"/>
                    <a:pt x="53" y="24"/>
                  </a:cubicBezTo>
                  <a:cubicBezTo>
                    <a:pt x="53" y="25"/>
                    <a:pt x="52" y="25"/>
                    <a:pt x="53" y="25"/>
                  </a:cubicBezTo>
                  <a:cubicBezTo>
                    <a:pt x="54" y="25"/>
                    <a:pt x="54" y="26"/>
                    <a:pt x="55" y="27"/>
                  </a:cubicBezTo>
                  <a:cubicBezTo>
                    <a:pt x="55" y="27"/>
                    <a:pt x="54" y="22"/>
                    <a:pt x="54" y="19"/>
                  </a:cubicBezTo>
                  <a:cubicBezTo>
                    <a:pt x="53" y="16"/>
                    <a:pt x="54" y="10"/>
                    <a:pt x="54" y="10"/>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59" name="Freeform 354">
              <a:extLst>
                <a:ext uri="{FF2B5EF4-FFF2-40B4-BE49-F238E27FC236}">
                  <a16:creationId xmlns="" xmlns:a16="http://schemas.microsoft.com/office/drawing/2014/main" id="{88ED7CBF-8DFB-4A55-964B-F6CDD5DC7ADD}"/>
                </a:ext>
              </a:extLst>
            </p:cNvPr>
            <p:cNvSpPr>
              <a:spLocks/>
            </p:cNvSpPr>
            <p:nvPr/>
          </p:nvSpPr>
          <p:spPr bwMode="auto">
            <a:xfrm>
              <a:off x="5215913" y="3946861"/>
              <a:ext cx="4444" cy="8888"/>
            </a:xfrm>
            <a:custGeom>
              <a:avLst/>
              <a:gdLst>
                <a:gd name="T0" fmla="*/ 4 w 5"/>
                <a:gd name="T1" fmla="*/ 1 h 8"/>
                <a:gd name="T2" fmla="*/ 2 w 5"/>
                <a:gd name="T3" fmla="*/ 5 h 8"/>
                <a:gd name="T4" fmla="*/ 1 w 5"/>
                <a:gd name="T5" fmla="*/ 6 h 8"/>
                <a:gd name="T6" fmla="*/ 0 w 5"/>
                <a:gd name="T7" fmla="*/ 7 h 8"/>
                <a:gd name="T8" fmla="*/ 1 w 5"/>
                <a:gd name="T9" fmla="*/ 7 h 8"/>
                <a:gd name="T10" fmla="*/ 4 w 5"/>
                <a:gd name="T11" fmla="*/ 6 h 8"/>
                <a:gd name="T12" fmla="*/ 5 w 5"/>
                <a:gd name="T13" fmla="*/ 3 h 8"/>
                <a:gd name="T14" fmla="*/ 4 w 5"/>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1"/>
                  </a:moveTo>
                  <a:cubicBezTo>
                    <a:pt x="4" y="1"/>
                    <a:pt x="3" y="4"/>
                    <a:pt x="2" y="5"/>
                  </a:cubicBezTo>
                  <a:cubicBezTo>
                    <a:pt x="1" y="6"/>
                    <a:pt x="1" y="6"/>
                    <a:pt x="1" y="6"/>
                  </a:cubicBezTo>
                  <a:cubicBezTo>
                    <a:pt x="2" y="7"/>
                    <a:pt x="1" y="7"/>
                    <a:pt x="0" y="7"/>
                  </a:cubicBezTo>
                  <a:cubicBezTo>
                    <a:pt x="0" y="7"/>
                    <a:pt x="0" y="7"/>
                    <a:pt x="1" y="7"/>
                  </a:cubicBezTo>
                  <a:cubicBezTo>
                    <a:pt x="2" y="8"/>
                    <a:pt x="4" y="8"/>
                    <a:pt x="4" y="6"/>
                  </a:cubicBezTo>
                  <a:cubicBezTo>
                    <a:pt x="4" y="4"/>
                    <a:pt x="5" y="3"/>
                    <a:pt x="5" y="3"/>
                  </a:cubicBezTo>
                  <a:cubicBezTo>
                    <a:pt x="5" y="3"/>
                    <a:pt x="5" y="0"/>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0" name="Freeform 355">
              <a:extLst>
                <a:ext uri="{FF2B5EF4-FFF2-40B4-BE49-F238E27FC236}">
                  <a16:creationId xmlns="" xmlns:a16="http://schemas.microsoft.com/office/drawing/2014/main" id="{3E0056A7-6EAF-4C2D-8DD7-63B49FEB0036}"/>
                </a:ext>
              </a:extLst>
            </p:cNvPr>
            <p:cNvSpPr>
              <a:spLocks/>
            </p:cNvSpPr>
            <p:nvPr/>
          </p:nvSpPr>
          <p:spPr bwMode="auto">
            <a:xfrm>
              <a:off x="5229245" y="3937973"/>
              <a:ext cx="4444" cy="4444"/>
            </a:xfrm>
            <a:custGeom>
              <a:avLst/>
              <a:gdLst>
                <a:gd name="T0" fmla="*/ 2 w 4"/>
                <a:gd name="T1" fmla="*/ 3 h 4"/>
                <a:gd name="T2" fmla="*/ 3 w 4"/>
                <a:gd name="T3" fmla="*/ 1 h 4"/>
                <a:gd name="T4" fmla="*/ 2 w 4"/>
                <a:gd name="T5" fmla="*/ 3 h 4"/>
              </a:gdLst>
              <a:ahLst/>
              <a:cxnLst>
                <a:cxn ang="0">
                  <a:pos x="T0" y="T1"/>
                </a:cxn>
                <a:cxn ang="0">
                  <a:pos x="T2" y="T3"/>
                </a:cxn>
                <a:cxn ang="0">
                  <a:pos x="T4" y="T5"/>
                </a:cxn>
              </a:cxnLst>
              <a:rect l="0" t="0" r="r" b="b"/>
              <a:pathLst>
                <a:path w="4" h="4">
                  <a:moveTo>
                    <a:pt x="2" y="3"/>
                  </a:moveTo>
                  <a:cubicBezTo>
                    <a:pt x="2" y="3"/>
                    <a:pt x="4" y="1"/>
                    <a:pt x="3" y="1"/>
                  </a:cubicBezTo>
                  <a:cubicBezTo>
                    <a:pt x="2" y="0"/>
                    <a:pt x="0" y="4"/>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1" name="Freeform 356">
              <a:extLst>
                <a:ext uri="{FF2B5EF4-FFF2-40B4-BE49-F238E27FC236}">
                  <a16:creationId xmlns="" xmlns:a16="http://schemas.microsoft.com/office/drawing/2014/main" id="{91D3A2F5-B7BB-433D-B1E9-A30216480AE4}"/>
                </a:ext>
              </a:extLst>
            </p:cNvPr>
            <p:cNvSpPr>
              <a:spLocks/>
            </p:cNvSpPr>
            <p:nvPr/>
          </p:nvSpPr>
          <p:spPr bwMode="auto">
            <a:xfrm>
              <a:off x="4692625" y="3404687"/>
              <a:ext cx="623279" cy="472181"/>
            </a:xfrm>
            <a:custGeom>
              <a:avLst/>
              <a:gdLst>
                <a:gd name="T0" fmla="*/ 590 w 601"/>
                <a:gd name="T1" fmla="*/ 226 h 455"/>
                <a:gd name="T2" fmla="*/ 562 w 601"/>
                <a:gd name="T3" fmla="*/ 198 h 455"/>
                <a:gd name="T4" fmla="*/ 549 w 601"/>
                <a:gd name="T5" fmla="*/ 176 h 455"/>
                <a:gd name="T6" fmla="*/ 529 w 601"/>
                <a:gd name="T7" fmla="*/ 150 h 455"/>
                <a:gd name="T8" fmla="*/ 509 w 601"/>
                <a:gd name="T9" fmla="*/ 132 h 455"/>
                <a:gd name="T10" fmla="*/ 488 w 601"/>
                <a:gd name="T11" fmla="*/ 101 h 455"/>
                <a:gd name="T12" fmla="*/ 478 w 601"/>
                <a:gd name="T13" fmla="*/ 68 h 455"/>
                <a:gd name="T14" fmla="*/ 457 w 601"/>
                <a:gd name="T15" fmla="*/ 58 h 455"/>
                <a:gd name="T16" fmla="*/ 443 w 601"/>
                <a:gd name="T17" fmla="*/ 19 h 455"/>
                <a:gd name="T18" fmla="*/ 423 w 601"/>
                <a:gd name="T19" fmla="*/ 25 h 455"/>
                <a:gd name="T20" fmla="*/ 422 w 601"/>
                <a:gd name="T21" fmla="*/ 56 h 455"/>
                <a:gd name="T22" fmla="*/ 386 w 601"/>
                <a:gd name="T23" fmla="*/ 96 h 455"/>
                <a:gd name="T24" fmla="*/ 333 w 601"/>
                <a:gd name="T25" fmla="*/ 58 h 455"/>
                <a:gd name="T26" fmla="*/ 348 w 601"/>
                <a:gd name="T27" fmla="*/ 35 h 455"/>
                <a:gd name="T28" fmla="*/ 348 w 601"/>
                <a:gd name="T29" fmla="*/ 19 h 455"/>
                <a:gd name="T30" fmla="*/ 335 w 601"/>
                <a:gd name="T31" fmla="*/ 23 h 455"/>
                <a:gd name="T32" fmla="*/ 321 w 601"/>
                <a:gd name="T33" fmla="*/ 20 h 455"/>
                <a:gd name="T34" fmla="*/ 295 w 601"/>
                <a:gd name="T35" fmla="*/ 11 h 455"/>
                <a:gd name="T36" fmla="*/ 278 w 601"/>
                <a:gd name="T37" fmla="*/ 8 h 455"/>
                <a:gd name="T38" fmla="*/ 290 w 601"/>
                <a:gd name="T39" fmla="*/ 21 h 455"/>
                <a:gd name="T40" fmla="*/ 266 w 601"/>
                <a:gd name="T41" fmla="*/ 24 h 455"/>
                <a:gd name="T42" fmla="*/ 253 w 601"/>
                <a:gd name="T43" fmla="*/ 33 h 455"/>
                <a:gd name="T44" fmla="*/ 242 w 601"/>
                <a:gd name="T45" fmla="*/ 57 h 455"/>
                <a:gd name="T46" fmla="*/ 238 w 601"/>
                <a:gd name="T47" fmla="*/ 66 h 455"/>
                <a:gd name="T48" fmla="*/ 222 w 601"/>
                <a:gd name="T49" fmla="*/ 68 h 455"/>
                <a:gd name="T50" fmla="*/ 199 w 601"/>
                <a:gd name="T51" fmla="*/ 52 h 455"/>
                <a:gd name="T52" fmla="*/ 189 w 601"/>
                <a:gd name="T53" fmla="*/ 58 h 455"/>
                <a:gd name="T54" fmla="*/ 181 w 601"/>
                <a:gd name="T55" fmla="*/ 64 h 455"/>
                <a:gd name="T56" fmla="*/ 172 w 601"/>
                <a:gd name="T57" fmla="*/ 70 h 455"/>
                <a:gd name="T58" fmla="*/ 169 w 601"/>
                <a:gd name="T59" fmla="*/ 86 h 455"/>
                <a:gd name="T60" fmla="*/ 157 w 601"/>
                <a:gd name="T61" fmla="*/ 83 h 455"/>
                <a:gd name="T62" fmla="*/ 159 w 601"/>
                <a:gd name="T63" fmla="*/ 94 h 455"/>
                <a:gd name="T64" fmla="*/ 149 w 601"/>
                <a:gd name="T65" fmla="*/ 93 h 455"/>
                <a:gd name="T66" fmla="*/ 135 w 601"/>
                <a:gd name="T67" fmla="*/ 98 h 455"/>
                <a:gd name="T68" fmla="*/ 116 w 601"/>
                <a:gd name="T69" fmla="*/ 136 h 455"/>
                <a:gd name="T70" fmla="*/ 55 w 601"/>
                <a:gd name="T71" fmla="*/ 151 h 455"/>
                <a:gd name="T72" fmla="*/ 8 w 601"/>
                <a:gd name="T73" fmla="*/ 180 h 455"/>
                <a:gd name="T74" fmla="*/ 9 w 601"/>
                <a:gd name="T75" fmla="*/ 238 h 455"/>
                <a:gd name="T76" fmla="*/ 6 w 601"/>
                <a:gd name="T77" fmla="*/ 243 h 455"/>
                <a:gd name="T78" fmla="*/ 20 w 601"/>
                <a:gd name="T79" fmla="*/ 276 h 455"/>
                <a:gd name="T80" fmla="*/ 27 w 601"/>
                <a:gd name="T81" fmla="*/ 364 h 455"/>
                <a:gd name="T82" fmla="*/ 77 w 601"/>
                <a:gd name="T83" fmla="*/ 382 h 455"/>
                <a:gd name="T84" fmla="*/ 133 w 601"/>
                <a:gd name="T85" fmla="*/ 366 h 455"/>
                <a:gd name="T86" fmla="*/ 196 w 601"/>
                <a:gd name="T87" fmla="*/ 337 h 455"/>
                <a:gd name="T88" fmla="*/ 302 w 601"/>
                <a:gd name="T89" fmla="*/ 335 h 455"/>
                <a:gd name="T90" fmla="*/ 318 w 601"/>
                <a:gd name="T91" fmla="*/ 353 h 455"/>
                <a:gd name="T92" fmla="*/ 326 w 601"/>
                <a:gd name="T93" fmla="*/ 375 h 455"/>
                <a:gd name="T94" fmla="*/ 347 w 601"/>
                <a:gd name="T95" fmla="*/ 365 h 455"/>
                <a:gd name="T96" fmla="*/ 368 w 601"/>
                <a:gd name="T97" fmla="*/ 351 h 455"/>
                <a:gd name="T98" fmla="*/ 353 w 601"/>
                <a:gd name="T99" fmla="*/ 387 h 455"/>
                <a:gd name="T100" fmla="*/ 372 w 601"/>
                <a:gd name="T101" fmla="*/ 391 h 455"/>
                <a:gd name="T102" fmla="*/ 391 w 601"/>
                <a:gd name="T103" fmla="*/ 401 h 455"/>
                <a:gd name="T104" fmla="*/ 428 w 601"/>
                <a:gd name="T105" fmla="*/ 440 h 455"/>
                <a:gd name="T106" fmla="*/ 464 w 601"/>
                <a:gd name="T107" fmla="*/ 436 h 455"/>
                <a:gd name="T108" fmla="*/ 480 w 601"/>
                <a:gd name="T109" fmla="*/ 442 h 455"/>
                <a:gd name="T110" fmla="*/ 497 w 601"/>
                <a:gd name="T111" fmla="*/ 445 h 455"/>
                <a:gd name="T112" fmla="*/ 547 w 601"/>
                <a:gd name="T113" fmla="*/ 420 h 455"/>
                <a:gd name="T114" fmla="*/ 559 w 601"/>
                <a:gd name="T115" fmla="*/ 380 h 455"/>
                <a:gd name="T116" fmla="*/ 578 w 601"/>
                <a:gd name="T117" fmla="*/ 346 h 455"/>
                <a:gd name="T118" fmla="*/ 600 w 601"/>
                <a:gd name="T119" fmla="*/ 281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455">
                  <a:moveTo>
                    <a:pt x="596" y="262"/>
                  </a:moveTo>
                  <a:cubicBezTo>
                    <a:pt x="594" y="260"/>
                    <a:pt x="593" y="257"/>
                    <a:pt x="593" y="256"/>
                  </a:cubicBezTo>
                  <a:cubicBezTo>
                    <a:pt x="592" y="255"/>
                    <a:pt x="593" y="254"/>
                    <a:pt x="594" y="253"/>
                  </a:cubicBezTo>
                  <a:cubicBezTo>
                    <a:pt x="595" y="253"/>
                    <a:pt x="594" y="250"/>
                    <a:pt x="593" y="246"/>
                  </a:cubicBezTo>
                  <a:cubicBezTo>
                    <a:pt x="592" y="243"/>
                    <a:pt x="593" y="238"/>
                    <a:pt x="594" y="237"/>
                  </a:cubicBezTo>
                  <a:cubicBezTo>
                    <a:pt x="595" y="235"/>
                    <a:pt x="595" y="235"/>
                    <a:pt x="594" y="235"/>
                  </a:cubicBezTo>
                  <a:cubicBezTo>
                    <a:pt x="592" y="234"/>
                    <a:pt x="592" y="234"/>
                    <a:pt x="591" y="231"/>
                  </a:cubicBezTo>
                  <a:cubicBezTo>
                    <a:pt x="590" y="229"/>
                    <a:pt x="590" y="227"/>
                    <a:pt x="590" y="226"/>
                  </a:cubicBezTo>
                  <a:cubicBezTo>
                    <a:pt x="591" y="225"/>
                    <a:pt x="590" y="224"/>
                    <a:pt x="588" y="224"/>
                  </a:cubicBezTo>
                  <a:cubicBezTo>
                    <a:pt x="586" y="223"/>
                    <a:pt x="586" y="222"/>
                    <a:pt x="585" y="221"/>
                  </a:cubicBezTo>
                  <a:cubicBezTo>
                    <a:pt x="584" y="220"/>
                    <a:pt x="585" y="217"/>
                    <a:pt x="581" y="215"/>
                  </a:cubicBezTo>
                  <a:cubicBezTo>
                    <a:pt x="576" y="212"/>
                    <a:pt x="577" y="210"/>
                    <a:pt x="577" y="209"/>
                  </a:cubicBezTo>
                  <a:cubicBezTo>
                    <a:pt x="576" y="207"/>
                    <a:pt x="574" y="206"/>
                    <a:pt x="573" y="205"/>
                  </a:cubicBezTo>
                  <a:cubicBezTo>
                    <a:pt x="573" y="205"/>
                    <a:pt x="571" y="205"/>
                    <a:pt x="570" y="204"/>
                  </a:cubicBezTo>
                  <a:cubicBezTo>
                    <a:pt x="569" y="203"/>
                    <a:pt x="567" y="201"/>
                    <a:pt x="566" y="201"/>
                  </a:cubicBezTo>
                  <a:cubicBezTo>
                    <a:pt x="565" y="200"/>
                    <a:pt x="565" y="199"/>
                    <a:pt x="562" y="198"/>
                  </a:cubicBezTo>
                  <a:cubicBezTo>
                    <a:pt x="559" y="197"/>
                    <a:pt x="559" y="194"/>
                    <a:pt x="558" y="192"/>
                  </a:cubicBezTo>
                  <a:cubicBezTo>
                    <a:pt x="558" y="190"/>
                    <a:pt x="558" y="189"/>
                    <a:pt x="559" y="188"/>
                  </a:cubicBezTo>
                  <a:cubicBezTo>
                    <a:pt x="559" y="187"/>
                    <a:pt x="559" y="186"/>
                    <a:pt x="559" y="184"/>
                  </a:cubicBezTo>
                  <a:cubicBezTo>
                    <a:pt x="559" y="182"/>
                    <a:pt x="559" y="182"/>
                    <a:pt x="558" y="182"/>
                  </a:cubicBezTo>
                  <a:cubicBezTo>
                    <a:pt x="557" y="181"/>
                    <a:pt x="558" y="181"/>
                    <a:pt x="557" y="179"/>
                  </a:cubicBezTo>
                  <a:cubicBezTo>
                    <a:pt x="557" y="178"/>
                    <a:pt x="556" y="179"/>
                    <a:pt x="556" y="181"/>
                  </a:cubicBezTo>
                  <a:cubicBezTo>
                    <a:pt x="556" y="182"/>
                    <a:pt x="554" y="182"/>
                    <a:pt x="553" y="180"/>
                  </a:cubicBezTo>
                  <a:cubicBezTo>
                    <a:pt x="552" y="179"/>
                    <a:pt x="550" y="179"/>
                    <a:pt x="549" y="176"/>
                  </a:cubicBezTo>
                  <a:cubicBezTo>
                    <a:pt x="547" y="174"/>
                    <a:pt x="547" y="178"/>
                    <a:pt x="548" y="181"/>
                  </a:cubicBezTo>
                  <a:cubicBezTo>
                    <a:pt x="548" y="184"/>
                    <a:pt x="547" y="183"/>
                    <a:pt x="546" y="181"/>
                  </a:cubicBezTo>
                  <a:cubicBezTo>
                    <a:pt x="545" y="180"/>
                    <a:pt x="544" y="180"/>
                    <a:pt x="543" y="181"/>
                  </a:cubicBezTo>
                  <a:cubicBezTo>
                    <a:pt x="542" y="181"/>
                    <a:pt x="541" y="177"/>
                    <a:pt x="541" y="175"/>
                  </a:cubicBezTo>
                  <a:cubicBezTo>
                    <a:pt x="541" y="174"/>
                    <a:pt x="538" y="166"/>
                    <a:pt x="537" y="164"/>
                  </a:cubicBezTo>
                  <a:cubicBezTo>
                    <a:pt x="537" y="162"/>
                    <a:pt x="536" y="160"/>
                    <a:pt x="536" y="159"/>
                  </a:cubicBezTo>
                  <a:cubicBezTo>
                    <a:pt x="535" y="158"/>
                    <a:pt x="532" y="156"/>
                    <a:pt x="530" y="154"/>
                  </a:cubicBezTo>
                  <a:cubicBezTo>
                    <a:pt x="528" y="153"/>
                    <a:pt x="528" y="151"/>
                    <a:pt x="529" y="150"/>
                  </a:cubicBezTo>
                  <a:cubicBezTo>
                    <a:pt x="529" y="148"/>
                    <a:pt x="530" y="150"/>
                    <a:pt x="530" y="149"/>
                  </a:cubicBezTo>
                  <a:cubicBezTo>
                    <a:pt x="530" y="148"/>
                    <a:pt x="527" y="146"/>
                    <a:pt x="526" y="144"/>
                  </a:cubicBezTo>
                  <a:cubicBezTo>
                    <a:pt x="525" y="142"/>
                    <a:pt x="525" y="144"/>
                    <a:pt x="524" y="144"/>
                  </a:cubicBezTo>
                  <a:cubicBezTo>
                    <a:pt x="524" y="145"/>
                    <a:pt x="523" y="144"/>
                    <a:pt x="522" y="142"/>
                  </a:cubicBezTo>
                  <a:cubicBezTo>
                    <a:pt x="522" y="141"/>
                    <a:pt x="518" y="140"/>
                    <a:pt x="516" y="139"/>
                  </a:cubicBezTo>
                  <a:cubicBezTo>
                    <a:pt x="515" y="138"/>
                    <a:pt x="514" y="138"/>
                    <a:pt x="514" y="139"/>
                  </a:cubicBezTo>
                  <a:cubicBezTo>
                    <a:pt x="513" y="140"/>
                    <a:pt x="512" y="138"/>
                    <a:pt x="512" y="137"/>
                  </a:cubicBezTo>
                  <a:cubicBezTo>
                    <a:pt x="511" y="136"/>
                    <a:pt x="510" y="134"/>
                    <a:pt x="509" y="132"/>
                  </a:cubicBezTo>
                  <a:cubicBezTo>
                    <a:pt x="509" y="131"/>
                    <a:pt x="508" y="132"/>
                    <a:pt x="506" y="133"/>
                  </a:cubicBezTo>
                  <a:cubicBezTo>
                    <a:pt x="505" y="133"/>
                    <a:pt x="504" y="132"/>
                    <a:pt x="504" y="131"/>
                  </a:cubicBezTo>
                  <a:cubicBezTo>
                    <a:pt x="504" y="129"/>
                    <a:pt x="504" y="129"/>
                    <a:pt x="502" y="130"/>
                  </a:cubicBezTo>
                  <a:cubicBezTo>
                    <a:pt x="501" y="132"/>
                    <a:pt x="499" y="130"/>
                    <a:pt x="496" y="128"/>
                  </a:cubicBezTo>
                  <a:cubicBezTo>
                    <a:pt x="494" y="126"/>
                    <a:pt x="492" y="125"/>
                    <a:pt x="493" y="122"/>
                  </a:cubicBezTo>
                  <a:cubicBezTo>
                    <a:pt x="493" y="120"/>
                    <a:pt x="492" y="119"/>
                    <a:pt x="490" y="118"/>
                  </a:cubicBezTo>
                  <a:cubicBezTo>
                    <a:pt x="489" y="116"/>
                    <a:pt x="489" y="113"/>
                    <a:pt x="489" y="111"/>
                  </a:cubicBezTo>
                  <a:cubicBezTo>
                    <a:pt x="489" y="108"/>
                    <a:pt x="489" y="103"/>
                    <a:pt x="488" y="101"/>
                  </a:cubicBezTo>
                  <a:cubicBezTo>
                    <a:pt x="488" y="100"/>
                    <a:pt x="487" y="98"/>
                    <a:pt x="487" y="96"/>
                  </a:cubicBezTo>
                  <a:cubicBezTo>
                    <a:pt x="487" y="94"/>
                    <a:pt x="487" y="95"/>
                    <a:pt x="486" y="95"/>
                  </a:cubicBezTo>
                  <a:cubicBezTo>
                    <a:pt x="484" y="96"/>
                    <a:pt x="485" y="94"/>
                    <a:pt x="484" y="94"/>
                  </a:cubicBezTo>
                  <a:cubicBezTo>
                    <a:pt x="484" y="93"/>
                    <a:pt x="482" y="91"/>
                    <a:pt x="481" y="90"/>
                  </a:cubicBezTo>
                  <a:cubicBezTo>
                    <a:pt x="480" y="88"/>
                    <a:pt x="478" y="86"/>
                    <a:pt x="479" y="84"/>
                  </a:cubicBezTo>
                  <a:cubicBezTo>
                    <a:pt x="479" y="81"/>
                    <a:pt x="478" y="77"/>
                    <a:pt x="478" y="75"/>
                  </a:cubicBezTo>
                  <a:cubicBezTo>
                    <a:pt x="477" y="73"/>
                    <a:pt x="477" y="71"/>
                    <a:pt x="478" y="70"/>
                  </a:cubicBezTo>
                  <a:cubicBezTo>
                    <a:pt x="478" y="69"/>
                    <a:pt x="478" y="69"/>
                    <a:pt x="478" y="68"/>
                  </a:cubicBezTo>
                  <a:cubicBezTo>
                    <a:pt x="477" y="68"/>
                    <a:pt x="477" y="67"/>
                    <a:pt x="478" y="66"/>
                  </a:cubicBezTo>
                  <a:cubicBezTo>
                    <a:pt x="478" y="64"/>
                    <a:pt x="477" y="64"/>
                    <a:pt x="476" y="63"/>
                  </a:cubicBezTo>
                  <a:cubicBezTo>
                    <a:pt x="475" y="63"/>
                    <a:pt x="474" y="62"/>
                    <a:pt x="473" y="61"/>
                  </a:cubicBezTo>
                  <a:cubicBezTo>
                    <a:pt x="471" y="60"/>
                    <a:pt x="471" y="59"/>
                    <a:pt x="469" y="59"/>
                  </a:cubicBezTo>
                  <a:cubicBezTo>
                    <a:pt x="468" y="58"/>
                    <a:pt x="466" y="56"/>
                    <a:pt x="465" y="55"/>
                  </a:cubicBezTo>
                  <a:cubicBezTo>
                    <a:pt x="464" y="53"/>
                    <a:pt x="463" y="55"/>
                    <a:pt x="462" y="54"/>
                  </a:cubicBezTo>
                  <a:cubicBezTo>
                    <a:pt x="462" y="54"/>
                    <a:pt x="461" y="54"/>
                    <a:pt x="460" y="56"/>
                  </a:cubicBezTo>
                  <a:cubicBezTo>
                    <a:pt x="460" y="57"/>
                    <a:pt x="459" y="58"/>
                    <a:pt x="457" y="58"/>
                  </a:cubicBezTo>
                  <a:cubicBezTo>
                    <a:pt x="455" y="58"/>
                    <a:pt x="454" y="53"/>
                    <a:pt x="454" y="51"/>
                  </a:cubicBezTo>
                  <a:cubicBezTo>
                    <a:pt x="453" y="49"/>
                    <a:pt x="451" y="36"/>
                    <a:pt x="451" y="34"/>
                  </a:cubicBezTo>
                  <a:cubicBezTo>
                    <a:pt x="451" y="33"/>
                    <a:pt x="451" y="33"/>
                    <a:pt x="450" y="33"/>
                  </a:cubicBezTo>
                  <a:cubicBezTo>
                    <a:pt x="450" y="33"/>
                    <a:pt x="448" y="33"/>
                    <a:pt x="449" y="32"/>
                  </a:cubicBezTo>
                  <a:cubicBezTo>
                    <a:pt x="450" y="30"/>
                    <a:pt x="448" y="26"/>
                    <a:pt x="447" y="26"/>
                  </a:cubicBezTo>
                  <a:cubicBezTo>
                    <a:pt x="446" y="25"/>
                    <a:pt x="445" y="25"/>
                    <a:pt x="445" y="24"/>
                  </a:cubicBezTo>
                  <a:cubicBezTo>
                    <a:pt x="444" y="23"/>
                    <a:pt x="445" y="22"/>
                    <a:pt x="446" y="21"/>
                  </a:cubicBezTo>
                  <a:cubicBezTo>
                    <a:pt x="447" y="20"/>
                    <a:pt x="447" y="19"/>
                    <a:pt x="443" y="19"/>
                  </a:cubicBezTo>
                  <a:cubicBezTo>
                    <a:pt x="440" y="18"/>
                    <a:pt x="440" y="9"/>
                    <a:pt x="439" y="6"/>
                  </a:cubicBezTo>
                  <a:cubicBezTo>
                    <a:pt x="439" y="3"/>
                    <a:pt x="438" y="4"/>
                    <a:pt x="437" y="4"/>
                  </a:cubicBezTo>
                  <a:cubicBezTo>
                    <a:pt x="436" y="4"/>
                    <a:pt x="436" y="4"/>
                    <a:pt x="437" y="3"/>
                  </a:cubicBezTo>
                  <a:cubicBezTo>
                    <a:pt x="437" y="2"/>
                    <a:pt x="437" y="2"/>
                    <a:pt x="437" y="1"/>
                  </a:cubicBezTo>
                  <a:cubicBezTo>
                    <a:pt x="437" y="0"/>
                    <a:pt x="434" y="2"/>
                    <a:pt x="433" y="3"/>
                  </a:cubicBezTo>
                  <a:cubicBezTo>
                    <a:pt x="431" y="4"/>
                    <a:pt x="431" y="3"/>
                    <a:pt x="430" y="6"/>
                  </a:cubicBezTo>
                  <a:cubicBezTo>
                    <a:pt x="430" y="10"/>
                    <a:pt x="427" y="18"/>
                    <a:pt x="426" y="20"/>
                  </a:cubicBezTo>
                  <a:cubicBezTo>
                    <a:pt x="425" y="21"/>
                    <a:pt x="424" y="24"/>
                    <a:pt x="423" y="25"/>
                  </a:cubicBezTo>
                  <a:cubicBezTo>
                    <a:pt x="423" y="27"/>
                    <a:pt x="423" y="27"/>
                    <a:pt x="424" y="27"/>
                  </a:cubicBezTo>
                  <a:cubicBezTo>
                    <a:pt x="425" y="27"/>
                    <a:pt x="426" y="28"/>
                    <a:pt x="427" y="29"/>
                  </a:cubicBezTo>
                  <a:cubicBezTo>
                    <a:pt x="428" y="30"/>
                    <a:pt x="427" y="31"/>
                    <a:pt x="427" y="30"/>
                  </a:cubicBezTo>
                  <a:cubicBezTo>
                    <a:pt x="426" y="29"/>
                    <a:pt x="425" y="31"/>
                    <a:pt x="424" y="32"/>
                  </a:cubicBezTo>
                  <a:cubicBezTo>
                    <a:pt x="423" y="33"/>
                    <a:pt x="424" y="34"/>
                    <a:pt x="424" y="36"/>
                  </a:cubicBezTo>
                  <a:cubicBezTo>
                    <a:pt x="424" y="37"/>
                    <a:pt x="424" y="40"/>
                    <a:pt x="422" y="42"/>
                  </a:cubicBezTo>
                  <a:cubicBezTo>
                    <a:pt x="421" y="44"/>
                    <a:pt x="421" y="49"/>
                    <a:pt x="422" y="50"/>
                  </a:cubicBezTo>
                  <a:cubicBezTo>
                    <a:pt x="422" y="52"/>
                    <a:pt x="423" y="54"/>
                    <a:pt x="422" y="56"/>
                  </a:cubicBezTo>
                  <a:cubicBezTo>
                    <a:pt x="422" y="59"/>
                    <a:pt x="422" y="63"/>
                    <a:pt x="423" y="65"/>
                  </a:cubicBezTo>
                  <a:cubicBezTo>
                    <a:pt x="424" y="66"/>
                    <a:pt x="421" y="76"/>
                    <a:pt x="420" y="77"/>
                  </a:cubicBezTo>
                  <a:cubicBezTo>
                    <a:pt x="420" y="79"/>
                    <a:pt x="419" y="80"/>
                    <a:pt x="420" y="82"/>
                  </a:cubicBezTo>
                  <a:cubicBezTo>
                    <a:pt x="420" y="83"/>
                    <a:pt x="420" y="83"/>
                    <a:pt x="419" y="84"/>
                  </a:cubicBezTo>
                  <a:cubicBezTo>
                    <a:pt x="419" y="85"/>
                    <a:pt x="415" y="95"/>
                    <a:pt x="412" y="101"/>
                  </a:cubicBezTo>
                  <a:cubicBezTo>
                    <a:pt x="410" y="106"/>
                    <a:pt x="402" y="107"/>
                    <a:pt x="400" y="107"/>
                  </a:cubicBezTo>
                  <a:cubicBezTo>
                    <a:pt x="398" y="107"/>
                    <a:pt x="394" y="103"/>
                    <a:pt x="391" y="102"/>
                  </a:cubicBezTo>
                  <a:cubicBezTo>
                    <a:pt x="389" y="100"/>
                    <a:pt x="386" y="97"/>
                    <a:pt x="386" y="96"/>
                  </a:cubicBezTo>
                  <a:cubicBezTo>
                    <a:pt x="385" y="95"/>
                    <a:pt x="382" y="93"/>
                    <a:pt x="382" y="93"/>
                  </a:cubicBezTo>
                  <a:cubicBezTo>
                    <a:pt x="382" y="93"/>
                    <a:pt x="372" y="90"/>
                    <a:pt x="371" y="90"/>
                  </a:cubicBezTo>
                  <a:cubicBezTo>
                    <a:pt x="369" y="89"/>
                    <a:pt x="365" y="86"/>
                    <a:pt x="364" y="86"/>
                  </a:cubicBezTo>
                  <a:cubicBezTo>
                    <a:pt x="363" y="85"/>
                    <a:pt x="355" y="80"/>
                    <a:pt x="354" y="80"/>
                  </a:cubicBezTo>
                  <a:cubicBezTo>
                    <a:pt x="353" y="79"/>
                    <a:pt x="352" y="80"/>
                    <a:pt x="351" y="80"/>
                  </a:cubicBezTo>
                  <a:cubicBezTo>
                    <a:pt x="350" y="80"/>
                    <a:pt x="348" y="78"/>
                    <a:pt x="347" y="77"/>
                  </a:cubicBezTo>
                  <a:cubicBezTo>
                    <a:pt x="346" y="75"/>
                    <a:pt x="338" y="70"/>
                    <a:pt x="334" y="66"/>
                  </a:cubicBezTo>
                  <a:cubicBezTo>
                    <a:pt x="329" y="62"/>
                    <a:pt x="333" y="58"/>
                    <a:pt x="333" y="58"/>
                  </a:cubicBezTo>
                  <a:cubicBezTo>
                    <a:pt x="337" y="54"/>
                    <a:pt x="339" y="48"/>
                    <a:pt x="340" y="47"/>
                  </a:cubicBezTo>
                  <a:cubicBezTo>
                    <a:pt x="341" y="45"/>
                    <a:pt x="340" y="45"/>
                    <a:pt x="338" y="46"/>
                  </a:cubicBezTo>
                  <a:cubicBezTo>
                    <a:pt x="337" y="46"/>
                    <a:pt x="337" y="44"/>
                    <a:pt x="337" y="42"/>
                  </a:cubicBezTo>
                  <a:cubicBezTo>
                    <a:pt x="337" y="41"/>
                    <a:pt x="338" y="40"/>
                    <a:pt x="339" y="40"/>
                  </a:cubicBezTo>
                  <a:cubicBezTo>
                    <a:pt x="340" y="40"/>
                    <a:pt x="342" y="38"/>
                    <a:pt x="344" y="38"/>
                  </a:cubicBezTo>
                  <a:cubicBezTo>
                    <a:pt x="345" y="37"/>
                    <a:pt x="345" y="38"/>
                    <a:pt x="345" y="39"/>
                  </a:cubicBezTo>
                  <a:cubicBezTo>
                    <a:pt x="345" y="40"/>
                    <a:pt x="347" y="38"/>
                    <a:pt x="347" y="37"/>
                  </a:cubicBezTo>
                  <a:cubicBezTo>
                    <a:pt x="347" y="35"/>
                    <a:pt x="347" y="34"/>
                    <a:pt x="348" y="35"/>
                  </a:cubicBezTo>
                  <a:cubicBezTo>
                    <a:pt x="349" y="35"/>
                    <a:pt x="348" y="34"/>
                    <a:pt x="347" y="33"/>
                  </a:cubicBezTo>
                  <a:cubicBezTo>
                    <a:pt x="346" y="33"/>
                    <a:pt x="347" y="32"/>
                    <a:pt x="348" y="32"/>
                  </a:cubicBezTo>
                  <a:cubicBezTo>
                    <a:pt x="349" y="33"/>
                    <a:pt x="349" y="32"/>
                    <a:pt x="349" y="30"/>
                  </a:cubicBezTo>
                  <a:cubicBezTo>
                    <a:pt x="350" y="29"/>
                    <a:pt x="350" y="27"/>
                    <a:pt x="352" y="26"/>
                  </a:cubicBezTo>
                  <a:cubicBezTo>
                    <a:pt x="354" y="25"/>
                    <a:pt x="354" y="25"/>
                    <a:pt x="353" y="24"/>
                  </a:cubicBezTo>
                  <a:cubicBezTo>
                    <a:pt x="352" y="23"/>
                    <a:pt x="352" y="23"/>
                    <a:pt x="351" y="23"/>
                  </a:cubicBezTo>
                  <a:cubicBezTo>
                    <a:pt x="351" y="24"/>
                    <a:pt x="349" y="24"/>
                    <a:pt x="349" y="23"/>
                  </a:cubicBezTo>
                  <a:cubicBezTo>
                    <a:pt x="348" y="22"/>
                    <a:pt x="346" y="21"/>
                    <a:pt x="348" y="19"/>
                  </a:cubicBezTo>
                  <a:cubicBezTo>
                    <a:pt x="349" y="18"/>
                    <a:pt x="345" y="20"/>
                    <a:pt x="343" y="21"/>
                  </a:cubicBezTo>
                  <a:cubicBezTo>
                    <a:pt x="342" y="22"/>
                    <a:pt x="342" y="23"/>
                    <a:pt x="344" y="24"/>
                  </a:cubicBezTo>
                  <a:cubicBezTo>
                    <a:pt x="345" y="24"/>
                    <a:pt x="345" y="24"/>
                    <a:pt x="344" y="25"/>
                  </a:cubicBezTo>
                  <a:cubicBezTo>
                    <a:pt x="343" y="26"/>
                    <a:pt x="343" y="27"/>
                    <a:pt x="342" y="26"/>
                  </a:cubicBezTo>
                  <a:cubicBezTo>
                    <a:pt x="341" y="26"/>
                    <a:pt x="341" y="25"/>
                    <a:pt x="340" y="24"/>
                  </a:cubicBezTo>
                  <a:cubicBezTo>
                    <a:pt x="339" y="23"/>
                    <a:pt x="339" y="23"/>
                    <a:pt x="340" y="22"/>
                  </a:cubicBezTo>
                  <a:cubicBezTo>
                    <a:pt x="341" y="21"/>
                    <a:pt x="338" y="23"/>
                    <a:pt x="337" y="24"/>
                  </a:cubicBezTo>
                  <a:cubicBezTo>
                    <a:pt x="336" y="24"/>
                    <a:pt x="335" y="24"/>
                    <a:pt x="335" y="23"/>
                  </a:cubicBezTo>
                  <a:cubicBezTo>
                    <a:pt x="334" y="22"/>
                    <a:pt x="335" y="21"/>
                    <a:pt x="337" y="20"/>
                  </a:cubicBezTo>
                  <a:cubicBezTo>
                    <a:pt x="338" y="19"/>
                    <a:pt x="338" y="20"/>
                    <a:pt x="338" y="19"/>
                  </a:cubicBezTo>
                  <a:cubicBezTo>
                    <a:pt x="337" y="19"/>
                    <a:pt x="337" y="20"/>
                    <a:pt x="338" y="18"/>
                  </a:cubicBezTo>
                  <a:cubicBezTo>
                    <a:pt x="339" y="15"/>
                    <a:pt x="337" y="17"/>
                    <a:pt x="335" y="19"/>
                  </a:cubicBezTo>
                  <a:cubicBezTo>
                    <a:pt x="333" y="21"/>
                    <a:pt x="333" y="22"/>
                    <a:pt x="331" y="22"/>
                  </a:cubicBezTo>
                  <a:cubicBezTo>
                    <a:pt x="330" y="22"/>
                    <a:pt x="328" y="23"/>
                    <a:pt x="329" y="24"/>
                  </a:cubicBezTo>
                  <a:cubicBezTo>
                    <a:pt x="330" y="24"/>
                    <a:pt x="328" y="24"/>
                    <a:pt x="327" y="24"/>
                  </a:cubicBezTo>
                  <a:cubicBezTo>
                    <a:pt x="325" y="23"/>
                    <a:pt x="322" y="21"/>
                    <a:pt x="321" y="20"/>
                  </a:cubicBezTo>
                  <a:cubicBezTo>
                    <a:pt x="321" y="19"/>
                    <a:pt x="318" y="21"/>
                    <a:pt x="317" y="21"/>
                  </a:cubicBezTo>
                  <a:cubicBezTo>
                    <a:pt x="316" y="21"/>
                    <a:pt x="315" y="21"/>
                    <a:pt x="314" y="21"/>
                  </a:cubicBezTo>
                  <a:cubicBezTo>
                    <a:pt x="313" y="21"/>
                    <a:pt x="312" y="20"/>
                    <a:pt x="312" y="19"/>
                  </a:cubicBezTo>
                  <a:cubicBezTo>
                    <a:pt x="312" y="18"/>
                    <a:pt x="309" y="17"/>
                    <a:pt x="308" y="16"/>
                  </a:cubicBezTo>
                  <a:cubicBezTo>
                    <a:pt x="307" y="16"/>
                    <a:pt x="306" y="17"/>
                    <a:pt x="304" y="17"/>
                  </a:cubicBezTo>
                  <a:cubicBezTo>
                    <a:pt x="303" y="17"/>
                    <a:pt x="303" y="17"/>
                    <a:pt x="303" y="16"/>
                  </a:cubicBezTo>
                  <a:cubicBezTo>
                    <a:pt x="303" y="15"/>
                    <a:pt x="301" y="16"/>
                    <a:pt x="299" y="15"/>
                  </a:cubicBezTo>
                  <a:cubicBezTo>
                    <a:pt x="297" y="14"/>
                    <a:pt x="296" y="13"/>
                    <a:pt x="295" y="11"/>
                  </a:cubicBezTo>
                  <a:cubicBezTo>
                    <a:pt x="294" y="10"/>
                    <a:pt x="293" y="10"/>
                    <a:pt x="293" y="11"/>
                  </a:cubicBezTo>
                  <a:cubicBezTo>
                    <a:pt x="292" y="12"/>
                    <a:pt x="292" y="12"/>
                    <a:pt x="290" y="12"/>
                  </a:cubicBezTo>
                  <a:cubicBezTo>
                    <a:pt x="289" y="12"/>
                    <a:pt x="286" y="9"/>
                    <a:pt x="286" y="8"/>
                  </a:cubicBezTo>
                  <a:cubicBezTo>
                    <a:pt x="285" y="7"/>
                    <a:pt x="285" y="7"/>
                    <a:pt x="284" y="8"/>
                  </a:cubicBezTo>
                  <a:cubicBezTo>
                    <a:pt x="284" y="9"/>
                    <a:pt x="284" y="9"/>
                    <a:pt x="283" y="8"/>
                  </a:cubicBezTo>
                  <a:cubicBezTo>
                    <a:pt x="283" y="7"/>
                    <a:pt x="282" y="5"/>
                    <a:pt x="283" y="9"/>
                  </a:cubicBezTo>
                  <a:cubicBezTo>
                    <a:pt x="284" y="12"/>
                    <a:pt x="282" y="9"/>
                    <a:pt x="281" y="8"/>
                  </a:cubicBezTo>
                  <a:cubicBezTo>
                    <a:pt x="281" y="7"/>
                    <a:pt x="279" y="8"/>
                    <a:pt x="278" y="8"/>
                  </a:cubicBezTo>
                  <a:cubicBezTo>
                    <a:pt x="277" y="8"/>
                    <a:pt x="277" y="9"/>
                    <a:pt x="279" y="9"/>
                  </a:cubicBezTo>
                  <a:cubicBezTo>
                    <a:pt x="280" y="10"/>
                    <a:pt x="279" y="11"/>
                    <a:pt x="280" y="11"/>
                  </a:cubicBezTo>
                  <a:cubicBezTo>
                    <a:pt x="280" y="11"/>
                    <a:pt x="281" y="12"/>
                    <a:pt x="281" y="12"/>
                  </a:cubicBezTo>
                  <a:cubicBezTo>
                    <a:pt x="281" y="13"/>
                    <a:pt x="282" y="12"/>
                    <a:pt x="283" y="12"/>
                  </a:cubicBezTo>
                  <a:cubicBezTo>
                    <a:pt x="284" y="12"/>
                    <a:pt x="287" y="12"/>
                    <a:pt x="287" y="12"/>
                  </a:cubicBezTo>
                  <a:cubicBezTo>
                    <a:pt x="288" y="13"/>
                    <a:pt x="288" y="14"/>
                    <a:pt x="289" y="14"/>
                  </a:cubicBezTo>
                  <a:cubicBezTo>
                    <a:pt x="290" y="15"/>
                    <a:pt x="290" y="15"/>
                    <a:pt x="290" y="17"/>
                  </a:cubicBezTo>
                  <a:cubicBezTo>
                    <a:pt x="289" y="19"/>
                    <a:pt x="289" y="20"/>
                    <a:pt x="290" y="21"/>
                  </a:cubicBezTo>
                  <a:cubicBezTo>
                    <a:pt x="291" y="23"/>
                    <a:pt x="289" y="23"/>
                    <a:pt x="287" y="24"/>
                  </a:cubicBezTo>
                  <a:cubicBezTo>
                    <a:pt x="286" y="25"/>
                    <a:pt x="286" y="24"/>
                    <a:pt x="286" y="23"/>
                  </a:cubicBezTo>
                  <a:cubicBezTo>
                    <a:pt x="285" y="22"/>
                    <a:pt x="283" y="23"/>
                    <a:pt x="282" y="24"/>
                  </a:cubicBezTo>
                  <a:cubicBezTo>
                    <a:pt x="280" y="25"/>
                    <a:pt x="275" y="25"/>
                    <a:pt x="273" y="24"/>
                  </a:cubicBezTo>
                  <a:cubicBezTo>
                    <a:pt x="271" y="24"/>
                    <a:pt x="271" y="24"/>
                    <a:pt x="270" y="22"/>
                  </a:cubicBezTo>
                  <a:cubicBezTo>
                    <a:pt x="269" y="21"/>
                    <a:pt x="269" y="22"/>
                    <a:pt x="269" y="22"/>
                  </a:cubicBezTo>
                  <a:cubicBezTo>
                    <a:pt x="269" y="23"/>
                    <a:pt x="268" y="23"/>
                    <a:pt x="267" y="22"/>
                  </a:cubicBezTo>
                  <a:cubicBezTo>
                    <a:pt x="266" y="22"/>
                    <a:pt x="265" y="23"/>
                    <a:pt x="266" y="24"/>
                  </a:cubicBezTo>
                  <a:cubicBezTo>
                    <a:pt x="266" y="25"/>
                    <a:pt x="265" y="25"/>
                    <a:pt x="264" y="25"/>
                  </a:cubicBezTo>
                  <a:cubicBezTo>
                    <a:pt x="263" y="26"/>
                    <a:pt x="263" y="26"/>
                    <a:pt x="264" y="28"/>
                  </a:cubicBezTo>
                  <a:cubicBezTo>
                    <a:pt x="265" y="29"/>
                    <a:pt x="264" y="29"/>
                    <a:pt x="263" y="29"/>
                  </a:cubicBezTo>
                  <a:cubicBezTo>
                    <a:pt x="263" y="29"/>
                    <a:pt x="262" y="28"/>
                    <a:pt x="262" y="27"/>
                  </a:cubicBezTo>
                  <a:cubicBezTo>
                    <a:pt x="261" y="27"/>
                    <a:pt x="261" y="26"/>
                    <a:pt x="260" y="26"/>
                  </a:cubicBezTo>
                  <a:cubicBezTo>
                    <a:pt x="259" y="26"/>
                    <a:pt x="259" y="26"/>
                    <a:pt x="259" y="29"/>
                  </a:cubicBezTo>
                  <a:cubicBezTo>
                    <a:pt x="259" y="31"/>
                    <a:pt x="259" y="29"/>
                    <a:pt x="257" y="30"/>
                  </a:cubicBezTo>
                  <a:cubicBezTo>
                    <a:pt x="256" y="30"/>
                    <a:pt x="256" y="31"/>
                    <a:pt x="253" y="33"/>
                  </a:cubicBezTo>
                  <a:cubicBezTo>
                    <a:pt x="251" y="35"/>
                    <a:pt x="253" y="37"/>
                    <a:pt x="254" y="39"/>
                  </a:cubicBezTo>
                  <a:cubicBezTo>
                    <a:pt x="255" y="40"/>
                    <a:pt x="255" y="41"/>
                    <a:pt x="254" y="41"/>
                  </a:cubicBezTo>
                  <a:cubicBezTo>
                    <a:pt x="253" y="41"/>
                    <a:pt x="252" y="42"/>
                    <a:pt x="250" y="43"/>
                  </a:cubicBezTo>
                  <a:cubicBezTo>
                    <a:pt x="249" y="43"/>
                    <a:pt x="250" y="42"/>
                    <a:pt x="249" y="42"/>
                  </a:cubicBezTo>
                  <a:cubicBezTo>
                    <a:pt x="248" y="42"/>
                    <a:pt x="246" y="49"/>
                    <a:pt x="245" y="50"/>
                  </a:cubicBezTo>
                  <a:cubicBezTo>
                    <a:pt x="244" y="51"/>
                    <a:pt x="244" y="51"/>
                    <a:pt x="243" y="51"/>
                  </a:cubicBezTo>
                  <a:cubicBezTo>
                    <a:pt x="242" y="50"/>
                    <a:pt x="243" y="51"/>
                    <a:pt x="242" y="53"/>
                  </a:cubicBezTo>
                  <a:cubicBezTo>
                    <a:pt x="241" y="54"/>
                    <a:pt x="242" y="55"/>
                    <a:pt x="242" y="57"/>
                  </a:cubicBezTo>
                  <a:cubicBezTo>
                    <a:pt x="243" y="59"/>
                    <a:pt x="245" y="61"/>
                    <a:pt x="247" y="62"/>
                  </a:cubicBezTo>
                  <a:cubicBezTo>
                    <a:pt x="249" y="62"/>
                    <a:pt x="249" y="63"/>
                    <a:pt x="247" y="63"/>
                  </a:cubicBezTo>
                  <a:cubicBezTo>
                    <a:pt x="246" y="64"/>
                    <a:pt x="245" y="64"/>
                    <a:pt x="245" y="65"/>
                  </a:cubicBezTo>
                  <a:cubicBezTo>
                    <a:pt x="245" y="67"/>
                    <a:pt x="246" y="68"/>
                    <a:pt x="245" y="68"/>
                  </a:cubicBezTo>
                  <a:cubicBezTo>
                    <a:pt x="244" y="68"/>
                    <a:pt x="243" y="65"/>
                    <a:pt x="242" y="64"/>
                  </a:cubicBezTo>
                  <a:cubicBezTo>
                    <a:pt x="241" y="64"/>
                    <a:pt x="240" y="64"/>
                    <a:pt x="239" y="65"/>
                  </a:cubicBezTo>
                  <a:cubicBezTo>
                    <a:pt x="239" y="67"/>
                    <a:pt x="239" y="67"/>
                    <a:pt x="238" y="68"/>
                  </a:cubicBezTo>
                  <a:cubicBezTo>
                    <a:pt x="237" y="69"/>
                    <a:pt x="238" y="67"/>
                    <a:pt x="238" y="66"/>
                  </a:cubicBezTo>
                  <a:cubicBezTo>
                    <a:pt x="239" y="65"/>
                    <a:pt x="237" y="64"/>
                    <a:pt x="235" y="63"/>
                  </a:cubicBezTo>
                  <a:cubicBezTo>
                    <a:pt x="233" y="62"/>
                    <a:pt x="230" y="63"/>
                    <a:pt x="228" y="62"/>
                  </a:cubicBezTo>
                  <a:cubicBezTo>
                    <a:pt x="226" y="62"/>
                    <a:pt x="227" y="63"/>
                    <a:pt x="227" y="65"/>
                  </a:cubicBezTo>
                  <a:cubicBezTo>
                    <a:pt x="227" y="67"/>
                    <a:pt x="227" y="66"/>
                    <a:pt x="225" y="66"/>
                  </a:cubicBezTo>
                  <a:cubicBezTo>
                    <a:pt x="224" y="65"/>
                    <a:pt x="224" y="67"/>
                    <a:pt x="224" y="69"/>
                  </a:cubicBezTo>
                  <a:cubicBezTo>
                    <a:pt x="225" y="70"/>
                    <a:pt x="225" y="71"/>
                    <a:pt x="224" y="71"/>
                  </a:cubicBezTo>
                  <a:cubicBezTo>
                    <a:pt x="223" y="71"/>
                    <a:pt x="223" y="70"/>
                    <a:pt x="222" y="72"/>
                  </a:cubicBezTo>
                  <a:cubicBezTo>
                    <a:pt x="221" y="74"/>
                    <a:pt x="221" y="70"/>
                    <a:pt x="222" y="68"/>
                  </a:cubicBezTo>
                  <a:cubicBezTo>
                    <a:pt x="222" y="66"/>
                    <a:pt x="222" y="64"/>
                    <a:pt x="223" y="63"/>
                  </a:cubicBezTo>
                  <a:cubicBezTo>
                    <a:pt x="224" y="62"/>
                    <a:pt x="224" y="60"/>
                    <a:pt x="223" y="59"/>
                  </a:cubicBezTo>
                  <a:cubicBezTo>
                    <a:pt x="222" y="58"/>
                    <a:pt x="214" y="51"/>
                    <a:pt x="213" y="50"/>
                  </a:cubicBezTo>
                  <a:cubicBezTo>
                    <a:pt x="212" y="49"/>
                    <a:pt x="209" y="49"/>
                    <a:pt x="208" y="49"/>
                  </a:cubicBezTo>
                  <a:cubicBezTo>
                    <a:pt x="207" y="49"/>
                    <a:pt x="206" y="48"/>
                    <a:pt x="206" y="47"/>
                  </a:cubicBezTo>
                  <a:cubicBezTo>
                    <a:pt x="205" y="45"/>
                    <a:pt x="205" y="48"/>
                    <a:pt x="204" y="49"/>
                  </a:cubicBezTo>
                  <a:cubicBezTo>
                    <a:pt x="203" y="50"/>
                    <a:pt x="202" y="52"/>
                    <a:pt x="200" y="54"/>
                  </a:cubicBezTo>
                  <a:cubicBezTo>
                    <a:pt x="199" y="55"/>
                    <a:pt x="200" y="53"/>
                    <a:pt x="199" y="52"/>
                  </a:cubicBezTo>
                  <a:cubicBezTo>
                    <a:pt x="198" y="52"/>
                    <a:pt x="198" y="52"/>
                    <a:pt x="199" y="50"/>
                  </a:cubicBezTo>
                  <a:cubicBezTo>
                    <a:pt x="200" y="48"/>
                    <a:pt x="196" y="50"/>
                    <a:pt x="195" y="51"/>
                  </a:cubicBezTo>
                  <a:cubicBezTo>
                    <a:pt x="194" y="52"/>
                    <a:pt x="194" y="53"/>
                    <a:pt x="194" y="51"/>
                  </a:cubicBezTo>
                  <a:cubicBezTo>
                    <a:pt x="194" y="50"/>
                    <a:pt x="193" y="49"/>
                    <a:pt x="192" y="50"/>
                  </a:cubicBezTo>
                  <a:cubicBezTo>
                    <a:pt x="191" y="50"/>
                    <a:pt x="192" y="51"/>
                    <a:pt x="193" y="51"/>
                  </a:cubicBezTo>
                  <a:cubicBezTo>
                    <a:pt x="194" y="52"/>
                    <a:pt x="193" y="53"/>
                    <a:pt x="192" y="56"/>
                  </a:cubicBezTo>
                  <a:cubicBezTo>
                    <a:pt x="191" y="59"/>
                    <a:pt x="191" y="58"/>
                    <a:pt x="190" y="58"/>
                  </a:cubicBezTo>
                  <a:cubicBezTo>
                    <a:pt x="189" y="59"/>
                    <a:pt x="188" y="59"/>
                    <a:pt x="189" y="58"/>
                  </a:cubicBezTo>
                  <a:cubicBezTo>
                    <a:pt x="189" y="57"/>
                    <a:pt x="188" y="57"/>
                    <a:pt x="187" y="57"/>
                  </a:cubicBezTo>
                  <a:cubicBezTo>
                    <a:pt x="186" y="57"/>
                    <a:pt x="186" y="57"/>
                    <a:pt x="186" y="55"/>
                  </a:cubicBezTo>
                  <a:cubicBezTo>
                    <a:pt x="186" y="54"/>
                    <a:pt x="185" y="55"/>
                    <a:pt x="185" y="56"/>
                  </a:cubicBezTo>
                  <a:cubicBezTo>
                    <a:pt x="186" y="57"/>
                    <a:pt x="184" y="58"/>
                    <a:pt x="183" y="58"/>
                  </a:cubicBezTo>
                  <a:cubicBezTo>
                    <a:pt x="182" y="59"/>
                    <a:pt x="182" y="59"/>
                    <a:pt x="181" y="58"/>
                  </a:cubicBezTo>
                  <a:cubicBezTo>
                    <a:pt x="180" y="57"/>
                    <a:pt x="179" y="59"/>
                    <a:pt x="179" y="61"/>
                  </a:cubicBezTo>
                  <a:cubicBezTo>
                    <a:pt x="179" y="62"/>
                    <a:pt x="179" y="63"/>
                    <a:pt x="179" y="63"/>
                  </a:cubicBezTo>
                  <a:cubicBezTo>
                    <a:pt x="180" y="63"/>
                    <a:pt x="181" y="63"/>
                    <a:pt x="181" y="64"/>
                  </a:cubicBezTo>
                  <a:cubicBezTo>
                    <a:pt x="180" y="66"/>
                    <a:pt x="181" y="65"/>
                    <a:pt x="181" y="66"/>
                  </a:cubicBezTo>
                  <a:cubicBezTo>
                    <a:pt x="181" y="67"/>
                    <a:pt x="180" y="67"/>
                    <a:pt x="180" y="66"/>
                  </a:cubicBezTo>
                  <a:cubicBezTo>
                    <a:pt x="179" y="65"/>
                    <a:pt x="178" y="66"/>
                    <a:pt x="177" y="65"/>
                  </a:cubicBezTo>
                  <a:cubicBezTo>
                    <a:pt x="176" y="64"/>
                    <a:pt x="177" y="67"/>
                    <a:pt x="176" y="69"/>
                  </a:cubicBezTo>
                  <a:cubicBezTo>
                    <a:pt x="176" y="70"/>
                    <a:pt x="177" y="70"/>
                    <a:pt x="177" y="71"/>
                  </a:cubicBezTo>
                  <a:cubicBezTo>
                    <a:pt x="178" y="72"/>
                    <a:pt x="178" y="72"/>
                    <a:pt x="178" y="73"/>
                  </a:cubicBezTo>
                  <a:cubicBezTo>
                    <a:pt x="177" y="73"/>
                    <a:pt x="176" y="72"/>
                    <a:pt x="176" y="72"/>
                  </a:cubicBezTo>
                  <a:cubicBezTo>
                    <a:pt x="175" y="71"/>
                    <a:pt x="174" y="70"/>
                    <a:pt x="172" y="70"/>
                  </a:cubicBezTo>
                  <a:cubicBezTo>
                    <a:pt x="171" y="69"/>
                    <a:pt x="170" y="71"/>
                    <a:pt x="171" y="72"/>
                  </a:cubicBezTo>
                  <a:cubicBezTo>
                    <a:pt x="171" y="73"/>
                    <a:pt x="169" y="73"/>
                    <a:pt x="168" y="73"/>
                  </a:cubicBezTo>
                  <a:cubicBezTo>
                    <a:pt x="166" y="73"/>
                    <a:pt x="167" y="77"/>
                    <a:pt x="168" y="79"/>
                  </a:cubicBezTo>
                  <a:cubicBezTo>
                    <a:pt x="168" y="80"/>
                    <a:pt x="169" y="79"/>
                    <a:pt x="169" y="79"/>
                  </a:cubicBezTo>
                  <a:cubicBezTo>
                    <a:pt x="169" y="79"/>
                    <a:pt x="170" y="79"/>
                    <a:pt x="170" y="81"/>
                  </a:cubicBezTo>
                  <a:cubicBezTo>
                    <a:pt x="169" y="82"/>
                    <a:pt x="170" y="82"/>
                    <a:pt x="169" y="82"/>
                  </a:cubicBezTo>
                  <a:cubicBezTo>
                    <a:pt x="168" y="81"/>
                    <a:pt x="167" y="82"/>
                    <a:pt x="167" y="84"/>
                  </a:cubicBezTo>
                  <a:cubicBezTo>
                    <a:pt x="166" y="85"/>
                    <a:pt x="167" y="86"/>
                    <a:pt x="169" y="86"/>
                  </a:cubicBezTo>
                  <a:cubicBezTo>
                    <a:pt x="170" y="86"/>
                    <a:pt x="170" y="87"/>
                    <a:pt x="169" y="87"/>
                  </a:cubicBezTo>
                  <a:cubicBezTo>
                    <a:pt x="168" y="87"/>
                    <a:pt x="167" y="86"/>
                    <a:pt x="166" y="86"/>
                  </a:cubicBezTo>
                  <a:cubicBezTo>
                    <a:pt x="165" y="87"/>
                    <a:pt x="165" y="87"/>
                    <a:pt x="164" y="86"/>
                  </a:cubicBezTo>
                  <a:cubicBezTo>
                    <a:pt x="164" y="85"/>
                    <a:pt x="163" y="85"/>
                    <a:pt x="161" y="84"/>
                  </a:cubicBezTo>
                  <a:cubicBezTo>
                    <a:pt x="160" y="84"/>
                    <a:pt x="160" y="84"/>
                    <a:pt x="161" y="85"/>
                  </a:cubicBezTo>
                  <a:cubicBezTo>
                    <a:pt x="161" y="86"/>
                    <a:pt x="160" y="86"/>
                    <a:pt x="159" y="86"/>
                  </a:cubicBezTo>
                  <a:cubicBezTo>
                    <a:pt x="158" y="86"/>
                    <a:pt x="158" y="85"/>
                    <a:pt x="158" y="84"/>
                  </a:cubicBezTo>
                  <a:cubicBezTo>
                    <a:pt x="158" y="83"/>
                    <a:pt x="158" y="83"/>
                    <a:pt x="157" y="83"/>
                  </a:cubicBezTo>
                  <a:cubicBezTo>
                    <a:pt x="156" y="82"/>
                    <a:pt x="155" y="82"/>
                    <a:pt x="156" y="84"/>
                  </a:cubicBezTo>
                  <a:cubicBezTo>
                    <a:pt x="157" y="85"/>
                    <a:pt x="157" y="86"/>
                    <a:pt x="156" y="86"/>
                  </a:cubicBezTo>
                  <a:cubicBezTo>
                    <a:pt x="155" y="87"/>
                    <a:pt x="156" y="86"/>
                    <a:pt x="155" y="87"/>
                  </a:cubicBezTo>
                  <a:cubicBezTo>
                    <a:pt x="154" y="88"/>
                    <a:pt x="155" y="88"/>
                    <a:pt x="154" y="88"/>
                  </a:cubicBezTo>
                  <a:cubicBezTo>
                    <a:pt x="153" y="88"/>
                    <a:pt x="153" y="89"/>
                    <a:pt x="154" y="89"/>
                  </a:cubicBezTo>
                  <a:cubicBezTo>
                    <a:pt x="155" y="89"/>
                    <a:pt x="155" y="89"/>
                    <a:pt x="155" y="91"/>
                  </a:cubicBezTo>
                  <a:cubicBezTo>
                    <a:pt x="155" y="92"/>
                    <a:pt x="156" y="92"/>
                    <a:pt x="157" y="93"/>
                  </a:cubicBezTo>
                  <a:cubicBezTo>
                    <a:pt x="158" y="94"/>
                    <a:pt x="158" y="95"/>
                    <a:pt x="159" y="94"/>
                  </a:cubicBezTo>
                  <a:cubicBezTo>
                    <a:pt x="161" y="93"/>
                    <a:pt x="160" y="95"/>
                    <a:pt x="159" y="95"/>
                  </a:cubicBezTo>
                  <a:cubicBezTo>
                    <a:pt x="159" y="96"/>
                    <a:pt x="159" y="96"/>
                    <a:pt x="159" y="98"/>
                  </a:cubicBezTo>
                  <a:cubicBezTo>
                    <a:pt x="159" y="99"/>
                    <a:pt x="158" y="98"/>
                    <a:pt x="157" y="96"/>
                  </a:cubicBezTo>
                  <a:cubicBezTo>
                    <a:pt x="156" y="95"/>
                    <a:pt x="155" y="95"/>
                    <a:pt x="156" y="97"/>
                  </a:cubicBezTo>
                  <a:cubicBezTo>
                    <a:pt x="156" y="99"/>
                    <a:pt x="155" y="99"/>
                    <a:pt x="155" y="104"/>
                  </a:cubicBezTo>
                  <a:cubicBezTo>
                    <a:pt x="155" y="108"/>
                    <a:pt x="153" y="103"/>
                    <a:pt x="153" y="102"/>
                  </a:cubicBezTo>
                  <a:cubicBezTo>
                    <a:pt x="152" y="100"/>
                    <a:pt x="151" y="97"/>
                    <a:pt x="150" y="96"/>
                  </a:cubicBezTo>
                  <a:cubicBezTo>
                    <a:pt x="149" y="95"/>
                    <a:pt x="149" y="94"/>
                    <a:pt x="149" y="93"/>
                  </a:cubicBezTo>
                  <a:cubicBezTo>
                    <a:pt x="148" y="92"/>
                    <a:pt x="148" y="92"/>
                    <a:pt x="147" y="91"/>
                  </a:cubicBezTo>
                  <a:cubicBezTo>
                    <a:pt x="146" y="91"/>
                    <a:pt x="146" y="90"/>
                    <a:pt x="146" y="89"/>
                  </a:cubicBezTo>
                  <a:cubicBezTo>
                    <a:pt x="146" y="88"/>
                    <a:pt x="147" y="87"/>
                    <a:pt x="146" y="86"/>
                  </a:cubicBezTo>
                  <a:cubicBezTo>
                    <a:pt x="145" y="86"/>
                    <a:pt x="144" y="89"/>
                    <a:pt x="144" y="90"/>
                  </a:cubicBezTo>
                  <a:cubicBezTo>
                    <a:pt x="143" y="91"/>
                    <a:pt x="143" y="92"/>
                    <a:pt x="142" y="92"/>
                  </a:cubicBezTo>
                  <a:cubicBezTo>
                    <a:pt x="140" y="92"/>
                    <a:pt x="140" y="93"/>
                    <a:pt x="140" y="94"/>
                  </a:cubicBezTo>
                  <a:cubicBezTo>
                    <a:pt x="139" y="95"/>
                    <a:pt x="139" y="95"/>
                    <a:pt x="138" y="95"/>
                  </a:cubicBezTo>
                  <a:cubicBezTo>
                    <a:pt x="137" y="94"/>
                    <a:pt x="137" y="96"/>
                    <a:pt x="135" y="98"/>
                  </a:cubicBezTo>
                  <a:cubicBezTo>
                    <a:pt x="134" y="100"/>
                    <a:pt x="133" y="104"/>
                    <a:pt x="134" y="105"/>
                  </a:cubicBezTo>
                  <a:cubicBezTo>
                    <a:pt x="134" y="106"/>
                    <a:pt x="134" y="107"/>
                    <a:pt x="134" y="109"/>
                  </a:cubicBezTo>
                  <a:cubicBezTo>
                    <a:pt x="134" y="111"/>
                    <a:pt x="134" y="111"/>
                    <a:pt x="135" y="111"/>
                  </a:cubicBezTo>
                  <a:cubicBezTo>
                    <a:pt x="135" y="110"/>
                    <a:pt x="135" y="110"/>
                    <a:pt x="137" y="111"/>
                  </a:cubicBezTo>
                  <a:cubicBezTo>
                    <a:pt x="139" y="112"/>
                    <a:pt x="132" y="116"/>
                    <a:pt x="130" y="118"/>
                  </a:cubicBezTo>
                  <a:cubicBezTo>
                    <a:pt x="128" y="119"/>
                    <a:pt x="128" y="121"/>
                    <a:pt x="127" y="122"/>
                  </a:cubicBezTo>
                  <a:cubicBezTo>
                    <a:pt x="126" y="123"/>
                    <a:pt x="126" y="125"/>
                    <a:pt x="125" y="127"/>
                  </a:cubicBezTo>
                  <a:cubicBezTo>
                    <a:pt x="124" y="129"/>
                    <a:pt x="119" y="135"/>
                    <a:pt x="116" y="136"/>
                  </a:cubicBezTo>
                  <a:cubicBezTo>
                    <a:pt x="113" y="138"/>
                    <a:pt x="101" y="142"/>
                    <a:pt x="98" y="142"/>
                  </a:cubicBezTo>
                  <a:cubicBezTo>
                    <a:pt x="96" y="143"/>
                    <a:pt x="96" y="143"/>
                    <a:pt x="92" y="142"/>
                  </a:cubicBezTo>
                  <a:cubicBezTo>
                    <a:pt x="88" y="141"/>
                    <a:pt x="86" y="145"/>
                    <a:pt x="85" y="146"/>
                  </a:cubicBezTo>
                  <a:cubicBezTo>
                    <a:pt x="83" y="147"/>
                    <a:pt x="77" y="148"/>
                    <a:pt x="75" y="147"/>
                  </a:cubicBezTo>
                  <a:cubicBezTo>
                    <a:pt x="74" y="147"/>
                    <a:pt x="70" y="151"/>
                    <a:pt x="68" y="152"/>
                  </a:cubicBezTo>
                  <a:cubicBezTo>
                    <a:pt x="66" y="152"/>
                    <a:pt x="61" y="153"/>
                    <a:pt x="60" y="152"/>
                  </a:cubicBezTo>
                  <a:cubicBezTo>
                    <a:pt x="60" y="151"/>
                    <a:pt x="59" y="151"/>
                    <a:pt x="58" y="152"/>
                  </a:cubicBezTo>
                  <a:cubicBezTo>
                    <a:pt x="56" y="152"/>
                    <a:pt x="54" y="153"/>
                    <a:pt x="55" y="151"/>
                  </a:cubicBezTo>
                  <a:cubicBezTo>
                    <a:pt x="55" y="149"/>
                    <a:pt x="52" y="151"/>
                    <a:pt x="51" y="153"/>
                  </a:cubicBezTo>
                  <a:cubicBezTo>
                    <a:pt x="49" y="154"/>
                    <a:pt x="36" y="163"/>
                    <a:pt x="35" y="164"/>
                  </a:cubicBezTo>
                  <a:cubicBezTo>
                    <a:pt x="33" y="165"/>
                    <a:pt x="26" y="169"/>
                    <a:pt x="23" y="170"/>
                  </a:cubicBezTo>
                  <a:cubicBezTo>
                    <a:pt x="20" y="172"/>
                    <a:pt x="19" y="177"/>
                    <a:pt x="19" y="179"/>
                  </a:cubicBezTo>
                  <a:cubicBezTo>
                    <a:pt x="18" y="181"/>
                    <a:pt x="17" y="181"/>
                    <a:pt x="15" y="181"/>
                  </a:cubicBezTo>
                  <a:cubicBezTo>
                    <a:pt x="14" y="181"/>
                    <a:pt x="14" y="174"/>
                    <a:pt x="14" y="171"/>
                  </a:cubicBezTo>
                  <a:cubicBezTo>
                    <a:pt x="13" y="168"/>
                    <a:pt x="12" y="171"/>
                    <a:pt x="11" y="174"/>
                  </a:cubicBezTo>
                  <a:cubicBezTo>
                    <a:pt x="11" y="176"/>
                    <a:pt x="10" y="178"/>
                    <a:pt x="8" y="180"/>
                  </a:cubicBezTo>
                  <a:cubicBezTo>
                    <a:pt x="6" y="182"/>
                    <a:pt x="9" y="185"/>
                    <a:pt x="10" y="188"/>
                  </a:cubicBezTo>
                  <a:cubicBezTo>
                    <a:pt x="11" y="192"/>
                    <a:pt x="10" y="196"/>
                    <a:pt x="8" y="198"/>
                  </a:cubicBezTo>
                  <a:cubicBezTo>
                    <a:pt x="6" y="200"/>
                    <a:pt x="6" y="202"/>
                    <a:pt x="4" y="206"/>
                  </a:cubicBezTo>
                  <a:cubicBezTo>
                    <a:pt x="3" y="210"/>
                    <a:pt x="7" y="215"/>
                    <a:pt x="8" y="217"/>
                  </a:cubicBezTo>
                  <a:cubicBezTo>
                    <a:pt x="9" y="220"/>
                    <a:pt x="13" y="228"/>
                    <a:pt x="15" y="232"/>
                  </a:cubicBezTo>
                  <a:cubicBezTo>
                    <a:pt x="17" y="235"/>
                    <a:pt x="15" y="238"/>
                    <a:pt x="14" y="240"/>
                  </a:cubicBezTo>
                  <a:cubicBezTo>
                    <a:pt x="13" y="243"/>
                    <a:pt x="12" y="241"/>
                    <a:pt x="11" y="238"/>
                  </a:cubicBezTo>
                  <a:cubicBezTo>
                    <a:pt x="11" y="234"/>
                    <a:pt x="11" y="236"/>
                    <a:pt x="9" y="238"/>
                  </a:cubicBezTo>
                  <a:cubicBezTo>
                    <a:pt x="8" y="240"/>
                    <a:pt x="8" y="236"/>
                    <a:pt x="8" y="234"/>
                  </a:cubicBezTo>
                  <a:cubicBezTo>
                    <a:pt x="8" y="232"/>
                    <a:pt x="7" y="232"/>
                    <a:pt x="5" y="230"/>
                  </a:cubicBezTo>
                  <a:cubicBezTo>
                    <a:pt x="4" y="228"/>
                    <a:pt x="4" y="231"/>
                    <a:pt x="4" y="233"/>
                  </a:cubicBezTo>
                  <a:cubicBezTo>
                    <a:pt x="5" y="235"/>
                    <a:pt x="7" y="238"/>
                    <a:pt x="9" y="239"/>
                  </a:cubicBezTo>
                  <a:cubicBezTo>
                    <a:pt x="11" y="241"/>
                    <a:pt x="10" y="241"/>
                    <a:pt x="10" y="243"/>
                  </a:cubicBezTo>
                  <a:cubicBezTo>
                    <a:pt x="10" y="244"/>
                    <a:pt x="10" y="245"/>
                    <a:pt x="9" y="245"/>
                  </a:cubicBezTo>
                  <a:cubicBezTo>
                    <a:pt x="7" y="246"/>
                    <a:pt x="7" y="244"/>
                    <a:pt x="6" y="245"/>
                  </a:cubicBezTo>
                  <a:cubicBezTo>
                    <a:pt x="6" y="246"/>
                    <a:pt x="6" y="244"/>
                    <a:pt x="6" y="243"/>
                  </a:cubicBezTo>
                  <a:cubicBezTo>
                    <a:pt x="5" y="242"/>
                    <a:pt x="5" y="240"/>
                    <a:pt x="4" y="239"/>
                  </a:cubicBezTo>
                  <a:cubicBezTo>
                    <a:pt x="3" y="238"/>
                    <a:pt x="3" y="238"/>
                    <a:pt x="3" y="239"/>
                  </a:cubicBezTo>
                  <a:cubicBezTo>
                    <a:pt x="3" y="241"/>
                    <a:pt x="2" y="240"/>
                    <a:pt x="2" y="238"/>
                  </a:cubicBezTo>
                  <a:cubicBezTo>
                    <a:pt x="2" y="236"/>
                    <a:pt x="2" y="239"/>
                    <a:pt x="1" y="239"/>
                  </a:cubicBezTo>
                  <a:cubicBezTo>
                    <a:pt x="0" y="238"/>
                    <a:pt x="1" y="240"/>
                    <a:pt x="2" y="241"/>
                  </a:cubicBezTo>
                  <a:cubicBezTo>
                    <a:pt x="2" y="242"/>
                    <a:pt x="5" y="246"/>
                    <a:pt x="5" y="246"/>
                  </a:cubicBezTo>
                  <a:cubicBezTo>
                    <a:pt x="5" y="246"/>
                    <a:pt x="13" y="255"/>
                    <a:pt x="14" y="262"/>
                  </a:cubicBezTo>
                  <a:cubicBezTo>
                    <a:pt x="15" y="269"/>
                    <a:pt x="15" y="268"/>
                    <a:pt x="20" y="276"/>
                  </a:cubicBezTo>
                  <a:cubicBezTo>
                    <a:pt x="25" y="284"/>
                    <a:pt x="26" y="288"/>
                    <a:pt x="27" y="298"/>
                  </a:cubicBezTo>
                  <a:cubicBezTo>
                    <a:pt x="28" y="308"/>
                    <a:pt x="34" y="320"/>
                    <a:pt x="34" y="320"/>
                  </a:cubicBezTo>
                  <a:cubicBezTo>
                    <a:pt x="41" y="337"/>
                    <a:pt x="39" y="340"/>
                    <a:pt x="39" y="343"/>
                  </a:cubicBezTo>
                  <a:cubicBezTo>
                    <a:pt x="39" y="345"/>
                    <a:pt x="38" y="346"/>
                    <a:pt x="37" y="344"/>
                  </a:cubicBezTo>
                  <a:cubicBezTo>
                    <a:pt x="36" y="342"/>
                    <a:pt x="37" y="343"/>
                    <a:pt x="38" y="350"/>
                  </a:cubicBezTo>
                  <a:cubicBezTo>
                    <a:pt x="39" y="357"/>
                    <a:pt x="34" y="357"/>
                    <a:pt x="33" y="358"/>
                  </a:cubicBezTo>
                  <a:cubicBezTo>
                    <a:pt x="32" y="359"/>
                    <a:pt x="30" y="359"/>
                    <a:pt x="29" y="358"/>
                  </a:cubicBezTo>
                  <a:cubicBezTo>
                    <a:pt x="28" y="357"/>
                    <a:pt x="27" y="358"/>
                    <a:pt x="27" y="364"/>
                  </a:cubicBezTo>
                  <a:cubicBezTo>
                    <a:pt x="27" y="371"/>
                    <a:pt x="30" y="372"/>
                    <a:pt x="33" y="373"/>
                  </a:cubicBezTo>
                  <a:cubicBezTo>
                    <a:pt x="36" y="375"/>
                    <a:pt x="41" y="377"/>
                    <a:pt x="42" y="379"/>
                  </a:cubicBezTo>
                  <a:cubicBezTo>
                    <a:pt x="43" y="380"/>
                    <a:pt x="46" y="382"/>
                    <a:pt x="50" y="383"/>
                  </a:cubicBezTo>
                  <a:cubicBezTo>
                    <a:pt x="53" y="384"/>
                    <a:pt x="57" y="383"/>
                    <a:pt x="59" y="383"/>
                  </a:cubicBezTo>
                  <a:cubicBezTo>
                    <a:pt x="62" y="383"/>
                    <a:pt x="68" y="384"/>
                    <a:pt x="70" y="384"/>
                  </a:cubicBezTo>
                  <a:cubicBezTo>
                    <a:pt x="72" y="385"/>
                    <a:pt x="72" y="384"/>
                    <a:pt x="71" y="384"/>
                  </a:cubicBezTo>
                  <a:cubicBezTo>
                    <a:pt x="70" y="383"/>
                    <a:pt x="70" y="383"/>
                    <a:pt x="72" y="383"/>
                  </a:cubicBezTo>
                  <a:cubicBezTo>
                    <a:pt x="75" y="383"/>
                    <a:pt x="77" y="382"/>
                    <a:pt x="77" y="382"/>
                  </a:cubicBezTo>
                  <a:cubicBezTo>
                    <a:pt x="77" y="382"/>
                    <a:pt x="85" y="376"/>
                    <a:pt x="86" y="374"/>
                  </a:cubicBezTo>
                  <a:cubicBezTo>
                    <a:pt x="87" y="373"/>
                    <a:pt x="89" y="374"/>
                    <a:pt x="89" y="375"/>
                  </a:cubicBezTo>
                  <a:cubicBezTo>
                    <a:pt x="90" y="375"/>
                    <a:pt x="91" y="375"/>
                    <a:pt x="93" y="374"/>
                  </a:cubicBezTo>
                  <a:cubicBezTo>
                    <a:pt x="94" y="373"/>
                    <a:pt x="94" y="372"/>
                    <a:pt x="94" y="371"/>
                  </a:cubicBezTo>
                  <a:cubicBezTo>
                    <a:pt x="94" y="370"/>
                    <a:pt x="95" y="368"/>
                    <a:pt x="98" y="367"/>
                  </a:cubicBezTo>
                  <a:cubicBezTo>
                    <a:pt x="101" y="366"/>
                    <a:pt x="119" y="364"/>
                    <a:pt x="120" y="363"/>
                  </a:cubicBezTo>
                  <a:cubicBezTo>
                    <a:pt x="122" y="363"/>
                    <a:pt x="128" y="364"/>
                    <a:pt x="130" y="364"/>
                  </a:cubicBezTo>
                  <a:cubicBezTo>
                    <a:pt x="132" y="364"/>
                    <a:pt x="133" y="365"/>
                    <a:pt x="133" y="366"/>
                  </a:cubicBezTo>
                  <a:cubicBezTo>
                    <a:pt x="133" y="368"/>
                    <a:pt x="142" y="365"/>
                    <a:pt x="144" y="364"/>
                  </a:cubicBezTo>
                  <a:cubicBezTo>
                    <a:pt x="146" y="363"/>
                    <a:pt x="148" y="364"/>
                    <a:pt x="148" y="365"/>
                  </a:cubicBezTo>
                  <a:cubicBezTo>
                    <a:pt x="148" y="366"/>
                    <a:pt x="150" y="365"/>
                    <a:pt x="152" y="365"/>
                  </a:cubicBezTo>
                  <a:cubicBezTo>
                    <a:pt x="153" y="364"/>
                    <a:pt x="155" y="364"/>
                    <a:pt x="155" y="364"/>
                  </a:cubicBezTo>
                  <a:cubicBezTo>
                    <a:pt x="160" y="361"/>
                    <a:pt x="162" y="355"/>
                    <a:pt x="163" y="352"/>
                  </a:cubicBezTo>
                  <a:cubicBezTo>
                    <a:pt x="164" y="350"/>
                    <a:pt x="167" y="349"/>
                    <a:pt x="168" y="348"/>
                  </a:cubicBezTo>
                  <a:cubicBezTo>
                    <a:pt x="169" y="347"/>
                    <a:pt x="179" y="344"/>
                    <a:pt x="185" y="341"/>
                  </a:cubicBezTo>
                  <a:cubicBezTo>
                    <a:pt x="190" y="337"/>
                    <a:pt x="193" y="337"/>
                    <a:pt x="196" y="337"/>
                  </a:cubicBezTo>
                  <a:cubicBezTo>
                    <a:pt x="200" y="338"/>
                    <a:pt x="207" y="338"/>
                    <a:pt x="213" y="337"/>
                  </a:cubicBezTo>
                  <a:cubicBezTo>
                    <a:pt x="218" y="335"/>
                    <a:pt x="233" y="328"/>
                    <a:pt x="235" y="328"/>
                  </a:cubicBezTo>
                  <a:cubicBezTo>
                    <a:pt x="238" y="327"/>
                    <a:pt x="249" y="326"/>
                    <a:pt x="252" y="326"/>
                  </a:cubicBezTo>
                  <a:cubicBezTo>
                    <a:pt x="254" y="326"/>
                    <a:pt x="262" y="327"/>
                    <a:pt x="265" y="326"/>
                  </a:cubicBezTo>
                  <a:cubicBezTo>
                    <a:pt x="268" y="324"/>
                    <a:pt x="271" y="326"/>
                    <a:pt x="277" y="329"/>
                  </a:cubicBezTo>
                  <a:cubicBezTo>
                    <a:pt x="283" y="332"/>
                    <a:pt x="281" y="335"/>
                    <a:pt x="286" y="333"/>
                  </a:cubicBezTo>
                  <a:cubicBezTo>
                    <a:pt x="290" y="330"/>
                    <a:pt x="297" y="335"/>
                    <a:pt x="298" y="336"/>
                  </a:cubicBezTo>
                  <a:cubicBezTo>
                    <a:pt x="299" y="336"/>
                    <a:pt x="300" y="336"/>
                    <a:pt x="302" y="335"/>
                  </a:cubicBezTo>
                  <a:cubicBezTo>
                    <a:pt x="303" y="334"/>
                    <a:pt x="305" y="335"/>
                    <a:pt x="306" y="336"/>
                  </a:cubicBezTo>
                  <a:cubicBezTo>
                    <a:pt x="307" y="337"/>
                    <a:pt x="308" y="339"/>
                    <a:pt x="308" y="341"/>
                  </a:cubicBezTo>
                  <a:cubicBezTo>
                    <a:pt x="308" y="342"/>
                    <a:pt x="309" y="342"/>
                    <a:pt x="311" y="341"/>
                  </a:cubicBezTo>
                  <a:cubicBezTo>
                    <a:pt x="313" y="340"/>
                    <a:pt x="313" y="343"/>
                    <a:pt x="313" y="344"/>
                  </a:cubicBezTo>
                  <a:cubicBezTo>
                    <a:pt x="313" y="346"/>
                    <a:pt x="313" y="346"/>
                    <a:pt x="312" y="345"/>
                  </a:cubicBezTo>
                  <a:cubicBezTo>
                    <a:pt x="310" y="344"/>
                    <a:pt x="311" y="346"/>
                    <a:pt x="311" y="347"/>
                  </a:cubicBezTo>
                  <a:cubicBezTo>
                    <a:pt x="311" y="348"/>
                    <a:pt x="310" y="348"/>
                    <a:pt x="312" y="351"/>
                  </a:cubicBezTo>
                  <a:cubicBezTo>
                    <a:pt x="314" y="353"/>
                    <a:pt x="317" y="353"/>
                    <a:pt x="318" y="353"/>
                  </a:cubicBezTo>
                  <a:cubicBezTo>
                    <a:pt x="319" y="353"/>
                    <a:pt x="319" y="353"/>
                    <a:pt x="319" y="354"/>
                  </a:cubicBezTo>
                  <a:cubicBezTo>
                    <a:pt x="320" y="354"/>
                    <a:pt x="323" y="362"/>
                    <a:pt x="325" y="362"/>
                  </a:cubicBezTo>
                  <a:cubicBezTo>
                    <a:pt x="326" y="363"/>
                    <a:pt x="327" y="365"/>
                    <a:pt x="328" y="366"/>
                  </a:cubicBezTo>
                  <a:cubicBezTo>
                    <a:pt x="329" y="367"/>
                    <a:pt x="328" y="368"/>
                    <a:pt x="329" y="369"/>
                  </a:cubicBezTo>
                  <a:cubicBezTo>
                    <a:pt x="329" y="370"/>
                    <a:pt x="329" y="371"/>
                    <a:pt x="330" y="373"/>
                  </a:cubicBezTo>
                  <a:cubicBezTo>
                    <a:pt x="330" y="376"/>
                    <a:pt x="331" y="376"/>
                    <a:pt x="330" y="376"/>
                  </a:cubicBezTo>
                  <a:cubicBezTo>
                    <a:pt x="329" y="376"/>
                    <a:pt x="329" y="375"/>
                    <a:pt x="328" y="374"/>
                  </a:cubicBezTo>
                  <a:cubicBezTo>
                    <a:pt x="327" y="373"/>
                    <a:pt x="327" y="373"/>
                    <a:pt x="326" y="375"/>
                  </a:cubicBezTo>
                  <a:cubicBezTo>
                    <a:pt x="326" y="376"/>
                    <a:pt x="327" y="376"/>
                    <a:pt x="328" y="377"/>
                  </a:cubicBezTo>
                  <a:cubicBezTo>
                    <a:pt x="330" y="377"/>
                    <a:pt x="331" y="378"/>
                    <a:pt x="333" y="380"/>
                  </a:cubicBezTo>
                  <a:cubicBezTo>
                    <a:pt x="334" y="382"/>
                    <a:pt x="334" y="382"/>
                    <a:pt x="335" y="381"/>
                  </a:cubicBezTo>
                  <a:cubicBezTo>
                    <a:pt x="336" y="381"/>
                    <a:pt x="337" y="381"/>
                    <a:pt x="338" y="382"/>
                  </a:cubicBezTo>
                  <a:cubicBezTo>
                    <a:pt x="339" y="384"/>
                    <a:pt x="339" y="382"/>
                    <a:pt x="339" y="382"/>
                  </a:cubicBezTo>
                  <a:cubicBezTo>
                    <a:pt x="340" y="381"/>
                    <a:pt x="340" y="378"/>
                    <a:pt x="338" y="379"/>
                  </a:cubicBezTo>
                  <a:cubicBezTo>
                    <a:pt x="337" y="380"/>
                    <a:pt x="337" y="379"/>
                    <a:pt x="337" y="379"/>
                  </a:cubicBezTo>
                  <a:cubicBezTo>
                    <a:pt x="338" y="376"/>
                    <a:pt x="346" y="367"/>
                    <a:pt x="347" y="365"/>
                  </a:cubicBezTo>
                  <a:cubicBezTo>
                    <a:pt x="349" y="364"/>
                    <a:pt x="353" y="362"/>
                    <a:pt x="355" y="361"/>
                  </a:cubicBezTo>
                  <a:cubicBezTo>
                    <a:pt x="357" y="360"/>
                    <a:pt x="358" y="359"/>
                    <a:pt x="359" y="356"/>
                  </a:cubicBezTo>
                  <a:cubicBezTo>
                    <a:pt x="361" y="352"/>
                    <a:pt x="363" y="349"/>
                    <a:pt x="364" y="349"/>
                  </a:cubicBezTo>
                  <a:cubicBezTo>
                    <a:pt x="365" y="348"/>
                    <a:pt x="365" y="347"/>
                    <a:pt x="366" y="346"/>
                  </a:cubicBezTo>
                  <a:cubicBezTo>
                    <a:pt x="366" y="346"/>
                    <a:pt x="366" y="345"/>
                    <a:pt x="366" y="343"/>
                  </a:cubicBezTo>
                  <a:cubicBezTo>
                    <a:pt x="365" y="342"/>
                    <a:pt x="366" y="342"/>
                    <a:pt x="366" y="342"/>
                  </a:cubicBezTo>
                  <a:cubicBezTo>
                    <a:pt x="366" y="342"/>
                    <a:pt x="368" y="347"/>
                    <a:pt x="369" y="349"/>
                  </a:cubicBezTo>
                  <a:cubicBezTo>
                    <a:pt x="369" y="350"/>
                    <a:pt x="369" y="351"/>
                    <a:pt x="368" y="351"/>
                  </a:cubicBezTo>
                  <a:cubicBezTo>
                    <a:pt x="367" y="352"/>
                    <a:pt x="366" y="352"/>
                    <a:pt x="367" y="355"/>
                  </a:cubicBezTo>
                  <a:cubicBezTo>
                    <a:pt x="368" y="358"/>
                    <a:pt x="366" y="359"/>
                    <a:pt x="365" y="362"/>
                  </a:cubicBezTo>
                  <a:cubicBezTo>
                    <a:pt x="363" y="365"/>
                    <a:pt x="361" y="372"/>
                    <a:pt x="362" y="374"/>
                  </a:cubicBezTo>
                  <a:cubicBezTo>
                    <a:pt x="362" y="376"/>
                    <a:pt x="361" y="380"/>
                    <a:pt x="360" y="381"/>
                  </a:cubicBezTo>
                  <a:cubicBezTo>
                    <a:pt x="360" y="382"/>
                    <a:pt x="357" y="381"/>
                    <a:pt x="356" y="381"/>
                  </a:cubicBezTo>
                  <a:cubicBezTo>
                    <a:pt x="355" y="381"/>
                    <a:pt x="354" y="381"/>
                    <a:pt x="354" y="382"/>
                  </a:cubicBezTo>
                  <a:cubicBezTo>
                    <a:pt x="353" y="383"/>
                    <a:pt x="354" y="384"/>
                    <a:pt x="353" y="385"/>
                  </a:cubicBezTo>
                  <a:cubicBezTo>
                    <a:pt x="352" y="387"/>
                    <a:pt x="352" y="387"/>
                    <a:pt x="353" y="387"/>
                  </a:cubicBezTo>
                  <a:cubicBezTo>
                    <a:pt x="354" y="386"/>
                    <a:pt x="359" y="386"/>
                    <a:pt x="360" y="385"/>
                  </a:cubicBezTo>
                  <a:cubicBezTo>
                    <a:pt x="361" y="385"/>
                    <a:pt x="363" y="385"/>
                    <a:pt x="364" y="385"/>
                  </a:cubicBezTo>
                  <a:cubicBezTo>
                    <a:pt x="365" y="386"/>
                    <a:pt x="366" y="383"/>
                    <a:pt x="367" y="380"/>
                  </a:cubicBezTo>
                  <a:cubicBezTo>
                    <a:pt x="367" y="378"/>
                    <a:pt x="369" y="371"/>
                    <a:pt x="370" y="370"/>
                  </a:cubicBezTo>
                  <a:cubicBezTo>
                    <a:pt x="371" y="369"/>
                    <a:pt x="371" y="369"/>
                    <a:pt x="372" y="371"/>
                  </a:cubicBezTo>
                  <a:cubicBezTo>
                    <a:pt x="373" y="372"/>
                    <a:pt x="374" y="375"/>
                    <a:pt x="376" y="377"/>
                  </a:cubicBezTo>
                  <a:cubicBezTo>
                    <a:pt x="378" y="379"/>
                    <a:pt x="377" y="380"/>
                    <a:pt x="376" y="384"/>
                  </a:cubicBezTo>
                  <a:cubicBezTo>
                    <a:pt x="376" y="387"/>
                    <a:pt x="374" y="390"/>
                    <a:pt x="372" y="391"/>
                  </a:cubicBezTo>
                  <a:cubicBezTo>
                    <a:pt x="370" y="392"/>
                    <a:pt x="371" y="393"/>
                    <a:pt x="373" y="393"/>
                  </a:cubicBezTo>
                  <a:cubicBezTo>
                    <a:pt x="374" y="393"/>
                    <a:pt x="376" y="393"/>
                    <a:pt x="376" y="393"/>
                  </a:cubicBezTo>
                  <a:cubicBezTo>
                    <a:pt x="377" y="393"/>
                    <a:pt x="380" y="392"/>
                    <a:pt x="381" y="392"/>
                  </a:cubicBezTo>
                  <a:cubicBezTo>
                    <a:pt x="382" y="392"/>
                    <a:pt x="385" y="389"/>
                    <a:pt x="386" y="389"/>
                  </a:cubicBezTo>
                  <a:cubicBezTo>
                    <a:pt x="388" y="388"/>
                    <a:pt x="388" y="389"/>
                    <a:pt x="388" y="390"/>
                  </a:cubicBezTo>
                  <a:cubicBezTo>
                    <a:pt x="387" y="392"/>
                    <a:pt x="386" y="391"/>
                    <a:pt x="386" y="391"/>
                  </a:cubicBezTo>
                  <a:cubicBezTo>
                    <a:pt x="385" y="392"/>
                    <a:pt x="385" y="393"/>
                    <a:pt x="384" y="393"/>
                  </a:cubicBezTo>
                  <a:cubicBezTo>
                    <a:pt x="382" y="393"/>
                    <a:pt x="387" y="398"/>
                    <a:pt x="391" y="401"/>
                  </a:cubicBezTo>
                  <a:cubicBezTo>
                    <a:pt x="394" y="403"/>
                    <a:pt x="397" y="410"/>
                    <a:pt x="396" y="413"/>
                  </a:cubicBezTo>
                  <a:cubicBezTo>
                    <a:pt x="395" y="416"/>
                    <a:pt x="394" y="421"/>
                    <a:pt x="398" y="423"/>
                  </a:cubicBezTo>
                  <a:cubicBezTo>
                    <a:pt x="402" y="426"/>
                    <a:pt x="404" y="431"/>
                    <a:pt x="404" y="432"/>
                  </a:cubicBezTo>
                  <a:cubicBezTo>
                    <a:pt x="405" y="433"/>
                    <a:pt x="409" y="435"/>
                    <a:pt x="412" y="435"/>
                  </a:cubicBezTo>
                  <a:cubicBezTo>
                    <a:pt x="414" y="435"/>
                    <a:pt x="413" y="436"/>
                    <a:pt x="415" y="436"/>
                  </a:cubicBezTo>
                  <a:cubicBezTo>
                    <a:pt x="416" y="437"/>
                    <a:pt x="419" y="438"/>
                    <a:pt x="419" y="440"/>
                  </a:cubicBezTo>
                  <a:cubicBezTo>
                    <a:pt x="419" y="441"/>
                    <a:pt x="422" y="441"/>
                    <a:pt x="423" y="440"/>
                  </a:cubicBezTo>
                  <a:cubicBezTo>
                    <a:pt x="425" y="439"/>
                    <a:pt x="427" y="439"/>
                    <a:pt x="428" y="440"/>
                  </a:cubicBezTo>
                  <a:cubicBezTo>
                    <a:pt x="430" y="440"/>
                    <a:pt x="431" y="441"/>
                    <a:pt x="434" y="440"/>
                  </a:cubicBezTo>
                  <a:cubicBezTo>
                    <a:pt x="436" y="439"/>
                    <a:pt x="438" y="442"/>
                    <a:pt x="440" y="443"/>
                  </a:cubicBezTo>
                  <a:cubicBezTo>
                    <a:pt x="442" y="444"/>
                    <a:pt x="448" y="447"/>
                    <a:pt x="450" y="448"/>
                  </a:cubicBezTo>
                  <a:cubicBezTo>
                    <a:pt x="451" y="448"/>
                    <a:pt x="452" y="448"/>
                    <a:pt x="453" y="447"/>
                  </a:cubicBezTo>
                  <a:cubicBezTo>
                    <a:pt x="454" y="446"/>
                    <a:pt x="460" y="443"/>
                    <a:pt x="461" y="441"/>
                  </a:cubicBezTo>
                  <a:cubicBezTo>
                    <a:pt x="463" y="439"/>
                    <a:pt x="466" y="439"/>
                    <a:pt x="468" y="438"/>
                  </a:cubicBezTo>
                  <a:cubicBezTo>
                    <a:pt x="470" y="437"/>
                    <a:pt x="469" y="436"/>
                    <a:pt x="467" y="437"/>
                  </a:cubicBezTo>
                  <a:cubicBezTo>
                    <a:pt x="465" y="437"/>
                    <a:pt x="463" y="437"/>
                    <a:pt x="464" y="436"/>
                  </a:cubicBezTo>
                  <a:cubicBezTo>
                    <a:pt x="465" y="435"/>
                    <a:pt x="469" y="433"/>
                    <a:pt x="470" y="432"/>
                  </a:cubicBezTo>
                  <a:cubicBezTo>
                    <a:pt x="471" y="432"/>
                    <a:pt x="472" y="431"/>
                    <a:pt x="473" y="432"/>
                  </a:cubicBezTo>
                  <a:cubicBezTo>
                    <a:pt x="473" y="433"/>
                    <a:pt x="475" y="436"/>
                    <a:pt x="474" y="437"/>
                  </a:cubicBezTo>
                  <a:cubicBezTo>
                    <a:pt x="474" y="439"/>
                    <a:pt x="472" y="440"/>
                    <a:pt x="471" y="440"/>
                  </a:cubicBezTo>
                  <a:cubicBezTo>
                    <a:pt x="470" y="440"/>
                    <a:pt x="470" y="441"/>
                    <a:pt x="471" y="442"/>
                  </a:cubicBezTo>
                  <a:cubicBezTo>
                    <a:pt x="472" y="443"/>
                    <a:pt x="474" y="441"/>
                    <a:pt x="476" y="440"/>
                  </a:cubicBezTo>
                  <a:cubicBezTo>
                    <a:pt x="478" y="439"/>
                    <a:pt x="478" y="439"/>
                    <a:pt x="480" y="438"/>
                  </a:cubicBezTo>
                  <a:cubicBezTo>
                    <a:pt x="481" y="437"/>
                    <a:pt x="481" y="441"/>
                    <a:pt x="480" y="442"/>
                  </a:cubicBezTo>
                  <a:cubicBezTo>
                    <a:pt x="479" y="443"/>
                    <a:pt x="479" y="443"/>
                    <a:pt x="481" y="444"/>
                  </a:cubicBezTo>
                  <a:cubicBezTo>
                    <a:pt x="482" y="445"/>
                    <a:pt x="485" y="448"/>
                    <a:pt x="485" y="448"/>
                  </a:cubicBezTo>
                  <a:cubicBezTo>
                    <a:pt x="486" y="449"/>
                    <a:pt x="487" y="449"/>
                    <a:pt x="488" y="448"/>
                  </a:cubicBezTo>
                  <a:cubicBezTo>
                    <a:pt x="490" y="448"/>
                    <a:pt x="491" y="450"/>
                    <a:pt x="493" y="452"/>
                  </a:cubicBezTo>
                  <a:cubicBezTo>
                    <a:pt x="494" y="455"/>
                    <a:pt x="493" y="451"/>
                    <a:pt x="493" y="450"/>
                  </a:cubicBezTo>
                  <a:cubicBezTo>
                    <a:pt x="493" y="449"/>
                    <a:pt x="493" y="449"/>
                    <a:pt x="492" y="449"/>
                  </a:cubicBezTo>
                  <a:cubicBezTo>
                    <a:pt x="492" y="449"/>
                    <a:pt x="491" y="448"/>
                    <a:pt x="491" y="447"/>
                  </a:cubicBezTo>
                  <a:cubicBezTo>
                    <a:pt x="491" y="446"/>
                    <a:pt x="496" y="445"/>
                    <a:pt x="497" y="445"/>
                  </a:cubicBezTo>
                  <a:cubicBezTo>
                    <a:pt x="499" y="445"/>
                    <a:pt x="500" y="446"/>
                    <a:pt x="500" y="445"/>
                  </a:cubicBezTo>
                  <a:cubicBezTo>
                    <a:pt x="501" y="445"/>
                    <a:pt x="509" y="439"/>
                    <a:pt x="512" y="436"/>
                  </a:cubicBezTo>
                  <a:cubicBezTo>
                    <a:pt x="515" y="432"/>
                    <a:pt x="518" y="432"/>
                    <a:pt x="520" y="431"/>
                  </a:cubicBezTo>
                  <a:cubicBezTo>
                    <a:pt x="521" y="431"/>
                    <a:pt x="532" y="430"/>
                    <a:pt x="535" y="430"/>
                  </a:cubicBezTo>
                  <a:cubicBezTo>
                    <a:pt x="539" y="431"/>
                    <a:pt x="541" y="429"/>
                    <a:pt x="542" y="427"/>
                  </a:cubicBezTo>
                  <a:cubicBezTo>
                    <a:pt x="543" y="426"/>
                    <a:pt x="544" y="426"/>
                    <a:pt x="546" y="426"/>
                  </a:cubicBezTo>
                  <a:cubicBezTo>
                    <a:pt x="547" y="426"/>
                    <a:pt x="547" y="425"/>
                    <a:pt x="548" y="424"/>
                  </a:cubicBezTo>
                  <a:cubicBezTo>
                    <a:pt x="548" y="422"/>
                    <a:pt x="548" y="420"/>
                    <a:pt x="547" y="420"/>
                  </a:cubicBezTo>
                  <a:cubicBezTo>
                    <a:pt x="546" y="419"/>
                    <a:pt x="546" y="418"/>
                    <a:pt x="546" y="417"/>
                  </a:cubicBezTo>
                  <a:cubicBezTo>
                    <a:pt x="546" y="415"/>
                    <a:pt x="547" y="412"/>
                    <a:pt x="548" y="410"/>
                  </a:cubicBezTo>
                  <a:cubicBezTo>
                    <a:pt x="548" y="408"/>
                    <a:pt x="550" y="400"/>
                    <a:pt x="551" y="397"/>
                  </a:cubicBezTo>
                  <a:cubicBezTo>
                    <a:pt x="552" y="394"/>
                    <a:pt x="554" y="390"/>
                    <a:pt x="555" y="388"/>
                  </a:cubicBezTo>
                  <a:cubicBezTo>
                    <a:pt x="556" y="386"/>
                    <a:pt x="557" y="386"/>
                    <a:pt x="558" y="386"/>
                  </a:cubicBezTo>
                  <a:cubicBezTo>
                    <a:pt x="559" y="386"/>
                    <a:pt x="559" y="385"/>
                    <a:pt x="558" y="384"/>
                  </a:cubicBezTo>
                  <a:cubicBezTo>
                    <a:pt x="558" y="384"/>
                    <a:pt x="558" y="384"/>
                    <a:pt x="559" y="384"/>
                  </a:cubicBezTo>
                  <a:cubicBezTo>
                    <a:pt x="560" y="384"/>
                    <a:pt x="560" y="382"/>
                    <a:pt x="559" y="380"/>
                  </a:cubicBezTo>
                  <a:cubicBezTo>
                    <a:pt x="558" y="379"/>
                    <a:pt x="560" y="378"/>
                    <a:pt x="560" y="377"/>
                  </a:cubicBezTo>
                  <a:cubicBezTo>
                    <a:pt x="561" y="377"/>
                    <a:pt x="561" y="376"/>
                    <a:pt x="560" y="376"/>
                  </a:cubicBezTo>
                  <a:cubicBezTo>
                    <a:pt x="559" y="375"/>
                    <a:pt x="559" y="375"/>
                    <a:pt x="560" y="374"/>
                  </a:cubicBezTo>
                  <a:cubicBezTo>
                    <a:pt x="561" y="372"/>
                    <a:pt x="561" y="370"/>
                    <a:pt x="564" y="367"/>
                  </a:cubicBezTo>
                  <a:cubicBezTo>
                    <a:pt x="568" y="365"/>
                    <a:pt x="567" y="361"/>
                    <a:pt x="567" y="360"/>
                  </a:cubicBezTo>
                  <a:cubicBezTo>
                    <a:pt x="566" y="359"/>
                    <a:pt x="567" y="358"/>
                    <a:pt x="568" y="356"/>
                  </a:cubicBezTo>
                  <a:cubicBezTo>
                    <a:pt x="569" y="355"/>
                    <a:pt x="571" y="352"/>
                    <a:pt x="573" y="350"/>
                  </a:cubicBezTo>
                  <a:cubicBezTo>
                    <a:pt x="574" y="348"/>
                    <a:pt x="576" y="347"/>
                    <a:pt x="578" y="346"/>
                  </a:cubicBezTo>
                  <a:cubicBezTo>
                    <a:pt x="580" y="346"/>
                    <a:pt x="579" y="345"/>
                    <a:pt x="578" y="345"/>
                  </a:cubicBezTo>
                  <a:cubicBezTo>
                    <a:pt x="577" y="344"/>
                    <a:pt x="579" y="343"/>
                    <a:pt x="583" y="342"/>
                  </a:cubicBezTo>
                  <a:cubicBezTo>
                    <a:pt x="586" y="341"/>
                    <a:pt x="585" y="337"/>
                    <a:pt x="585" y="335"/>
                  </a:cubicBezTo>
                  <a:cubicBezTo>
                    <a:pt x="585" y="333"/>
                    <a:pt x="586" y="332"/>
                    <a:pt x="586" y="332"/>
                  </a:cubicBezTo>
                  <a:cubicBezTo>
                    <a:pt x="592" y="328"/>
                    <a:pt x="592" y="318"/>
                    <a:pt x="592" y="315"/>
                  </a:cubicBezTo>
                  <a:cubicBezTo>
                    <a:pt x="591" y="312"/>
                    <a:pt x="593" y="305"/>
                    <a:pt x="594" y="304"/>
                  </a:cubicBezTo>
                  <a:cubicBezTo>
                    <a:pt x="595" y="302"/>
                    <a:pt x="596" y="294"/>
                    <a:pt x="596" y="292"/>
                  </a:cubicBezTo>
                  <a:cubicBezTo>
                    <a:pt x="597" y="290"/>
                    <a:pt x="599" y="284"/>
                    <a:pt x="600" y="281"/>
                  </a:cubicBezTo>
                  <a:cubicBezTo>
                    <a:pt x="601" y="279"/>
                    <a:pt x="600" y="275"/>
                    <a:pt x="600" y="273"/>
                  </a:cubicBezTo>
                  <a:cubicBezTo>
                    <a:pt x="599" y="270"/>
                    <a:pt x="597" y="264"/>
                    <a:pt x="596" y="26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2" name="Freeform 357">
              <a:extLst>
                <a:ext uri="{FF2B5EF4-FFF2-40B4-BE49-F238E27FC236}">
                  <a16:creationId xmlns="" xmlns:a16="http://schemas.microsoft.com/office/drawing/2014/main" id="{410E7758-12D6-4451-A975-214A915A17C8}"/>
                </a:ext>
              </a:extLst>
            </p:cNvPr>
            <p:cNvSpPr>
              <a:spLocks/>
            </p:cNvSpPr>
            <p:nvPr/>
          </p:nvSpPr>
          <p:spPr bwMode="auto">
            <a:xfrm>
              <a:off x="4952603" y="3415797"/>
              <a:ext cx="11110" cy="7777"/>
            </a:xfrm>
            <a:custGeom>
              <a:avLst/>
              <a:gdLst>
                <a:gd name="T0" fmla="*/ 1 w 11"/>
                <a:gd name="T1" fmla="*/ 6 h 8"/>
                <a:gd name="T2" fmla="*/ 2 w 11"/>
                <a:gd name="T3" fmla="*/ 7 h 8"/>
                <a:gd name="T4" fmla="*/ 8 w 11"/>
                <a:gd name="T5" fmla="*/ 7 h 8"/>
                <a:gd name="T6" fmla="*/ 8 w 11"/>
                <a:gd name="T7" fmla="*/ 6 h 8"/>
                <a:gd name="T8" fmla="*/ 7 w 11"/>
                <a:gd name="T9" fmla="*/ 4 h 8"/>
                <a:gd name="T10" fmla="*/ 6 w 11"/>
                <a:gd name="T11" fmla="*/ 1 h 8"/>
                <a:gd name="T12" fmla="*/ 4 w 11"/>
                <a:gd name="T13" fmla="*/ 1 h 8"/>
                <a:gd name="T14" fmla="*/ 3 w 11"/>
                <a:gd name="T15" fmla="*/ 3 h 8"/>
                <a:gd name="T16" fmla="*/ 3 w 11"/>
                <a:gd name="T17" fmla="*/ 5 h 8"/>
                <a:gd name="T18" fmla="*/ 1 w 1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
                  <a:moveTo>
                    <a:pt x="1" y="6"/>
                  </a:moveTo>
                  <a:cubicBezTo>
                    <a:pt x="0" y="6"/>
                    <a:pt x="2" y="7"/>
                    <a:pt x="2" y="7"/>
                  </a:cubicBezTo>
                  <a:cubicBezTo>
                    <a:pt x="3" y="7"/>
                    <a:pt x="6" y="8"/>
                    <a:pt x="8" y="7"/>
                  </a:cubicBezTo>
                  <a:cubicBezTo>
                    <a:pt x="11" y="7"/>
                    <a:pt x="9" y="6"/>
                    <a:pt x="8" y="6"/>
                  </a:cubicBezTo>
                  <a:cubicBezTo>
                    <a:pt x="7" y="6"/>
                    <a:pt x="7" y="5"/>
                    <a:pt x="7" y="4"/>
                  </a:cubicBezTo>
                  <a:cubicBezTo>
                    <a:pt x="6" y="4"/>
                    <a:pt x="6" y="2"/>
                    <a:pt x="6" y="1"/>
                  </a:cubicBezTo>
                  <a:cubicBezTo>
                    <a:pt x="6" y="0"/>
                    <a:pt x="5" y="0"/>
                    <a:pt x="4" y="1"/>
                  </a:cubicBezTo>
                  <a:cubicBezTo>
                    <a:pt x="2" y="1"/>
                    <a:pt x="3" y="3"/>
                    <a:pt x="3" y="3"/>
                  </a:cubicBezTo>
                  <a:cubicBezTo>
                    <a:pt x="3" y="4"/>
                    <a:pt x="3" y="4"/>
                    <a:pt x="3" y="5"/>
                  </a:cubicBezTo>
                  <a:cubicBezTo>
                    <a:pt x="2" y="6"/>
                    <a:pt x="2" y="5"/>
                    <a:pt x="1"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3" name="Freeform 358">
              <a:extLst>
                <a:ext uri="{FF2B5EF4-FFF2-40B4-BE49-F238E27FC236}">
                  <a16:creationId xmlns="" xmlns:a16="http://schemas.microsoft.com/office/drawing/2014/main" id="{928592B8-66FD-4172-97A2-81F8DC63B0AE}"/>
                </a:ext>
              </a:extLst>
            </p:cNvPr>
            <p:cNvSpPr>
              <a:spLocks/>
            </p:cNvSpPr>
            <p:nvPr/>
          </p:nvSpPr>
          <p:spPr bwMode="auto">
            <a:xfrm>
              <a:off x="4957047" y="3412464"/>
              <a:ext cx="18888" cy="12221"/>
            </a:xfrm>
            <a:custGeom>
              <a:avLst/>
              <a:gdLst>
                <a:gd name="T0" fmla="*/ 12 w 18"/>
                <a:gd name="T1" fmla="*/ 10 h 12"/>
                <a:gd name="T2" fmla="*/ 16 w 18"/>
                <a:gd name="T3" fmla="*/ 7 h 12"/>
                <a:gd name="T4" fmla="*/ 18 w 18"/>
                <a:gd name="T5" fmla="*/ 4 h 12"/>
                <a:gd name="T6" fmla="*/ 17 w 18"/>
                <a:gd name="T7" fmla="*/ 2 h 12"/>
                <a:gd name="T8" fmla="*/ 14 w 18"/>
                <a:gd name="T9" fmla="*/ 2 h 12"/>
                <a:gd name="T10" fmla="*/ 13 w 18"/>
                <a:gd name="T11" fmla="*/ 2 h 12"/>
                <a:gd name="T12" fmla="*/ 8 w 18"/>
                <a:gd name="T13" fmla="*/ 3 h 12"/>
                <a:gd name="T14" fmla="*/ 2 w 18"/>
                <a:gd name="T15" fmla="*/ 2 h 12"/>
                <a:gd name="T16" fmla="*/ 1 w 18"/>
                <a:gd name="T17" fmla="*/ 3 h 12"/>
                <a:gd name="T18" fmla="*/ 3 w 18"/>
                <a:gd name="T19" fmla="*/ 7 h 12"/>
                <a:gd name="T20" fmla="*/ 8 w 18"/>
                <a:gd name="T21" fmla="*/ 11 h 12"/>
                <a:gd name="T22" fmla="*/ 12 w 18"/>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2">
                  <a:moveTo>
                    <a:pt x="12" y="10"/>
                  </a:moveTo>
                  <a:cubicBezTo>
                    <a:pt x="13" y="9"/>
                    <a:pt x="14" y="8"/>
                    <a:pt x="16" y="7"/>
                  </a:cubicBezTo>
                  <a:cubicBezTo>
                    <a:pt x="17" y="7"/>
                    <a:pt x="18" y="5"/>
                    <a:pt x="18" y="4"/>
                  </a:cubicBezTo>
                  <a:cubicBezTo>
                    <a:pt x="17" y="3"/>
                    <a:pt x="18" y="3"/>
                    <a:pt x="17" y="2"/>
                  </a:cubicBezTo>
                  <a:cubicBezTo>
                    <a:pt x="15" y="1"/>
                    <a:pt x="14" y="0"/>
                    <a:pt x="14" y="2"/>
                  </a:cubicBezTo>
                  <a:cubicBezTo>
                    <a:pt x="13" y="3"/>
                    <a:pt x="13" y="3"/>
                    <a:pt x="13" y="2"/>
                  </a:cubicBezTo>
                  <a:cubicBezTo>
                    <a:pt x="12" y="2"/>
                    <a:pt x="10" y="2"/>
                    <a:pt x="8" y="3"/>
                  </a:cubicBezTo>
                  <a:cubicBezTo>
                    <a:pt x="5" y="5"/>
                    <a:pt x="4" y="4"/>
                    <a:pt x="2" y="2"/>
                  </a:cubicBezTo>
                  <a:cubicBezTo>
                    <a:pt x="0" y="0"/>
                    <a:pt x="1" y="3"/>
                    <a:pt x="1" y="3"/>
                  </a:cubicBezTo>
                  <a:cubicBezTo>
                    <a:pt x="2" y="4"/>
                    <a:pt x="3" y="5"/>
                    <a:pt x="3" y="7"/>
                  </a:cubicBezTo>
                  <a:cubicBezTo>
                    <a:pt x="3" y="8"/>
                    <a:pt x="7" y="10"/>
                    <a:pt x="8" y="11"/>
                  </a:cubicBezTo>
                  <a:cubicBezTo>
                    <a:pt x="9" y="12"/>
                    <a:pt x="12" y="11"/>
                    <a:pt x="12" y="1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4" name="Freeform 359">
              <a:extLst>
                <a:ext uri="{FF2B5EF4-FFF2-40B4-BE49-F238E27FC236}">
                  <a16:creationId xmlns="" xmlns:a16="http://schemas.microsoft.com/office/drawing/2014/main" id="{2C462C58-CD44-402A-B471-B2E9778B1E04}"/>
                </a:ext>
              </a:extLst>
            </p:cNvPr>
            <p:cNvSpPr>
              <a:spLocks/>
            </p:cNvSpPr>
            <p:nvPr/>
          </p:nvSpPr>
          <p:spPr bwMode="auto">
            <a:xfrm>
              <a:off x="4990377" y="3410242"/>
              <a:ext cx="2222" cy="5555"/>
            </a:xfrm>
            <a:custGeom>
              <a:avLst/>
              <a:gdLst>
                <a:gd name="T0" fmla="*/ 1 w 2"/>
                <a:gd name="T1" fmla="*/ 0 h 6"/>
                <a:gd name="T2" fmla="*/ 0 w 2"/>
                <a:gd name="T3" fmla="*/ 1 h 6"/>
                <a:gd name="T4" fmla="*/ 1 w 2"/>
                <a:gd name="T5" fmla="*/ 4 h 6"/>
                <a:gd name="T6" fmla="*/ 2 w 2"/>
                <a:gd name="T7" fmla="*/ 1 h 6"/>
                <a:gd name="T8" fmla="*/ 1 w 2"/>
                <a:gd name="T9" fmla="*/ 0 h 6"/>
              </a:gdLst>
              <a:ahLst/>
              <a:cxnLst>
                <a:cxn ang="0">
                  <a:pos x="T0" y="T1"/>
                </a:cxn>
                <a:cxn ang="0">
                  <a:pos x="T2" y="T3"/>
                </a:cxn>
                <a:cxn ang="0">
                  <a:pos x="T4" y="T5"/>
                </a:cxn>
                <a:cxn ang="0">
                  <a:pos x="T6" y="T7"/>
                </a:cxn>
                <a:cxn ang="0">
                  <a:pos x="T8" y="T9"/>
                </a:cxn>
              </a:cxnLst>
              <a:rect l="0" t="0" r="r" b="b"/>
              <a:pathLst>
                <a:path w="2" h="6">
                  <a:moveTo>
                    <a:pt x="1" y="0"/>
                  </a:moveTo>
                  <a:cubicBezTo>
                    <a:pt x="0" y="0"/>
                    <a:pt x="0" y="1"/>
                    <a:pt x="0" y="1"/>
                  </a:cubicBezTo>
                  <a:cubicBezTo>
                    <a:pt x="0" y="1"/>
                    <a:pt x="0" y="1"/>
                    <a:pt x="1" y="4"/>
                  </a:cubicBezTo>
                  <a:cubicBezTo>
                    <a:pt x="2" y="6"/>
                    <a:pt x="2" y="2"/>
                    <a:pt x="2" y="1"/>
                  </a:cubicBezTo>
                  <a:cubicBezTo>
                    <a:pt x="2" y="0"/>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5" name="Freeform 360">
              <a:extLst>
                <a:ext uri="{FF2B5EF4-FFF2-40B4-BE49-F238E27FC236}">
                  <a16:creationId xmlns="" xmlns:a16="http://schemas.microsoft.com/office/drawing/2014/main" id="{43E2BAF4-1252-4AA4-8088-D26E393DF972}"/>
                </a:ext>
              </a:extLst>
            </p:cNvPr>
            <p:cNvSpPr>
              <a:spLocks/>
            </p:cNvSpPr>
            <p:nvPr/>
          </p:nvSpPr>
          <p:spPr bwMode="auto">
            <a:xfrm>
              <a:off x="5050372" y="3451350"/>
              <a:ext cx="9999" cy="11110"/>
            </a:xfrm>
            <a:custGeom>
              <a:avLst/>
              <a:gdLst>
                <a:gd name="T0" fmla="*/ 1 w 9"/>
                <a:gd name="T1" fmla="*/ 8 h 10"/>
                <a:gd name="T2" fmla="*/ 6 w 9"/>
                <a:gd name="T3" fmla="*/ 9 h 10"/>
                <a:gd name="T4" fmla="*/ 8 w 9"/>
                <a:gd name="T5" fmla="*/ 8 h 10"/>
                <a:gd name="T6" fmla="*/ 6 w 9"/>
                <a:gd name="T7" fmla="*/ 8 h 10"/>
                <a:gd name="T8" fmla="*/ 5 w 9"/>
                <a:gd name="T9" fmla="*/ 6 h 10"/>
                <a:gd name="T10" fmla="*/ 8 w 9"/>
                <a:gd name="T11" fmla="*/ 3 h 10"/>
                <a:gd name="T12" fmla="*/ 7 w 9"/>
                <a:gd name="T13" fmla="*/ 2 h 10"/>
                <a:gd name="T14" fmla="*/ 5 w 9"/>
                <a:gd name="T15" fmla="*/ 2 h 10"/>
                <a:gd name="T16" fmla="*/ 4 w 9"/>
                <a:gd name="T17" fmla="*/ 0 h 10"/>
                <a:gd name="T18" fmla="*/ 4 w 9"/>
                <a:gd name="T19" fmla="*/ 1 h 10"/>
                <a:gd name="T20" fmla="*/ 3 w 9"/>
                <a:gd name="T21" fmla="*/ 2 h 10"/>
                <a:gd name="T22" fmla="*/ 1 w 9"/>
                <a:gd name="T23" fmla="*/ 3 h 10"/>
                <a:gd name="T24" fmla="*/ 0 w 9"/>
                <a:gd name="T25" fmla="*/ 7 h 10"/>
                <a:gd name="T26" fmla="*/ 1 w 9"/>
                <a:gd name="T2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1" y="8"/>
                  </a:moveTo>
                  <a:cubicBezTo>
                    <a:pt x="2" y="8"/>
                    <a:pt x="4" y="9"/>
                    <a:pt x="6" y="9"/>
                  </a:cubicBezTo>
                  <a:cubicBezTo>
                    <a:pt x="8" y="10"/>
                    <a:pt x="8" y="10"/>
                    <a:pt x="8" y="8"/>
                  </a:cubicBezTo>
                  <a:cubicBezTo>
                    <a:pt x="8" y="7"/>
                    <a:pt x="8" y="8"/>
                    <a:pt x="6" y="8"/>
                  </a:cubicBezTo>
                  <a:cubicBezTo>
                    <a:pt x="5" y="8"/>
                    <a:pt x="5" y="7"/>
                    <a:pt x="5" y="6"/>
                  </a:cubicBezTo>
                  <a:cubicBezTo>
                    <a:pt x="5" y="5"/>
                    <a:pt x="7" y="4"/>
                    <a:pt x="8" y="3"/>
                  </a:cubicBezTo>
                  <a:cubicBezTo>
                    <a:pt x="9" y="1"/>
                    <a:pt x="7" y="1"/>
                    <a:pt x="7" y="2"/>
                  </a:cubicBezTo>
                  <a:cubicBezTo>
                    <a:pt x="6" y="4"/>
                    <a:pt x="5" y="3"/>
                    <a:pt x="5" y="2"/>
                  </a:cubicBezTo>
                  <a:cubicBezTo>
                    <a:pt x="5" y="1"/>
                    <a:pt x="6" y="0"/>
                    <a:pt x="4" y="0"/>
                  </a:cubicBezTo>
                  <a:cubicBezTo>
                    <a:pt x="3" y="1"/>
                    <a:pt x="3" y="1"/>
                    <a:pt x="4" y="1"/>
                  </a:cubicBezTo>
                  <a:cubicBezTo>
                    <a:pt x="4" y="2"/>
                    <a:pt x="3" y="2"/>
                    <a:pt x="3" y="2"/>
                  </a:cubicBezTo>
                  <a:cubicBezTo>
                    <a:pt x="2" y="2"/>
                    <a:pt x="1" y="2"/>
                    <a:pt x="1" y="3"/>
                  </a:cubicBezTo>
                  <a:cubicBezTo>
                    <a:pt x="1" y="4"/>
                    <a:pt x="1" y="6"/>
                    <a:pt x="0" y="7"/>
                  </a:cubicBezTo>
                  <a:cubicBezTo>
                    <a:pt x="0" y="8"/>
                    <a:pt x="1" y="8"/>
                    <a:pt x="1"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6" name="Freeform 361">
              <a:extLst>
                <a:ext uri="{FF2B5EF4-FFF2-40B4-BE49-F238E27FC236}">
                  <a16:creationId xmlns="" xmlns:a16="http://schemas.microsoft.com/office/drawing/2014/main" id="{29AF1D3B-26E1-4447-AE58-CE6650AD2E50}"/>
                </a:ext>
              </a:extLst>
            </p:cNvPr>
            <p:cNvSpPr>
              <a:spLocks/>
            </p:cNvSpPr>
            <p:nvPr/>
          </p:nvSpPr>
          <p:spPr bwMode="auto">
            <a:xfrm>
              <a:off x="5048150" y="3450238"/>
              <a:ext cx="1111" cy="5555"/>
            </a:xfrm>
            <a:custGeom>
              <a:avLst/>
              <a:gdLst>
                <a:gd name="T0" fmla="*/ 1 w 2"/>
                <a:gd name="T1" fmla="*/ 3 h 5"/>
                <a:gd name="T2" fmla="*/ 1 w 2"/>
                <a:gd name="T3" fmla="*/ 2 h 5"/>
                <a:gd name="T4" fmla="*/ 1 w 2"/>
                <a:gd name="T5" fmla="*/ 3 h 5"/>
              </a:gdLst>
              <a:ahLst/>
              <a:cxnLst>
                <a:cxn ang="0">
                  <a:pos x="T0" y="T1"/>
                </a:cxn>
                <a:cxn ang="0">
                  <a:pos x="T2" y="T3"/>
                </a:cxn>
                <a:cxn ang="0">
                  <a:pos x="T4" y="T5"/>
                </a:cxn>
              </a:cxnLst>
              <a:rect l="0" t="0" r="r" b="b"/>
              <a:pathLst>
                <a:path w="2" h="5">
                  <a:moveTo>
                    <a:pt x="1" y="3"/>
                  </a:moveTo>
                  <a:cubicBezTo>
                    <a:pt x="2" y="0"/>
                    <a:pt x="0" y="1"/>
                    <a:pt x="1" y="2"/>
                  </a:cubicBezTo>
                  <a:cubicBezTo>
                    <a:pt x="1" y="2"/>
                    <a:pt x="0" y="5"/>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7" name="Freeform 362">
              <a:extLst>
                <a:ext uri="{FF2B5EF4-FFF2-40B4-BE49-F238E27FC236}">
                  <a16:creationId xmlns="" xmlns:a16="http://schemas.microsoft.com/office/drawing/2014/main" id="{035F24E9-8BB0-414D-A911-17279E382273}"/>
                </a:ext>
              </a:extLst>
            </p:cNvPr>
            <p:cNvSpPr>
              <a:spLocks/>
            </p:cNvSpPr>
            <p:nvPr/>
          </p:nvSpPr>
          <p:spPr bwMode="auto">
            <a:xfrm>
              <a:off x="5047039" y="3446905"/>
              <a:ext cx="1111" cy="2222"/>
            </a:xfrm>
            <a:custGeom>
              <a:avLst/>
              <a:gdLst>
                <a:gd name="T0" fmla="*/ 0 w 1"/>
                <a:gd name="T1" fmla="*/ 1 h 3"/>
                <a:gd name="T2" fmla="*/ 1 w 1"/>
                <a:gd name="T3" fmla="*/ 3 h 3"/>
                <a:gd name="T4" fmla="*/ 0 w 1"/>
                <a:gd name="T5" fmla="*/ 1 h 3"/>
              </a:gdLst>
              <a:ahLst/>
              <a:cxnLst>
                <a:cxn ang="0">
                  <a:pos x="T0" y="T1"/>
                </a:cxn>
                <a:cxn ang="0">
                  <a:pos x="T2" y="T3"/>
                </a:cxn>
                <a:cxn ang="0">
                  <a:pos x="T4" y="T5"/>
                </a:cxn>
              </a:cxnLst>
              <a:rect l="0" t="0" r="r" b="b"/>
              <a:pathLst>
                <a:path w="1" h="3">
                  <a:moveTo>
                    <a:pt x="0" y="1"/>
                  </a:moveTo>
                  <a:cubicBezTo>
                    <a:pt x="0" y="2"/>
                    <a:pt x="0" y="2"/>
                    <a:pt x="1" y="3"/>
                  </a:cubicBezTo>
                  <a:cubicBezTo>
                    <a:pt x="1" y="3"/>
                    <a:pt x="0"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8" name="Freeform 363">
              <a:extLst>
                <a:ext uri="{FF2B5EF4-FFF2-40B4-BE49-F238E27FC236}">
                  <a16:creationId xmlns="" xmlns:a16="http://schemas.microsoft.com/office/drawing/2014/main" id="{4318E207-78AD-4E47-BE1B-4F283E4A45CB}"/>
                </a:ext>
              </a:extLst>
            </p:cNvPr>
            <p:cNvSpPr>
              <a:spLocks/>
            </p:cNvSpPr>
            <p:nvPr/>
          </p:nvSpPr>
          <p:spPr bwMode="auto">
            <a:xfrm>
              <a:off x="5048150" y="3416908"/>
              <a:ext cx="4444" cy="3333"/>
            </a:xfrm>
            <a:custGeom>
              <a:avLst/>
              <a:gdLst>
                <a:gd name="T0" fmla="*/ 4 w 5"/>
                <a:gd name="T1" fmla="*/ 1 h 3"/>
                <a:gd name="T2" fmla="*/ 0 w 5"/>
                <a:gd name="T3" fmla="*/ 3 h 3"/>
                <a:gd name="T4" fmla="*/ 4 w 5"/>
                <a:gd name="T5" fmla="*/ 1 h 3"/>
              </a:gdLst>
              <a:ahLst/>
              <a:cxnLst>
                <a:cxn ang="0">
                  <a:pos x="T0" y="T1"/>
                </a:cxn>
                <a:cxn ang="0">
                  <a:pos x="T2" y="T3"/>
                </a:cxn>
                <a:cxn ang="0">
                  <a:pos x="T4" y="T5"/>
                </a:cxn>
              </a:cxnLst>
              <a:rect l="0" t="0" r="r" b="b"/>
              <a:pathLst>
                <a:path w="5" h="3">
                  <a:moveTo>
                    <a:pt x="4" y="1"/>
                  </a:moveTo>
                  <a:cubicBezTo>
                    <a:pt x="5" y="0"/>
                    <a:pt x="2" y="1"/>
                    <a:pt x="0" y="3"/>
                  </a:cubicBezTo>
                  <a:cubicBezTo>
                    <a:pt x="0" y="3"/>
                    <a:pt x="3" y="2"/>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69" name="Freeform 364">
              <a:extLst>
                <a:ext uri="{FF2B5EF4-FFF2-40B4-BE49-F238E27FC236}">
                  <a16:creationId xmlns="" xmlns:a16="http://schemas.microsoft.com/office/drawing/2014/main" id="{2D998E35-0F43-4D69-A6DF-DA21F2979616}"/>
                </a:ext>
              </a:extLst>
            </p:cNvPr>
            <p:cNvSpPr>
              <a:spLocks/>
            </p:cNvSpPr>
            <p:nvPr/>
          </p:nvSpPr>
          <p:spPr bwMode="auto">
            <a:xfrm>
              <a:off x="5053705" y="3411353"/>
              <a:ext cx="3333" cy="4444"/>
            </a:xfrm>
            <a:custGeom>
              <a:avLst/>
              <a:gdLst>
                <a:gd name="T0" fmla="*/ 3 w 3"/>
                <a:gd name="T1" fmla="*/ 0 h 5"/>
                <a:gd name="T2" fmla="*/ 0 w 3"/>
                <a:gd name="T3" fmla="*/ 5 h 5"/>
                <a:gd name="T4" fmla="*/ 3 w 3"/>
                <a:gd name="T5" fmla="*/ 0 h 5"/>
              </a:gdLst>
              <a:ahLst/>
              <a:cxnLst>
                <a:cxn ang="0">
                  <a:pos x="T0" y="T1"/>
                </a:cxn>
                <a:cxn ang="0">
                  <a:pos x="T2" y="T3"/>
                </a:cxn>
                <a:cxn ang="0">
                  <a:pos x="T4" y="T5"/>
                </a:cxn>
              </a:cxnLst>
              <a:rect l="0" t="0" r="r" b="b"/>
              <a:pathLst>
                <a:path w="3" h="5">
                  <a:moveTo>
                    <a:pt x="3" y="0"/>
                  </a:moveTo>
                  <a:cubicBezTo>
                    <a:pt x="3" y="0"/>
                    <a:pt x="1" y="2"/>
                    <a:pt x="0" y="5"/>
                  </a:cubicBezTo>
                  <a:cubicBezTo>
                    <a:pt x="0" y="5"/>
                    <a:pt x="3" y="2"/>
                    <a:pt x="3"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0" name="Freeform 365">
              <a:extLst>
                <a:ext uri="{FF2B5EF4-FFF2-40B4-BE49-F238E27FC236}">
                  <a16:creationId xmlns="" xmlns:a16="http://schemas.microsoft.com/office/drawing/2014/main" id="{E9053D66-84CA-4BEE-88BC-610F4C704C40}"/>
                </a:ext>
              </a:extLst>
            </p:cNvPr>
            <p:cNvSpPr>
              <a:spLocks/>
            </p:cNvSpPr>
            <p:nvPr/>
          </p:nvSpPr>
          <p:spPr bwMode="auto">
            <a:xfrm>
              <a:off x="5093702" y="3494679"/>
              <a:ext cx="8888" cy="5555"/>
            </a:xfrm>
            <a:custGeom>
              <a:avLst/>
              <a:gdLst>
                <a:gd name="T0" fmla="*/ 7 w 9"/>
                <a:gd name="T1" fmla="*/ 1 h 5"/>
                <a:gd name="T2" fmla="*/ 8 w 9"/>
                <a:gd name="T3" fmla="*/ 2 h 5"/>
                <a:gd name="T4" fmla="*/ 7 w 9"/>
                <a:gd name="T5" fmla="*/ 0 h 5"/>
                <a:gd name="T6" fmla="*/ 5 w 9"/>
                <a:gd name="T7" fmla="*/ 0 h 5"/>
                <a:gd name="T8" fmla="*/ 1 w 9"/>
                <a:gd name="T9" fmla="*/ 2 h 5"/>
                <a:gd name="T10" fmla="*/ 2 w 9"/>
                <a:gd name="T11" fmla="*/ 4 h 5"/>
                <a:gd name="T12" fmla="*/ 5 w 9"/>
                <a:gd name="T13" fmla="*/ 2 h 5"/>
                <a:gd name="T14" fmla="*/ 7 w 9"/>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7" y="1"/>
                  </a:moveTo>
                  <a:cubicBezTo>
                    <a:pt x="7" y="2"/>
                    <a:pt x="8" y="2"/>
                    <a:pt x="8" y="2"/>
                  </a:cubicBezTo>
                  <a:cubicBezTo>
                    <a:pt x="9" y="1"/>
                    <a:pt x="9" y="0"/>
                    <a:pt x="7" y="0"/>
                  </a:cubicBezTo>
                  <a:cubicBezTo>
                    <a:pt x="6" y="0"/>
                    <a:pt x="5" y="0"/>
                    <a:pt x="5" y="0"/>
                  </a:cubicBezTo>
                  <a:cubicBezTo>
                    <a:pt x="5" y="0"/>
                    <a:pt x="2" y="1"/>
                    <a:pt x="1" y="2"/>
                  </a:cubicBezTo>
                  <a:cubicBezTo>
                    <a:pt x="0" y="4"/>
                    <a:pt x="0" y="5"/>
                    <a:pt x="2" y="4"/>
                  </a:cubicBezTo>
                  <a:cubicBezTo>
                    <a:pt x="5" y="3"/>
                    <a:pt x="4" y="3"/>
                    <a:pt x="5" y="2"/>
                  </a:cubicBezTo>
                  <a:cubicBezTo>
                    <a:pt x="6" y="1"/>
                    <a:pt x="6" y="1"/>
                    <a:pt x="7"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1" name="Freeform 366">
              <a:extLst>
                <a:ext uri="{FF2B5EF4-FFF2-40B4-BE49-F238E27FC236}">
                  <a16:creationId xmlns="" xmlns:a16="http://schemas.microsoft.com/office/drawing/2014/main" id="{BB6EAD90-0329-4DE1-8CC5-32FFE71D1623}"/>
                </a:ext>
              </a:extLst>
            </p:cNvPr>
            <p:cNvSpPr>
              <a:spLocks/>
            </p:cNvSpPr>
            <p:nvPr/>
          </p:nvSpPr>
          <p:spPr bwMode="auto">
            <a:xfrm>
              <a:off x="5097034" y="3504678"/>
              <a:ext cx="2222" cy="2222"/>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1" y="0"/>
                    <a:pt x="0"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2" name="Freeform 367">
              <a:extLst>
                <a:ext uri="{FF2B5EF4-FFF2-40B4-BE49-F238E27FC236}">
                  <a16:creationId xmlns="" xmlns:a16="http://schemas.microsoft.com/office/drawing/2014/main" id="{08013EF3-5C73-4151-94C4-07557D8CAE09}"/>
                </a:ext>
              </a:extLst>
            </p:cNvPr>
            <p:cNvSpPr>
              <a:spLocks/>
            </p:cNvSpPr>
            <p:nvPr/>
          </p:nvSpPr>
          <p:spPr bwMode="auto">
            <a:xfrm>
              <a:off x="5139253" y="3394688"/>
              <a:ext cx="2222" cy="3333"/>
            </a:xfrm>
            <a:custGeom>
              <a:avLst/>
              <a:gdLst>
                <a:gd name="T0" fmla="*/ 1 w 2"/>
                <a:gd name="T1" fmla="*/ 3 h 3"/>
                <a:gd name="T2" fmla="*/ 1 w 2"/>
                <a:gd name="T3" fmla="*/ 1 h 3"/>
                <a:gd name="T4" fmla="*/ 1 w 2"/>
                <a:gd name="T5" fmla="*/ 3 h 3"/>
              </a:gdLst>
              <a:ahLst/>
              <a:cxnLst>
                <a:cxn ang="0">
                  <a:pos x="T0" y="T1"/>
                </a:cxn>
                <a:cxn ang="0">
                  <a:pos x="T2" y="T3"/>
                </a:cxn>
                <a:cxn ang="0">
                  <a:pos x="T4" y="T5"/>
                </a:cxn>
              </a:cxnLst>
              <a:rect l="0" t="0" r="r" b="b"/>
              <a:pathLst>
                <a:path w="2" h="3">
                  <a:moveTo>
                    <a:pt x="1" y="3"/>
                  </a:moveTo>
                  <a:cubicBezTo>
                    <a:pt x="1" y="3"/>
                    <a:pt x="2" y="0"/>
                    <a:pt x="1" y="1"/>
                  </a:cubicBezTo>
                  <a:cubicBezTo>
                    <a:pt x="0" y="1"/>
                    <a:pt x="1" y="2"/>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3" name="Freeform 368">
              <a:extLst>
                <a:ext uri="{FF2B5EF4-FFF2-40B4-BE49-F238E27FC236}">
                  <a16:creationId xmlns="" xmlns:a16="http://schemas.microsoft.com/office/drawing/2014/main" id="{0DADBC41-5E19-46C3-BED8-214C1BF6379A}"/>
                </a:ext>
              </a:extLst>
            </p:cNvPr>
            <p:cNvSpPr>
              <a:spLocks/>
            </p:cNvSpPr>
            <p:nvPr/>
          </p:nvSpPr>
          <p:spPr bwMode="auto">
            <a:xfrm>
              <a:off x="5140364" y="3403576"/>
              <a:ext cx="1111" cy="3333"/>
            </a:xfrm>
            <a:custGeom>
              <a:avLst/>
              <a:gdLst>
                <a:gd name="T0" fmla="*/ 1 w 2"/>
                <a:gd name="T1" fmla="*/ 1 h 3"/>
                <a:gd name="T2" fmla="*/ 1 w 2"/>
                <a:gd name="T3" fmla="*/ 2 h 3"/>
                <a:gd name="T4" fmla="*/ 1 w 2"/>
                <a:gd name="T5" fmla="*/ 1 h 3"/>
              </a:gdLst>
              <a:ahLst/>
              <a:cxnLst>
                <a:cxn ang="0">
                  <a:pos x="T0" y="T1"/>
                </a:cxn>
                <a:cxn ang="0">
                  <a:pos x="T2" y="T3"/>
                </a:cxn>
                <a:cxn ang="0">
                  <a:pos x="T4" y="T5"/>
                </a:cxn>
              </a:cxnLst>
              <a:rect l="0" t="0" r="r" b="b"/>
              <a:pathLst>
                <a:path w="2" h="3">
                  <a:moveTo>
                    <a:pt x="1" y="1"/>
                  </a:moveTo>
                  <a:cubicBezTo>
                    <a:pt x="1" y="1"/>
                    <a:pt x="0" y="3"/>
                    <a:pt x="1" y="2"/>
                  </a:cubicBezTo>
                  <a:cubicBezTo>
                    <a:pt x="2" y="1"/>
                    <a:pt x="1"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4" name="Freeform 369">
              <a:extLst>
                <a:ext uri="{FF2B5EF4-FFF2-40B4-BE49-F238E27FC236}">
                  <a16:creationId xmlns="" xmlns:a16="http://schemas.microsoft.com/office/drawing/2014/main" id="{38EC7416-5E25-4CF5-86C1-A2A55959C653}"/>
                </a:ext>
              </a:extLst>
            </p:cNvPr>
            <p:cNvSpPr>
              <a:spLocks/>
            </p:cNvSpPr>
            <p:nvPr/>
          </p:nvSpPr>
          <p:spPr bwMode="auto">
            <a:xfrm>
              <a:off x="5141475" y="3396910"/>
              <a:ext cx="1111" cy="2222"/>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1"/>
                    <a:pt x="0" y="2"/>
                  </a:cubicBezTo>
                  <a:cubicBezTo>
                    <a:pt x="0" y="2"/>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5" name="Freeform 370">
              <a:extLst>
                <a:ext uri="{FF2B5EF4-FFF2-40B4-BE49-F238E27FC236}">
                  <a16:creationId xmlns="" xmlns:a16="http://schemas.microsoft.com/office/drawing/2014/main" id="{CD635E6B-BF76-4B51-A243-8D5D69380B97}"/>
                </a:ext>
              </a:extLst>
            </p:cNvPr>
            <p:cNvSpPr>
              <a:spLocks/>
            </p:cNvSpPr>
            <p:nvPr/>
          </p:nvSpPr>
          <p:spPr bwMode="auto">
            <a:xfrm>
              <a:off x="5201470" y="3524676"/>
              <a:ext cx="2222" cy="2222"/>
            </a:xfrm>
            <a:custGeom>
              <a:avLst/>
              <a:gdLst>
                <a:gd name="T0" fmla="*/ 2 w 3"/>
                <a:gd name="T1" fmla="*/ 0 h 3"/>
                <a:gd name="T2" fmla="*/ 0 w 3"/>
                <a:gd name="T3" fmla="*/ 1 h 3"/>
                <a:gd name="T4" fmla="*/ 2 w 3"/>
                <a:gd name="T5" fmla="*/ 3 h 3"/>
                <a:gd name="T6" fmla="*/ 2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0"/>
                    <a:pt x="0" y="0"/>
                    <a:pt x="0" y="1"/>
                  </a:cubicBezTo>
                  <a:cubicBezTo>
                    <a:pt x="0" y="1"/>
                    <a:pt x="1" y="2"/>
                    <a:pt x="2" y="3"/>
                  </a:cubicBezTo>
                  <a:cubicBezTo>
                    <a:pt x="3" y="3"/>
                    <a:pt x="3" y="3"/>
                    <a:pt x="2" y="2"/>
                  </a:cubicBezTo>
                  <a:cubicBezTo>
                    <a:pt x="2" y="0"/>
                    <a:pt x="3"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6" name="Freeform 371">
              <a:extLst>
                <a:ext uri="{FF2B5EF4-FFF2-40B4-BE49-F238E27FC236}">
                  <a16:creationId xmlns="" xmlns:a16="http://schemas.microsoft.com/office/drawing/2014/main" id="{38BC67D8-EDD6-4E41-9A4D-3718BEE94D67}"/>
                </a:ext>
              </a:extLst>
            </p:cNvPr>
            <p:cNvSpPr>
              <a:spLocks/>
            </p:cNvSpPr>
            <p:nvPr/>
          </p:nvSpPr>
          <p:spPr bwMode="auto">
            <a:xfrm>
              <a:off x="5243688" y="3555785"/>
              <a:ext cx="2222" cy="1111"/>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1" y="0"/>
                    <a:pt x="0"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7" name="Freeform 372">
              <a:extLst>
                <a:ext uri="{FF2B5EF4-FFF2-40B4-BE49-F238E27FC236}">
                  <a16:creationId xmlns="" xmlns:a16="http://schemas.microsoft.com/office/drawing/2014/main" id="{B362DDD7-E750-458D-A613-20F988124919}"/>
                </a:ext>
              </a:extLst>
            </p:cNvPr>
            <p:cNvSpPr>
              <a:spLocks/>
            </p:cNvSpPr>
            <p:nvPr/>
          </p:nvSpPr>
          <p:spPr bwMode="auto">
            <a:xfrm>
              <a:off x="5275908" y="3606891"/>
              <a:ext cx="4444" cy="6666"/>
            </a:xfrm>
            <a:custGeom>
              <a:avLst/>
              <a:gdLst>
                <a:gd name="T0" fmla="*/ 2 w 4"/>
                <a:gd name="T1" fmla="*/ 1 h 6"/>
                <a:gd name="T2" fmla="*/ 2 w 4"/>
                <a:gd name="T3" fmla="*/ 3 h 6"/>
                <a:gd name="T4" fmla="*/ 4 w 4"/>
                <a:gd name="T5" fmla="*/ 4 h 6"/>
                <a:gd name="T6" fmla="*/ 2 w 4"/>
                <a:gd name="T7" fmla="*/ 1 h 6"/>
              </a:gdLst>
              <a:ahLst/>
              <a:cxnLst>
                <a:cxn ang="0">
                  <a:pos x="T0" y="T1"/>
                </a:cxn>
                <a:cxn ang="0">
                  <a:pos x="T2" y="T3"/>
                </a:cxn>
                <a:cxn ang="0">
                  <a:pos x="T4" y="T5"/>
                </a:cxn>
                <a:cxn ang="0">
                  <a:pos x="T6" y="T7"/>
                </a:cxn>
              </a:cxnLst>
              <a:rect l="0" t="0" r="r" b="b"/>
              <a:pathLst>
                <a:path w="4" h="6">
                  <a:moveTo>
                    <a:pt x="2" y="1"/>
                  </a:moveTo>
                  <a:cubicBezTo>
                    <a:pt x="0" y="0"/>
                    <a:pt x="2" y="3"/>
                    <a:pt x="2" y="3"/>
                  </a:cubicBezTo>
                  <a:cubicBezTo>
                    <a:pt x="3" y="6"/>
                    <a:pt x="4" y="5"/>
                    <a:pt x="4" y="4"/>
                  </a:cubicBezTo>
                  <a:cubicBezTo>
                    <a:pt x="4" y="3"/>
                    <a:pt x="3" y="2"/>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8" name="Freeform 373">
              <a:extLst>
                <a:ext uri="{FF2B5EF4-FFF2-40B4-BE49-F238E27FC236}">
                  <a16:creationId xmlns="" xmlns:a16="http://schemas.microsoft.com/office/drawing/2014/main" id="{74E3B061-F262-4634-BD1E-99D74EBC5B58}"/>
                </a:ext>
              </a:extLst>
            </p:cNvPr>
            <p:cNvSpPr>
              <a:spLocks/>
            </p:cNvSpPr>
            <p:nvPr/>
          </p:nvSpPr>
          <p:spPr bwMode="auto">
            <a:xfrm>
              <a:off x="5305905" y="3628000"/>
              <a:ext cx="6666" cy="18888"/>
            </a:xfrm>
            <a:custGeom>
              <a:avLst/>
              <a:gdLst>
                <a:gd name="T0" fmla="*/ 2 w 7"/>
                <a:gd name="T1" fmla="*/ 7 h 18"/>
                <a:gd name="T2" fmla="*/ 2 w 7"/>
                <a:gd name="T3" fmla="*/ 9 h 18"/>
                <a:gd name="T4" fmla="*/ 1 w 7"/>
                <a:gd name="T5" fmla="*/ 13 h 18"/>
                <a:gd name="T6" fmla="*/ 1 w 7"/>
                <a:gd name="T7" fmla="*/ 17 h 18"/>
                <a:gd name="T8" fmla="*/ 2 w 7"/>
                <a:gd name="T9" fmla="*/ 16 h 18"/>
                <a:gd name="T10" fmla="*/ 6 w 7"/>
                <a:gd name="T11" fmla="*/ 7 h 18"/>
                <a:gd name="T12" fmla="*/ 5 w 7"/>
                <a:gd name="T13" fmla="*/ 1 h 18"/>
                <a:gd name="T14" fmla="*/ 4 w 7"/>
                <a:gd name="T15" fmla="*/ 1 h 18"/>
                <a:gd name="T16" fmla="*/ 3 w 7"/>
                <a:gd name="T17" fmla="*/ 2 h 18"/>
                <a:gd name="T18" fmla="*/ 2 w 7"/>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8">
                  <a:moveTo>
                    <a:pt x="2" y="7"/>
                  </a:moveTo>
                  <a:cubicBezTo>
                    <a:pt x="1" y="8"/>
                    <a:pt x="1" y="8"/>
                    <a:pt x="2" y="9"/>
                  </a:cubicBezTo>
                  <a:cubicBezTo>
                    <a:pt x="2" y="9"/>
                    <a:pt x="1" y="11"/>
                    <a:pt x="1" y="13"/>
                  </a:cubicBezTo>
                  <a:cubicBezTo>
                    <a:pt x="0" y="14"/>
                    <a:pt x="0" y="15"/>
                    <a:pt x="1" y="17"/>
                  </a:cubicBezTo>
                  <a:cubicBezTo>
                    <a:pt x="2" y="18"/>
                    <a:pt x="2" y="17"/>
                    <a:pt x="2" y="16"/>
                  </a:cubicBezTo>
                  <a:cubicBezTo>
                    <a:pt x="3" y="15"/>
                    <a:pt x="5" y="9"/>
                    <a:pt x="6" y="7"/>
                  </a:cubicBezTo>
                  <a:cubicBezTo>
                    <a:pt x="7" y="5"/>
                    <a:pt x="5" y="3"/>
                    <a:pt x="5" y="1"/>
                  </a:cubicBezTo>
                  <a:cubicBezTo>
                    <a:pt x="5" y="0"/>
                    <a:pt x="4" y="1"/>
                    <a:pt x="4" y="1"/>
                  </a:cubicBezTo>
                  <a:cubicBezTo>
                    <a:pt x="3" y="2"/>
                    <a:pt x="3" y="2"/>
                    <a:pt x="3" y="2"/>
                  </a:cubicBezTo>
                  <a:cubicBezTo>
                    <a:pt x="5" y="5"/>
                    <a:pt x="3" y="6"/>
                    <a:pt x="2"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79" name="Freeform 374">
              <a:extLst>
                <a:ext uri="{FF2B5EF4-FFF2-40B4-BE49-F238E27FC236}">
                  <a16:creationId xmlns="" xmlns:a16="http://schemas.microsoft.com/office/drawing/2014/main" id="{04E91B0F-4824-45DA-AFED-7C23733CCF6D}"/>
                </a:ext>
              </a:extLst>
            </p:cNvPr>
            <p:cNvSpPr>
              <a:spLocks/>
            </p:cNvSpPr>
            <p:nvPr/>
          </p:nvSpPr>
          <p:spPr bwMode="auto">
            <a:xfrm>
              <a:off x="5312571" y="3671330"/>
              <a:ext cx="2222" cy="8888"/>
            </a:xfrm>
            <a:custGeom>
              <a:avLst/>
              <a:gdLst>
                <a:gd name="T0" fmla="*/ 1 w 2"/>
                <a:gd name="T1" fmla="*/ 4 h 8"/>
                <a:gd name="T2" fmla="*/ 1 w 2"/>
                <a:gd name="T3" fmla="*/ 1 h 8"/>
                <a:gd name="T4" fmla="*/ 0 w 2"/>
                <a:gd name="T5" fmla="*/ 3 h 8"/>
                <a:gd name="T6" fmla="*/ 1 w 2"/>
                <a:gd name="T7" fmla="*/ 4 h 8"/>
              </a:gdLst>
              <a:ahLst/>
              <a:cxnLst>
                <a:cxn ang="0">
                  <a:pos x="T0" y="T1"/>
                </a:cxn>
                <a:cxn ang="0">
                  <a:pos x="T2" y="T3"/>
                </a:cxn>
                <a:cxn ang="0">
                  <a:pos x="T4" y="T5"/>
                </a:cxn>
                <a:cxn ang="0">
                  <a:pos x="T6" y="T7"/>
                </a:cxn>
              </a:cxnLst>
              <a:rect l="0" t="0" r="r" b="b"/>
              <a:pathLst>
                <a:path w="2" h="8">
                  <a:moveTo>
                    <a:pt x="1" y="4"/>
                  </a:moveTo>
                  <a:cubicBezTo>
                    <a:pt x="2" y="0"/>
                    <a:pt x="1" y="1"/>
                    <a:pt x="1" y="1"/>
                  </a:cubicBezTo>
                  <a:cubicBezTo>
                    <a:pt x="1" y="1"/>
                    <a:pt x="0" y="1"/>
                    <a:pt x="0" y="3"/>
                  </a:cubicBezTo>
                  <a:cubicBezTo>
                    <a:pt x="0" y="3"/>
                    <a:pt x="0" y="8"/>
                    <a:pt x="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0" name="Freeform 375">
              <a:extLst>
                <a:ext uri="{FF2B5EF4-FFF2-40B4-BE49-F238E27FC236}">
                  <a16:creationId xmlns="" xmlns:a16="http://schemas.microsoft.com/office/drawing/2014/main" id="{2F85DFDE-5373-4458-B807-9E200B719045}"/>
                </a:ext>
              </a:extLst>
            </p:cNvPr>
            <p:cNvSpPr>
              <a:spLocks/>
            </p:cNvSpPr>
            <p:nvPr/>
          </p:nvSpPr>
          <p:spPr bwMode="auto">
            <a:xfrm>
              <a:off x="5052594" y="3811318"/>
              <a:ext cx="26664" cy="8888"/>
            </a:xfrm>
            <a:custGeom>
              <a:avLst/>
              <a:gdLst>
                <a:gd name="T0" fmla="*/ 21 w 25"/>
                <a:gd name="T1" fmla="*/ 4 h 9"/>
                <a:gd name="T2" fmla="*/ 19 w 25"/>
                <a:gd name="T3" fmla="*/ 4 h 9"/>
                <a:gd name="T4" fmla="*/ 18 w 25"/>
                <a:gd name="T5" fmla="*/ 3 h 9"/>
                <a:gd name="T6" fmla="*/ 16 w 25"/>
                <a:gd name="T7" fmla="*/ 1 h 9"/>
                <a:gd name="T8" fmla="*/ 10 w 25"/>
                <a:gd name="T9" fmla="*/ 2 h 9"/>
                <a:gd name="T10" fmla="*/ 3 w 25"/>
                <a:gd name="T11" fmla="*/ 3 h 9"/>
                <a:gd name="T12" fmla="*/ 1 w 25"/>
                <a:gd name="T13" fmla="*/ 6 h 9"/>
                <a:gd name="T14" fmla="*/ 3 w 25"/>
                <a:gd name="T15" fmla="*/ 8 h 9"/>
                <a:gd name="T16" fmla="*/ 6 w 25"/>
                <a:gd name="T17" fmla="*/ 8 h 9"/>
                <a:gd name="T18" fmla="*/ 10 w 25"/>
                <a:gd name="T19" fmla="*/ 8 h 9"/>
                <a:gd name="T20" fmla="*/ 13 w 25"/>
                <a:gd name="T21" fmla="*/ 8 h 9"/>
                <a:gd name="T22" fmla="*/ 17 w 25"/>
                <a:gd name="T23" fmla="*/ 6 h 9"/>
                <a:gd name="T24" fmla="*/ 23 w 25"/>
                <a:gd name="T25" fmla="*/ 5 h 9"/>
                <a:gd name="T26" fmla="*/ 23 w 25"/>
                <a:gd name="T27" fmla="*/ 4 h 9"/>
                <a:gd name="T28" fmla="*/ 21 w 25"/>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9">
                  <a:moveTo>
                    <a:pt x="21" y="4"/>
                  </a:moveTo>
                  <a:cubicBezTo>
                    <a:pt x="20" y="5"/>
                    <a:pt x="19" y="4"/>
                    <a:pt x="19" y="4"/>
                  </a:cubicBezTo>
                  <a:cubicBezTo>
                    <a:pt x="19" y="4"/>
                    <a:pt x="19" y="3"/>
                    <a:pt x="18" y="3"/>
                  </a:cubicBezTo>
                  <a:cubicBezTo>
                    <a:pt x="17" y="3"/>
                    <a:pt x="17" y="2"/>
                    <a:pt x="16" y="1"/>
                  </a:cubicBezTo>
                  <a:cubicBezTo>
                    <a:pt x="15" y="0"/>
                    <a:pt x="11" y="1"/>
                    <a:pt x="10" y="2"/>
                  </a:cubicBezTo>
                  <a:cubicBezTo>
                    <a:pt x="9" y="2"/>
                    <a:pt x="7" y="3"/>
                    <a:pt x="3" y="3"/>
                  </a:cubicBezTo>
                  <a:cubicBezTo>
                    <a:pt x="0" y="3"/>
                    <a:pt x="1" y="6"/>
                    <a:pt x="1" y="6"/>
                  </a:cubicBezTo>
                  <a:cubicBezTo>
                    <a:pt x="1" y="7"/>
                    <a:pt x="2" y="8"/>
                    <a:pt x="3" y="8"/>
                  </a:cubicBezTo>
                  <a:cubicBezTo>
                    <a:pt x="3" y="9"/>
                    <a:pt x="5" y="8"/>
                    <a:pt x="6" y="8"/>
                  </a:cubicBezTo>
                  <a:cubicBezTo>
                    <a:pt x="7" y="8"/>
                    <a:pt x="9" y="8"/>
                    <a:pt x="10" y="8"/>
                  </a:cubicBezTo>
                  <a:cubicBezTo>
                    <a:pt x="11" y="8"/>
                    <a:pt x="12" y="7"/>
                    <a:pt x="13" y="8"/>
                  </a:cubicBezTo>
                  <a:cubicBezTo>
                    <a:pt x="14" y="9"/>
                    <a:pt x="15" y="8"/>
                    <a:pt x="17" y="6"/>
                  </a:cubicBezTo>
                  <a:cubicBezTo>
                    <a:pt x="19" y="5"/>
                    <a:pt x="21" y="5"/>
                    <a:pt x="23" y="5"/>
                  </a:cubicBezTo>
                  <a:cubicBezTo>
                    <a:pt x="25" y="5"/>
                    <a:pt x="24" y="5"/>
                    <a:pt x="23" y="4"/>
                  </a:cubicBezTo>
                  <a:cubicBezTo>
                    <a:pt x="22" y="3"/>
                    <a:pt x="22" y="3"/>
                    <a:pt x="2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1" name="Freeform 376">
              <a:extLst>
                <a:ext uri="{FF2B5EF4-FFF2-40B4-BE49-F238E27FC236}">
                  <a16:creationId xmlns="" xmlns:a16="http://schemas.microsoft.com/office/drawing/2014/main" id="{3C59FFB5-72D4-48D1-A07F-A84DD8D6E8A2}"/>
                </a:ext>
              </a:extLst>
            </p:cNvPr>
            <p:cNvSpPr>
              <a:spLocks/>
            </p:cNvSpPr>
            <p:nvPr/>
          </p:nvSpPr>
          <p:spPr bwMode="auto">
            <a:xfrm>
              <a:off x="5184805" y="3863535"/>
              <a:ext cx="4444" cy="2222"/>
            </a:xfrm>
            <a:custGeom>
              <a:avLst/>
              <a:gdLst>
                <a:gd name="T0" fmla="*/ 2 w 5"/>
                <a:gd name="T1" fmla="*/ 1 h 2"/>
                <a:gd name="T2" fmla="*/ 4 w 5"/>
                <a:gd name="T3" fmla="*/ 1 h 2"/>
                <a:gd name="T4" fmla="*/ 2 w 5"/>
                <a:gd name="T5" fmla="*/ 0 h 2"/>
                <a:gd name="T6" fmla="*/ 2 w 5"/>
                <a:gd name="T7" fmla="*/ 1 h 2"/>
              </a:gdLst>
              <a:ahLst/>
              <a:cxnLst>
                <a:cxn ang="0">
                  <a:pos x="T0" y="T1"/>
                </a:cxn>
                <a:cxn ang="0">
                  <a:pos x="T2" y="T3"/>
                </a:cxn>
                <a:cxn ang="0">
                  <a:pos x="T4" y="T5"/>
                </a:cxn>
                <a:cxn ang="0">
                  <a:pos x="T6" y="T7"/>
                </a:cxn>
              </a:cxnLst>
              <a:rect l="0" t="0" r="r" b="b"/>
              <a:pathLst>
                <a:path w="5" h="2">
                  <a:moveTo>
                    <a:pt x="2" y="1"/>
                  </a:moveTo>
                  <a:cubicBezTo>
                    <a:pt x="2" y="2"/>
                    <a:pt x="2" y="2"/>
                    <a:pt x="4" y="1"/>
                  </a:cubicBezTo>
                  <a:cubicBezTo>
                    <a:pt x="5" y="1"/>
                    <a:pt x="4" y="0"/>
                    <a:pt x="2" y="0"/>
                  </a:cubicBezTo>
                  <a:cubicBezTo>
                    <a:pt x="0" y="0"/>
                    <a:pt x="2" y="1"/>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2" name="Freeform 377">
              <a:extLst>
                <a:ext uri="{FF2B5EF4-FFF2-40B4-BE49-F238E27FC236}">
                  <a16:creationId xmlns="" xmlns:a16="http://schemas.microsoft.com/office/drawing/2014/main" id="{99BAC302-C4F4-4ABD-B771-74697ABF7421}"/>
                </a:ext>
              </a:extLst>
            </p:cNvPr>
            <p:cNvSpPr>
              <a:spLocks/>
            </p:cNvSpPr>
            <p:nvPr/>
          </p:nvSpPr>
          <p:spPr bwMode="auto">
            <a:xfrm>
              <a:off x="5188137" y="3860202"/>
              <a:ext cx="2222" cy="2222"/>
            </a:xfrm>
            <a:custGeom>
              <a:avLst/>
              <a:gdLst>
                <a:gd name="T0" fmla="*/ 1 w 3"/>
                <a:gd name="T1" fmla="*/ 0 h 2"/>
                <a:gd name="T2" fmla="*/ 1 w 3"/>
                <a:gd name="T3" fmla="*/ 2 h 2"/>
                <a:gd name="T4" fmla="*/ 1 w 3"/>
                <a:gd name="T5" fmla="*/ 0 h 2"/>
              </a:gdLst>
              <a:ahLst/>
              <a:cxnLst>
                <a:cxn ang="0">
                  <a:pos x="T0" y="T1"/>
                </a:cxn>
                <a:cxn ang="0">
                  <a:pos x="T2" y="T3"/>
                </a:cxn>
                <a:cxn ang="0">
                  <a:pos x="T4" y="T5"/>
                </a:cxn>
              </a:cxnLst>
              <a:rect l="0" t="0" r="r" b="b"/>
              <a:pathLst>
                <a:path w="3" h="2">
                  <a:moveTo>
                    <a:pt x="1" y="0"/>
                  </a:moveTo>
                  <a:cubicBezTo>
                    <a:pt x="0" y="0"/>
                    <a:pt x="1" y="2"/>
                    <a:pt x="1" y="2"/>
                  </a:cubicBezTo>
                  <a:cubicBezTo>
                    <a:pt x="2" y="1"/>
                    <a:pt x="3" y="1"/>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3" name="Freeform 378">
              <a:extLst>
                <a:ext uri="{FF2B5EF4-FFF2-40B4-BE49-F238E27FC236}">
                  <a16:creationId xmlns="" xmlns:a16="http://schemas.microsoft.com/office/drawing/2014/main" id="{92A26316-61F0-4EFF-992D-5B48A1624605}"/>
                </a:ext>
              </a:extLst>
            </p:cNvPr>
            <p:cNvSpPr>
              <a:spLocks/>
            </p:cNvSpPr>
            <p:nvPr/>
          </p:nvSpPr>
          <p:spPr bwMode="auto">
            <a:xfrm>
              <a:off x="4690403" y="3638000"/>
              <a:ext cx="4444" cy="14444"/>
            </a:xfrm>
            <a:custGeom>
              <a:avLst/>
              <a:gdLst>
                <a:gd name="T0" fmla="*/ 3 w 5"/>
                <a:gd name="T1" fmla="*/ 10 h 14"/>
                <a:gd name="T2" fmla="*/ 0 w 5"/>
                <a:gd name="T3" fmla="*/ 5 h 14"/>
                <a:gd name="T4" fmla="*/ 3 w 5"/>
                <a:gd name="T5" fmla="*/ 12 h 14"/>
                <a:gd name="T6" fmla="*/ 3 w 5"/>
                <a:gd name="T7" fmla="*/ 10 h 14"/>
              </a:gdLst>
              <a:ahLst/>
              <a:cxnLst>
                <a:cxn ang="0">
                  <a:pos x="T0" y="T1"/>
                </a:cxn>
                <a:cxn ang="0">
                  <a:pos x="T2" y="T3"/>
                </a:cxn>
                <a:cxn ang="0">
                  <a:pos x="T4" y="T5"/>
                </a:cxn>
                <a:cxn ang="0">
                  <a:pos x="T6" y="T7"/>
                </a:cxn>
              </a:cxnLst>
              <a:rect l="0" t="0" r="r" b="b"/>
              <a:pathLst>
                <a:path w="5" h="14">
                  <a:moveTo>
                    <a:pt x="3" y="10"/>
                  </a:moveTo>
                  <a:cubicBezTo>
                    <a:pt x="1" y="8"/>
                    <a:pt x="0" y="0"/>
                    <a:pt x="0" y="5"/>
                  </a:cubicBezTo>
                  <a:cubicBezTo>
                    <a:pt x="1" y="9"/>
                    <a:pt x="3" y="12"/>
                    <a:pt x="3" y="12"/>
                  </a:cubicBezTo>
                  <a:cubicBezTo>
                    <a:pt x="5" y="14"/>
                    <a:pt x="3" y="10"/>
                    <a:pt x="3" y="1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4" name="Freeform 379">
              <a:extLst>
                <a:ext uri="{FF2B5EF4-FFF2-40B4-BE49-F238E27FC236}">
                  <a16:creationId xmlns="" xmlns:a16="http://schemas.microsoft.com/office/drawing/2014/main" id="{9910538A-49BA-4AF6-9C2C-992A0F656290}"/>
                </a:ext>
              </a:extLst>
            </p:cNvPr>
            <p:cNvSpPr>
              <a:spLocks/>
            </p:cNvSpPr>
            <p:nvPr/>
          </p:nvSpPr>
          <p:spPr bwMode="auto">
            <a:xfrm>
              <a:off x="5556994" y="3541341"/>
              <a:ext cx="3333" cy="5555"/>
            </a:xfrm>
            <a:custGeom>
              <a:avLst/>
              <a:gdLst>
                <a:gd name="T0" fmla="*/ 0 w 4"/>
                <a:gd name="T1" fmla="*/ 1 h 5"/>
                <a:gd name="T2" fmla="*/ 2 w 4"/>
                <a:gd name="T3" fmla="*/ 4 h 5"/>
                <a:gd name="T4" fmla="*/ 3 w 4"/>
                <a:gd name="T5" fmla="*/ 3 h 5"/>
                <a:gd name="T6" fmla="*/ 1 w 4"/>
                <a:gd name="T7" fmla="*/ 1 h 5"/>
                <a:gd name="T8" fmla="*/ 0 w 4"/>
                <a:gd name="T9" fmla="*/ 1 h 5"/>
              </a:gdLst>
              <a:ahLst/>
              <a:cxnLst>
                <a:cxn ang="0">
                  <a:pos x="T0" y="T1"/>
                </a:cxn>
                <a:cxn ang="0">
                  <a:pos x="T2" y="T3"/>
                </a:cxn>
                <a:cxn ang="0">
                  <a:pos x="T4" y="T5"/>
                </a:cxn>
                <a:cxn ang="0">
                  <a:pos x="T6" y="T7"/>
                </a:cxn>
                <a:cxn ang="0">
                  <a:pos x="T8" y="T9"/>
                </a:cxn>
              </a:cxnLst>
              <a:rect l="0" t="0" r="r" b="b"/>
              <a:pathLst>
                <a:path w="4" h="5">
                  <a:moveTo>
                    <a:pt x="0" y="1"/>
                  </a:moveTo>
                  <a:cubicBezTo>
                    <a:pt x="0" y="3"/>
                    <a:pt x="1" y="4"/>
                    <a:pt x="2" y="4"/>
                  </a:cubicBezTo>
                  <a:cubicBezTo>
                    <a:pt x="2" y="4"/>
                    <a:pt x="4" y="5"/>
                    <a:pt x="3" y="3"/>
                  </a:cubicBezTo>
                  <a:cubicBezTo>
                    <a:pt x="3" y="1"/>
                    <a:pt x="2" y="1"/>
                    <a:pt x="1" y="1"/>
                  </a:cubicBezTo>
                  <a:cubicBezTo>
                    <a:pt x="0" y="0"/>
                    <a:pt x="0"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5" name="Freeform 380">
              <a:extLst>
                <a:ext uri="{FF2B5EF4-FFF2-40B4-BE49-F238E27FC236}">
                  <a16:creationId xmlns="" xmlns:a16="http://schemas.microsoft.com/office/drawing/2014/main" id="{62ED645E-8819-404E-97EC-3711929AE086}"/>
                </a:ext>
              </a:extLst>
            </p:cNvPr>
            <p:cNvSpPr>
              <a:spLocks/>
            </p:cNvSpPr>
            <p:nvPr/>
          </p:nvSpPr>
          <p:spPr bwMode="auto">
            <a:xfrm>
              <a:off x="5552550" y="3528009"/>
              <a:ext cx="6666" cy="7777"/>
            </a:xfrm>
            <a:custGeom>
              <a:avLst/>
              <a:gdLst>
                <a:gd name="T0" fmla="*/ 0 w 6"/>
                <a:gd name="T1" fmla="*/ 3 h 7"/>
                <a:gd name="T2" fmla="*/ 3 w 6"/>
                <a:gd name="T3" fmla="*/ 6 h 7"/>
                <a:gd name="T4" fmla="*/ 4 w 6"/>
                <a:gd name="T5" fmla="*/ 4 h 7"/>
                <a:gd name="T6" fmla="*/ 0 w 6"/>
                <a:gd name="T7" fmla="*/ 3 h 7"/>
              </a:gdLst>
              <a:ahLst/>
              <a:cxnLst>
                <a:cxn ang="0">
                  <a:pos x="T0" y="T1"/>
                </a:cxn>
                <a:cxn ang="0">
                  <a:pos x="T2" y="T3"/>
                </a:cxn>
                <a:cxn ang="0">
                  <a:pos x="T4" y="T5"/>
                </a:cxn>
                <a:cxn ang="0">
                  <a:pos x="T6" y="T7"/>
                </a:cxn>
              </a:cxnLst>
              <a:rect l="0" t="0" r="r" b="b"/>
              <a:pathLst>
                <a:path w="6" h="7">
                  <a:moveTo>
                    <a:pt x="0" y="3"/>
                  </a:moveTo>
                  <a:cubicBezTo>
                    <a:pt x="0" y="5"/>
                    <a:pt x="2" y="5"/>
                    <a:pt x="3" y="6"/>
                  </a:cubicBezTo>
                  <a:cubicBezTo>
                    <a:pt x="3" y="6"/>
                    <a:pt x="6" y="7"/>
                    <a:pt x="4" y="4"/>
                  </a:cubicBezTo>
                  <a:cubicBezTo>
                    <a:pt x="3" y="2"/>
                    <a:pt x="1" y="0"/>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6" name="Freeform 381">
              <a:extLst>
                <a:ext uri="{FF2B5EF4-FFF2-40B4-BE49-F238E27FC236}">
                  <a16:creationId xmlns="" xmlns:a16="http://schemas.microsoft.com/office/drawing/2014/main" id="{96091443-0E1D-46DE-8468-7C7B4EC05E4B}"/>
                </a:ext>
              </a:extLst>
            </p:cNvPr>
            <p:cNvSpPr>
              <a:spLocks/>
            </p:cNvSpPr>
            <p:nvPr/>
          </p:nvSpPr>
          <p:spPr bwMode="auto">
            <a:xfrm>
              <a:off x="5539218" y="3511344"/>
              <a:ext cx="6666" cy="6666"/>
            </a:xfrm>
            <a:custGeom>
              <a:avLst/>
              <a:gdLst>
                <a:gd name="T0" fmla="*/ 4 w 7"/>
                <a:gd name="T1" fmla="*/ 1 h 6"/>
                <a:gd name="T2" fmla="*/ 2 w 7"/>
                <a:gd name="T3" fmla="*/ 4 h 6"/>
                <a:gd name="T4" fmla="*/ 6 w 7"/>
                <a:gd name="T5" fmla="*/ 4 h 6"/>
                <a:gd name="T6" fmla="*/ 6 w 7"/>
                <a:gd name="T7" fmla="*/ 3 h 6"/>
                <a:gd name="T8" fmla="*/ 4 w 7"/>
                <a:gd name="T9" fmla="*/ 1 h 6"/>
              </a:gdLst>
              <a:ahLst/>
              <a:cxnLst>
                <a:cxn ang="0">
                  <a:pos x="T0" y="T1"/>
                </a:cxn>
                <a:cxn ang="0">
                  <a:pos x="T2" y="T3"/>
                </a:cxn>
                <a:cxn ang="0">
                  <a:pos x="T4" y="T5"/>
                </a:cxn>
                <a:cxn ang="0">
                  <a:pos x="T6" y="T7"/>
                </a:cxn>
                <a:cxn ang="0">
                  <a:pos x="T8" y="T9"/>
                </a:cxn>
              </a:cxnLst>
              <a:rect l="0" t="0" r="r" b="b"/>
              <a:pathLst>
                <a:path w="7" h="6">
                  <a:moveTo>
                    <a:pt x="4" y="1"/>
                  </a:moveTo>
                  <a:cubicBezTo>
                    <a:pt x="2" y="2"/>
                    <a:pt x="0" y="4"/>
                    <a:pt x="2" y="4"/>
                  </a:cubicBezTo>
                  <a:cubicBezTo>
                    <a:pt x="4" y="4"/>
                    <a:pt x="4" y="6"/>
                    <a:pt x="6" y="4"/>
                  </a:cubicBezTo>
                  <a:cubicBezTo>
                    <a:pt x="6" y="4"/>
                    <a:pt x="7" y="4"/>
                    <a:pt x="6" y="3"/>
                  </a:cubicBezTo>
                  <a:cubicBezTo>
                    <a:pt x="5" y="2"/>
                    <a:pt x="5" y="0"/>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7" name="Freeform 382">
              <a:extLst>
                <a:ext uri="{FF2B5EF4-FFF2-40B4-BE49-F238E27FC236}">
                  <a16:creationId xmlns="" xmlns:a16="http://schemas.microsoft.com/office/drawing/2014/main" id="{DFF4DD8E-8B8B-4795-8BE2-55E2DE48E04B}"/>
                </a:ext>
              </a:extLst>
            </p:cNvPr>
            <p:cNvSpPr>
              <a:spLocks/>
            </p:cNvSpPr>
            <p:nvPr/>
          </p:nvSpPr>
          <p:spPr bwMode="auto">
            <a:xfrm>
              <a:off x="5540329" y="3496901"/>
              <a:ext cx="4444" cy="5555"/>
            </a:xfrm>
            <a:custGeom>
              <a:avLst/>
              <a:gdLst>
                <a:gd name="T0" fmla="*/ 1 w 5"/>
                <a:gd name="T1" fmla="*/ 2 h 5"/>
                <a:gd name="T2" fmla="*/ 0 w 5"/>
                <a:gd name="T3" fmla="*/ 2 h 5"/>
                <a:gd name="T4" fmla="*/ 1 w 5"/>
                <a:gd name="T5" fmla="*/ 4 h 5"/>
                <a:gd name="T6" fmla="*/ 4 w 5"/>
                <a:gd name="T7" fmla="*/ 4 h 5"/>
                <a:gd name="T8" fmla="*/ 1 w 5"/>
                <a:gd name="T9" fmla="*/ 2 h 5"/>
              </a:gdLst>
              <a:ahLst/>
              <a:cxnLst>
                <a:cxn ang="0">
                  <a:pos x="T0" y="T1"/>
                </a:cxn>
                <a:cxn ang="0">
                  <a:pos x="T2" y="T3"/>
                </a:cxn>
                <a:cxn ang="0">
                  <a:pos x="T4" y="T5"/>
                </a:cxn>
                <a:cxn ang="0">
                  <a:pos x="T6" y="T7"/>
                </a:cxn>
                <a:cxn ang="0">
                  <a:pos x="T8" y="T9"/>
                </a:cxn>
              </a:cxnLst>
              <a:rect l="0" t="0" r="r" b="b"/>
              <a:pathLst>
                <a:path w="5" h="5">
                  <a:moveTo>
                    <a:pt x="1" y="2"/>
                  </a:moveTo>
                  <a:cubicBezTo>
                    <a:pt x="1" y="1"/>
                    <a:pt x="0" y="0"/>
                    <a:pt x="0" y="2"/>
                  </a:cubicBezTo>
                  <a:cubicBezTo>
                    <a:pt x="0" y="3"/>
                    <a:pt x="1" y="4"/>
                    <a:pt x="1" y="4"/>
                  </a:cubicBezTo>
                  <a:cubicBezTo>
                    <a:pt x="2" y="4"/>
                    <a:pt x="3" y="5"/>
                    <a:pt x="4" y="4"/>
                  </a:cubicBezTo>
                  <a:cubicBezTo>
                    <a:pt x="5" y="4"/>
                    <a:pt x="2" y="3"/>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8" name="Freeform 383">
              <a:extLst>
                <a:ext uri="{FF2B5EF4-FFF2-40B4-BE49-F238E27FC236}">
                  <a16:creationId xmlns="" xmlns:a16="http://schemas.microsoft.com/office/drawing/2014/main" id="{8179B026-DBE3-4837-9A32-8405C462B40D}"/>
                </a:ext>
              </a:extLst>
            </p:cNvPr>
            <p:cNvSpPr>
              <a:spLocks/>
            </p:cNvSpPr>
            <p:nvPr/>
          </p:nvSpPr>
          <p:spPr bwMode="auto">
            <a:xfrm>
              <a:off x="5524775" y="3485791"/>
              <a:ext cx="11110" cy="12221"/>
            </a:xfrm>
            <a:custGeom>
              <a:avLst/>
              <a:gdLst>
                <a:gd name="T0" fmla="*/ 0 w 11"/>
                <a:gd name="T1" fmla="*/ 3 h 12"/>
                <a:gd name="T2" fmla="*/ 3 w 11"/>
                <a:gd name="T3" fmla="*/ 5 h 12"/>
                <a:gd name="T4" fmla="*/ 4 w 11"/>
                <a:gd name="T5" fmla="*/ 9 h 12"/>
                <a:gd name="T6" fmla="*/ 9 w 11"/>
                <a:gd name="T7" fmla="*/ 10 h 12"/>
                <a:gd name="T8" fmla="*/ 8 w 11"/>
                <a:gd name="T9" fmla="*/ 7 h 12"/>
                <a:gd name="T10" fmla="*/ 4 w 11"/>
                <a:gd name="T11" fmla="*/ 4 h 12"/>
                <a:gd name="T12" fmla="*/ 1 w 11"/>
                <a:gd name="T13" fmla="*/ 1 h 12"/>
                <a:gd name="T14" fmla="*/ 0 w 11"/>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0" y="3"/>
                  </a:moveTo>
                  <a:cubicBezTo>
                    <a:pt x="1" y="5"/>
                    <a:pt x="2" y="5"/>
                    <a:pt x="3" y="5"/>
                  </a:cubicBezTo>
                  <a:cubicBezTo>
                    <a:pt x="3" y="5"/>
                    <a:pt x="3" y="5"/>
                    <a:pt x="4" y="9"/>
                  </a:cubicBezTo>
                  <a:cubicBezTo>
                    <a:pt x="4" y="12"/>
                    <a:pt x="6" y="11"/>
                    <a:pt x="9" y="10"/>
                  </a:cubicBezTo>
                  <a:cubicBezTo>
                    <a:pt x="11" y="9"/>
                    <a:pt x="8" y="7"/>
                    <a:pt x="8" y="7"/>
                  </a:cubicBezTo>
                  <a:cubicBezTo>
                    <a:pt x="8" y="6"/>
                    <a:pt x="5" y="4"/>
                    <a:pt x="4" y="4"/>
                  </a:cubicBezTo>
                  <a:cubicBezTo>
                    <a:pt x="3" y="3"/>
                    <a:pt x="3" y="2"/>
                    <a:pt x="1" y="1"/>
                  </a:cubicBezTo>
                  <a:cubicBezTo>
                    <a:pt x="0" y="0"/>
                    <a:pt x="0" y="3"/>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89" name="Freeform 384">
              <a:extLst>
                <a:ext uri="{FF2B5EF4-FFF2-40B4-BE49-F238E27FC236}">
                  <a16:creationId xmlns="" xmlns:a16="http://schemas.microsoft.com/office/drawing/2014/main" id="{B7FDF71F-A198-4B97-BEF3-66AA23767F03}"/>
                </a:ext>
              </a:extLst>
            </p:cNvPr>
            <p:cNvSpPr>
              <a:spLocks/>
            </p:cNvSpPr>
            <p:nvPr/>
          </p:nvSpPr>
          <p:spPr bwMode="auto">
            <a:xfrm>
              <a:off x="5534774" y="3489124"/>
              <a:ext cx="7777" cy="4444"/>
            </a:xfrm>
            <a:custGeom>
              <a:avLst/>
              <a:gdLst>
                <a:gd name="T0" fmla="*/ 3 w 7"/>
                <a:gd name="T1" fmla="*/ 5 h 5"/>
                <a:gd name="T2" fmla="*/ 7 w 7"/>
                <a:gd name="T3" fmla="*/ 4 h 5"/>
                <a:gd name="T4" fmla="*/ 5 w 7"/>
                <a:gd name="T5" fmla="*/ 1 h 5"/>
                <a:gd name="T6" fmla="*/ 4 w 7"/>
                <a:gd name="T7" fmla="*/ 2 h 5"/>
                <a:gd name="T8" fmla="*/ 3 w 7"/>
                <a:gd name="T9" fmla="*/ 3 h 5"/>
                <a:gd name="T10" fmla="*/ 3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3" y="5"/>
                  </a:moveTo>
                  <a:cubicBezTo>
                    <a:pt x="4" y="5"/>
                    <a:pt x="6" y="5"/>
                    <a:pt x="7" y="4"/>
                  </a:cubicBezTo>
                  <a:cubicBezTo>
                    <a:pt x="7" y="3"/>
                    <a:pt x="6" y="3"/>
                    <a:pt x="5" y="1"/>
                  </a:cubicBezTo>
                  <a:cubicBezTo>
                    <a:pt x="5" y="0"/>
                    <a:pt x="4" y="2"/>
                    <a:pt x="4" y="2"/>
                  </a:cubicBezTo>
                  <a:cubicBezTo>
                    <a:pt x="4" y="2"/>
                    <a:pt x="5" y="2"/>
                    <a:pt x="3" y="3"/>
                  </a:cubicBezTo>
                  <a:cubicBezTo>
                    <a:pt x="0" y="3"/>
                    <a:pt x="3" y="5"/>
                    <a:pt x="3"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0" name="Freeform 385">
              <a:extLst>
                <a:ext uri="{FF2B5EF4-FFF2-40B4-BE49-F238E27FC236}">
                  <a16:creationId xmlns="" xmlns:a16="http://schemas.microsoft.com/office/drawing/2014/main" id="{4FAF2013-D238-4130-8D54-B8F1A4F08D7D}"/>
                </a:ext>
              </a:extLst>
            </p:cNvPr>
            <p:cNvSpPr>
              <a:spLocks/>
            </p:cNvSpPr>
            <p:nvPr/>
          </p:nvSpPr>
          <p:spPr bwMode="auto">
            <a:xfrm>
              <a:off x="5540329" y="3478014"/>
              <a:ext cx="1111" cy="11110"/>
            </a:xfrm>
            <a:custGeom>
              <a:avLst/>
              <a:gdLst>
                <a:gd name="T0" fmla="*/ 1 w 1"/>
                <a:gd name="T1" fmla="*/ 8 h 10"/>
                <a:gd name="T2" fmla="*/ 0 w 1"/>
                <a:gd name="T3" fmla="*/ 3 h 10"/>
                <a:gd name="T4" fmla="*/ 1 w 1"/>
                <a:gd name="T5" fmla="*/ 8 h 10"/>
              </a:gdLst>
              <a:ahLst/>
              <a:cxnLst>
                <a:cxn ang="0">
                  <a:pos x="T0" y="T1"/>
                </a:cxn>
                <a:cxn ang="0">
                  <a:pos x="T2" y="T3"/>
                </a:cxn>
                <a:cxn ang="0">
                  <a:pos x="T4" y="T5"/>
                </a:cxn>
              </a:cxnLst>
              <a:rect l="0" t="0" r="r" b="b"/>
              <a:pathLst>
                <a:path w="1" h="10">
                  <a:moveTo>
                    <a:pt x="1" y="8"/>
                  </a:moveTo>
                  <a:cubicBezTo>
                    <a:pt x="1" y="8"/>
                    <a:pt x="0" y="0"/>
                    <a:pt x="0" y="3"/>
                  </a:cubicBezTo>
                  <a:cubicBezTo>
                    <a:pt x="0" y="6"/>
                    <a:pt x="1" y="10"/>
                    <a:pt x="1"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1" name="Freeform 386">
              <a:extLst>
                <a:ext uri="{FF2B5EF4-FFF2-40B4-BE49-F238E27FC236}">
                  <a16:creationId xmlns="" xmlns:a16="http://schemas.microsoft.com/office/drawing/2014/main" id="{FE9A0644-A9CD-4FF4-A487-C1991DF28625}"/>
                </a:ext>
              </a:extLst>
            </p:cNvPr>
            <p:cNvSpPr>
              <a:spLocks/>
            </p:cNvSpPr>
            <p:nvPr/>
          </p:nvSpPr>
          <p:spPr bwMode="auto">
            <a:xfrm>
              <a:off x="5539218" y="3464682"/>
              <a:ext cx="1111" cy="17776"/>
            </a:xfrm>
            <a:custGeom>
              <a:avLst/>
              <a:gdLst>
                <a:gd name="T0" fmla="*/ 0 w 1"/>
                <a:gd name="T1" fmla="*/ 10 h 17"/>
                <a:gd name="T2" fmla="*/ 1 w 1"/>
                <a:gd name="T3" fmla="*/ 11 h 17"/>
                <a:gd name="T4" fmla="*/ 0 w 1"/>
                <a:gd name="T5" fmla="*/ 10 h 17"/>
              </a:gdLst>
              <a:ahLst/>
              <a:cxnLst>
                <a:cxn ang="0">
                  <a:pos x="T0" y="T1"/>
                </a:cxn>
                <a:cxn ang="0">
                  <a:pos x="T2" y="T3"/>
                </a:cxn>
                <a:cxn ang="0">
                  <a:pos x="T4" y="T5"/>
                </a:cxn>
              </a:cxnLst>
              <a:rect l="0" t="0" r="r" b="b"/>
              <a:pathLst>
                <a:path w="1" h="17">
                  <a:moveTo>
                    <a:pt x="0" y="10"/>
                  </a:moveTo>
                  <a:cubicBezTo>
                    <a:pt x="0" y="10"/>
                    <a:pt x="1" y="17"/>
                    <a:pt x="1" y="11"/>
                  </a:cubicBezTo>
                  <a:cubicBezTo>
                    <a:pt x="1" y="11"/>
                    <a:pt x="0" y="0"/>
                    <a:pt x="0" y="1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2" name="Freeform 387">
              <a:extLst>
                <a:ext uri="{FF2B5EF4-FFF2-40B4-BE49-F238E27FC236}">
                  <a16:creationId xmlns="" xmlns:a16="http://schemas.microsoft.com/office/drawing/2014/main" id="{34832237-68F6-44B1-B640-30CEDA04B7BE}"/>
                </a:ext>
              </a:extLst>
            </p:cNvPr>
            <p:cNvSpPr>
              <a:spLocks/>
            </p:cNvSpPr>
            <p:nvPr/>
          </p:nvSpPr>
          <p:spPr bwMode="auto">
            <a:xfrm>
              <a:off x="5531441" y="3476902"/>
              <a:ext cx="6666" cy="3333"/>
            </a:xfrm>
            <a:custGeom>
              <a:avLst/>
              <a:gdLst>
                <a:gd name="T0" fmla="*/ 4 w 6"/>
                <a:gd name="T1" fmla="*/ 1 h 4"/>
                <a:gd name="T2" fmla="*/ 2 w 6"/>
                <a:gd name="T3" fmla="*/ 4 h 4"/>
                <a:gd name="T4" fmla="*/ 4 w 6"/>
                <a:gd name="T5" fmla="*/ 2 h 4"/>
                <a:gd name="T6" fmla="*/ 4 w 6"/>
                <a:gd name="T7" fmla="*/ 1 h 4"/>
              </a:gdLst>
              <a:ahLst/>
              <a:cxnLst>
                <a:cxn ang="0">
                  <a:pos x="T0" y="T1"/>
                </a:cxn>
                <a:cxn ang="0">
                  <a:pos x="T2" y="T3"/>
                </a:cxn>
                <a:cxn ang="0">
                  <a:pos x="T4" y="T5"/>
                </a:cxn>
                <a:cxn ang="0">
                  <a:pos x="T6" y="T7"/>
                </a:cxn>
              </a:cxnLst>
              <a:rect l="0" t="0" r="r" b="b"/>
              <a:pathLst>
                <a:path w="6" h="4">
                  <a:moveTo>
                    <a:pt x="4" y="1"/>
                  </a:moveTo>
                  <a:cubicBezTo>
                    <a:pt x="2" y="2"/>
                    <a:pt x="0" y="3"/>
                    <a:pt x="2" y="4"/>
                  </a:cubicBezTo>
                  <a:cubicBezTo>
                    <a:pt x="4" y="4"/>
                    <a:pt x="4" y="3"/>
                    <a:pt x="4" y="2"/>
                  </a:cubicBezTo>
                  <a:cubicBezTo>
                    <a:pt x="4" y="2"/>
                    <a:pt x="6" y="0"/>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3" name="Freeform 388">
              <a:extLst>
                <a:ext uri="{FF2B5EF4-FFF2-40B4-BE49-F238E27FC236}">
                  <a16:creationId xmlns="" xmlns:a16="http://schemas.microsoft.com/office/drawing/2014/main" id="{DBC09B06-B2CE-453F-924D-A7994E5DFC3C}"/>
                </a:ext>
              </a:extLst>
            </p:cNvPr>
            <p:cNvSpPr>
              <a:spLocks/>
            </p:cNvSpPr>
            <p:nvPr/>
          </p:nvSpPr>
          <p:spPr bwMode="auto">
            <a:xfrm>
              <a:off x="5522553" y="3481347"/>
              <a:ext cx="3333" cy="3333"/>
            </a:xfrm>
            <a:custGeom>
              <a:avLst/>
              <a:gdLst>
                <a:gd name="T0" fmla="*/ 1 w 3"/>
                <a:gd name="T1" fmla="*/ 1 h 3"/>
                <a:gd name="T2" fmla="*/ 3 w 3"/>
                <a:gd name="T3" fmla="*/ 3 h 3"/>
                <a:gd name="T4" fmla="*/ 1 w 3"/>
                <a:gd name="T5" fmla="*/ 1 h 3"/>
              </a:gdLst>
              <a:ahLst/>
              <a:cxnLst>
                <a:cxn ang="0">
                  <a:pos x="T0" y="T1"/>
                </a:cxn>
                <a:cxn ang="0">
                  <a:pos x="T2" y="T3"/>
                </a:cxn>
                <a:cxn ang="0">
                  <a:pos x="T4" y="T5"/>
                </a:cxn>
              </a:cxnLst>
              <a:rect l="0" t="0" r="r" b="b"/>
              <a:pathLst>
                <a:path w="3" h="3">
                  <a:moveTo>
                    <a:pt x="1" y="1"/>
                  </a:moveTo>
                  <a:cubicBezTo>
                    <a:pt x="0" y="3"/>
                    <a:pt x="3" y="3"/>
                    <a:pt x="3" y="3"/>
                  </a:cubicBezTo>
                  <a:cubicBezTo>
                    <a:pt x="3" y="3"/>
                    <a:pt x="3"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4" name="Freeform 389">
              <a:extLst>
                <a:ext uri="{FF2B5EF4-FFF2-40B4-BE49-F238E27FC236}">
                  <a16:creationId xmlns="" xmlns:a16="http://schemas.microsoft.com/office/drawing/2014/main" id="{20A26492-E590-418C-BD51-7EABF57B4F17}"/>
                </a:ext>
              </a:extLst>
            </p:cNvPr>
            <p:cNvSpPr>
              <a:spLocks/>
            </p:cNvSpPr>
            <p:nvPr/>
          </p:nvSpPr>
          <p:spPr bwMode="auto">
            <a:xfrm>
              <a:off x="5514775" y="3464682"/>
              <a:ext cx="11110" cy="17776"/>
            </a:xfrm>
            <a:custGeom>
              <a:avLst/>
              <a:gdLst>
                <a:gd name="T0" fmla="*/ 0 w 10"/>
                <a:gd name="T1" fmla="*/ 3 h 17"/>
                <a:gd name="T2" fmla="*/ 1 w 10"/>
                <a:gd name="T3" fmla="*/ 9 h 17"/>
                <a:gd name="T4" fmla="*/ 2 w 10"/>
                <a:gd name="T5" fmla="*/ 14 h 17"/>
                <a:gd name="T6" fmla="*/ 5 w 10"/>
                <a:gd name="T7" fmla="*/ 17 h 17"/>
                <a:gd name="T8" fmla="*/ 9 w 10"/>
                <a:gd name="T9" fmla="*/ 15 h 17"/>
                <a:gd name="T10" fmla="*/ 9 w 10"/>
                <a:gd name="T11" fmla="*/ 12 h 17"/>
                <a:gd name="T12" fmla="*/ 8 w 10"/>
                <a:gd name="T13" fmla="*/ 7 h 17"/>
                <a:gd name="T14" fmla="*/ 6 w 10"/>
                <a:gd name="T15" fmla="*/ 7 h 17"/>
                <a:gd name="T16" fmla="*/ 4 w 10"/>
                <a:gd name="T17" fmla="*/ 9 h 17"/>
                <a:gd name="T18" fmla="*/ 2 w 10"/>
                <a:gd name="T19" fmla="*/ 4 h 17"/>
                <a:gd name="T20" fmla="*/ 0 w 10"/>
                <a:gd name="T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7">
                  <a:moveTo>
                    <a:pt x="0" y="3"/>
                  </a:moveTo>
                  <a:cubicBezTo>
                    <a:pt x="0" y="6"/>
                    <a:pt x="0" y="7"/>
                    <a:pt x="1" y="9"/>
                  </a:cubicBezTo>
                  <a:cubicBezTo>
                    <a:pt x="2" y="10"/>
                    <a:pt x="1" y="12"/>
                    <a:pt x="2" y="14"/>
                  </a:cubicBezTo>
                  <a:cubicBezTo>
                    <a:pt x="4" y="16"/>
                    <a:pt x="3" y="17"/>
                    <a:pt x="5" y="17"/>
                  </a:cubicBezTo>
                  <a:cubicBezTo>
                    <a:pt x="6" y="16"/>
                    <a:pt x="8" y="17"/>
                    <a:pt x="9" y="15"/>
                  </a:cubicBezTo>
                  <a:cubicBezTo>
                    <a:pt x="10" y="14"/>
                    <a:pt x="10" y="15"/>
                    <a:pt x="9" y="12"/>
                  </a:cubicBezTo>
                  <a:cubicBezTo>
                    <a:pt x="8" y="10"/>
                    <a:pt x="8" y="7"/>
                    <a:pt x="8" y="7"/>
                  </a:cubicBezTo>
                  <a:cubicBezTo>
                    <a:pt x="8" y="7"/>
                    <a:pt x="7" y="5"/>
                    <a:pt x="6" y="7"/>
                  </a:cubicBezTo>
                  <a:cubicBezTo>
                    <a:pt x="6" y="9"/>
                    <a:pt x="4" y="12"/>
                    <a:pt x="4" y="9"/>
                  </a:cubicBezTo>
                  <a:cubicBezTo>
                    <a:pt x="3" y="6"/>
                    <a:pt x="3" y="5"/>
                    <a:pt x="2" y="4"/>
                  </a:cubicBezTo>
                  <a:cubicBezTo>
                    <a:pt x="1" y="3"/>
                    <a:pt x="0" y="0"/>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5" name="Freeform 390">
              <a:extLst>
                <a:ext uri="{FF2B5EF4-FFF2-40B4-BE49-F238E27FC236}">
                  <a16:creationId xmlns="" xmlns:a16="http://schemas.microsoft.com/office/drawing/2014/main" id="{678667AD-B5F4-4BAC-936E-E9B0CEDADDC8}"/>
                </a:ext>
              </a:extLst>
            </p:cNvPr>
            <p:cNvSpPr>
              <a:spLocks/>
            </p:cNvSpPr>
            <p:nvPr/>
          </p:nvSpPr>
          <p:spPr bwMode="auto">
            <a:xfrm>
              <a:off x="5528107" y="3458016"/>
              <a:ext cx="4444" cy="4444"/>
            </a:xfrm>
            <a:custGeom>
              <a:avLst/>
              <a:gdLst>
                <a:gd name="T0" fmla="*/ 1 w 5"/>
                <a:gd name="T1" fmla="*/ 4 h 5"/>
                <a:gd name="T2" fmla="*/ 4 w 5"/>
                <a:gd name="T3" fmla="*/ 2 h 5"/>
                <a:gd name="T4" fmla="*/ 1 w 5"/>
                <a:gd name="T5" fmla="*/ 4 h 5"/>
              </a:gdLst>
              <a:ahLst/>
              <a:cxnLst>
                <a:cxn ang="0">
                  <a:pos x="T0" y="T1"/>
                </a:cxn>
                <a:cxn ang="0">
                  <a:pos x="T2" y="T3"/>
                </a:cxn>
                <a:cxn ang="0">
                  <a:pos x="T4" y="T5"/>
                </a:cxn>
              </a:cxnLst>
              <a:rect l="0" t="0" r="r" b="b"/>
              <a:pathLst>
                <a:path w="5" h="5">
                  <a:moveTo>
                    <a:pt x="1" y="4"/>
                  </a:moveTo>
                  <a:cubicBezTo>
                    <a:pt x="1" y="4"/>
                    <a:pt x="5" y="5"/>
                    <a:pt x="4" y="2"/>
                  </a:cubicBezTo>
                  <a:cubicBezTo>
                    <a:pt x="3" y="0"/>
                    <a:pt x="0" y="3"/>
                    <a:pt x="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6" name="Freeform 391">
              <a:extLst>
                <a:ext uri="{FF2B5EF4-FFF2-40B4-BE49-F238E27FC236}">
                  <a16:creationId xmlns="" xmlns:a16="http://schemas.microsoft.com/office/drawing/2014/main" id="{4CCFF21B-C2CB-4139-828D-ED74AF5DB442}"/>
                </a:ext>
              </a:extLst>
            </p:cNvPr>
            <p:cNvSpPr>
              <a:spLocks/>
            </p:cNvSpPr>
            <p:nvPr/>
          </p:nvSpPr>
          <p:spPr bwMode="auto">
            <a:xfrm>
              <a:off x="5529219" y="3451350"/>
              <a:ext cx="1111" cy="5555"/>
            </a:xfrm>
            <a:custGeom>
              <a:avLst/>
              <a:gdLst>
                <a:gd name="T0" fmla="*/ 1 w 1"/>
                <a:gd name="T1" fmla="*/ 3 h 5"/>
                <a:gd name="T2" fmla="*/ 0 w 1"/>
                <a:gd name="T3" fmla="*/ 2 h 5"/>
                <a:gd name="T4" fmla="*/ 1 w 1"/>
                <a:gd name="T5" fmla="*/ 3 h 5"/>
              </a:gdLst>
              <a:ahLst/>
              <a:cxnLst>
                <a:cxn ang="0">
                  <a:pos x="T0" y="T1"/>
                </a:cxn>
                <a:cxn ang="0">
                  <a:pos x="T2" y="T3"/>
                </a:cxn>
                <a:cxn ang="0">
                  <a:pos x="T4" y="T5"/>
                </a:cxn>
              </a:cxnLst>
              <a:rect l="0" t="0" r="r" b="b"/>
              <a:pathLst>
                <a:path w="1" h="5">
                  <a:moveTo>
                    <a:pt x="1" y="3"/>
                  </a:moveTo>
                  <a:cubicBezTo>
                    <a:pt x="1" y="3"/>
                    <a:pt x="0" y="0"/>
                    <a:pt x="0" y="2"/>
                  </a:cubicBezTo>
                  <a:cubicBezTo>
                    <a:pt x="0" y="4"/>
                    <a:pt x="0" y="5"/>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7" name="Freeform 392">
              <a:extLst>
                <a:ext uri="{FF2B5EF4-FFF2-40B4-BE49-F238E27FC236}">
                  <a16:creationId xmlns="" xmlns:a16="http://schemas.microsoft.com/office/drawing/2014/main" id="{316EF562-DA90-419F-AC07-5DBA5C99A65B}"/>
                </a:ext>
              </a:extLst>
            </p:cNvPr>
            <p:cNvSpPr>
              <a:spLocks/>
            </p:cNvSpPr>
            <p:nvPr/>
          </p:nvSpPr>
          <p:spPr bwMode="auto">
            <a:xfrm>
              <a:off x="5518109" y="3419130"/>
              <a:ext cx="4444" cy="2222"/>
            </a:xfrm>
            <a:custGeom>
              <a:avLst/>
              <a:gdLst>
                <a:gd name="T0" fmla="*/ 2 w 4"/>
                <a:gd name="T1" fmla="*/ 0 h 2"/>
                <a:gd name="T2" fmla="*/ 3 w 4"/>
                <a:gd name="T3" fmla="*/ 2 h 2"/>
                <a:gd name="T4" fmla="*/ 2 w 4"/>
                <a:gd name="T5" fmla="*/ 0 h 2"/>
              </a:gdLst>
              <a:ahLst/>
              <a:cxnLst>
                <a:cxn ang="0">
                  <a:pos x="T0" y="T1"/>
                </a:cxn>
                <a:cxn ang="0">
                  <a:pos x="T2" y="T3"/>
                </a:cxn>
                <a:cxn ang="0">
                  <a:pos x="T4" y="T5"/>
                </a:cxn>
              </a:cxnLst>
              <a:rect l="0" t="0" r="r" b="b"/>
              <a:pathLst>
                <a:path w="4" h="2">
                  <a:moveTo>
                    <a:pt x="2" y="0"/>
                  </a:moveTo>
                  <a:cubicBezTo>
                    <a:pt x="0" y="1"/>
                    <a:pt x="2" y="2"/>
                    <a:pt x="3" y="2"/>
                  </a:cubicBezTo>
                  <a:cubicBezTo>
                    <a:pt x="3" y="2"/>
                    <a:pt x="4"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8" name="Freeform 393">
              <a:extLst>
                <a:ext uri="{FF2B5EF4-FFF2-40B4-BE49-F238E27FC236}">
                  <a16:creationId xmlns="" xmlns:a16="http://schemas.microsoft.com/office/drawing/2014/main" id="{A57B16E2-4821-45DC-A921-7CF6E877C7DA}"/>
                </a:ext>
              </a:extLst>
            </p:cNvPr>
            <p:cNvSpPr>
              <a:spLocks/>
            </p:cNvSpPr>
            <p:nvPr/>
          </p:nvSpPr>
          <p:spPr bwMode="auto">
            <a:xfrm>
              <a:off x="5503665" y="3404687"/>
              <a:ext cx="7777" cy="2222"/>
            </a:xfrm>
            <a:custGeom>
              <a:avLst/>
              <a:gdLst>
                <a:gd name="T0" fmla="*/ 2 w 7"/>
                <a:gd name="T1" fmla="*/ 2 h 2"/>
                <a:gd name="T2" fmla="*/ 4 w 7"/>
                <a:gd name="T3" fmla="*/ 1 h 2"/>
                <a:gd name="T4" fmla="*/ 4 w 7"/>
                <a:gd name="T5" fmla="*/ 0 h 2"/>
                <a:gd name="T6" fmla="*/ 1 w 7"/>
                <a:gd name="T7" fmla="*/ 1 h 2"/>
                <a:gd name="T8" fmla="*/ 2 w 7"/>
                <a:gd name="T9" fmla="*/ 2 h 2"/>
              </a:gdLst>
              <a:ahLst/>
              <a:cxnLst>
                <a:cxn ang="0">
                  <a:pos x="T0" y="T1"/>
                </a:cxn>
                <a:cxn ang="0">
                  <a:pos x="T2" y="T3"/>
                </a:cxn>
                <a:cxn ang="0">
                  <a:pos x="T4" y="T5"/>
                </a:cxn>
                <a:cxn ang="0">
                  <a:pos x="T6" y="T7"/>
                </a:cxn>
                <a:cxn ang="0">
                  <a:pos x="T8" y="T9"/>
                </a:cxn>
              </a:cxnLst>
              <a:rect l="0" t="0" r="r" b="b"/>
              <a:pathLst>
                <a:path w="7" h="2">
                  <a:moveTo>
                    <a:pt x="2" y="2"/>
                  </a:moveTo>
                  <a:cubicBezTo>
                    <a:pt x="3" y="1"/>
                    <a:pt x="3" y="2"/>
                    <a:pt x="4" y="1"/>
                  </a:cubicBezTo>
                  <a:cubicBezTo>
                    <a:pt x="4" y="1"/>
                    <a:pt x="7" y="0"/>
                    <a:pt x="4" y="0"/>
                  </a:cubicBezTo>
                  <a:cubicBezTo>
                    <a:pt x="0" y="0"/>
                    <a:pt x="2" y="0"/>
                    <a:pt x="1" y="1"/>
                  </a:cubicBezTo>
                  <a:cubicBezTo>
                    <a:pt x="1" y="2"/>
                    <a:pt x="1" y="2"/>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9" name="Freeform 394">
              <a:extLst>
                <a:ext uri="{FF2B5EF4-FFF2-40B4-BE49-F238E27FC236}">
                  <a16:creationId xmlns="" xmlns:a16="http://schemas.microsoft.com/office/drawing/2014/main" id="{35C68012-4D8B-44FD-80C5-8CDF769DB8AE}"/>
                </a:ext>
              </a:extLst>
            </p:cNvPr>
            <p:cNvSpPr>
              <a:spLocks/>
            </p:cNvSpPr>
            <p:nvPr/>
          </p:nvSpPr>
          <p:spPr bwMode="auto">
            <a:xfrm>
              <a:off x="5349235" y="3348025"/>
              <a:ext cx="2222" cy="2222"/>
            </a:xfrm>
            <a:custGeom>
              <a:avLst/>
              <a:gdLst>
                <a:gd name="T0" fmla="*/ 0 w 2"/>
                <a:gd name="T1" fmla="*/ 0 h 2"/>
                <a:gd name="T2" fmla="*/ 1 w 2"/>
                <a:gd name="T3" fmla="*/ 1 h 2"/>
                <a:gd name="T4" fmla="*/ 0 w 2"/>
                <a:gd name="T5" fmla="*/ 0 h 2"/>
              </a:gdLst>
              <a:ahLst/>
              <a:cxnLst>
                <a:cxn ang="0">
                  <a:pos x="T0" y="T1"/>
                </a:cxn>
                <a:cxn ang="0">
                  <a:pos x="T2" y="T3"/>
                </a:cxn>
                <a:cxn ang="0">
                  <a:pos x="T4" y="T5"/>
                </a:cxn>
              </a:cxnLst>
              <a:rect l="0" t="0" r="r" b="b"/>
              <a:pathLst>
                <a:path w="2" h="2">
                  <a:moveTo>
                    <a:pt x="0" y="0"/>
                  </a:moveTo>
                  <a:cubicBezTo>
                    <a:pt x="0" y="0"/>
                    <a:pt x="0" y="2"/>
                    <a:pt x="1" y="1"/>
                  </a:cubicBezTo>
                  <a:cubicBezTo>
                    <a:pt x="2" y="0"/>
                    <a:pt x="1" y="1"/>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0" name="Freeform 395">
              <a:extLst>
                <a:ext uri="{FF2B5EF4-FFF2-40B4-BE49-F238E27FC236}">
                  <a16:creationId xmlns="" xmlns:a16="http://schemas.microsoft.com/office/drawing/2014/main" id="{24EEE5B2-285E-4F79-ABCB-27534C9BC0E3}"/>
                </a:ext>
              </a:extLst>
            </p:cNvPr>
            <p:cNvSpPr>
              <a:spLocks/>
            </p:cNvSpPr>
            <p:nvPr/>
          </p:nvSpPr>
          <p:spPr bwMode="auto">
            <a:xfrm>
              <a:off x="5358123" y="3341359"/>
              <a:ext cx="21110" cy="12221"/>
            </a:xfrm>
            <a:custGeom>
              <a:avLst/>
              <a:gdLst>
                <a:gd name="T0" fmla="*/ 15 w 20"/>
                <a:gd name="T1" fmla="*/ 12 h 12"/>
                <a:gd name="T2" fmla="*/ 16 w 20"/>
                <a:gd name="T3" fmla="*/ 10 h 12"/>
                <a:gd name="T4" fmla="*/ 11 w 20"/>
                <a:gd name="T5" fmla="*/ 7 h 12"/>
                <a:gd name="T6" fmla="*/ 8 w 20"/>
                <a:gd name="T7" fmla="*/ 4 h 12"/>
                <a:gd name="T8" fmla="*/ 5 w 20"/>
                <a:gd name="T9" fmla="*/ 2 h 12"/>
                <a:gd name="T10" fmla="*/ 2 w 20"/>
                <a:gd name="T11" fmla="*/ 1 h 12"/>
                <a:gd name="T12" fmla="*/ 2 w 20"/>
                <a:gd name="T13" fmla="*/ 3 h 12"/>
                <a:gd name="T14" fmla="*/ 6 w 20"/>
                <a:gd name="T15" fmla="*/ 7 h 12"/>
                <a:gd name="T16" fmla="*/ 12 w 20"/>
                <a:gd name="T17" fmla="*/ 11 h 12"/>
                <a:gd name="T18" fmla="*/ 15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15" y="12"/>
                  </a:moveTo>
                  <a:cubicBezTo>
                    <a:pt x="16" y="12"/>
                    <a:pt x="20" y="11"/>
                    <a:pt x="16" y="10"/>
                  </a:cubicBezTo>
                  <a:cubicBezTo>
                    <a:pt x="13" y="10"/>
                    <a:pt x="11" y="9"/>
                    <a:pt x="11" y="7"/>
                  </a:cubicBezTo>
                  <a:cubicBezTo>
                    <a:pt x="11" y="6"/>
                    <a:pt x="10" y="4"/>
                    <a:pt x="8" y="4"/>
                  </a:cubicBezTo>
                  <a:cubicBezTo>
                    <a:pt x="7" y="4"/>
                    <a:pt x="6" y="2"/>
                    <a:pt x="5" y="2"/>
                  </a:cubicBezTo>
                  <a:cubicBezTo>
                    <a:pt x="4" y="1"/>
                    <a:pt x="3" y="0"/>
                    <a:pt x="2" y="1"/>
                  </a:cubicBezTo>
                  <a:cubicBezTo>
                    <a:pt x="2" y="1"/>
                    <a:pt x="0" y="2"/>
                    <a:pt x="2" y="3"/>
                  </a:cubicBezTo>
                  <a:cubicBezTo>
                    <a:pt x="5" y="5"/>
                    <a:pt x="5" y="6"/>
                    <a:pt x="6" y="7"/>
                  </a:cubicBezTo>
                  <a:cubicBezTo>
                    <a:pt x="8" y="8"/>
                    <a:pt x="11" y="10"/>
                    <a:pt x="12" y="11"/>
                  </a:cubicBezTo>
                  <a:cubicBezTo>
                    <a:pt x="12" y="11"/>
                    <a:pt x="14" y="12"/>
                    <a:pt x="15"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1" name="Freeform 396">
              <a:extLst>
                <a:ext uri="{FF2B5EF4-FFF2-40B4-BE49-F238E27FC236}">
                  <a16:creationId xmlns="" xmlns:a16="http://schemas.microsoft.com/office/drawing/2014/main" id="{870D8EA4-C2B7-42A9-A457-2D5E89C9E702}"/>
                </a:ext>
              </a:extLst>
            </p:cNvPr>
            <p:cNvSpPr>
              <a:spLocks/>
            </p:cNvSpPr>
            <p:nvPr/>
          </p:nvSpPr>
          <p:spPr bwMode="auto">
            <a:xfrm>
              <a:off x="5360345" y="3354691"/>
              <a:ext cx="5555" cy="7777"/>
            </a:xfrm>
            <a:custGeom>
              <a:avLst/>
              <a:gdLst>
                <a:gd name="T0" fmla="*/ 2 w 5"/>
                <a:gd name="T1" fmla="*/ 2 h 7"/>
                <a:gd name="T2" fmla="*/ 1 w 5"/>
                <a:gd name="T3" fmla="*/ 3 h 7"/>
                <a:gd name="T4" fmla="*/ 4 w 5"/>
                <a:gd name="T5" fmla="*/ 5 h 7"/>
                <a:gd name="T6" fmla="*/ 2 w 5"/>
                <a:gd name="T7" fmla="*/ 2 h 7"/>
              </a:gdLst>
              <a:ahLst/>
              <a:cxnLst>
                <a:cxn ang="0">
                  <a:pos x="T0" y="T1"/>
                </a:cxn>
                <a:cxn ang="0">
                  <a:pos x="T2" y="T3"/>
                </a:cxn>
                <a:cxn ang="0">
                  <a:pos x="T4" y="T5"/>
                </a:cxn>
                <a:cxn ang="0">
                  <a:pos x="T6" y="T7"/>
                </a:cxn>
              </a:cxnLst>
              <a:rect l="0" t="0" r="r" b="b"/>
              <a:pathLst>
                <a:path w="5" h="7">
                  <a:moveTo>
                    <a:pt x="2" y="2"/>
                  </a:moveTo>
                  <a:cubicBezTo>
                    <a:pt x="0" y="0"/>
                    <a:pt x="1" y="3"/>
                    <a:pt x="1" y="3"/>
                  </a:cubicBezTo>
                  <a:cubicBezTo>
                    <a:pt x="2" y="7"/>
                    <a:pt x="3" y="6"/>
                    <a:pt x="4" y="5"/>
                  </a:cubicBezTo>
                  <a:cubicBezTo>
                    <a:pt x="4" y="4"/>
                    <a:pt x="5" y="4"/>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2" name="Freeform 397">
              <a:extLst>
                <a:ext uri="{FF2B5EF4-FFF2-40B4-BE49-F238E27FC236}">
                  <a16:creationId xmlns="" xmlns:a16="http://schemas.microsoft.com/office/drawing/2014/main" id="{B0CEB370-EA13-4C36-888E-06348FD76C0E}"/>
                </a:ext>
              </a:extLst>
            </p:cNvPr>
            <p:cNvSpPr>
              <a:spLocks/>
            </p:cNvSpPr>
            <p:nvPr/>
          </p:nvSpPr>
          <p:spPr bwMode="auto">
            <a:xfrm>
              <a:off x="5367011" y="3361357"/>
              <a:ext cx="5555" cy="6666"/>
            </a:xfrm>
            <a:custGeom>
              <a:avLst/>
              <a:gdLst>
                <a:gd name="T0" fmla="*/ 2 w 5"/>
                <a:gd name="T1" fmla="*/ 0 h 6"/>
                <a:gd name="T2" fmla="*/ 0 w 5"/>
                <a:gd name="T3" fmla="*/ 2 h 6"/>
                <a:gd name="T4" fmla="*/ 4 w 5"/>
                <a:gd name="T5" fmla="*/ 2 h 6"/>
                <a:gd name="T6" fmla="*/ 2 w 5"/>
                <a:gd name="T7" fmla="*/ 0 h 6"/>
              </a:gdLst>
              <a:ahLst/>
              <a:cxnLst>
                <a:cxn ang="0">
                  <a:pos x="T0" y="T1"/>
                </a:cxn>
                <a:cxn ang="0">
                  <a:pos x="T2" y="T3"/>
                </a:cxn>
                <a:cxn ang="0">
                  <a:pos x="T4" y="T5"/>
                </a:cxn>
                <a:cxn ang="0">
                  <a:pos x="T6" y="T7"/>
                </a:cxn>
              </a:cxnLst>
              <a:rect l="0" t="0" r="r" b="b"/>
              <a:pathLst>
                <a:path w="5" h="6">
                  <a:moveTo>
                    <a:pt x="2" y="0"/>
                  </a:moveTo>
                  <a:cubicBezTo>
                    <a:pt x="0" y="0"/>
                    <a:pt x="0" y="2"/>
                    <a:pt x="0" y="2"/>
                  </a:cubicBezTo>
                  <a:cubicBezTo>
                    <a:pt x="4" y="6"/>
                    <a:pt x="4" y="3"/>
                    <a:pt x="4" y="2"/>
                  </a:cubicBezTo>
                  <a:cubicBezTo>
                    <a:pt x="5" y="1"/>
                    <a:pt x="3"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3" name="Freeform 398">
              <a:extLst>
                <a:ext uri="{FF2B5EF4-FFF2-40B4-BE49-F238E27FC236}">
                  <a16:creationId xmlns="" xmlns:a16="http://schemas.microsoft.com/office/drawing/2014/main" id="{4EE054E2-FFCC-4DD1-872E-434B9FE38953}"/>
                </a:ext>
              </a:extLst>
            </p:cNvPr>
            <p:cNvSpPr>
              <a:spLocks/>
            </p:cNvSpPr>
            <p:nvPr/>
          </p:nvSpPr>
          <p:spPr bwMode="auto">
            <a:xfrm>
              <a:off x="5369233" y="3362469"/>
              <a:ext cx="13332" cy="9999"/>
            </a:xfrm>
            <a:custGeom>
              <a:avLst/>
              <a:gdLst>
                <a:gd name="T0" fmla="*/ 8 w 13"/>
                <a:gd name="T1" fmla="*/ 2 h 10"/>
                <a:gd name="T2" fmla="*/ 5 w 13"/>
                <a:gd name="T3" fmla="*/ 1 h 10"/>
                <a:gd name="T4" fmla="*/ 4 w 13"/>
                <a:gd name="T5" fmla="*/ 5 h 10"/>
                <a:gd name="T6" fmla="*/ 7 w 13"/>
                <a:gd name="T7" fmla="*/ 6 h 10"/>
                <a:gd name="T8" fmla="*/ 10 w 13"/>
                <a:gd name="T9" fmla="*/ 9 h 10"/>
                <a:gd name="T10" fmla="*/ 11 w 13"/>
                <a:gd name="T11" fmla="*/ 6 h 10"/>
                <a:gd name="T12" fmla="*/ 8 w 1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8" y="2"/>
                  </a:moveTo>
                  <a:cubicBezTo>
                    <a:pt x="8" y="2"/>
                    <a:pt x="7" y="0"/>
                    <a:pt x="5" y="1"/>
                  </a:cubicBezTo>
                  <a:cubicBezTo>
                    <a:pt x="4" y="3"/>
                    <a:pt x="0" y="7"/>
                    <a:pt x="4" y="5"/>
                  </a:cubicBezTo>
                  <a:cubicBezTo>
                    <a:pt x="4" y="5"/>
                    <a:pt x="6" y="4"/>
                    <a:pt x="7" y="6"/>
                  </a:cubicBezTo>
                  <a:cubicBezTo>
                    <a:pt x="7" y="7"/>
                    <a:pt x="9" y="8"/>
                    <a:pt x="10" y="9"/>
                  </a:cubicBezTo>
                  <a:cubicBezTo>
                    <a:pt x="11" y="10"/>
                    <a:pt x="13" y="8"/>
                    <a:pt x="11" y="6"/>
                  </a:cubicBezTo>
                  <a:cubicBezTo>
                    <a:pt x="10" y="4"/>
                    <a:pt x="9" y="3"/>
                    <a:pt x="8"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4" name="Freeform 399">
              <a:extLst>
                <a:ext uri="{FF2B5EF4-FFF2-40B4-BE49-F238E27FC236}">
                  <a16:creationId xmlns="" xmlns:a16="http://schemas.microsoft.com/office/drawing/2014/main" id="{A9F10A2F-DFBE-4758-8244-82BD586D330B}"/>
                </a:ext>
              </a:extLst>
            </p:cNvPr>
            <p:cNvSpPr>
              <a:spLocks/>
            </p:cNvSpPr>
            <p:nvPr/>
          </p:nvSpPr>
          <p:spPr bwMode="auto">
            <a:xfrm>
              <a:off x="5372566" y="3369135"/>
              <a:ext cx="2222" cy="4444"/>
            </a:xfrm>
            <a:custGeom>
              <a:avLst/>
              <a:gdLst>
                <a:gd name="T0" fmla="*/ 0 w 3"/>
                <a:gd name="T1" fmla="*/ 2 h 4"/>
                <a:gd name="T2" fmla="*/ 1 w 3"/>
                <a:gd name="T3" fmla="*/ 3 h 4"/>
                <a:gd name="T4" fmla="*/ 2 w 3"/>
                <a:gd name="T5" fmla="*/ 2 h 4"/>
                <a:gd name="T6" fmla="*/ 2 w 3"/>
                <a:gd name="T7" fmla="*/ 1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3"/>
                    <a:pt x="0" y="4"/>
                    <a:pt x="1" y="3"/>
                  </a:cubicBezTo>
                  <a:cubicBezTo>
                    <a:pt x="2" y="2"/>
                    <a:pt x="2" y="2"/>
                    <a:pt x="2" y="2"/>
                  </a:cubicBezTo>
                  <a:cubicBezTo>
                    <a:pt x="2" y="2"/>
                    <a:pt x="3" y="1"/>
                    <a:pt x="2" y="1"/>
                  </a:cubicBezTo>
                  <a:cubicBezTo>
                    <a:pt x="1" y="0"/>
                    <a:pt x="0" y="1"/>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5" name="Freeform 400">
              <a:extLst>
                <a:ext uri="{FF2B5EF4-FFF2-40B4-BE49-F238E27FC236}">
                  <a16:creationId xmlns="" xmlns:a16="http://schemas.microsoft.com/office/drawing/2014/main" id="{D372B32A-2897-453D-841C-A8D7A4EF68A6}"/>
                </a:ext>
              </a:extLst>
            </p:cNvPr>
            <p:cNvSpPr>
              <a:spLocks/>
            </p:cNvSpPr>
            <p:nvPr/>
          </p:nvSpPr>
          <p:spPr bwMode="auto">
            <a:xfrm>
              <a:off x="5382565" y="3371357"/>
              <a:ext cx="4444" cy="5555"/>
            </a:xfrm>
            <a:custGeom>
              <a:avLst/>
              <a:gdLst>
                <a:gd name="T0" fmla="*/ 3 w 4"/>
                <a:gd name="T1" fmla="*/ 0 h 5"/>
                <a:gd name="T2" fmla="*/ 0 w 4"/>
                <a:gd name="T3" fmla="*/ 2 h 5"/>
                <a:gd name="T4" fmla="*/ 2 w 4"/>
                <a:gd name="T5" fmla="*/ 3 h 5"/>
                <a:gd name="T6" fmla="*/ 3 w 4"/>
                <a:gd name="T7" fmla="*/ 0 h 5"/>
              </a:gdLst>
              <a:ahLst/>
              <a:cxnLst>
                <a:cxn ang="0">
                  <a:pos x="T0" y="T1"/>
                </a:cxn>
                <a:cxn ang="0">
                  <a:pos x="T2" y="T3"/>
                </a:cxn>
                <a:cxn ang="0">
                  <a:pos x="T4" y="T5"/>
                </a:cxn>
                <a:cxn ang="0">
                  <a:pos x="T6" y="T7"/>
                </a:cxn>
              </a:cxnLst>
              <a:rect l="0" t="0" r="r" b="b"/>
              <a:pathLst>
                <a:path w="4" h="5">
                  <a:moveTo>
                    <a:pt x="3" y="0"/>
                  </a:moveTo>
                  <a:cubicBezTo>
                    <a:pt x="1" y="0"/>
                    <a:pt x="0" y="1"/>
                    <a:pt x="0" y="2"/>
                  </a:cubicBezTo>
                  <a:cubicBezTo>
                    <a:pt x="0" y="2"/>
                    <a:pt x="1" y="5"/>
                    <a:pt x="2" y="3"/>
                  </a:cubicBezTo>
                  <a:cubicBezTo>
                    <a:pt x="3" y="1"/>
                    <a:pt x="4" y="0"/>
                    <a:pt x="3"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6" name="Freeform 401">
              <a:extLst>
                <a:ext uri="{FF2B5EF4-FFF2-40B4-BE49-F238E27FC236}">
                  <a16:creationId xmlns="" xmlns:a16="http://schemas.microsoft.com/office/drawing/2014/main" id="{38E9A341-08EE-4D85-8A16-48EA3252D7D8}"/>
                </a:ext>
              </a:extLst>
            </p:cNvPr>
            <p:cNvSpPr>
              <a:spLocks/>
            </p:cNvSpPr>
            <p:nvPr/>
          </p:nvSpPr>
          <p:spPr bwMode="auto">
            <a:xfrm>
              <a:off x="5374788" y="3374689"/>
              <a:ext cx="3333" cy="1111"/>
            </a:xfrm>
            <a:custGeom>
              <a:avLst/>
              <a:gdLst>
                <a:gd name="T0" fmla="*/ 0 w 3"/>
                <a:gd name="T1" fmla="*/ 0 h 1"/>
                <a:gd name="T2" fmla="*/ 2 w 3"/>
                <a:gd name="T3" fmla="*/ 1 h 1"/>
                <a:gd name="T4" fmla="*/ 0 w 3"/>
                <a:gd name="T5" fmla="*/ 0 h 1"/>
              </a:gdLst>
              <a:ahLst/>
              <a:cxnLst>
                <a:cxn ang="0">
                  <a:pos x="T0" y="T1"/>
                </a:cxn>
                <a:cxn ang="0">
                  <a:pos x="T2" y="T3"/>
                </a:cxn>
                <a:cxn ang="0">
                  <a:pos x="T4" y="T5"/>
                </a:cxn>
              </a:cxnLst>
              <a:rect l="0" t="0" r="r" b="b"/>
              <a:pathLst>
                <a:path w="3" h="1">
                  <a:moveTo>
                    <a:pt x="0" y="0"/>
                  </a:moveTo>
                  <a:cubicBezTo>
                    <a:pt x="0" y="0"/>
                    <a:pt x="3" y="1"/>
                    <a:pt x="2" y="1"/>
                  </a:cubicBezTo>
                  <a:cubicBezTo>
                    <a:pt x="2" y="0"/>
                    <a:pt x="1" y="0"/>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7" name="Freeform 402">
              <a:extLst>
                <a:ext uri="{FF2B5EF4-FFF2-40B4-BE49-F238E27FC236}">
                  <a16:creationId xmlns="" xmlns:a16="http://schemas.microsoft.com/office/drawing/2014/main" id="{52C0D9A2-D5FA-4922-9D15-0A7A018DCBF9}"/>
                </a:ext>
              </a:extLst>
            </p:cNvPr>
            <p:cNvSpPr>
              <a:spLocks/>
            </p:cNvSpPr>
            <p:nvPr/>
          </p:nvSpPr>
          <p:spPr bwMode="auto">
            <a:xfrm>
              <a:off x="5389231" y="3355802"/>
              <a:ext cx="23332" cy="15554"/>
            </a:xfrm>
            <a:custGeom>
              <a:avLst/>
              <a:gdLst>
                <a:gd name="T0" fmla="*/ 21 w 22"/>
                <a:gd name="T1" fmla="*/ 14 h 15"/>
                <a:gd name="T2" fmla="*/ 21 w 22"/>
                <a:gd name="T3" fmla="*/ 12 h 15"/>
                <a:gd name="T4" fmla="*/ 20 w 22"/>
                <a:gd name="T5" fmla="*/ 10 h 15"/>
                <a:gd name="T6" fmla="*/ 15 w 22"/>
                <a:gd name="T7" fmla="*/ 7 h 15"/>
                <a:gd name="T8" fmla="*/ 11 w 22"/>
                <a:gd name="T9" fmla="*/ 6 h 15"/>
                <a:gd name="T10" fmla="*/ 8 w 22"/>
                <a:gd name="T11" fmla="*/ 3 h 15"/>
                <a:gd name="T12" fmla="*/ 2 w 22"/>
                <a:gd name="T13" fmla="*/ 0 h 15"/>
                <a:gd name="T14" fmla="*/ 2 w 22"/>
                <a:gd name="T15" fmla="*/ 1 h 15"/>
                <a:gd name="T16" fmla="*/ 3 w 22"/>
                <a:gd name="T17" fmla="*/ 3 h 15"/>
                <a:gd name="T18" fmla="*/ 5 w 22"/>
                <a:gd name="T19" fmla="*/ 5 h 15"/>
                <a:gd name="T20" fmla="*/ 14 w 22"/>
                <a:gd name="T21" fmla="*/ 11 h 15"/>
                <a:gd name="T22" fmla="*/ 20 w 22"/>
                <a:gd name="T23" fmla="*/ 14 h 15"/>
                <a:gd name="T24" fmla="*/ 21 w 22"/>
                <a:gd name="T2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5">
                  <a:moveTo>
                    <a:pt x="21" y="14"/>
                  </a:moveTo>
                  <a:cubicBezTo>
                    <a:pt x="21" y="13"/>
                    <a:pt x="21" y="13"/>
                    <a:pt x="21" y="12"/>
                  </a:cubicBezTo>
                  <a:cubicBezTo>
                    <a:pt x="22" y="12"/>
                    <a:pt x="20" y="11"/>
                    <a:pt x="20" y="10"/>
                  </a:cubicBezTo>
                  <a:cubicBezTo>
                    <a:pt x="20" y="10"/>
                    <a:pt x="16" y="8"/>
                    <a:pt x="15" y="7"/>
                  </a:cubicBezTo>
                  <a:cubicBezTo>
                    <a:pt x="13" y="7"/>
                    <a:pt x="11" y="6"/>
                    <a:pt x="11" y="6"/>
                  </a:cubicBezTo>
                  <a:cubicBezTo>
                    <a:pt x="10" y="5"/>
                    <a:pt x="9" y="5"/>
                    <a:pt x="8" y="3"/>
                  </a:cubicBezTo>
                  <a:cubicBezTo>
                    <a:pt x="6" y="2"/>
                    <a:pt x="3" y="1"/>
                    <a:pt x="2" y="0"/>
                  </a:cubicBezTo>
                  <a:cubicBezTo>
                    <a:pt x="0" y="0"/>
                    <a:pt x="1" y="1"/>
                    <a:pt x="2" y="1"/>
                  </a:cubicBezTo>
                  <a:cubicBezTo>
                    <a:pt x="2" y="2"/>
                    <a:pt x="3" y="3"/>
                    <a:pt x="3" y="3"/>
                  </a:cubicBezTo>
                  <a:cubicBezTo>
                    <a:pt x="3" y="4"/>
                    <a:pt x="4" y="4"/>
                    <a:pt x="5" y="5"/>
                  </a:cubicBezTo>
                  <a:cubicBezTo>
                    <a:pt x="6" y="7"/>
                    <a:pt x="13" y="10"/>
                    <a:pt x="14" y="11"/>
                  </a:cubicBezTo>
                  <a:cubicBezTo>
                    <a:pt x="15" y="11"/>
                    <a:pt x="18" y="13"/>
                    <a:pt x="20" y="14"/>
                  </a:cubicBezTo>
                  <a:cubicBezTo>
                    <a:pt x="21" y="15"/>
                    <a:pt x="22" y="15"/>
                    <a:pt x="21" y="1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8" name="Freeform 403">
              <a:extLst>
                <a:ext uri="{FF2B5EF4-FFF2-40B4-BE49-F238E27FC236}">
                  <a16:creationId xmlns="" xmlns:a16="http://schemas.microsoft.com/office/drawing/2014/main" id="{A95E016F-2316-408B-B2A2-A2FFEA533F81}"/>
                </a:ext>
              </a:extLst>
            </p:cNvPr>
            <p:cNvSpPr>
              <a:spLocks/>
            </p:cNvSpPr>
            <p:nvPr/>
          </p:nvSpPr>
          <p:spPr bwMode="auto">
            <a:xfrm>
              <a:off x="5415895" y="3379133"/>
              <a:ext cx="3333" cy="2222"/>
            </a:xfrm>
            <a:custGeom>
              <a:avLst/>
              <a:gdLst>
                <a:gd name="T0" fmla="*/ 1 w 3"/>
                <a:gd name="T1" fmla="*/ 0 h 2"/>
                <a:gd name="T2" fmla="*/ 3 w 3"/>
                <a:gd name="T3" fmla="*/ 2 h 2"/>
                <a:gd name="T4" fmla="*/ 1 w 3"/>
                <a:gd name="T5" fmla="*/ 0 h 2"/>
              </a:gdLst>
              <a:ahLst/>
              <a:cxnLst>
                <a:cxn ang="0">
                  <a:pos x="T0" y="T1"/>
                </a:cxn>
                <a:cxn ang="0">
                  <a:pos x="T2" y="T3"/>
                </a:cxn>
                <a:cxn ang="0">
                  <a:pos x="T4" y="T5"/>
                </a:cxn>
              </a:cxnLst>
              <a:rect l="0" t="0" r="r" b="b"/>
              <a:pathLst>
                <a:path w="3" h="2">
                  <a:moveTo>
                    <a:pt x="1" y="0"/>
                  </a:moveTo>
                  <a:cubicBezTo>
                    <a:pt x="0" y="0"/>
                    <a:pt x="1" y="2"/>
                    <a:pt x="3" y="2"/>
                  </a:cubicBezTo>
                  <a:cubicBezTo>
                    <a:pt x="3" y="2"/>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9" name="Freeform 404">
              <a:extLst>
                <a:ext uri="{FF2B5EF4-FFF2-40B4-BE49-F238E27FC236}">
                  <a16:creationId xmlns="" xmlns:a16="http://schemas.microsoft.com/office/drawing/2014/main" id="{740ACB34-7EBF-4155-9F72-737474236709}"/>
                </a:ext>
              </a:extLst>
            </p:cNvPr>
            <p:cNvSpPr>
              <a:spLocks/>
            </p:cNvSpPr>
            <p:nvPr/>
          </p:nvSpPr>
          <p:spPr bwMode="auto">
            <a:xfrm>
              <a:off x="5418117" y="3380245"/>
              <a:ext cx="2222" cy="2222"/>
            </a:xfrm>
            <a:custGeom>
              <a:avLst/>
              <a:gdLst>
                <a:gd name="T0" fmla="*/ 2 w 2"/>
                <a:gd name="T1" fmla="*/ 2 h 2"/>
                <a:gd name="T2" fmla="*/ 0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0"/>
                    <a:pt x="0" y="2"/>
                  </a:cubicBezTo>
                  <a:cubicBezTo>
                    <a:pt x="0" y="2"/>
                    <a:pt x="1" y="2"/>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0" name="Freeform 405">
              <a:extLst>
                <a:ext uri="{FF2B5EF4-FFF2-40B4-BE49-F238E27FC236}">
                  <a16:creationId xmlns="" xmlns:a16="http://schemas.microsoft.com/office/drawing/2014/main" id="{EBA70A49-96E1-470B-B313-5D325A5CD52B}"/>
                </a:ext>
              </a:extLst>
            </p:cNvPr>
            <p:cNvSpPr>
              <a:spLocks/>
            </p:cNvSpPr>
            <p:nvPr/>
          </p:nvSpPr>
          <p:spPr bwMode="auto">
            <a:xfrm>
              <a:off x="5407007" y="3381355"/>
              <a:ext cx="19998" cy="13332"/>
            </a:xfrm>
            <a:custGeom>
              <a:avLst/>
              <a:gdLst>
                <a:gd name="T0" fmla="*/ 12 w 19"/>
                <a:gd name="T1" fmla="*/ 5 h 13"/>
                <a:gd name="T2" fmla="*/ 4 w 19"/>
                <a:gd name="T3" fmla="*/ 3 h 13"/>
                <a:gd name="T4" fmla="*/ 1 w 19"/>
                <a:gd name="T5" fmla="*/ 3 h 13"/>
                <a:gd name="T6" fmla="*/ 2 w 19"/>
                <a:gd name="T7" fmla="*/ 7 h 13"/>
                <a:gd name="T8" fmla="*/ 8 w 19"/>
                <a:gd name="T9" fmla="*/ 10 h 13"/>
                <a:gd name="T10" fmla="*/ 13 w 19"/>
                <a:gd name="T11" fmla="*/ 11 h 13"/>
                <a:gd name="T12" fmla="*/ 17 w 19"/>
                <a:gd name="T13" fmla="*/ 12 h 13"/>
                <a:gd name="T14" fmla="*/ 18 w 19"/>
                <a:gd name="T15" fmla="*/ 8 h 13"/>
                <a:gd name="T16" fmla="*/ 12 w 19"/>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12" y="5"/>
                  </a:moveTo>
                  <a:cubicBezTo>
                    <a:pt x="9" y="5"/>
                    <a:pt x="6" y="4"/>
                    <a:pt x="4" y="3"/>
                  </a:cubicBezTo>
                  <a:cubicBezTo>
                    <a:pt x="4" y="3"/>
                    <a:pt x="2" y="0"/>
                    <a:pt x="1" y="3"/>
                  </a:cubicBezTo>
                  <a:cubicBezTo>
                    <a:pt x="0" y="5"/>
                    <a:pt x="1" y="6"/>
                    <a:pt x="2" y="7"/>
                  </a:cubicBezTo>
                  <a:cubicBezTo>
                    <a:pt x="4" y="9"/>
                    <a:pt x="7" y="11"/>
                    <a:pt x="8" y="10"/>
                  </a:cubicBezTo>
                  <a:cubicBezTo>
                    <a:pt x="10" y="10"/>
                    <a:pt x="12" y="11"/>
                    <a:pt x="13" y="11"/>
                  </a:cubicBezTo>
                  <a:cubicBezTo>
                    <a:pt x="14" y="11"/>
                    <a:pt x="16" y="13"/>
                    <a:pt x="17" y="12"/>
                  </a:cubicBezTo>
                  <a:cubicBezTo>
                    <a:pt x="18" y="10"/>
                    <a:pt x="19" y="10"/>
                    <a:pt x="18" y="8"/>
                  </a:cubicBezTo>
                  <a:cubicBezTo>
                    <a:pt x="17" y="7"/>
                    <a:pt x="14" y="4"/>
                    <a:pt x="12"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1" name="Freeform 407">
              <a:extLst>
                <a:ext uri="{FF2B5EF4-FFF2-40B4-BE49-F238E27FC236}">
                  <a16:creationId xmlns="" xmlns:a16="http://schemas.microsoft.com/office/drawing/2014/main" id="{C0D2617E-C83E-45F8-BE3F-2C42B20B2FA0}"/>
                </a:ext>
              </a:extLst>
            </p:cNvPr>
            <p:cNvSpPr>
              <a:spLocks/>
            </p:cNvSpPr>
            <p:nvPr/>
          </p:nvSpPr>
          <p:spPr bwMode="auto">
            <a:xfrm>
              <a:off x="5421450" y="3368024"/>
              <a:ext cx="14444" cy="21110"/>
            </a:xfrm>
            <a:custGeom>
              <a:avLst/>
              <a:gdLst>
                <a:gd name="T0" fmla="*/ 13 w 13"/>
                <a:gd name="T1" fmla="*/ 19 h 21"/>
                <a:gd name="T2" fmla="*/ 12 w 13"/>
                <a:gd name="T3" fmla="*/ 15 h 21"/>
                <a:gd name="T4" fmla="*/ 10 w 13"/>
                <a:gd name="T5" fmla="*/ 10 h 21"/>
                <a:gd name="T6" fmla="*/ 8 w 13"/>
                <a:gd name="T7" fmla="*/ 6 h 21"/>
                <a:gd name="T8" fmla="*/ 4 w 13"/>
                <a:gd name="T9" fmla="*/ 1 h 21"/>
                <a:gd name="T10" fmla="*/ 2 w 13"/>
                <a:gd name="T11" fmla="*/ 1 h 21"/>
                <a:gd name="T12" fmla="*/ 3 w 13"/>
                <a:gd name="T13" fmla="*/ 3 h 21"/>
                <a:gd name="T14" fmla="*/ 3 w 13"/>
                <a:gd name="T15" fmla="*/ 7 h 21"/>
                <a:gd name="T16" fmla="*/ 7 w 13"/>
                <a:gd name="T17" fmla="*/ 14 h 21"/>
                <a:gd name="T18" fmla="*/ 11 w 13"/>
                <a:gd name="T19" fmla="*/ 19 h 21"/>
                <a:gd name="T20" fmla="*/ 13 w 13"/>
                <a:gd name="T2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1">
                  <a:moveTo>
                    <a:pt x="13" y="19"/>
                  </a:moveTo>
                  <a:cubicBezTo>
                    <a:pt x="12" y="18"/>
                    <a:pt x="12" y="16"/>
                    <a:pt x="12" y="15"/>
                  </a:cubicBezTo>
                  <a:cubicBezTo>
                    <a:pt x="12" y="13"/>
                    <a:pt x="10" y="11"/>
                    <a:pt x="10" y="10"/>
                  </a:cubicBezTo>
                  <a:cubicBezTo>
                    <a:pt x="9" y="10"/>
                    <a:pt x="8" y="8"/>
                    <a:pt x="8" y="6"/>
                  </a:cubicBezTo>
                  <a:cubicBezTo>
                    <a:pt x="7" y="4"/>
                    <a:pt x="5" y="2"/>
                    <a:pt x="4" y="1"/>
                  </a:cubicBezTo>
                  <a:cubicBezTo>
                    <a:pt x="3" y="0"/>
                    <a:pt x="3" y="2"/>
                    <a:pt x="2" y="1"/>
                  </a:cubicBezTo>
                  <a:cubicBezTo>
                    <a:pt x="0" y="1"/>
                    <a:pt x="3" y="3"/>
                    <a:pt x="3" y="3"/>
                  </a:cubicBezTo>
                  <a:cubicBezTo>
                    <a:pt x="3" y="3"/>
                    <a:pt x="3" y="4"/>
                    <a:pt x="3" y="7"/>
                  </a:cubicBezTo>
                  <a:cubicBezTo>
                    <a:pt x="3" y="9"/>
                    <a:pt x="6" y="13"/>
                    <a:pt x="7" y="14"/>
                  </a:cubicBezTo>
                  <a:cubicBezTo>
                    <a:pt x="8" y="15"/>
                    <a:pt x="10" y="17"/>
                    <a:pt x="11" y="19"/>
                  </a:cubicBezTo>
                  <a:cubicBezTo>
                    <a:pt x="13" y="21"/>
                    <a:pt x="13" y="20"/>
                    <a:pt x="13" y="1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2" name="Freeform 408">
              <a:extLst>
                <a:ext uri="{FF2B5EF4-FFF2-40B4-BE49-F238E27FC236}">
                  <a16:creationId xmlns="" xmlns:a16="http://schemas.microsoft.com/office/drawing/2014/main" id="{D2680337-697F-418C-A519-A4EB9CFCD103}"/>
                </a:ext>
              </a:extLst>
            </p:cNvPr>
            <p:cNvSpPr>
              <a:spLocks/>
            </p:cNvSpPr>
            <p:nvPr/>
          </p:nvSpPr>
          <p:spPr bwMode="auto">
            <a:xfrm>
              <a:off x="5435894" y="3384689"/>
              <a:ext cx="3333" cy="6666"/>
            </a:xfrm>
            <a:custGeom>
              <a:avLst/>
              <a:gdLst>
                <a:gd name="T0" fmla="*/ 0 w 4"/>
                <a:gd name="T1" fmla="*/ 0 h 6"/>
                <a:gd name="T2" fmla="*/ 3 w 4"/>
                <a:gd name="T3" fmla="*/ 6 h 6"/>
                <a:gd name="T4" fmla="*/ 0 w 4"/>
                <a:gd name="T5" fmla="*/ 0 h 6"/>
              </a:gdLst>
              <a:ahLst/>
              <a:cxnLst>
                <a:cxn ang="0">
                  <a:pos x="T0" y="T1"/>
                </a:cxn>
                <a:cxn ang="0">
                  <a:pos x="T2" y="T3"/>
                </a:cxn>
                <a:cxn ang="0">
                  <a:pos x="T4" y="T5"/>
                </a:cxn>
              </a:cxnLst>
              <a:rect l="0" t="0" r="r" b="b"/>
              <a:pathLst>
                <a:path w="4" h="6">
                  <a:moveTo>
                    <a:pt x="0" y="0"/>
                  </a:moveTo>
                  <a:cubicBezTo>
                    <a:pt x="0" y="0"/>
                    <a:pt x="3" y="4"/>
                    <a:pt x="3" y="6"/>
                  </a:cubicBezTo>
                  <a:cubicBezTo>
                    <a:pt x="3" y="6"/>
                    <a:pt x="4" y="3"/>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3" name="Freeform 409">
              <a:extLst>
                <a:ext uri="{FF2B5EF4-FFF2-40B4-BE49-F238E27FC236}">
                  <a16:creationId xmlns="" xmlns:a16="http://schemas.microsoft.com/office/drawing/2014/main" id="{D47435B1-F24F-4BDD-B0DC-63FCE19326E3}"/>
                </a:ext>
              </a:extLst>
            </p:cNvPr>
            <p:cNvSpPr>
              <a:spLocks/>
            </p:cNvSpPr>
            <p:nvPr/>
          </p:nvSpPr>
          <p:spPr bwMode="auto">
            <a:xfrm>
              <a:off x="5413673" y="3415797"/>
              <a:ext cx="8888" cy="8888"/>
            </a:xfrm>
            <a:custGeom>
              <a:avLst/>
              <a:gdLst>
                <a:gd name="T0" fmla="*/ 6 w 9"/>
                <a:gd name="T1" fmla="*/ 3 h 8"/>
                <a:gd name="T2" fmla="*/ 1 w 9"/>
                <a:gd name="T3" fmla="*/ 2 h 8"/>
                <a:gd name="T4" fmla="*/ 9 w 9"/>
                <a:gd name="T5" fmla="*/ 6 h 8"/>
                <a:gd name="T6" fmla="*/ 6 w 9"/>
                <a:gd name="T7" fmla="*/ 3 h 8"/>
              </a:gdLst>
              <a:ahLst/>
              <a:cxnLst>
                <a:cxn ang="0">
                  <a:pos x="T0" y="T1"/>
                </a:cxn>
                <a:cxn ang="0">
                  <a:pos x="T2" y="T3"/>
                </a:cxn>
                <a:cxn ang="0">
                  <a:pos x="T4" y="T5"/>
                </a:cxn>
                <a:cxn ang="0">
                  <a:pos x="T6" y="T7"/>
                </a:cxn>
              </a:cxnLst>
              <a:rect l="0" t="0" r="r" b="b"/>
              <a:pathLst>
                <a:path w="9" h="8">
                  <a:moveTo>
                    <a:pt x="6" y="3"/>
                  </a:moveTo>
                  <a:cubicBezTo>
                    <a:pt x="4" y="3"/>
                    <a:pt x="0" y="0"/>
                    <a:pt x="1" y="2"/>
                  </a:cubicBezTo>
                  <a:cubicBezTo>
                    <a:pt x="3" y="4"/>
                    <a:pt x="8" y="8"/>
                    <a:pt x="9" y="6"/>
                  </a:cubicBezTo>
                  <a:cubicBezTo>
                    <a:pt x="9" y="6"/>
                    <a:pt x="8" y="4"/>
                    <a:pt x="6"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4" name="Freeform 410">
              <a:extLst>
                <a:ext uri="{FF2B5EF4-FFF2-40B4-BE49-F238E27FC236}">
                  <a16:creationId xmlns="" xmlns:a16="http://schemas.microsoft.com/office/drawing/2014/main" id="{413F1455-13CF-4E01-A5AB-9221AE18BED3}"/>
                </a:ext>
              </a:extLst>
            </p:cNvPr>
            <p:cNvSpPr>
              <a:spLocks/>
            </p:cNvSpPr>
            <p:nvPr/>
          </p:nvSpPr>
          <p:spPr bwMode="auto">
            <a:xfrm>
              <a:off x="5434782" y="3396910"/>
              <a:ext cx="17776" cy="11110"/>
            </a:xfrm>
            <a:custGeom>
              <a:avLst/>
              <a:gdLst>
                <a:gd name="T0" fmla="*/ 13 w 18"/>
                <a:gd name="T1" fmla="*/ 5 h 11"/>
                <a:gd name="T2" fmla="*/ 9 w 18"/>
                <a:gd name="T3" fmla="*/ 5 h 11"/>
                <a:gd name="T4" fmla="*/ 3 w 18"/>
                <a:gd name="T5" fmla="*/ 1 h 11"/>
                <a:gd name="T6" fmla="*/ 0 w 18"/>
                <a:gd name="T7" fmla="*/ 2 h 11"/>
                <a:gd name="T8" fmla="*/ 2 w 18"/>
                <a:gd name="T9" fmla="*/ 3 h 11"/>
                <a:gd name="T10" fmla="*/ 3 w 18"/>
                <a:gd name="T11" fmla="*/ 5 h 11"/>
                <a:gd name="T12" fmla="*/ 7 w 18"/>
                <a:gd name="T13" fmla="*/ 8 h 11"/>
                <a:gd name="T14" fmla="*/ 16 w 18"/>
                <a:gd name="T15" fmla="*/ 11 h 11"/>
                <a:gd name="T16" fmla="*/ 13 w 18"/>
                <a:gd name="T1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1">
                  <a:moveTo>
                    <a:pt x="13" y="5"/>
                  </a:moveTo>
                  <a:cubicBezTo>
                    <a:pt x="11" y="4"/>
                    <a:pt x="11" y="5"/>
                    <a:pt x="9" y="5"/>
                  </a:cubicBezTo>
                  <a:cubicBezTo>
                    <a:pt x="8" y="4"/>
                    <a:pt x="4" y="2"/>
                    <a:pt x="3" y="1"/>
                  </a:cubicBezTo>
                  <a:cubicBezTo>
                    <a:pt x="1" y="0"/>
                    <a:pt x="0" y="1"/>
                    <a:pt x="0" y="2"/>
                  </a:cubicBezTo>
                  <a:cubicBezTo>
                    <a:pt x="1" y="3"/>
                    <a:pt x="1" y="3"/>
                    <a:pt x="2" y="3"/>
                  </a:cubicBezTo>
                  <a:cubicBezTo>
                    <a:pt x="3" y="3"/>
                    <a:pt x="3" y="5"/>
                    <a:pt x="3" y="5"/>
                  </a:cubicBezTo>
                  <a:cubicBezTo>
                    <a:pt x="4" y="5"/>
                    <a:pt x="4" y="6"/>
                    <a:pt x="7" y="8"/>
                  </a:cubicBezTo>
                  <a:cubicBezTo>
                    <a:pt x="10" y="10"/>
                    <a:pt x="15" y="11"/>
                    <a:pt x="16" y="11"/>
                  </a:cubicBezTo>
                  <a:cubicBezTo>
                    <a:pt x="18" y="10"/>
                    <a:pt x="14" y="7"/>
                    <a:pt x="13"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5" name="Freeform 411">
              <a:extLst>
                <a:ext uri="{FF2B5EF4-FFF2-40B4-BE49-F238E27FC236}">
                  <a16:creationId xmlns="" xmlns:a16="http://schemas.microsoft.com/office/drawing/2014/main" id="{B0139160-D8B1-4D64-82D0-DF8C81DB0C6C}"/>
                </a:ext>
              </a:extLst>
            </p:cNvPr>
            <p:cNvSpPr>
              <a:spLocks/>
            </p:cNvSpPr>
            <p:nvPr/>
          </p:nvSpPr>
          <p:spPr bwMode="auto">
            <a:xfrm>
              <a:off x="3803815" y="2813628"/>
              <a:ext cx="14444" cy="7777"/>
            </a:xfrm>
            <a:custGeom>
              <a:avLst/>
              <a:gdLst>
                <a:gd name="T0" fmla="*/ 2 w 14"/>
                <a:gd name="T1" fmla="*/ 6 h 7"/>
                <a:gd name="T2" fmla="*/ 9 w 14"/>
                <a:gd name="T3" fmla="*/ 3 h 7"/>
                <a:gd name="T4" fmla="*/ 11 w 14"/>
                <a:gd name="T5" fmla="*/ 1 h 7"/>
                <a:gd name="T6" fmla="*/ 6 w 14"/>
                <a:gd name="T7" fmla="*/ 3 h 7"/>
                <a:gd name="T8" fmla="*/ 2 w 14"/>
                <a:gd name="T9" fmla="*/ 6 h 7"/>
              </a:gdLst>
              <a:ahLst/>
              <a:cxnLst>
                <a:cxn ang="0">
                  <a:pos x="T0" y="T1"/>
                </a:cxn>
                <a:cxn ang="0">
                  <a:pos x="T2" y="T3"/>
                </a:cxn>
                <a:cxn ang="0">
                  <a:pos x="T4" y="T5"/>
                </a:cxn>
                <a:cxn ang="0">
                  <a:pos x="T6" y="T7"/>
                </a:cxn>
                <a:cxn ang="0">
                  <a:pos x="T8" y="T9"/>
                </a:cxn>
              </a:cxnLst>
              <a:rect l="0" t="0" r="r" b="b"/>
              <a:pathLst>
                <a:path w="14" h="7">
                  <a:moveTo>
                    <a:pt x="2" y="6"/>
                  </a:moveTo>
                  <a:cubicBezTo>
                    <a:pt x="4" y="5"/>
                    <a:pt x="9" y="3"/>
                    <a:pt x="9" y="3"/>
                  </a:cubicBezTo>
                  <a:cubicBezTo>
                    <a:pt x="9" y="3"/>
                    <a:pt x="14" y="0"/>
                    <a:pt x="11" y="1"/>
                  </a:cubicBezTo>
                  <a:cubicBezTo>
                    <a:pt x="7" y="1"/>
                    <a:pt x="7" y="1"/>
                    <a:pt x="6" y="3"/>
                  </a:cubicBezTo>
                  <a:cubicBezTo>
                    <a:pt x="4" y="4"/>
                    <a:pt x="0" y="7"/>
                    <a:pt x="2"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6" name="Freeform 412">
              <a:extLst>
                <a:ext uri="{FF2B5EF4-FFF2-40B4-BE49-F238E27FC236}">
                  <a16:creationId xmlns="" xmlns:a16="http://schemas.microsoft.com/office/drawing/2014/main" id="{97A56B63-99CB-4459-BFCB-95235A6FACE1}"/>
                </a:ext>
              </a:extLst>
            </p:cNvPr>
            <p:cNvSpPr>
              <a:spLocks/>
            </p:cNvSpPr>
            <p:nvPr/>
          </p:nvSpPr>
          <p:spPr bwMode="auto">
            <a:xfrm>
              <a:off x="3628275" y="2592537"/>
              <a:ext cx="296641" cy="252200"/>
            </a:xfrm>
            <a:custGeom>
              <a:avLst/>
              <a:gdLst>
                <a:gd name="T0" fmla="*/ 13 w 286"/>
                <a:gd name="T1" fmla="*/ 52 h 243"/>
                <a:gd name="T2" fmla="*/ 18 w 286"/>
                <a:gd name="T3" fmla="*/ 59 h 243"/>
                <a:gd name="T4" fmla="*/ 23 w 286"/>
                <a:gd name="T5" fmla="*/ 65 h 243"/>
                <a:gd name="T6" fmla="*/ 34 w 286"/>
                <a:gd name="T7" fmla="*/ 68 h 243"/>
                <a:gd name="T8" fmla="*/ 32 w 286"/>
                <a:gd name="T9" fmla="*/ 77 h 243"/>
                <a:gd name="T10" fmla="*/ 28 w 286"/>
                <a:gd name="T11" fmla="*/ 82 h 243"/>
                <a:gd name="T12" fmla="*/ 23 w 286"/>
                <a:gd name="T13" fmla="*/ 89 h 243"/>
                <a:gd name="T14" fmla="*/ 21 w 286"/>
                <a:gd name="T15" fmla="*/ 100 h 243"/>
                <a:gd name="T16" fmla="*/ 30 w 286"/>
                <a:gd name="T17" fmla="*/ 113 h 243"/>
                <a:gd name="T18" fmla="*/ 46 w 286"/>
                <a:gd name="T19" fmla="*/ 124 h 243"/>
                <a:gd name="T20" fmla="*/ 57 w 286"/>
                <a:gd name="T21" fmla="*/ 136 h 243"/>
                <a:gd name="T22" fmla="*/ 55 w 286"/>
                <a:gd name="T23" fmla="*/ 149 h 243"/>
                <a:gd name="T24" fmla="*/ 60 w 286"/>
                <a:gd name="T25" fmla="*/ 157 h 243"/>
                <a:gd name="T26" fmla="*/ 67 w 286"/>
                <a:gd name="T27" fmla="*/ 165 h 243"/>
                <a:gd name="T28" fmla="*/ 81 w 286"/>
                <a:gd name="T29" fmla="*/ 163 h 243"/>
                <a:gd name="T30" fmla="*/ 99 w 286"/>
                <a:gd name="T31" fmla="*/ 176 h 243"/>
                <a:gd name="T32" fmla="*/ 115 w 286"/>
                <a:gd name="T33" fmla="*/ 200 h 243"/>
                <a:gd name="T34" fmla="*/ 142 w 286"/>
                <a:gd name="T35" fmla="*/ 216 h 243"/>
                <a:gd name="T36" fmla="*/ 171 w 286"/>
                <a:gd name="T37" fmla="*/ 216 h 243"/>
                <a:gd name="T38" fmla="*/ 219 w 286"/>
                <a:gd name="T39" fmla="*/ 236 h 243"/>
                <a:gd name="T40" fmla="*/ 247 w 286"/>
                <a:gd name="T41" fmla="*/ 240 h 243"/>
                <a:gd name="T42" fmla="*/ 264 w 286"/>
                <a:gd name="T43" fmla="*/ 233 h 243"/>
                <a:gd name="T44" fmla="*/ 273 w 286"/>
                <a:gd name="T45" fmla="*/ 221 h 243"/>
                <a:gd name="T46" fmla="*/ 286 w 286"/>
                <a:gd name="T47" fmla="*/ 210 h 243"/>
                <a:gd name="T48" fmla="*/ 279 w 286"/>
                <a:gd name="T49" fmla="*/ 195 h 243"/>
                <a:gd name="T50" fmla="*/ 251 w 286"/>
                <a:gd name="T51" fmla="*/ 168 h 243"/>
                <a:gd name="T52" fmla="*/ 251 w 286"/>
                <a:gd name="T53" fmla="*/ 167 h 243"/>
                <a:gd name="T54" fmla="*/ 264 w 286"/>
                <a:gd name="T55" fmla="*/ 150 h 243"/>
                <a:gd name="T56" fmla="*/ 261 w 286"/>
                <a:gd name="T57" fmla="*/ 142 h 243"/>
                <a:gd name="T58" fmla="*/ 250 w 286"/>
                <a:gd name="T59" fmla="*/ 130 h 243"/>
                <a:gd name="T60" fmla="*/ 251 w 286"/>
                <a:gd name="T61" fmla="*/ 108 h 243"/>
                <a:gd name="T62" fmla="*/ 245 w 286"/>
                <a:gd name="T63" fmla="*/ 99 h 243"/>
                <a:gd name="T64" fmla="*/ 249 w 286"/>
                <a:gd name="T65" fmla="*/ 91 h 243"/>
                <a:gd name="T66" fmla="*/ 254 w 286"/>
                <a:gd name="T67" fmla="*/ 82 h 243"/>
                <a:gd name="T68" fmla="*/ 255 w 286"/>
                <a:gd name="T69" fmla="*/ 67 h 243"/>
                <a:gd name="T70" fmla="*/ 250 w 286"/>
                <a:gd name="T71" fmla="*/ 54 h 243"/>
                <a:gd name="T72" fmla="*/ 232 w 286"/>
                <a:gd name="T73" fmla="*/ 46 h 243"/>
                <a:gd name="T74" fmla="*/ 223 w 286"/>
                <a:gd name="T75" fmla="*/ 38 h 243"/>
                <a:gd name="T76" fmla="*/ 212 w 286"/>
                <a:gd name="T77" fmla="*/ 37 h 243"/>
                <a:gd name="T78" fmla="*/ 204 w 286"/>
                <a:gd name="T79" fmla="*/ 33 h 243"/>
                <a:gd name="T80" fmla="*/ 197 w 286"/>
                <a:gd name="T81" fmla="*/ 28 h 243"/>
                <a:gd name="T82" fmla="*/ 182 w 286"/>
                <a:gd name="T83" fmla="*/ 29 h 243"/>
                <a:gd name="T84" fmla="*/ 169 w 286"/>
                <a:gd name="T85" fmla="*/ 31 h 243"/>
                <a:gd name="T86" fmla="*/ 155 w 286"/>
                <a:gd name="T87" fmla="*/ 41 h 243"/>
                <a:gd name="T88" fmla="*/ 148 w 286"/>
                <a:gd name="T89" fmla="*/ 47 h 243"/>
                <a:gd name="T90" fmla="*/ 133 w 286"/>
                <a:gd name="T91" fmla="*/ 52 h 243"/>
                <a:gd name="T92" fmla="*/ 88 w 286"/>
                <a:gd name="T93" fmla="*/ 40 h 243"/>
                <a:gd name="T94" fmla="*/ 68 w 286"/>
                <a:gd name="T95" fmla="*/ 24 h 243"/>
                <a:gd name="T96" fmla="*/ 63 w 286"/>
                <a:gd name="T97" fmla="*/ 19 h 243"/>
                <a:gd name="T98" fmla="*/ 64 w 286"/>
                <a:gd name="T99" fmla="*/ 13 h 243"/>
                <a:gd name="T100" fmla="*/ 64 w 286"/>
                <a:gd name="T101" fmla="*/ 7 h 243"/>
                <a:gd name="T102" fmla="*/ 57 w 286"/>
                <a:gd name="T103" fmla="*/ 2 h 243"/>
                <a:gd name="T104" fmla="*/ 43 w 286"/>
                <a:gd name="T105" fmla="*/ 11 h 243"/>
                <a:gd name="T106" fmla="*/ 33 w 286"/>
                <a:gd name="T107" fmla="*/ 16 h 243"/>
                <a:gd name="T108" fmla="*/ 22 w 286"/>
                <a:gd name="T109" fmla="*/ 14 h 243"/>
                <a:gd name="T110" fmla="*/ 10 w 286"/>
                <a:gd name="T111" fmla="*/ 1 h 243"/>
                <a:gd name="T112" fmla="*/ 1 w 286"/>
                <a:gd name="T113" fmla="*/ 7 h 243"/>
                <a:gd name="T114" fmla="*/ 5 w 286"/>
                <a:gd name="T115" fmla="*/ 24 h 243"/>
                <a:gd name="T116" fmla="*/ 5 w 286"/>
                <a:gd name="T117" fmla="*/ 33 h 243"/>
                <a:gd name="T118" fmla="*/ 9 w 286"/>
                <a:gd name="T119" fmla="*/ 4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 h="243">
                  <a:moveTo>
                    <a:pt x="12" y="46"/>
                  </a:moveTo>
                  <a:cubicBezTo>
                    <a:pt x="12" y="47"/>
                    <a:pt x="13" y="48"/>
                    <a:pt x="13" y="49"/>
                  </a:cubicBezTo>
                  <a:cubicBezTo>
                    <a:pt x="13" y="49"/>
                    <a:pt x="13" y="51"/>
                    <a:pt x="13" y="52"/>
                  </a:cubicBezTo>
                  <a:cubicBezTo>
                    <a:pt x="13" y="52"/>
                    <a:pt x="13" y="52"/>
                    <a:pt x="13" y="52"/>
                  </a:cubicBezTo>
                  <a:cubicBezTo>
                    <a:pt x="16" y="53"/>
                    <a:pt x="16" y="55"/>
                    <a:pt x="15" y="56"/>
                  </a:cubicBezTo>
                  <a:cubicBezTo>
                    <a:pt x="15" y="56"/>
                    <a:pt x="15" y="57"/>
                    <a:pt x="15" y="57"/>
                  </a:cubicBezTo>
                  <a:cubicBezTo>
                    <a:pt x="15" y="57"/>
                    <a:pt x="17" y="58"/>
                    <a:pt x="18" y="58"/>
                  </a:cubicBezTo>
                  <a:cubicBezTo>
                    <a:pt x="18" y="58"/>
                    <a:pt x="18" y="59"/>
                    <a:pt x="18" y="59"/>
                  </a:cubicBezTo>
                  <a:cubicBezTo>
                    <a:pt x="18" y="59"/>
                    <a:pt x="20" y="65"/>
                    <a:pt x="20" y="65"/>
                  </a:cubicBezTo>
                  <a:cubicBezTo>
                    <a:pt x="20" y="66"/>
                    <a:pt x="21" y="66"/>
                    <a:pt x="21" y="66"/>
                  </a:cubicBezTo>
                  <a:cubicBezTo>
                    <a:pt x="21" y="66"/>
                    <a:pt x="21" y="66"/>
                    <a:pt x="22" y="65"/>
                  </a:cubicBezTo>
                  <a:cubicBezTo>
                    <a:pt x="23" y="65"/>
                    <a:pt x="23" y="65"/>
                    <a:pt x="23" y="65"/>
                  </a:cubicBezTo>
                  <a:cubicBezTo>
                    <a:pt x="23" y="65"/>
                    <a:pt x="25" y="68"/>
                    <a:pt x="26" y="68"/>
                  </a:cubicBezTo>
                  <a:cubicBezTo>
                    <a:pt x="26" y="69"/>
                    <a:pt x="27" y="69"/>
                    <a:pt x="27" y="69"/>
                  </a:cubicBezTo>
                  <a:cubicBezTo>
                    <a:pt x="27" y="69"/>
                    <a:pt x="30" y="68"/>
                    <a:pt x="31" y="68"/>
                  </a:cubicBezTo>
                  <a:cubicBezTo>
                    <a:pt x="32" y="68"/>
                    <a:pt x="32" y="68"/>
                    <a:pt x="34" y="68"/>
                  </a:cubicBezTo>
                  <a:cubicBezTo>
                    <a:pt x="35" y="69"/>
                    <a:pt x="34" y="69"/>
                    <a:pt x="34" y="69"/>
                  </a:cubicBezTo>
                  <a:cubicBezTo>
                    <a:pt x="34" y="69"/>
                    <a:pt x="32" y="70"/>
                    <a:pt x="31" y="70"/>
                  </a:cubicBezTo>
                  <a:cubicBezTo>
                    <a:pt x="30" y="71"/>
                    <a:pt x="30" y="73"/>
                    <a:pt x="30" y="74"/>
                  </a:cubicBezTo>
                  <a:cubicBezTo>
                    <a:pt x="30" y="75"/>
                    <a:pt x="31" y="76"/>
                    <a:pt x="32" y="77"/>
                  </a:cubicBezTo>
                  <a:cubicBezTo>
                    <a:pt x="32" y="78"/>
                    <a:pt x="32" y="79"/>
                    <a:pt x="32" y="80"/>
                  </a:cubicBezTo>
                  <a:cubicBezTo>
                    <a:pt x="32" y="80"/>
                    <a:pt x="32" y="81"/>
                    <a:pt x="31" y="81"/>
                  </a:cubicBezTo>
                  <a:cubicBezTo>
                    <a:pt x="31" y="81"/>
                    <a:pt x="29" y="81"/>
                    <a:pt x="29" y="81"/>
                  </a:cubicBezTo>
                  <a:cubicBezTo>
                    <a:pt x="29" y="81"/>
                    <a:pt x="28" y="81"/>
                    <a:pt x="28" y="82"/>
                  </a:cubicBezTo>
                  <a:cubicBezTo>
                    <a:pt x="28" y="82"/>
                    <a:pt x="27" y="83"/>
                    <a:pt x="27" y="83"/>
                  </a:cubicBezTo>
                  <a:cubicBezTo>
                    <a:pt x="26" y="84"/>
                    <a:pt x="26" y="88"/>
                    <a:pt x="26" y="89"/>
                  </a:cubicBezTo>
                  <a:cubicBezTo>
                    <a:pt x="26" y="90"/>
                    <a:pt x="25" y="90"/>
                    <a:pt x="25" y="90"/>
                  </a:cubicBezTo>
                  <a:cubicBezTo>
                    <a:pt x="25" y="90"/>
                    <a:pt x="24" y="89"/>
                    <a:pt x="23" y="89"/>
                  </a:cubicBezTo>
                  <a:cubicBezTo>
                    <a:pt x="22" y="89"/>
                    <a:pt x="22" y="89"/>
                    <a:pt x="21" y="91"/>
                  </a:cubicBezTo>
                  <a:cubicBezTo>
                    <a:pt x="21" y="92"/>
                    <a:pt x="23" y="93"/>
                    <a:pt x="23" y="94"/>
                  </a:cubicBezTo>
                  <a:cubicBezTo>
                    <a:pt x="24" y="95"/>
                    <a:pt x="21" y="98"/>
                    <a:pt x="21" y="99"/>
                  </a:cubicBezTo>
                  <a:cubicBezTo>
                    <a:pt x="21" y="99"/>
                    <a:pt x="21" y="100"/>
                    <a:pt x="21" y="100"/>
                  </a:cubicBezTo>
                  <a:cubicBezTo>
                    <a:pt x="21" y="100"/>
                    <a:pt x="25" y="104"/>
                    <a:pt x="26" y="105"/>
                  </a:cubicBezTo>
                  <a:cubicBezTo>
                    <a:pt x="26" y="105"/>
                    <a:pt x="28" y="106"/>
                    <a:pt x="28" y="106"/>
                  </a:cubicBezTo>
                  <a:cubicBezTo>
                    <a:pt x="29" y="106"/>
                    <a:pt x="29" y="106"/>
                    <a:pt x="29" y="107"/>
                  </a:cubicBezTo>
                  <a:cubicBezTo>
                    <a:pt x="29" y="108"/>
                    <a:pt x="29" y="110"/>
                    <a:pt x="30" y="113"/>
                  </a:cubicBezTo>
                  <a:cubicBezTo>
                    <a:pt x="31" y="116"/>
                    <a:pt x="32" y="116"/>
                    <a:pt x="33" y="116"/>
                  </a:cubicBezTo>
                  <a:cubicBezTo>
                    <a:pt x="33" y="116"/>
                    <a:pt x="34" y="116"/>
                    <a:pt x="35" y="117"/>
                  </a:cubicBezTo>
                  <a:cubicBezTo>
                    <a:pt x="36" y="117"/>
                    <a:pt x="37" y="117"/>
                    <a:pt x="38" y="118"/>
                  </a:cubicBezTo>
                  <a:cubicBezTo>
                    <a:pt x="39" y="119"/>
                    <a:pt x="46" y="124"/>
                    <a:pt x="46" y="124"/>
                  </a:cubicBezTo>
                  <a:cubicBezTo>
                    <a:pt x="47" y="125"/>
                    <a:pt x="47" y="125"/>
                    <a:pt x="47" y="125"/>
                  </a:cubicBezTo>
                  <a:cubicBezTo>
                    <a:pt x="49" y="124"/>
                    <a:pt x="51" y="126"/>
                    <a:pt x="53" y="128"/>
                  </a:cubicBezTo>
                  <a:cubicBezTo>
                    <a:pt x="54" y="131"/>
                    <a:pt x="56" y="134"/>
                    <a:pt x="57" y="135"/>
                  </a:cubicBezTo>
                  <a:cubicBezTo>
                    <a:pt x="57" y="136"/>
                    <a:pt x="57" y="136"/>
                    <a:pt x="57" y="136"/>
                  </a:cubicBezTo>
                  <a:cubicBezTo>
                    <a:pt x="57" y="136"/>
                    <a:pt x="56" y="139"/>
                    <a:pt x="56" y="140"/>
                  </a:cubicBezTo>
                  <a:cubicBezTo>
                    <a:pt x="55" y="141"/>
                    <a:pt x="55" y="142"/>
                    <a:pt x="55" y="143"/>
                  </a:cubicBezTo>
                  <a:cubicBezTo>
                    <a:pt x="55" y="144"/>
                    <a:pt x="55" y="147"/>
                    <a:pt x="55" y="148"/>
                  </a:cubicBezTo>
                  <a:cubicBezTo>
                    <a:pt x="55" y="148"/>
                    <a:pt x="55" y="149"/>
                    <a:pt x="55" y="149"/>
                  </a:cubicBezTo>
                  <a:cubicBezTo>
                    <a:pt x="55" y="149"/>
                    <a:pt x="58" y="149"/>
                    <a:pt x="59" y="149"/>
                  </a:cubicBezTo>
                  <a:cubicBezTo>
                    <a:pt x="59" y="149"/>
                    <a:pt x="59" y="149"/>
                    <a:pt x="60" y="149"/>
                  </a:cubicBezTo>
                  <a:cubicBezTo>
                    <a:pt x="60" y="149"/>
                    <a:pt x="60" y="150"/>
                    <a:pt x="60" y="150"/>
                  </a:cubicBezTo>
                  <a:cubicBezTo>
                    <a:pt x="60" y="150"/>
                    <a:pt x="60" y="156"/>
                    <a:pt x="60" y="157"/>
                  </a:cubicBezTo>
                  <a:cubicBezTo>
                    <a:pt x="60" y="157"/>
                    <a:pt x="60" y="157"/>
                    <a:pt x="61" y="158"/>
                  </a:cubicBezTo>
                  <a:cubicBezTo>
                    <a:pt x="62" y="158"/>
                    <a:pt x="63" y="160"/>
                    <a:pt x="64" y="160"/>
                  </a:cubicBezTo>
                  <a:cubicBezTo>
                    <a:pt x="65" y="161"/>
                    <a:pt x="65" y="162"/>
                    <a:pt x="65" y="162"/>
                  </a:cubicBezTo>
                  <a:cubicBezTo>
                    <a:pt x="67" y="165"/>
                    <a:pt x="67" y="165"/>
                    <a:pt x="67" y="165"/>
                  </a:cubicBezTo>
                  <a:cubicBezTo>
                    <a:pt x="68" y="165"/>
                    <a:pt x="70" y="165"/>
                    <a:pt x="71" y="165"/>
                  </a:cubicBezTo>
                  <a:cubicBezTo>
                    <a:pt x="74" y="164"/>
                    <a:pt x="74" y="163"/>
                    <a:pt x="73" y="161"/>
                  </a:cubicBezTo>
                  <a:cubicBezTo>
                    <a:pt x="73" y="160"/>
                    <a:pt x="73" y="159"/>
                    <a:pt x="75" y="159"/>
                  </a:cubicBezTo>
                  <a:cubicBezTo>
                    <a:pt x="78" y="160"/>
                    <a:pt x="81" y="162"/>
                    <a:pt x="81" y="163"/>
                  </a:cubicBezTo>
                  <a:cubicBezTo>
                    <a:pt x="82" y="163"/>
                    <a:pt x="82" y="165"/>
                    <a:pt x="85" y="164"/>
                  </a:cubicBezTo>
                  <a:cubicBezTo>
                    <a:pt x="87" y="163"/>
                    <a:pt x="91" y="161"/>
                    <a:pt x="92" y="164"/>
                  </a:cubicBezTo>
                  <a:cubicBezTo>
                    <a:pt x="93" y="167"/>
                    <a:pt x="95" y="170"/>
                    <a:pt x="97" y="172"/>
                  </a:cubicBezTo>
                  <a:cubicBezTo>
                    <a:pt x="99" y="174"/>
                    <a:pt x="100" y="176"/>
                    <a:pt x="99" y="176"/>
                  </a:cubicBezTo>
                  <a:cubicBezTo>
                    <a:pt x="99" y="177"/>
                    <a:pt x="99" y="178"/>
                    <a:pt x="100" y="179"/>
                  </a:cubicBezTo>
                  <a:cubicBezTo>
                    <a:pt x="101" y="179"/>
                    <a:pt x="103" y="180"/>
                    <a:pt x="103" y="182"/>
                  </a:cubicBezTo>
                  <a:cubicBezTo>
                    <a:pt x="103" y="184"/>
                    <a:pt x="108" y="195"/>
                    <a:pt x="110" y="197"/>
                  </a:cubicBezTo>
                  <a:cubicBezTo>
                    <a:pt x="111" y="199"/>
                    <a:pt x="114" y="200"/>
                    <a:pt x="115" y="200"/>
                  </a:cubicBezTo>
                  <a:cubicBezTo>
                    <a:pt x="117" y="200"/>
                    <a:pt x="120" y="200"/>
                    <a:pt x="121" y="201"/>
                  </a:cubicBezTo>
                  <a:cubicBezTo>
                    <a:pt x="123" y="202"/>
                    <a:pt x="128" y="205"/>
                    <a:pt x="129" y="207"/>
                  </a:cubicBezTo>
                  <a:cubicBezTo>
                    <a:pt x="131" y="209"/>
                    <a:pt x="135" y="212"/>
                    <a:pt x="136" y="212"/>
                  </a:cubicBezTo>
                  <a:cubicBezTo>
                    <a:pt x="138" y="213"/>
                    <a:pt x="140" y="214"/>
                    <a:pt x="142" y="216"/>
                  </a:cubicBezTo>
                  <a:cubicBezTo>
                    <a:pt x="143" y="217"/>
                    <a:pt x="146" y="218"/>
                    <a:pt x="149" y="219"/>
                  </a:cubicBezTo>
                  <a:cubicBezTo>
                    <a:pt x="153" y="219"/>
                    <a:pt x="155" y="219"/>
                    <a:pt x="157" y="220"/>
                  </a:cubicBezTo>
                  <a:cubicBezTo>
                    <a:pt x="158" y="221"/>
                    <a:pt x="158" y="221"/>
                    <a:pt x="159" y="221"/>
                  </a:cubicBezTo>
                  <a:cubicBezTo>
                    <a:pt x="160" y="221"/>
                    <a:pt x="170" y="218"/>
                    <a:pt x="171" y="216"/>
                  </a:cubicBezTo>
                  <a:cubicBezTo>
                    <a:pt x="172" y="215"/>
                    <a:pt x="173" y="212"/>
                    <a:pt x="178" y="212"/>
                  </a:cubicBezTo>
                  <a:cubicBezTo>
                    <a:pt x="183" y="211"/>
                    <a:pt x="192" y="210"/>
                    <a:pt x="193" y="216"/>
                  </a:cubicBezTo>
                  <a:cubicBezTo>
                    <a:pt x="195" y="221"/>
                    <a:pt x="195" y="232"/>
                    <a:pt x="200" y="233"/>
                  </a:cubicBezTo>
                  <a:cubicBezTo>
                    <a:pt x="206" y="234"/>
                    <a:pt x="219" y="236"/>
                    <a:pt x="219" y="236"/>
                  </a:cubicBezTo>
                  <a:cubicBezTo>
                    <a:pt x="219" y="236"/>
                    <a:pt x="221" y="236"/>
                    <a:pt x="222" y="237"/>
                  </a:cubicBezTo>
                  <a:cubicBezTo>
                    <a:pt x="223" y="238"/>
                    <a:pt x="225" y="238"/>
                    <a:pt x="228" y="238"/>
                  </a:cubicBezTo>
                  <a:cubicBezTo>
                    <a:pt x="230" y="238"/>
                    <a:pt x="242" y="238"/>
                    <a:pt x="243" y="238"/>
                  </a:cubicBezTo>
                  <a:cubicBezTo>
                    <a:pt x="245" y="238"/>
                    <a:pt x="246" y="239"/>
                    <a:pt x="247" y="240"/>
                  </a:cubicBezTo>
                  <a:cubicBezTo>
                    <a:pt x="248" y="241"/>
                    <a:pt x="249" y="241"/>
                    <a:pt x="250" y="242"/>
                  </a:cubicBezTo>
                  <a:cubicBezTo>
                    <a:pt x="251" y="242"/>
                    <a:pt x="256" y="243"/>
                    <a:pt x="257" y="243"/>
                  </a:cubicBezTo>
                  <a:cubicBezTo>
                    <a:pt x="258" y="243"/>
                    <a:pt x="260" y="242"/>
                    <a:pt x="261" y="242"/>
                  </a:cubicBezTo>
                  <a:cubicBezTo>
                    <a:pt x="262" y="239"/>
                    <a:pt x="263" y="234"/>
                    <a:pt x="264" y="233"/>
                  </a:cubicBezTo>
                  <a:cubicBezTo>
                    <a:pt x="264" y="232"/>
                    <a:pt x="264" y="230"/>
                    <a:pt x="265" y="228"/>
                  </a:cubicBezTo>
                  <a:cubicBezTo>
                    <a:pt x="265" y="225"/>
                    <a:pt x="267" y="225"/>
                    <a:pt x="267" y="224"/>
                  </a:cubicBezTo>
                  <a:cubicBezTo>
                    <a:pt x="268" y="224"/>
                    <a:pt x="271" y="221"/>
                    <a:pt x="272" y="221"/>
                  </a:cubicBezTo>
                  <a:cubicBezTo>
                    <a:pt x="272" y="221"/>
                    <a:pt x="273" y="221"/>
                    <a:pt x="273" y="221"/>
                  </a:cubicBezTo>
                  <a:cubicBezTo>
                    <a:pt x="273" y="221"/>
                    <a:pt x="283" y="219"/>
                    <a:pt x="284" y="219"/>
                  </a:cubicBezTo>
                  <a:cubicBezTo>
                    <a:pt x="284" y="219"/>
                    <a:pt x="284" y="218"/>
                    <a:pt x="284" y="218"/>
                  </a:cubicBezTo>
                  <a:cubicBezTo>
                    <a:pt x="284" y="218"/>
                    <a:pt x="286" y="211"/>
                    <a:pt x="286" y="210"/>
                  </a:cubicBezTo>
                  <a:cubicBezTo>
                    <a:pt x="286" y="210"/>
                    <a:pt x="286" y="210"/>
                    <a:pt x="286" y="210"/>
                  </a:cubicBezTo>
                  <a:cubicBezTo>
                    <a:pt x="286" y="210"/>
                    <a:pt x="285" y="210"/>
                    <a:pt x="282" y="210"/>
                  </a:cubicBezTo>
                  <a:cubicBezTo>
                    <a:pt x="279" y="210"/>
                    <a:pt x="279" y="208"/>
                    <a:pt x="278" y="207"/>
                  </a:cubicBezTo>
                  <a:cubicBezTo>
                    <a:pt x="278" y="206"/>
                    <a:pt x="279" y="201"/>
                    <a:pt x="279" y="200"/>
                  </a:cubicBezTo>
                  <a:cubicBezTo>
                    <a:pt x="279" y="200"/>
                    <a:pt x="279" y="195"/>
                    <a:pt x="279" y="195"/>
                  </a:cubicBezTo>
                  <a:cubicBezTo>
                    <a:pt x="279" y="194"/>
                    <a:pt x="279" y="194"/>
                    <a:pt x="279" y="194"/>
                  </a:cubicBezTo>
                  <a:cubicBezTo>
                    <a:pt x="279" y="194"/>
                    <a:pt x="267" y="189"/>
                    <a:pt x="266" y="189"/>
                  </a:cubicBezTo>
                  <a:cubicBezTo>
                    <a:pt x="266" y="188"/>
                    <a:pt x="266" y="188"/>
                    <a:pt x="266" y="188"/>
                  </a:cubicBezTo>
                  <a:cubicBezTo>
                    <a:pt x="266" y="188"/>
                    <a:pt x="251" y="168"/>
                    <a:pt x="251" y="168"/>
                  </a:cubicBezTo>
                  <a:cubicBezTo>
                    <a:pt x="251" y="168"/>
                    <a:pt x="251" y="167"/>
                    <a:pt x="251" y="167"/>
                  </a:cubicBezTo>
                  <a:cubicBezTo>
                    <a:pt x="251" y="167"/>
                    <a:pt x="251" y="167"/>
                    <a:pt x="251" y="167"/>
                  </a:cubicBezTo>
                  <a:cubicBezTo>
                    <a:pt x="251" y="167"/>
                    <a:pt x="251" y="167"/>
                    <a:pt x="251" y="167"/>
                  </a:cubicBezTo>
                  <a:cubicBezTo>
                    <a:pt x="251" y="167"/>
                    <a:pt x="251" y="167"/>
                    <a:pt x="251" y="167"/>
                  </a:cubicBezTo>
                  <a:cubicBezTo>
                    <a:pt x="251" y="167"/>
                    <a:pt x="251" y="167"/>
                    <a:pt x="251" y="167"/>
                  </a:cubicBezTo>
                  <a:cubicBezTo>
                    <a:pt x="251" y="167"/>
                    <a:pt x="251" y="166"/>
                    <a:pt x="251" y="166"/>
                  </a:cubicBezTo>
                  <a:cubicBezTo>
                    <a:pt x="251" y="166"/>
                    <a:pt x="264" y="151"/>
                    <a:pt x="264" y="151"/>
                  </a:cubicBezTo>
                  <a:cubicBezTo>
                    <a:pt x="264" y="151"/>
                    <a:pt x="264" y="150"/>
                    <a:pt x="264" y="150"/>
                  </a:cubicBezTo>
                  <a:cubicBezTo>
                    <a:pt x="264" y="150"/>
                    <a:pt x="265" y="148"/>
                    <a:pt x="265" y="148"/>
                  </a:cubicBezTo>
                  <a:cubicBezTo>
                    <a:pt x="265" y="148"/>
                    <a:pt x="265" y="147"/>
                    <a:pt x="265" y="147"/>
                  </a:cubicBezTo>
                  <a:cubicBezTo>
                    <a:pt x="265" y="147"/>
                    <a:pt x="262" y="143"/>
                    <a:pt x="262" y="143"/>
                  </a:cubicBezTo>
                  <a:cubicBezTo>
                    <a:pt x="261" y="142"/>
                    <a:pt x="261" y="142"/>
                    <a:pt x="261" y="142"/>
                  </a:cubicBezTo>
                  <a:cubicBezTo>
                    <a:pt x="261" y="142"/>
                    <a:pt x="251" y="141"/>
                    <a:pt x="251" y="141"/>
                  </a:cubicBezTo>
                  <a:cubicBezTo>
                    <a:pt x="250" y="141"/>
                    <a:pt x="250" y="140"/>
                    <a:pt x="250" y="140"/>
                  </a:cubicBezTo>
                  <a:cubicBezTo>
                    <a:pt x="250" y="140"/>
                    <a:pt x="250" y="132"/>
                    <a:pt x="250" y="132"/>
                  </a:cubicBezTo>
                  <a:cubicBezTo>
                    <a:pt x="250" y="131"/>
                    <a:pt x="250" y="130"/>
                    <a:pt x="250" y="130"/>
                  </a:cubicBezTo>
                  <a:cubicBezTo>
                    <a:pt x="250" y="129"/>
                    <a:pt x="250" y="128"/>
                    <a:pt x="250" y="128"/>
                  </a:cubicBezTo>
                  <a:cubicBezTo>
                    <a:pt x="250" y="128"/>
                    <a:pt x="246" y="114"/>
                    <a:pt x="246" y="114"/>
                  </a:cubicBezTo>
                  <a:cubicBezTo>
                    <a:pt x="246" y="113"/>
                    <a:pt x="247" y="113"/>
                    <a:pt x="247" y="113"/>
                  </a:cubicBezTo>
                  <a:cubicBezTo>
                    <a:pt x="247" y="113"/>
                    <a:pt x="250" y="108"/>
                    <a:pt x="251" y="108"/>
                  </a:cubicBezTo>
                  <a:cubicBezTo>
                    <a:pt x="251" y="107"/>
                    <a:pt x="251" y="107"/>
                    <a:pt x="251" y="107"/>
                  </a:cubicBezTo>
                  <a:cubicBezTo>
                    <a:pt x="249" y="107"/>
                    <a:pt x="249" y="107"/>
                    <a:pt x="249" y="107"/>
                  </a:cubicBezTo>
                  <a:cubicBezTo>
                    <a:pt x="246" y="106"/>
                    <a:pt x="246" y="104"/>
                    <a:pt x="245" y="104"/>
                  </a:cubicBezTo>
                  <a:cubicBezTo>
                    <a:pt x="245" y="103"/>
                    <a:pt x="245" y="100"/>
                    <a:pt x="245" y="99"/>
                  </a:cubicBezTo>
                  <a:cubicBezTo>
                    <a:pt x="245" y="99"/>
                    <a:pt x="245" y="97"/>
                    <a:pt x="245" y="97"/>
                  </a:cubicBezTo>
                  <a:cubicBezTo>
                    <a:pt x="246" y="94"/>
                    <a:pt x="250" y="94"/>
                    <a:pt x="250" y="94"/>
                  </a:cubicBezTo>
                  <a:cubicBezTo>
                    <a:pt x="251" y="94"/>
                    <a:pt x="251" y="94"/>
                    <a:pt x="251" y="93"/>
                  </a:cubicBezTo>
                  <a:cubicBezTo>
                    <a:pt x="251" y="93"/>
                    <a:pt x="249" y="91"/>
                    <a:pt x="249" y="91"/>
                  </a:cubicBezTo>
                  <a:cubicBezTo>
                    <a:pt x="248" y="90"/>
                    <a:pt x="249" y="90"/>
                    <a:pt x="249" y="90"/>
                  </a:cubicBezTo>
                  <a:cubicBezTo>
                    <a:pt x="249" y="90"/>
                    <a:pt x="253" y="86"/>
                    <a:pt x="253" y="85"/>
                  </a:cubicBezTo>
                  <a:cubicBezTo>
                    <a:pt x="254" y="85"/>
                    <a:pt x="253" y="85"/>
                    <a:pt x="253" y="84"/>
                  </a:cubicBezTo>
                  <a:cubicBezTo>
                    <a:pt x="253" y="84"/>
                    <a:pt x="254" y="82"/>
                    <a:pt x="254" y="82"/>
                  </a:cubicBezTo>
                  <a:cubicBezTo>
                    <a:pt x="254" y="82"/>
                    <a:pt x="256" y="73"/>
                    <a:pt x="256" y="73"/>
                  </a:cubicBezTo>
                  <a:cubicBezTo>
                    <a:pt x="256" y="73"/>
                    <a:pt x="256" y="72"/>
                    <a:pt x="256" y="72"/>
                  </a:cubicBezTo>
                  <a:cubicBezTo>
                    <a:pt x="256" y="72"/>
                    <a:pt x="256" y="71"/>
                    <a:pt x="256" y="71"/>
                  </a:cubicBezTo>
                  <a:cubicBezTo>
                    <a:pt x="256" y="70"/>
                    <a:pt x="256" y="68"/>
                    <a:pt x="255" y="67"/>
                  </a:cubicBezTo>
                  <a:cubicBezTo>
                    <a:pt x="255" y="66"/>
                    <a:pt x="255" y="62"/>
                    <a:pt x="255" y="61"/>
                  </a:cubicBezTo>
                  <a:cubicBezTo>
                    <a:pt x="255" y="60"/>
                    <a:pt x="255" y="56"/>
                    <a:pt x="255" y="55"/>
                  </a:cubicBezTo>
                  <a:cubicBezTo>
                    <a:pt x="255" y="54"/>
                    <a:pt x="253" y="54"/>
                    <a:pt x="253" y="54"/>
                  </a:cubicBezTo>
                  <a:cubicBezTo>
                    <a:pt x="252" y="54"/>
                    <a:pt x="250" y="54"/>
                    <a:pt x="250" y="54"/>
                  </a:cubicBezTo>
                  <a:cubicBezTo>
                    <a:pt x="249" y="54"/>
                    <a:pt x="243" y="54"/>
                    <a:pt x="243" y="54"/>
                  </a:cubicBezTo>
                  <a:cubicBezTo>
                    <a:pt x="242" y="54"/>
                    <a:pt x="242" y="54"/>
                    <a:pt x="242" y="54"/>
                  </a:cubicBezTo>
                  <a:cubicBezTo>
                    <a:pt x="242" y="54"/>
                    <a:pt x="241" y="53"/>
                    <a:pt x="240" y="50"/>
                  </a:cubicBezTo>
                  <a:cubicBezTo>
                    <a:pt x="238" y="47"/>
                    <a:pt x="233" y="46"/>
                    <a:pt x="232" y="46"/>
                  </a:cubicBezTo>
                  <a:cubicBezTo>
                    <a:pt x="232" y="46"/>
                    <a:pt x="232" y="45"/>
                    <a:pt x="232" y="45"/>
                  </a:cubicBezTo>
                  <a:cubicBezTo>
                    <a:pt x="232" y="45"/>
                    <a:pt x="230" y="42"/>
                    <a:pt x="229" y="40"/>
                  </a:cubicBezTo>
                  <a:cubicBezTo>
                    <a:pt x="228" y="39"/>
                    <a:pt x="225" y="38"/>
                    <a:pt x="225" y="38"/>
                  </a:cubicBezTo>
                  <a:cubicBezTo>
                    <a:pt x="224" y="38"/>
                    <a:pt x="224" y="38"/>
                    <a:pt x="223" y="38"/>
                  </a:cubicBezTo>
                  <a:cubicBezTo>
                    <a:pt x="222" y="38"/>
                    <a:pt x="217" y="37"/>
                    <a:pt x="216" y="37"/>
                  </a:cubicBezTo>
                  <a:cubicBezTo>
                    <a:pt x="216" y="37"/>
                    <a:pt x="215" y="37"/>
                    <a:pt x="215" y="37"/>
                  </a:cubicBezTo>
                  <a:cubicBezTo>
                    <a:pt x="215" y="37"/>
                    <a:pt x="214" y="37"/>
                    <a:pt x="214" y="37"/>
                  </a:cubicBezTo>
                  <a:cubicBezTo>
                    <a:pt x="214" y="37"/>
                    <a:pt x="212" y="37"/>
                    <a:pt x="212" y="37"/>
                  </a:cubicBezTo>
                  <a:cubicBezTo>
                    <a:pt x="211" y="37"/>
                    <a:pt x="211" y="37"/>
                    <a:pt x="211" y="37"/>
                  </a:cubicBezTo>
                  <a:cubicBezTo>
                    <a:pt x="211" y="37"/>
                    <a:pt x="208" y="34"/>
                    <a:pt x="208" y="34"/>
                  </a:cubicBezTo>
                  <a:cubicBezTo>
                    <a:pt x="208" y="34"/>
                    <a:pt x="207" y="34"/>
                    <a:pt x="207" y="34"/>
                  </a:cubicBezTo>
                  <a:cubicBezTo>
                    <a:pt x="207" y="34"/>
                    <a:pt x="205" y="33"/>
                    <a:pt x="204" y="33"/>
                  </a:cubicBezTo>
                  <a:cubicBezTo>
                    <a:pt x="204" y="33"/>
                    <a:pt x="204" y="33"/>
                    <a:pt x="203" y="33"/>
                  </a:cubicBezTo>
                  <a:cubicBezTo>
                    <a:pt x="203" y="33"/>
                    <a:pt x="201" y="32"/>
                    <a:pt x="201" y="32"/>
                  </a:cubicBezTo>
                  <a:cubicBezTo>
                    <a:pt x="198" y="32"/>
                    <a:pt x="198" y="29"/>
                    <a:pt x="198" y="29"/>
                  </a:cubicBezTo>
                  <a:cubicBezTo>
                    <a:pt x="198" y="29"/>
                    <a:pt x="197" y="28"/>
                    <a:pt x="197" y="28"/>
                  </a:cubicBezTo>
                  <a:cubicBezTo>
                    <a:pt x="197" y="28"/>
                    <a:pt x="196" y="27"/>
                    <a:pt x="196" y="27"/>
                  </a:cubicBezTo>
                  <a:cubicBezTo>
                    <a:pt x="195" y="27"/>
                    <a:pt x="195" y="27"/>
                    <a:pt x="194" y="27"/>
                  </a:cubicBezTo>
                  <a:cubicBezTo>
                    <a:pt x="194" y="27"/>
                    <a:pt x="190" y="26"/>
                    <a:pt x="187" y="27"/>
                  </a:cubicBezTo>
                  <a:cubicBezTo>
                    <a:pt x="184" y="27"/>
                    <a:pt x="182" y="29"/>
                    <a:pt x="182" y="29"/>
                  </a:cubicBezTo>
                  <a:cubicBezTo>
                    <a:pt x="182" y="30"/>
                    <a:pt x="181" y="30"/>
                    <a:pt x="181" y="30"/>
                  </a:cubicBezTo>
                  <a:cubicBezTo>
                    <a:pt x="181" y="30"/>
                    <a:pt x="180" y="30"/>
                    <a:pt x="179" y="29"/>
                  </a:cubicBezTo>
                  <a:cubicBezTo>
                    <a:pt x="178" y="29"/>
                    <a:pt x="173" y="29"/>
                    <a:pt x="172" y="29"/>
                  </a:cubicBezTo>
                  <a:cubicBezTo>
                    <a:pt x="172" y="29"/>
                    <a:pt x="171" y="30"/>
                    <a:pt x="169" y="31"/>
                  </a:cubicBezTo>
                  <a:cubicBezTo>
                    <a:pt x="166" y="31"/>
                    <a:pt x="165" y="33"/>
                    <a:pt x="164" y="34"/>
                  </a:cubicBezTo>
                  <a:cubicBezTo>
                    <a:pt x="163" y="35"/>
                    <a:pt x="158" y="40"/>
                    <a:pt x="157" y="40"/>
                  </a:cubicBezTo>
                  <a:cubicBezTo>
                    <a:pt x="157" y="40"/>
                    <a:pt x="156" y="41"/>
                    <a:pt x="156" y="41"/>
                  </a:cubicBezTo>
                  <a:cubicBezTo>
                    <a:pt x="155" y="42"/>
                    <a:pt x="155" y="41"/>
                    <a:pt x="155" y="41"/>
                  </a:cubicBezTo>
                  <a:cubicBezTo>
                    <a:pt x="147" y="42"/>
                    <a:pt x="147" y="42"/>
                    <a:pt x="147" y="42"/>
                  </a:cubicBezTo>
                  <a:cubicBezTo>
                    <a:pt x="147" y="42"/>
                    <a:pt x="148" y="43"/>
                    <a:pt x="148" y="43"/>
                  </a:cubicBezTo>
                  <a:cubicBezTo>
                    <a:pt x="149" y="43"/>
                    <a:pt x="151" y="43"/>
                    <a:pt x="150" y="44"/>
                  </a:cubicBezTo>
                  <a:cubicBezTo>
                    <a:pt x="148" y="45"/>
                    <a:pt x="147" y="45"/>
                    <a:pt x="148" y="47"/>
                  </a:cubicBezTo>
                  <a:cubicBezTo>
                    <a:pt x="149" y="49"/>
                    <a:pt x="150" y="50"/>
                    <a:pt x="148" y="51"/>
                  </a:cubicBezTo>
                  <a:cubicBezTo>
                    <a:pt x="147" y="52"/>
                    <a:pt x="144" y="51"/>
                    <a:pt x="145" y="51"/>
                  </a:cubicBezTo>
                  <a:cubicBezTo>
                    <a:pt x="146" y="50"/>
                    <a:pt x="148" y="50"/>
                    <a:pt x="146" y="50"/>
                  </a:cubicBezTo>
                  <a:cubicBezTo>
                    <a:pt x="144" y="50"/>
                    <a:pt x="136" y="51"/>
                    <a:pt x="133" y="52"/>
                  </a:cubicBezTo>
                  <a:cubicBezTo>
                    <a:pt x="130" y="53"/>
                    <a:pt x="120" y="55"/>
                    <a:pt x="119" y="55"/>
                  </a:cubicBezTo>
                  <a:cubicBezTo>
                    <a:pt x="117" y="55"/>
                    <a:pt x="106" y="53"/>
                    <a:pt x="104" y="52"/>
                  </a:cubicBezTo>
                  <a:cubicBezTo>
                    <a:pt x="103" y="51"/>
                    <a:pt x="96" y="46"/>
                    <a:pt x="94" y="45"/>
                  </a:cubicBezTo>
                  <a:cubicBezTo>
                    <a:pt x="92" y="44"/>
                    <a:pt x="89" y="40"/>
                    <a:pt x="88" y="40"/>
                  </a:cubicBezTo>
                  <a:cubicBezTo>
                    <a:pt x="86" y="41"/>
                    <a:pt x="77" y="39"/>
                    <a:pt x="75" y="36"/>
                  </a:cubicBezTo>
                  <a:cubicBezTo>
                    <a:pt x="74" y="34"/>
                    <a:pt x="73" y="28"/>
                    <a:pt x="73" y="24"/>
                  </a:cubicBezTo>
                  <a:cubicBezTo>
                    <a:pt x="72" y="24"/>
                    <a:pt x="69" y="24"/>
                    <a:pt x="69" y="24"/>
                  </a:cubicBezTo>
                  <a:cubicBezTo>
                    <a:pt x="68" y="24"/>
                    <a:pt x="68" y="24"/>
                    <a:pt x="68" y="24"/>
                  </a:cubicBezTo>
                  <a:cubicBezTo>
                    <a:pt x="68" y="24"/>
                    <a:pt x="67" y="23"/>
                    <a:pt x="67" y="22"/>
                  </a:cubicBezTo>
                  <a:cubicBezTo>
                    <a:pt x="67" y="22"/>
                    <a:pt x="66" y="21"/>
                    <a:pt x="66" y="21"/>
                  </a:cubicBezTo>
                  <a:cubicBezTo>
                    <a:pt x="66" y="21"/>
                    <a:pt x="64" y="20"/>
                    <a:pt x="64" y="20"/>
                  </a:cubicBezTo>
                  <a:cubicBezTo>
                    <a:pt x="63" y="20"/>
                    <a:pt x="63" y="19"/>
                    <a:pt x="63" y="19"/>
                  </a:cubicBezTo>
                  <a:cubicBezTo>
                    <a:pt x="63" y="18"/>
                    <a:pt x="61" y="17"/>
                    <a:pt x="60" y="17"/>
                  </a:cubicBezTo>
                  <a:cubicBezTo>
                    <a:pt x="59" y="16"/>
                    <a:pt x="60" y="16"/>
                    <a:pt x="60" y="16"/>
                  </a:cubicBezTo>
                  <a:cubicBezTo>
                    <a:pt x="60" y="16"/>
                    <a:pt x="63" y="14"/>
                    <a:pt x="64" y="13"/>
                  </a:cubicBezTo>
                  <a:cubicBezTo>
                    <a:pt x="64" y="13"/>
                    <a:pt x="64" y="13"/>
                    <a:pt x="64" y="13"/>
                  </a:cubicBezTo>
                  <a:cubicBezTo>
                    <a:pt x="64" y="13"/>
                    <a:pt x="63" y="11"/>
                    <a:pt x="62" y="11"/>
                  </a:cubicBezTo>
                  <a:cubicBezTo>
                    <a:pt x="61" y="10"/>
                    <a:pt x="62" y="10"/>
                    <a:pt x="62" y="10"/>
                  </a:cubicBezTo>
                  <a:cubicBezTo>
                    <a:pt x="62" y="10"/>
                    <a:pt x="63" y="9"/>
                    <a:pt x="64" y="8"/>
                  </a:cubicBezTo>
                  <a:cubicBezTo>
                    <a:pt x="64" y="7"/>
                    <a:pt x="64" y="7"/>
                    <a:pt x="64" y="7"/>
                  </a:cubicBezTo>
                  <a:cubicBezTo>
                    <a:pt x="64" y="7"/>
                    <a:pt x="62" y="5"/>
                    <a:pt x="62" y="4"/>
                  </a:cubicBezTo>
                  <a:cubicBezTo>
                    <a:pt x="61" y="3"/>
                    <a:pt x="60" y="2"/>
                    <a:pt x="60" y="2"/>
                  </a:cubicBezTo>
                  <a:cubicBezTo>
                    <a:pt x="59" y="1"/>
                    <a:pt x="58" y="2"/>
                    <a:pt x="58" y="2"/>
                  </a:cubicBezTo>
                  <a:cubicBezTo>
                    <a:pt x="58" y="2"/>
                    <a:pt x="57" y="2"/>
                    <a:pt x="57" y="2"/>
                  </a:cubicBezTo>
                  <a:cubicBezTo>
                    <a:pt x="56" y="3"/>
                    <a:pt x="51" y="5"/>
                    <a:pt x="51" y="6"/>
                  </a:cubicBezTo>
                  <a:cubicBezTo>
                    <a:pt x="51" y="6"/>
                    <a:pt x="50" y="6"/>
                    <a:pt x="50" y="6"/>
                  </a:cubicBezTo>
                  <a:cubicBezTo>
                    <a:pt x="50" y="6"/>
                    <a:pt x="49" y="7"/>
                    <a:pt x="49" y="7"/>
                  </a:cubicBezTo>
                  <a:cubicBezTo>
                    <a:pt x="49" y="8"/>
                    <a:pt x="44" y="10"/>
                    <a:pt x="43" y="11"/>
                  </a:cubicBezTo>
                  <a:cubicBezTo>
                    <a:pt x="43" y="11"/>
                    <a:pt x="39" y="15"/>
                    <a:pt x="38" y="16"/>
                  </a:cubicBezTo>
                  <a:cubicBezTo>
                    <a:pt x="38" y="16"/>
                    <a:pt x="38" y="16"/>
                    <a:pt x="38" y="16"/>
                  </a:cubicBezTo>
                  <a:cubicBezTo>
                    <a:pt x="37" y="16"/>
                    <a:pt x="37" y="16"/>
                    <a:pt x="37" y="16"/>
                  </a:cubicBezTo>
                  <a:cubicBezTo>
                    <a:pt x="36" y="16"/>
                    <a:pt x="34" y="16"/>
                    <a:pt x="33" y="16"/>
                  </a:cubicBezTo>
                  <a:cubicBezTo>
                    <a:pt x="33" y="16"/>
                    <a:pt x="32" y="17"/>
                    <a:pt x="32" y="17"/>
                  </a:cubicBezTo>
                  <a:cubicBezTo>
                    <a:pt x="32" y="17"/>
                    <a:pt x="32" y="17"/>
                    <a:pt x="32" y="17"/>
                  </a:cubicBezTo>
                  <a:cubicBezTo>
                    <a:pt x="31" y="16"/>
                    <a:pt x="23" y="15"/>
                    <a:pt x="23" y="14"/>
                  </a:cubicBezTo>
                  <a:cubicBezTo>
                    <a:pt x="22" y="14"/>
                    <a:pt x="22" y="14"/>
                    <a:pt x="22" y="14"/>
                  </a:cubicBezTo>
                  <a:cubicBezTo>
                    <a:pt x="21" y="14"/>
                    <a:pt x="18" y="10"/>
                    <a:pt x="17" y="9"/>
                  </a:cubicBezTo>
                  <a:cubicBezTo>
                    <a:pt x="17" y="9"/>
                    <a:pt x="14" y="6"/>
                    <a:pt x="13" y="4"/>
                  </a:cubicBezTo>
                  <a:cubicBezTo>
                    <a:pt x="13" y="4"/>
                    <a:pt x="12" y="3"/>
                    <a:pt x="12" y="3"/>
                  </a:cubicBezTo>
                  <a:cubicBezTo>
                    <a:pt x="11" y="2"/>
                    <a:pt x="11" y="2"/>
                    <a:pt x="10" y="1"/>
                  </a:cubicBezTo>
                  <a:cubicBezTo>
                    <a:pt x="9" y="0"/>
                    <a:pt x="8" y="1"/>
                    <a:pt x="7" y="1"/>
                  </a:cubicBezTo>
                  <a:cubicBezTo>
                    <a:pt x="7" y="2"/>
                    <a:pt x="7" y="2"/>
                    <a:pt x="7" y="2"/>
                  </a:cubicBezTo>
                  <a:cubicBezTo>
                    <a:pt x="7" y="5"/>
                    <a:pt x="6" y="6"/>
                    <a:pt x="5" y="6"/>
                  </a:cubicBezTo>
                  <a:cubicBezTo>
                    <a:pt x="5" y="7"/>
                    <a:pt x="2" y="7"/>
                    <a:pt x="1" y="7"/>
                  </a:cubicBezTo>
                  <a:cubicBezTo>
                    <a:pt x="0" y="7"/>
                    <a:pt x="0" y="8"/>
                    <a:pt x="1" y="8"/>
                  </a:cubicBezTo>
                  <a:cubicBezTo>
                    <a:pt x="1" y="8"/>
                    <a:pt x="2" y="13"/>
                    <a:pt x="3" y="14"/>
                  </a:cubicBezTo>
                  <a:cubicBezTo>
                    <a:pt x="3" y="15"/>
                    <a:pt x="4" y="16"/>
                    <a:pt x="4" y="17"/>
                  </a:cubicBezTo>
                  <a:cubicBezTo>
                    <a:pt x="5" y="17"/>
                    <a:pt x="5" y="23"/>
                    <a:pt x="5" y="24"/>
                  </a:cubicBezTo>
                  <a:cubicBezTo>
                    <a:pt x="5" y="25"/>
                    <a:pt x="5" y="25"/>
                    <a:pt x="5" y="24"/>
                  </a:cubicBezTo>
                  <a:cubicBezTo>
                    <a:pt x="6" y="24"/>
                    <a:pt x="6" y="24"/>
                    <a:pt x="7" y="25"/>
                  </a:cubicBezTo>
                  <a:cubicBezTo>
                    <a:pt x="7" y="25"/>
                    <a:pt x="6" y="28"/>
                    <a:pt x="4" y="31"/>
                  </a:cubicBezTo>
                  <a:cubicBezTo>
                    <a:pt x="3" y="33"/>
                    <a:pt x="5" y="33"/>
                    <a:pt x="5" y="33"/>
                  </a:cubicBezTo>
                  <a:cubicBezTo>
                    <a:pt x="6" y="33"/>
                    <a:pt x="6" y="34"/>
                    <a:pt x="6" y="34"/>
                  </a:cubicBezTo>
                  <a:cubicBezTo>
                    <a:pt x="6" y="35"/>
                    <a:pt x="6" y="34"/>
                    <a:pt x="7" y="35"/>
                  </a:cubicBezTo>
                  <a:cubicBezTo>
                    <a:pt x="8" y="35"/>
                    <a:pt x="9" y="36"/>
                    <a:pt x="9" y="36"/>
                  </a:cubicBezTo>
                  <a:cubicBezTo>
                    <a:pt x="9" y="37"/>
                    <a:pt x="9" y="39"/>
                    <a:pt x="9" y="40"/>
                  </a:cubicBezTo>
                  <a:cubicBezTo>
                    <a:pt x="9" y="41"/>
                    <a:pt x="9" y="41"/>
                    <a:pt x="11" y="42"/>
                  </a:cubicBezTo>
                  <a:cubicBezTo>
                    <a:pt x="12" y="43"/>
                    <a:pt x="12" y="45"/>
                    <a:pt x="12" y="46"/>
                  </a:cubicBezTo>
                  <a:cubicBezTo>
                    <a:pt x="12" y="46"/>
                    <a:pt x="12" y="46"/>
                    <a:pt x="12" y="4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7" name="Freeform 413">
              <a:extLst>
                <a:ext uri="{FF2B5EF4-FFF2-40B4-BE49-F238E27FC236}">
                  <a16:creationId xmlns="" xmlns:a16="http://schemas.microsoft.com/office/drawing/2014/main" id="{780DB45D-68D4-4B4D-8367-169AEBD74E0A}"/>
                </a:ext>
              </a:extLst>
            </p:cNvPr>
            <p:cNvSpPr>
              <a:spLocks/>
            </p:cNvSpPr>
            <p:nvPr/>
          </p:nvSpPr>
          <p:spPr bwMode="auto">
            <a:xfrm>
              <a:off x="3643829" y="2554763"/>
              <a:ext cx="85548" cy="63328"/>
            </a:xfrm>
            <a:custGeom>
              <a:avLst/>
              <a:gdLst>
                <a:gd name="T0" fmla="*/ 21 w 82"/>
                <a:gd name="T1" fmla="*/ 1 h 61"/>
                <a:gd name="T2" fmla="*/ 19 w 82"/>
                <a:gd name="T3" fmla="*/ 5 h 61"/>
                <a:gd name="T4" fmla="*/ 24 w 82"/>
                <a:gd name="T5" fmla="*/ 9 h 61"/>
                <a:gd name="T6" fmla="*/ 24 w 82"/>
                <a:gd name="T7" fmla="*/ 13 h 61"/>
                <a:gd name="T8" fmla="*/ 12 w 82"/>
                <a:gd name="T9" fmla="*/ 12 h 61"/>
                <a:gd name="T10" fmla="*/ 8 w 82"/>
                <a:gd name="T11" fmla="*/ 9 h 61"/>
                <a:gd name="T12" fmla="*/ 4 w 82"/>
                <a:gd name="T13" fmla="*/ 8 h 61"/>
                <a:gd name="T14" fmla="*/ 3 w 82"/>
                <a:gd name="T15" fmla="*/ 13 h 61"/>
                <a:gd name="T16" fmla="*/ 2 w 82"/>
                <a:gd name="T17" fmla="*/ 15 h 61"/>
                <a:gd name="T18" fmla="*/ 7 w 82"/>
                <a:gd name="T19" fmla="*/ 17 h 61"/>
                <a:gd name="T20" fmla="*/ 7 w 82"/>
                <a:gd name="T21" fmla="*/ 20 h 61"/>
                <a:gd name="T22" fmla="*/ 6 w 82"/>
                <a:gd name="T23" fmla="*/ 23 h 61"/>
                <a:gd name="T24" fmla="*/ 12 w 82"/>
                <a:gd name="T25" fmla="*/ 28 h 61"/>
                <a:gd name="T26" fmla="*/ 12 w 82"/>
                <a:gd name="T27" fmla="*/ 33 h 61"/>
                <a:gd name="T28" fmla="*/ 9 w 82"/>
                <a:gd name="T29" fmla="*/ 34 h 61"/>
                <a:gd name="T30" fmla="*/ 15 w 82"/>
                <a:gd name="T31" fmla="*/ 38 h 61"/>
                <a:gd name="T32" fmla="*/ 22 w 82"/>
                <a:gd name="T33" fmla="*/ 43 h 61"/>
                <a:gd name="T34" fmla="*/ 23 w 82"/>
                <a:gd name="T35" fmla="*/ 47 h 61"/>
                <a:gd name="T36" fmla="*/ 22 w 82"/>
                <a:gd name="T37" fmla="*/ 50 h 61"/>
                <a:gd name="T38" fmla="*/ 23 w 82"/>
                <a:gd name="T39" fmla="*/ 53 h 61"/>
                <a:gd name="T40" fmla="*/ 34 w 82"/>
                <a:gd name="T41" fmla="*/ 44 h 61"/>
                <a:gd name="T42" fmla="*/ 36 w 82"/>
                <a:gd name="T43" fmla="*/ 43 h 61"/>
                <a:gd name="T44" fmla="*/ 43 w 82"/>
                <a:gd name="T45" fmla="*/ 39 h 61"/>
                <a:gd name="T46" fmla="*/ 47 w 82"/>
                <a:gd name="T47" fmla="*/ 41 h 61"/>
                <a:gd name="T48" fmla="*/ 49 w 82"/>
                <a:gd name="T49" fmla="*/ 45 h 61"/>
                <a:gd name="T50" fmla="*/ 47 w 82"/>
                <a:gd name="T51" fmla="*/ 48 h 61"/>
                <a:gd name="T52" fmla="*/ 49 w 82"/>
                <a:gd name="T53" fmla="*/ 50 h 61"/>
                <a:gd name="T54" fmla="*/ 45 w 82"/>
                <a:gd name="T55" fmla="*/ 54 h 61"/>
                <a:gd name="T56" fmla="*/ 49 w 82"/>
                <a:gd name="T57" fmla="*/ 57 h 61"/>
                <a:gd name="T58" fmla="*/ 52 w 82"/>
                <a:gd name="T59" fmla="*/ 59 h 61"/>
                <a:gd name="T60" fmla="*/ 54 w 82"/>
                <a:gd name="T61" fmla="*/ 61 h 61"/>
                <a:gd name="T62" fmla="*/ 58 w 82"/>
                <a:gd name="T63" fmla="*/ 57 h 61"/>
                <a:gd name="T64" fmla="*/ 61 w 82"/>
                <a:gd name="T65" fmla="*/ 50 h 61"/>
                <a:gd name="T66" fmla="*/ 64 w 82"/>
                <a:gd name="T67" fmla="*/ 45 h 61"/>
                <a:gd name="T68" fmla="*/ 65 w 82"/>
                <a:gd name="T69" fmla="*/ 39 h 61"/>
                <a:gd name="T70" fmla="*/ 77 w 82"/>
                <a:gd name="T71" fmla="*/ 27 h 61"/>
                <a:gd name="T72" fmla="*/ 74 w 82"/>
                <a:gd name="T73" fmla="*/ 23 h 61"/>
                <a:gd name="T74" fmla="*/ 61 w 82"/>
                <a:gd name="T75" fmla="*/ 11 h 61"/>
                <a:gd name="T76" fmla="*/ 52 w 82"/>
                <a:gd name="T77" fmla="*/ 3 h 61"/>
                <a:gd name="T78" fmla="*/ 43 w 82"/>
                <a:gd name="T79" fmla="*/ 12 h 61"/>
                <a:gd name="T80" fmla="*/ 36 w 82"/>
                <a:gd name="T81" fmla="*/ 11 h 61"/>
                <a:gd name="T82" fmla="*/ 33 w 82"/>
                <a:gd name="T83" fmla="*/ 8 h 61"/>
                <a:gd name="T84" fmla="*/ 26 w 82"/>
                <a:gd name="T85" fmla="*/ 1 h 61"/>
                <a:gd name="T86" fmla="*/ 23 w 82"/>
                <a:gd name="T8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61">
                  <a:moveTo>
                    <a:pt x="22" y="0"/>
                  </a:moveTo>
                  <a:cubicBezTo>
                    <a:pt x="21" y="0"/>
                    <a:pt x="21" y="1"/>
                    <a:pt x="21" y="1"/>
                  </a:cubicBezTo>
                  <a:cubicBezTo>
                    <a:pt x="21" y="1"/>
                    <a:pt x="18" y="4"/>
                    <a:pt x="18" y="4"/>
                  </a:cubicBezTo>
                  <a:cubicBezTo>
                    <a:pt x="18" y="5"/>
                    <a:pt x="18" y="5"/>
                    <a:pt x="19" y="5"/>
                  </a:cubicBezTo>
                  <a:cubicBezTo>
                    <a:pt x="19" y="6"/>
                    <a:pt x="20" y="7"/>
                    <a:pt x="21" y="7"/>
                  </a:cubicBezTo>
                  <a:cubicBezTo>
                    <a:pt x="21" y="8"/>
                    <a:pt x="23" y="9"/>
                    <a:pt x="24" y="9"/>
                  </a:cubicBezTo>
                  <a:cubicBezTo>
                    <a:pt x="24" y="9"/>
                    <a:pt x="24" y="10"/>
                    <a:pt x="24" y="10"/>
                  </a:cubicBezTo>
                  <a:cubicBezTo>
                    <a:pt x="24" y="10"/>
                    <a:pt x="24" y="12"/>
                    <a:pt x="24" y="13"/>
                  </a:cubicBezTo>
                  <a:cubicBezTo>
                    <a:pt x="24" y="14"/>
                    <a:pt x="23" y="14"/>
                    <a:pt x="23" y="14"/>
                  </a:cubicBezTo>
                  <a:cubicBezTo>
                    <a:pt x="23" y="14"/>
                    <a:pt x="13" y="12"/>
                    <a:pt x="12" y="12"/>
                  </a:cubicBezTo>
                  <a:cubicBezTo>
                    <a:pt x="12" y="12"/>
                    <a:pt x="11" y="11"/>
                    <a:pt x="11" y="11"/>
                  </a:cubicBezTo>
                  <a:cubicBezTo>
                    <a:pt x="11" y="11"/>
                    <a:pt x="9" y="10"/>
                    <a:pt x="8" y="9"/>
                  </a:cubicBezTo>
                  <a:cubicBezTo>
                    <a:pt x="7" y="9"/>
                    <a:pt x="6" y="8"/>
                    <a:pt x="5" y="8"/>
                  </a:cubicBezTo>
                  <a:cubicBezTo>
                    <a:pt x="5" y="8"/>
                    <a:pt x="4" y="8"/>
                    <a:pt x="4" y="8"/>
                  </a:cubicBezTo>
                  <a:cubicBezTo>
                    <a:pt x="4" y="8"/>
                    <a:pt x="2" y="10"/>
                    <a:pt x="0" y="11"/>
                  </a:cubicBezTo>
                  <a:cubicBezTo>
                    <a:pt x="3" y="13"/>
                    <a:pt x="3" y="13"/>
                    <a:pt x="3" y="13"/>
                  </a:cubicBezTo>
                  <a:cubicBezTo>
                    <a:pt x="3" y="13"/>
                    <a:pt x="3" y="14"/>
                    <a:pt x="3" y="14"/>
                  </a:cubicBezTo>
                  <a:cubicBezTo>
                    <a:pt x="2" y="14"/>
                    <a:pt x="1" y="15"/>
                    <a:pt x="2" y="15"/>
                  </a:cubicBezTo>
                  <a:cubicBezTo>
                    <a:pt x="4" y="15"/>
                    <a:pt x="6" y="15"/>
                    <a:pt x="6" y="16"/>
                  </a:cubicBezTo>
                  <a:cubicBezTo>
                    <a:pt x="6" y="17"/>
                    <a:pt x="7" y="17"/>
                    <a:pt x="7" y="17"/>
                  </a:cubicBezTo>
                  <a:cubicBezTo>
                    <a:pt x="8" y="18"/>
                    <a:pt x="9" y="19"/>
                    <a:pt x="9" y="20"/>
                  </a:cubicBezTo>
                  <a:cubicBezTo>
                    <a:pt x="8" y="20"/>
                    <a:pt x="7" y="20"/>
                    <a:pt x="7" y="20"/>
                  </a:cubicBezTo>
                  <a:cubicBezTo>
                    <a:pt x="6" y="21"/>
                    <a:pt x="6" y="21"/>
                    <a:pt x="6" y="21"/>
                  </a:cubicBezTo>
                  <a:cubicBezTo>
                    <a:pt x="6" y="22"/>
                    <a:pt x="6" y="22"/>
                    <a:pt x="6" y="23"/>
                  </a:cubicBezTo>
                  <a:cubicBezTo>
                    <a:pt x="7" y="23"/>
                    <a:pt x="8" y="24"/>
                    <a:pt x="8" y="25"/>
                  </a:cubicBezTo>
                  <a:cubicBezTo>
                    <a:pt x="9" y="25"/>
                    <a:pt x="12" y="28"/>
                    <a:pt x="12" y="28"/>
                  </a:cubicBezTo>
                  <a:cubicBezTo>
                    <a:pt x="13" y="28"/>
                    <a:pt x="14" y="29"/>
                    <a:pt x="14" y="29"/>
                  </a:cubicBezTo>
                  <a:cubicBezTo>
                    <a:pt x="14" y="29"/>
                    <a:pt x="14" y="33"/>
                    <a:pt x="12" y="33"/>
                  </a:cubicBezTo>
                  <a:cubicBezTo>
                    <a:pt x="11" y="34"/>
                    <a:pt x="9" y="34"/>
                    <a:pt x="9" y="34"/>
                  </a:cubicBezTo>
                  <a:cubicBezTo>
                    <a:pt x="9" y="34"/>
                    <a:pt x="8" y="34"/>
                    <a:pt x="9" y="34"/>
                  </a:cubicBezTo>
                  <a:cubicBezTo>
                    <a:pt x="10" y="35"/>
                    <a:pt x="12" y="36"/>
                    <a:pt x="12" y="36"/>
                  </a:cubicBezTo>
                  <a:cubicBezTo>
                    <a:pt x="13" y="37"/>
                    <a:pt x="14" y="38"/>
                    <a:pt x="15" y="38"/>
                  </a:cubicBezTo>
                  <a:cubicBezTo>
                    <a:pt x="15" y="38"/>
                    <a:pt x="22" y="42"/>
                    <a:pt x="22" y="42"/>
                  </a:cubicBezTo>
                  <a:cubicBezTo>
                    <a:pt x="22" y="42"/>
                    <a:pt x="23" y="43"/>
                    <a:pt x="22" y="43"/>
                  </a:cubicBezTo>
                  <a:cubicBezTo>
                    <a:pt x="21" y="43"/>
                    <a:pt x="20" y="44"/>
                    <a:pt x="21" y="45"/>
                  </a:cubicBezTo>
                  <a:cubicBezTo>
                    <a:pt x="22" y="46"/>
                    <a:pt x="25" y="47"/>
                    <a:pt x="23" y="47"/>
                  </a:cubicBezTo>
                  <a:cubicBezTo>
                    <a:pt x="22" y="47"/>
                    <a:pt x="21" y="47"/>
                    <a:pt x="21" y="48"/>
                  </a:cubicBezTo>
                  <a:cubicBezTo>
                    <a:pt x="22" y="49"/>
                    <a:pt x="22" y="50"/>
                    <a:pt x="22" y="50"/>
                  </a:cubicBezTo>
                  <a:cubicBezTo>
                    <a:pt x="22" y="50"/>
                    <a:pt x="23" y="52"/>
                    <a:pt x="23" y="53"/>
                  </a:cubicBezTo>
                  <a:cubicBezTo>
                    <a:pt x="23" y="53"/>
                    <a:pt x="23" y="53"/>
                    <a:pt x="23" y="53"/>
                  </a:cubicBezTo>
                  <a:cubicBezTo>
                    <a:pt x="24" y="52"/>
                    <a:pt x="28" y="48"/>
                    <a:pt x="28" y="48"/>
                  </a:cubicBezTo>
                  <a:cubicBezTo>
                    <a:pt x="29" y="47"/>
                    <a:pt x="34" y="45"/>
                    <a:pt x="34" y="44"/>
                  </a:cubicBezTo>
                  <a:cubicBezTo>
                    <a:pt x="34" y="44"/>
                    <a:pt x="35" y="43"/>
                    <a:pt x="35" y="43"/>
                  </a:cubicBezTo>
                  <a:cubicBezTo>
                    <a:pt x="35" y="43"/>
                    <a:pt x="36" y="43"/>
                    <a:pt x="36" y="43"/>
                  </a:cubicBezTo>
                  <a:cubicBezTo>
                    <a:pt x="36" y="42"/>
                    <a:pt x="41" y="40"/>
                    <a:pt x="42" y="39"/>
                  </a:cubicBezTo>
                  <a:cubicBezTo>
                    <a:pt x="42" y="39"/>
                    <a:pt x="43" y="39"/>
                    <a:pt x="43" y="39"/>
                  </a:cubicBezTo>
                  <a:cubicBezTo>
                    <a:pt x="43" y="39"/>
                    <a:pt x="44" y="38"/>
                    <a:pt x="45" y="39"/>
                  </a:cubicBezTo>
                  <a:cubicBezTo>
                    <a:pt x="45" y="39"/>
                    <a:pt x="46" y="40"/>
                    <a:pt x="47" y="41"/>
                  </a:cubicBezTo>
                  <a:cubicBezTo>
                    <a:pt x="47" y="42"/>
                    <a:pt x="49" y="44"/>
                    <a:pt x="49" y="44"/>
                  </a:cubicBezTo>
                  <a:cubicBezTo>
                    <a:pt x="49" y="44"/>
                    <a:pt x="49" y="44"/>
                    <a:pt x="49" y="45"/>
                  </a:cubicBezTo>
                  <a:cubicBezTo>
                    <a:pt x="48" y="46"/>
                    <a:pt x="47" y="47"/>
                    <a:pt x="47" y="47"/>
                  </a:cubicBezTo>
                  <a:cubicBezTo>
                    <a:pt x="47" y="47"/>
                    <a:pt x="46" y="47"/>
                    <a:pt x="47" y="48"/>
                  </a:cubicBezTo>
                  <a:cubicBezTo>
                    <a:pt x="48" y="48"/>
                    <a:pt x="49" y="50"/>
                    <a:pt x="49" y="50"/>
                  </a:cubicBezTo>
                  <a:cubicBezTo>
                    <a:pt x="49" y="50"/>
                    <a:pt x="49" y="50"/>
                    <a:pt x="49" y="50"/>
                  </a:cubicBezTo>
                  <a:cubicBezTo>
                    <a:pt x="48" y="51"/>
                    <a:pt x="45" y="53"/>
                    <a:pt x="45" y="53"/>
                  </a:cubicBezTo>
                  <a:cubicBezTo>
                    <a:pt x="45" y="53"/>
                    <a:pt x="44" y="53"/>
                    <a:pt x="45" y="54"/>
                  </a:cubicBezTo>
                  <a:cubicBezTo>
                    <a:pt x="46" y="54"/>
                    <a:pt x="48" y="55"/>
                    <a:pt x="48" y="56"/>
                  </a:cubicBezTo>
                  <a:cubicBezTo>
                    <a:pt x="48" y="56"/>
                    <a:pt x="48" y="57"/>
                    <a:pt x="49" y="57"/>
                  </a:cubicBezTo>
                  <a:cubicBezTo>
                    <a:pt x="49" y="57"/>
                    <a:pt x="51" y="58"/>
                    <a:pt x="51" y="58"/>
                  </a:cubicBezTo>
                  <a:cubicBezTo>
                    <a:pt x="51" y="58"/>
                    <a:pt x="52" y="59"/>
                    <a:pt x="52" y="59"/>
                  </a:cubicBezTo>
                  <a:cubicBezTo>
                    <a:pt x="52" y="60"/>
                    <a:pt x="53" y="61"/>
                    <a:pt x="53" y="61"/>
                  </a:cubicBezTo>
                  <a:cubicBezTo>
                    <a:pt x="53" y="61"/>
                    <a:pt x="53" y="61"/>
                    <a:pt x="54" y="61"/>
                  </a:cubicBezTo>
                  <a:cubicBezTo>
                    <a:pt x="54" y="61"/>
                    <a:pt x="57" y="61"/>
                    <a:pt x="58" y="61"/>
                  </a:cubicBezTo>
                  <a:cubicBezTo>
                    <a:pt x="58" y="59"/>
                    <a:pt x="58" y="58"/>
                    <a:pt x="58" y="57"/>
                  </a:cubicBezTo>
                  <a:cubicBezTo>
                    <a:pt x="58" y="54"/>
                    <a:pt x="58" y="48"/>
                    <a:pt x="59" y="48"/>
                  </a:cubicBezTo>
                  <a:cubicBezTo>
                    <a:pt x="60" y="48"/>
                    <a:pt x="61" y="48"/>
                    <a:pt x="61" y="50"/>
                  </a:cubicBezTo>
                  <a:cubicBezTo>
                    <a:pt x="61" y="51"/>
                    <a:pt x="62" y="51"/>
                    <a:pt x="62" y="49"/>
                  </a:cubicBezTo>
                  <a:cubicBezTo>
                    <a:pt x="63" y="46"/>
                    <a:pt x="63" y="45"/>
                    <a:pt x="64" y="45"/>
                  </a:cubicBezTo>
                  <a:cubicBezTo>
                    <a:pt x="65" y="45"/>
                    <a:pt x="66" y="46"/>
                    <a:pt x="65" y="44"/>
                  </a:cubicBezTo>
                  <a:cubicBezTo>
                    <a:pt x="65" y="42"/>
                    <a:pt x="64" y="41"/>
                    <a:pt x="65" y="39"/>
                  </a:cubicBezTo>
                  <a:cubicBezTo>
                    <a:pt x="66" y="36"/>
                    <a:pt x="68" y="29"/>
                    <a:pt x="70" y="28"/>
                  </a:cubicBezTo>
                  <a:cubicBezTo>
                    <a:pt x="72" y="27"/>
                    <a:pt x="75" y="27"/>
                    <a:pt x="77" y="27"/>
                  </a:cubicBezTo>
                  <a:cubicBezTo>
                    <a:pt x="78" y="28"/>
                    <a:pt x="82" y="30"/>
                    <a:pt x="79" y="27"/>
                  </a:cubicBezTo>
                  <a:cubicBezTo>
                    <a:pt x="77" y="24"/>
                    <a:pt x="75" y="23"/>
                    <a:pt x="74" y="23"/>
                  </a:cubicBezTo>
                  <a:cubicBezTo>
                    <a:pt x="73" y="23"/>
                    <a:pt x="72" y="24"/>
                    <a:pt x="71" y="23"/>
                  </a:cubicBezTo>
                  <a:cubicBezTo>
                    <a:pt x="69" y="22"/>
                    <a:pt x="63" y="16"/>
                    <a:pt x="61" y="11"/>
                  </a:cubicBezTo>
                  <a:cubicBezTo>
                    <a:pt x="59" y="6"/>
                    <a:pt x="56" y="3"/>
                    <a:pt x="53" y="1"/>
                  </a:cubicBezTo>
                  <a:cubicBezTo>
                    <a:pt x="53" y="2"/>
                    <a:pt x="52" y="3"/>
                    <a:pt x="52" y="3"/>
                  </a:cubicBezTo>
                  <a:cubicBezTo>
                    <a:pt x="52" y="3"/>
                    <a:pt x="46" y="8"/>
                    <a:pt x="45" y="8"/>
                  </a:cubicBezTo>
                  <a:cubicBezTo>
                    <a:pt x="45" y="9"/>
                    <a:pt x="43" y="11"/>
                    <a:pt x="43" y="12"/>
                  </a:cubicBezTo>
                  <a:cubicBezTo>
                    <a:pt x="42" y="12"/>
                    <a:pt x="41" y="12"/>
                    <a:pt x="41" y="12"/>
                  </a:cubicBezTo>
                  <a:cubicBezTo>
                    <a:pt x="40" y="13"/>
                    <a:pt x="37" y="11"/>
                    <a:pt x="36" y="11"/>
                  </a:cubicBezTo>
                  <a:cubicBezTo>
                    <a:pt x="35" y="11"/>
                    <a:pt x="34" y="10"/>
                    <a:pt x="34" y="10"/>
                  </a:cubicBezTo>
                  <a:cubicBezTo>
                    <a:pt x="33" y="9"/>
                    <a:pt x="33" y="8"/>
                    <a:pt x="33" y="8"/>
                  </a:cubicBezTo>
                  <a:cubicBezTo>
                    <a:pt x="33" y="8"/>
                    <a:pt x="31" y="6"/>
                    <a:pt x="30" y="6"/>
                  </a:cubicBezTo>
                  <a:cubicBezTo>
                    <a:pt x="30" y="6"/>
                    <a:pt x="27" y="2"/>
                    <a:pt x="26" y="1"/>
                  </a:cubicBezTo>
                  <a:cubicBezTo>
                    <a:pt x="26" y="1"/>
                    <a:pt x="26" y="1"/>
                    <a:pt x="26" y="1"/>
                  </a:cubicBezTo>
                  <a:cubicBezTo>
                    <a:pt x="26" y="1"/>
                    <a:pt x="24" y="0"/>
                    <a:pt x="23" y="0"/>
                  </a:cubicBezTo>
                  <a:cubicBezTo>
                    <a:pt x="22" y="0"/>
                    <a:pt x="22" y="0"/>
                    <a:pt x="2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8" name="Freeform 414">
              <a:extLst>
                <a:ext uri="{FF2B5EF4-FFF2-40B4-BE49-F238E27FC236}">
                  <a16:creationId xmlns="" xmlns:a16="http://schemas.microsoft.com/office/drawing/2014/main" id="{C7698545-E5C5-40E9-91B2-E1D4AE86C102}"/>
                </a:ext>
              </a:extLst>
            </p:cNvPr>
            <p:cNvSpPr>
              <a:spLocks/>
            </p:cNvSpPr>
            <p:nvPr/>
          </p:nvSpPr>
          <p:spPr bwMode="auto">
            <a:xfrm>
              <a:off x="3640496" y="2593648"/>
              <a:ext cx="21110" cy="16666"/>
            </a:xfrm>
            <a:custGeom>
              <a:avLst/>
              <a:gdLst>
                <a:gd name="T0" fmla="*/ 5 w 20"/>
                <a:gd name="T1" fmla="*/ 8 h 16"/>
                <a:gd name="T2" fmla="*/ 10 w 20"/>
                <a:gd name="T3" fmla="*/ 13 h 16"/>
                <a:gd name="T4" fmla="*/ 11 w 20"/>
                <a:gd name="T5" fmla="*/ 13 h 16"/>
                <a:gd name="T6" fmla="*/ 20 w 20"/>
                <a:gd name="T7" fmla="*/ 16 h 16"/>
                <a:gd name="T8" fmla="*/ 20 w 20"/>
                <a:gd name="T9" fmla="*/ 16 h 16"/>
                <a:gd name="T10" fmla="*/ 18 w 20"/>
                <a:gd name="T11" fmla="*/ 9 h 16"/>
                <a:gd name="T12" fmla="*/ 17 w 20"/>
                <a:gd name="T13" fmla="*/ 8 h 16"/>
                <a:gd name="T14" fmla="*/ 15 w 20"/>
                <a:gd name="T15" fmla="*/ 7 h 16"/>
                <a:gd name="T16" fmla="*/ 14 w 20"/>
                <a:gd name="T17" fmla="*/ 6 h 16"/>
                <a:gd name="T18" fmla="*/ 13 w 20"/>
                <a:gd name="T19" fmla="*/ 3 h 16"/>
                <a:gd name="T20" fmla="*/ 13 w 20"/>
                <a:gd name="T21" fmla="*/ 3 h 16"/>
                <a:gd name="T22" fmla="*/ 10 w 20"/>
                <a:gd name="T23" fmla="*/ 4 h 16"/>
                <a:gd name="T24" fmla="*/ 8 w 20"/>
                <a:gd name="T25" fmla="*/ 3 h 16"/>
                <a:gd name="T26" fmla="*/ 4 w 20"/>
                <a:gd name="T27" fmla="*/ 0 h 16"/>
                <a:gd name="T28" fmla="*/ 4 w 20"/>
                <a:gd name="T29" fmla="*/ 0 h 16"/>
                <a:gd name="T30" fmla="*/ 0 w 20"/>
                <a:gd name="T31" fmla="*/ 1 h 16"/>
                <a:gd name="T32" fmla="*/ 0 w 20"/>
                <a:gd name="T33" fmla="*/ 1 h 16"/>
                <a:gd name="T34" fmla="*/ 0 w 20"/>
                <a:gd name="T35" fmla="*/ 2 h 16"/>
                <a:gd name="T36" fmla="*/ 1 w 20"/>
                <a:gd name="T37" fmla="*/ 3 h 16"/>
                <a:gd name="T38" fmla="*/ 5 w 20"/>
                <a:gd name="T3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6">
                  <a:moveTo>
                    <a:pt x="5" y="8"/>
                  </a:moveTo>
                  <a:cubicBezTo>
                    <a:pt x="6" y="9"/>
                    <a:pt x="9" y="13"/>
                    <a:pt x="10" y="13"/>
                  </a:cubicBezTo>
                  <a:cubicBezTo>
                    <a:pt x="10" y="13"/>
                    <a:pt x="10" y="13"/>
                    <a:pt x="11" y="13"/>
                  </a:cubicBezTo>
                  <a:cubicBezTo>
                    <a:pt x="11" y="14"/>
                    <a:pt x="19" y="15"/>
                    <a:pt x="20" y="16"/>
                  </a:cubicBezTo>
                  <a:cubicBezTo>
                    <a:pt x="20" y="16"/>
                    <a:pt x="20" y="16"/>
                    <a:pt x="20" y="16"/>
                  </a:cubicBezTo>
                  <a:cubicBezTo>
                    <a:pt x="19" y="13"/>
                    <a:pt x="18" y="10"/>
                    <a:pt x="18" y="9"/>
                  </a:cubicBezTo>
                  <a:cubicBezTo>
                    <a:pt x="18" y="8"/>
                    <a:pt x="17" y="8"/>
                    <a:pt x="17" y="8"/>
                  </a:cubicBezTo>
                  <a:cubicBezTo>
                    <a:pt x="17" y="8"/>
                    <a:pt x="16" y="7"/>
                    <a:pt x="15" y="7"/>
                  </a:cubicBezTo>
                  <a:cubicBezTo>
                    <a:pt x="15" y="7"/>
                    <a:pt x="14" y="6"/>
                    <a:pt x="14" y="6"/>
                  </a:cubicBezTo>
                  <a:cubicBezTo>
                    <a:pt x="14" y="6"/>
                    <a:pt x="13" y="4"/>
                    <a:pt x="13" y="3"/>
                  </a:cubicBezTo>
                  <a:cubicBezTo>
                    <a:pt x="13" y="3"/>
                    <a:pt x="13" y="3"/>
                    <a:pt x="13" y="3"/>
                  </a:cubicBezTo>
                  <a:cubicBezTo>
                    <a:pt x="13" y="3"/>
                    <a:pt x="11" y="4"/>
                    <a:pt x="10" y="4"/>
                  </a:cubicBezTo>
                  <a:cubicBezTo>
                    <a:pt x="10" y="4"/>
                    <a:pt x="8" y="3"/>
                    <a:pt x="8" y="3"/>
                  </a:cubicBezTo>
                  <a:cubicBezTo>
                    <a:pt x="7" y="3"/>
                    <a:pt x="5" y="0"/>
                    <a:pt x="4" y="0"/>
                  </a:cubicBezTo>
                  <a:cubicBezTo>
                    <a:pt x="4" y="0"/>
                    <a:pt x="4" y="0"/>
                    <a:pt x="4" y="0"/>
                  </a:cubicBezTo>
                  <a:cubicBezTo>
                    <a:pt x="0" y="1"/>
                    <a:pt x="0" y="1"/>
                    <a:pt x="0" y="1"/>
                  </a:cubicBezTo>
                  <a:cubicBezTo>
                    <a:pt x="0" y="1"/>
                    <a:pt x="0" y="1"/>
                    <a:pt x="0" y="1"/>
                  </a:cubicBezTo>
                  <a:cubicBezTo>
                    <a:pt x="0" y="1"/>
                    <a:pt x="0" y="2"/>
                    <a:pt x="0" y="2"/>
                  </a:cubicBezTo>
                  <a:cubicBezTo>
                    <a:pt x="0" y="2"/>
                    <a:pt x="1" y="3"/>
                    <a:pt x="1" y="3"/>
                  </a:cubicBezTo>
                  <a:cubicBezTo>
                    <a:pt x="2" y="5"/>
                    <a:pt x="5" y="8"/>
                    <a:pt x="5"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9" name="Freeform 415">
              <a:extLst>
                <a:ext uri="{FF2B5EF4-FFF2-40B4-BE49-F238E27FC236}">
                  <a16:creationId xmlns="" xmlns:a16="http://schemas.microsoft.com/office/drawing/2014/main" id="{DED1F6DE-11D6-4AA1-9D7A-31A373CBB197}"/>
                </a:ext>
              </a:extLst>
            </p:cNvPr>
            <p:cNvSpPr>
              <a:spLocks/>
            </p:cNvSpPr>
            <p:nvPr/>
          </p:nvSpPr>
          <p:spPr bwMode="auto">
            <a:xfrm>
              <a:off x="3620498" y="2565873"/>
              <a:ext cx="49996" cy="44441"/>
            </a:xfrm>
            <a:custGeom>
              <a:avLst/>
              <a:gdLst>
                <a:gd name="T0" fmla="*/ 24 w 48"/>
                <a:gd name="T1" fmla="*/ 27 h 43"/>
                <a:gd name="T2" fmla="*/ 28 w 48"/>
                <a:gd name="T3" fmla="*/ 30 h 43"/>
                <a:gd name="T4" fmla="*/ 30 w 48"/>
                <a:gd name="T5" fmla="*/ 31 h 43"/>
                <a:gd name="T6" fmla="*/ 33 w 48"/>
                <a:gd name="T7" fmla="*/ 30 h 43"/>
                <a:gd name="T8" fmla="*/ 33 w 48"/>
                <a:gd name="T9" fmla="*/ 30 h 43"/>
                <a:gd name="T10" fmla="*/ 34 w 48"/>
                <a:gd name="T11" fmla="*/ 33 h 43"/>
                <a:gd name="T12" fmla="*/ 35 w 48"/>
                <a:gd name="T13" fmla="*/ 34 h 43"/>
                <a:gd name="T14" fmla="*/ 37 w 48"/>
                <a:gd name="T15" fmla="*/ 35 h 43"/>
                <a:gd name="T16" fmla="*/ 38 w 48"/>
                <a:gd name="T17" fmla="*/ 36 h 43"/>
                <a:gd name="T18" fmla="*/ 40 w 48"/>
                <a:gd name="T19" fmla="*/ 43 h 43"/>
                <a:gd name="T20" fmla="*/ 41 w 48"/>
                <a:gd name="T21" fmla="*/ 42 h 43"/>
                <a:gd name="T22" fmla="*/ 45 w 48"/>
                <a:gd name="T23" fmla="*/ 42 h 43"/>
                <a:gd name="T24" fmla="*/ 46 w 48"/>
                <a:gd name="T25" fmla="*/ 42 h 43"/>
                <a:gd name="T26" fmla="*/ 45 w 48"/>
                <a:gd name="T27" fmla="*/ 39 h 43"/>
                <a:gd name="T28" fmla="*/ 44 w 48"/>
                <a:gd name="T29" fmla="*/ 37 h 43"/>
                <a:gd name="T30" fmla="*/ 46 w 48"/>
                <a:gd name="T31" fmla="*/ 36 h 43"/>
                <a:gd name="T32" fmla="*/ 44 w 48"/>
                <a:gd name="T33" fmla="*/ 34 h 43"/>
                <a:gd name="T34" fmla="*/ 45 w 48"/>
                <a:gd name="T35" fmla="*/ 32 h 43"/>
                <a:gd name="T36" fmla="*/ 45 w 48"/>
                <a:gd name="T37" fmla="*/ 31 h 43"/>
                <a:gd name="T38" fmla="*/ 38 w 48"/>
                <a:gd name="T39" fmla="*/ 27 h 43"/>
                <a:gd name="T40" fmla="*/ 35 w 48"/>
                <a:gd name="T41" fmla="*/ 25 h 43"/>
                <a:gd name="T42" fmla="*/ 32 w 48"/>
                <a:gd name="T43" fmla="*/ 23 h 43"/>
                <a:gd name="T44" fmla="*/ 32 w 48"/>
                <a:gd name="T45" fmla="*/ 23 h 43"/>
                <a:gd name="T46" fmla="*/ 35 w 48"/>
                <a:gd name="T47" fmla="*/ 22 h 43"/>
                <a:gd name="T48" fmla="*/ 37 w 48"/>
                <a:gd name="T49" fmla="*/ 18 h 43"/>
                <a:gd name="T50" fmla="*/ 35 w 48"/>
                <a:gd name="T51" fmla="*/ 17 h 43"/>
                <a:gd name="T52" fmla="*/ 31 w 48"/>
                <a:gd name="T53" fmla="*/ 14 h 43"/>
                <a:gd name="T54" fmla="*/ 29 w 48"/>
                <a:gd name="T55" fmla="*/ 12 h 43"/>
                <a:gd name="T56" fmla="*/ 29 w 48"/>
                <a:gd name="T57" fmla="*/ 10 h 43"/>
                <a:gd name="T58" fmla="*/ 30 w 48"/>
                <a:gd name="T59" fmla="*/ 9 h 43"/>
                <a:gd name="T60" fmla="*/ 32 w 48"/>
                <a:gd name="T61" fmla="*/ 9 h 43"/>
                <a:gd name="T62" fmla="*/ 30 w 48"/>
                <a:gd name="T63" fmla="*/ 6 h 43"/>
                <a:gd name="T64" fmla="*/ 29 w 48"/>
                <a:gd name="T65" fmla="*/ 5 h 43"/>
                <a:gd name="T66" fmla="*/ 25 w 48"/>
                <a:gd name="T67" fmla="*/ 4 h 43"/>
                <a:gd name="T68" fmla="*/ 26 w 48"/>
                <a:gd name="T69" fmla="*/ 3 h 43"/>
                <a:gd name="T70" fmla="*/ 26 w 48"/>
                <a:gd name="T71" fmla="*/ 2 h 43"/>
                <a:gd name="T72" fmla="*/ 23 w 48"/>
                <a:gd name="T73" fmla="*/ 0 h 43"/>
                <a:gd name="T74" fmla="*/ 22 w 48"/>
                <a:gd name="T75" fmla="*/ 1 h 43"/>
                <a:gd name="T76" fmla="*/ 21 w 48"/>
                <a:gd name="T77" fmla="*/ 1 h 43"/>
                <a:gd name="T78" fmla="*/ 15 w 48"/>
                <a:gd name="T79" fmla="*/ 1 h 43"/>
                <a:gd name="T80" fmla="*/ 11 w 48"/>
                <a:gd name="T81" fmla="*/ 2 h 43"/>
                <a:gd name="T82" fmla="*/ 8 w 48"/>
                <a:gd name="T83" fmla="*/ 2 h 43"/>
                <a:gd name="T84" fmla="*/ 0 w 48"/>
                <a:gd name="T85" fmla="*/ 3 h 43"/>
                <a:gd name="T86" fmla="*/ 1 w 48"/>
                <a:gd name="T87" fmla="*/ 4 h 43"/>
                <a:gd name="T88" fmla="*/ 3 w 48"/>
                <a:gd name="T89" fmla="*/ 6 h 43"/>
                <a:gd name="T90" fmla="*/ 3 w 48"/>
                <a:gd name="T91" fmla="*/ 12 h 43"/>
                <a:gd name="T92" fmla="*/ 3 w 48"/>
                <a:gd name="T93" fmla="*/ 12 h 43"/>
                <a:gd name="T94" fmla="*/ 2 w 48"/>
                <a:gd name="T95" fmla="*/ 14 h 43"/>
                <a:gd name="T96" fmla="*/ 2 w 48"/>
                <a:gd name="T97" fmla="*/ 15 h 43"/>
                <a:gd name="T98" fmla="*/ 4 w 48"/>
                <a:gd name="T99" fmla="*/ 17 h 43"/>
                <a:gd name="T100" fmla="*/ 3 w 48"/>
                <a:gd name="T101" fmla="*/ 18 h 43"/>
                <a:gd name="T102" fmla="*/ 3 w 48"/>
                <a:gd name="T103" fmla="*/ 20 h 43"/>
                <a:gd name="T104" fmla="*/ 6 w 48"/>
                <a:gd name="T105" fmla="*/ 22 h 43"/>
                <a:gd name="T106" fmla="*/ 13 w 48"/>
                <a:gd name="T107" fmla="*/ 22 h 43"/>
                <a:gd name="T108" fmla="*/ 14 w 48"/>
                <a:gd name="T109" fmla="*/ 23 h 43"/>
                <a:gd name="T110" fmla="*/ 19 w 48"/>
                <a:gd name="T111" fmla="*/ 27 h 43"/>
                <a:gd name="T112" fmla="*/ 20 w 48"/>
                <a:gd name="T113" fmla="*/ 28 h 43"/>
                <a:gd name="T114" fmla="*/ 24 w 48"/>
                <a:gd name="T115" fmla="*/ 27 h 43"/>
                <a:gd name="T116" fmla="*/ 24 w 48"/>
                <a:gd name="T117"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43">
                  <a:moveTo>
                    <a:pt x="24" y="27"/>
                  </a:moveTo>
                  <a:cubicBezTo>
                    <a:pt x="25" y="27"/>
                    <a:pt x="27" y="30"/>
                    <a:pt x="28" y="30"/>
                  </a:cubicBezTo>
                  <a:cubicBezTo>
                    <a:pt x="28" y="30"/>
                    <a:pt x="30" y="31"/>
                    <a:pt x="30" y="31"/>
                  </a:cubicBezTo>
                  <a:cubicBezTo>
                    <a:pt x="31" y="31"/>
                    <a:pt x="33" y="30"/>
                    <a:pt x="33" y="30"/>
                  </a:cubicBezTo>
                  <a:cubicBezTo>
                    <a:pt x="33" y="30"/>
                    <a:pt x="33" y="30"/>
                    <a:pt x="33" y="30"/>
                  </a:cubicBezTo>
                  <a:cubicBezTo>
                    <a:pt x="33" y="31"/>
                    <a:pt x="34" y="33"/>
                    <a:pt x="34" y="33"/>
                  </a:cubicBezTo>
                  <a:cubicBezTo>
                    <a:pt x="34" y="33"/>
                    <a:pt x="35" y="34"/>
                    <a:pt x="35" y="34"/>
                  </a:cubicBezTo>
                  <a:cubicBezTo>
                    <a:pt x="36" y="34"/>
                    <a:pt x="37" y="35"/>
                    <a:pt x="37" y="35"/>
                  </a:cubicBezTo>
                  <a:cubicBezTo>
                    <a:pt x="37" y="35"/>
                    <a:pt x="38" y="35"/>
                    <a:pt x="38" y="36"/>
                  </a:cubicBezTo>
                  <a:cubicBezTo>
                    <a:pt x="38" y="37"/>
                    <a:pt x="39" y="40"/>
                    <a:pt x="40" y="43"/>
                  </a:cubicBezTo>
                  <a:cubicBezTo>
                    <a:pt x="40" y="43"/>
                    <a:pt x="41" y="42"/>
                    <a:pt x="41" y="42"/>
                  </a:cubicBezTo>
                  <a:cubicBezTo>
                    <a:pt x="42" y="42"/>
                    <a:pt x="44" y="42"/>
                    <a:pt x="45" y="42"/>
                  </a:cubicBezTo>
                  <a:cubicBezTo>
                    <a:pt x="45" y="42"/>
                    <a:pt x="45" y="42"/>
                    <a:pt x="46" y="42"/>
                  </a:cubicBezTo>
                  <a:cubicBezTo>
                    <a:pt x="46" y="41"/>
                    <a:pt x="45" y="39"/>
                    <a:pt x="45" y="39"/>
                  </a:cubicBezTo>
                  <a:cubicBezTo>
                    <a:pt x="45" y="39"/>
                    <a:pt x="45" y="38"/>
                    <a:pt x="44" y="37"/>
                  </a:cubicBezTo>
                  <a:cubicBezTo>
                    <a:pt x="44" y="36"/>
                    <a:pt x="45" y="36"/>
                    <a:pt x="46" y="36"/>
                  </a:cubicBezTo>
                  <a:cubicBezTo>
                    <a:pt x="48" y="36"/>
                    <a:pt x="45" y="35"/>
                    <a:pt x="44" y="34"/>
                  </a:cubicBezTo>
                  <a:cubicBezTo>
                    <a:pt x="43" y="33"/>
                    <a:pt x="44" y="32"/>
                    <a:pt x="45" y="32"/>
                  </a:cubicBezTo>
                  <a:cubicBezTo>
                    <a:pt x="46" y="32"/>
                    <a:pt x="45" y="31"/>
                    <a:pt x="45" y="31"/>
                  </a:cubicBezTo>
                  <a:cubicBezTo>
                    <a:pt x="45" y="31"/>
                    <a:pt x="38" y="27"/>
                    <a:pt x="38" y="27"/>
                  </a:cubicBezTo>
                  <a:cubicBezTo>
                    <a:pt x="37" y="27"/>
                    <a:pt x="36" y="26"/>
                    <a:pt x="35" y="25"/>
                  </a:cubicBezTo>
                  <a:cubicBezTo>
                    <a:pt x="35" y="25"/>
                    <a:pt x="33" y="24"/>
                    <a:pt x="32" y="23"/>
                  </a:cubicBezTo>
                  <a:cubicBezTo>
                    <a:pt x="31" y="23"/>
                    <a:pt x="32" y="23"/>
                    <a:pt x="32" y="23"/>
                  </a:cubicBezTo>
                  <a:cubicBezTo>
                    <a:pt x="32" y="23"/>
                    <a:pt x="34" y="23"/>
                    <a:pt x="35" y="22"/>
                  </a:cubicBezTo>
                  <a:cubicBezTo>
                    <a:pt x="37" y="22"/>
                    <a:pt x="37" y="18"/>
                    <a:pt x="37" y="18"/>
                  </a:cubicBezTo>
                  <a:cubicBezTo>
                    <a:pt x="37" y="18"/>
                    <a:pt x="36" y="17"/>
                    <a:pt x="35" y="17"/>
                  </a:cubicBezTo>
                  <a:cubicBezTo>
                    <a:pt x="35" y="17"/>
                    <a:pt x="32" y="14"/>
                    <a:pt x="31" y="14"/>
                  </a:cubicBezTo>
                  <a:cubicBezTo>
                    <a:pt x="31" y="13"/>
                    <a:pt x="30" y="12"/>
                    <a:pt x="29" y="12"/>
                  </a:cubicBezTo>
                  <a:cubicBezTo>
                    <a:pt x="29" y="11"/>
                    <a:pt x="29" y="11"/>
                    <a:pt x="29" y="10"/>
                  </a:cubicBezTo>
                  <a:cubicBezTo>
                    <a:pt x="29" y="10"/>
                    <a:pt x="29" y="10"/>
                    <a:pt x="30" y="9"/>
                  </a:cubicBezTo>
                  <a:cubicBezTo>
                    <a:pt x="30" y="9"/>
                    <a:pt x="31" y="9"/>
                    <a:pt x="32" y="9"/>
                  </a:cubicBezTo>
                  <a:cubicBezTo>
                    <a:pt x="32" y="8"/>
                    <a:pt x="31" y="7"/>
                    <a:pt x="30" y="6"/>
                  </a:cubicBezTo>
                  <a:cubicBezTo>
                    <a:pt x="30" y="6"/>
                    <a:pt x="29" y="6"/>
                    <a:pt x="29" y="5"/>
                  </a:cubicBezTo>
                  <a:cubicBezTo>
                    <a:pt x="29" y="4"/>
                    <a:pt x="27" y="4"/>
                    <a:pt x="25" y="4"/>
                  </a:cubicBezTo>
                  <a:cubicBezTo>
                    <a:pt x="24" y="4"/>
                    <a:pt x="25" y="3"/>
                    <a:pt x="26" y="3"/>
                  </a:cubicBezTo>
                  <a:cubicBezTo>
                    <a:pt x="26" y="3"/>
                    <a:pt x="26" y="2"/>
                    <a:pt x="26" y="2"/>
                  </a:cubicBezTo>
                  <a:cubicBezTo>
                    <a:pt x="23" y="0"/>
                    <a:pt x="23" y="0"/>
                    <a:pt x="23" y="0"/>
                  </a:cubicBezTo>
                  <a:cubicBezTo>
                    <a:pt x="23" y="0"/>
                    <a:pt x="22" y="1"/>
                    <a:pt x="22" y="1"/>
                  </a:cubicBezTo>
                  <a:cubicBezTo>
                    <a:pt x="21" y="1"/>
                    <a:pt x="21" y="1"/>
                    <a:pt x="21" y="1"/>
                  </a:cubicBezTo>
                  <a:cubicBezTo>
                    <a:pt x="21" y="1"/>
                    <a:pt x="15" y="1"/>
                    <a:pt x="15" y="1"/>
                  </a:cubicBezTo>
                  <a:cubicBezTo>
                    <a:pt x="14" y="1"/>
                    <a:pt x="11" y="1"/>
                    <a:pt x="11" y="2"/>
                  </a:cubicBezTo>
                  <a:cubicBezTo>
                    <a:pt x="10" y="2"/>
                    <a:pt x="8" y="2"/>
                    <a:pt x="8" y="2"/>
                  </a:cubicBezTo>
                  <a:cubicBezTo>
                    <a:pt x="0" y="3"/>
                    <a:pt x="0" y="3"/>
                    <a:pt x="0" y="3"/>
                  </a:cubicBezTo>
                  <a:cubicBezTo>
                    <a:pt x="0" y="3"/>
                    <a:pt x="1" y="4"/>
                    <a:pt x="1" y="4"/>
                  </a:cubicBezTo>
                  <a:cubicBezTo>
                    <a:pt x="2" y="4"/>
                    <a:pt x="3" y="6"/>
                    <a:pt x="3" y="6"/>
                  </a:cubicBezTo>
                  <a:cubicBezTo>
                    <a:pt x="3" y="7"/>
                    <a:pt x="3" y="12"/>
                    <a:pt x="3" y="12"/>
                  </a:cubicBezTo>
                  <a:cubicBezTo>
                    <a:pt x="3" y="12"/>
                    <a:pt x="3" y="12"/>
                    <a:pt x="3" y="12"/>
                  </a:cubicBezTo>
                  <a:cubicBezTo>
                    <a:pt x="3" y="13"/>
                    <a:pt x="2" y="14"/>
                    <a:pt x="2" y="14"/>
                  </a:cubicBezTo>
                  <a:cubicBezTo>
                    <a:pt x="2" y="14"/>
                    <a:pt x="2" y="14"/>
                    <a:pt x="2" y="15"/>
                  </a:cubicBezTo>
                  <a:cubicBezTo>
                    <a:pt x="3" y="16"/>
                    <a:pt x="4" y="17"/>
                    <a:pt x="4" y="17"/>
                  </a:cubicBezTo>
                  <a:cubicBezTo>
                    <a:pt x="4" y="17"/>
                    <a:pt x="4" y="18"/>
                    <a:pt x="3" y="18"/>
                  </a:cubicBezTo>
                  <a:cubicBezTo>
                    <a:pt x="3" y="19"/>
                    <a:pt x="3" y="20"/>
                    <a:pt x="3" y="20"/>
                  </a:cubicBezTo>
                  <a:cubicBezTo>
                    <a:pt x="4" y="21"/>
                    <a:pt x="5" y="22"/>
                    <a:pt x="6" y="22"/>
                  </a:cubicBezTo>
                  <a:cubicBezTo>
                    <a:pt x="7" y="22"/>
                    <a:pt x="13" y="22"/>
                    <a:pt x="13" y="22"/>
                  </a:cubicBezTo>
                  <a:cubicBezTo>
                    <a:pt x="13" y="22"/>
                    <a:pt x="14" y="23"/>
                    <a:pt x="14" y="23"/>
                  </a:cubicBezTo>
                  <a:cubicBezTo>
                    <a:pt x="14" y="23"/>
                    <a:pt x="19" y="27"/>
                    <a:pt x="19" y="27"/>
                  </a:cubicBezTo>
                  <a:cubicBezTo>
                    <a:pt x="19" y="27"/>
                    <a:pt x="19" y="27"/>
                    <a:pt x="20" y="28"/>
                  </a:cubicBezTo>
                  <a:cubicBezTo>
                    <a:pt x="24" y="27"/>
                    <a:pt x="24" y="27"/>
                    <a:pt x="24" y="27"/>
                  </a:cubicBezTo>
                  <a:cubicBezTo>
                    <a:pt x="24" y="27"/>
                    <a:pt x="24" y="27"/>
                    <a:pt x="24" y="2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0" name="Freeform 416">
              <a:extLst>
                <a:ext uri="{FF2B5EF4-FFF2-40B4-BE49-F238E27FC236}">
                  <a16:creationId xmlns="" xmlns:a16="http://schemas.microsoft.com/office/drawing/2014/main" id="{B727F1C7-E635-4E6A-B8DE-0EA6A17F469D}"/>
                </a:ext>
              </a:extLst>
            </p:cNvPr>
            <p:cNvSpPr>
              <a:spLocks/>
            </p:cNvSpPr>
            <p:nvPr/>
          </p:nvSpPr>
          <p:spPr bwMode="auto">
            <a:xfrm>
              <a:off x="3567169" y="2523654"/>
              <a:ext cx="102213" cy="45552"/>
            </a:xfrm>
            <a:custGeom>
              <a:avLst/>
              <a:gdLst>
                <a:gd name="T0" fmla="*/ 78 w 98"/>
                <a:gd name="T1" fmla="*/ 38 h 44"/>
                <a:gd name="T2" fmla="*/ 82 w 98"/>
                <a:gd name="T3" fmla="*/ 39 h 44"/>
                <a:gd name="T4" fmla="*/ 86 w 98"/>
                <a:gd name="T5" fmla="*/ 42 h 44"/>
                <a:gd name="T6" fmla="*/ 98 w 98"/>
                <a:gd name="T7" fmla="*/ 43 h 44"/>
                <a:gd name="T8" fmla="*/ 98 w 98"/>
                <a:gd name="T9" fmla="*/ 39 h 44"/>
                <a:gd name="T10" fmla="*/ 93 w 98"/>
                <a:gd name="T11" fmla="*/ 35 h 44"/>
                <a:gd name="T12" fmla="*/ 95 w 98"/>
                <a:gd name="T13" fmla="*/ 31 h 44"/>
                <a:gd name="T14" fmla="*/ 93 w 98"/>
                <a:gd name="T15" fmla="*/ 29 h 44"/>
                <a:gd name="T16" fmla="*/ 90 w 98"/>
                <a:gd name="T17" fmla="*/ 28 h 44"/>
                <a:gd name="T18" fmla="*/ 84 w 98"/>
                <a:gd name="T19" fmla="*/ 24 h 44"/>
                <a:gd name="T20" fmla="*/ 85 w 98"/>
                <a:gd name="T21" fmla="*/ 20 h 44"/>
                <a:gd name="T22" fmla="*/ 75 w 98"/>
                <a:gd name="T23" fmla="*/ 16 h 44"/>
                <a:gd name="T24" fmla="*/ 71 w 98"/>
                <a:gd name="T25" fmla="*/ 16 h 44"/>
                <a:gd name="T26" fmla="*/ 69 w 98"/>
                <a:gd name="T27" fmla="*/ 16 h 44"/>
                <a:gd name="T28" fmla="*/ 64 w 98"/>
                <a:gd name="T29" fmla="*/ 15 h 44"/>
                <a:gd name="T30" fmla="*/ 60 w 98"/>
                <a:gd name="T31" fmla="*/ 18 h 44"/>
                <a:gd name="T32" fmla="*/ 56 w 98"/>
                <a:gd name="T33" fmla="*/ 17 h 44"/>
                <a:gd name="T34" fmla="*/ 56 w 98"/>
                <a:gd name="T35" fmla="*/ 15 h 44"/>
                <a:gd name="T36" fmla="*/ 51 w 98"/>
                <a:gd name="T37" fmla="*/ 12 h 44"/>
                <a:gd name="T38" fmla="*/ 46 w 98"/>
                <a:gd name="T39" fmla="*/ 11 h 44"/>
                <a:gd name="T40" fmla="*/ 41 w 98"/>
                <a:gd name="T41" fmla="*/ 7 h 44"/>
                <a:gd name="T42" fmla="*/ 32 w 98"/>
                <a:gd name="T43" fmla="*/ 6 h 44"/>
                <a:gd name="T44" fmla="*/ 22 w 98"/>
                <a:gd name="T45" fmla="*/ 5 h 44"/>
                <a:gd name="T46" fmla="*/ 10 w 98"/>
                <a:gd name="T47" fmla="*/ 1 h 44"/>
                <a:gd name="T48" fmla="*/ 3 w 98"/>
                <a:gd name="T49" fmla="*/ 0 h 44"/>
                <a:gd name="T50" fmla="*/ 0 w 98"/>
                <a:gd name="T51" fmla="*/ 3 h 44"/>
                <a:gd name="T52" fmla="*/ 16 w 98"/>
                <a:gd name="T53" fmla="*/ 12 h 44"/>
                <a:gd name="T54" fmla="*/ 23 w 98"/>
                <a:gd name="T55" fmla="*/ 21 h 44"/>
                <a:gd name="T56" fmla="*/ 26 w 98"/>
                <a:gd name="T57" fmla="*/ 26 h 44"/>
                <a:gd name="T58" fmla="*/ 23 w 98"/>
                <a:gd name="T59" fmla="*/ 37 h 44"/>
                <a:gd name="T60" fmla="*/ 24 w 98"/>
                <a:gd name="T61" fmla="*/ 37 h 44"/>
                <a:gd name="T62" fmla="*/ 30 w 98"/>
                <a:gd name="T63" fmla="*/ 37 h 44"/>
                <a:gd name="T64" fmla="*/ 32 w 98"/>
                <a:gd name="T65" fmla="*/ 37 h 44"/>
                <a:gd name="T66" fmla="*/ 37 w 98"/>
                <a:gd name="T67" fmla="*/ 38 h 44"/>
                <a:gd name="T68" fmla="*/ 39 w 98"/>
                <a:gd name="T69" fmla="*/ 35 h 44"/>
                <a:gd name="T70" fmla="*/ 44 w 98"/>
                <a:gd name="T71" fmla="*/ 39 h 44"/>
                <a:gd name="T72" fmla="*/ 47 w 98"/>
                <a:gd name="T73" fmla="*/ 41 h 44"/>
                <a:gd name="T74" fmla="*/ 51 w 98"/>
                <a:gd name="T75" fmla="*/ 43 h 44"/>
                <a:gd name="T76" fmla="*/ 59 w 98"/>
                <a:gd name="T77" fmla="*/ 43 h 44"/>
                <a:gd name="T78" fmla="*/ 66 w 98"/>
                <a:gd name="T79" fmla="*/ 42 h 44"/>
                <a:gd name="T80" fmla="*/ 73 w 98"/>
                <a:gd name="T81"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44">
                  <a:moveTo>
                    <a:pt x="74" y="41"/>
                  </a:moveTo>
                  <a:cubicBezTo>
                    <a:pt x="76" y="40"/>
                    <a:pt x="78" y="38"/>
                    <a:pt x="78" y="38"/>
                  </a:cubicBezTo>
                  <a:cubicBezTo>
                    <a:pt x="78" y="38"/>
                    <a:pt x="79" y="38"/>
                    <a:pt x="79" y="38"/>
                  </a:cubicBezTo>
                  <a:cubicBezTo>
                    <a:pt x="80" y="38"/>
                    <a:pt x="81" y="39"/>
                    <a:pt x="82" y="39"/>
                  </a:cubicBezTo>
                  <a:cubicBezTo>
                    <a:pt x="83" y="40"/>
                    <a:pt x="85" y="41"/>
                    <a:pt x="85" y="41"/>
                  </a:cubicBezTo>
                  <a:cubicBezTo>
                    <a:pt x="85" y="41"/>
                    <a:pt x="86" y="42"/>
                    <a:pt x="86" y="42"/>
                  </a:cubicBezTo>
                  <a:cubicBezTo>
                    <a:pt x="87" y="42"/>
                    <a:pt x="97" y="44"/>
                    <a:pt x="97" y="44"/>
                  </a:cubicBezTo>
                  <a:cubicBezTo>
                    <a:pt x="97" y="44"/>
                    <a:pt x="98" y="44"/>
                    <a:pt x="98" y="43"/>
                  </a:cubicBezTo>
                  <a:cubicBezTo>
                    <a:pt x="98" y="42"/>
                    <a:pt x="98" y="40"/>
                    <a:pt x="98" y="40"/>
                  </a:cubicBezTo>
                  <a:cubicBezTo>
                    <a:pt x="98" y="40"/>
                    <a:pt x="98" y="39"/>
                    <a:pt x="98" y="39"/>
                  </a:cubicBezTo>
                  <a:cubicBezTo>
                    <a:pt x="97" y="39"/>
                    <a:pt x="95" y="38"/>
                    <a:pt x="95" y="37"/>
                  </a:cubicBezTo>
                  <a:cubicBezTo>
                    <a:pt x="94" y="37"/>
                    <a:pt x="93" y="36"/>
                    <a:pt x="93" y="35"/>
                  </a:cubicBezTo>
                  <a:cubicBezTo>
                    <a:pt x="92" y="35"/>
                    <a:pt x="92" y="35"/>
                    <a:pt x="92" y="34"/>
                  </a:cubicBezTo>
                  <a:cubicBezTo>
                    <a:pt x="92" y="34"/>
                    <a:pt x="95" y="31"/>
                    <a:pt x="95" y="31"/>
                  </a:cubicBezTo>
                  <a:cubicBezTo>
                    <a:pt x="95" y="31"/>
                    <a:pt x="95" y="30"/>
                    <a:pt x="96" y="30"/>
                  </a:cubicBezTo>
                  <a:cubicBezTo>
                    <a:pt x="94" y="30"/>
                    <a:pt x="93" y="29"/>
                    <a:pt x="93" y="29"/>
                  </a:cubicBezTo>
                  <a:cubicBezTo>
                    <a:pt x="92" y="28"/>
                    <a:pt x="92" y="28"/>
                    <a:pt x="91" y="28"/>
                  </a:cubicBezTo>
                  <a:cubicBezTo>
                    <a:pt x="91" y="28"/>
                    <a:pt x="90" y="28"/>
                    <a:pt x="90" y="28"/>
                  </a:cubicBezTo>
                  <a:cubicBezTo>
                    <a:pt x="90" y="28"/>
                    <a:pt x="85" y="25"/>
                    <a:pt x="84" y="25"/>
                  </a:cubicBezTo>
                  <a:cubicBezTo>
                    <a:pt x="83" y="24"/>
                    <a:pt x="84" y="24"/>
                    <a:pt x="84" y="24"/>
                  </a:cubicBezTo>
                  <a:cubicBezTo>
                    <a:pt x="84" y="24"/>
                    <a:pt x="85" y="21"/>
                    <a:pt x="85" y="20"/>
                  </a:cubicBezTo>
                  <a:cubicBezTo>
                    <a:pt x="85" y="20"/>
                    <a:pt x="85" y="20"/>
                    <a:pt x="85" y="20"/>
                  </a:cubicBezTo>
                  <a:cubicBezTo>
                    <a:pt x="85" y="20"/>
                    <a:pt x="79" y="18"/>
                    <a:pt x="79" y="18"/>
                  </a:cubicBezTo>
                  <a:cubicBezTo>
                    <a:pt x="78" y="18"/>
                    <a:pt x="76" y="16"/>
                    <a:pt x="75" y="16"/>
                  </a:cubicBezTo>
                  <a:cubicBezTo>
                    <a:pt x="75" y="16"/>
                    <a:pt x="73" y="15"/>
                    <a:pt x="73" y="15"/>
                  </a:cubicBezTo>
                  <a:cubicBezTo>
                    <a:pt x="72" y="15"/>
                    <a:pt x="72" y="15"/>
                    <a:pt x="71" y="16"/>
                  </a:cubicBezTo>
                  <a:cubicBezTo>
                    <a:pt x="71" y="17"/>
                    <a:pt x="71" y="17"/>
                    <a:pt x="71" y="17"/>
                  </a:cubicBezTo>
                  <a:cubicBezTo>
                    <a:pt x="71" y="17"/>
                    <a:pt x="70" y="16"/>
                    <a:pt x="69" y="16"/>
                  </a:cubicBezTo>
                  <a:cubicBezTo>
                    <a:pt x="69" y="15"/>
                    <a:pt x="69" y="15"/>
                    <a:pt x="68" y="15"/>
                  </a:cubicBezTo>
                  <a:cubicBezTo>
                    <a:pt x="67" y="14"/>
                    <a:pt x="65" y="15"/>
                    <a:pt x="64" y="15"/>
                  </a:cubicBezTo>
                  <a:cubicBezTo>
                    <a:pt x="64" y="15"/>
                    <a:pt x="63" y="16"/>
                    <a:pt x="62" y="17"/>
                  </a:cubicBezTo>
                  <a:cubicBezTo>
                    <a:pt x="62" y="17"/>
                    <a:pt x="61" y="17"/>
                    <a:pt x="60" y="18"/>
                  </a:cubicBezTo>
                  <a:cubicBezTo>
                    <a:pt x="59" y="18"/>
                    <a:pt x="58" y="18"/>
                    <a:pt x="58" y="18"/>
                  </a:cubicBezTo>
                  <a:cubicBezTo>
                    <a:pt x="58" y="18"/>
                    <a:pt x="56" y="17"/>
                    <a:pt x="56" y="17"/>
                  </a:cubicBezTo>
                  <a:cubicBezTo>
                    <a:pt x="55" y="17"/>
                    <a:pt x="55" y="16"/>
                    <a:pt x="55" y="16"/>
                  </a:cubicBezTo>
                  <a:cubicBezTo>
                    <a:pt x="55" y="16"/>
                    <a:pt x="55" y="15"/>
                    <a:pt x="56" y="15"/>
                  </a:cubicBezTo>
                  <a:cubicBezTo>
                    <a:pt x="56" y="14"/>
                    <a:pt x="55" y="14"/>
                    <a:pt x="55" y="14"/>
                  </a:cubicBezTo>
                  <a:cubicBezTo>
                    <a:pt x="55" y="14"/>
                    <a:pt x="51" y="12"/>
                    <a:pt x="51" y="12"/>
                  </a:cubicBezTo>
                  <a:cubicBezTo>
                    <a:pt x="51" y="12"/>
                    <a:pt x="48" y="11"/>
                    <a:pt x="48" y="11"/>
                  </a:cubicBezTo>
                  <a:cubicBezTo>
                    <a:pt x="47" y="11"/>
                    <a:pt x="46" y="11"/>
                    <a:pt x="46" y="11"/>
                  </a:cubicBezTo>
                  <a:cubicBezTo>
                    <a:pt x="46" y="11"/>
                    <a:pt x="43" y="8"/>
                    <a:pt x="43" y="8"/>
                  </a:cubicBezTo>
                  <a:cubicBezTo>
                    <a:pt x="42" y="8"/>
                    <a:pt x="41" y="7"/>
                    <a:pt x="41" y="7"/>
                  </a:cubicBezTo>
                  <a:cubicBezTo>
                    <a:pt x="41" y="7"/>
                    <a:pt x="37" y="6"/>
                    <a:pt x="36" y="6"/>
                  </a:cubicBezTo>
                  <a:cubicBezTo>
                    <a:pt x="34" y="6"/>
                    <a:pt x="33" y="6"/>
                    <a:pt x="32" y="6"/>
                  </a:cubicBezTo>
                  <a:cubicBezTo>
                    <a:pt x="31" y="7"/>
                    <a:pt x="30" y="7"/>
                    <a:pt x="30" y="7"/>
                  </a:cubicBezTo>
                  <a:cubicBezTo>
                    <a:pt x="30" y="7"/>
                    <a:pt x="23" y="5"/>
                    <a:pt x="22" y="5"/>
                  </a:cubicBezTo>
                  <a:cubicBezTo>
                    <a:pt x="21" y="5"/>
                    <a:pt x="15" y="3"/>
                    <a:pt x="14" y="2"/>
                  </a:cubicBezTo>
                  <a:cubicBezTo>
                    <a:pt x="14" y="2"/>
                    <a:pt x="11" y="1"/>
                    <a:pt x="10" y="1"/>
                  </a:cubicBezTo>
                  <a:cubicBezTo>
                    <a:pt x="10" y="0"/>
                    <a:pt x="8" y="1"/>
                    <a:pt x="7" y="1"/>
                  </a:cubicBezTo>
                  <a:cubicBezTo>
                    <a:pt x="7" y="1"/>
                    <a:pt x="4" y="0"/>
                    <a:pt x="3" y="0"/>
                  </a:cubicBezTo>
                  <a:cubicBezTo>
                    <a:pt x="1" y="0"/>
                    <a:pt x="0" y="1"/>
                    <a:pt x="0" y="1"/>
                  </a:cubicBezTo>
                  <a:cubicBezTo>
                    <a:pt x="0" y="3"/>
                    <a:pt x="0" y="3"/>
                    <a:pt x="0" y="3"/>
                  </a:cubicBezTo>
                  <a:cubicBezTo>
                    <a:pt x="3" y="5"/>
                    <a:pt x="6" y="8"/>
                    <a:pt x="8" y="8"/>
                  </a:cubicBezTo>
                  <a:cubicBezTo>
                    <a:pt x="13" y="10"/>
                    <a:pt x="14" y="10"/>
                    <a:pt x="16" y="12"/>
                  </a:cubicBezTo>
                  <a:cubicBezTo>
                    <a:pt x="17" y="14"/>
                    <a:pt x="17" y="15"/>
                    <a:pt x="20" y="16"/>
                  </a:cubicBezTo>
                  <a:cubicBezTo>
                    <a:pt x="22" y="16"/>
                    <a:pt x="22" y="19"/>
                    <a:pt x="23" y="21"/>
                  </a:cubicBezTo>
                  <a:cubicBezTo>
                    <a:pt x="24" y="23"/>
                    <a:pt x="24" y="25"/>
                    <a:pt x="25" y="26"/>
                  </a:cubicBezTo>
                  <a:cubicBezTo>
                    <a:pt x="26" y="26"/>
                    <a:pt x="26" y="26"/>
                    <a:pt x="26" y="26"/>
                  </a:cubicBezTo>
                  <a:cubicBezTo>
                    <a:pt x="25" y="27"/>
                    <a:pt x="25" y="29"/>
                    <a:pt x="26" y="29"/>
                  </a:cubicBezTo>
                  <a:cubicBezTo>
                    <a:pt x="26" y="30"/>
                    <a:pt x="25" y="33"/>
                    <a:pt x="23" y="37"/>
                  </a:cubicBezTo>
                  <a:cubicBezTo>
                    <a:pt x="23" y="37"/>
                    <a:pt x="23" y="37"/>
                    <a:pt x="23" y="37"/>
                  </a:cubicBezTo>
                  <a:cubicBezTo>
                    <a:pt x="23" y="37"/>
                    <a:pt x="24" y="37"/>
                    <a:pt x="24" y="37"/>
                  </a:cubicBezTo>
                  <a:cubicBezTo>
                    <a:pt x="25" y="37"/>
                    <a:pt x="28" y="37"/>
                    <a:pt x="29" y="37"/>
                  </a:cubicBezTo>
                  <a:cubicBezTo>
                    <a:pt x="29" y="37"/>
                    <a:pt x="30" y="37"/>
                    <a:pt x="30" y="37"/>
                  </a:cubicBezTo>
                  <a:cubicBezTo>
                    <a:pt x="30" y="37"/>
                    <a:pt x="30" y="37"/>
                    <a:pt x="31" y="37"/>
                  </a:cubicBezTo>
                  <a:cubicBezTo>
                    <a:pt x="31" y="37"/>
                    <a:pt x="31" y="37"/>
                    <a:pt x="32" y="37"/>
                  </a:cubicBezTo>
                  <a:cubicBezTo>
                    <a:pt x="32" y="37"/>
                    <a:pt x="36" y="38"/>
                    <a:pt x="36" y="38"/>
                  </a:cubicBezTo>
                  <a:cubicBezTo>
                    <a:pt x="36" y="38"/>
                    <a:pt x="37" y="38"/>
                    <a:pt x="37" y="38"/>
                  </a:cubicBezTo>
                  <a:cubicBezTo>
                    <a:pt x="37" y="37"/>
                    <a:pt x="38" y="36"/>
                    <a:pt x="38" y="36"/>
                  </a:cubicBezTo>
                  <a:cubicBezTo>
                    <a:pt x="38" y="36"/>
                    <a:pt x="38" y="35"/>
                    <a:pt x="39" y="35"/>
                  </a:cubicBezTo>
                  <a:cubicBezTo>
                    <a:pt x="39" y="35"/>
                    <a:pt x="41" y="35"/>
                    <a:pt x="42" y="36"/>
                  </a:cubicBezTo>
                  <a:cubicBezTo>
                    <a:pt x="42" y="36"/>
                    <a:pt x="44" y="39"/>
                    <a:pt x="44" y="39"/>
                  </a:cubicBezTo>
                  <a:cubicBezTo>
                    <a:pt x="44" y="39"/>
                    <a:pt x="45" y="39"/>
                    <a:pt x="45" y="40"/>
                  </a:cubicBezTo>
                  <a:cubicBezTo>
                    <a:pt x="46" y="40"/>
                    <a:pt x="47" y="41"/>
                    <a:pt x="47" y="41"/>
                  </a:cubicBezTo>
                  <a:cubicBezTo>
                    <a:pt x="48" y="41"/>
                    <a:pt x="49" y="42"/>
                    <a:pt x="50" y="42"/>
                  </a:cubicBezTo>
                  <a:cubicBezTo>
                    <a:pt x="50" y="42"/>
                    <a:pt x="50" y="43"/>
                    <a:pt x="51" y="43"/>
                  </a:cubicBezTo>
                  <a:cubicBezTo>
                    <a:pt x="51" y="43"/>
                    <a:pt x="51" y="44"/>
                    <a:pt x="51" y="44"/>
                  </a:cubicBezTo>
                  <a:cubicBezTo>
                    <a:pt x="59" y="43"/>
                    <a:pt x="59" y="43"/>
                    <a:pt x="59" y="43"/>
                  </a:cubicBezTo>
                  <a:cubicBezTo>
                    <a:pt x="59" y="43"/>
                    <a:pt x="61" y="43"/>
                    <a:pt x="62" y="43"/>
                  </a:cubicBezTo>
                  <a:cubicBezTo>
                    <a:pt x="62" y="42"/>
                    <a:pt x="65" y="42"/>
                    <a:pt x="66" y="42"/>
                  </a:cubicBezTo>
                  <a:cubicBezTo>
                    <a:pt x="66" y="42"/>
                    <a:pt x="72" y="42"/>
                    <a:pt x="72" y="42"/>
                  </a:cubicBezTo>
                  <a:cubicBezTo>
                    <a:pt x="72" y="42"/>
                    <a:pt x="72" y="42"/>
                    <a:pt x="73" y="42"/>
                  </a:cubicBezTo>
                  <a:cubicBezTo>
                    <a:pt x="73" y="42"/>
                    <a:pt x="74" y="41"/>
                    <a:pt x="74" y="4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1" name="Freeform 417">
              <a:extLst>
                <a:ext uri="{FF2B5EF4-FFF2-40B4-BE49-F238E27FC236}">
                  <a16:creationId xmlns="" xmlns:a16="http://schemas.microsoft.com/office/drawing/2014/main" id="{C4957E10-832D-40A3-B628-053CFDD7FD20}"/>
                </a:ext>
              </a:extLst>
            </p:cNvPr>
            <p:cNvSpPr>
              <a:spLocks/>
            </p:cNvSpPr>
            <p:nvPr/>
          </p:nvSpPr>
          <p:spPr bwMode="auto">
            <a:xfrm>
              <a:off x="3691603" y="2762522"/>
              <a:ext cx="4444" cy="8888"/>
            </a:xfrm>
            <a:custGeom>
              <a:avLst/>
              <a:gdLst>
                <a:gd name="T0" fmla="*/ 1 w 4"/>
                <a:gd name="T1" fmla="*/ 2 h 8"/>
                <a:gd name="T2" fmla="*/ 2 w 4"/>
                <a:gd name="T3" fmla="*/ 6 h 8"/>
                <a:gd name="T4" fmla="*/ 3 w 4"/>
                <a:gd name="T5" fmla="*/ 3 h 8"/>
                <a:gd name="T6" fmla="*/ 1 w 4"/>
                <a:gd name="T7" fmla="*/ 2 h 8"/>
              </a:gdLst>
              <a:ahLst/>
              <a:cxnLst>
                <a:cxn ang="0">
                  <a:pos x="T0" y="T1"/>
                </a:cxn>
                <a:cxn ang="0">
                  <a:pos x="T2" y="T3"/>
                </a:cxn>
                <a:cxn ang="0">
                  <a:pos x="T4" y="T5"/>
                </a:cxn>
                <a:cxn ang="0">
                  <a:pos x="T6" y="T7"/>
                </a:cxn>
              </a:cxnLst>
              <a:rect l="0" t="0" r="r" b="b"/>
              <a:pathLst>
                <a:path w="4" h="8">
                  <a:moveTo>
                    <a:pt x="1" y="2"/>
                  </a:moveTo>
                  <a:cubicBezTo>
                    <a:pt x="0" y="4"/>
                    <a:pt x="1" y="8"/>
                    <a:pt x="2" y="6"/>
                  </a:cubicBezTo>
                  <a:cubicBezTo>
                    <a:pt x="4" y="5"/>
                    <a:pt x="4" y="5"/>
                    <a:pt x="3" y="3"/>
                  </a:cubicBezTo>
                  <a:cubicBezTo>
                    <a:pt x="3" y="3"/>
                    <a:pt x="1"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2" name="Freeform 418">
              <a:extLst>
                <a:ext uri="{FF2B5EF4-FFF2-40B4-BE49-F238E27FC236}">
                  <a16:creationId xmlns="" xmlns:a16="http://schemas.microsoft.com/office/drawing/2014/main" id="{FA6C573B-DF66-4CC0-BE23-89FEE6821588}"/>
                </a:ext>
              </a:extLst>
            </p:cNvPr>
            <p:cNvSpPr>
              <a:spLocks/>
            </p:cNvSpPr>
            <p:nvPr/>
          </p:nvSpPr>
          <p:spPr bwMode="auto">
            <a:xfrm>
              <a:off x="3668271" y="2761411"/>
              <a:ext cx="28886" cy="27776"/>
            </a:xfrm>
            <a:custGeom>
              <a:avLst/>
              <a:gdLst>
                <a:gd name="T0" fmla="*/ 0 w 28"/>
                <a:gd name="T1" fmla="*/ 16 h 26"/>
                <a:gd name="T2" fmla="*/ 1 w 28"/>
                <a:gd name="T3" fmla="*/ 17 h 26"/>
                <a:gd name="T4" fmla="*/ 14 w 28"/>
                <a:gd name="T5" fmla="*/ 20 h 26"/>
                <a:gd name="T6" fmla="*/ 14 w 28"/>
                <a:gd name="T7" fmla="*/ 21 h 26"/>
                <a:gd name="T8" fmla="*/ 19 w 28"/>
                <a:gd name="T9" fmla="*/ 26 h 26"/>
                <a:gd name="T10" fmla="*/ 28 w 28"/>
                <a:gd name="T11" fmla="*/ 26 h 26"/>
                <a:gd name="T12" fmla="*/ 23 w 28"/>
                <a:gd name="T13" fmla="*/ 14 h 26"/>
                <a:gd name="T14" fmla="*/ 20 w 28"/>
                <a:gd name="T15" fmla="*/ 12 h 26"/>
                <a:gd name="T16" fmla="*/ 19 w 28"/>
                <a:gd name="T17" fmla="*/ 11 h 26"/>
                <a:gd name="T18" fmla="*/ 22 w 28"/>
                <a:gd name="T19" fmla="*/ 8 h 26"/>
                <a:gd name="T20" fmla="*/ 23 w 28"/>
                <a:gd name="T21" fmla="*/ 7 h 26"/>
                <a:gd name="T22" fmla="*/ 21 w 28"/>
                <a:gd name="T23" fmla="*/ 2 h 26"/>
                <a:gd name="T24" fmla="*/ 14 w 28"/>
                <a:gd name="T25" fmla="*/ 0 h 26"/>
                <a:gd name="T26" fmla="*/ 8 w 28"/>
                <a:gd name="T27" fmla="*/ 3 h 26"/>
                <a:gd name="T28" fmla="*/ 5 w 28"/>
                <a:gd name="T29" fmla="*/ 8 h 26"/>
                <a:gd name="T30" fmla="*/ 0 w 28"/>
                <a:gd name="T31" fmla="*/ 16 h 26"/>
                <a:gd name="T32" fmla="*/ 0 w 28"/>
                <a:gd name="T33"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6">
                  <a:moveTo>
                    <a:pt x="0" y="16"/>
                  </a:moveTo>
                  <a:cubicBezTo>
                    <a:pt x="0" y="17"/>
                    <a:pt x="0" y="17"/>
                    <a:pt x="1" y="17"/>
                  </a:cubicBezTo>
                  <a:cubicBezTo>
                    <a:pt x="2" y="17"/>
                    <a:pt x="14" y="20"/>
                    <a:pt x="14" y="20"/>
                  </a:cubicBezTo>
                  <a:cubicBezTo>
                    <a:pt x="14" y="20"/>
                    <a:pt x="14" y="20"/>
                    <a:pt x="14" y="21"/>
                  </a:cubicBezTo>
                  <a:cubicBezTo>
                    <a:pt x="15" y="21"/>
                    <a:pt x="15" y="25"/>
                    <a:pt x="19" y="26"/>
                  </a:cubicBezTo>
                  <a:cubicBezTo>
                    <a:pt x="22" y="26"/>
                    <a:pt x="26" y="26"/>
                    <a:pt x="28" y="26"/>
                  </a:cubicBezTo>
                  <a:cubicBezTo>
                    <a:pt x="26" y="20"/>
                    <a:pt x="23" y="15"/>
                    <a:pt x="23" y="14"/>
                  </a:cubicBezTo>
                  <a:cubicBezTo>
                    <a:pt x="21" y="12"/>
                    <a:pt x="21" y="12"/>
                    <a:pt x="20" y="12"/>
                  </a:cubicBezTo>
                  <a:cubicBezTo>
                    <a:pt x="19" y="12"/>
                    <a:pt x="18" y="11"/>
                    <a:pt x="19" y="11"/>
                  </a:cubicBezTo>
                  <a:cubicBezTo>
                    <a:pt x="19" y="10"/>
                    <a:pt x="20" y="8"/>
                    <a:pt x="22" y="8"/>
                  </a:cubicBezTo>
                  <a:cubicBezTo>
                    <a:pt x="24" y="9"/>
                    <a:pt x="24" y="8"/>
                    <a:pt x="23" y="7"/>
                  </a:cubicBezTo>
                  <a:cubicBezTo>
                    <a:pt x="22" y="6"/>
                    <a:pt x="21" y="3"/>
                    <a:pt x="21" y="2"/>
                  </a:cubicBezTo>
                  <a:cubicBezTo>
                    <a:pt x="19" y="1"/>
                    <a:pt x="16" y="0"/>
                    <a:pt x="14" y="0"/>
                  </a:cubicBezTo>
                  <a:cubicBezTo>
                    <a:pt x="12" y="0"/>
                    <a:pt x="9" y="1"/>
                    <a:pt x="8" y="3"/>
                  </a:cubicBezTo>
                  <a:cubicBezTo>
                    <a:pt x="7" y="5"/>
                    <a:pt x="6" y="7"/>
                    <a:pt x="5" y="8"/>
                  </a:cubicBezTo>
                  <a:cubicBezTo>
                    <a:pt x="5" y="8"/>
                    <a:pt x="0" y="16"/>
                    <a:pt x="0" y="16"/>
                  </a:cubicBezTo>
                  <a:cubicBezTo>
                    <a:pt x="0" y="16"/>
                    <a:pt x="0" y="16"/>
                    <a:pt x="0" y="1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3" name="Freeform 419">
              <a:extLst>
                <a:ext uri="{FF2B5EF4-FFF2-40B4-BE49-F238E27FC236}">
                  <a16:creationId xmlns="" xmlns:a16="http://schemas.microsoft.com/office/drawing/2014/main" id="{56F29114-E717-4EFF-A100-EB799A4D9334}"/>
                </a:ext>
              </a:extLst>
            </p:cNvPr>
            <p:cNvSpPr>
              <a:spLocks/>
            </p:cNvSpPr>
            <p:nvPr/>
          </p:nvSpPr>
          <p:spPr bwMode="auto">
            <a:xfrm>
              <a:off x="3548282" y="2635866"/>
              <a:ext cx="149987" cy="143321"/>
            </a:xfrm>
            <a:custGeom>
              <a:avLst/>
              <a:gdLst>
                <a:gd name="T0" fmla="*/ 138 w 144"/>
                <a:gd name="T1" fmla="*/ 116 h 138"/>
                <a:gd name="T2" fmla="*/ 137 w 144"/>
                <a:gd name="T3" fmla="*/ 108 h 138"/>
                <a:gd name="T4" fmla="*/ 136 w 144"/>
                <a:gd name="T5" fmla="*/ 107 h 138"/>
                <a:gd name="T6" fmla="*/ 132 w 144"/>
                <a:gd name="T7" fmla="*/ 106 h 138"/>
                <a:gd name="T8" fmla="*/ 133 w 144"/>
                <a:gd name="T9" fmla="*/ 98 h 138"/>
                <a:gd name="T10" fmla="*/ 134 w 144"/>
                <a:gd name="T11" fmla="*/ 93 h 138"/>
                <a:gd name="T12" fmla="*/ 124 w 144"/>
                <a:gd name="T13" fmla="*/ 83 h 138"/>
                <a:gd name="T14" fmla="*/ 115 w 144"/>
                <a:gd name="T15" fmla="*/ 76 h 138"/>
                <a:gd name="T16" fmla="*/ 110 w 144"/>
                <a:gd name="T17" fmla="*/ 74 h 138"/>
                <a:gd name="T18" fmla="*/ 106 w 144"/>
                <a:gd name="T19" fmla="*/ 65 h 138"/>
                <a:gd name="T20" fmla="*/ 103 w 144"/>
                <a:gd name="T21" fmla="*/ 63 h 138"/>
                <a:gd name="T22" fmla="*/ 98 w 144"/>
                <a:gd name="T23" fmla="*/ 57 h 138"/>
                <a:gd name="T24" fmla="*/ 98 w 144"/>
                <a:gd name="T25" fmla="*/ 49 h 138"/>
                <a:gd name="T26" fmla="*/ 102 w 144"/>
                <a:gd name="T27" fmla="*/ 48 h 138"/>
                <a:gd name="T28" fmla="*/ 104 w 144"/>
                <a:gd name="T29" fmla="*/ 41 h 138"/>
                <a:gd name="T30" fmla="*/ 106 w 144"/>
                <a:gd name="T31" fmla="*/ 39 h 138"/>
                <a:gd name="T32" fmla="*/ 109 w 144"/>
                <a:gd name="T33" fmla="*/ 38 h 138"/>
                <a:gd name="T34" fmla="*/ 107 w 144"/>
                <a:gd name="T35" fmla="*/ 32 h 138"/>
                <a:gd name="T36" fmla="*/ 111 w 144"/>
                <a:gd name="T37" fmla="*/ 27 h 138"/>
                <a:gd name="T38" fmla="*/ 108 w 144"/>
                <a:gd name="T39" fmla="*/ 26 h 138"/>
                <a:gd name="T40" fmla="*/ 103 w 144"/>
                <a:gd name="T41" fmla="*/ 26 h 138"/>
                <a:gd name="T42" fmla="*/ 99 w 144"/>
                <a:gd name="T43" fmla="*/ 23 h 138"/>
                <a:gd name="T44" fmla="*/ 97 w 144"/>
                <a:gd name="T45" fmla="*/ 23 h 138"/>
                <a:gd name="T46" fmla="*/ 95 w 144"/>
                <a:gd name="T47" fmla="*/ 16 h 138"/>
                <a:gd name="T48" fmla="*/ 92 w 144"/>
                <a:gd name="T49" fmla="*/ 14 h 138"/>
                <a:gd name="T50" fmla="*/ 90 w 144"/>
                <a:gd name="T51" fmla="*/ 10 h 138"/>
                <a:gd name="T52" fmla="*/ 89 w 144"/>
                <a:gd name="T53" fmla="*/ 4 h 138"/>
                <a:gd name="T54" fmla="*/ 82 w 144"/>
                <a:gd name="T55" fmla="*/ 6 h 138"/>
                <a:gd name="T56" fmla="*/ 78 w 144"/>
                <a:gd name="T57" fmla="*/ 1 h 138"/>
                <a:gd name="T58" fmla="*/ 76 w 144"/>
                <a:gd name="T59" fmla="*/ 1 h 138"/>
                <a:gd name="T60" fmla="*/ 65 w 144"/>
                <a:gd name="T61" fmla="*/ 0 h 138"/>
                <a:gd name="T62" fmla="*/ 59 w 144"/>
                <a:gd name="T63" fmla="*/ 0 h 138"/>
                <a:gd name="T64" fmla="*/ 53 w 144"/>
                <a:gd name="T65" fmla="*/ 5 h 138"/>
                <a:gd name="T66" fmla="*/ 52 w 144"/>
                <a:gd name="T67" fmla="*/ 6 h 138"/>
                <a:gd name="T68" fmla="*/ 44 w 144"/>
                <a:gd name="T69" fmla="*/ 13 h 138"/>
                <a:gd name="T70" fmla="*/ 38 w 144"/>
                <a:gd name="T71" fmla="*/ 15 h 138"/>
                <a:gd name="T72" fmla="*/ 37 w 144"/>
                <a:gd name="T73" fmla="*/ 20 h 138"/>
                <a:gd name="T74" fmla="*/ 36 w 144"/>
                <a:gd name="T75" fmla="*/ 35 h 138"/>
                <a:gd name="T76" fmla="*/ 34 w 144"/>
                <a:gd name="T77" fmla="*/ 46 h 138"/>
                <a:gd name="T78" fmla="*/ 29 w 144"/>
                <a:gd name="T79" fmla="*/ 51 h 138"/>
                <a:gd name="T80" fmla="*/ 0 w 144"/>
                <a:gd name="T81" fmla="*/ 68 h 138"/>
                <a:gd name="T82" fmla="*/ 4 w 144"/>
                <a:gd name="T83" fmla="*/ 85 h 138"/>
                <a:gd name="T84" fmla="*/ 7 w 144"/>
                <a:gd name="T85" fmla="*/ 87 h 138"/>
                <a:gd name="T86" fmla="*/ 23 w 144"/>
                <a:gd name="T87" fmla="*/ 91 h 138"/>
                <a:gd name="T88" fmla="*/ 37 w 144"/>
                <a:gd name="T89" fmla="*/ 99 h 138"/>
                <a:gd name="T90" fmla="*/ 55 w 144"/>
                <a:gd name="T91" fmla="*/ 110 h 138"/>
                <a:gd name="T92" fmla="*/ 84 w 144"/>
                <a:gd name="T93" fmla="*/ 133 h 138"/>
                <a:gd name="T94" fmla="*/ 111 w 144"/>
                <a:gd name="T95" fmla="*/ 138 h 138"/>
                <a:gd name="T96" fmla="*/ 115 w 144"/>
                <a:gd name="T97" fmla="*/ 137 h 138"/>
                <a:gd name="T98" fmla="*/ 120 w 144"/>
                <a:gd name="T99" fmla="*/ 129 h 138"/>
                <a:gd name="T100" fmla="*/ 129 w 144"/>
                <a:gd name="T101" fmla="*/ 121 h 138"/>
                <a:gd name="T102" fmla="*/ 136 w 144"/>
                <a:gd name="T103" fmla="*/ 122 h 138"/>
                <a:gd name="T104" fmla="*/ 144 w 144"/>
                <a:gd name="T105" fmla="*/ 123 h 138"/>
                <a:gd name="T106" fmla="*/ 141 w 144"/>
                <a:gd name="T107" fmla="*/ 1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38">
                  <a:moveTo>
                    <a:pt x="141" y="118"/>
                  </a:moveTo>
                  <a:cubicBezTo>
                    <a:pt x="140" y="118"/>
                    <a:pt x="139" y="116"/>
                    <a:pt x="138" y="116"/>
                  </a:cubicBezTo>
                  <a:cubicBezTo>
                    <a:pt x="137" y="115"/>
                    <a:pt x="137" y="115"/>
                    <a:pt x="137" y="115"/>
                  </a:cubicBezTo>
                  <a:cubicBezTo>
                    <a:pt x="137" y="114"/>
                    <a:pt x="137" y="108"/>
                    <a:pt x="137" y="108"/>
                  </a:cubicBezTo>
                  <a:cubicBezTo>
                    <a:pt x="137" y="108"/>
                    <a:pt x="137" y="107"/>
                    <a:pt x="137" y="107"/>
                  </a:cubicBezTo>
                  <a:cubicBezTo>
                    <a:pt x="136" y="107"/>
                    <a:pt x="136" y="107"/>
                    <a:pt x="136" y="107"/>
                  </a:cubicBezTo>
                  <a:cubicBezTo>
                    <a:pt x="135" y="107"/>
                    <a:pt x="132" y="107"/>
                    <a:pt x="132" y="107"/>
                  </a:cubicBezTo>
                  <a:cubicBezTo>
                    <a:pt x="132" y="107"/>
                    <a:pt x="132" y="106"/>
                    <a:pt x="132" y="106"/>
                  </a:cubicBezTo>
                  <a:cubicBezTo>
                    <a:pt x="132" y="105"/>
                    <a:pt x="132" y="102"/>
                    <a:pt x="132" y="101"/>
                  </a:cubicBezTo>
                  <a:cubicBezTo>
                    <a:pt x="132" y="100"/>
                    <a:pt x="132" y="99"/>
                    <a:pt x="133" y="98"/>
                  </a:cubicBezTo>
                  <a:cubicBezTo>
                    <a:pt x="133" y="97"/>
                    <a:pt x="134" y="94"/>
                    <a:pt x="134" y="94"/>
                  </a:cubicBezTo>
                  <a:cubicBezTo>
                    <a:pt x="134" y="94"/>
                    <a:pt x="134" y="94"/>
                    <a:pt x="134" y="93"/>
                  </a:cubicBezTo>
                  <a:cubicBezTo>
                    <a:pt x="133" y="92"/>
                    <a:pt x="131" y="89"/>
                    <a:pt x="130" y="86"/>
                  </a:cubicBezTo>
                  <a:cubicBezTo>
                    <a:pt x="128" y="84"/>
                    <a:pt x="126" y="82"/>
                    <a:pt x="124" y="83"/>
                  </a:cubicBezTo>
                  <a:cubicBezTo>
                    <a:pt x="124" y="83"/>
                    <a:pt x="124" y="83"/>
                    <a:pt x="123" y="82"/>
                  </a:cubicBezTo>
                  <a:cubicBezTo>
                    <a:pt x="123" y="82"/>
                    <a:pt x="116" y="77"/>
                    <a:pt x="115" y="76"/>
                  </a:cubicBezTo>
                  <a:cubicBezTo>
                    <a:pt x="114" y="75"/>
                    <a:pt x="113" y="75"/>
                    <a:pt x="112" y="75"/>
                  </a:cubicBezTo>
                  <a:cubicBezTo>
                    <a:pt x="111" y="74"/>
                    <a:pt x="110" y="74"/>
                    <a:pt x="110" y="74"/>
                  </a:cubicBezTo>
                  <a:cubicBezTo>
                    <a:pt x="109" y="74"/>
                    <a:pt x="108" y="74"/>
                    <a:pt x="107" y="71"/>
                  </a:cubicBezTo>
                  <a:cubicBezTo>
                    <a:pt x="106" y="68"/>
                    <a:pt x="106" y="66"/>
                    <a:pt x="106" y="65"/>
                  </a:cubicBezTo>
                  <a:cubicBezTo>
                    <a:pt x="106" y="64"/>
                    <a:pt x="106" y="64"/>
                    <a:pt x="105" y="64"/>
                  </a:cubicBezTo>
                  <a:cubicBezTo>
                    <a:pt x="105" y="64"/>
                    <a:pt x="103" y="63"/>
                    <a:pt x="103" y="63"/>
                  </a:cubicBezTo>
                  <a:cubicBezTo>
                    <a:pt x="102" y="62"/>
                    <a:pt x="98" y="58"/>
                    <a:pt x="98" y="58"/>
                  </a:cubicBezTo>
                  <a:cubicBezTo>
                    <a:pt x="98" y="58"/>
                    <a:pt x="98" y="57"/>
                    <a:pt x="98" y="57"/>
                  </a:cubicBezTo>
                  <a:cubicBezTo>
                    <a:pt x="98" y="56"/>
                    <a:pt x="101" y="53"/>
                    <a:pt x="100" y="52"/>
                  </a:cubicBezTo>
                  <a:cubicBezTo>
                    <a:pt x="100" y="51"/>
                    <a:pt x="98" y="50"/>
                    <a:pt x="98" y="49"/>
                  </a:cubicBezTo>
                  <a:cubicBezTo>
                    <a:pt x="99" y="47"/>
                    <a:pt x="99" y="47"/>
                    <a:pt x="100" y="47"/>
                  </a:cubicBezTo>
                  <a:cubicBezTo>
                    <a:pt x="101" y="47"/>
                    <a:pt x="102" y="48"/>
                    <a:pt x="102" y="48"/>
                  </a:cubicBezTo>
                  <a:cubicBezTo>
                    <a:pt x="102" y="48"/>
                    <a:pt x="103" y="48"/>
                    <a:pt x="103" y="47"/>
                  </a:cubicBezTo>
                  <a:cubicBezTo>
                    <a:pt x="103" y="46"/>
                    <a:pt x="103" y="42"/>
                    <a:pt x="104" y="41"/>
                  </a:cubicBezTo>
                  <a:cubicBezTo>
                    <a:pt x="104" y="41"/>
                    <a:pt x="105" y="40"/>
                    <a:pt x="105" y="40"/>
                  </a:cubicBezTo>
                  <a:cubicBezTo>
                    <a:pt x="105" y="39"/>
                    <a:pt x="106" y="39"/>
                    <a:pt x="106" y="39"/>
                  </a:cubicBezTo>
                  <a:cubicBezTo>
                    <a:pt x="106" y="39"/>
                    <a:pt x="108" y="39"/>
                    <a:pt x="108" y="39"/>
                  </a:cubicBezTo>
                  <a:cubicBezTo>
                    <a:pt x="109" y="39"/>
                    <a:pt x="109" y="38"/>
                    <a:pt x="109" y="38"/>
                  </a:cubicBezTo>
                  <a:cubicBezTo>
                    <a:pt x="109" y="37"/>
                    <a:pt x="109" y="36"/>
                    <a:pt x="109" y="35"/>
                  </a:cubicBezTo>
                  <a:cubicBezTo>
                    <a:pt x="108" y="34"/>
                    <a:pt x="107" y="33"/>
                    <a:pt x="107" y="32"/>
                  </a:cubicBezTo>
                  <a:cubicBezTo>
                    <a:pt x="107" y="31"/>
                    <a:pt x="107" y="29"/>
                    <a:pt x="108" y="28"/>
                  </a:cubicBezTo>
                  <a:cubicBezTo>
                    <a:pt x="109" y="28"/>
                    <a:pt x="111" y="27"/>
                    <a:pt x="111" y="27"/>
                  </a:cubicBezTo>
                  <a:cubicBezTo>
                    <a:pt x="111" y="27"/>
                    <a:pt x="112" y="27"/>
                    <a:pt x="111" y="26"/>
                  </a:cubicBezTo>
                  <a:cubicBezTo>
                    <a:pt x="109" y="26"/>
                    <a:pt x="109" y="26"/>
                    <a:pt x="108" y="26"/>
                  </a:cubicBezTo>
                  <a:cubicBezTo>
                    <a:pt x="107" y="26"/>
                    <a:pt x="104" y="27"/>
                    <a:pt x="104" y="27"/>
                  </a:cubicBezTo>
                  <a:cubicBezTo>
                    <a:pt x="104" y="27"/>
                    <a:pt x="103" y="27"/>
                    <a:pt x="103" y="26"/>
                  </a:cubicBezTo>
                  <a:cubicBezTo>
                    <a:pt x="102" y="26"/>
                    <a:pt x="100" y="23"/>
                    <a:pt x="100" y="23"/>
                  </a:cubicBezTo>
                  <a:cubicBezTo>
                    <a:pt x="100" y="23"/>
                    <a:pt x="100" y="23"/>
                    <a:pt x="99" y="23"/>
                  </a:cubicBezTo>
                  <a:cubicBezTo>
                    <a:pt x="98" y="24"/>
                    <a:pt x="98" y="24"/>
                    <a:pt x="98" y="24"/>
                  </a:cubicBezTo>
                  <a:cubicBezTo>
                    <a:pt x="98" y="24"/>
                    <a:pt x="97" y="24"/>
                    <a:pt x="97" y="23"/>
                  </a:cubicBezTo>
                  <a:cubicBezTo>
                    <a:pt x="97" y="23"/>
                    <a:pt x="95" y="17"/>
                    <a:pt x="95" y="17"/>
                  </a:cubicBezTo>
                  <a:cubicBezTo>
                    <a:pt x="95" y="17"/>
                    <a:pt x="95" y="16"/>
                    <a:pt x="95" y="16"/>
                  </a:cubicBezTo>
                  <a:cubicBezTo>
                    <a:pt x="94" y="16"/>
                    <a:pt x="92" y="15"/>
                    <a:pt x="92" y="15"/>
                  </a:cubicBezTo>
                  <a:cubicBezTo>
                    <a:pt x="92" y="15"/>
                    <a:pt x="92" y="14"/>
                    <a:pt x="92" y="14"/>
                  </a:cubicBezTo>
                  <a:cubicBezTo>
                    <a:pt x="93" y="13"/>
                    <a:pt x="93" y="11"/>
                    <a:pt x="90" y="10"/>
                  </a:cubicBezTo>
                  <a:cubicBezTo>
                    <a:pt x="90" y="10"/>
                    <a:pt x="90" y="10"/>
                    <a:pt x="90" y="10"/>
                  </a:cubicBezTo>
                  <a:cubicBezTo>
                    <a:pt x="90" y="9"/>
                    <a:pt x="90" y="7"/>
                    <a:pt x="90" y="7"/>
                  </a:cubicBezTo>
                  <a:cubicBezTo>
                    <a:pt x="90" y="6"/>
                    <a:pt x="89" y="5"/>
                    <a:pt x="89" y="4"/>
                  </a:cubicBezTo>
                  <a:cubicBezTo>
                    <a:pt x="87" y="5"/>
                    <a:pt x="83" y="6"/>
                    <a:pt x="83" y="6"/>
                  </a:cubicBezTo>
                  <a:cubicBezTo>
                    <a:pt x="82" y="7"/>
                    <a:pt x="82" y="6"/>
                    <a:pt x="82" y="6"/>
                  </a:cubicBezTo>
                  <a:cubicBezTo>
                    <a:pt x="82" y="6"/>
                    <a:pt x="80" y="2"/>
                    <a:pt x="80" y="2"/>
                  </a:cubicBezTo>
                  <a:cubicBezTo>
                    <a:pt x="80" y="1"/>
                    <a:pt x="79" y="1"/>
                    <a:pt x="78" y="1"/>
                  </a:cubicBezTo>
                  <a:cubicBezTo>
                    <a:pt x="78" y="1"/>
                    <a:pt x="77" y="1"/>
                    <a:pt x="77" y="1"/>
                  </a:cubicBezTo>
                  <a:cubicBezTo>
                    <a:pt x="77" y="2"/>
                    <a:pt x="76" y="1"/>
                    <a:pt x="76" y="1"/>
                  </a:cubicBezTo>
                  <a:cubicBezTo>
                    <a:pt x="76" y="1"/>
                    <a:pt x="69" y="1"/>
                    <a:pt x="68" y="1"/>
                  </a:cubicBezTo>
                  <a:cubicBezTo>
                    <a:pt x="67" y="1"/>
                    <a:pt x="65" y="0"/>
                    <a:pt x="65" y="0"/>
                  </a:cubicBezTo>
                  <a:cubicBezTo>
                    <a:pt x="64" y="0"/>
                    <a:pt x="64" y="0"/>
                    <a:pt x="64" y="0"/>
                  </a:cubicBezTo>
                  <a:cubicBezTo>
                    <a:pt x="64" y="0"/>
                    <a:pt x="59" y="0"/>
                    <a:pt x="59" y="0"/>
                  </a:cubicBezTo>
                  <a:cubicBezTo>
                    <a:pt x="58" y="0"/>
                    <a:pt x="58" y="1"/>
                    <a:pt x="58" y="1"/>
                  </a:cubicBezTo>
                  <a:cubicBezTo>
                    <a:pt x="53" y="5"/>
                    <a:pt x="53" y="5"/>
                    <a:pt x="53" y="5"/>
                  </a:cubicBezTo>
                  <a:cubicBezTo>
                    <a:pt x="53" y="5"/>
                    <a:pt x="53" y="5"/>
                    <a:pt x="53" y="5"/>
                  </a:cubicBezTo>
                  <a:cubicBezTo>
                    <a:pt x="53" y="6"/>
                    <a:pt x="52" y="6"/>
                    <a:pt x="52" y="6"/>
                  </a:cubicBezTo>
                  <a:cubicBezTo>
                    <a:pt x="52" y="6"/>
                    <a:pt x="45" y="13"/>
                    <a:pt x="45" y="13"/>
                  </a:cubicBezTo>
                  <a:cubicBezTo>
                    <a:pt x="44" y="13"/>
                    <a:pt x="44" y="13"/>
                    <a:pt x="44" y="13"/>
                  </a:cubicBezTo>
                  <a:cubicBezTo>
                    <a:pt x="44" y="13"/>
                    <a:pt x="39" y="14"/>
                    <a:pt x="39" y="14"/>
                  </a:cubicBezTo>
                  <a:cubicBezTo>
                    <a:pt x="39" y="15"/>
                    <a:pt x="38" y="15"/>
                    <a:pt x="38" y="15"/>
                  </a:cubicBezTo>
                  <a:cubicBezTo>
                    <a:pt x="38" y="15"/>
                    <a:pt x="37" y="18"/>
                    <a:pt x="37" y="18"/>
                  </a:cubicBezTo>
                  <a:cubicBezTo>
                    <a:pt x="37" y="19"/>
                    <a:pt x="37" y="20"/>
                    <a:pt x="37" y="20"/>
                  </a:cubicBezTo>
                  <a:cubicBezTo>
                    <a:pt x="37" y="20"/>
                    <a:pt x="37" y="29"/>
                    <a:pt x="37" y="31"/>
                  </a:cubicBezTo>
                  <a:cubicBezTo>
                    <a:pt x="37" y="32"/>
                    <a:pt x="37" y="33"/>
                    <a:pt x="36" y="35"/>
                  </a:cubicBezTo>
                  <a:cubicBezTo>
                    <a:pt x="36" y="36"/>
                    <a:pt x="36" y="40"/>
                    <a:pt x="36" y="41"/>
                  </a:cubicBezTo>
                  <a:cubicBezTo>
                    <a:pt x="36" y="43"/>
                    <a:pt x="35" y="46"/>
                    <a:pt x="34" y="46"/>
                  </a:cubicBezTo>
                  <a:cubicBezTo>
                    <a:pt x="34" y="47"/>
                    <a:pt x="33" y="48"/>
                    <a:pt x="33" y="49"/>
                  </a:cubicBezTo>
                  <a:cubicBezTo>
                    <a:pt x="33" y="50"/>
                    <a:pt x="30" y="51"/>
                    <a:pt x="29" y="51"/>
                  </a:cubicBezTo>
                  <a:cubicBezTo>
                    <a:pt x="28" y="52"/>
                    <a:pt x="26" y="52"/>
                    <a:pt x="26" y="52"/>
                  </a:cubicBezTo>
                  <a:cubicBezTo>
                    <a:pt x="26" y="52"/>
                    <a:pt x="13" y="60"/>
                    <a:pt x="0" y="68"/>
                  </a:cubicBezTo>
                  <a:cubicBezTo>
                    <a:pt x="1" y="73"/>
                    <a:pt x="3" y="84"/>
                    <a:pt x="3" y="84"/>
                  </a:cubicBezTo>
                  <a:cubicBezTo>
                    <a:pt x="4" y="85"/>
                    <a:pt x="4" y="85"/>
                    <a:pt x="4" y="85"/>
                  </a:cubicBezTo>
                  <a:cubicBezTo>
                    <a:pt x="4" y="85"/>
                    <a:pt x="6" y="85"/>
                    <a:pt x="7" y="86"/>
                  </a:cubicBezTo>
                  <a:cubicBezTo>
                    <a:pt x="7" y="86"/>
                    <a:pt x="7" y="86"/>
                    <a:pt x="7" y="87"/>
                  </a:cubicBezTo>
                  <a:cubicBezTo>
                    <a:pt x="6" y="87"/>
                    <a:pt x="5" y="88"/>
                    <a:pt x="5" y="88"/>
                  </a:cubicBezTo>
                  <a:cubicBezTo>
                    <a:pt x="23" y="91"/>
                    <a:pt x="23" y="91"/>
                    <a:pt x="23" y="91"/>
                  </a:cubicBezTo>
                  <a:cubicBezTo>
                    <a:pt x="23" y="91"/>
                    <a:pt x="25" y="91"/>
                    <a:pt x="26" y="92"/>
                  </a:cubicBezTo>
                  <a:cubicBezTo>
                    <a:pt x="27" y="93"/>
                    <a:pt x="36" y="99"/>
                    <a:pt x="37" y="99"/>
                  </a:cubicBezTo>
                  <a:cubicBezTo>
                    <a:pt x="38" y="100"/>
                    <a:pt x="44" y="103"/>
                    <a:pt x="45" y="103"/>
                  </a:cubicBezTo>
                  <a:cubicBezTo>
                    <a:pt x="46" y="104"/>
                    <a:pt x="54" y="109"/>
                    <a:pt x="55" y="110"/>
                  </a:cubicBezTo>
                  <a:cubicBezTo>
                    <a:pt x="57" y="111"/>
                    <a:pt x="69" y="122"/>
                    <a:pt x="70" y="122"/>
                  </a:cubicBezTo>
                  <a:cubicBezTo>
                    <a:pt x="71" y="123"/>
                    <a:pt x="82" y="132"/>
                    <a:pt x="84" y="133"/>
                  </a:cubicBezTo>
                  <a:cubicBezTo>
                    <a:pt x="85" y="133"/>
                    <a:pt x="89" y="136"/>
                    <a:pt x="92" y="136"/>
                  </a:cubicBezTo>
                  <a:cubicBezTo>
                    <a:pt x="95" y="136"/>
                    <a:pt x="111" y="138"/>
                    <a:pt x="111" y="138"/>
                  </a:cubicBezTo>
                  <a:cubicBezTo>
                    <a:pt x="111" y="138"/>
                    <a:pt x="113" y="138"/>
                    <a:pt x="113" y="138"/>
                  </a:cubicBezTo>
                  <a:cubicBezTo>
                    <a:pt x="113" y="138"/>
                    <a:pt x="114" y="138"/>
                    <a:pt x="115" y="137"/>
                  </a:cubicBezTo>
                  <a:cubicBezTo>
                    <a:pt x="115" y="137"/>
                    <a:pt x="115" y="137"/>
                    <a:pt x="115" y="137"/>
                  </a:cubicBezTo>
                  <a:cubicBezTo>
                    <a:pt x="115" y="137"/>
                    <a:pt x="120" y="129"/>
                    <a:pt x="120" y="129"/>
                  </a:cubicBezTo>
                  <a:cubicBezTo>
                    <a:pt x="121" y="128"/>
                    <a:pt x="122" y="126"/>
                    <a:pt x="123" y="124"/>
                  </a:cubicBezTo>
                  <a:cubicBezTo>
                    <a:pt x="124" y="122"/>
                    <a:pt x="127" y="121"/>
                    <a:pt x="129" y="121"/>
                  </a:cubicBezTo>
                  <a:cubicBezTo>
                    <a:pt x="131" y="121"/>
                    <a:pt x="134" y="122"/>
                    <a:pt x="136" y="123"/>
                  </a:cubicBezTo>
                  <a:cubicBezTo>
                    <a:pt x="136" y="123"/>
                    <a:pt x="136" y="122"/>
                    <a:pt x="136" y="122"/>
                  </a:cubicBezTo>
                  <a:cubicBezTo>
                    <a:pt x="137" y="121"/>
                    <a:pt x="137" y="122"/>
                    <a:pt x="138" y="122"/>
                  </a:cubicBezTo>
                  <a:cubicBezTo>
                    <a:pt x="138" y="122"/>
                    <a:pt x="141" y="123"/>
                    <a:pt x="144" y="123"/>
                  </a:cubicBezTo>
                  <a:cubicBezTo>
                    <a:pt x="142" y="120"/>
                    <a:pt x="142" y="120"/>
                    <a:pt x="142" y="120"/>
                  </a:cubicBezTo>
                  <a:cubicBezTo>
                    <a:pt x="142" y="120"/>
                    <a:pt x="142" y="119"/>
                    <a:pt x="141" y="11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4" name="Freeform 420">
              <a:extLst>
                <a:ext uri="{FF2B5EF4-FFF2-40B4-BE49-F238E27FC236}">
                  <a16:creationId xmlns="" xmlns:a16="http://schemas.microsoft.com/office/drawing/2014/main" id="{23261900-1BC5-4A13-A927-7AA5A3BB8C98}"/>
                </a:ext>
              </a:extLst>
            </p:cNvPr>
            <p:cNvSpPr>
              <a:spLocks/>
            </p:cNvSpPr>
            <p:nvPr/>
          </p:nvSpPr>
          <p:spPr bwMode="auto">
            <a:xfrm>
              <a:off x="3499397" y="2638088"/>
              <a:ext cx="104435" cy="86659"/>
            </a:xfrm>
            <a:custGeom>
              <a:avLst/>
              <a:gdLst>
                <a:gd name="T0" fmla="*/ 100 w 101"/>
                <a:gd name="T1" fmla="*/ 0 h 83"/>
                <a:gd name="T2" fmla="*/ 95 w 101"/>
                <a:gd name="T3" fmla="*/ 2 h 83"/>
                <a:gd name="T4" fmla="*/ 77 w 101"/>
                <a:gd name="T5" fmla="*/ 3 h 83"/>
                <a:gd name="T6" fmla="*/ 66 w 101"/>
                <a:gd name="T7" fmla="*/ 7 h 83"/>
                <a:gd name="T8" fmla="*/ 52 w 101"/>
                <a:gd name="T9" fmla="*/ 10 h 83"/>
                <a:gd name="T10" fmla="*/ 45 w 101"/>
                <a:gd name="T11" fmla="*/ 8 h 83"/>
                <a:gd name="T12" fmla="*/ 39 w 101"/>
                <a:gd name="T13" fmla="*/ 6 h 83"/>
                <a:gd name="T14" fmla="*/ 35 w 101"/>
                <a:gd name="T15" fmla="*/ 8 h 83"/>
                <a:gd name="T16" fmla="*/ 30 w 101"/>
                <a:gd name="T17" fmla="*/ 9 h 83"/>
                <a:gd name="T18" fmla="*/ 27 w 101"/>
                <a:gd name="T19" fmla="*/ 11 h 83"/>
                <a:gd name="T20" fmla="*/ 22 w 101"/>
                <a:gd name="T21" fmla="*/ 11 h 83"/>
                <a:gd name="T22" fmla="*/ 16 w 101"/>
                <a:gd name="T23" fmla="*/ 8 h 83"/>
                <a:gd name="T24" fmla="*/ 15 w 101"/>
                <a:gd name="T25" fmla="*/ 13 h 83"/>
                <a:gd name="T26" fmla="*/ 15 w 101"/>
                <a:gd name="T27" fmla="*/ 15 h 83"/>
                <a:gd name="T28" fmla="*/ 16 w 101"/>
                <a:gd name="T29" fmla="*/ 16 h 83"/>
                <a:gd name="T30" fmla="*/ 12 w 101"/>
                <a:gd name="T31" fmla="*/ 19 h 83"/>
                <a:gd name="T32" fmla="*/ 11 w 101"/>
                <a:gd name="T33" fmla="*/ 21 h 83"/>
                <a:gd name="T34" fmla="*/ 9 w 101"/>
                <a:gd name="T35" fmla="*/ 23 h 83"/>
                <a:gd name="T36" fmla="*/ 8 w 101"/>
                <a:gd name="T37" fmla="*/ 24 h 83"/>
                <a:gd name="T38" fmla="*/ 5 w 101"/>
                <a:gd name="T39" fmla="*/ 23 h 83"/>
                <a:gd name="T40" fmla="*/ 3 w 101"/>
                <a:gd name="T41" fmla="*/ 29 h 83"/>
                <a:gd name="T42" fmla="*/ 6 w 101"/>
                <a:gd name="T43" fmla="*/ 43 h 83"/>
                <a:gd name="T44" fmla="*/ 12 w 101"/>
                <a:gd name="T45" fmla="*/ 44 h 83"/>
                <a:gd name="T46" fmla="*/ 12 w 101"/>
                <a:gd name="T47" fmla="*/ 46 h 83"/>
                <a:gd name="T48" fmla="*/ 13 w 101"/>
                <a:gd name="T49" fmla="*/ 47 h 83"/>
                <a:gd name="T50" fmla="*/ 15 w 101"/>
                <a:gd name="T51" fmla="*/ 51 h 83"/>
                <a:gd name="T52" fmla="*/ 11 w 101"/>
                <a:gd name="T53" fmla="*/ 56 h 83"/>
                <a:gd name="T54" fmla="*/ 10 w 101"/>
                <a:gd name="T55" fmla="*/ 57 h 83"/>
                <a:gd name="T56" fmla="*/ 7 w 101"/>
                <a:gd name="T57" fmla="*/ 58 h 83"/>
                <a:gd name="T58" fmla="*/ 6 w 101"/>
                <a:gd name="T59" fmla="*/ 61 h 83"/>
                <a:gd name="T60" fmla="*/ 5 w 101"/>
                <a:gd name="T61" fmla="*/ 64 h 83"/>
                <a:gd name="T62" fmla="*/ 1 w 101"/>
                <a:gd name="T63" fmla="*/ 67 h 83"/>
                <a:gd name="T64" fmla="*/ 1 w 101"/>
                <a:gd name="T65" fmla="*/ 68 h 83"/>
                <a:gd name="T66" fmla="*/ 1 w 101"/>
                <a:gd name="T67" fmla="*/ 68 h 83"/>
                <a:gd name="T68" fmla="*/ 1 w 101"/>
                <a:gd name="T69" fmla="*/ 75 h 83"/>
                <a:gd name="T70" fmla="*/ 2 w 101"/>
                <a:gd name="T71" fmla="*/ 77 h 83"/>
                <a:gd name="T72" fmla="*/ 7 w 101"/>
                <a:gd name="T73" fmla="*/ 79 h 83"/>
                <a:gd name="T74" fmla="*/ 15 w 101"/>
                <a:gd name="T75" fmla="*/ 82 h 83"/>
                <a:gd name="T76" fmla="*/ 48 w 101"/>
                <a:gd name="T77" fmla="*/ 66 h 83"/>
                <a:gd name="T78" fmla="*/ 77 w 101"/>
                <a:gd name="T79" fmla="*/ 49 h 83"/>
                <a:gd name="T80" fmla="*/ 82 w 101"/>
                <a:gd name="T81" fmla="*/ 44 h 83"/>
                <a:gd name="T82" fmla="*/ 84 w 101"/>
                <a:gd name="T83" fmla="*/ 33 h 83"/>
                <a:gd name="T84" fmla="*/ 85 w 101"/>
                <a:gd name="T85" fmla="*/ 18 h 83"/>
                <a:gd name="T86" fmla="*/ 86 w 101"/>
                <a:gd name="T87" fmla="*/ 13 h 83"/>
                <a:gd name="T88" fmla="*/ 92 w 101"/>
                <a:gd name="T89" fmla="*/ 11 h 83"/>
                <a:gd name="T90" fmla="*/ 100 w 101"/>
                <a:gd name="T91" fmla="*/ 4 h 83"/>
                <a:gd name="T92" fmla="*/ 101 w 101"/>
                <a:gd name="T93"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83">
                  <a:moveTo>
                    <a:pt x="101" y="3"/>
                  </a:moveTo>
                  <a:cubicBezTo>
                    <a:pt x="100" y="2"/>
                    <a:pt x="100" y="0"/>
                    <a:pt x="100" y="0"/>
                  </a:cubicBezTo>
                  <a:cubicBezTo>
                    <a:pt x="100" y="0"/>
                    <a:pt x="100" y="0"/>
                    <a:pt x="99" y="0"/>
                  </a:cubicBezTo>
                  <a:cubicBezTo>
                    <a:pt x="99" y="0"/>
                    <a:pt x="96" y="1"/>
                    <a:pt x="95" y="2"/>
                  </a:cubicBezTo>
                  <a:cubicBezTo>
                    <a:pt x="95" y="2"/>
                    <a:pt x="90" y="3"/>
                    <a:pt x="89" y="3"/>
                  </a:cubicBezTo>
                  <a:cubicBezTo>
                    <a:pt x="89" y="3"/>
                    <a:pt x="77" y="3"/>
                    <a:pt x="77" y="3"/>
                  </a:cubicBezTo>
                  <a:cubicBezTo>
                    <a:pt x="77" y="3"/>
                    <a:pt x="77" y="2"/>
                    <a:pt x="76" y="3"/>
                  </a:cubicBezTo>
                  <a:cubicBezTo>
                    <a:pt x="76" y="3"/>
                    <a:pt x="68" y="6"/>
                    <a:pt x="66" y="7"/>
                  </a:cubicBezTo>
                  <a:cubicBezTo>
                    <a:pt x="64" y="8"/>
                    <a:pt x="58" y="10"/>
                    <a:pt x="57" y="10"/>
                  </a:cubicBezTo>
                  <a:cubicBezTo>
                    <a:pt x="56" y="10"/>
                    <a:pt x="53" y="10"/>
                    <a:pt x="52" y="10"/>
                  </a:cubicBezTo>
                  <a:cubicBezTo>
                    <a:pt x="52" y="10"/>
                    <a:pt x="46" y="9"/>
                    <a:pt x="46" y="9"/>
                  </a:cubicBezTo>
                  <a:cubicBezTo>
                    <a:pt x="45" y="8"/>
                    <a:pt x="45" y="8"/>
                    <a:pt x="45" y="8"/>
                  </a:cubicBezTo>
                  <a:cubicBezTo>
                    <a:pt x="44" y="7"/>
                    <a:pt x="44" y="7"/>
                    <a:pt x="43" y="7"/>
                  </a:cubicBezTo>
                  <a:cubicBezTo>
                    <a:pt x="42" y="7"/>
                    <a:pt x="39" y="6"/>
                    <a:pt x="39" y="6"/>
                  </a:cubicBezTo>
                  <a:cubicBezTo>
                    <a:pt x="39" y="6"/>
                    <a:pt x="38" y="6"/>
                    <a:pt x="38" y="6"/>
                  </a:cubicBezTo>
                  <a:cubicBezTo>
                    <a:pt x="38" y="6"/>
                    <a:pt x="36" y="8"/>
                    <a:pt x="35" y="8"/>
                  </a:cubicBezTo>
                  <a:cubicBezTo>
                    <a:pt x="34" y="8"/>
                    <a:pt x="32" y="9"/>
                    <a:pt x="31" y="9"/>
                  </a:cubicBezTo>
                  <a:cubicBezTo>
                    <a:pt x="30" y="9"/>
                    <a:pt x="30" y="9"/>
                    <a:pt x="30" y="9"/>
                  </a:cubicBezTo>
                  <a:cubicBezTo>
                    <a:pt x="29" y="10"/>
                    <a:pt x="29" y="10"/>
                    <a:pt x="28" y="10"/>
                  </a:cubicBezTo>
                  <a:cubicBezTo>
                    <a:pt x="28" y="10"/>
                    <a:pt x="27" y="11"/>
                    <a:pt x="27" y="11"/>
                  </a:cubicBezTo>
                  <a:cubicBezTo>
                    <a:pt x="27" y="10"/>
                    <a:pt x="26" y="10"/>
                    <a:pt x="26" y="10"/>
                  </a:cubicBezTo>
                  <a:cubicBezTo>
                    <a:pt x="25" y="10"/>
                    <a:pt x="22" y="11"/>
                    <a:pt x="22" y="11"/>
                  </a:cubicBezTo>
                  <a:cubicBezTo>
                    <a:pt x="22" y="11"/>
                    <a:pt x="22" y="11"/>
                    <a:pt x="21" y="11"/>
                  </a:cubicBezTo>
                  <a:cubicBezTo>
                    <a:pt x="21" y="10"/>
                    <a:pt x="16" y="8"/>
                    <a:pt x="16" y="8"/>
                  </a:cubicBezTo>
                  <a:cubicBezTo>
                    <a:pt x="16" y="8"/>
                    <a:pt x="16" y="7"/>
                    <a:pt x="16" y="8"/>
                  </a:cubicBezTo>
                  <a:cubicBezTo>
                    <a:pt x="16" y="9"/>
                    <a:pt x="15" y="12"/>
                    <a:pt x="15" y="13"/>
                  </a:cubicBezTo>
                  <a:cubicBezTo>
                    <a:pt x="15" y="13"/>
                    <a:pt x="14" y="14"/>
                    <a:pt x="15" y="14"/>
                  </a:cubicBezTo>
                  <a:cubicBezTo>
                    <a:pt x="15" y="14"/>
                    <a:pt x="15" y="15"/>
                    <a:pt x="15" y="15"/>
                  </a:cubicBezTo>
                  <a:cubicBezTo>
                    <a:pt x="15" y="15"/>
                    <a:pt x="15" y="16"/>
                    <a:pt x="16" y="16"/>
                  </a:cubicBezTo>
                  <a:cubicBezTo>
                    <a:pt x="16" y="16"/>
                    <a:pt x="16" y="16"/>
                    <a:pt x="16" y="16"/>
                  </a:cubicBezTo>
                  <a:cubicBezTo>
                    <a:pt x="15" y="17"/>
                    <a:pt x="12" y="18"/>
                    <a:pt x="12" y="18"/>
                  </a:cubicBezTo>
                  <a:cubicBezTo>
                    <a:pt x="12" y="18"/>
                    <a:pt x="12" y="18"/>
                    <a:pt x="12" y="19"/>
                  </a:cubicBezTo>
                  <a:cubicBezTo>
                    <a:pt x="12" y="19"/>
                    <a:pt x="12" y="21"/>
                    <a:pt x="12" y="21"/>
                  </a:cubicBezTo>
                  <a:cubicBezTo>
                    <a:pt x="11" y="21"/>
                    <a:pt x="11" y="21"/>
                    <a:pt x="11" y="21"/>
                  </a:cubicBezTo>
                  <a:cubicBezTo>
                    <a:pt x="10" y="22"/>
                    <a:pt x="10" y="22"/>
                    <a:pt x="10" y="22"/>
                  </a:cubicBezTo>
                  <a:cubicBezTo>
                    <a:pt x="10" y="22"/>
                    <a:pt x="9" y="23"/>
                    <a:pt x="9" y="23"/>
                  </a:cubicBezTo>
                  <a:cubicBezTo>
                    <a:pt x="9" y="23"/>
                    <a:pt x="9" y="24"/>
                    <a:pt x="9" y="24"/>
                  </a:cubicBezTo>
                  <a:cubicBezTo>
                    <a:pt x="9" y="24"/>
                    <a:pt x="8" y="25"/>
                    <a:pt x="8" y="24"/>
                  </a:cubicBezTo>
                  <a:cubicBezTo>
                    <a:pt x="8" y="24"/>
                    <a:pt x="6" y="24"/>
                    <a:pt x="5" y="23"/>
                  </a:cubicBezTo>
                  <a:cubicBezTo>
                    <a:pt x="5" y="23"/>
                    <a:pt x="5" y="23"/>
                    <a:pt x="5" y="23"/>
                  </a:cubicBezTo>
                  <a:cubicBezTo>
                    <a:pt x="4" y="23"/>
                    <a:pt x="3" y="23"/>
                    <a:pt x="3" y="25"/>
                  </a:cubicBezTo>
                  <a:cubicBezTo>
                    <a:pt x="3" y="28"/>
                    <a:pt x="2" y="28"/>
                    <a:pt x="3" y="29"/>
                  </a:cubicBezTo>
                  <a:cubicBezTo>
                    <a:pt x="4" y="30"/>
                    <a:pt x="6" y="33"/>
                    <a:pt x="5" y="34"/>
                  </a:cubicBezTo>
                  <a:cubicBezTo>
                    <a:pt x="5" y="36"/>
                    <a:pt x="4" y="41"/>
                    <a:pt x="6" y="43"/>
                  </a:cubicBezTo>
                  <a:cubicBezTo>
                    <a:pt x="6" y="44"/>
                    <a:pt x="6" y="44"/>
                    <a:pt x="7" y="44"/>
                  </a:cubicBezTo>
                  <a:cubicBezTo>
                    <a:pt x="9" y="44"/>
                    <a:pt x="12" y="44"/>
                    <a:pt x="12" y="44"/>
                  </a:cubicBezTo>
                  <a:cubicBezTo>
                    <a:pt x="13" y="44"/>
                    <a:pt x="13" y="45"/>
                    <a:pt x="13" y="45"/>
                  </a:cubicBezTo>
                  <a:cubicBezTo>
                    <a:pt x="13" y="45"/>
                    <a:pt x="12" y="45"/>
                    <a:pt x="12" y="46"/>
                  </a:cubicBezTo>
                  <a:cubicBezTo>
                    <a:pt x="11" y="47"/>
                    <a:pt x="12" y="47"/>
                    <a:pt x="12" y="47"/>
                  </a:cubicBezTo>
                  <a:cubicBezTo>
                    <a:pt x="12" y="47"/>
                    <a:pt x="12" y="47"/>
                    <a:pt x="13" y="47"/>
                  </a:cubicBezTo>
                  <a:cubicBezTo>
                    <a:pt x="13" y="47"/>
                    <a:pt x="14" y="48"/>
                    <a:pt x="14" y="48"/>
                  </a:cubicBezTo>
                  <a:cubicBezTo>
                    <a:pt x="14" y="48"/>
                    <a:pt x="15" y="50"/>
                    <a:pt x="15" y="51"/>
                  </a:cubicBezTo>
                  <a:cubicBezTo>
                    <a:pt x="16" y="51"/>
                    <a:pt x="15" y="52"/>
                    <a:pt x="15" y="52"/>
                  </a:cubicBezTo>
                  <a:cubicBezTo>
                    <a:pt x="15" y="52"/>
                    <a:pt x="12" y="55"/>
                    <a:pt x="11" y="56"/>
                  </a:cubicBezTo>
                  <a:cubicBezTo>
                    <a:pt x="11" y="56"/>
                    <a:pt x="11" y="57"/>
                    <a:pt x="11" y="58"/>
                  </a:cubicBezTo>
                  <a:cubicBezTo>
                    <a:pt x="12" y="58"/>
                    <a:pt x="10" y="57"/>
                    <a:pt x="10" y="57"/>
                  </a:cubicBezTo>
                  <a:cubicBezTo>
                    <a:pt x="10" y="57"/>
                    <a:pt x="9" y="58"/>
                    <a:pt x="8" y="58"/>
                  </a:cubicBezTo>
                  <a:cubicBezTo>
                    <a:pt x="8" y="58"/>
                    <a:pt x="7" y="58"/>
                    <a:pt x="7" y="58"/>
                  </a:cubicBezTo>
                  <a:cubicBezTo>
                    <a:pt x="7" y="58"/>
                    <a:pt x="6" y="59"/>
                    <a:pt x="6" y="60"/>
                  </a:cubicBezTo>
                  <a:cubicBezTo>
                    <a:pt x="6" y="60"/>
                    <a:pt x="6" y="60"/>
                    <a:pt x="6" y="61"/>
                  </a:cubicBezTo>
                  <a:cubicBezTo>
                    <a:pt x="6" y="61"/>
                    <a:pt x="6" y="61"/>
                    <a:pt x="7" y="62"/>
                  </a:cubicBezTo>
                  <a:cubicBezTo>
                    <a:pt x="7" y="63"/>
                    <a:pt x="6" y="64"/>
                    <a:pt x="5" y="64"/>
                  </a:cubicBezTo>
                  <a:cubicBezTo>
                    <a:pt x="4" y="65"/>
                    <a:pt x="4" y="65"/>
                    <a:pt x="3" y="66"/>
                  </a:cubicBezTo>
                  <a:cubicBezTo>
                    <a:pt x="3" y="66"/>
                    <a:pt x="2" y="67"/>
                    <a:pt x="1" y="67"/>
                  </a:cubicBezTo>
                  <a:cubicBezTo>
                    <a:pt x="1" y="67"/>
                    <a:pt x="1" y="67"/>
                    <a:pt x="1" y="67"/>
                  </a:cubicBezTo>
                  <a:cubicBezTo>
                    <a:pt x="1" y="68"/>
                    <a:pt x="1" y="68"/>
                    <a:pt x="1" y="68"/>
                  </a:cubicBezTo>
                  <a:cubicBezTo>
                    <a:pt x="1" y="68"/>
                    <a:pt x="1" y="68"/>
                    <a:pt x="1" y="67"/>
                  </a:cubicBezTo>
                  <a:cubicBezTo>
                    <a:pt x="1" y="67"/>
                    <a:pt x="1" y="68"/>
                    <a:pt x="1" y="68"/>
                  </a:cubicBezTo>
                  <a:cubicBezTo>
                    <a:pt x="1" y="69"/>
                    <a:pt x="1" y="71"/>
                    <a:pt x="1" y="72"/>
                  </a:cubicBezTo>
                  <a:cubicBezTo>
                    <a:pt x="0" y="73"/>
                    <a:pt x="1" y="75"/>
                    <a:pt x="1" y="75"/>
                  </a:cubicBezTo>
                  <a:cubicBezTo>
                    <a:pt x="1" y="76"/>
                    <a:pt x="1" y="76"/>
                    <a:pt x="1" y="77"/>
                  </a:cubicBezTo>
                  <a:cubicBezTo>
                    <a:pt x="1" y="77"/>
                    <a:pt x="2" y="77"/>
                    <a:pt x="2" y="77"/>
                  </a:cubicBezTo>
                  <a:cubicBezTo>
                    <a:pt x="2" y="76"/>
                    <a:pt x="3" y="76"/>
                    <a:pt x="3" y="76"/>
                  </a:cubicBezTo>
                  <a:cubicBezTo>
                    <a:pt x="3" y="76"/>
                    <a:pt x="7" y="79"/>
                    <a:pt x="7" y="79"/>
                  </a:cubicBezTo>
                  <a:cubicBezTo>
                    <a:pt x="7" y="79"/>
                    <a:pt x="8" y="80"/>
                    <a:pt x="8" y="80"/>
                  </a:cubicBezTo>
                  <a:cubicBezTo>
                    <a:pt x="9" y="80"/>
                    <a:pt x="14" y="82"/>
                    <a:pt x="15" y="82"/>
                  </a:cubicBezTo>
                  <a:cubicBezTo>
                    <a:pt x="15" y="82"/>
                    <a:pt x="18" y="83"/>
                    <a:pt x="20" y="82"/>
                  </a:cubicBezTo>
                  <a:cubicBezTo>
                    <a:pt x="21" y="82"/>
                    <a:pt x="34" y="74"/>
                    <a:pt x="48" y="66"/>
                  </a:cubicBezTo>
                  <a:cubicBezTo>
                    <a:pt x="61" y="58"/>
                    <a:pt x="74" y="50"/>
                    <a:pt x="74" y="50"/>
                  </a:cubicBezTo>
                  <a:cubicBezTo>
                    <a:pt x="74" y="50"/>
                    <a:pt x="76" y="50"/>
                    <a:pt x="77" y="49"/>
                  </a:cubicBezTo>
                  <a:cubicBezTo>
                    <a:pt x="78" y="49"/>
                    <a:pt x="81" y="48"/>
                    <a:pt x="81" y="47"/>
                  </a:cubicBezTo>
                  <a:cubicBezTo>
                    <a:pt x="81" y="46"/>
                    <a:pt x="82" y="45"/>
                    <a:pt x="82" y="44"/>
                  </a:cubicBezTo>
                  <a:cubicBezTo>
                    <a:pt x="83" y="44"/>
                    <a:pt x="84" y="41"/>
                    <a:pt x="84" y="39"/>
                  </a:cubicBezTo>
                  <a:cubicBezTo>
                    <a:pt x="84" y="38"/>
                    <a:pt x="84" y="34"/>
                    <a:pt x="84" y="33"/>
                  </a:cubicBezTo>
                  <a:cubicBezTo>
                    <a:pt x="85" y="31"/>
                    <a:pt x="85" y="30"/>
                    <a:pt x="85" y="29"/>
                  </a:cubicBezTo>
                  <a:cubicBezTo>
                    <a:pt x="85" y="27"/>
                    <a:pt x="85" y="18"/>
                    <a:pt x="85" y="18"/>
                  </a:cubicBezTo>
                  <a:cubicBezTo>
                    <a:pt x="85" y="18"/>
                    <a:pt x="85" y="17"/>
                    <a:pt x="85" y="16"/>
                  </a:cubicBezTo>
                  <a:cubicBezTo>
                    <a:pt x="85" y="16"/>
                    <a:pt x="86" y="13"/>
                    <a:pt x="86" y="13"/>
                  </a:cubicBezTo>
                  <a:cubicBezTo>
                    <a:pt x="86" y="13"/>
                    <a:pt x="87" y="13"/>
                    <a:pt x="87" y="12"/>
                  </a:cubicBezTo>
                  <a:cubicBezTo>
                    <a:pt x="87" y="12"/>
                    <a:pt x="92" y="11"/>
                    <a:pt x="92" y="11"/>
                  </a:cubicBezTo>
                  <a:cubicBezTo>
                    <a:pt x="92" y="11"/>
                    <a:pt x="92" y="11"/>
                    <a:pt x="93" y="11"/>
                  </a:cubicBezTo>
                  <a:cubicBezTo>
                    <a:pt x="93" y="11"/>
                    <a:pt x="100" y="4"/>
                    <a:pt x="100" y="4"/>
                  </a:cubicBezTo>
                  <a:cubicBezTo>
                    <a:pt x="100" y="4"/>
                    <a:pt x="101" y="4"/>
                    <a:pt x="101" y="3"/>
                  </a:cubicBezTo>
                  <a:cubicBezTo>
                    <a:pt x="101" y="3"/>
                    <a:pt x="101" y="3"/>
                    <a:pt x="10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5" name="Freeform 421">
              <a:extLst>
                <a:ext uri="{FF2B5EF4-FFF2-40B4-BE49-F238E27FC236}">
                  <a16:creationId xmlns="" xmlns:a16="http://schemas.microsoft.com/office/drawing/2014/main" id="{E9A8D18E-3B6D-4FC9-9C4F-FABCC37200EB}"/>
                </a:ext>
              </a:extLst>
            </p:cNvPr>
            <p:cNvSpPr>
              <a:spLocks/>
            </p:cNvSpPr>
            <p:nvPr/>
          </p:nvSpPr>
          <p:spPr bwMode="auto">
            <a:xfrm>
              <a:off x="3491620" y="2683640"/>
              <a:ext cx="24442" cy="27776"/>
            </a:xfrm>
            <a:custGeom>
              <a:avLst/>
              <a:gdLst>
                <a:gd name="T0" fmla="*/ 8 w 23"/>
                <a:gd name="T1" fmla="*/ 23 h 26"/>
                <a:gd name="T2" fmla="*/ 10 w 23"/>
                <a:gd name="T3" fmla="*/ 22 h 26"/>
                <a:gd name="T4" fmla="*/ 12 w 23"/>
                <a:gd name="T5" fmla="*/ 20 h 26"/>
                <a:gd name="T6" fmla="*/ 14 w 23"/>
                <a:gd name="T7" fmla="*/ 18 h 26"/>
                <a:gd name="T8" fmla="*/ 13 w 23"/>
                <a:gd name="T9" fmla="*/ 17 h 26"/>
                <a:gd name="T10" fmla="*/ 13 w 23"/>
                <a:gd name="T11" fmla="*/ 16 h 26"/>
                <a:gd name="T12" fmla="*/ 14 w 23"/>
                <a:gd name="T13" fmla="*/ 14 h 26"/>
                <a:gd name="T14" fmla="*/ 15 w 23"/>
                <a:gd name="T15" fmla="*/ 14 h 26"/>
                <a:gd name="T16" fmla="*/ 17 w 23"/>
                <a:gd name="T17" fmla="*/ 13 h 26"/>
                <a:gd name="T18" fmla="*/ 18 w 23"/>
                <a:gd name="T19" fmla="*/ 14 h 26"/>
                <a:gd name="T20" fmla="*/ 18 w 23"/>
                <a:gd name="T21" fmla="*/ 12 h 26"/>
                <a:gd name="T22" fmla="*/ 22 w 23"/>
                <a:gd name="T23" fmla="*/ 8 h 26"/>
                <a:gd name="T24" fmla="*/ 22 w 23"/>
                <a:gd name="T25" fmla="*/ 7 h 26"/>
                <a:gd name="T26" fmla="*/ 21 w 23"/>
                <a:gd name="T27" fmla="*/ 4 h 26"/>
                <a:gd name="T28" fmla="*/ 20 w 23"/>
                <a:gd name="T29" fmla="*/ 3 h 26"/>
                <a:gd name="T30" fmla="*/ 19 w 23"/>
                <a:gd name="T31" fmla="*/ 3 h 26"/>
                <a:gd name="T32" fmla="*/ 19 w 23"/>
                <a:gd name="T33" fmla="*/ 2 h 26"/>
                <a:gd name="T34" fmla="*/ 20 w 23"/>
                <a:gd name="T35" fmla="*/ 1 h 26"/>
                <a:gd name="T36" fmla="*/ 19 w 23"/>
                <a:gd name="T37" fmla="*/ 0 h 26"/>
                <a:gd name="T38" fmla="*/ 14 w 23"/>
                <a:gd name="T39" fmla="*/ 0 h 26"/>
                <a:gd name="T40" fmla="*/ 13 w 23"/>
                <a:gd name="T41" fmla="*/ 1 h 26"/>
                <a:gd name="T42" fmla="*/ 13 w 23"/>
                <a:gd name="T43" fmla="*/ 2 h 26"/>
                <a:gd name="T44" fmla="*/ 10 w 23"/>
                <a:gd name="T45" fmla="*/ 4 h 26"/>
                <a:gd name="T46" fmla="*/ 8 w 23"/>
                <a:gd name="T47" fmla="*/ 10 h 26"/>
                <a:gd name="T48" fmla="*/ 6 w 23"/>
                <a:gd name="T49" fmla="*/ 13 h 26"/>
                <a:gd name="T50" fmla="*/ 4 w 23"/>
                <a:gd name="T51" fmla="*/ 17 h 26"/>
                <a:gd name="T52" fmla="*/ 1 w 23"/>
                <a:gd name="T53" fmla="*/ 25 h 26"/>
                <a:gd name="T54" fmla="*/ 0 w 23"/>
                <a:gd name="T55" fmla="*/ 26 h 26"/>
                <a:gd name="T56" fmla="*/ 5 w 23"/>
                <a:gd name="T57" fmla="*/ 26 h 26"/>
                <a:gd name="T58" fmla="*/ 7 w 23"/>
                <a:gd name="T59" fmla="*/ 24 h 26"/>
                <a:gd name="T60" fmla="*/ 8 w 23"/>
                <a:gd name="T61" fmla="*/ 24 h 26"/>
                <a:gd name="T62" fmla="*/ 8 w 23"/>
                <a:gd name="T63" fmla="*/ 23 h 26"/>
                <a:gd name="T64" fmla="*/ 8 w 23"/>
                <a:gd name="T65"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6">
                  <a:moveTo>
                    <a:pt x="8" y="23"/>
                  </a:moveTo>
                  <a:cubicBezTo>
                    <a:pt x="9" y="23"/>
                    <a:pt x="10" y="22"/>
                    <a:pt x="10" y="22"/>
                  </a:cubicBezTo>
                  <a:cubicBezTo>
                    <a:pt x="11" y="21"/>
                    <a:pt x="11" y="21"/>
                    <a:pt x="12" y="20"/>
                  </a:cubicBezTo>
                  <a:cubicBezTo>
                    <a:pt x="13" y="20"/>
                    <a:pt x="14" y="19"/>
                    <a:pt x="14" y="18"/>
                  </a:cubicBezTo>
                  <a:cubicBezTo>
                    <a:pt x="13" y="17"/>
                    <a:pt x="13" y="17"/>
                    <a:pt x="13" y="17"/>
                  </a:cubicBezTo>
                  <a:cubicBezTo>
                    <a:pt x="13" y="16"/>
                    <a:pt x="13" y="16"/>
                    <a:pt x="13" y="16"/>
                  </a:cubicBezTo>
                  <a:cubicBezTo>
                    <a:pt x="13" y="15"/>
                    <a:pt x="14" y="14"/>
                    <a:pt x="14" y="14"/>
                  </a:cubicBezTo>
                  <a:cubicBezTo>
                    <a:pt x="14" y="14"/>
                    <a:pt x="15" y="14"/>
                    <a:pt x="15" y="14"/>
                  </a:cubicBezTo>
                  <a:cubicBezTo>
                    <a:pt x="16" y="14"/>
                    <a:pt x="17" y="13"/>
                    <a:pt x="17" y="13"/>
                  </a:cubicBezTo>
                  <a:cubicBezTo>
                    <a:pt x="17" y="13"/>
                    <a:pt x="19" y="14"/>
                    <a:pt x="18" y="14"/>
                  </a:cubicBezTo>
                  <a:cubicBezTo>
                    <a:pt x="18" y="13"/>
                    <a:pt x="18" y="12"/>
                    <a:pt x="18" y="12"/>
                  </a:cubicBezTo>
                  <a:cubicBezTo>
                    <a:pt x="19" y="11"/>
                    <a:pt x="22" y="8"/>
                    <a:pt x="22" y="8"/>
                  </a:cubicBezTo>
                  <a:cubicBezTo>
                    <a:pt x="22" y="8"/>
                    <a:pt x="23" y="7"/>
                    <a:pt x="22" y="7"/>
                  </a:cubicBezTo>
                  <a:cubicBezTo>
                    <a:pt x="22" y="6"/>
                    <a:pt x="21" y="4"/>
                    <a:pt x="21" y="4"/>
                  </a:cubicBezTo>
                  <a:cubicBezTo>
                    <a:pt x="21" y="4"/>
                    <a:pt x="20" y="3"/>
                    <a:pt x="20" y="3"/>
                  </a:cubicBezTo>
                  <a:cubicBezTo>
                    <a:pt x="19" y="3"/>
                    <a:pt x="19" y="3"/>
                    <a:pt x="19" y="3"/>
                  </a:cubicBezTo>
                  <a:cubicBezTo>
                    <a:pt x="19" y="3"/>
                    <a:pt x="18" y="3"/>
                    <a:pt x="19" y="2"/>
                  </a:cubicBezTo>
                  <a:cubicBezTo>
                    <a:pt x="19" y="1"/>
                    <a:pt x="20" y="1"/>
                    <a:pt x="20" y="1"/>
                  </a:cubicBezTo>
                  <a:cubicBezTo>
                    <a:pt x="20" y="1"/>
                    <a:pt x="20" y="0"/>
                    <a:pt x="19" y="0"/>
                  </a:cubicBezTo>
                  <a:cubicBezTo>
                    <a:pt x="19" y="0"/>
                    <a:pt x="16" y="0"/>
                    <a:pt x="14" y="0"/>
                  </a:cubicBezTo>
                  <a:cubicBezTo>
                    <a:pt x="14" y="1"/>
                    <a:pt x="14" y="1"/>
                    <a:pt x="13" y="1"/>
                  </a:cubicBezTo>
                  <a:cubicBezTo>
                    <a:pt x="12" y="1"/>
                    <a:pt x="13" y="2"/>
                    <a:pt x="13" y="2"/>
                  </a:cubicBezTo>
                  <a:cubicBezTo>
                    <a:pt x="13" y="3"/>
                    <a:pt x="11" y="4"/>
                    <a:pt x="10" y="4"/>
                  </a:cubicBezTo>
                  <a:cubicBezTo>
                    <a:pt x="10" y="5"/>
                    <a:pt x="8" y="7"/>
                    <a:pt x="8" y="10"/>
                  </a:cubicBezTo>
                  <a:cubicBezTo>
                    <a:pt x="8" y="10"/>
                    <a:pt x="7" y="12"/>
                    <a:pt x="6" y="13"/>
                  </a:cubicBezTo>
                  <a:cubicBezTo>
                    <a:pt x="6" y="14"/>
                    <a:pt x="5" y="15"/>
                    <a:pt x="4" y="17"/>
                  </a:cubicBezTo>
                  <a:cubicBezTo>
                    <a:pt x="4" y="19"/>
                    <a:pt x="1" y="24"/>
                    <a:pt x="1" y="25"/>
                  </a:cubicBezTo>
                  <a:cubicBezTo>
                    <a:pt x="0" y="26"/>
                    <a:pt x="0" y="26"/>
                    <a:pt x="0" y="26"/>
                  </a:cubicBezTo>
                  <a:cubicBezTo>
                    <a:pt x="2" y="26"/>
                    <a:pt x="5" y="26"/>
                    <a:pt x="5" y="26"/>
                  </a:cubicBezTo>
                  <a:cubicBezTo>
                    <a:pt x="6" y="26"/>
                    <a:pt x="6" y="25"/>
                    <a:pt x="7" y="24"/>
                  </a:cubicBezTo>
                  <a:cubicBezTo>
                    <a:pt x="7" y="24"/>
                    <a:pt x="7" y="24"/>
                    <a:pt x="8" y="24"/>
                  </a:cubicBezTo>
                  <a:cubicBezTo>
                    <a:pt x="8" y="23"/>
                    <a:pt x="8" y="23"/>
                    <a:pt x="8" y="23"/>
                  </a:cubicBezTo>
                  <a:cubicBezTo>
                    <a:pt x="8" y="23"/>
                    <a:pt x="8" y="23"/>
                    <a:pt x="8" y="2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6" name="Freeform 422">
              <a:extLst>
                <a:ext uri="{FF2B5EF4-FFF2-40B4-BE49-F238E27FC236}">
                  <a16:creationId xmlns="" xmlns:a16="http://schemas.microsoft.com/office/drawing/2014/main" id="{09553495-F8EE-4561-9137-085905E6D502}"/>
                </a:ext>
              </a:extLst>
            </p:cNvPr>
            <p:cNvSpPr>
              <a:spLocks/>
            </p:cNvSpPr>
            <p:nvPr/>
          </p:nvSpPr>
          <p:spPr bwMode="auto">
            <a:xfrm>
              <a:off x="3732710" y="2826960"/>
              <a:ext cx="14444" cy="26664"/>
            </a:xfrm>
            <a:custGeom>
              <a:avLst/>
              <a:gdLst>
                <a:gd name="T0" fmla="*/ 4 w 14"/>
                <a:gd name="T1" fmla="*/ 25 h 26"/>
                <a:gd name="T2" fmla="*/ 11 w 14"/>
                <a:gd name="T3" fmla="*/ 25 h 26"/>
                <a:gd name="T4" fmla="*/ 11 w 14"/>
                <a:gd name="T5" fmla="*/ 23 h 26"/>
                <a:gd name="T6" fmla="*/ 12 w 14"/>
                <a:gd name="T7" fmla="*/ 20 h 26"/>
                <a:gd name="T8" fmla="*/ 13 w 14"/>
                <a:gd name="T9" fmla="*/ 14 h 26"/>
                <a:gd name="T10" fmla="*/ 12 w 14"/>
                <a:gd name="T11" fmla="*/ 8 h 26"/>
                <a:gd name="T12" fmla="*/ 12 w 14"/>
                <a:gd name="T13" fmla="*/ 4 h 26"/>
                <a:gd name="T14" fmla="*/ 9 w 14"/>
                <a:gd name="T15" fmla="*/ 3 h 26"/>
                <a:gd name="T16" fmla="*/ 5 w 14"/>
                <a:gd name="T17" fmla="*/ 2 h 26"/>
                <a:gd name="T18" fmla="*/ 4 w 14"/>
                <a:gd name="T19" fmla="*/ 4 h 26"/>
                <a:gd name="T20" fmla="*/ 3 w 14"/>
                <a:gd name="T21" fmla="*/ 7 h 26"/>
                <a:gd name="T22" fmla="*/ 1 w 14"/>
                <a:gd name="T23" fmla="*/ 17 h 26"/>
                <a:gd name="T24" fmla="*/ 1 w 14"/>
                <a:gd name="T25" fmla="*/ 22 h 26"/>
                <a:gd name="T26" fmla="*/ 4 w 14"/>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6">
                  <a:moveTo>
                    <a:pt x="4" y="25"/>
                  </a:moveTo>
                  <a:cubicBezTo>
                    <a:pt x="5" y="26"/>
                    <a:pt x="8" y="25"/>
                    <a:pt x="11" y="25"/>
                  </a:cubicBezTo>
                  <a:cubicBezTo>
                    <a:pt x="11" y="24"/>
                    <a:pt x="11" y="24"/>
                    <a:pt x="11" y="23"/>
                  </a:cubicBezTo>
                  <a:cubicBezTo>
                    <a:pt x="12" y="22"/>
                    <a:pt x="11" y="21"/>
                    <a:pt x="12" y="20"/>
                  </a:cubicBezTo>
                  <a:cubicBezTo>
                    <a:pt x="12" y="19"/>
                    <a:pt x="14" y="15"/>
                    <a:pt x="13" y="14"/>
                  </a:cubicBezTo>
                  <a:cubicBezTo>
                    <a:pt x="12" y="13"/>
                    <a:pt x="11" y="12"/>
                    <a:pt x="12" y="8"/>
                  </a:cubicBezTo>
                  <a:cubicBezTo>
                    <a:pt x="13" y="5"/>
                    <a:pt x="13" y="4"/>
                    <a:pt x="12" y="4"/>
                  </a:cubicBezTo>
                  <a:cubicBezTo>
                    <a:pt x="10" y="4"/>
                    <a:pt x="10" y="3"/>
                    <a:pt x="9" y="3"/>
                  </a:cubicBezTo>
                  <a:cubicBezTo>
                    <a:pt x="9" y="2"/>
                    <a:pt x="7" y="0"/>
                    <a:pt x="5" y="2"/>
                  </a:cubicBezTo>
                  <a:cubicBezTo>
                    <a:pt x="3" y="4"/>
                    <a:pt x="4" y="4"/>
                    <a:pt x="4" y="4"/>
                  </a:cubicBezTo>
                  <a:cubicBezTo>
                    <a:pt x="4" y="5"/>
                    <a:pt x="3" y="7"/>
                    <a:pt x="3" y="7"/>
                  </a:cubicBezTo>
                  <a:cubicBezTo>
                    <a:pt x="3" y="7"/>
                    <a:pt x="0" y="15"/>
                    <a:pt x="1" y="17"/>
                  </a:cubicBezTo>
                  <a:cubicBezTo>
                    <a:pt x="1" y="18"/>
                    <a:pt x="2" y="22"/>
                    <a:pt x="1" y="22"/>
                  </a:cubicBezTo>
                  <a:cubicBezTo>
                    <a:pt x="2" y="23"/>
                    <a:pt x="3" y="25"/>
                    <a:pt x="4" y="2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7" name="Freeform 423">
              <a:extLst>
                <a:ext uri="{FF2B5EF4-FFF2-40B4-BE49-F238E27FC236}">
                  <a16:creationId xmlns="" xmlns:a16="http://schemas.microsoft.com/office/drawing/2014/main" id="{6B14B4C0-8BA6-4875-B114-9EBAA0353A7D}"/>
                </a:ext>
              </a:extLst>
            </p:cNvPr>
            <p:cNvSpPr>
              <a:spLocks/>
            </p:cNvSpPr>
            <p:nvPr/>
          </p:nvSpPr>
          <p:spPr bwMode="auto">
            <a:xfrm>
              <a:off x="3751597" y="2846959"/>
              <a:ext cx="122211" cy="134433"/>
            </a:xfrm>
            <a:custGeom>
              <a:avLst/>
              <a:gdLst>
                <a:gd name="T0" fmla="*/ 64 w 118"/>
                <a:gd name="T1" fmla="*/ 1 h 130"/>
                <a:gd name="T2" fmla="*/ 64 w 118"/>
                <a:gd name="T3" fmla="*/ 2 h 130"/>
                <a:gd name="T4" fmla="*/ 62 w 118"/>
                <a:gd name="T5" fmla="*/ 3 h 130"/>
                <a:gd name="T6" fmla="*/ 61 w 118"/>
                <a:gd name="T7" fmla="*/ 4 h 130"/>
                <a:gd name="T8" fmla="*/ 60 w 118"/>
                <a:gd name="T9" fmla="*/ 3 h 130"/>
                <a:gd name="T10" fmla="*/ 59 w 118"/>
                <a:gd name="T11" fmla="*/ 1 h 130"/>
                <a:gd name="T12" fmla="*/ 59 w 118"/>
                <a:gd name="T13" fmla="*/ 1 h 130"/>
                <a:gd name="T14" fmla="*/ 57 w 118"/>
                <a:gd name="T15" fmla="*/ 4 h 130"/>
                <a:gd name="T16" fmla="*/ 56 w 118"/>
                <a:gd name="T17" fmla="*/ 7 h 130"/>
                <a:gd name="T18" fmla="*/ 56 w 118"/>
                <a:gd name="T19" fmla="*/ 12 h 130"/>
                <a:gd name="T20" fmla="*/ 59 w 118"/>
                <a:gd name="T21" fmla="*/ 14 h 130"/>
                <a:gd name="T22" fmla="*/ 59 w 118"/>
                <a:gd name="T23" fmla="*/ 15 h 130"/>
                <a:gd name="T24" fmla="*/ 54 w 118"/>
                <a:gd name="T25" fmla="*/ 15 h 130"/>
                <a:gd name="T26" fmla="*/ 51 w 118"/>
                <a:gd name="T27" fmla="*/ 19 h 130"/>
                <a:gd name="T28" fmla="*/ 47 w 118"/>
                <a:gd name="T29" fmla="*/ 36 h 130"/>
                <a:gd name="T30" fmla="*/ 47 w 118"/>
                <a:gd name="T31" fmla="*/ 36 h 130"/>
                <a:gd name="T32" fmla="*/ 52 w 118"/>
                <a:gd name="T33" fmla="*/ 45 h 130"/>
                <a:gd name="T34" fmla="*/ 52 w 118"/>
                <a:gd name="T35" fmla="*/ 54 h 130"/>
                <a:gd name="T36" fmla="*/ 44 w 118"/>
                <a:gd name="T37" fmla="*/ 77 h 130"/>
                <a:gd name="T38" fmla="*/ 44 w 118"/>
                <a:gd name="T39" fmla="*/ 78 h 130"/>
                <a:gd name="T40" fmla="*/ 2 w 118"/>
                <a:gd name="T41" fmla="*/ 93 h 130"/>
                <a:gd name="T42" fmla="*/ 0 w 118"/>
                <a:gd name="T43" fmla="*/ 94 h 130"/>
                <a:gd name="T44" fmla="*/ 16 w 118"/>
                <a:gd name="T45" fmla="*/ 130 h 130"/>
                <a:gd name="T46" fmla="*/ 29 w 118"/>
                <a:gd name="T47" fmla="*/ 125 h 130"/>
                <a:gd name="T48" fmla="*/ 40 w 118"/>
                <a:gd name="T49" fmla="*/ 124 h 130"/>
                <a:gd name="T50" fmla="*/ 48 w 118"/>
                <a:gd name="T51" fmla="*/ 119 h 130"/>
                <a:gd name="T52" fmla="*/ 56 w 118"/>
                <a:gd name="T53" fmla="*/ 110 h 130"/>
                <a:gd name="T54" fmla="*/ 68 w 118"/>
                <a:gd name="T55" fmla="*/ 105 h 130"/>
                <a:gd name="T56" fmla="*/ 74 w 118"/>
                <a:gd name="T57" fmla="*/ 97 h 130"/>
                <a:gd name="T58" fmla="*/ 86 w 118"/>
                <a:gd name="T59" fmla="*/ 91 h 130"/>
                <a:gd name="T60" fmla="*/ 85 w 118"/>
                <a:gd name="T61" fmla="*/ 88 h 130"/>
                <a:gd name="T62" fmla="*/ 85 w 118"/>
                <a:gd name="T63" fmla="*/ 85 h 130"/>
                <a:gd name="T64" fmla="*/ 86 w 118"/>
                <a:gd name="T65" fmla="*/ 80 h 130"/>
                <a:gd name="T66" fmla="*/ 92 w 118"/>
                <a:gd name="T67" fmla="*/ 69 h 130"/>
                <a:gd name="T68" fmla="*/ 93 w 118"/>
                <a:gd name="T69" fmla="*/ 70 h 130"/>
                <a:gd name="T70" fmla="*/ 93 w 118"/>
                <a:gd name="T71" fmla="*/ 72 h 130"/>
                <a:gd name="T72" fmla="*/ 97 w 118"/>
                <a:gd name="T73" fmla="*/ 70 h 130"/>
                <a:gd name="T74" fmla="*/ 100 w 118"/>
                <a:gd name="T75" fmla="*/ 67 h 130"/>
                <a:gd name="T76" fmla="*/ 104 w 118"/>
                <a:gd name="T77" fmla="*/ 59 h 130"/>
                <a:gd name="T78" fmla="*/ 112 w 118"/>
                <a:gd name="T79" fmla="*/ 51 h 130"/>
                <a:gd name="T80" fmla="*/ 115 w 118"/>
                <a:gd name="T81" fmla="*/ 45 h 130"/>
                <a:gd name="T82" fmla="*/ 115 w 118"/>
                <a:gd name="T83" fmla="*/ 39 h 130"/>
                <a:gd name="T84" fmla="*/ 108 w 118"/>
                <a:gd name="T85" fmla="*/ 35 h 130"/>
                <a:gd name="T86" fmla="*/ 100 w 118"/>
                <a:gd name="T87" fmla="*/ 23 h 130"/>
                <a:gd name="T88" fmla="*/ 96 w 118"/>
                <a:gd name="T89" fmla="*/ 21 h 130"/>
                <a:gd name="T90" fmla="*/ 93 w 118"/>
                <a:gd name="T91" fmla="*/ 21 h 130"/>
                <a:gd name="T92" fmla="*/ 89 w 118"/>
                <a:gd name="T93" fmla="*/ 20 h 130"/>
                <a:gd name="T94" fmla="*/ 85 w 118"/>
                <a:gd name="T95" fmla="*/ 19 h 130"/>
                <a:gd name="T96" fmla="*/ 80 w 118"/>
                <a:gd name="T97" fmla="*/ 17 h 130"/>
                <a:gd name="T98" fmla="*/ 72 w 118"/>
                <a:gd name="T99" fmla="*/ 12 h 130"/>
                <a:gd name="T100" fmla="*/ 69 w 118"/>
                <a:gd name="T101" fmla="*/ 8 h 130"/>
                <a:gd name="T102" fmla="*/ 65 w 118"/>
                <a:gd name="T103" fmla="*/ 0 h 130"/>
                <a:gd name="T104" fmla="*/ 65 w 118"/>
                <a:gd name="T105" fmla="*/ 0 h 130"/>
                <a:gd name="T106" fmla="*/ 64 w 118"/>
                <a:gd name="T107"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30">
                  <a:moveTo>
                    <a:pt x="64" y="1"/>
                  </a:moveTo>
                  <a:cubicBezTo>
                    <a:pt x="64" y="1"/>
                    <a:pt x="64" y="1"/>
                    <a:pt x="64" y="2"/>
                  </a:cubicBezTo>
                  <a:cubicBezTo>
                    <a:pt x="64" y="2"/>
                    <a:pt x="63" y="2"/>
                    <a:pt x="62" y="3"/>
                  </a:cubicBezTo>
                  <a:cubicBezTo>
                    <a:pt x="62" y="3"/>
                    <a:pt x="61" y="3"/>
                    <a:pt x="61" y="4"/>
                  </a:cubicBezTo>
                  <a:cubicBezTo>
                    <a:pt x="60" y="5"/>
                    <a:pt x="60" y="3"/>
                    <a:pt x="60" y="3"/>
                  </a:cubicBezTo>
                  <a:cubicBezTo>
                    <a:pt x="60" y="2"/>
                    <a:pt x="60" y="1"/>
                    <a:pt x="59" y="1"/>
                  </a:cubicBezTo>
                  <a:cubicBezTo>
                    <a:pt x="59" y="0"/>
                    <a:pt x="59" y="1"/>
                    <a:pt x="59" y="1"/>
                  </a:cubicBezTo>
                  <a:cubicBezTo>
                    <a:pt x="59" y="1"/>
                    <a:pt x="57" y="3"/>
                    <a:pt x="57" y="4"/>
                  </a:cubicBezTo>
                  <a:cubicBezTo>
                    <a:pt x="56" y="5"/>
                    <a:pt x="56" y="6"/>
                    <a:pt x="56" y="7"/>
                  </a:cubicBezTo>
                  <a:cubicBezTo>
                    <a:pt x="56" y="8"/>
                    <a:pt x="56" y="11"/>
                    <a:pt x="56" y="12"/>
                  </a:cubicBezTo>
                  <a:cubicBezTo>
                    <a:pt x="56" y="13"/>
                    <a:pt x="58" y="14"/>
                    <a:pt x="59" y="14"/>
                  </a:cubicBezTo>
                  <a:cubicBezTo>
                    <a:pt x="60" y="15"/>
                    <a:pt x="59" y="15"/>
                    <a:pt x="59" y="15"/>
                  </a:cubicBezTo>
                  <a:cubicBezTo>
                    <a:pt x="59" y="15"/>
                    <a:pt x="58" y="15"/>
                    <a:pt x="54" y="15"/>
                  </a:cubicBezTo>
                  <a:cubicBezTo>
                    <a:pt x="51" y="16"/>
                    <a:pt x="51" y="19"/>
                    <a:pt x="51" y="19"/>
                  </a:cubicBezTo>
                  <a:cubicBezTo>
                    <a:pt x="47" y="36"/>
                    <a:pt x="47" y="36"/>
                    <a:pt x="47" y="36"/>
                  </a:cubicBezTo>
                  <a:cubicBezTo>
                    <a:pt x="47" y="36"/>
                    <a:pt x="47" y="36"/>
                    <a:pt x="47" y="36"/>
                  </a:cubicBezTo>
                  <a:cubicBezTo>
                    <a:pt x="49" y="38"/>
                    <a:pt x="51" y="43"/>
                    <a:pt x="52" y="45"/>
                  </a:cubicBezTo>
                  <a:cubicBezTo>
                    <a:pt x="54" y="48"/>
                    <a:pt x="52" y="53"/>
                    <a:pt x="52" y="54"/>
                  </a:cubicBezTo>
                  <a:cubicBezTo>
                    <a:pt x="52" y="54"/>
                    <a:pt x="45" y="77"/>
                    <a:pt x="44" y="77"/>
                  </a:cubicBezTo>
                  <a:cubicBezTo>
                    <a:pt x="44" y="78"/>
                    <a:pt x="44" y="78"/>
                    <a:pt x="44" y="78"/>
                  </a:cubicBezTo>
                  <a:cubicBezTo>
                    <a:pt x="44" y="78"/>
                    <a:pt x="3" y="93"/>
                    <a:pt x="2" y="93"/>
                  </a:cubicBezTo>
                  <a:cubicBezTo>
                    <a:pt x="1" y="93"/>
                    <a:pt x="0" y="93"/>
                    <a:pt x="0" y="94"/>
                  </a:cubicBezTo>
                  <a:cubicBezTo>
                    <a:pt x="16" y="130"/>
                    <a:pt x="16" y="130"/>
                    <a:pt x="16" y="130"/>
                  </a:cubicBezTo>
                  <a:cubicBezTo>
                    <a:pt x="22" y="128"/>
                    <a:pt x="29" y="125"/>
                    <a:pt x="29" y="125"/>
                  </a:cubicBezTo>
                  <a:cubicBezTo>
                    <a:pt x="30" y="124"/>
                    <a:pt x="35" y="123"/>
                    <a:pt x="40" y="124"/>
                  </a:cubicBezTo>
                  <a:cubicBezTo>
                    <a:pt x="44" y="125"/>
                    <a:pt x="48" y="122"/>
                    <a:pt x="48" y="119"/>
                  </a:cubicBezTo>
                  <a:cubicBezTo>
                    <a:pt x="48" y="115"/>
                    <a:pt x="51" y="111"/>
                    <a:pt x="56" y="110"/>
                  </a:cubicBezTo>
                  <a:cubicBezTo>
                    <a:pt x="62" y="110"/>
                    <a:pt x="66" y="109"/>
                    <a:pt x="68" y="105"/>
                  </a:cubicBezTo>
                  <a:cubicBezTo>
                    <a:pt x="69" y="101"/>
                    <a:pt x="72" y="97"/>
                    <a:pt x="74" y="97"/>
                  </a:cubicBezTo>
                  <a:cubicBezTo>
                    <a:pt x="76" y="96"/>
                    <a:pt x="87" y="95"/>
                    <a:pt x="86" y="91"/>
                  </a:cubicBezTo>
                  <a:cubicBezTo>
                    <a:pt x="85" y="88"/>
                    <a:pt x="85" y="90"/>
                    <a:pt x="85" y="88"/>
                  </a:cubicBezTo>
                  <a:cubicBezTo>
                    <a:pt x="85" y="87"/>
                    <a:pt x="86" y="86"/>
                    <a:pt x="85" y="85"/>
                  </a:cubicBezTo>
                  <a:cubicBezTo>
                    <a:pt x="85" y="84"/>
                    <a:pt x="84" y="83"/>
                    <a:pt x="86" y="80"/>
                  </a:cubicBezTo>
                  <a:cubicBezTo>
                    <a:pt x="87" y="78"/>
                    <a:pt x="89" y="69"/>
                    <a:pt x="92" y="69"/>
                  </a:cubicBezTo>
                  <a:cubicBezTo>
                    <a:pt x="94" y="68"/>
                    <a:pt x="93" y="69"/>
                    <a:pt x="93" y="70"/>
                  </a:cubicBezTo>
                  <a:cubicBezTo>
                    <a:pt x="92" y="71"/>
                    <a:pt x="92" y="72"/>
                    <a:pt x="93" y="72"/>
                  </a:cubicBezTo>
                  <a:cubicBezTo>
                    <a:pt x="94" y="72"/>
                    <a:pt x="96" y="72"/>
                    <a:pt x="97" y="70"/>
                  </a:cubicBezTo>
                  <a:cubicBezTo>
                    <a:pt x="97" y="69"/>
                    <a:pt x="99" y="68"/>
                    <a:pt x="100" y="67"/>
                  </a:cubicBezTo>
                  <a:cubicBezTo>
                    <a:pt x="100" y="66"/>
                    <a:pt x="103" y="61"/>
                    <a:pt x="104" y="59"/>
                  </a:cubicBezTo>
                  <a:cubicBezTo>
                    <a:pt x="106" y="58"/>
                    <a:pt x="111" y="55"/>
                    <a:pt x="112" y="51"/>
                  </a:cubicBezTo>
                  <a:cubicBezTo>
                    <a:pt x="114" y="47"/>
                    <a:pt x="115" y="46"/>
                    <a:pt x="115" y="45"/>
                  </a:cubicBezTo>
                  <a:cubicBezTo>
                    <a:pt x="115" y="45"/>
                    <a:pt x="118" y="40"/>
                    <a:pt x="115" y="39"/>
                  </a:cubicBezTo>
                  <a:cubicBezTo>
                    <a:pt x="113" y="38"/>
                    <a:pt x="111" y="39"/>
                    <a:pt x="108" y="35"/>
                  </a:cubicBezTo>
                  <a:cubicBezTo>
                    <a:pt x="106" y="30"/>
                    <a:pt x="100" y="24"/>
                    <a:pt x="100" y="23"/>
                  </a:cubicBezTo>
                  <a:cubicBezTo>
                    <a:pt x="99" y="22"/>
                    <a:pt x="98" y="21"/>
                    <a:pt x="96" y="21"/>
                  </a:cubicBezTo>
                  <a:cubicBezTo>
                    <a:pt x="95" y="22"/>
                    <a:pt x="94" y="22"/>
                    <a:pt x="93" y="21"/>
                  </a:cubicBezTo>
                  <a:cubicBezTo>
                    <a:pt x="92" y="21"/>
                    <a:pt x="90" y="20"/>
                    <a:pt x="89" y="20"/>
                  </a:cubicBezTo>
                  <a:cubicBezTo>
                    <a:pt x="88" y="20"/>
                    <a:pt x="86" y="19"/>
                    <a:pt x="85" y="19"/>
                  </a:cubicBezTo>
                  <a:cubicBezTo>
                    <a:pt x="84" y="18"/>
                    <a:pt x="82" y="17"/>
                    <a:pt x="80" y="17"/>
                  </a:cubicBezTo>
                  <a:cubicBezTo>
                    <a:pt x="79" y="17"/>
                    <a:pt x="75" y="16"/>
                    <a:pt x="72" y="12"/>
                  </a:cubicBezTo>
                  <a:cubicBezTo>
                    <a:pt x="70" y="8"/>
                    <a:pt x="69" y="9"/>
                    <a:pt x="69" y="8"/>
                  </a:cubicBezTo>
                  <a:cubicBezTo>
                    <a:pt x="68" y="8"/>
                    <a:pt x="66" y="3"/>
                    <a:pt x="65" y="0"/>
                  </a:cubicBezTo>
                  <a:cubicBezTo>
                    <a:pt x="65" y="0"/>
                    <a:pt x="65" y="0"/>
                    <a:pt x="65" y="0"/>
                  </a:cubicBezTo>
                  <a:cubicBezTo>
                    <a:pt x="64" y="0"/>
                    <a:pt x="64" y="1"/>
                    <a:pt x="6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8" name="Freeform 424">
              <a:extLst>
                <a:ext uri="{FF2B5EF4-FFF2-40B4-BE49-F238E27FC236}">
                  <a16:creationId xmlns="" xmlns:a16="http://schemas.microsoft.com/office/drawing/2014/main" id="{C2BDE450-CB61-4CC8-9753-A6F291DA8196}"/>
                </a:ext>
              </a:extLst>
            </p:cNvPr>
            <p:cNvSpPr>
              <a:spLocks/>
            </p:cNvSpPr>
            <p:nvPr/>
          </p:nvSpPr>
          <p:spPr bwMode="auto">
            <a:xfrm>
              <a:off x="3813814" y="2823628"/>
              <a:ext cx="8888" cy="13332"/>
            </a:xfrm>
            <a:custGeom>
              <a:avLst/>
              <a:gdLst>
                <a:gd name="T0" fmla="*/ 2 w 8"/>
                <a:gd name="T1" fmla="*/ 12 h 12"/>
                <a:gd name="T2" fmla="*/ 4 w 8"/>
                <a:gd name="T3" fmla="*/ 12 h 12"/>
                <a:gd name="T4" fmla="*/ 4 w 8"/>
                <a:gd name="T5" fmla="*/ 11 h 12"/>
                <a:gd name="T6" fmla="*/ 6 w 8"/>
                <a:gd name="T7" fmla="*/ 5 h 12"/>
                <a:gd name="T8" fmla="*/ 6 w 8"/>
                <a:gd name="T9" fmla="*/ 3 h 12"/>
                <a:gd name="T10" fmla="*/ 6 w 8"/>
                <a:gd name="T11" fmla="*/ 1 h 12"/>
                <a:gd name="T12" fmla="*/ 2 w 8"/>
                <a:gd name="T13" fmla="*/ 3 h 12"/>
                <a:gd name="T14" fmla="*/ 0 w 8"/>
                <a:gd name="T15" fmla="*/ 5 h 12"/>
                <a:gd name="T16" fmla="*/ 1 w 8"/>
                <a:gd name="T17" fmla="*/ 11 h 12"/>
                <a:gd name="T18" fmla="*/ 2 w 8"/>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2" y="12"/>
                  </a:moveTo>
                  <a:cubicBezTo>
                    <a:pt x="2" y="12"/>
                    <a:pt x="3" y="12"/>
                    <a:pt x="4" y="12"/>
                  </a:cubicBezTo>
                  <a:cubicBezTo>
                    <a:pt x="4" y="12"/>
                    <a:pt x="4" y="11"/>
                    <a:pt x="4" y="11"/>
                  </a:cubicBezTo>
                  <a:cubicBezTo>
                    <a:pt x="5" y="9"/>
                    <a:pt x="7" y="6"/>
                    <a:pt x="6" y="5"/>
                  </a:cubicBezTo>
                  <a:cubicBezTo>
                    <a:pt x="6" y="4"/>
                    <a:pt x="4" y="4"/>
                    <a:pt x="6" y="3"/>
                  </a:cubicBezTo>
                  <a:cubicBezTo>
                    <a:pt x="7" y="2"/>
                    <a:pt x="8" y="1"/>
                    <a:pt x="6" y="1"/>
                  </a:cubicBezTo>
                  <a:cubicBezTo>
                    <a:pt x="5" y="1"/>
                    <a:pt x="4" y="0"/>
                    <a:pt x="2" y="3"/>
                  </a:cubicBezTo>
                  <a:cubicBezTo>
                    <a:pt x="1" y="4"/>
                    <a:pt x="1" y="5"/>
                    <a:pt x="0" y="5"/>
                  </a:cubicBezTo>
                  <a:cubicBezTo>
                    <a:pt x="1" y="11"/>
                    <a:pt x="1" y="11"/>
                    <a:pt x="1" y="11"/>
                  </a:cubicBezTo>
                  <a:cubicBezTo>
                    <a:pt x="1" y="11"/>
                    <a:pt x="1" y="12"/>
                    <a:pt x="2"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9" name="Freeform 425">
              <a:extLst>
                <a:ext uri="{FF2B5EF4-FFF2-40B4-BE49-F238E27FC236}">
                  <a16:creationId xmlns="" xmlns:a16="http://schemas.microsoft.com/office/drawing/2014/main" id="{7B28A6EB-1F4D-4663-B10C-0275E177E1EE}"/>
                </a:ext>
              </a:extLst>
            </p:cNvPr>
            <p:cNvSpPr>
              <a:spLocks/>
            </p:cNvSpPr>
            <p:nvPr/>
          </p:nvSpPr>
          <p:spPr bwMode="auto">
            <a:xfrm>
              <a:off x="3853811" y="2915841"/>
              <a:ext cx="4444" cy="12221"/>
            </a:xfrm>
            <a:custGeom>
              <a:avLst/>
              <a:gdLst>
                <a:gd name="T0" fmla="*/ 3 w 5"/>
                <a:gd name="T1" fmla="*/ 5 h 11"/>
                <a:gd name="T2" fmla="*/ 5 w 5"/>
                <a:gd name="T3" fmla="*/ 4 h 11"/>
                <a:gd name="T4" fmla="*/ 3 w 5"/>
                <a:gd name="T5" fmla="*/ 5 h 11"/>
              </a:gdLst>
              <a:ahLst/>
              <a:cxnLst>
                <a:cxn ang="0">
                  <a:pos x="T0" y="T1"/>
                </a:cxn>
                <a:cxn ang="0">
                  <a:pos x="T2" y="T3"/>
                </a:cxn>
                <a:cxn ang="0">
                  <a:pos x="T4" y="T5"/>
                </a:cxn>
              </a:cxnLst>
              <a:rect l="0" t="0" r="r" b="b"/>
              <a:pathLst>
                <a:path w="5" h="11">
                  <a:moveTo>
                    <a:pt x="3" y="5"/>
                  </a:moveTo>
                  <a:cubicBezTo>
                    <a:pt x="0" y="11"/>
                    <a:pt x="3" y="6"/>
                    <a:pt x="5" y="4"/>
                  </a:cubicBezTo>
                  <a:cubicBezTo>
                    <a:pt x="5" y="4"/>
                    <a:pt x="5" y="0"/>
                    <a:pt x="3"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0" name="Freeform 426">
              <a:extLst>
                <a:ext uri="{FF2B5EF4-FFF2-40B4-BE49-F238E27FC236}">
                  <a16:creationId xmlns="" xmlns:a16="http://schemas.microsoft.com/office/drawing/2014/main" id="{C1BD5FC7-3139-4F21-A052-BA677C0E4C3B}"/>
                </a:ext>
              </a:extLst>
            </p:cNvPr>
            <p:cNvSpPr>
              <a:spLocks/>
            </p:cNvSpPr>
            <p:nvPr/>
          </p:nvSpPr>
          <p:spPr bwMode="auto">
            <a:xfrm>
              <a:off x="3489398" y="2706971"/>
              <a:ext cx="66661" cy="69994"/>
            </a:xfrm>
            <a:custGeom>
              <a:avLst/>
              <a:gdLst>
                <a:gd name="T0" fmla="*/ 62 w 64"/>
                <a:gd name="T1" fmla="*/ 20 h 68"/>
                <a:gd name="T2" fmla="*/ 64 w 64"/>
                <a:gd name="T3" fmla="*/ 19 h 68"/>
                <a:gd name="T4" fmla="*/ 64 w 64"/>
                <a:gd name="T5" fmla="*/ 18 h 68"/>
                <a:gd name="T6" fmla="*/ 61 w 64"/>
                <a:gd name="T7" fmla="*/ 17 h 68"/>
                <a:gd name="T8" fmla="*/ 60 w 64"/>
                <a:gd name="T9" fmla="*/ 16 h 68"/>
                <a:gd name="T10" fmla="*/ 57 w 64"/>
                <a:gd name="T11" fmla="*/ 0 h 68"/>
                <a:gd name="T12" fmla="*/ 29 w 64"/>
                <a:gd name="T13" fmla="*/ 16 h 68"/>
                <a:gd name="T14" fmla="*/ 24 w 64"/>
                <a:gd name="T15" fmla="*/ 16 h 68"/>
                <a:gd name="T16" fmla="*/ 17 w 64"/>
                <a:gd name="T17" fmla="*/ 14 h 68"/>
                <a:gd name="T18" fmla="*/ 16 w 64"/>
                <a:gd name="T19" fmla="*/ 13 h 68"/>
                <a:gd name="T20" fmla="*/ 12 w 64"/>
                <a:gd name="T21" fmla="*/ 10 h 68"/>
                <a:gd name="T22" fmla="*/ 11 w 64"/>
                <a:gd name="T23" fmla="*/ 11 h 68"/>
                <a:gd name="T24" fmla="*/ 10 w 64"/>
                <a:gd name="T25" fmla="*/ 11 h 68"/>
                <a:gd name="T26" fmla="*/ 9 w 64"/>
                <a:gd name="T27" fmla="*/ 15 h 68"/>
                <a:gd name="T28" fmla="*/ 9 w 64"/>
                <a:gd name="T29" fmla="*/ 20 h 68"/>
                <a:gd name="T30" fmla="*/ 8 w 64"/>
                <a:gd name="T31" fmla="*/ 29 h 68"/>
                <a:gd name="T32" fmla="*/ 7 w 64"/>
                <a:gd name="T33" fmla="*/ 32 h 68"/>
                <a:gd name="T34" fmla="*/ 6 w 64"/>
                <a:gd name="T35" fmla="*/ 40 h 68"/>
                <a:gd name="T36" fmla="*/ 3 w 64"/>
                <a:gd name="T37" fmla="*/ 48 h 68"/>
                <a:gd name="T38" fmla="*/ 0 w 64"/>
                <a:gd name="T39" fmla="*/ 62 h 68"/>
                <a:gd name="T40" fmla="*/ 0 w 64"/>
                <a:gd name="T41" fmla="*/ 64 h 68"/>
                <a:gd name="T42" fmla="*/ 0 w 64"/>
                <a:gd name="T43" fmla="*/ 65 h 68"/>
                <a:gd name="T44" fmla="*/ 16 w 64"/>
                <a:gd name="T45" fmla="*/ 68 h 68"/>
                <a:gd name="T46" fmla="*/ 17 w 64"/>
                <a:gd name="T47" fmla="*/ 68 h 68"/>
                <a:gd name="T48" fmla="*/ 24 w 64"/>
                <a:gd name="T49" fmla="*/ 59 h 68"/>
                <a:gd name="T50" fmla="*/ 30 w 64"/>
                <a:gd name="T51" fmla="*/ 57 h 68"/>
                <a:gd name="T52" fmla="*/ 38 w 64"/>
                <a:gd name="T53" fmla="*/ 54 h 68"/>
                <a:gd name="T54" fmla="*/ 44 w 64"/>
                <a:gd name="T55" fmla="*/ 47 h 68"/>
                <a:gd name="T56" fmla="*/ 44 w 64"/>
                <a:gd name="T57" fmla="*/ 45 h 68"/>
                <a:gd name="T58" fmla="*/ 39 w 64"/>
                <a:gd name="T59" fmla="*/ 40 h 68"/>
                <a:gd name="T60" fmla="*/ 35 w 64"/>
                <a:gd name="T61" fmla="*/ 36 h 68"/>
                <a:gd name="T62" fmla="*/ 30 w 64"/>
                <a:gd name="T63" fmla="*/ 31 h 68"/>
                <a:gd name="T64" fmla="*/ 31 w 64"/>
                <a:gd name="T65" fmla="*/ 30 h 68"/>
                <a:gd name="T66" fmla="*/ 44 w 64"/>
                <a:gd name="T67" fmla="*/ 26 h 68"/>
                <a:gd name="T68" fmla="*/ 54 w 64"/>
                <a:gd name="T69" fmla="*/ 23 h 68"/>
                <a:gd name="T70" fmla="*/ 62 w 64"/>
                <a:gd name="T71" fmla="*/ 20 h 68"/>
                <a:gd name="T72" fmla="*/ 62 w 64"/>
                <a:gd name="T73"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8">
                  <a:moveTo>
                    <a:pt x="62" y="20"/>
                  </a:moveTo>
                  <a:cubicBezTo>
                    <a:pt x="62" y="20"/>
                    <a:pt x="63" y="19"/>
                    <a:pt x="64" y="19"/>
                  </a:cubicBezTo>
                  <a:cubicBezTo>
                    <a:pt x="64" y="18"/>
                    <a:pt x="64" y="18"/>
                    <a:pt x="64" y="18"/>
                  </a:cubicBezTo>
                  <a:cubicBezTo>
                    <a:pt x="63" y="17"/>
                    <a:pt x="61" y="17"/>
                    <a:pt x="61" y="17"/>
                  </a:cubicBezTo>
                  <a:cubicBezTo>
                    <a:pt x="61" y="17"/>
                    <a:pt x="61" y="17"/>
                    <a:pt x="60" y="16"/>
                  </a:cubicBezTo>
                  <a:cubicBezTo>
                    <a:pt x="60" y="16"/>
                    <a:pt x="58" y="5"/>
                    <a:pt x="57" y="0"/>
                  </a:cubicBezTo>
                  <a:cubicBezTo>
                    <a:pt x="43" y="8"/>
                    <a:pt x="30" y="16"/>
                    <a:pt x="29" y="16"/>
                  </a:cubicBezTo>
                  <a:cubicBezTo>
                    <a:pt x="27" y="17"/>
                    <a:pt x="24" y="16"/>
                    <a:pt x="24" y="16"/>
                  </a:cubicBezTo>
                  <a:cubicBezTo>
                    <a:pt x="23" y="16"/>
                    <a:pt x="18" y="14"/>
                    <a:pt x="17" y="14"/>
                  </a:cubicBezTo>
                  <a:cubicBezTo>
                    <a:pt x="17" y="14"/>
                    <a:pt x="16" y="13"/>
                    <a:pt x="16" y="13"/>
                  </a:cubicBezTo>
                  <a:cubicBezTo>
                    <a:pt x="16" y="13"/>
                    <a:pt x="12" y="10"/>
                    <a:pt x="12" y="10"/>
                  </a:cubicBezTo>
                  <a:cubicBezTo>
                    <a:pt x="12" y="10"/>
                    <a:pt x="11" y="10"/>
                    <a:pt x="11" y="11"/>
                  </a:cubicBezTo>
                  <a:cubicBezTo>
                    <a:pt x="11" y="11"/>
                    <a:pt x="10" y="11"/>
                    <a:pt x="10" y="11"/>
                  </a:cubicBezTo>
                  <a:cubicBezTo>
                    <a:pt x="9" y="12"/>
                    <a:pt x="9" y="14"/>
                    <a:pt x="9" y="15"/>
                  </a:cubicBezTo>
                  <a:cubicBezTo>
                    <a:pt x="9" y="16"/>
                    <a:pt x="9" y="18"/>
                    <a:pt x="9" y="20"/>
                  </a:cubicBezTo>
                  <a:cubicBezTo>
                    <a:pt x="9" y="21"/>
                    <a:pt x="8" y="28"/>
                    <a:pt x="8" y="29"/>
                  </a:cubicBezTo>
                  <a:cubicBezTo>
                    <a:pt x="7" y="30"/>
                    <a:pt x="8" y="32"/>
                    <a:pt x="7" y="32"/>
                  </a:cubicBezTo>
                  <a:cubicBezTo>
                    <a:pt x="7" y="33"/>
                    <a:pt x="6" y="39"/>
                    <a:pt x="6" y="40"/>
                  </a:cubicBezTo>
                  <a:cubicBezTo>
                    <a:pt x="5" y="41"/>
                    <a:pt x="4" y="47"/>
                    <a:pt x="3" y="48"/>
                  </a:cubicBezTo>
                  <a:cubicBezTo>
                    <a:pt x="3" y="49"/>
                    <a:pt x="1" y="58"/>
                    <a:pt x="0" y="62"/>
                  </a:cubicBezTo>
                  <a:cubicBezTo>
                    <a:pt x="0" y="62"/>
                    <a:pt x="0" y="63"/>
                    <a:pt x="0" y="64"/>
                  </a:cubicBezTo>
                  <a:cubicBezTo>
                    <a:pt x="0" y="64"/>
                    <a:pt x="0" y="65"/>
                    <a:pt x="0" y="65"/>
                  </a:cubicBezTo>
                  <a:cubicBezTo>
                    <a:pt x="16" y="68"/>
                    <a:pt x="16" y="68"/>
                    <a:pt x="16" y="68"/>
                  </a:cubicBezTo>
                  <a:cubicBezTo>
                    <a:pt x="16" y="68"/>
                    <a:pt x="17" y="68"/>
                    <a:pt x="17" y="68"/>
                  </a:cubicBezTo>
                  <a:cubicBezTo>
                    <a:pt x="17" y="67"/>
                    <a:pt x="23" y="60"/>
                    <a:pt x="24" y="59"/>
                  </a:cubicBezTo>
                  <a:cubicBezTo>
                    <a:pt x="25" y="58"/>
                    <a:pt x="27" y="57"/>
                    <a:pt x="30" y="57"/>
                  </a:cubicBezTo>
                  <a:cubicBezTo>
                    <a:pt x="33" y="56"/>
                    <a:pt x="37" y="55"/>
                    <a:pt x="38" y="54"/>
                  </a:cubicBezTo>
                  <a:cubicBezTo>
                    <a:pt x="39" y="53"/>
                    <a:pt x="44" y="48"/>
                    <a:pt x="44" y="47"/>
                  </a:cubicBezTo>
                  <a:cubicBezTo>
                    <a:pt x="45" y="47"/>
                    <a:pt x="45" y="46"/>
                    <a:pt x="44" y="45"/>
                  </a:cubicBezTo>
                  <a:cubicBezTo>
                    <a:pt x="43" y="44"/>
                    <a:pt x="40" y="41"/>
                    <a:pt x="39" y="40"/>
                  </a:cubicBezTo>
                  <a:cubicBezTo>
                    <a:pt x="39" y="40"/>
                    <a:pt x="36" y="37"/>
                    <a:pt x="35" y="36"/>
                  </a:cubicBezTo>
                  <a:cubicBezTo>
                    <a:pt x="34" y="35"/>
                    <a:pt x="30" y="31"/>
                    <a:pt x="30" y="31"/>
                  </a:cubicBezTo>
                  <a:cubicBezTo>
                    <a:pt x="30" y="31"/>
                    <a:pt x="30" y="30"/>
                    <a:pt x="31" y="30"/>
                  </a:cubicBezTo>
                  <a:cubicBezTo>
                    <a:pt x="32" y="30"/>
                    <a:pt x="43" y="27"/>
                    <a:pt x="44" y="26"/>
                  </a:cubicBezTo>
                  <a:cubicBezTo>
                    <a:pt x="45" y="26"/>
                    <a:pt x="52" y="24"/>
                    <a:pt x="54" y="23"/>
                  </a:cubicBezTo>
                  <a:cubicBezTo>
                    <a:pt x="55" y="22"/>
                    <a:pt x="61" y="20"/>
                    <a:pt x="62" y="20"/>
                  </a:cubicBezTo>
                  <a:cubicBezTo>
                    <a:pt x="62" y="20"/>
                    <a:pt x="62" y="20"/>
                    <a:pt x="62" y="2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1" name="Freeform 427">
              <a:extLst>
                <a:ext uri="{FF2B5EF4-FFF2-40B4-BE49-F238E27FC236}">
                  <a16:creationId xmlns="" xmlns:a16="http://schemas.microsoft.com/office/drawing/2014/main" id="{E552363C-1716-4A9F-9F76-764464F529D6}"/>
                </a:ext>
              </a:extLst>
            </p:cNvPr>
            <p:cNvSpPr>
              <a:spLocks/>
            </p:cNvSpPr>
            <p:nvPr/>
          </p:nvSpPr>
          <p:spPr bwMode="auto">
            <a:xfrm>
              <a:off x="3478288" y="2708082"/>
              <a:ext cx="22220" cy="64439"/>
            </a:xfrm>
            <a:custGeom>
              <a:avLst/>
              <a:gdLst>
                <a:gd name="T0" fmla="*/ 21 w 21"/>
                <a:gd name="T1" fmla="*/ 10 h 62"/>
                <a:gd name="T2" fmla="*/ 21 w 21"/>
                <a:gd name="T3" fmla="*/ 8 h 62"/>
                <a:gd name="T4" fmla="*/ 21 w 21"/>
                <a:gd name="T5" fmla="*/ 5 h 62"/>
                <a:gd name="T6" fmla="*/ 21 w 21"/>
                <a:gd name="T7" fmla="*/ 1 h 62"/>
                <a:gd name="T8" fmla="*/ 21 w 21"/>
                <a:gd name="T9" fmla="*/ 0 h 62"/>
                <a:gd name="T10" fmla="*/ 21 w 21"/>
                <a:gd name="T11" fmla="*/ 1 h 62"/>
                <a:gd name="T12" fmla="*/ 20 w 21"/>
                <a:gd name="T13" fmla="*/ 1 h 62"/>
                <a:gd name="T14" fmla="*/ 18 w 21"/>
                <a:gd name="T15" fmla="*/ 3 h 62"/>
                <a:gd name="T16" fmla="*/ 13 w 21"/>
                <a:gd name="T17" fmla="*/ 3 h 62"/>
                <a:gd name="T18" fmla="*/ 14 w 21"/>
                <a:gd name="T19" fmla="*/ 3 h 62"/>
                <a:gd name="T20" fmla="*/ 13 w 21"/>
                <a:gd name="T21" fmla="*/ 5 h 62"/>
                <a:gd name="T22" fmla="*/ 11 w 21"/>
                <a:gd name="T23" fmla="*/ 11 h 62"/>
                <a:gd name="T24" fmla="*/ 5 w 21"/>
                <a:gd name="T25" fmla="*/ 26 h 62"/>
                <a:gd name="T26" fmla="*/ 3 w 21"/>
                <a:gd name="T27" fmla="*/ 29 h 62"/>
                <a:gd name="T28" fmla="*/ 1 w 21"/>
                <a:gd name="T29" fmla="*/ 32 h 62"/>
                <a:gd name="T30" fmla="*/ 0 w 21"/>
                <a:gd name="T31" fmla="*/ 32 h 62"/>
                <a:gd name="T32" fmla="*/ 2 w 21"/>
                <a:gd name="T33" fmla="*/ 40 h 62"/>
                <a:gd name="T34" fmla="*/ 10 w 21"/>
                <a:gd name="T35" fmla="*/ 62 h 62"/>
                <a:gd name="T36" fmla="*/ 10 w 21"/>
                <a:gd name="T37" fmla="*/ 62 h 62"/>
                <a:gd name="T38" fmla="*/ 11 w 21"/>
                <a:gd name="T39" fmla="*/ 61 h 62"/>
                <a:gd name="T40" fmla="*/ 14 w 21"/>
                <a:gd name="T41" fmla="*/ 47 h 62"/>
                <a:gd name="T42" fmla="*/ 17 w 21"/>
                <a:gd name="T43" fmla="*/ 39 h 62"/>
                <a:gd name="T44" fmla="*/ 18 w 21"/>
                <a:gd name="T45" fmla="*/ 31 h 62"/>
                <a:gd name="T46" fmla="*/ 19 w 21"/>
                <a:gd name="T47" fmla="*/ 28 h 62"/>
                <a:gd name="T48" fmla="*/ 20 w 21"/>
                <a:gd name="T49" fmla="*/ 19 h 62"/>
                <a:gd name="T50" fmla="*/ 20 w 21"/>
                <a:gd name="T51" fmla="*/ 14 h 62"/>
                <a:gd name="T52" fmla="*/ 21 w 21"/>
                <a:gd name="T53"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62">
                  <a:moveTo>
                    <a:pt x="21" y="10"/>
                  </a:moveTo>
                  <a:cubicBezTo>
                    <a:pt x="21" y="9"/>
                    <a:pt x="21" y="9"/>
                    <a:pt x="21" y="8"/>
                  </a:cubicBezTo>
                  <a:cubicBezTo>
                    <a:pt x="21" y="8"/>
                    <a:pt x="20" y="6"/>
                    <a:pt x="21" y="5"/>
                  </a:cubicBezTo>
                  <a:cubicBezTo>
                    <a:pt x="21" y="4"/>
                    <a:pt x="21" y="2"/>
                    <a:pt x="21" y="1"/>
                  </a:cubicBezTo>
                  <a:cubicBezTo>
                    <a:pt x="21" y="1"/>
                    <a:pt x="21" y="0"/>
                    <a:pt x="21" y="0"/>
                  </a:cubicBezTo>
                  <a:cubicBezTo>
                    <a:pt x="21" y="1"/>
                    <a:pt x="21" y="1"/>
                    <a:pt x="21" y="1"/>
                  </a:cubicBezTo>
                  <a:cubicBezTo>
                    <a:pt x="20" y="1"/>
                    <a:pt x="20" y="1"/>
                    <a:pt x="20" y="1"/>
                  </a:cubicBezTo>
                  <a:cubicBezTo>
                    <a:pt x="19" y="2"/>
                    <a:pt x="19" y="3"/>
                    <a:pt x="18" y="3"/>
                  </a:cubicBezTo>
                  <a:cubicBezTo>
                    <a:pt x="18" y="3"/>
                    <a:pt x="15" y="3"/>
                    <a:pt x="13" y="3"/>
                  </a:cubicBezTo>
                  <a:cubicBezTo>
                    <a:pt x="13" y="3"/>
                    <a:pt x="14" y="3"/>
                    <a:pt x="14" y="3"/>
                  </a:cubicBezTo>
                  <a:cubicBezTo>
                    <a:pt x="14" y="3"/>
                    <a:pt x="13" y="3"/>
                    <a:pt x="13" y="5"/>
                  </a:cubicBezTo>
                  <a:cubicBezTo>
                    <a:pt x="13" y="7"/>
                    <a:pt x="12" y="9"/>
                    <a:pt x="11" y="11"/>
                  </a:cubicBezTo>
                  <a:cubicBezTo>
                    <a:pt x="10" y="13"/>
                    <a:pt x="6" y="25"/>
                    <a:pt x="5" y="26"/>
                  </a:cubicBezTo>
                  <a:cubicBezTo>
                    <a:pt x="4" y="28"/>
                    <a:pt x="4" y="29"/>
                    <a:pt x="3" y="29"/>
                  </a:cubicBezTo>
                  <a:cubicBezTo>
                    <a:pt x="2" y="30"/>
                    <a:pt x="1" y="31"/>
                    <a:pt x="1" y="32"/>
                  </a:cubicBezTo>
                  <a:cubicBezTo>
                    <a:pt x="0" y="33"/>
                    <a:pt x="0" y="32"/>
                    <a:pt x="0" y="32"/>
                  </a:cubicBezTo>
                  <a:cubicBezTo>
                    <a:pt x="0" y="35"/>
                    <a:pt x="2" y="38"/>
                    <a:pt x="2" y="40"/>
                  </a:cubicBezTo>
                  <a:cubicBezTo>
                    <a:pt x="3" y="42"/>
                    <a:pt x="8" y="58"/>
                    <a:pt x="10" y="62"/>
                  </a:cubicBezTo>
                  <a:cubicBezTo>
                    <a:pt x="10" y="62"/>
                    <a:pt x="10" y="62"/>
                    <a:pt x="10" y="62"/>
                  </a:cubicBezTo>
                  <a:cubicBezTo>
                    <a:pt x="10" y="62"/>
                    <a:pt x="11" y="61"/>
                    <a:pt x="11" y="61"/>
                  </a:cubicBezTo>
                  <a:cubicBezTo>
                    <a:pt x="12" y="57"/>
                    <a:pt x="14" y="48"/>
                    <a:pt x="14" y="47"/>
                  </a:cubicBezTo>
                  <a:cubicBezTo>
                    <a:pt x="15" y="46"/>
                    <a:pt x="16" y="40"/>
                    <a:pt x="17" y="39"/>
                  </a:cubicBezTo>
                  <a:cubicBezTo>
                    <a:pt x="17" y="38"/>
                    <a:pt x="18" y="32"/>
                    <a:pt x="18" y="31"/>
                  </a:cubicBezTo>
                  <a:cubicBezTo>
                    <a:pt x="19" y="31"/>
                    <a:pt x="18" y="29"/>
                    <a:pt x="19" y="28"/>
                  </a:cubicBezTo>
                  <a:cubicBezTo>
                    <a:pt x="19" y="27"/>
                    <a:pt x="20" y="20"/>
                    <a:pt x="20" y="19"/>
                  </a:cubicBezTo>
                  <a:cubicBezTo>
                    <a:pt x="20" y="17"/>
                    <a:pt x="20" y="15"/>
                    <a:pt x="20" y="14"/>
                  </a:cubicBezTo>
                  <a:cubicBezTo>
                    <a:pt x="20" y="13"/>
                    <a:pt x="20" y="11"/>
                    <a:pt x="21" y="1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2" name="Freeform 428">
              <a:extLst>
                <a:ext uri="{FF2B5EF4-FFF2-40B4-BE49-F238E27FC236}">
                  <a16:creationId xmlns="" xmlns:a16="http://schemas.microsoft.com/office/drawing/2014/main" id="{4A602E0F-33D1-48DE-80E1-A1D2401E48AC}"/>
                </a:ext>
              </a:extLst>
            </p:cNvPr>
            <p:cNvSpPr>
              <a:spLocks/>
            </p:cNvSpPr>
            <p:nvPr/>
          </p:nvSpPr>
          <p:spPr bwMode="auto">
            <a:xfrm>
              <a:off x="3346077" y="2586982"/>
              <a:ext cx="7777" cy="1111"/>
            </a:xfrm>
            <a:custGeom>
              <a:avLst/>
              <a:gdLst>
                <a:gd name="T0" fmla="*/ 2 w 7"/>
                <a:gd name="T1" fmla="*/ 1 h 1"/>
                <a:gd name="T2" fmla="*/ 4 w 7"/>
                <a:gd name="T3" fmla="*/ 0 h 1"/>
                <a:gd name="T4" fmla="*/ 2 w 7"/>
                <a:gd name="T5" fmla="*/ 1 h 1"/>
              </a:gdLst>
              <a:ahLst/>
              <a:cxnLst>
                <a:cxn ang="0">
                  <a:pos x="T0" y="T1"/>
                </a:cxn>
                <a:cxn ang="0">
                  <a:pos x="T2" y="T3"/>
                </a:cxn>
                <a:cxn ang="0">
                  <a:pos x="T4" y="T5"/>
                </a:cxn>
              </a:cxnLst>
              <a:rect l="0" t="0" r="r" b="b"/>
              <a:pathLst>
                <a:path w="7" h="1">
                  <a:moveTo>
                    <a:pt x="2" y="1"/>
                  </a:moveTo>
                  <a:cubicBezTo>
                    <a:pt x="2" y="1"/>
                    <a:pt x="7" y="0"/>
                    <a:pt x="4" y="0"/>
                  </a:cubicBezTo>
                  <a:cubicBezTo>
                    <a:pt x="1" y="0"/>
                    <a:pt x="0" y="1"/>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3" name="Freeform 429">
              <a:extLst>
                <a:ext uri="{FF2B5EF4-FFF2-40B4-BE49-F238E27FC236}">
                  <a16:creationId xmlns="" xmlns:a16="http://schemas.microsoft.com/office/drawing/2014/main" id="{185A19EC-C955-4F35-B76C-1A9158E32E6C}"/>
                </a:ext>
              </a:extLst>
            </p:cNvPr>
            <p:cNvSpPr>
              <a:spLocks/>
            </p:cNvSpPr>
            <p:nvPr/>
          </p:nvSpPr>
          <p:spPr bwMode="auto">
            <a:xfrm>
              <a:off x="3351633" y="2551429"/>
              <a:ext cx="48885" cy="37774"/>
            </a:xfrm>
            <a:custGeom>
              <a:avLst/>
              <a:gdLst>
                <a:gd name="T0" fmla="*/ 8 w 47"/>
                <a:gd name="T1" fmla="*/ 26 h 37"/>
                <a:gd name="T2" fmla="*/ 11 w 47"/>
                <a:gd name="T3" fmla="*/ 26 h 37"/>
                <a:gd name="T4" fmla="*/ 8 w 47"/>
                <a:gd name="T5" fmla="*/ 28 h 37"/>
                <a:gd name="T6" fmla="*/ 3 w 47"/>
                <a:gd name="T7" fmla="*/ 33 h 37"/>
                <a:gd name="T8" fmla="*/ 5 w 47"/>
                <a:gd name="T9" fmla="*/ 33 h 37"/>
                <a:gd name="T10" fmla="*/ 15 w 47"/>
                <a:gd name="T11" fmla="*/ 26 h 37"/>
                <a:gd name="T12" fmla="*/ 22 w 47"/>
                <a:gd name="T13" fmla="*/ 21 h 37"/>
                <a:gd name="T14" fmla="*/ 28 w 47"/>
                <a:gd name="T15" fmla="*/ 19 h 37"/>
                <a:gd name="T16" fmla="*/ 37 w 47"/>
                <a:gd name="T17" fmla="*/ 18 h 37"/>
                <a:gd name="T18" fmla="*/ 45 w 47"/>
                <a:gd name="T19" fmla="*/ 18 h 37"/>
                <a:gd name="T20" fmla="*/ 45 w 47"/>
                <a:gd name="T21" fmla="*/ 14 h 37"/>
                <a:gd name="T22" fmla="*/ 31 w 47"/>
                <a:gd name="T23" fmla="*/ 7 h 37"/>
                <a:gd name="T24" fmla="*/ 30 w 47"/>
                <a:gd name="T25" fmla="*/ 1 h 37"/>
                <a:gd name="T26" fmla="*/ 24 w 47"/>
                <a:gd name="T27" fmla="*/ 2 h 37"/>
                <a:gd name="T28" fmla="*/ 22 w 47"/>
                <a:gd name="T29" fmla="*/ 2 h 37"/>
                <a:gd name="T30" fmla="*/ 20 w 47"/>
                <a:gd name="T31" fmla="*/ 0 h 37"/>
                <a:gd name="T32" fmla="*/ 19 w 47"/>
                <a:gd name="T33" fmla="*/ 0 h 37"/>
                <a:gd name="T34" fmla="*/ 9 w 47"/>
                <a:gd name="T35" fmla="*/ 3 h 37"/>
                <a:gd name="T36" fmla="*/ 8 w 47"/>
                <a:gd name="T37" fmla="*/ 3 h 37"/>
                <a:gd name="T38" fmla="*/ 7 w 47"/>
                <a:gd name="T39" fmla="*/ 4 h 37"/>
                <a:gd name="T40" fmla="*/ 5 w 47"/>
                <a:gd name="T41" fmla="*/ 6 h 37"/>
                <a:gd name="T42" fmla="*/ 7 w 47"/>
                <a:gd name="T43" fmla="*/ 7 h 37"/>
                <a:gd name="T44" fmla="*/ 9 w 47"/>
                <a:gd name="T45" fmla="*/ 11 h 37"/>
                <a:gd name="T46" fmla="*/ 8 w 47"/>
                <a:gd name="T47" fmla="*/ 12 h 37"/>
                <a:gd name="T48" fmla="*/ 6 w 47"/>
                <a:gd name="T49" fmla="*/ 14 h 37"/>
                <a:gd name="T50" fmla="*/ 5 w 47"/>
                <a:gd name="T51" fmla="*/ 17 h 37"/>
                <a:gd name="T52" fmla="*/ 5 w 47"/>
                <a:gd name="T53" fmla="*/ 19 h 37"/>
                <a:gd name="T54" fmla="*/ 3 w 47"/>
                <a:gd name="T55" fmla="*/ 21 h 37"/>
                <a:gd name="T56" fmla="*/ 2 w 47"/>
                <a:gd name="T57" fmla="*/ 23 h 37"/>
                <a:gd name="T58" fmla="*/ 1 w 47"/>
                <a:gd name="T59" fmla="*/ 23 h 37"/>
                <a:gd name="T60" fmla="*/ 1 w 47"/>
                <a:gd name="T61" fmla="*/ 24 h 37"/>
                <a:gd name="T62" fmla="*/ 8 w 47"/>
                <a:gd name="T6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7">
                  <a:moveTo>
                    <a:pt x="8" y="26"/>
                  </a:moveTo>
                  <a:cubicBezTo>
                    <a:pt x="8" y="26"/>
                    <a:pt x="11" y="25"/>
                    <a:pt x="11" y="26"/>
                  </a:cubicBezTo>
                  <a:cubicBezTo>
                    <a:pt x="11" y="27"/>
                    <a:pt x="10" y="28"/>
                    <a:pt x="8" y="28"/>
                  </a:cubicBezTo>
                  <a:cubicBezTo>
                    <a:pt x="7" y="29"/>
                    <a:pt x="3" y="30"/>
                    <a:pt x="3" y="33"/>
                  </a:cubicBezTo>
                  <a:cubicBezTo>
                    <a:pt x="2" y="37"/>
                    <a:pt x="2" y="36"/>
                    <a:pt x="5" y="33"/>
                  </a:cubicBezTo>
                  <a:cubicBezTo>
                    <a:pt x="8" y="31"/>
                    <a:pt x="13" y="28"/>
                    <a:pt x="15" y="26"/>
                  </a:cubicBezTo>
                  <a:cubicBezTo>
                    <a:pt x="17" y="25"/>
                    <a:pt x="21" y="22"/>
                    <a:pt x="22" y="21"/>
                  </a:cubicBezTo>
                  <a:cubicBezTo>
                    <a:pt x="23" y="20"/>
                    <a:pt x="24" y="19"/>
                    <a:pt x="28" y="19"/>
                  </a:cubicBezTo>
                  <a:cubicBezTo>
                    <a:pt x="32" y="18"/>
                    <a:pt x="35" y="18"/>
                    <a:pt x="37" y="18"/>
                  </a:cubicBezTo>
                  <a:cubicBezTo>
                    <a:pt x="39" y="19"/>
                    <a:pt x="43" y="21"/>
                    <a:pt x="45" y="18"/>
                  </a:cubicBezTo>
                  <a:cubicBezTo>
                    <a:pt x="47" y="15"/>
                    <a:pt x="47" y="14"/>
                    <a:pt x="45" y="14"/>
                  </a:cubicBezTo>
                  <a:cubicBezTo>
                    <a:pt x="44" y="14"/>
                    <a:pt x="32" y="10"/>
                    <a:pt x="31" y="7"/>
                  </a:cubicBezTo>
                  <a:cubicBezTo>
                    <a:pt x="30" y="5"/>
                    <a:pt x="30" y="3"/>
                    <a:pt x="30" y="1"/>
                  </a:cubicBezTo>
                  <a:cubicBezTo>
                    <a:pt x="24" y="2"/>
                    <a:pt x="24" y="2"/>
                    <a:pt x="24" y="2"/>
                  </a:cubicBezTo>
                  <a:cubicBezTo>
                    <a:pt x="24" y="2"/>
                    <a:pt x="22" y="2"/>
                    <a:pt x="22" y="2"/>
                  </a:cubicBezTo>
                  <a:cubicBezTo>
                    <a:pt x="22" y="2"/>
                    <a:pt x="20" y="0"/>
                    <a:pt x="20" y="0"/>
                  </a:cubicBezTo>
                  <a:cubicBezTo>
                    <a:pt x="20" y="0"/>
                    <a:pt x="19" y="0"/>
                    <a:pt x="19" y="0"/>
                  </a:cubicBezTo>
                  <a:cubicBezTo>
                    <a:pt x="18" y="0"/>
                    <a:pt x="9" y="3"/>
                    <a:pt x="9" y="3"/>
                  </a:cubicBezTo>
                  <a:cubicBezTo>
                    <a:pt x="9" y="3"/>
                    <a:pt x="8" y="3"/>
                    <a:pt x="8" y="3"/>
                  </a:cubicBezTo>
                  <a:cubicBezTo>
                    <a:pt x="8" y="3"/>
                    <a:pt x="8" y="4"/>
                    <a:pt x="7" y="4"/>
                  </a:cubicBezTo>
                  <a:cubicBezTo>
                    <a:pt x="7" y="4"/>
                    <a:pt x="6" y="6"/>
                    <a:pt x="5" y="6"/>
                  </a:cubicBezTo>
                  <a:cubicBezTo>
                    <a:pt x="6" y="6"/>
                    <a:pt x="6" y="7"/>
                    <a:pt x="7" y="7"/>
                  </a:cubicBezTo>
                  <a:cubicBezTo>
                    <a:pt x="8" y="8"/>
                    <a:pt x="9" y="10"/>
                    <a:pt x="9" y="11"/>
                  </a:cubicBezTo>
                  <a:cubicBezTo>
                    <a:pt x="9" y="11"/>
                    <a:pt x="9" y="12"/>
                    <a:pt x="8" y="12"/>
                  </a:cubicBezTo>
                  <a:cubicBezTo>
                    <a:pt x="7" y="13"/>
                    <a:pt x="7" y="13"/>
                    <a:pt x="6" y="14"/>
                  </a:cubicBezTo>
                  <a:cubicBezTo>
                    <a:pt x="4" y="15"/>
                    <a:pt x="5" y="17"/>
                    <a:pt x="5" y="17"/>
                  </a:cubicBezTo>
                  <a:cubicBezTo>
                    <a:pt x="5" y="18"/>
                    <a:pt x="5" y="19"/>
                    <a:pt x="5" y="19"/>
                  </a:cubicBezTo>
                  <a:cubicBezTo>
                    <a:pt x="5" y="19"/>
                    <a:pt x="3" y="21"/>
                    <a:pt x="3" y="21"/>
                  </a:cubicBezTo>
                  <a:cubicBezTo>
                    <a:pt x="2" y="22"/>
                    <a:pt x="2" y="23"/>
                    <a:pt x="2" y="23"/>
                  </a:cubicBezTo>
                  <a:cubicBezTo>
                    <a:pt x="1" y="23"/>
                    <a:pt x="1" y="23"/>
                    <a:pt x="1" y="23"/>
                  </a:cubicBezTo>
                  <a:cubicBezTo>
                    <a:pt x="1" y="24"/>
                    <a:pt x="1" y="24"/>
                    <a:pt x="1" y="24"/>
                  </a:cubicBezTo>
                  <a:cubicBezTo>
                    <a:pt x="0" y="25"/>
                    <a:pt x="0" y="27"/>
                    <a:pt x="8" y="2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4" name="Freeform 430">
              <a:extLst>
                <a:ext uri="{FF2B5EF4-FFF2-40B4-BE49-F238E27FC236}">
                  <a16:creationId xmlns="" xmlns:a16="http://schemas.microsoft.com/office/drawing/2014/main" id="{CDEF15BC-7BDC-4276-9A14-286398253D74}"/>
                </a:ext>
              </a:extLst>
            </p:cNvPr>
            <p:cNvSpPr>
              <a:spLocks/>
            </p:cNvSpPr>
            <p:nvPr/>
          </p:nvSpPr>
          <p:spPr bwMode="auto">
            <a:xfrm>
              <a:off x="3351633" y="2551429"/>
              <a:ext cx="288863" cy="113323"/>
            </a:xfrm>
            <a:custGeom>
              <a:avLst/>
              <a:gdLst>
                <a:gd name="T0" fmla="*/ 255 w 279"/>
                <a:gd name="T1" fmla="*/ 14 h 109"/>
                <a:gd name="T2" fmla="*/ 247 w 279"/>
                <a:gd name="T3" fmla="*/ 8 h 109"/>
                <a:gd name="T4" fmla="*/ 240 w 279"/>
                <a:gd name="T5" fmla="*/ 10 h 109"/>
                <a:gd name="T6" fmla="*/ 232 w 279"/>
                <a:gd name="T7" fmla="*/ 10 h 109"/>
                <a:gd name="T8" fmla="*/ 221 w 279"/>
                <a:gd name="T9" fmla="*/ 15 h 109"/>
                <a:gd name="T10" fmla="*/ 201 w 279"/>
                <a:gd name="T11" fmla="*/ 18 h 109"/>
                <a:gd name="T12" fmla="*/ 170 w 279"/>
                <a:gd name="T13" fmla="*/ 18 h 109"/>
                <a:gd name="T14" fmla="*/ 145 w 279"/>
                <a:gd name="T15" fmla="*/ 7 h 109"/>
                <a:gd name="T16" fmla="*/ 132 w 279"/>
                <a:gd name="T17" fmla="*/ 1 h 109"/>
                <a:gd name="T18" fmla="*/ 99 w 279"/>
                <a:gd name="T19" fmla="*/ 4 h 109"/>
                <a:gd name="T20" fmla="*/ 76 w 279"/>
                <a:gd name="T21" fmla="*/ 17 h 109"/>
                <a:gd name="T22" fmla="*/ 46 w 279"/>
                <a:gd name="T23" fmla="*/ 17 h 109"/>
                <a:gd name="T24" fmla="*/ 43 w 279"/>
                <a:gd name="T25" fmla="*/ 28 h 109"/>
                <a:gd name="T26" fmla="*/ 28 w 279"/>
                <a:gd name="T27" fmla="*/ 29 h 109"/>
                <a:gd name="T28" fmla="*/ 24 w 279"/>
                <a:gd name="T29" fmla="*/ 31 h 109"/>
                <a:gd name="T30" fmla="*/ 2 w 279"/>
                <a:gd name="T31" fmla="*/ 39 h 109"/>
                <a:gd name="T32" fmla="*/ 7 w 279"/>
                <a:gd name="T33" fmla="*/ 45 h 109"/>
                <a:gd name="T34" fmla="*/ 12 w 279"/>
                <a:gd name="T35" fmla="*/ 53 h 109"/>
                <a:gd name="T36" fmla="*/ 11 w 279"/>
                <a:gd name="T37" fmla="*/ 60 h 109"/>
                <a:gd name="T38" fmla="*/ 7 w 279"/>
                <a:gd name="T39" fmla="*/ 60 h 109"/>
                <a:gd name="T40" fmla="*/ 4 w 279"/>
                <a:gd name="T41" fmla="*/ 66 h 109"/>
                <a:gd name="T42" fmla="*/ 17 w 279"/>
                <a:gd name="T43" fmla="*/ 71 h 109"/>
                <a:gd name="T44" fmla="*/ 19 w 279"/>
                <a:gd name="T45" fmla="*/ 82 h 109"/>
                <a:gd name="T46" fmla="*/ 20 w 279"/>
                <a:gd name="T47" fmla="*/ 89 h 109"/>
                <a:gd name="T48" fmla="*/ 27 w 279"/>
                <a:gd name="T49" fmla="*/ 92 h 109"/>
                <a:gd name="T50" fmla="*/ 30 w 279"/>
                <a:gd name="T51" fmla="*/ 93 h 109"/>
                <a:gd name="T52" fmla="*/ 39 w 279"/>
                <a:gd name="T53" fmla="*/ 92 h 109"/>
                <a:gd name="T54" fmla="*/ 51 w 279"/>
                <a:gd name="T55" fmla="*/ 101 h 109"/>
                <a:gd name="T56" fmla="*/ 71 w 279"/>
                <a:gd name="T57" fmla="*/ 90 h 109"/>
                <a:gd name="T58" fmla="*/ 120 w 279"/>
                <a:gd name="T59" fmla="*/ 99 h 109"/>
                <a:gd name="T60" fmla="*/ 142 w 279"/>
                <a:gd name="T61" fmla="*/ 95 h 109"/>
                <a:gd name="T62" fmla="*/ 148 w 279"/>
                <a:gd name="T63" fmla="*/ 106 h 109"/>
                <a:gd name="T64" fmla="*/ 151 w 279"/>
                <a:gd name="T65" fmla="*/ 108 h 109"/>
                <a:gd name="T66" fmla="*/ 154 w 279"/>
                <a:gd name="T67" fmla="*/ 105 h 109"/>
                <a:gd name="T68" fmla="*/ 158 w 279"/>
                <a:gd name="T69" fmla="*/ 100 h 109"/>
                <a:gd name="T70" fmla="*/ 158 w 279"/>
                <a:gd name="T71" fmla="*/ 92 h 109"/>
                <a:gd name="T72" fmla="*/ 168 w 279"/>
                <a:gd name="T73" fmla="*/ 94 h 109"/>
                <a:gd name="T74" fmla="*/ 173 w 279"/>
                <a:gd name="T75" fmla="*/ 93 h 109"/>
                <a:gd name="T76" fmla="*/ 185 w 279"/>
                <a:gd name="T77" fmla="*/ 91 h 109"/>
                <a:gd name="T78" fmla="*/ 199 w 279"/>
                <a:gd name="T79" fmla="*/ 94 h 109"/>
                <a:gd name="T80" fmla="*/ 231 w 279"/>
                <a:gd name="T81" fmla="*/ 87 h 109"/>
                <a:gd name="T82" fmla="*/ 243 w 279"/>
                <a:gd name="T83" fmla="*/ 87 h 109"/>
                <a:gd name="T84" fmla="*/ 255 w 279"/>
                <a:gd name="T85" fmla="*/ 82 h 109"/>
                <a:gd name="T86" fmla="*/ 268 w 279"/>
                <a:gd name="T87" fmla="*/ 83 h 109"/>
                <a:gd name="T88" fmla="*/ 279 w 279"/>
                <a:gd name="T89" fmla="*/ 86 h 109"/>
                <a:gd name="T90" fmla="*/ 276 w 279"/>
                <a:gd name="T91" fmla="*/ 76 h 109"/>
                <a:gd name="T92" fmla="*/ 271 w 279"/>
                <a:gd name="T93" fmla="*/ 71 h 109"/>
                <a:gd name="T94" fmla="*/ 271 w 279"/>
                <a:gd name="T95" fmla="*/ 57 h 109"/>
                <a:gd name="T96" fmla="*/ 272 w 279"/>
                <a:gd name="T97" fmla="*/ 46 h 109"/>
                <a:gd name="T98" fmla="*/ 279 w 279"/>
                <a:gd name="T99" fmla="*/ 43 h 109"/>
                <a:gd name="T100" fmla="*/ 273 w 279"/>
                <a:gd name="T101" fmla="*/ 37 h 109"/>
                <a:gd name="T102" fmla="*/ 262 w 279"/>
                <a:gd name="T103" fmla="*/ 32 h 109"/>
                <a:gd name="T104" fmla="*/ 262 w 279"/>
                <a:gd name="T105" fmla="*/ 26 h 109"/>
                <a:gd name="T106" fmla="*/ 259 w 279"/>
                <a:gd name="T107"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9" h="109">
                  <a:moveTo>
                    <a:pt x="259" y="17"/>
                  </a:moveTo>
                  <a:cubicBezTo>
                    <a:pt x="259" y="17"/>
                    <a:pt x="259" y="16"/>
                    <a:pt x="259" y="16"/>
                  </a:cubicBezTo>
                  <a:cubicBezTo>
                    <a:pt x="258" y="16"/>
                    <a:pt x="258" y="15"/>
                    <a:pt x="258" y="15"/>
                  </a:cubicBezTo>
                  <a:cubicBezTo>
                    <a:pt x="257" y="15"/>
                    <a:pt x="256" y="14"/>
                    <a:pt x="255" y="14"/>
                  </a:cubicBezTo>
                  <a:cubicBezTo>
                    <a:pt x="255" y="14"/>
                    <a:pt x="254" y="13"/>
                    <a:pt x="253" y="13"/>
                  </a:cubicBezTo>
                  <a:cubicBezTo>
                    <a:pt x="253" y="12"/>
                    <a:pt x="252" y="12"/>
                    <a:pt x="252" y="12"/>
                  </a:cubicBezTo>
                  <a:cubicBezTo>
                    <a:pt x="252" y="12"/>
                    <a:pt x="250" y="9"/>
                    <a:pt x="250" y="9"/>
                  </a:cubicBezTo>
                  <a:cubicBezTo>
                    <a:pt x="249" y="8"/>
                    <a:pt x="247" y="8"/>
                    <a:pt x="247" y="8"/>
                  </a:cubicBezTo>
                  <a:cubicBezTo>
                    <a:pt x="246" y="8"/>
                    <a:pt x="246" y="9"/>
                    <a:pt x="246" y="9"/>
                  </a:cubicBezTo>
                  <a:cubicBezTo>
                    <a:pt x="246" y="9"/>
                    <a:pt x="245" y="10"/>
                    <a:pt x="245" y="11"/>
                  </a:cubicBezTo>
                  <a:cubicBezTo>
                    <a:pt x="245" y="11"/>
                    <a:pt x="244" y="11"/>
                    <a:pt x="244" y="11"/>
                  </a:cubicBezTo>
                  <a:cubicBezTo>
                    <a:pt x="244" y="11"/>
                    <a:pt x="240" y="10"/>
                    <a:pt x="240" y="10"/>
                  </a:cubicBezTo>
                  <a:cubicBezTo>
                    <a:pt x="239" y="10"/>
                    <a:pt x="239" y="10"/>
                    <a:pt x="239" y="10"/>
                  </a:cubicBezTo>
                  <a:cubicBezTo>
                    <a:pt x="238" y="10"/>
                    <a:pt x="238" y="10"/>
                    <a:pt x="238" y="10"/>
                  </a:cubicBezTo>
                  <a:cubicBezTo>
                    <a:pt x="238" y="10"/>
                    <a:pt x="237" y="10"/>
                    <a:pt x="237" y="10"/>
                  </a:cubicBezTo>
                  <a:cubicBezTo>
                    <a:pt x="236" y="10"/>
                    <a:pt x="233" y="10"/>
                    <a:pt x="232" y="10"/>
                  </a:cubicBezTo>
                  <a:cubicBezTo>
                    <a:pt x="232" y="10"/>
                    <a:pt x="231" y="10"/>
                    <a:pt x="231" y="10"/>
                  </a:cubicBezTo>
                  <a:cubicBezTo>
                    <a:pt x="231" y="10"/>
                    <a:pt x="231" y="10"/>
                    <a:pt x="231" y="10"/>
                  </a:cubicBezTo>
                  <a:cubicBezTo>
                    <a:pt x="230" y="10"/>
                    <a:pt x="229" y="11"/>
                    <a:pt x="228" y="12"/>
                  </a:cubicBezTo>
                  <a:cubicBezTo>
                    <a:pt x="223" y="15"/>
                    <a:pt x="223" y="15"/>
                    <a:pt x="221" y="15"/>
                  </a:cubicBezTo>
                  <a:cubicBezTo>
                    <a:pt x="220" y="16"/>
                    <a:pt x="219" y="16"/>
                    <a:pt x="218" y="17"/>
                  </a:cubicBezTo>
                  <a:cubicBezTo>
                    <a:pt x="216" y="18"/>
                    <a:pt x="211" y="20"/>
                    <a:pt x="210" y="20"/>
                  </a:cubicBezTo>
                  <a:cubicBezTo>
                    <a:pt x="208" y="20"/>
                    <a:pt x="209" y="19"/>
                    <a:pt x="207" y="20"/>
                  </a:cubicBezTo>
                  <a:cubicBezTo>
                    <a:pt x="205" y="20"/>
                    <a:pt x="202" y="19"/>
                    <a:pt x="201" y="18"/>
                  </a:cubicBezTo>
                  <a:cubicBezTo>
                    <a:pt x="200" y="18"/>
                    <a:pt x="199" y="17"/>
                    <a:pt x="198" y="18"/>
                  </a:cubicBezTo>
                  <a:cubicBezTo>
                    <a:pt x="197" y="19"/>
                    <a:pt x="197" y="17"/>
                    <a:pt x="194" y="18"/>
                  </a:cubicBezTo>
                  <a:cubicBezTo>
                    <a:pt x="191" y="19"/>
                    <a:pt x="184" y="21"/>
                    <a:pt x="179" y="19"/>
                  </a:cubicBezTo>
                  <a:cubicBezTo>
                    <a:pt x="173" y="17"/>
                    <a:pt x="173" y="19"/>
                    <a:pt x="170" y="18"/>
                  </a:cubicBezTo>
                  <a:cubicBezTo>
                    <a:pt x="168" y="17"/>
                    <a:pt x="164" y="15"/>
                    <a:pt x="162" y="14"/>
                  </a:cubicBezTo>
                  <a:cubicBezTo>
                    <a:pt x="161" y="13"/>
                    <a:pt x="161" y="12"/>
                    <a:pt x="159" y="13"/>
                  </a:cubicBezTo>
                  <a:cubicBezTo>
                    <a:pt x="156" y="14"/>
                    <a:pt x="152" y="15"/>
                    <a:pt x="150" y="10"/>
                  </a:cubicBezTo>
                  <a:cubicBezTo>
                    <a:pt x="148" y="5"/>
                    <a:pt x="148" y="6"/>
                    <a:pt x="145" y="7"/>
                  </a:cubicBezTo>
                  <a:cubicBezTo>
                    <a:pt x="142" y="8"/>
                    <a:pt x="140" y="8"/>
                    <a:pt x="136" y="4"/>
                  </a:cubicBezTo>
                  <a:cubicBezTo>
                    <a:pt x="133" y="1"/>
                    <a:pt x="136" y="1"/>
                    <a:pt x="137" y="1"/>
                  </a:cubicBezTo>
                  <a:cubicBezTo>
                    <a:pt x="138" y="1"/>
                    <a:pt x="137" y="0"/>
                    <a:pt x="136" y="0"/>
                  </a:cubicBezTo>
                  <a:cubicBezTo>
                    <a:pt x="134" y="1"/>
                    <a:pt x="133" y="0"/>
                    <a:pt x="132" y="1"/>
                  </a:cubicBezTo>
                  <a:cubicBezTo>
                    <a:pt x="131" y="2"/>
                    <a:pt x="129" y="2"/>
                    <a:pt x="127" y="2"/>
                  </a:cubicBezTo>
                  <a:cubicBezTo>
                    <a:pt x="125" y="2"/>
                    <a:pt x="116" y="1"/>
                    <a:pt x="114" y="1"/>
                  </a:cubicBezTo>
                  <a:cubicBezTo>
                    <a:pt x="112" y="1"/>
                    <a:pt x="107" y="0"/>
                    <a:pt x="105" y="2"/>
                  </a:cubicBezTo>
                  <a:cubicBezTo>
                    <a:pt x="102" y="4"/>
                    <a:pt x="100" y="3"/>
                    <a:pt x="99" y="4"/>
                  </a:cubicBezTo>
                  <a:cubicBezTo>
                    <a:pt x="98" y="5"/>
                    <a:pt x="93" y="6"/>
                    <a:pt x="91" y="8"/>
                  </a:cubicBezTo>
                  <a:cubicBezTo>
                    <a:pt x="89" y="10"/>
                    <a:pt x="86" y="11"/>
                    <a:pt x="85" y="11"/>
                  </a:cubicBezTo>
                  <a:cubicBezTo>
                    <a:pt x="84" y="12"/>
                    <a:pt x="81" y="15"/>
                    <a:pt x="80" y="16"/>
                  </a:cubicBezTo>
                  <a:cubicBezTo>
                    <a:pt x="80" y="16"/>
                    <a:pt x="78" y="17"/>
                    <a:pt x="76" y="17"/>
                  </a:cubicBezTo>
                  <a:cubicBezTo>
                    <a:pt x="74" y="18"/>
                    <a:pt x="69" y="17"/>
                    <a:pt x="67" y="17"/>
                  </a:cubicBezTo>
                  <a:cubicBezTo>
                    <a:pt x="66" y="16"/>
                    <a:pt x="63" y="15"/>
                    <a:pt x="61" y="16"/>
                  </a:cubicBezTo>
                  <a:cubicBezTo>
                    <a:pt x="60" y="16"/>
                    <a:pt x="55" y="17"/>
                    <a:pt x="54" y="16"/>
                  </a:cubicBezTo>
                  <a:cubicBezTo>
                    <a:pt x="53" y="16"/>
                    <a:pt x="47" y="13"/>
                    <a:pt x="46" y="17"/>
                  </a:cubicBezTo>
                  <a:cubicBezTo>
                    <a:pt x="45" y="21"/>
                    <a:pt x="47" y="21"/>
                    <a:pt x="50" y="22"/>
                  </a:cubicBezTo>
                  <a:cubicBezTo>
                    <a:pt x="53" y="23"/>
                    <a:pt x="61" y="24"/>
                    <a:pt x="55" y="24"/>
                  </a:cubicBezTo>
                  <a:cubicBezTo>
                    <a:pt x="49" y="25"/>
                    <a:pt x="44" y="25"/>
                    <a:pt x="43" y="26"/>
                  </a:cubicBezTo>
                  <a:cubicBezTo>
                    <a:pt x="41" y="27"/>
                    <a:pt x="41" y="27"/>
                    <a:pt x="43" y="28"/>
                  </a:cubicBezTo>
                  <a:cubicBezTo>
                    <a:pt x="46" y="28"/>
                    <a:pt x="48" y="29"/>
                    <a:pt x="45" y="30"/>
                  </a:cubicBezTo>
                  <a:cubicBezTo>
                    <a:pt x="43" y="30"/>
                    <a:pt x="40" y="30"/>
                    <a:pt x="38" y="30"/>
                  </a:cubicBezTo>
                  <a:cubicBezTo>
                    <a:pt x="37" y="30"/>
                    <a:pt x="31" y="29"/>
                    <a:pt x="30" y="29"/>
                  </a:cubicBezTo>
                  <a:cubicBezTo>
                    <a:pt x="28" y="30"/>
                    <a:pt x="28" y="30"/>
                    <a:pt x="28" y="29"/>
                  </a:cubicBezTo>
                  <a:cubicBezTo>
                    <a:pt x="28" y="28"/>
                    <a:pt x="28" y="27"/>
                    <a:pt x="27" y="27"/>
                  </a:cubicBezTo>
                  <a:cubicBezTo>
                    <a:pt x="26" y="27"/>
                    <a:pt x="25" y="27"/>
                    <a:pt x="27" y="29"/>
                  </a:cubicBezTo>
                  <a:cubicBezTo>
                    <a:pt x="29" y="31"/>
                    <a:pt x="28" y="30"/>
                    <a:pt x="27" y="30"/>
                  </a:cubicBezTo>
                  <a:cubicBezTo>
                    <a:pt x="27" y="30"/>
                    <a:pt x="25" y="30"/>
                    <a:pt x="24" y="31"/>
                  </a:cubicBezTo>
                  <a:cubicBezTo>
                    <a:pt x="23" y="31"/>
                    <a:pt x="22" y="31"/>
                    <a:pt x="21" y="30"/>
                  </a:cubicBezTo>
                  <a:cubicBezTo>
                    <a:pt x="20" y="29"/>
                    <a:pt x="19" y="28"/>
                    <a:pt x="18" y="29"/>
                  </a:cubicBezTo>
                  <a:cubicBezTo>
                    <a:pt x="16" y="30"/>
                    <a:pt x="10" y="32"/>
                    <a:pt x="8" y="32"/>
                  </a:cubicBezTo>
                  <a:cubicBezTo>
                    <a:pt x="7" y="33"/>
                    <a:pt x="2" y="36"/>
                    <a:pt x="2" y="39"/>
                  </a:cubicBezTo>
                  <a:cubicBezTo>
                    <a:pt x="2" y="42"/>
                    <a:pt x="2" y="43"/>
                    <a:pt x="2" y="43"/>
                  </a:cubicBezTo>
                  <a:cubicBezTo>
                    <a:pt x="2" y="44"/>
                    <a:pt x="1" y="44"/>
                    <a:pt x="1" y="45"/>
                  </a:cubicBezTo>
                  <a:cubicBezTo>
                    <a:pt x="1" y="45"/>
                    <a:pt x="0" y="46"/>
                    <a:pt x="2" y="46"/>
                  </a:cubicBezTo>
                  <a:cubicBezTo>
                    <a:pt x="4" y="46"/>
                    <a:pt x="5" y="45"/>
                    <a:pt x="7" y="45"/>
                  </a:cubicBezTo>
                  <a:cubicBezTo>
                    <a:pt x="9" y="45"/>
                    <a:pt x="12" y="44"/>
                    <a:pt x="13" y="44"/>
                  </a:cubicBezTo>
                  <a:cubicBezTo>
                    <a:pt x="14" y="44"/>
                    <a:pt x="15" y="44"/>
                    <a:pt x="13" y="46"/>
                  </a:cubicBezTo>
                  <a:cubicBezTo>
                    <a:pt x="11" y="47"/>
                    <a:pt x="9" y="48"/>
                    <a:pt x="11" y="50"/>
                  </a:cubicBezTo>
                  <a:cubicBezTo>
                    <a:pt x="12" y="52"/>
                    <a:pt x="12" y="52"/>
                    <a:pt x="12" y="53"/>
                  </a:cubicBezTo>
                  <a:cubicBezTo>
                    <a:pt x="12" y="53"/>
                    <a:pt x="12" y="55"/>
                    <a:pt x="15" y="55"/>
                  </a:cubicBezTo>
                  <a:cubicBezTo>
                    <a:pt x="17" y="55"/>
                    <a:pt x="15" y="56"/>
                    <a:pt x="14" y="57"/>
                  </a:cubicBezTo>
                  <a:cubicBezTo>
                    <a:pt x="14" y="58"/>
                    <a:pt x="13" y="58"/>
                    <a:pt x="12" y="59"/>
                  </a:cubicBezTo>
                  <a:cubicBezTo>
                    <a:pt x="11" y="59"/>
                    <a:pt x="10" y="58"/>
                    <a:pt x="11" y="60"/>
                  </a:cubicBezTo>
                  <a:cubicBezTo>
                    <a:pt x="12" y="62"/>
                    <a:pt x="13" y="63"/>
                    <a:pt x="15" y="63"/>
                  </a:cubicBezTo>
                  <a:cubicBezTo>
                    <a:pt x="16" y="64"/>
                    <a:pt x="17" y="65"/>
                    <a:pt x="14" y="65"/>
                  </a:cubicBezTo>
                  <a:cubicBezTo>
                    <a:pt x="12" y="65"/>
                    <a:pt x="9" y="64"/>
                    <a:pt x="9" y="63"/>
                  </a:cubicBezTo>
                  <a:cubicBezTo>
                    <a:pt x="8" y="61"/>
                    <a:pt x="8" y="60"/>
                    <a:pt x="7" y="60"/>
                  </a:cubicBezTo>
                  <a:cubicBezTo>
                    <a:pt x="6" y="60"/>
                    <a:pt x="6" y="60"/>
                    <a:pt x="6" y="61"/>
                  </a:cubicBezTo>
                  <a:cubicBezTo>
                    <a:pt x="7" y="63"/>
                    <a:pt x="7" y="65"/>
                    <a:pt x="6" y="65"/>
                  </a:cubicBezTo>
                  <a:cubicBezTo>
                    <a:pt x="4" y="65"/>
                    <a:pt x="5" y="64"/>
                    <a:pt x="4" y="65"/>
                  </a:cubicBezTo>
                  <a:cubicBezTo>
                    <a:pt x="4" y="66"/>
                    <a:pt x="4" y="66"/>
                    <a:pt x="4" y="66"/>
                  </a:cubicBezTo>
                  <a:cubicBezTo>
                    <a:pt x="4" y="67"/>
                    <a:pt x="3" y="67"/>
                    <a:pt x="5" y="67"/>
                  </a:cubicBezTo>
                  <a:cubicBezTo>
                    <a:pt x="6" y="67"/>
                    <a:pt x="8" y="68"/>
                    <a:pt x="9" y="68"/>
                  </a:cubicBezTo>
                  <a:cubicBezTo>
                    <a:pt x="10" y="67"/>
                    <a:pt x="12" y="68"/>
                    <a:pt x="13" y="69"/>
                  </a:cubicBezTo>
                  <a:cubicBezTo>
                    <a:pt x="13" y="70"/>
                    <a:pt x="16" y="71"/>
                    <a:pt x="17" y="71"/>
                  </a:cubicBezTo>
                  <a:cubicBezTo>
                    <a:pt x="18" y="72"/>
                    <a:pt x="21" y="75"/>
                    <a:pt x="17" y="77"/>
                  </a:cubicBezTo>
                  <a:cubicBezTo>
                    <a:pt x="14" y="78"/>
                    <a:pt x="14" y="77"/>
                    <a:pt x="16" y="78"/>
                  </a:cubicBezTo>
                  <a:cubicBezTo>
                    <a:pt x="18" y="80"/>
                    <a:pt x="18" y="79"/>
                    <a:pt x="18" y="81"/>
                  </a:cubicBezTo>
                  <a:cubicBezTo>
                    <a:pt x="18" y="82"/>
                    <a:pt x="17" y="83"/>
                    <a:pt x="19" y="82"/>
                  </a:cubicBezTo>
                  <a:cubicBezTo>
                    <a:pt x="21" y="82"/>
                    <a:pt x="24" y="82"/>
                    <a:pt x="24" y="85"/>
                  </a:cubicBezTo>
                  <a:cubicBezTo>
                    <a:pt x="23" y="87"/>
                    <a:pt x="23" y="87"/>
                    <a:pt x="21" y="87"/>
                  </a:cubicBezTo>
                  <a:cubicBezTo>
                    <a:pt x="20" y="86"/>
                    <a:pt x="19" y="86"/>
                    <a:pt x="18" y="87"/>
                  </a:cubicBezTo>
                  <a:cubicBezTo>
                    <a:pt x="18" y="88"/>
                    <a:pt x="18" y="89"/>
                    <a:pt x="20" y="89"/>
                  </a:cubicBezTo>
                  <a:cubicBezTo>
                    <a:pt x="22" y="89"/>
                    <a:pt x="33" y="88"/>
                    <a:pt x="33" y="88"/>
                  </a:cubicBezTo>
                  <a:cubicBezTo>
                    <a:pt x="33" y="88"/>
                    <a:pt x="35" y="87"/>
                    <a:pt x="33" y="89"/>
                  </a:cubicBezTo>
                  <a:cubicBezTo>
                    <a:pt x="31" y="90"/>
                    <a:pt x="31" y="91"/>
                    <a:pt x="30" y="91"/>
                  </a:cubicBezTo>
                  <a:cubicBezTo>
                    <a:pt x="29" y="91"/>
                    <a:pt x="28" y="92"/>
                    <a:pt x="27" y="92"/>
                  </a:cubicBezTo>
                  <a:cubicBezTo>
                    <a:pt x="25" y="92"/>
                    <a:pt x="23" y="92"/>
                    <a:pt x="22" y="93"/>
                  </a:cubicBezTo>
                  <a:cubicBezTo>
                    <a:pt x="21" y="93"/>
                    <a:pt x="19" y="94"/>
                    <a:pt x="22" y="94"/>
                  </a:cubicBezTo>
                  <a:cubicBezTo>
                    <a:pt x="24" y="94"/>
                    <a:pt x="29" y="92"/>
                    <a:pt x="30" y="92"/>
                  </a:cubicBezTo>
                  <a:cubicBezTo>
                    <a:pt x="30" y="92"/>
                    <a:pt x="31" y="91"/>
                    <a:pt x="30" y="93"/>
                  </a:cubicBezTo>
                  <a:cubicBezTo>
                    <a:pt x="30" y="94"/>
                    <a:pt x="29" y="94"/>
                    <a:pt x="30" y="94"/>
                  </a:cubicBezTo>
                  <a:cubicBezTo>
                    <a:pt x="31" y="94"/>
                    <a:pt x="31" y="94"/>
                    <a:pt x="32" y="94"/>
                  </a:cubicBezTo>
                  <a:cubicBezTo>
                    <a:pt x="32" y="93"/>
                    <a:pt x="35" y="91"/>
                    <a:pt x="37" y="91"/>
                  </a:cubicBezTo>
                  <a:cubicBezTo>
                    <a:pt x="38" y="91"/>
                    <a:pt x="39" y="91"/>
                    <a:pt x="39" y="92"/>
                  </a:cubicBezTo>
                  <a:cubicBezTo>
                    <a:pt x="39" y="93"/>
                    <a:pt x="39" y="94"/>
                    <a:pt x="41" y="94"/>
                  </a:cubicBezTo>
                  <a:cubicBezTo>
                    <a:pt x="42" y="94"/>
                    <a:pt x="42" y="96"/>
                    <a:pt x="43" y="94"/>
                  </a:cubicBezTo>
                  <a:cubicBezTo>
                    <a:pt x="43" y="93"/>
                    <a:pt x="43" y="92"/>
                    <a:pt x="44" y="94"/>
                  </a:cubicBezTo>
                  <a:cubicBezTo>
                    <a:pt x="45" y="96"/>
                    <a:pt x="47" y="100"/>
                    <a:pt x="51" y="101"/>
                  </a:cubicBezTo>
                  <a:cubicBezTo>
                    <a:pt x="55" y="102"/>
                    <a:pt x="55" y="104"/>
                    <a:pt x="59" y="102"/>
                  </a:cubicBezTo>
                  <a:cubicBezTo>
                    <a:pt x="63" y="101"/>
                    <a:pt x="63" y="100"/>
                    <a:pt x="63" y="101"/>
                  </a:cubicBezTo>
                  <a:cubicBezTo>
                    <a:pt x="64" y="102"/>
                    <a:pt x="66" y="102"/>
                    <a:pt x="66" y="100"/>
                  </a:cubicBezTo>
                  <a:cubicBezTo>
                    <a:pt x="67" y="98"/>
                    <a:pt x="67" y="90"/>
                    <a:pt x="71" y="90"/>
                  </a:cubicBezTo>
                  <a:cubicBezTo>
                    <a:pt x="75" y="91"/>
                    <a:pt x="84" y="92"/>
                    <a:pt x="94" y="101"/>
                  </a:cubicBezTo>
                  <a:cubicBezTo>
                    <a:pt x="94" y="101"/>
                    <a:pt x="97" y="105"/>
                    <a:pt x="105" y="103"/>
                  </a:cubicBezTo>
                  <a:cubicBezTo>
                    <a:pt x="113" y="102"/>
                    <a:pt x="113" y="103"/>
                    <a:pt x="114" y="103"/>
                  </a:cubicBezTo>
                  <a:cubicBezTo>
                    <a:pt x="116" y="103"/>
                    <a:pt x="118" y="101"/>
                    <a:pt x="120" y="99"/>
                  </a:cubicBezTo>
                  <a:cubicBezTo>
                    <a:pt x="121" y="97"/>
                    <a:pt x="126" y="93"/>
                    <a:pt x="129" y="92"/>
                  </a:cubicBezTo>
                  <a:cubicBezTo>
                    <a:pt x="129" y="92"/>
                    <a:pt x="130" y="91"/>
                    <a:pt x="132" y="93"/>
                  </a:cubicBezTo>
                  <a:cubicBezTo>
                    <a:pt x="134" y="94"/>
                    <a:pt x="137" y="95"/>
                    <a:pt x="138" y="96"/>
                  </a:cubicBezTo>
                  <a:cubicBezTo>
                    <a:pt x="138" y="96"/>
                    <a:pt x="140" y="96"/>
                    <a:pt x="142" y="95"/>
                  </a:cubicBezTo>
                  <a:cubicBezTo>
                    <a:pt x="143" y="93"/>
                    <a:pt x="147" y="90"/>
                    <a:pt x="149" y="91"/>
                  </a:cubicBezTo>
                  <a:cubicBezTo>
                    <a:pt x="152" y="92"/>
                    <a:pt x="152" y="94"/>
                    <a:pt x="147" y="99"/>
                  </a:cubicBezTo>
                  <a:cubicBezTo>
                    <a:pt x="147" y="99"/>
                    <a:pt x="145" y="101"/>
                    <a:pt x="147" y="103"/>
                  </a:cubicBezTo>
                  <a:cubicBezTo>
                    <a:pt x="149" y="106"/>
                    <a:pt x="148" y="105"/>
                    <a:pt x="148" y="106"/>
                  </a:cubicBezTo>
                  <a:cubicBezTo>
                    <a:pt x="148" y="106"/>
                    <a:pt x="147" y="106"/>
                    <a:pt x="148" y="107"/>
                  </a:cubicBezTo>
                  <a:cubicBezTo>
                    <a:pt x="148" y="107"/>
                    <a:pt x="148" y="107"/>
                    <a:pt x="147" y="107"/>
                  </a:cubicBezTo>
                  <a:cubicBezTo>
                    <a:pt x="148" y="108"/>
                    <a:pt x="150" y="108"/>
                    <a:pt x="150" y="108"/>
                  </a:cubicBezTo>
                  <a:cubicBezTo>
                    <a:pt x="150" y="109"/>
                    <a:pt x="151" y="108"/>
                    <a:pt x="151" y="108"/>
                  </a:cubicBezTo>
                  <a:cubicBezTo>
                    <a:pt x="151" y="108"/>
                    <a:pt x="151" y="107"/>
                    <a:pt x="151" y="107"/>
                  </a:cubicBezTo>
                  <a:cubicBezTo>
                    <a:pt x="151" y="107"/>
                    <a:pt x="152" y="106"/>
                    <a:pt x="152" y="106"/>
                  </a:cubicBezTo>
                  <a:cubicBezTo>
                    <a:pt x="153" y="105"/>
                    <a:pt x="153" y="105"/>
                    <a:pt x="153" y="105"/>
                  </a:cubicBezTo>
                  <a:cubicBezTo>
                    <a:pt x="154" y="105"/>
                    <a:pt x="154" y="105"/>
                    <a:pt x="154" y="105"/>
                  </a:cubicBezTo>
                  <a:cubicBezTo>
                    <a:pt x="154" y="105"/>
                    <a:pt x="154" y="103"/>
                    <a:pt x="154" y="103"/>
                  </a:cubicBezTo>
                  <a:cubicBezTo>
                    <a:pt x="154" y="102"/>
                    <a:pt x="154" y="102"/>
                    <a:pt x="154" y="102"/>
                  </a:cubicBezTo>
                  <a:cubicBezTo>
                    <a:pt x="154" y="102"/>
                    <a:pt x="157" y="101"/>
                    <a:pt x="158" y="100"/>
                  </a:cubicBezTo>
                  <a:cubicBezTo>
                    <a:pt x="158" y="100"/>
                    <a:pt x="158" y="100"/>
                    <a:pt x="158" y="100"/>
                  </a:cubicBezTo>
                  <a:cubicBezTo>
                    <a:pt x="157" y="100"/>
                    <a:pt x="157" y="99"/>
                    <a:pt x="157" y="99"/>
                  </a:cubicBezTo>
                  <a:cubicBezTo>
                    <a:pt x="157" y="99"/>
                    <a:pt x="157" y="98"/>
                    <a:pt x="157" y="98"/>
                  </a:cubicBezTo>
                  <a:cubicBezTo>
                    <a:pt x="156" y="98"/>
                    <a:pt x="157" y="97"/>
                    <a:pt x="157" y="97"/>
                  </a:cubicBezTo>
                  <a:cubicBezTo>
                    <a:pt x="157" y="96"/>
                    <a:pt x="158" y="93"/>
                    <a:pt x="158" y="92"/>
                  </a:cubicBezTo>
                  <a:cubicBezTo>
                    <a:pt x="158" y="91"/>
                    <a:pt x="158" y="92"/>
                    <a:pt x="158" y="92"/>
                  </a:cubicBezTo>
                  <a:cubicBezTo>
                    <a:pt x="158" y="92"/>
                    <a:pt x="163" y="94"/>
                    <a:pt x="163" y="95"/>
                  </a:cubicBezTo>
                  <a:cubicBezTo>
                    <a:pt x="164" y="95"/>
                    <a:pt x="164" y="95"/>
                    <a:pt x="164" y="95"/>
                  </a:cubicBezTo>
                  <a:cubicBezTo>
                    <a:pt x="164" y="95"/>
                    <a:pt x="167" y="94"/>
                    <a:pt x="168" y="94"/>
                  </a:cubicBezTo>
                  <a:cubicBezTo>
                    <a:pt x="168" y="94"/>
                    <a:pt x="169" y="94"/>
                    <a:pt x="169" y="95"/>
                  </a:cubicBezTo>
                  <a:cubicBezTo>
                    <a:pt x="169" y="95"/>
                    <a:pt x="170" y="94"/>
                    <a:pt x="170" y="94"/>
                  </a:cubicBezTo>
                  <a:cubicBezTo>
                    <a:pt x="171" y="94"/>
                    <a:pt x="171" y="94"/>
                    <a:pt x="172" y="93"/>
                  </a:cubicBezTo>
                  <a:cubicBezTo>
                    <a:pt x="172" y="93"/>
                    <a:pt x="172" y="93"/>
                    <a:pt x="173" y="93"/>
                  </a:cubicBezTo>
                  <a:cubicBezTo>
                    <a:pt x="174" y="93"/>
                    <a:pt x="176" y="92"/>
                    <a:pt x="177" y="92"/>
                  </a:cubicBezTo>
                  <a:cubicBezTo>
                    <a:pt x="178" y="92"/>
                    <a:pt x="180" y="90"/>
                    <a:pt x="180" y="90"/>
                  </a:cubicBezTo>
                  <a:cubicBezTo>
                    <a:pt x="180" y="90"/>
                    <a:pt x="181" y="90"/>
                    <a:pt x="181" y="90"/>
                  </a:cubicBezTo>
                  <a:cubicBezTo>
                    <a:pt x="181" y="90"/>
                    <a:pt x="184" y="91"/>
                    <a:pt x="185" y="91"/>
                  </a:cubicBezTo>
                  <a:cubicBezTo>
                    <a:pt x="186" y="91"/>
                    <a:pt x="186" y="91"/>
                    <a:pt x="187" y="92"/>
                  </a:cubicBezTo>
                  <a:cubicBezTo>
                    <a:pt x="187" y="92"/>
                    <a:pt x="187" y="92"/>
                    <a:pt x="188" y="93"/>
                  </a:cubicBezTo>
                  <a:cubicBezTo>
                    <a:pt x="188" y="93"/>
                    <a:pt x="194" y="94"/>
                    <a:pt x="194" y="94"/>
                  </a:cubicBezTo>
                  <a:cubicBezTo>
                    <a:pt x="195" y="94"/>
                    <a:pt x="198" y="94"/>
                    <a:pt x="199" y="94"/>
                  </a:cubicBezTo>
                  <a:cubicBezTo>
                    <a:pt x="200" y="94"/>
                    <a:pt x="206" y="92"/>
                    <a:pt x="208" y="91"/>
                  </a:cubicBezTo>
                  <a:cubicBezTo>
                    <a:pt x="210" y="90"/>
                    <a:pt x="218" y="87"/>
                    <a:pt x="218" y="87"/>
                  </a:cubicBezTo>
                  <a:cubicBezTo>
                    <a:pt x="219" y="86"/>
                    <a:pt x="219" y="87"/>
                    <a:pt x="219" y="87"/>
                  </a:cubicBezTo>
                  <a:cubicBezTo>
                    <a:pt x="219" y="87"/>
                    <a:pt x="231" y="87"/>
                    <a:pt x="231" y="87"/>
                  </a:cubicBezTo>
                  <a:cubicBezTo>
                    <a:pt x="232" y="87"/>
                    <a:pt x="237" y="86"/>
                    <a:pt x="237" y="86"/>
                  </a:cubicBezTo>
                  <a:cubicBezTo>
                    <a:pt x="238" y="85"/>
                    <a:pt x="241" y="84"/>
                    <a:pt x="241" y="84"/>
                  </a:cubicBezTo>
                  <a:cubicBezTo>
                    <a:pt x="242" y="84"/>
                    <a:pt x="242" y="84"/>
                    <a:pt x="242" y="84"/>
                  </a:cubicBezTo>
                  <a:cubicBezTo>
                    <a:pt x="242" y="84"/>
                    <a:pt x="242" y="86"/>
                    <a:pt x="243" y="87"/>
                  </a:cubicBezTo>
                  <a:cubicBezTo>
                    <a:pt x="248" y="83"/>
                    <a:pt x="248" y="83"/>
                    <a:pt x="248" y="83"/>
                  </a:cubicBezTo>
                  <a:cubicBezTo>
                    <a:pt x="248" y="83"/>
                    <a:pt x="248" y="82"/>
                    <a:pt x="249" y="82"/>
                  </a:cubicBezTo>
                  <a:cubicBezTo>
                    <a:pt x="249" y="82"/>
                    <a:pt x="254" y="82"/>
                    <a:pt x="254" y="82"/>
                  </a:cubicBezTo>
                  <a:cubicBezTo>
                    <a:pt x="254" y="82"/>
                    <a:pt x="254" y="82"/>
                    <a:pt x="255" y="82"/>
                  </a:cubicBezTo>
                  <a:cubicBezTo>
                    <a:pt x="255" y="82"/>
                    <a:pt x="257" y="83"/>
                    <a:pt x="258" y="83"/>
                  </a:cubicBezTo>
                  <a:cubicBezTo>
                    <a:pt x="259" y="83"/>
                    <a:pt x="266" y="83"/>
                    <a:pt x="266" y="83"/>
                  </a:cubicBezTo>
                  <a:cubicBezTo>
                    <a:pt x="266" y="83"/>
                    <a:pt x="267" y="84"/>
                    <a:pt x="267" y="83"/>
                  </a:cubicBezTo>
                  <a:cubicBezTo>
                    <a:pt x="267" y="83"/>
                    <a:pt x="268" y="83"/>
                    <a:pt x="268" y="83"/>
                  </a:cubicBezTo>
                  <a:cubicBezTo>
                    <a:pt x="269" y="83"/>
                    <a:pt x="270" y="83"/>
                    <a:pt x="270" y="84"/>
                  </a:cubicBezTo>
                  <a:cubicBezTo>
                    <a:pt x="270" y="84"/>
                    <a:pt x="272" y="88"/>
                    <a:pt x="272" y="88"/>
                  </a:cubicBezTo>
                  <a:cubicBezTo>
                    <a:pt x="272" y="88"/>
                    <a:pt x="272" y="89"/>
                    <a:pt x="273" y="88"/>
                  </a:cubicBezTo>
                  <a:cubicBezTo>
                    <a:pt x="273" y="88"/>
                    <a:pt x="277" y="87"/>
                    <a:pt x="279" y="86"/>
                  </a:cubicBezTo>
                  <a:cubicBezTo>
                    <a:pt x="279" y="86"/>
                    <a:pt x="279" y="86"/>
                    <a:pt x="279" y="86"/>
                  </a:cubicBezTo>
                  <a:cubicBezTo>
                    <a:pt x="279" y="85"/>
                    <a:pt x="279" y="83"/>
                    <a:pt x="278" y="82"/>
                  </a:cubicBezTo>
                  <a:cubicBezTo>
                    <a:pt x="276" y="81"/>
                    <a:pt x="276" y="81"/>
                    <a:pt x="276" y="80"/>
                  </a:cubicBezTo>
                  <a:cubicBezTo>
                    <a:pt x="276" y="79"/>
                    <a:pt x="276" y="77"/>
                    <a:pt x="276" y="76"/>
                  </a:cubicBezTo>
                  <a:cubicBezTo>
                    <a:pt x="276" y="76"/>
                    <a:pt x="275" y="75"/>
                    <a:pt x="274" y="75"/>
                  </a:cubicBezTo>
                  <a:cubicBezTo>
                    <a:pt x="273" y="74"/>
                    <a:pt x="273" y="75"/>
                    <a:pt x="273" y="74"/>
                  </a:cubicBezTo>
                  <a:cubicBezTo>
                    <a:pt x="273" y="74"/>
                    <a:pt x="273" y="73"/>
                    <a:pt x="272" y="73"/>
                  </a:cubicBezTo>
                  <a:cubicBezTo>
                    <a:pt x="272" y="73"/>
                    <a:pt x="270" y="73"/>
                    <a:pt x="271" y="71"/>
                  </a:cubicBezTo>
                  <a:cubicBezTo>
                    <a:pt x="273" y="68"/>
                    <a:pt x="274" y="65"/>
                    <a:pt x="274" y="65"/>
                  </a:cubicBezTo>
                  <a:cubicBezTo>
                    <a:pt x="273" y="64"/>
                    <a:pt x="273" y="64"/>
                    <a:pt x="272" y="64"/>
                  </a:cubicBezTo>
                  <a:cubicBezTo>
                    <a:pt x="272" y="65"/>
                    <a:pt x="272" y="65"/>
                    <a:pt x="272" y="64"/>
                  </a:cubicBezTo>
                  <a:cubicBezTo>
                    <a:pt x="272" y="63"/>
                    <a:pt x="272" y="57"/>
                    <a:pt x="271" y="57"/>
                  </a:cubicBezTo>
                  <a:cubicBezTo>
                    <a:pt x="271" y="56"/>
                    <a:pt x="270" y="55"/>
                    <a:pt x="270" y="54"/>
                  </a:cubicBezTo>
                  <a:cubicBezTo>
                    <a:pt x="269" y="53"/>
                    <a:pt x="268" y="48"/>
                    <a:pt x="268" y="48"/>
                  </a:cubicBezTo>
                  <a:cubicBezTo>
                    <a:pt x="267" y="48"/>
                    <a:pt x="267" y="47"/>
                    <a:pt x="268" y="47"/>
                  </a:cubicBezTo>
                  <a:cubicBezTo>
                    <a:pt x="269" y="47"/>
                    <a:pt x="272" y="47"/>
                    <a:pt x="272" y="46"/>
                  </a:cubicBezTo>
                  <a:cubicBezTo>
                    <a:pt x="273" y="46"/>
                    <a:pt x="274" y="45"/>
                    <a:pt x="274" y="42"/>
                  </a:cubicBezTo>
                  <a:cubicBezTo>
                    <a:pt x="274" y="42"/>
                    <a:pt x="274" y="42"/>
                    <a:pt x="274" y="41"/>
                  </a:cubicBezTo>
                  <a:cubicBezTo>
                    <a:pt x="275" y="41"/>
                    <a:pt x="276" y="40"/>
                    <a:pt x="277" y="41"/>
                  </a:cubicBezTo>
                  <a:cubicBezTo>
                    <a:pt x="278" y="42"/>
                    <a:pt x="278" y="42"/>
                    <a:pt x="279" y="43"/>
                  </a:cubicBezTo>
                  <a:cubicBezTo>
                    <a:pt x="279" y="43"/>
                    <a:pt x="279" y="42"/>
                    <a:pt x="279" y="42"/>
                  </a:cubicBezTo>
                  <a:cubicBezTo>
                    <a:pt x="279" y="42"/>
                    <a:pt x="279" y="42"/>
                    <a:pt x="279" y="42"/>
                  </a:cubicBezTo>
                  <a:cubicBezTo>
                    <a:pt x="278" y="41"/>
                    <a:pt x="278" y="41"/>
                    <a:pt x="278" y="41"/>
                  </a:cubicBezTo>
                  <a:cubicBezTo>
                    <a:pt x="278" y="41"/>
                    <a:pt x="273" y="37"/>
                    <a:pt x="273" y="37"/>
                  </a:cubicBezTo>
                  <a:cubicBezTo>
                    <a:pt x="273" y="37"/>
                    <a:pt x="272" y="36"/>
                    <a:pt x="272" y="36"/>
                  </a:cubicBezTo>
                  <a:cubicBezTo>
                    <a:pt x="272" y="36"/>
                    <a:pt x="266" y="36"/>
                    <a:pt x="265" y="36"/>
                  </a:cubicBezTo>
                  <a:cubicBezTo>
                    <a:pt x="264" y="36"/>
                    <a:pt x="263" y="35"/>
                    <a:pt x="262" y="34"/>
                  </a:cubicBezTo>
                  <a:cubicBezTo>
                    <a:pt x="262" y="34"/>
                    <a:pt x="262" y="33"/>
                    <a:pt x="262" y="32"/>
                  </a:cubicBezTo>
                  <a:cubicBezTo>
                    <a:pt x="263" y="32"/>
                    <a:pt x="263" y="31"/>
                    <a:pt x="263" y="31"/>
                  </a:cubicBezTo>
                  <a:cubicBezTo>
                    <a:pt x="263" y="31"/>
                    <a:pt x="262" y="30"/>
                    <a:pt x="261" y="29"/>
                  </a:cubicBezTo>
                  <a:cubicBezTo>
                    <a:pt x="261" y="28"/>
                    <a:pt x="261" y="28"/>
                    <a:pt x="261" y="28"/>
                  </a:cubicBezTo>
                  <a:cubicBezTo>
                    <a:pt x="261" y="28"/>
                    <a:pt x="262" y="27"/>
                    <a:pt x="262" y="26"/>
                  </a:cubicBezTo>
                  <a:cubicBezTo>
                    <a:pt x="262" y="26"/>
                    <a:pt x="262" y="26"/>
                    <a:pt x="262" y="26"/>
                  </a:cubicBezTo>
                  <a:cubicBezTo>
                    <a:pt x="262" y="26"/>
                    <a:pt x="262" y="21"/>
                    <a:pt x="262" y="20"/>
                  </a:cubicBezTo>
                  <a:cubicBezTo>
                    <a:pt x="262" y="20"/>
                    <a:pt x="261" y="18"/>
                    <a:pt x="260" y="18"/>
                  </a:cubicBezTo>
                  <a:cubicBezTo>
                    <a:pt x="260" y="18"/>
                    <a:pt x="259" y="17"/>
                    <a:pt x="259" y="1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5" name="Freeform 431">
              <a:extLst>
                <a:ext uri="{FF2B5EF4-FFF2-40B4-BE49-F238E27FC236}">
                  <a16:creationId xmlns="" xmlns:a16="http://schemas.microsoft.com/office/drawing/2014/main" id="{057F4086-C3AC-4441-B1AE-448EAFD83B5E}"/>
                </a:ext>
              </a:extLst>
            </p:cNvPr>
            <p:cNvSpPr>
              <a:spLocks/>
            </p:cNvSpPr>
            <p:nvPr/>
          </p:nvSpPr>
          <p:spPr bwMode="auto">
            <a:xfrm>
              <a:off x="4358211" y="1575960"/>
              <a:ext cx="101103" cy="46663"/>
            </a:xfrm>
            <a:custGeom>
              <a:avLst/>
              <a:gdLst>
                <a:gd name="T0" fmla="*/ 8 w 97"/>
                <a:gd name="T1" fmla="*/ 32 h 45"/>
                <a:gd name="T2" fmla="*/ 2 w 97"/>
                <a:gd name="T3" fmla="*/ 33 h 45"/>
                <a:gd name="T4" fmla="*/ 3 w 97"/>
                <a:gd name="T5" fmla="*/ 35 h 45"/>
                <a:gd name="T6" fmla="*/ 17 w 97"/>
                <a:gd name="T7" fmla="*/ 34 h 45"/>
                <a:gd name="T8" fmla="*/ 27 w 97"/>
                <a:gd name="T9" fmla="*/ 34 h 45"/>
                <a:gd name="T10" fmla="*/ 15 w 97"/>
                <a:gd name="T11" fmla="*/ 35 h 45"/>
                <a:gd name="T12" fmla="*/ 16 w 97"/>
                <a:gd name="T13" fmla="*/ 37 h 45"/>
                <a:gd name="T14" fmla="*/ 17 w 97"/>
                <a:gd name="T15" fmla="*/ 38 h 45"/>
                <a:gd name="T16" fmla="*/ 17 w 97"/>
                <a:gd name="T17" fmla="*/ 40 h 45"/>
                <a:gd name="T18" fmla="*/ 23 w 97"/>
                <a:gd name="T19" fmla="*/ 41 h 45"/>
                <a:gd name="T20" fmla="*/ 32 w 97"/>
                <a:gd name="T21" fmla="*/ 45 h 45"/>
                <a:gd name="T22" fmla="*/ 42 w 97"/>
                <a:gd name="T23" fmla="*/ 44 h 45"/>
                <a:gd name="T24" fmla="*/ 55 w 97"/>
                <a:gd name="T25" fmla="*/ 40 h 45"/>
                <a:gd name="T26" fmla="*/ 72 w 97"/>
                <a:gd name="T27" fmla="*/ 38 h 45"/>
                <a:gd name="T28" fmla="*/ 84 w 97"/>
                <a:gd name="T29" fmla="*/ 37 h 45"/>
                <a:gd name="T30" fmla="*/ 86 w 97"/>
                <a:gd name="T31" fmla="*/ 33 h 45"/>
                <a:gd name="T32" fmla="*/ 85 w 97"/>
                <a:gd name="T33" fmla="*/ 29 h 45"/>
                <a:gd name="T34" fmla="*/ 84 w 97"/>
                <a:gd name="T35" fmla="*/ 25 h 45"/>
                <a:gd name="T36" fmla="*/ 95 w 97"/>
                <a:gd name="T37" fmla="*/ 21 h 45"/>
                <a:gd name="T38" fmla="*/ 97 w 97"/>
                <a:gd name="T39" fmla="*/ 20 h 45"/>
                <a:gd name="T40" fmla="*/ 65 w 97"/>
                <a:gd name="T41" fmla="*/ 1 h 45"/>
                <a:gd name="T42" fmla="*/ 56 w 97"/>
                <a:gd name="T43" fmla="*/ 1 h 45"/>
                <a:gd name="T44" fmla="*/ 55 w 97"/>
                <a:gd name="T45" fmla="*/ 3 h 45"/>
                <a:gd name="T46" fmla="*/ 53 w 97"/>
                <a:gd name="T47" fmla="*/ 5 h 45"/>
                <a:gd name="T48" fmla="*/ 46 w 97"/>
                <a:gd name="T49" fmla="*/ 7 h 45"/>
                <a:gd name="T50" fmla="*/ 40 w 97"/>
                <a:gd name="T51" fmla="*/ 8 h 45"/>
                <a:gd name="T52" fmla="*/ 33 w 97"/>
                <a:gd name="T53" fmla="*/ 9 h 45"/>
                <a:gd name="T54" fmla="*/ 27 w 97"/>
                <a:gd name="T55" fmla="*/ 10 h 45"/>
                <a:gd name="T56" fmla="*/ 26 w 97"/>
                <a:gd name="T57" fmla="*/ 13 h 45"/>
                <a:gd name="T58" fmla="*/ 21 w 97"/>
                <a:gd name="T59" fmla="*/ 14 h 45"/>
                <a:gd name="T60" fmla="*/ 20 w 97"/>
                <a:gd name="T61" fmla="*/ 15 h 45"/>
                <a:gd name="T62" fmla="*/ 17 w 97"/>
                <a:gd name="T63" fmla="*/ 18 h 45"/>
                <a:gd name="T64" fmla="*/ 20 w 97"/>
                <a:gd name="T65" fmla="*/ 21 h 45"/>
                <a:gd name="T66" fmla="*/ 21 w 97"/>
                <a:gd name="T67" fmla="*/ 26 h 45"/>
                <a:gd name="T68" fmla="*/ 10 w 97"/>
                <a:gd name="T69" fmla="*/ 29 h 45"/>
                <a:gd name="T70" fmla="*/ 9 w 97"/>
                <a:gd name="T71" fmla="*/ 30 h 45"/>
                <a:gd name="T72" fmla="*/ 8 w 97"/>
                <a:gd name="T7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45">
                  <a:moveTo>
                    <a:pt x="8" y="32"/>
                  </a:moveTo>
                  <a:cubicBezTo>
                    <a:pt x="6" y="32"/>
                    <a:pt x="4" y="32"/>
                    <a:pt x="2" y="33"/>
                  </a:cubicBezTo>
                  <a:cubicBezTo>
                    <a:pt x="0" y="35"/>
                    <a:pt x="3" y="35"/>
                    <a:pt x="3" y="35"/>
                  </a:cubicBezTo>
                  <a:cubicBezTo>
                    <a:pt x="3" y="35"/>
                    <a:pt x="11" y="34"/>
                    <a:pt x="17" y="34"/>
                  </a:cubicBezTo>
                  <a:cubicBezTo>
                    <a:pt x="23" y="34"/>
                    <a:pt x="19" y="33"/>
                    <a:pt x="27" y="34"/>
                  </a:cubicBezTo>
                  <a:cubicBezTo>
                    <a:pt x="35" y="36"/>
                    <a:pt x="17" y="35"/>
                    <a:pt x="15" y="35"/>
                  </a:cubicBezTo>
                  <a:cubicBezTo>
                    <a:pt x="13" y="35"/>
                    <a:pt x="9" y="36"/>
                    <a:pt x="16" y="37"/>
                  </a:cubicBezTo>
                  <a:cubicBezTo>
                    <a:pt x="22" y="39"/>
                    <a:pt x="22" y="39"/>
                    <a:pt x="17" y="38"/>
                  </a:cubicBezTo>
                  <a:cubicBezTo>
                    <a:pt x="12" y="38"/>
                    <a:pt x="16" y="39"/>
                    <a:pt x="17" y="40"/>
                  </a:cubicBezTo>
                  <a:cubicBezTo>
                    <a:pt x="19" y="40"/>
                    <a:pt x="22" y="41"/>
                    <a:pt x="23" y="41"/>
                  </a:cubicBezTo>
                  <a:cubicBezTo>
                    <a:pt x="25" y="42"/>
                    <a:pt x="29" y="44"/>
                    <a:pt x="32" y="45"/>
                  </a:cubicBezTo>
                  <a:cubicBezTo>
                    <a:pt x="34" y="45"/>
                    <a:pt x="40" y="44"/>
                    <a:pt x="42" y="44"/>
                  </a:cubicBezTo>
                  <a:cubicBezTo>
                    <a:pt x="45" y="43"/>
                    <a:pt x="53" y="41"/>
                    <a:pt x="55" y="40"/>
                  </a:cubicBezTo>
                  <a:cubicBezTo>
                    <a:pt x="57" y="39"/>
                    <a:pt x="68" y="38"/>
                    <a:pt x="72" y="38"/>
                  </a:cubicBezTo>
                  <a:cubicBezTo>
                    <a:pt x="76" y="38"/>
                    <a:pt x="80" y="37"/>
                    <a:pt x="84" y="37"/>
                  </a:cubicBezTo>
                  <a:cubicBezTo>
                    <a:pt x="87" y="37"/>
                    <a:pt x="86" y="35"/>
                    <a:pt x="86" y="33"/>
                  </a:cubicBezTo>
                  <a:cubicBezTo>
                    <a:pt x="86" y="32"/>
                    <a:pt x="87" y="31"/>
                    <a:pt x="85" y="29"/>
                  </a:cubicBezTo>
                  <a:cubicBezTo>
                    <a:pt x="84" y="27"/>
                    <a:pt x="84" y="28"/>
                    <a:pt x="84" y="25"/>
                  </a:cubicBezTo>
                  <a:cubicBezTo>
                    <a:pt x="84" y="22"/>
                    <a:pt x="92" y="21"/>
                    <a:pt x="95" y="21"/>
                  </a:cubicBezTo>
                  <a:cubicBezTo>
                    <a:pt x="97" y="21"/>
                    <a:pt x="97" y="20"/>
                    <a:pt x="97" y="20"/>
                  </a:cubicBezTo>
                  <a:cubicBezTo>
                    <a:pt x="97" y="20"/>
                    <a:pt x="67" y="2"/>
                    <a:pt x="65" y="1"/>
                  </a:cubicBezTo>
                  <a:cubicBezTo>
                    <a:pt x="63" y="0"/>
                    <a:pt x="57" y="1"/>
                    <a:pt x="56" y="1"/>
                  </a:cubicBezTo>
                  <a:cubicBezTo>
                    <a:pt x="55" y="2"/>
                    <a:pt x="55" y="2"/>
                    <a:pt x="55" y="3"/>
                  </a:cubicBezTo>
                  <a:cubicBezTo>
                    <a:pt x="56" y="4"/>
                    <a:pt x="54" y="5"/>
                    <a:pt x="53" y="5"/>
                  </a:cubicBezTo>
                  <a:cubicBezTo>
                    <a:pt x="52" y="6"/>
                    <a:pt x="47" y="7"/>
                    <a:pt x="46" y="7"/>
                  </a:cubicBezTo>
                  <a:cubicBezTo>
                    <a:pt x="45" y="6"/>
                    <a:pt x="42" y="7"/>
                    <a:pt x="40" y="8"/>
                  </a:cubicBezTo>
                  <a:cubicBezTo>
                    <a:pt x="39" y="9"/>
                    <a:pt x="35" y="9"/>
                    <a:pt x="33" y="9"/>
                  </a:cubicBezTo>
                  <a:cubicBezTo>
                    <a:pt x="31" y="9"/>
                    <a:pt x="29" y="9"/>
                    <a:pt x="27" y="10"/>
                  </a:cubicBezTo>
                  <a:cubicBezTo>
                    <a:pt x="25" y="10"/>
                    <a:pt x="25" y="11"/>
                    <a:pt x="26" y="13"/>
                  </a:cubicBezTo>
                  <a:cubicBezTo>
                    <a:pt x="27" y="14"/>
                    <a:pt x="23" y="14"/>
                    <a:pt x="21" y="14"/>
                  </a:cubicBezTo>
                  <a:cubicBezTo>
                    <a:pt x="20" y="14"/>
                    <a:pt x="20" y="14"/>
                    <a:pt x="20" y="15"/>
                  </a:cubicBezTo>
                  <a:cubicBezTo>
                    <a:pt x="20" y="15"/>
                    <a:pt x="19" y="17"/>
                    <a:pt x="17" y="18"/>
                  </a:cubicBezTo>
                  <a:cubicBezTo>
                    <a:pt x="16" y="19"/>
                    <a:pt x="17" y="20"/>
                    <a:pt x="20" y="21"/>
                  </a:cubicBezTo>
                  <a:cubicBezTo>
                    <a:pt x="22" y="22"/>
                    <a:pt x="21" y="24"/>
                    <a:pt x="21" y="26"/>
                  </a:cubicBezTo>
                  <a:cubicBezTo>
                    <a:pt x="21" y="28"/>
                    <a:pt x="11" y="28"/>
                    <a:pt x="10" y="29"/>
                  </a:cubicBezTo>
                  <a:cubicBezTo>
                    <a:pt x="8" y="29"/>
                    <a:pt x="8" y="30"/>
                    <a:pt x="9" y="30"/>
                  </a:cubicBezTo>
                  <a:cubicBezTo>
                    <a:pt x="10" y="31"/>
                    <a:pt x="9" y="32"/>
                    <a:pt x="8" y="3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6" name="Freeform 432">
              <a:extLst>
                <a:ext uri="{FF2B5EF4-FFF2-40B4-BE49-F238E27FC236}">
                  <a16:creationId xmlns="" xmlns:a16="http://schemas.microsoft.com/office/drawing/2014/main" id="{BA0AFEEF-E28B-4998-8C1F-DEB08D1E7713}"/>
                </a:ext>
              </a:extLst>
            </p:cNvPr>
            <p:cNvSpPr>
              <a:spLocks/>
            </p:cNvSpPr>
            <p:nvPr/>
          </p:nvSpPr>
          <p:spPr bwMode="auto">
            <a:xfrm>
              <a:off x="4350433" y="1621512"/>
              <a:ext cx="47774" cy="14444"/>
            </a:xfrm>
            <a:custGeom>
              <a:avLst/>
              <a:gdLst>
                <a:gd name="T0" fmla="*/ 21 w 47"/>
                <a:gd name="T1" fmla="*/ 13 h 14"/>
                <a:gd name="T2" fmla="*/ 28 w 47"/>
                <a:gd name="T3" fmla="*/ 13 h 14"/>
                <a:gd name="T4" fmla="*/ 42 w 47"/>
                <a:gd name="T5" fmla="*/ 6 h 14"/>
                <a:gd name="T6" fmla="*/ 34 w 47"/>
                <a:gd name="T7" fmla="*/ 2 h 14"/>
                <a:gd name="T8" fmla="*/ 18 w 47"/>
                <a:gd name="T9" fmla="*/ 1 h 14"/>
                <a:gd name="T10" fmla="*/ 3 w 47"/>
                <a:gd name="T11" fmla="*/ 0 h 14"/>
                <a:gd name="T12" fmla="*/ 2 w 47"/>
                <a:gd name="T13" fmla="*/ 2 h 14"/>
                <a:gd name="T14" fmla="*/ 3 w 47"/>
                <a:gd name="T15" fmla="*/ 6 h 14"/>
                <a:gd name="T16" fmla="*/ 16 w 47"/>
                <a:gd name="T17" fmla="*/ 8 h 14"/>
                <a:gd name="T18" fmla="*/ 17 w 47"/>
                <a:gd name="T19" fmla="*/ 11 h 14"/>
                <a:gd name="T20" fmla="*/ 21 w 47"/>
                <a:gd name="T2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4">
                  <a:moveTo>
                    <a:pt x="21" y="13"/>
                  </a:moveTo>
                  <a:cubicBezTo>
                    <a:pt x="23" y="13"/>
                    <a:pt x="27" y="14"/>
                    <a:pt x="28" y="13"/>
                  </a:cubicBezTo>
                  <a:cubicBezTo>
                    <a:pt x="30" y="13"/>
                    <a:pt x="37" y="10"/>
                    <a:pt x="42" y="6"/>
                  </a:cubicBezTo>
                  <a:cubicBezTo>
                    <a:pt x="47" y="3"/>
                    <a:pt x="36" y="3"/>
                    <a:pt x="34" y="2"/>
                  </a:cubicBezTo>
                  <a:cubicBezTo>
                    <a:pt x="32" y="2"/>
                    <a:pt x="20" y="1"/>
                    <a:pt x="18" y="1"/>
                  </a:cubicBezTo>
                  <a:cubicBezTo>
                    <a:pt x="16" y="1"/>
                    <a:pt x="5" y="1"/>
                    <a:pt x="3" y="0"/>
                  </a:cubicBezTo>
                  <a:cubicBezTo>
                    <a:pt x="0" y="0"/>
                    <a:pt x="2" y="2"/>
                    <a:pt x="2" y="2"/>
                  </a:cubicBezTo>
                  <a:cubicBezTo>
                    <a:pt x="3" y="3"/>
                    <a:pt x="4" y="4"/>
                    <a:pt x="3" y="6"/>
                  </a:cubicBezTo>
                  <a:cubicBezTo>
                    <a:pt x="3" y="8"/>
                    <a:pt x="14" y="9"/>
                    <a:pt x="16" y="8"/>
                  </a:cubicBezTo>
                  <a:cubicBezTo>
                    <a:pt x="18" y="8"/>
                    <a:pt x="17" y="9"/>
                    <a:pt x="17" y="11"/>
                  </a:cubicBezTo>
                  <a:cubicBezTo>
                    <a:pt x="16" y="13"/>
                    <a:pt x="19" y="13"/>
                    <a:pt x="21" y="1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7" name="Freeform 433">
              <a:extLst>
                <a:ext uri="{FF2B5EF4-FFF2-40B4-BE49-F238E27FC236}">
                  <a16:creationId xmlns="" xmlns:a16="http://schemas.microsoft.com/office/drawing/2014/main" id="{904A53F2-4202-4FD3-A50B-0F80264ABC37}"/>
                </a:ext>
              </a:extLst>
            </p:cNvPr>
            <p:cNvSpPr>
              <a:spLocks/>
            </p:cNvSpPr>
            <p:nvPr/>
          </p:nvSpPr>
          <p:spPr bwMode="auto">
            <a:xfrm>
              <a:off x="4335990" y="1579294"/>
              <a:ext cx="27776" cy="4444"/>
            </a:xfrm>
            <a:custGeom>
              <a:avLst/>
              <a:gdLst>
                <a:gd name="T0" fmla="*/ 2 w 27"/>
                <a:gd name="T1" fmla="*/ 4 h 4"/>
                <a:gd name="T2" fmla="*/ 24 w 27"/>
                <a:gd name="T3" fmla="*/ 3 h 4"/>
                <a:gd name="T4" fmla="*/ 23 w 27"/>
                <a:gd name="T5" fmla="*/ 1 h 4"/>
                <a:gd name="T6" fmla="*/ 3 w 27"/>
                <a:gd name="T7" fmla="*/ 0 h 4"/>
                <a:gd name="T8" fmla="*/ 0 w 27"/>
                <a:gd name="T9" fmla="*/ 3 h 4"/>
                <a:gd name="T10" fmla="*/ 2 w 27"/>
                <a:gd name="T11" fmla="*/ 4 h 4"/>
              </a:gdLst>
              <a:ahLst/>
              <a:cxnLst>
                <a:cxn ang="0">
                  <a:pos x="T0" y="T1"/>
                </a:cxn>
                <a:cxn ang="0">
                  <a:pos x="T2" y="T3"/>
                </a:cxn>
                <a:cxn ang="0">
                  <a:pos x="T4" y="T5"/>
                </a:cxn>
                <a:cxn ang="0">
                  <a:pos x="T6" y="T7"/>
                </a:cxn>
                <a:cxn ang="0">
                  <a:pos x="T8" y="T9"/>
                </a:cxn>
                <a:cxn ang="0">
                  <a:pos x="T10" y="T11"/>
                </a:cxn>
              </a:cxnLst>
              <a:rect l="0" t="0" r="r" b="b"/>
              <a:pathLst>
                <a:path w="27" h="4">
                  <a:moveTo>
                    <a:pt x="2" y="4"/>
                  </a:moveTo>
                  <a:cubicBezTo>
                    <a:pt x="2" y="4"/>
                    <a:pt x="20" y="3"/>
                    <a:pt x="24" y="3"/>
                  </a:cubicBezTo>
                  <a:cubicBezTo>
                    <a:pt x="27" y="3"/>
                    <a:pt x="24" y="1"/>
                    <a:pt x="23" y="1"/>
                  </a:cubicBezTo>
                  <a:cubicBezTo>
                    <a:pt x="21" y="0"/>
                    <a:pt x="5" y="0"/>
                    <a:pt x="3" y="0"/>
                  </a:cubicBezTo>
                  <a:cubicBezTo>
                    <a:pt x="2" y="0"/>
                    <a:pt x="1" y="1"/>
                    <a:pt x="0" y="3"/>
                  </a:cubicBezTo>
                  <a:cubicBezTo>
                    <a:pt x="0" y="4"/>
                    <a:pt x="2" y="4"/>
                    <a:pt x="2"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8" name="Freeform 434">
              <a:extLst>
                <a:ext uri="{FF2B5EF4-FFF2-40B4-BE49-F238E27FC236}">
                  <a16:creationId xmlns="" xmlns:a16="http://schemas.microsoft.com/office/drawing/2014/main" id="{538D7635-5AA9-4DF9-B516-E1C3B5A3914E}"/>
                </a:ext>
              </a:extLst>
            </p:cNvPr>
            <p:cNvSpPr>
              <a:spLocks/>
            </p:cNvSpPr>
            <p:nvPr/>
          </p:nvSpPr>
          <p:spPr bwMode="auto">
            <a:xfrm>
              <a:off x="4380431" y="1617068"/>
              <a:ext cx="112213" cy="48885"/>
            </a:xfrm>
            <a:custGeom>
              <a:avLst/>
              <a:gdLst>
                <a:gd name="T0" fmla="*/ 60 w 109"/>
                <a:gd name="T1" fmla="*/ 2 h 47"/>
                <a:gd name="T2" fmla="*/ 54 w 109"/>
                <a:gd name="T3" fmla="*/ 2 h 47"/>
                <a:gd name="T4" fmla="*/ 50 w 109"/>
                <a:gd name="T5" fmla="*/ 3 h 47"/>
                <a:gd name="T6" fmla="*/ 41 w 109"/>
                <a:gd name="T7" fmla="*/ 2 h 47"/>
                <a:gd name="T8" fmla="*/ 37 w 109"/>
                <a:gd name="T9" fmla="*/ 5 h 47"/>
                <a:gd name="T10" fmla="*/ 33 w 109"/>
                <a:gd name="T11" fmla="*/ 3 h 47"/>
                <a:gd name="T12" fmla="*/ 27 w 109"/>
                <a:gd name="T13" fmla="*/ 6 h 47"/>
                <a:gd name="T14" fmla="*/ 22 w 109"/>
                <a:gd name="T15" fmla="*/ 8 h 47"/>
                <a:gd name="T16" fmla="*/ 24 w 109"/>
                <a:gd name="T17" fmla="*/ 12 h 47"/>
                <a:gd name="T18" fmla="*/ 22 w 109"/>
                <a:gd name="T19" fmla="*/ 13 h 47"/>
                <a:gd name="T20" fmla="*/ 15 w 109"/>
                <a:gd name="T21" fmla="*/ 17 h 47"/>
                <a:gd name="T22" fmla="*/ 9 w 109"/>
                <a:gd name="T23" fmla="*/ 21 h 47"/>
                <a:gd name="T24" fmla="*/ 3 w 109"/>
                <a:gd name="T25" fmla="*/ 21 h 47"/>
                <a:gd name="T26" fmla="*/ 3 w 109"/>
                <a:gd name="T27" fmla="*/ 23 h 47"/>
                <a:gd name="T28" fmla="*/ 13 w 109"/>
                <a:gd name="T29" fmla="*/ 20 h 47"/>
                <a:gd name="T30" fmla="*/ 16 w 109"/>
                <a:gd name="T31" fmla="*/ 22 h 47"/>
                <a:gd name="T32" fmla="*/ 15 w 109"/>
                <a:gd name="T33" fmla="*/ 25 h 47"/>
                <a:gd name="T34" fmla="*/ 21 w 109"/>
                <a:gd name="T35" fmla="*/ 25 h 47"/>
                <a:gd name="T36" fmla="*/ 22 w 109"/>
                <a:gd name="T37" fmla="*/ 28 h 47"/>
                <a:gd name="T38" fmla="*/ 24 w 109"/>
                <a:gd name="T39" fmla="*/ 32 h 47"/>
                <a:gd name="T40" fmla="*/ 27 w 109"/>
                <a:gd name="T41" fmla="*/ 33 h 47"/>
                <a:gd name="T42" fmla="*/ 30 w 109"/>
                <a:gd name="T43" fmla="*/ 37 h 47"/>
                <a:gd name="T44" fmla="*/ 40 w 109"/>
                <a:gd name="T45" fmla="*/ 37 h 47"/>
                <a:gd name="T46" fmla="*/ 42 w 109"/>
                <a:gd name="T47" fmla="*/ 38 h 47"/>
                <a:gd name="T48" fmla="*/ 50 w 109"/>
                <a:gd name="T49" fmla="*/ 39 h 47"/>
                <a:gd name="T50" fmla="*/ 52 w 109"/>
                <a:gd name="T51" fmla="*/ 39 h 47"/>
                <a:gd name="T52" fmla="*/ 57 w 109"/>
                <a:gd name="T53" fmla="*/ 40 h 47"/>
                <a:gd name="T54" fmla="*/ 60 w 109"/>
                <a:gd name="T55" fmla="*/ 40 h 47"/>
                <a:gd name="T56" fmla="*/ 67 w 109"/>
                <a:gd name="T57" fmla="*/ 44 h 47"/>
                <a:gd name="T58" fmla="*/ 69 w 109"/>
                <a:gd name="T59" fmla="*/ 45 h 47"/>
                <a:gd name="T60" fmla="*/ 79 w 109"/>
                <a:gd name="T61" fmla="*/ 46 h 47"/>
                <a:gd name="T62" fmla="*/ 84 w 109"/>
                <a:gd name="T63" fmla="*/ 47 h 47"/>
                <a:gd name="T64" fmla="*/ 95 w 109"/>
                <a:gd name="T65" fmla="*/ 45 h 47"/>
                <a:gd name="T66" fmla="*/ 99 w 109"/>
                <a:gd name="T67" fmla="*/ 44 h 47"/>
                <a:gd name="T68" fmla="*/ 105 w 109"/>
                <a:gd name="T69" fmla="*/ 42 h 47"/>
                <a:gd name="T70" fmla="*/ 105 w 109"/>
                <a:gd name="T71" fmla="*/ 38 h 47"/>
                <a:gd name="T72" fmla="*/ 95 w 109"/>
                <a:gd name="T73" fmla="*/ 31 h 47"/>
                <a:gd name="T74" fmla="*/ 98 w 109"/>
                <a:gd name="T75" fmla="*/ 30 h 47"/>
                <a:gd name="T76" fmla="*/ 101 w 109"/>
                <a:gd name="T77" fmla="*/ 30 h 47"/>
                <a:gd name="T78" fmla="*/ 103 w 109"/>
                <a:gd name="T79" fmla="*/ 27 h 47"/>
                <a:gd name="T80" fmla="*/ 103 w 109"/>
                <a:gd name="T81" fmla="*/ 23 h 47"/>
                <a:gd name="T82" fmla="*/ 103 w 109"/>
                <a:gd name="T83" fmla="*/ 20 h 47"/>
                <a:gd name="T84" fmla="*/ 104 w 109"/>
                <a:gd name="T85" fmla="*/ 16 h 47"/>
                <a:gd name="T86" fmla="*/ 107 w 109"/>
                <a:gd name="T87" fmla="*/ 14 h 47"/>
                <a:gd name="T88" fmla="*/ 104 w 109"/>
                <a:gd name="T89" fmla="*/ 10 h 47"/>
                <a:gd name="T90" fmla="*/ 97 w 109"/>
                <a:gd name="T91" fmla="*/ 5 h 47"/>
                <a:gd name="T92" fmla="*/ 80 w 109"/>
                <a:gd name="T93" fmla="*/ 8 h 47"/>
                <a:gd name="T94" fmla="*/ 74 w 109"/>
                <a:gd name="T95" fmla="*/ 13 h 47"/>
                <a:gd name="T96" fmla="*/ 69 w 109"/>
                <a:gd name="T97" fmla="*/ 15 h 47"/>
                <a:gd name="T98" fmla="*/ 67 w 109"/>
                <a:gd name="T99" fmla="*/ 15 h 47"/>
                <a:gd name="T100" fmla="*/ 77 w 109"/>
                <a:gd name="T101" fmla="*/ 5 h 47"/>
                <a:gd name="T102" fmla="*/ 76 w 109"/>
                <a:gd name="T103" fmla="*/ 3 h 47"/>
                <a:gd name="T104" fmla="*/ 70 w 109"/>
                <a:gd name="T105" fmla="*/ 0 h 47"/>
                <a:gd name="T106" fmla="*/ 60 w 109"/>
                <a:gd name="T10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47">
                  <a:moveTo>
                    <a:pt x="60" y="2"/>
                  </a:moveTo>
                  <a:cubicBezTo>
                    <a:pt x="60" y="2"/>
                    <a:pt x="56" y="3"/>
                    <a:pt x="54" y="2"/>
                  </a:cubicBezTo>
                  <a:cubicBezTo>
                    <a:pt x="53" y="2"/>
                    <a:pt x="51" y="3"/>
                    <a:pt x="50" y="3"/>
                  </a:cubicBezTo>
                  <a:cubicBezTo>
                    <a:pt x="49" y="3"/>
                    <a:pt x="42" y="3"/>
                    <a:pt x="41" y="2"/>
                  </a:cubicBezTo>
                  <a:cubicBezTo>
                    <a:pt x="39" y="2"/>
                    <a:pt x="38" y="4"/>
                    <a:pt x="37" y="5"/>
                  </a:cubicBezTo>
                  <a:cubicBezTo>
                    <a:pt x="36" y="6"/>
                    <a:pt x="34" y="4"/>
                    <a:pt x="33" y="3"/>
                  </a:cubicBezTo>
                  <a:cubicBezTo>
                    <a:pt x="31" y="2"/>
                    <a:pt x="30" y="5"/>
                    <a:pt x="27" y="6"/>
                  </a:cubicBezTo>
                  <a:cubicBezTo>
                    <a:pt x="25" y="7"/>
                    <a:pt x="24" y="7"/>
                    <a:pt x="22" y="8"/>
                  </a:cubicBezTo>
                  <a:cubicBezTo>
                    <a:pt x="21" y="9"/>
                    <a:pt x="22" y="10"/>
                    <a:pt x="24" y="12"/>
                  </a:cubicBezTo>
                  <a:cubicBezTo>
                    <a:pt x="26" y="14"/>
                    <a:pt x="23" y="13"/>
                    <a:pt x="22" y="13"/>
                  </a:cubicBezTo>
                  <a:cubicBezTo>
                    <a:pt x="21" y="13"/>
                    <a:pt x="16" y="16"/>
                    <a:pt x="15" y="17"/>
                  </a:cubicBezTo>
                  <a:cubicBezTo>
                    <a:pt x="14" y="18"/>
                    <a:pt x="10" y="20"/>
                    <a:pt x="9" y="21"/>
                  </a:cubicBezTo>
                  <a:cubicBezTo>
                    <a:pt x="7" y="21"/>
                    <a:pt x="7" y="22"/>
                    <a:pt x="3" y="21"/>
                  </a:cubicBezTo>
                  <a:cubicBezTo>
                    <a:pt x="0" y="20"/>
                    <a:pt x="3" y="23"/>
                    <a:pt x="3" y="23"/>
                  </a:cubicBezTo>
                  <a:cubicBezTo>
                    <a:pt x="6" y="26"/>
                    <a:pt x="12" y="21"/>
                    <a:pt x="13" y="20"/>
                  </a:cubicBezTo>
                  <a:cubicBezTo>
                    <a:pt x="15" y="19"/>
                    <a:pt x="15" y="20"/>
                    <a:pt x="16" y="22"/>
                  </a:cubicBezTo>
                  <a:cubicBezTo>
                    <a:pt x="18" y="24"/>
                    <a:pt x="15" y="23"/>
                    <a:pt x="15" y="25"/>
                  </a:cubicBezTo>
                  <a:cubicBezTo>
                    <a:pt x="15" y="26"/>
                    <a:pt x="19" y="25"/>
                    <a:pt x="21" y="25"/>
                  </a:cubicBezTo>
                  <a:cubicBezTo>
                    <a:pt x="23" y="26"/>
                    <a:pt x="23" y="25"/>
                    <a:pt x="22" y="28"/>
                  </a:cubicBezTo>
                  <a:cubicBezTo>
                    <a:pt x="22" y="30"/>
                    <a:pt x="22" y="32"/>
                    <a:pt x="24" y="32"/>
                  </a:cubicBezTo>
                  <a:cubicBezTo>
                    <a:pt x="27" y="32"/>
                    <a:pt x="25" y="32"/>
                    <a:pt x="27" y="33"/>
                  </a:cubicBezTo>
                  <a:cubicBezTo>
                    <a:pt x="28" y="34"/>
                    <a:pt x="28" y="35"/>
                    <a:pt x="30" y="37"/>
                  </a:cubicBezTo>
                  <a:cubicBezTo>
                    <a:pt x="31" y="39"/>
                    <a:pt x="37" y="38"/>
                    <a:pt x="40" y="37"/>
                  </a:cubicBezTo>
                  <a:cubicBezTo>
                    <a:pt x="42" y="37"/>
                    <a:pt x="43" y="37"/>
                    <a:pt x="42" y="38"/>
                  </a:cubicBezTo>
                  <a:cubicBezTo>
                    <a:pt x="42" y="39"/>
                    <a:pt x="49" y="39"/>
                    <a:pt x="50" y="39"/>
                  </a:cubicBezTo>
                  <a:cubicBezTo>
                    <a:pt x="52" y="39"/>
                    <a:pt x="52" y="39"/>
                    <a:pt x="52" y="39"/>
                  </a:cubicBezTo>
                  <a:cubicBezTo>
                    <a:pt x="51" y="40"/>
                    <a:pt x="54" y="40"/>
                    <a:pt x="57" y="40"/>
                  </a:cubicBezTo>
                  <a:cubicBezTo>
                    <a:pt x="60" y="40"/>
                    <a:pt x="59" y="39"/>
                    <a:pt x="60" y="40"/>
                  </a:cubicBezTo>
                  <a:cubicBezTo>
                    <a:pt x="61" y="42"/>
                    <a:pt x="65" y="44"/>
                    <a:pt x="67" y="44"/>
                  </a:cubicBezTo>
                  <a:cubicBezTo>
                    <a:pt x="69" y="44"/>
                    <a:pt x="71" y="45"/>
                    <a:pt x="69" y="45"/>
                  </a:cubicBezTo>
                  <a:cubicBezTo>
                    <a:pt x="68" y="45"/>
                    <a:pt x="76" y="46"/>
                    <a:pt x="79" y="46"/>
                  </a:cubicBezTo>
                  <a:cubicBezTo>
                    <a:pt x="81" y="47"/>
                    <a:pt x="82" y="47"/>
                    <a:pt x="84" y="47"/>
                  </a:cubicBezTo>
                  <a:cubicBezTo>
                    <a:pt x="86" y="47"/>
                    <a:pt x="93" y="46"/>
                    <a:pt x="95" y="45"/>
                  </a:cubicBezTo>
                  <a:cubicBezTo>
                    <a:pt x="97" y="45"/>
                    <a:pt x="98" y="45"/>
                    <a:pt x="99" y="44"/>
                  </a:cubicBezTo>
                  <a:cubicBezTo>
                    <a:pt x="100" y="43"/>
                    <a:pt x="102" y="43"/>
                    <a:pt x="105" y="42"/>
                  </a:cubicBezTo>
                  <a:cubicBezTo>
                    <a:pt x="107" y="41"/>
                    <a:pt x="105" y="39"/>
                    <a:pt x="105" y="38"/>
                  </a:cubicBezTo>
                  <a:cubicBezTo>
                    <a:pt x="104" y="37"/>
                    <a:pt x="97" y="33"/>
                    <a:pt x="95" y="31"/>
                  </a:cubicBezTo>
                  <a:cubicBezTo>
                    <a:pt x="93" y="30"/>
                    <a:pt x="97" y="30"/>
                    <a:pt x="98" y="30"/>
                  </a:cubicBezTo>
                  <a:cubicBezTo>
                    <a:pt x="99" y="31"/>
                    <a:pt x="100" y="30"/>
                    <a:pt x="101" y="30"/>
                  </a:cubicBezTo>
                  <a:cubicBezTo>
                    <a:pt x="103" y="29"/>
                    <a:pt x="103" y="28"/>
                    <a:pt x="103" y="27"/>
                  </a:cubicBezTo>
                  <a:cubicBezTo>
                    <a:pt x="103" y="26"/>
                    <a:pt x="103" y="24"/>
                    <a:pt x="103" y="23"/>
                  </a:cubicBezTo>
                  <a:cubicBezTo>
                    <a:pt x="103" y="21"/>
                    <a:pt x="104" y="21"/>
                    <a:pt x="103" y="20"/>
                  </a:cubicBezTo>
                  <a:cubicBezTo>
                    <a:pt x="103" y="18"/>
                    <a:pt x="104" y="17"/>
                    <a:pt x="104" y="16"/>
                  </a:cubicBezTo>
                  <a:cubicBezTo>
                    <a:pt x="104" y="15"/>
                    <a:pt x="106" y="14"/>
                    <a:pt x="107" y="14"/>
                  </a:cubicBezTo>
                  <a:cubicBezTo>
                    <a:pt x="109" y="13"/>
                    <a:pt x="106" y="11"/>
                    <a:pt x="104" y="10"/>
                  </a:cubicBezTo>
                  <a:cubicBezTo>
                    <a:pt x="102" y="9"/>
                    <a:pt x="98" y="6"/>
                    <a:pt x="97" y="5"/>
                  </a:cubicBezTo>
                  <a:cubicBezTo>
                    <a:pt x="95" y="4"/>
                    <a:pt x="81" y="8"/>
                    <a:pt x="80" y="8"/>
                  </a:cubicBezTo>
                  <a:cubicBezTo>
                    <a:pt x="79" y="9"/>
                    <a:pt x="75" y="11"/>
                    <a:pt x="74" y="13"/>
                  </a:cubicBezTo>
                  <a:cubicBezTo>
                    <a:pt x="73" y="14"/>
                    <a:pt x="70" y="15"/>
                    <a:pt x="69" y="15"/>
                  </a:cubicBezTo>
                  <a:cubicBezTo>
                    <a:pt x="67" y="16"/>
                    <a:pt x="66" y="16"/>
                    <a:pt x="67" y="15"/>
                  </a:cubicBezTo>
                  <a:cubicBezTo>
                    <a:pt x="67" y="13"/>
                    <a:pt x="75" y="6"/>
                    <a:pt x="77" y="5"/>
                  </a:cubicBezTo>
                  <a:cubicBezTo>
                    <a:pt x="80" y="4"/>
                    <a:pt x="77" y="3"/>
                    <a:pt x="76" y="3"/>
                  </a:cubicBezTo>
                  <a:cubicBezTo>
                    <a:pt x="75" y="2"/>
                    <a:pt x="72" y="0"/>
                    <a:pt x="70" y="0"/>
                  </a:cubicBezTo>
                  <a:cubicBezTo>
                    <a:pt x="69" y="0"/>
                    <a:pt x="61" y="1"/>
                    <a:pt x="6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9" name="Freeform 435">
              <a:extLst>
                <a:ext uri="{FF2B5EF4-FFF2-40B4-BE49-F238E27FC236}">
                  <a16:creationId xmlns="" xmlns:a16="http://schemas.microsoft.com/office/drawing/2014/main" id="{44D4935C-57A5-49DD-A50D-7F04037A86C5}"/>
                </a:ext>
              </a:extLst>
            </p:cNvPr>
            <p:cNvSpPr>
              <a:spLocks/>
            </p:cNvSpPr>
            <p:nvPr/>
          </p:nvSpPr>
          <p:spPr bwMode="auto">
            <a:xfrm>
              <a:off x="4480422" y="1641510"/>
              <a:ext cx="96659" cy="52218"/>
            </a:xfrm>
            <a:custGeom>
              <a:avLst/>
              <a:gdLst>
                <a:gd name="T0" fmla="*/ 3 w 93"/>
                <a:gd name="T1" fmla="*/ 43 h 50"/>
                <a:gd name="T2" fmla="*/ 2 w 93"/>
                <a:gd name="T3" fmla="*/ 48 h 50"/>
                <a:gd name="T4" fmla="*/ 11 w 93"/>
                <a:gd name="T5" fmla="*/ 49 h 50"/>
                <a:gd name="T6" fmla="*/ 20 w 93"/>
                <a:gd name="T7" fmla="*/ 45 h 50"/>
                <a:gd name="T8" fmla="*/ 30 w 93"/>
                <a:gd name="T9" fmla="*/ 41 h 50"/>
                <a:gd name="T10" fmla="*/ 39 w 93"/>
                <a:gd name="T11" fmla="*/ 41 h 50"/>
                <a:gd name="T12" fmla="*/ 47 w 93"/>
                <a:gd name="T13" fmla="*/ 41 h 50"/>
                <a:gd name="T14" fmla="*/ 50 w 93"/>
                <a:gd name="T15" fmla="*/ 42 h 50"/>
                <a:gd name="T16" fmla="*/ 54 w 93"/>
                <a:gd name="T17" fmla="*/ 41 h 50"/>
                <a:gd name="T18" fmla="*/ 58 w 93"/>
                <a:gd name="T19" fmla="*/ 40 h 50"/>
                <a:gd name="T20" fmla="*/ 68 w 93"/>
                <a:gd name="T21" fmla="*/ 39 h 50"/>
                <a:gd name="T22" fmla="*/ 74 w 93"/>
                <a:gd name="T23" fmla="*/ 37 h 50"/>
                <a:gd name="T24" fmla="*/ 80 w 93"/>
                <a:gd name="T25" fmla="*/ 37 h 50"/>
                <a:gd name="T26" fmla="*/ 85 w 93"/>
                <a:gd name="T27" fmla="*/ 36 h 50"/>
                <a:gd name="T28" fmla="*/ 91 w 93"/>
                <a:gd name="T29" fmla="*/ 31 h 50"/>
                <a:gd name="T30" fmla="*/ 91 w 93"/>
                <a:gd name="T31" fmla="*/ 27 h 50"/>
                <a:gd name="T32" fmla="*/ 89 w 93"/>
                <a:gd name="T33" fmla="*/ 22 h 50"/>
                <a:gd name="T34" fmla="*/ 78 w 93"/>
                <a:gd name="T35" fmla="*/ 20 h 50"/>
                <a:gd name="T36" fmla="*/ 78 w 93"/>
                <a:gd name="T37" fmla="*/ 18 h 50"/>
                <a:gd name="T38" fmla="*/ 73 w 93"/>
                <a:gd name="T39" fmla="*/ 16 h 50"/>
                <a:gd name="T40" fmla="*/ 71 w 93"/>
                <a:gd name="T41" fmla="*/ 13 h 50"/>
                <a:gd name="T42" fmla="*/ 67 w 93"/>
                <a:gd name="T43" fmla="*/ 10 h 50"/>
                <a:gd name="T44" fmla="*/ 51 w 93"/>
                <a:gd name="T45" fmla="*/ 13 h 50"/>
                <a:gd name="T46" fmla="*/ 51 w 93"/>
                <a:gd name="T47" fmla="*/ 11 h 50"/>
                <a:gd name="T48" fmla="*/ 52 w 93"/>
                <a:gd name="T49" fmla="*/ 8 h 50"/>
                <a:gd name="T50" fmla="*/ 55 w 93"/>
                <a:gd name="T51" fmla="*/ 6 h 50"/>
                <a:gd name="T52" fmla="*/ 55 w 93"/>
                <a:gd name="T53" fmla="*/ 4 h 50"/>
                <a:gd name="T54" fmla="*/ 53 w 93"/>
                <a:gd name="T55" fmla="*/ 3 h 50"/>
                <a:gd name="T56" fmla="*/ 46 w 93"/>
                <a:gd name="T57" fmla="*/ 1 h 50"/>
                <a:gd name="T58" fmla="*/ 42 w 93"/>
                <a:gd name="T59" fmla="*/ 7 h 50"/>
                <a:gd name="T60" fmla="*/ 38 w 93"/>
                <a:gd name="T61" fmla="*/ 4 h 50"/>
                <a:gd name="T62" fmla="*/ 29 w 93"/>
                <a:gd name="T63" fmla="*/ 8 h 50"/>
                <a:gd name="T64" fmla="*/ 28 w 93"/>
                <a:gd name="T65" fmla="*/ 13 h 50"/>
                <a:gd name="T66" fmla="*/ 26 w 93"/>
                <a:gd name="T67" fmla="*/ 14 h 50"/>
                <a:gd name="T68" fmla="*/ 23 w 93"/>
                <a:gd name="T69" fmla="*/ 20 h 50"/>
                <a:gd name="T70" fmla="*/ 26 w 93"/>
                <a:gd name="T71" fmla="*/ 23 h 50"/>
                <a:gd name="T72" fmla="*/ 20 w 93"/>
                <a:gd name="T73" fmla="*/ 22 h 50"/>
                <a:gd name="T74" fmla="*/ 14 w 93"/>
                <a:gd name="T75" fmla="*/ 27 h 50"/>
                <a:gd name="T76" fmla="*/ 9 w 93"/>
                <a:gd name="T77" fmla="*/ 38 h 50"/>
                <a:gd name="T78" fmla="*/ 3 w 93"/>
                <a:gd name="T79"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 h="50">
                  <a:moveTo>
                    <a:pt x="3" y="43"/>
                  </a:moveTo>
                  <a:cubicBezTo>
                    <a:pt x="0" y="45"/>
                    <a:pt x="2" y="48"/>
                    <a:pt x="2" y="48"/>
                  </a:cubicBezTo>
                  <a:cubicBezTo>
                    <a:pt x="4" y="50"/>
                    <a:pt x="9" y="50"/>
                    <a:pt x="11" y="49"/>
                  </a:cubicBezTo>
                  <a:cubicBezTo>
                    <a:pt x="12" y="49"/>
                    <a:pt x="18" y="46"/>
                    <a:pt x="20" y="45"/>
                  </a:cubicBezTo>
                  <a:cubicBezTo>
                    <a:pt x="23" y="44"/>
                    <a:pt x="28" y="42"/>
                    <a:pt x="30" y="41"/>
                  </a:cubicBezTo>
                  <a:cubicBezTo>
                    <a:pt x="32" y="41"/>
                    <a:pt x="38" y="41"/>
                    <a:pt x="39" y="41"/>
                  </a:cubicBezTo>
                  <a:cubicBezTo>
                    <a:pt x="40" y="42"/>
                    <a:pt x="46" y="41"/>
                    <a:pt x="47" y="41"/>
                  </a:cubicBezTo>
                  <a:cubicBezTo>
                    <a:pt x="49" y="40"/>
                    <a:pt x="49" y="41"/>
                    <a:pt x="50" y="42"/>
                  </a:cubicBezTo>
                  <a:cubicBezTo>
                    <a:pt x="51" y="43"/>
                    <a:pt x="52" y="41"/>
                    <a:pt x="54" y="41"/>
                  </a:cubicBezTo>
                  <a:cubicBezTo>
                    <a:pt x="55" y="40"/>
                    <a:pt x="57" y="40"/>
                    <a:pt x="58" y="40"/>
                  </a:cubicBezTo>
                  <a:cubicBezTo>
                    <a:pt x="60" y="40"/>
                    <a:pt x="66" y="39"/>
                    <a:pt x="68" y="39"/>
                  </a:cubicBezTo>
                  <a:cubicBezTo>
                    <a:pt x="70" y="39"/>
                    <a:pt x="72" y="38"/>
                    <a:pt x="74" y="37"/>
                  </a:cubicBezTo>
                  <a:cubicBezTo>
                    <a:pt x="76" y="36"/>
                    <a:pt x="79" y="36"/>
                    <a:pt x="80" y="37"/>
                  </a:cubicBezTo>
                  <a:cubicBezTo>
                    <a:pt x="82" y="37"/>
                    <a:pt x="83" y="37"/>
                    <a:pt x="85" y="36"/>
                  </a:cubicBezTo>
                  <a:cubicBezTo>
                    <a:pt x="86" y="35"/>
                    <a:pt x="89" y="33"/>
                    <a:pt x="91" y="31"/>
                  </a:cubicBezTo>
                  <a:cubicBezTo>
                    <a:pt x="93" y="29"/>
                    <a:pt x="92" y="29"/>
                    <a:pt x="91" y="27"/>
                  </a:cubicBezTo>
                  <a:cubicBezTo>
                    <a:pt x="90" y="26"/>
                    <a:pt x="91" y="26"/>
                    <a:pt x="89" y="22"/>
                  </a:cubicBezTo>
                  <a:cubicBezTo>
                    <a:pt x="88" y="19"/>
                    <a:pt x="79" y="20"/>
                    <a:pt x="78" y="20"/>
                  </a:cubicBezTo>
                  <a:cubicBezTo>
                    <a:pt x="76" y="20"/>
                    <a:pt x="79" y="19"/>
                    <a:pt x="78" y="18"/>
                  </a:cubicBezTo>
                  <a:cubicBezTo>
                    <a:pt x="77" y="16"/>
                    <a:pt x="75" y="16"/>
                    <a:pt x="73" y="16"/>
                  </a:cubicBezTo>
                  <a:cubicBezTo>
                    <a:pt x="72" y="16"/>
                    <a:pt x="71" y="16"/>
                    <a:pt x="71" y="13"/>
                  </a:cubicBezTo>
                  <a:cubicBezTo>
                    <a:pt x="71" y="11"/>
                    <a:pt x="70" y="11"/>
                    <a:pt x="67" y="10"/>
                  </a:cubicBezTo>
                  <a:cubicBezTo>
                    <a:pt x="64" y="9"/>
                    <a:pt x="52" y="12"/>
                    <a:pt x="51" y="13"/>
                  </a:cubicBezTo>
                  <a:cubicBezTo>
                    <a:pt x="49" y="13"/>
                    <a:pt x="52" y="12"/>
                    <a:pt x="51" y="11"/>
                  </a:cubicBezTo>
                  <a:cubicBezTo>
                    <a:pt x="50" y="10"/>
                    <a:pt x="52" y="10"/>
                    <a:pt x="52" y="8"/>
                  </a:cubicBezTo>
                  <a:cubicBezTo>
                    <a:pt x="52" y="7"/>
                    <a:pt x="53" y="7"/>
                    <a:pt x="55" y="6"/>
                  </a:cubicBezTo>
                  <a:cubicBezTo>
                    <a:pt x="57" y="5"/>
                    <a:pt x="56" y="5"/>
                    <a:pt x="55" y="4"/>
                  </a:cubicBezTo>
                  <a:cubicBezTo>
                    <a:pt x="55" y="4"/>
                    <a:pt x="54" y="3"/>
                    <a:pt x="53" y="3"/>
                  </a:cubicBezTo>
                  <a:cubicBezTo>
                    <a:pt x="52" y="2"/>
                    <a:pt x="48" y="2"/>
                    <a:pt x="46" y="1"/>
                  </a:cubicBezTo>
                  <a:cubicBezTo>
                    <a:pt x="44" y="0"/>
                    <a:pt x="43" y="6"/>
                    <a:pt x="42" y="7"/>
                  </a:cubicBezTo>
                  <a:cubicBezTo>
                    <a:pt x="41" y="8"/>
                    <a:pt x="39" y="7"/>
                    <a:pt x="38" y="4"/>
                  </a:cubicBezTo>
                  <a:cubicBezTo>
                    <a:pt x="37" y="2"/>
                    <a:pt x="30" y="6"/>
                    <a:pt x="29" y="8"/>
                  </a:cubicBezTo>
                  <a:cubicBezTo>
                    <a:pt x="27" y="9"/>
                    <a:pt x="27" y="11"/>
                    <a:pt x="28" y="13"/>
                  </a:cubicBezTo>
                  <a:cubicBezTo>
                    <a:pt x="29" y="15"/>
                    <a:pt x="28" y="14"/>
                    <a:pt x="26" y="14"/>
                  </a:cubicBezTo>
                  <a:cubicBezTo>
                    <a:pt x="24" y="14"/>
                    <a:pt x="23" y="19"/>
                    <a:pt x="23" y="20"/>
                  </a:cubicBezTo>
                  <a:cubicBezTo>
                    <a:pt x="22" y="22"/>
                    <a:pt x="24" y="21"/>
                    <a:pt x="26" y="23"/>
                  </a:cubicBezTo>
                  <a:cubicBezTo>
                    <a:pt x="28" y="24"/>
                    <a:pt x="21" y="23"/>
                    <a:pt x="20" y="22"/>
                  </a:cubicBezTo>
                  <a:cubicBezTo>
                    <a:pt x="18" y="22"/>
                    <a:pt x="15" y="25"/>
                    <a:pt x="14" y="27"/>
                  </a:cubicBezTo>
                  <a:cubicBezTo>
                    <a:pt x="12" y="29"/>
                    <a:pt x="10" y="35"/>
                    <a:pt x="9" y="38"/>
                  </a:cubicBezTo>
                  <a:cubicBezTo>
                    <a:pt x="8" y="40"/>
                    <a:pt x="5" y="42"/>
                    <a:pt x="3" y="4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0" name="Freeform 436">
              <a:extLst>
                <a:ext uri="{FF2B5EF4-FFF2-40B4-BE49-F238E27FC236}">
                  <a16:creationId xmlns="" xmlns:a16="http://schemas.microsoft.com/office/drawing/2014/main" id="{55E2EB98-A40B-4DD9-8D4D-FAE7C000836D}"/>
                </a:ext>
              </a:extLst>
            </p:cNvPr>
            <p:cNvSpPr>
              <a:spLocks/>
            </p:cNvSpPr>
            <p:nvPr/>
          </p:nvSpPr>
          <p:spPr bwMode="auto">
            <a:xfrm>
              <a:off x="4166005" y="1589292"/>
              <a:ext cx="24442" cy="6666"/>
            </a:xfrm>
            <a:custGeom>
              <a:avLst/>
              <a:gdLst>
                <a:gd name="T0" fmla="*/ 5 w 24"/>
                <a:gd name="T1" fmla="*/ 5 h 7"/>
                <a:gd name="T2" fmla="*/ 22 w 24"/>
                <a:gd name="T3" fmla="*/ 2 h 7"/>
                <a:gd name="T4" fmla="*/ 16 w 24"/>
                <a:gd name="T5" fmla="*/ 0 h 7"/>
                <a:gd name="T6" fmla="*/ 7 w 24"/>
                <a:gd name="T7" fmla="*/ 0 h 7"/>
                <a:gd name="T8" fmla="*/ 3 w 24"/>
                <a:gd name="T9" fmla="*/ 3 h 7"/>
                <a:gd name="T10" fmla="*/ 5 w 24"/>
                <a:gd name="T11" fmla="*/ 5 h 7"/>
              </a:gdLst>
              <a:ahLst/>
              <a:cxnLst>
                <a:cxn ang="0">
                  <a:pos x="T0" y="T1"/>
                </a:cxn>
                <a:cxn ang="0">
                  <a:pos x="T2" y="T3"/>
                </a:cxn>
                <a:cxn ang="0">
                  <a:pos x="T4" y="T5"/>
                </a:cxn>
                <a:cxn ang="0">
                  <a:pos x="T6" y="T7"/>
                </a:cxn>
                <a:cxn ang="0">
                  <a:pos x="T8" y="T9"/>
                </a:cxn>
                <a:cxn ang="0">
                  <a:pos x="T10" y="T11"/>
                </a:cxn>
              </a:cxnLst>
              <a:rect l="0" t="0" r="r" b="b"/>
              <a:pathLst>
                <a:path w="24" h="7">
                  <a:moveTo>
                    <a:pt x="5" y="5"/>
                  </a:moveTo>
                  <a:cubicBezTo>
                    <a:pt x="10" y="5"/>
                    <a:pt x="19" y="4"/>
                    <a:pt x="22" y="2"/>
                  </a:cubicBezTo>
                  <a:cubicBezTo>
                    <a:pt x="24" y="0"/>
                    <a:pt x="18" y="0"/>
                    <a:pt x="16" y="0"/>
                  </a:cubicBezTo>
                  <a:cubicBezTo>
                    <a:pt x="15" y="0"/>
                    <a:pt x="9" y="0"/>
                    <a:pt x="7" y="0"/>
                  </a:cubicBezTo>
                  <a:cubicBezTo>
                    <a:pt x="5" y="0"/>
                    <a:pt x="5" y="0"/>
                    <a:pt x="3" y="3"/>
                  </a:cubicBezTo>
                  <a:cubicBezTo>
                    <a:pt x="0" y="7"/>
                    <a:pt x="5" y="5"/>
                    <a:pt x="5"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1" name="Freeform 437">
              <a:extLst>
                <a:ext uri="{FF2B5EF4-FFF2-40B4-BE49-F238E27FC236}">
                  <a16:creationId xmlns="" xmlns:a16="http://schemas.microsoft.com/office/drawing/2014/main" id="{5EC02C3A-7A19-4EE9-9107-410897AC9D16}"/>
                </a:ext>
              </a:extLst>
            </p:cNvPr>
            <p:cNvSpPr>
              <a:spLocks/>
            </p:cNvSpPr>
            <p:nvPr/>
          </p:nvSpPr>
          <p:spPr bwMode="auto">
            <a:xfrm>
              <a:off x="4027129" y="1832605"/>
              <a:ext cx="28886" cy="14444"/>
            </a:xfrm>
            <a:custGeom>
              <a:avLst/>
              <a:gdLst>
                <a:gd name="T0" fmla="*/ 2 w 28"/>
                <a:gd name="T1" fmla="*/ 14 h 14"/>
                <a:gd name="T2" fmla="*/ 4 w 28"/>
                <a:gd name="T3" fmla="*/ 13 h 14"/>
                <a:gd name="T4" fmla="*/ 6 w 28"/>
                <a:gd name="T5" fmla="*/ 13 h 14"/>
                <a:gd name="T6" fmla="*/ 12 w 28"/>
                <a:gd name="T7" fmla="*/ 12 h 14"/>
                <a:gd name="T8" fmla="*/ 18 w 28"/>
                <a:gd name="T9" fmla="*/ 11 h 14"/>
                <a:gd name="T10" fmla="*/ 22 w 28"/>
                <a:gd name="T11" fmla="*/ 10 h 14"/>
                <a:gd name="T12" fmla="*/ 26 w 28"/>
                <a:gd name="T13" fmla="*/ 10 h 14"/>
                <a:gd name="T14" fmla="*/ 26 w 28"/>
                <a:gd name="T15" fmla="*/ 7 h 14"/>
                <a:gd name="T16" fmla="*/ 22 w 28"/>
                <a:gd name="T17" fmla="*/ 6 h 14"/>
                <a:gd name="T18" fmla="*/ 19 w 28"/>
                <a:gd name="T19" fmla="*/ 4 h 14"/>
                <a:gd name="T20" fmla="*/ 20 w 28"/>
                <a:gd name="T21" fmla="*/ 2 h 14"/>
                <a:gd name="T22" fmla="*/ 19 w 28"/>
                <a:gd name="T23" fmla="*/ 1 h 14"/>
                <a:gd name="T24" fmla="*/ 11 w 28"/>
                <a:gd name="T25" fmla="*/ 1 h 14"/>
                <a:gd name="T26" fmla="*/ 3 w 28"/>
                <a:gd name="T27" fmla="*/ 2 h 14"/>
                <a:gd name="T28" fmla="*/ 2 w 28"/>
                <a:gd name="T29" fmla="*/ 4 h 14"/>
                <a:gd name="T30" fmla="*/ 2 w 28"/>
                <a:gd name="T31" fmla="*/ 8 h 14"/>
                <a:gd name="T32" fmla="*/ 1 w 28"/>
                <a:gd name="T33" fmla="*/ 12 h 14"/>
                <a:gd name="T34" fmla="*/ 2 w 28"/>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 y="14"/>
                  </a:moveTo>
                  <a:cubicBezTo>
                    <a:pt x="3" y="14"/>
                    <a:pt x="4" y="14"/>
                    <a:pt x="4" y="13"/>
                  </a:cubicBezTo>
                  <a:cubicBezTo>
                    <a:pt x="5" y="12"/>
                    <a:pt x="5" y="12"/>
                    <a:pt x="6" y="13"/>
                  </a:cubicBezTo>
                  <a:cubicBezTo>
                    <a:pt x="8" y="14"/>
                    <a:pt x="9" y="13"/>
                    <a:pt x="12" y="12"/>
                  </a:cubicBezTo>
                  <a:cubicBezTo>
                    <a:pt x="14" y="11"/>
                    <a:pt x="16" y="11"/>
                    <a:pt x="18" y="11"/>
                  </a:cubicBezTo>
                  <a:cubicBezTo>
                    <a:pt x="19" y="11"/>
                    <a:pt x="21" y="11"/>
                    <a:pt x="22" y="10"/>
                  </a:cubicBezTo>
                  <a:cubicBezTo>
                    <a:pt x="23" y="9"/>
                    <a:pt x="25" y="10"/>
                    <a:pt x="26" y="10"/>
                  </a:cubicBezTo>
                  <a:cubicBezTo>
                    <a:pt x="28" y="10"/>
                    <a:pt x="27" y="8"/>
                    <a:pt x="26" y="7"/>
                  </a:cubicBezTo>
                  <a:cubicBezTo>
                    <a:pt x="25" y="5"/>
                    <a:pt x="23" y="5"/>
                    <a:pt x="22" y="6"/>
                  </a:cubicBezTo>
                  <a:cubicBezTo>
                    <a:pt x="21" y="6"/>
                    <a:pt x="20" y="5"/>
                    <a:pt x="19" y="4"/>
                  </a:cubicBezTo>
                  <a:cubicBezTo>
                    <a:pt x="18" y="2"/>
                    <a:pt x="19" y="2"/>
                    <a:pt x="20" y="2"/>
                  </a:cubicBezTo>
                  <a:cubicBezTo>
                    <a:pt x="21" y="2"/>
                    <a:pt x="21" y="1"/>
                    <a:pt x="19" y="1"/>
                  </a:cubicBezTo>
                  <a:cubicBezTo>
                    <a:pt x="18" y="0"/>
                    <a:pt x="13" y="1"/>
                    <a:pt x="11" y="1"/>
                  </a:cubicBezTo>
                  <a:cubicBezTo>
                    <a:pt x="10" y="1"/>
                    <a:pt x="5" y="2"/>
                    <a:pt x="3" y="2"/>
                  </a:cubicBezTo>
                  <a:cubicBezTo>
                    <a:pt x="2" y="3"/>
                    <a:pt x="2" y="4"/>
                    <a:pt x="2" y="4"/>
                  </a:cubicBezTo>
                  <a:cubicBezTo>
                    <a:pt x="2" y="4"/>
                    <a:pt x="3" y="6"/>
                    <a:pt x="2" y="8"/>
                  </a:cubicBezTo>
                  <a:cubicBezTo>
                    <a:pt x="2" y="10"/>
                    <a:pt x="2" y="10"/>
                    <a:pt x="1" y="12"/>
                  </a:cubicBezTo>
                  <a:cubicBezTo>
                    <a:pt x="0" y="13"/>
                    <a:pt x="1" y="13"/>
                    <a:pt x="2" y="1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2" name="Freeform 438">
              <a:extLst>
                <a:ext uri="{FF2B5EF4-FFF2-40B4-BE49-F238E27FC236}">
                  <a16:creationId xmlns="" xmlns:a16="http://schemas.microsoft.com/office/drawing/2014/main" id="{515F29AF-F3B0-4D61-8DBC-76D56A013E52}"/>
                </a:ext>
              </a:extLst>
            </p:cNvPr>
            <p:cNvSpPr>
              <a:spLocks/>
            </p:cNvSpPr>
            <p:nvPr/>
          </p:nvSpPr>
          <p:spPr bwMode="auto">
            <a:xfrm>
              <a:off x="3641607" y="1591515"/>
              <a:ext cx="61106" cy="15554"/>
            </a:xfrm>
            <a:custGeom>
              <a:avLst/>
              <a:gdLst>
                <a:gd name="T0" fmla="*/ 4 w 59"/>
                <a:gd name="T1" fmla="*/ 9 h 15"/>
                <a:gd name="T2" fmla="*/ 9 w 59"/>
                <a:gd name="T3" fmla="*/ 11 h 15"/>
                <a:gd name="T4" fmla="*/ 16 w 59"/>
                <a:gd name="T5" fmla="*/ 11 h 15"/>
                <a:gd name="T6" fmla="*/ 18 w 59"/>
                <a:gd name="T7" fmla="*/ 13 h 15"/>
                <a:gd name="T8" fmla="*/ 21 w 59"/>
                <a:gd name="T9" fmla="*/ 14 h 15"/>
                <a:gd name="T10" fmla="*/ 26 w 59"/>
                <a:gd name="T11" fmla="*/ 12 h 15"/>
                <a:gd name="T12" fmla="*/ 30 w 59"/>
                <a:gd name="T13" fmla="*/ 11 h 15"/>
                <a:gd name="T14" fmla="*/ 33 w 59"/>
                <a:gd name="T15" fmla="*/ 10 h 15"/>
                <a:gd name="T16" fmla="*/ 37 w 59"/>
                <a:gd name="T17" fmla="*/ 10 h 15"/>
                <a:gd name="T18" fmla="*/ 39 w 59"/>
                <a:gd name="T19" fmla="*/ 7 h 15"/>
                <a:gd name="T20" fmla="*/ 42 w 59"/>
                <a:gd name="T21" fmla="*/ 4 h 15"/>
                <a:gd name="T22" fmla="*/ 44 w 59"/>
                <a:gd name="T23" fmla="*/ 5 h 15"/>
                <a:gd name="T24" fmla="*/ 48 w 59"/>
                <a:gd name="T25" fmla="*/ 7 h 15"/>
                <a:gd name="T26" fmla="*/ 53 w 59"/>
                <a:gd name="T27" fmla="*/ 8 h 15"/>
                <a:gd name="T28" fmla="*/ 57 w 59"/>
                <a:gd name="T29" fmla="*/ 9 h 15"/>
                <a:gd name="T30" fmla="*/ 56 w 59"/>
                <a:gd name="T31" fmla="*/ 6 h 15"/>
                <a:gd name="T32" fmla="*/ 56 w 59"/>
                <a:gd name="T33" fmla="*/ 4 h 15"/>
                <a:gd name="T34" fmla="*/ 50 w 59"/>
                <a:gd name="T35" fmla="*/ 1 h 15"/>
                <a:gd name="T36" fmla="*/ 42 w 59"/>
                <a:gd name="T37" fmla="*/ 1 h 15"/>
                <a:gd name="T38" fmla="*/ 36 w 59"/>
                <a:gd name="T39" fmla="*/ 1 h 15"/>
                <a:gd name="T40" fmla="*/ 5 w 59"/>
                <a:gd name="T41" fmla="*/ 8 h 15"/>
                <a:gd name="T42" fmla="*/ 4 w 59"/>
                <a:gd name="T43"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15">
                  <a:moveTo>
                    <a:pt x="4" y="9"/>
                  </a:moveTo>
                  <a:cubicBezTo>
                    <a:pt x="5" y="9"/>
                    <a:pt x="7" y="10"/>
                    <a:pt x="9" y="11"/>
                  </a:cubicBezTo>
                  <a:cubicBezTo>
                    <a:pt x="11" y="13"/>
                    <a:pt x="13" y="12"/>
                    <a:pt x="16" y="11"/>
                  </a:cubicBezTo>
                  <a:cubicBezTo>
                    <a:pt x="18" y="10"/>
                    <a:pt x="18" y="11"/>
                    <a:pt x="18" y="13"/>
                  </a:cubicBezTo>
                  <a:cubicBezTo>
                    <a:pt x="17" y="15"/>
                    <a:pt x="19" y="15"/>
                    <a:pt x="21" y="14"/>
                  </a:cubicBezTo>
                  <a:cubicBezTo>
                    <a:pt x="23" y="14"/>
                    <a:pt x="26" y="14"/>
                    <a:pt x="26" y="12"/>
                  </a:cubicBezTo>
                  <a:cubicBezTo>
                    <a:pt x="27" y="11"/>
                    <a:pt x="29" y="11"/>
                    <a:pt x="30" y="11"/>
                  </a:cubicBezTo>
                  <a:cubicBezTo>
                    <a:pt x="31" y="11"/>
                    <a:pt x="33" y="11"/>
                    <a:pt x="33" y="10"/>
                  </a:cubicBezTo>
                  <a:cubicBezTo>
                    <a:pt x="34" y="8"/>
                    <a:pt x="36" y="9"/>
                    <a:pt x="37" y="10"/>
                  </a:cubicBezTo>
                  <a:cubicBezTo>
                    <a:pt x="39" y="10"/>
                    <a:pt x="39" y="7"/>
                    <a:pt x="39" y="7"/>
                  </a:cubicBezTo>
                  <a:cubicBezTo>
                    <a:pt x="40" y="7"/>
                    <a:pt x="40" y="5"/>
                    <a:pt x="42" y="4"/>
                  </a:cubicBezTo>
                  <a:cubicBezTo>
                    <a:pt x="43" y="3"/>
                    <a:pt x="43" y="4"/>
                    <a:pt x="44" y="5"/>
                  </a:cubicBezTo>
                  <a:cubicBezTo>
                    <a:pt x="45" y="6"/>
                    <a:pt x="46" y="5"/>
                    <a:pt x="48" y="7"/>
                  </a:cubicBezTo>
                  <a:cubicBezTo>
                    <a:pt x="49" y="8"/>
                    <a:pt x="52" y="8"/>
                    <a:pt x="53" y="8"/>
                  </a:cubicBezTo>
                  <a:cubicBezTo>
                    <a:pt x="55" y="8"/>
                    <a:pt x="56" y="9"/>
                    <a:pt x="57" y="9"/>
                  </a:cubicBezTo>
                  <a:cubicBezTo>
                    <a:pt x="59" y="9"/>
                    <a:pt x="57" y="7"/>
                    <a:pt x="56" y="6"/>
                  </a:cubicBezTo>
                  <a:cubicBezTo>
                    <a:pt x="56" y="5"/>
                    <a:pt x="55" y="5"/>
                    <a:pt x="56" y="4"/>
                  </a:cubicBezTo>
                  <a:cubicBezTo>
                    <a:pt x="56" y="3"/>
                    <a:pt x="51" y="2"/>
                    <a:pt x="50" y="1"/>
                  </a:cubicBezTo>
                  <a:cubicBezTo>
                    <a:pt x="49" y="1"/>
                    <a:pt x="45" y="2"/>
                    <a:pt x="42" y="1"/>
                  </a:cubicBezTo>
                  <a:cubicBezTo>
                    <a:pt x="39" y="0"/>
                    <a:pt x="36" y="1"/>
                    <a:pt x="36" y="1"/>
                  </a:cubicBezTo>
                  <a:cubicBezTo>
                    <a:pt x="36" y="1"/>
                    <a:pt x="10" y="7"/>
                    <a:pt x="5" y="8"/>
                  </a:cubicBezTo>
                  <a:cubicBezTo>
                    <a:pt x="0" y="9"/>
                    <a:pt x="4" y="9"/>
                    <a:pt x="4"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3" name="Freeform 439">
              <a:extLst>
                <a:ext uri="{FF2B5EF4-FFF2-40B4-BE49-F238E27FC236}">
                  <a16:creationId xmlns="" xmlns:a16="http://schemas.microsoft.com/office/drawing/2014/main" id="{05CC58A0-BA92-4E54-8AFA-84CDE1BE8B49}"/>
                </a:ext>
              </a:extLst>
            </p:cNvPr>
            <p:cNvSpPr>
              <a:spLocks/>
            </p:cNvSpPr>
            <p:nvPr/>
          </p:nvSpPr>
          <p:spPr bwMode="auto">
            <a:xfrm>
              <a:off x="3669382" y="1590404"/>
              <a:ext cx="79993" cy="31108"/>
            </a:xfrm>
            <a:custGeom>
              <a:avLst/>
              <a:gdLst>
                <a:gd name="T0" fmla="*/ 43 w 78"/>
                <a:gd name="T1" fmla="*/ 10 h 30"/>
                <a:gd name="T2" fmla="*/ 40 w 78"/>
                <a:gd name="T3" fmla="*/ 12 h 30"/>
                <a:gd name="T4" fmla="*/ 37 w 78"/>
                <a:gd name="T5" fmla="*/ 14 h 30"/>
                <a:gd name="T6" fmla="*/ 32 w 78"/>
                <a:gd name="T7" fmla="*/ 15 h 30"/>
                <a:gd name="T8" fmla="*/ 27 w 78"/>
                <a:gd name="T9" fmla="*/ 13 h 30"/>
                <a:gd name="T10" fmla="*/ 24 w 78"/>
                <a:gd name="T11" fmla="*/ 14 h 30"/>
                <a:gd name="T12" fmla="*/ 21 w 78"/>
                <a:gd name="T13" fmla="*/ 13 h 30"/>
                <a:gd name="T14" fmla="*/ 13 w 78"/>
                <a:gd name="T15" fmla="*/ 16 h 30"/>
                <a:gd name="T16" fmla="*/ 17 w 78"/>
                <a:gd name="T17" fmla="*/ 16 h 30"/>
                <a:gd name="T18" fmla="*/ 22 w 78"/>
                <a:gd name="T19" fmla="*/ 16 h 30"/>
                <a:gd name="T20" fmla="*/ 22 w 78"/>
                <a:gd name="T21" fmla="*/ 18 h 30"/>
                <a:gd name="T22" fmla="*/ 16 w 78"/>
                <a:gd name="T23" fmla="*/ 18 h 30"/>
                <a:gd name="T24" fmla="*/ 20 w 78"/>
                <a:gd name="T25" fmla="*/ 20 h 30"/>
                <a:gd name="T26" fmla="*/ 22 w 78"/>
                <a:gd name="T27" fmla="*/ 21 h 30"/>
                <a:gd name="T28" fmla="*/ 18 w 78"/>
                <a:gd name="T29" fmla="*/ 22 h 30"/>
                <a:gd name="T30" fmla="*/ 8 w 78"/>
                <a:gd name="T31" fmla="*/ 20 h 30"/>
                <a:gd name="T32" fmla="*/ 2 w 78"/>
                <a:gd name="T33" fmla="*/ 21 h 30"/>
                <a:gd name="T34" fmla="*/ 2 w 78"/>
                <a:gd name="T35" fmla="*/ 23 h 30"/>
                <a:gd name="T36" fmla="*/ 4 w 78"/>
                <a:gd name="T37" fmla="*/ 25 h 30"/>
                <a:gd name="T38" fmla="*/ 10 w 78"/>
                <a:gd name="T39" fmla="*/ 25 h 30"/>
                <a:gd name="T40" fmla="*/ 18 w 78"/>
                <a:gd name="T41" fmla="*/ 24 h 30"/>
                <a:gd name="T42" fmla="*/ 19 w 78"/>
                <a:gd name="T43" fmla="*/ 26 h 30"/>
                <a:gd name="T44" fmla="*/ 16 w 78"/>
                <a:gd name="T45" fmla="*/ 28 h 30"/>
                <a:gd name="T46" fmla="*/ 27 w 78"/>
                <a:gd name="T47" fmla="*/ 28 h 30"/>
                <a:gd name="T48" fmla="*/ 36 w 78"/>
                <a:gd name="T49" fmla="*/ 26 h 30"/>
                <a:gd name="T50" fmla="*/ 36 w 78"/>
                <a:gd name="T51" fmla="*/ 24 h 30"/>
                <a:gd name="T52" fmla="*/ 34 w 78"/>
                <a:gd name="T53" fmla="*/ 22 h 30"/>
                <a:gd name="T54" fmla="*/ 36 w 78"/>
                <a:gd name="T55" fmla="*/ 18 h 30"/>
                <a:gd name="T56" fmla="*/ 74 w 78"/>
                <a:gd name="T57" fmla="*/ 8 h 30"/>
                <a:gd name="T58" fmla="*/ 73 w 78"/>
                <a:gd name="T59" fmla="*/ 7 h 30"/>
                <a:gd name="T60" fmla="*/ 70 w 78"/>
                <a:gd name="T61" fmla="*/ 6 h 30"/>
                <a:gd name="T62" fmla="*/ 68 w 78"/>
                <a:gd name="T63" fmla="*/ 6 h 30"/>
                <a:gd name="T64" fmla="*/ 65 w 78"/>
                <a:gd name="T65" fmla="*/ 2 h 30"/>
                <a:gd name="T66" fmla="*/ 61 w 78"/>
                <a:gd name="T67" fmla="*/ 2 h 30"/>
                <a:gd name="T68" fmla="*/ 56 w 78"/>
                <a:gd name="T69" fmla="*/ 1 h 30"/>
                <a:gd name="T70" fmla="*/ 50 w 78"/>
                <a:gd name="T71" fmla="*/ 1 h 30"/>
                <a:gd name="T72" fmla="*/ 43 w 78"/>
                <a:gd name="T73" fmla="*/ 3 h 30"/>
                <a:gd name="T74" fmla="*/ 35 w 78"/>
                <a:gd name="T75" fmla="*/ 6 h 30"/>
                <a:gd name="T76" fmla="*/ 37 w 78"/>
                <a:gd name="T77" fmla="*/ 7 h 30"/>
                <a:gd name="T78" fmla="*/ 39 w 78"/>
                <a:gd name="T79" fmla="*/ 8 h 30"/>
                <a:gd name="T80" fmla="*/ 42 w 78"/>
                <a:gd name="T81" fmla="*/ 8 h 30"/>
                <a:gd name="T82" fmla="*/ 45 w 78"/>
                <a:gd name="T83" fmla="*/ 10 h 30"/>
                <a:gd name="T84" fmla="*/ 43 w 78"/>
                <a:gd name="T85"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 h="30">
                  <a:moveTo>
                    <a:pt x="43" y="10"/>
                  </a:moveTo>
                  <a:cubicBezTo>
                    <a:pt x="41" y="9"/>
                    <a:pt x="41" y="12"/>
                    <a:pt x="40" y="12"/>
                  </a:cubicBezTo>
                  <a:cubicBezTo>
                    <a:pt x="39" y="13"/>
                    <a:pt x="38" y="14"/>
                    <a:pt x="37" y="14"/>
                  </a:cubicBezTo>
                  <a:cubicBezTo>
                    <a:pt x="36" y="14"/>
                    <a:pt x="33" y="15"/>
                    <a:pt x="32" y="15"/>
                  </a:cubicBezTo>
                  <a:cubicBezTo>
                    <a:pt x="32" y="15"/>
                    <a:pt x="28" y="14"/>
                    <a:pt x="27" y="13"/>
                  </a:cubicBezTo>
                  <a:cubicBezTo>
                    <a:pt x="26" y="12"/>
                    <a:pt x="25" y="13"/>
                    <a:pt x="24" y="14"/>
                  </a:cubicBezTo>
                  <a:cubicBezTo>
                    <a:pt x="24" y="14"/>
                    <a:pt x="23" y="14"/>
                    <a:pt x="21" y="13"/>
                  </a:cubicBezTo>
                  <a:cubicBezTo>
                    <a:pt x="19" y="13"/>
                    <a:pt x="16" y="15"/>
                    <a:pt x="13" y="16"/>
                  </a:cubicBezTo>
                  <a:cubicBezTo>
                    <a:pt x="11" y="17"/>
                    <a:pt x="16" y="17"/>
                    <a:pt x="17" y="16"/>
                  </a:cubicBezTo>
                  <a:cubicBezTo>
                    <a:pt x="19" y="15"/>
                    <a:pt x="19" y="16"/>
                    <a:pt x="22" y="16"/>
                  </a:cubicBezTo>
                  <a:cubicBezTo>
                    <a:pt x="24" y="17"/>
                    <a:pt x="23" y="18"/>
                    <a:pt x="22" y="18"/>
                  </a:cubicBezTo>
                  <a:cubicBezTo>
                    <a:pt x="21" y="18"/>
                    <a:pt x="18" y="18"/>
                    <a:pt x="16" y="18"/>
                  </a:cubicBezTo>
                  <a:cubicBezTo>
                    <a:pt x="14" y="18"/>
                    <a:pt x="18" y="20"/>
                    <a:pt x="20" y="20"/>
                  </a:cubicBezTo>
                  <a:cubicBezTo>
                    <a:pt x="22" y="20"/>
                    <a:pt x="22" y="21"/>
                    <a:pt x="22" y="21"/>
                  </a:cubicBezTo>
                  <a:cubicBezTo>
                    <a:pt x="22" y="21"/>
                    <a:pt x="20" y="21"/>
                    <a:pt x="18" y="22"/>
                  </a:cubicBezTo>
                  <a:cubicBezTo>
                    <a:pt x="16" y="22"/>
                    <a:pt x="11" y="21"/>
                    <a:pt x="8" y="20"/>
                  </a:cubicBezTo>
                  <a:cubicBezTo>
                    <a:pt x="6" y="19"/>
                    <a:pt x="3" y="21"/>
                    <a:pt x="2" y="21"/>
                  </a:cubicBezTo>
                  <a:cubicBezTo>
                    <a:pt x="0" y="22"/>
                    <a:pt x="1" y="23"/>
                    <a:pt x="2" y="23"/>
                  </a:cubicBezTo>
                  <a:cubicBezTo>
                    <a:pt x="3" y="24"/>
                    <a:pt x="4" y="25"/>
                    <a:pt x="4" y="25"/>
                  </a:cubicBezTo>
                  <a:cubicBezTo>
                    <a:pt x="5" y="27"/>
                    <a:pt x="7" y="26"/>
                    <a:pt x="10" y="25"/>
                  </a:cubicBezTo>
                  <a:cubicBezTo>
                    <a:pt x="12" y="23"/>
                    <a:pt x="13" y="24"/>
                    <a:pt x="18" y="24"/>
                  </a:cubicBezTo>
                  <a:cubicBezTo>
                    <a:pt x="23" y="25"/>
                    <a:pt x="20" y="25"/>
                    <a:pt x="19" y="26"/>
                  </a:cubicBezTo>
                  <a:cubicBezTo>
                    <a:pt x="18" y="26"/>
                    <a:pt x="18" y="26"/>
                    <a:pt x="16" y="28"/>
                  </a:cubicBezTo>
                  <a:cubicBezTo>
                    <a:pt x="14" y="30"/>
                    <a:pt x="23" y="28"/>
                    <a:pt x="27" y="28"/>
                  </a:cubicBezTo>
                  <a:cubicBezTo>
                    <a:pt x="31" y="27"/>
                    <a:pt x="34" y="27"/>
                    <a:pt x="36" y="26"/>
                  </a:cubicBezTo>
                  <a:cubicBezTo>
                    <a:pt x="39" y="25"/>
                    <a:pt x="36" y="25"/>
                    <a:pt x="36" y="24"/>
                  </a:cubicBezTo>
                  <a:cubicBezTo>
                    <a:pt x="36" y="24"/>
                    <a:pt x="36" y="24"/>
                    <a:pt x="34" y="22"/>
                  </a:cubicBezTo>
                  <a:cubicBezTo>
                    <a:pt x="31" y="19"/>
                    <a:pt x="36" y="18"/>
                    <a:pt x="36" y="18"/>
                  </a:cubicBezTo>
                  <a:cubicBezTo>
                    <a:pt x="37" y="18"/>
                    <a:pt x="70" y="10"/>
                    <a:pt x="74" y="8"/>
                  </a:cubicBezTo>
                  <a:cubicBezTo>
                    <a:pt x="78" y="7"/>
                    <a:pt x="75" y="7"/>
                    <a:pt x="73" y="7"/>
                  </a:cubicBezTo>
                  <a:cubicBezTo>
                    <a:pt x="72" y="6"/>
                    <a:pt x="71" y="7"/>
                    <a:pt x="70" y="6"/>
                  </a:cubicBezTo>
                  <a:cubicBezTo>
                    <a:pt x="69" y="5"/>
                    <a:pt x="68" y="5"/>
                    <a:pt x="68" y="6"/>
                  </a:cubicBezTo>
                  <a:cubicBezTo>
                    <a:pt x="67" y="7"/>
                    <a:pt x="65" y="4"/>
                    <a:pt x="65" y="2"/>
                  </a:cubicBezTo>
                  <a:cubicBezTo>
                    <a:pt x="64" y="0"/>
                    <a:pt x="62" y="1"/>
                    <a:pt x="61" y="2"/>
                  </a:cubicBezTo>
                  <a:cubicBezTo>
                    <a:pt x="60" y="2"/>
                    <a:pt x="58" y="2"/>
                    <a:pt x="56" y="1"/>
                  </a:cubicBezTo>
                  <a:cubicBezTo>
                    <a:pt x="55" y="0"/>
                    <a:pt x="51" y="1"/>
                    <a:pt x="50" y="1"/>
                  </a:cubicBezTo>
                  <a:cubicBezTo>
                    <a:pt x="49" y="1"/>
                    <a:pt x="44" y="3"/>
                    <a:pt x="43" y="3"/>
                  </a:cubicBezTo>
                  <a:cubicBezTo>
                    <a:pt x="42" y="4"/>
                    <a:pt x="38" y="4"/>
                    <a:pt x="35" y="6"/>
                  </a:cubicBezTo>
                  <a:cubicBezTo>
                    <a:pt x="33" y="7"/>
                    <a:pt x="36" y="8"/>
                    <a:pt x="37" y="7"/>
                  </a:cubicBezTo>
                  <a:cubicBezTo>
                    <a:pt x="38" y="7"/>
                    <a:pt x="40" y="7"/>
                    <a:pt x="39" y="8"/>
                  </a:cubicBezTo>
                  <a:cubicBezTo>
                    <a:pt x="38" y="9"/>
                    <a:pt x="42" y="8"/>
                    <a:pt x="42" y="8"/>
                  </a:cubicBezTo>
                  <a:cubicBezTo>
                    <a:pt x="43" y="7"/>
                    <a:pt x="45" y="8"/>
                    <a:pt x="45" y="10"/>
                  </a:cubicBezTo>
                  <a:cubicBezTo>
                    <a:pt x="45" y="11"/>
                    <a:pt x="44" y="10"/>
                    <a:pt x="43" y="1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4" name="Freeform 440">
              <a:extLst>
                <a:ext uri="{FF2B5EF4-FFF2-40B4-BE49-F238E27FC236}">
                  <a16:creationId xmlns="" xmlns:a16="http://schemas.microsoft.com/office/drawing/2014/main" id="{254C7BC4-EFC4-4E3B-BCCE-80005CCDB527}"/>
                </a:ext>
              </a:extLst>
            </p:cNvPr>
            <p:cNvSpPr>
              <a:spLocks/>
            </p:cNvSpPr>
            <p:nvPr/>
          </p:nvSpPr>
          <p:spPr bwMode="auto">
            <a:xfrm>
              <a:off x="3756041" y="1605958"/>
              <a:ext cx="24442" cy="11110"/>
            </a:xfrm>
            <a:custGeom>
              <a:avLst/>
              <a:gdLst>
                <a:gd name="T0" fmla="*/ 3 w 24"/>
                <a:gd name="T1" fmla="*/ 9 h 10"/>
                <a:gd name="T2" fmla="*/ 10 w 24"/>
                <a:gd name="T3" fmla="*/ 10 h 10"/>
                <a:gd name="T4" fmla="*/ 17 w 24"/>
                <a:gd name="T5" fmla="*/ 10 h 10"/>
                <a:gd name="T6" fmla="*/ 19 w 24"/>
                <a:gd name="T7" fmla="*/ 9 h 10"/>
                <a:gd name="T8" fmla="*/ 23 w 24"/>
                <a:gd name="T9" fmla="*/ 8 h 10"/>
                <a:gd name="T10" fmla="*/ 19 w 24"/>
                <a:gd name="T11" fmla="*/ 6 h 10"/>
                <a:gd name="T12" fmla="*/ 14 w 24"/>
                <a:gd name="T13" fmla="*/ 2 h 10"/>
                <a:gd name="T14" fmla="*/ 3 w 24"/>
                <a:gd name="T15" fmla="*/ 7 h 10"/>
                <a:gd name="T16" fmla="*/ 3 w 24"/>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0">
                  <a:moveTo>
                    <a:pt x="3" y="9"/>
                  </a:moveTo>
                  <a:cubicBezTo>
                    <a:pt x="4" y="9"/>
                    <a:pt x="8" y="10"/>
                    <a:pt x="10" y="10"/>
                  </a:cubicBezTo>
                  <a:cubicBezTo>
                    <a:pt x="12" y="10"/>
                    <a:pt x="14" y="10"/>
                    <a:pt x="17" y="10"/>
                  </a:cubicBezTo>
                  <a:cubicBezTo>
                    <a:pt x="19" y="10"/>
                    <a:pt x="18" y="10"/>
                    <a:pt x="19" y="9"/>
                  </a:cubicBezTo>
                  <a:cubicBezTo>
                    <a:pt x="19" y="8"/>
                    <a:pt x="21" y="9"/>
                    <a:pt x="23" y="8"/>
                  </a:cubicBezTo>
                  <a:cubicBezTo>
                    <a:pt x="24" y="8"/>
                    <a:pt x="23" y="7"/>
                    <a:pt x="19" y="6"/>
                  </a:cubicBezTo>
                  <a:cubicBezTo>
                    <a:pt x="15" y="5"/>
                    <a:pt x="18" y="4"/>
                    <a:pt x="14" y="2"/>
                  </a:cubicBezTo>
                  <a:cubicBezTo>
                    <a:pt x="11" y="0"/>
                    <a:pt x="6" y="5"/>
                    <a:pt x="3" y="7"/>
                  </a:cubicBezTo>
                  <a:cubicBezTo>
                    <a:pt x="0" y="9"/>
                    <a:pt x="3" y="9"/>
                    <a:pt x="3"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5" name="Freeform 441">
              <a:extLst>
                <a:ext uri="{FF2B5EF4-FFF2-40B4-BE49-F238E27FC236}">
                  <a16:creationId xmlns="" xmlns:a16="http://schemas.microsoft.com/office/drawing/2014/main" id="{57762115-BF78-413C-B0F8-3B5E2A004EF0}"/>
                </a:ext>
              </a:extLst>
            </p:cNvPr>
            <p:cNvSpPr>
              <a:spLocks/>
            </p:cNvSpPr>
            <p:nvPr/>
          </p:nvSpPr>
          <p:spPr bwMode="auto">
            <a:xfrm>
              <a:off x="3780484" y="1592626"/>
              <a:ext cx="33330" cy="5555"/>
            </a:xfrm>
            <a:custGeom>
              <a:avLst/>
              <a:gdLst>
                <a:gd name="T0" fmla="*/ 3 w 32"/>
                <a:gd name="T1" fmla="*/ 2 h 5"/>
                <a:gd name="T2" fmla="*/ 9 w 32"/>
                <a:gd name="T3" fmla="*/ 2 h 5"/>
                <a:gd name="T4" fmla="*/ 12 w 32"/>
                <a:gd name="T5" fmla="*/ 4 h 5"/>
                <a:gd name="T6" fmla="*/ 18 w 32"/>
                <a:gd name="T7" fmla="*/ 4 h 5"/>
                <a:gd name="T8" fmla="*/ 28 w 32"/>
                <a:gd name="T9" fmla="*/ 2 h 5"/>
                <a:gd name="T10" fmla="*/ 27 w 32"/>
                <a:gd name="T11" fmla="*/ 1 h 5"/>
                <a:gd name="T12" fmla="*/ 4 w 32"/>
                <a:gd name="T13" fmla="*/ 1 h 5"/>
                <a:gd name="T14" fmla="*/ 3 w 32"/>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
                  <a:moveTo>
                    <a:pt x="3" y="2"/>
                  </a:moveTo>
                  <a:cubicBezTo>
                    <a:pt x="5" y="3"/>
                    <a:pt x="7" y="3"/>
                    <a:pt x="9" y="2"/>
                  </a:cubicBezTo>
                  <a:cubicBezTo>
                    <a:pt x="11" y="2"/>
                    <a:pt x="11" y="3"/>
                    <a:pt x="12" y="4"/>
                  </a:cubicBezTo>
                  <a:cubicBezTo>
                    <a:pt x="14" y="5"/>
                    <a:pt x="16" y="4"/>
                    <a:pt x="18" y="4"/>
                  </a:cubicBezTo>
                  <a:cubicBezTo>
                    <a:pt x="20" y="3"/>
                    <a:pt x="25" y="3"/>
                    <a:pt x="28" y="2"/>
                  </a:cubicBezTo>
                  <a:cubicBezTo>
                    <a:pt x="32" y="1"/>
                    <a:pt x="28" y="1"/>
                    <a:pt x="27" y="1"/>
                  </a:cubicBezTo>
                  <a:cubicBezTo>
                    <a:pt x="26" y="2"/>
                    <a:pt x="8" y="1"/>
                    <a:pt x="4" y="1"/>
                  </a:cubicBezTo>
                  <a:cubicBezTo>
                    <a:pt x="0" y="0"/>
                    <a:pt x="3" y="2"/>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6" name="Freeform 442">
              <a:extLst>
                <a:ext uri="{FF2B5EF4-FFF2-40B4-BE49-F238E27FC236}">
                  <a16:creationId xmlns="" xmlns:a16="http://schemas.microsoft.com/office/drawing/2014/main" id="{A482B378-8759-4C66-B12F-09846C0152F9}"/>
                </a:ext>
              </a:extLst>
            </p:cNvPr>
            <p:cNvSpPr>
              <a:spLocks/>
            </p:cNvSpPr>
            <p:nvPr/>
          </p:nvSpPr>
          <p:spPr bwMode="auto">
            <a:xfrm>
              <a:off x="3787150" y="1585960"/>
              <a:ext cx="54440" cy="14444"/>
            </a:xfrm>
            <a:custGeom>
              <a:avLst/>
              <a:gdLst>
                <a:gd name="T0" fmla="*/ 6 w 52"/>
                <a:gd name="T1" fmla="*/ 2 h 14"/>
                <a:gd name="T2" fmla="*/ 9 w 52"/>
                <a:gd name="T3" fmla="*/ 3 h 14"/>
                <a:gd name="T4" fmla="*/ 15 w 52"/>
                <a:gd name="T5" fmla="*/ 3 h 14"/>
                <a:gd name="T6" fmla="*/ 18 w 52"/>
                <a:gd name="T7" fmla="*/ 5 h 14"/>
                <a:gd name="T8" fmla="*/ 22 w 52"/>
                <a:gd name="T9" fmla="*/ 6 h 14"/>
                <a:gd name="T10" fmla="*/ 32 w 52"/>
                <a:gd name="T11" fmla="*/ 8 h 14"/>
                <a:gd name="T12" fmla="*/ 40 w 52"/>
                <a:gd name="T13" fmla="*/ 12 h 14"/>
                <a:gd name="T14" fmla="*/ 49 w 52"/>
                <a:gd name="T15" fmla="*/ 10 h 14"/>
                <a:gd name="T16" fmla="*/ 49 w 52"/>
                <a:gd name="T17" fmla="*/ 8 h 14"/>
                <a:gd name="T18" fmla="*/ 29 w 52"/>
                <a:gd name="T19" fmla="*/ 1 h 14"/>
                <a:gd name="T20" fmla="*/ 14 w 52"/>
                <a:gd name="T21" fmla="*/ 1 h 14"/>
                <a:gd name="T22" fmla="*/ 3 w 52"/>
                <a:gd name="T23" fmla="*/ 1 h 14"/>
                <a:gd name="T24" fmla="*/ 6 w 52"/>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4">
                  <a:moveTo>
                    <a:pt x="6" y="2"/>
                  </a:moveTo>
                  <a:cubicBezTo>
                    <a:pt x="6" y="1"/>
                    <a:pt x="8" y="2"/>
                    <a:pt x="9" y="3"/>
                  </a:cubicBezTo>
                  <a:cubicBezTo>
                    <a:pt x="11" y="4"/>
                    <a:pt x="12" y="4"/>
                    <a:pt x="15" y="3"/>
                  </a:cubicBezTo>
                  <a:cubicBezTo>
                    <a:pt x="17" y="2"/>
                    <a:pt x="17" y="3"/>
                    <a:pt x="18" y="5"/>
                  </a:cubicBezTo>
                  <a:cubicBezTo>
                    <a:pt x="19" y="6"/>
                    <a:pt x="21" y="6"/>
                    <a:pt x="22" y="6"/>
                  </a:cubicBezTo>
                  <a:cubicBezTo>
                    <a:pt x="24" y="7"/>
                    <a:pt x="28" y="8"/>
                    <a:pt x="32" y="8"/>
                  </a:cubicBezTo>
                  <a:cubicBezTo>
                    <a:pt x="35" y="8"/>
                    <a:pt x="37" y="10"/>
                    <a:pt x="40" y="12"/>
                  </a:cubicBezTo>
                  <a:cubicBezTo>
                    <a:pt x="42" y="14"/>
                    <a:pt x="47" y="11"/>
                    <a:pt x="49" y="10"/>
                  </a:cubicBezTo>
                  <a:cubicBezTo>
                    <a:pt x="52" y="9"/>
                    <a:pt x="50" y="9"/>
                    <a:pt x="49" y="8"/>
                  </a:cubicBezTo>
                  <a:cubicBezTo>
                    <a:pt x="48" y="8"/>
                    <a:pt x="31" y="2"/>
                    <a:pt x="29" y="1"/>
                  </a:cubicBezTo>
                  <a:cubicBezTo>
                    <a:pt x="27" y="0"/>
                    <a:pt x="15" y="1"/>
                    <a:pt x="14" y="1"/>
                  </a:cubicBezTo>
                  <a:cubicBezTo>
                    <a:pt x="13" y="1"/>
                    <a:pt x="6" y="0"/>
                    <a:pt x="3" y="1"/>
                  </a:cubicBezTo>
                  <a:cubicBezTo>
                    <a:pt x="0" y="1"/>
                    <a:pt x="5" y="2"/>
                    <a:pt x="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7" name="Freeform 443">
              <a:extLst>
                <a:ext uri="{FF2B5EF4-FFF2-40B4-BE49-F238E27FC236}">
                  <a16:creationId xmlns="" xmlns:a16="http://schemas.microsoft.com/office/drawing/2014/main" id="{6D6B6B55-18D4-4A36-8B98-20D4A272598B}"/>
                </a:ext>
              </a:extLst>
            </p:cNvPr>
            <p:cNvSpPr>
              <a:spLocks/>
            </p:cNvSpPr>
            <p:nvPr/>
          </p:nvSpPr>
          <p:spPr bwMode="auto">
            <a:xfrm>
              <a:off x="3806037" y="1597070"/>
              <a:ext cx="23332" cy="4444"/>
            </a:xfrm>
            <a:custGeom>
              <a:avLst/>
              <a:gdLst>
                <a:gd name="T0" fmla="*/ 9 w 23"/>
                <a:gd name="T1" fmla="*/ 3 h 4"/>
                <a:gd name="T2" fmla="*/ 13 w 23"/>
                <a:gd name="T3" fmla="*/ 3 h 4"/>
                <a:gd name="T4" fmla="*/ 21 w 23"/>
                <a:gd name="T5" fmla="*/ 3 h 4"/>
                <a:gd name="T6" fmla="*/ 19 w 23"/>
                <a:gd name="T7" fmla="*/ 1 h 4"/>
                <a:gd name="T8" fmla="*/ 4 w 23"/>
                <a:gd name="T9" fmla="*/ 0 h 4"/>
                <a:gd name="T10" fmla="*/ 2 w 23"/>
                <a:gd name="T11" fmla="*/ 1 h 4"/>
                <a:gd name="T12" fmla="*/ 3 w 23"/>
                <a:gd name="T13" fmla="*/ 2 h 4"/>
                <a:gd name="T14" fmla="*/ 9 w 2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
                  <a:moveTo>
                    <a:pt x="9" y="3"/>
                  </a:moveTo>
                  <a:cubicBezTo>
                    <a:pt x="11" y="3"/>
                    <a:pt x="11" y="2"/>
                    <a:pt x="13" y="3"/>
                  </a:cubicBezTo>
                  <a:cubicBezTo>
                    <a:pt x="15" y="4"/>
                    <a:pt x="18" y="4"/>
                    <a:pt x="21" y="3"/>
                  </a:cubicBezTo>
                  <a:cubicBezTo>
                    <a:pt x="23" y="2"/>
                    <a:pt x="20" y="1"/>
                    <a:pt x="19" y="1"/>
                  </a:cubicBezTo>
                  <a:cubicBezTo>
                    <a:pt x="17" y="1"/>
                    <a:pt x="9" y="0"/>
                    <a:pt x="4" y="0"/>
                  </a:cubicBezTo>
                  <a:cubicBezTo>
                    <a:pt x="0" y="0"/>
                    <a:pt x="2" y="1"/>
                    <a:pt x="2" y="1"/>
                  </a:cubicBezTo>
                  <a:cubicBezTo>
                    <a:pt x="3" y="1"/>
                    <a:pt x="3" y="1"/>
                    <a:pt x="3" y="2"/>
                  </a:cubicBezTo>
                  <a:cubicBezTo>
                    <a:pt x="4" y="4"/>
                    <a:pt x="7" y="3"/>
                    <a:pt x="9"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8" name="Freeform 444">
              <a:extLst>
                <a:ext uri="{FF2B5EF4-FFF2-40B4-BE49-F238E27FC236}">
                  <a16:creationId xmlns="" xmlns:a16="http://schemas.microsoft.com/office/drawing/2014/main" id="{6C7A6FE3-FB21-4C05-92AD-A09D8C7F65D8}"/>
                </a:ext>
              </a:extLst>
            </p:cNvPr>
            <p:cNvSpPr>
              <a:spLocks/>
            </p:cNvSpPr>
            <p:nvPr/>
          </p:nvSpPr>
          <p:spPr bwMode="auto">
            <a:xfrm>
              <a:off x="3809370" y="1608180"/>
              <a:ext cx="23332" cy="13332"/>
            </a:xfrm>
            <a:custGeom>
              <a:avLst/>
              <a:gdLst>
                <a:gd name="T0" fmla="*/ 3 w 23"/>
                <a:gd name="T1" fmla="*/ 11 h 12"/>
                <a:gd name="T2" fmla="*/ 13 w 23"/>
                <a:gd name="T3" fmla="*/ 11 h 12"/>
                <a:gd name="T4" fmla="*/ 20 w 23"/>
                <a:gd name="T5" fmla="*/ 11 h 12"/>
                <a:gd name="T6" fmla="*/ 21 w 23"/>
                <a:gd name="T7" fmla="*/ 3 h 12"/>
                <a:gd name="T8" fmla="*/ 9 w 23"/>
                <a:gd name="T9" fmla="*/ 2 h 12"/>
                <a:gd name="T10" fmla="*/ 2 w 23"/>
                <a:gd name="T11" fmla="*/ 8 h 12"/>
                <a:gd name="T12" fmla="*/ 3 w 23"/>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3" y="11"/>
                  </a:moveTo>
                  <a:cubicBezTo>
                    <a:pt x="5" y="11"/>
                    <a:pt x="11" y="11"/>
                    <a:pt x="13" y="11"/>
                  </a:cubicBezTo>
                  <a:cubicBezTo>
                    <a:pt x="15" y="12"/>
                    <a:pt x="17" y="12"/>
                    <a:pt x="20" y="11"/>
                  </a:cubicBezTo>
                  <a:cubicBezTo>
                    <a:pt x="23" y="10"/>
                    <a:pt x="22" y="6"/>
                    <a:pt x="21" y="3"/>
                  </a:cubicBezTo>
                  <a:cubicBezTo>
                    <a:pt x="20" y="0"/>
                    <a:pt x="11" y="2"/>
                    <a:pt x="9" y="2"/>
                  </a:cubicBezTo>
                  <a:cubicBezTo>
                    <a:pt x="7" y="2"/>
                    <a:pt x="4" y="6"/>
                    <a:pt x="2" y="8"/>
                  </a:cubicBezTo>
                  <a:cubicBezTo>
                    <a:pt x="0" y="10"/>
                    <a:pt x="3" y="11"/>
                    <a:pt x="3"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9" name="Freeform 445">
              <a:extLst>
                <a:ext uri="{FF2B5EF4-FFF2-40B4-BE49-F238E27FC236}">
                  <a16:creationId xmlns="" xmlns:a16="http://schemas.microsoft.com/office/drawing/2014/main" id="{2B9A7D58-CD98-4C95-8674-FB6ABFF553B3}"/>
                </a:ext>
              </a:extLst>
            </p:cNvPr>
            <p:cNvSpPr>
              <a:spLocks/>
            </p:cNvSpPr>
            <p:nvPr/>
          </p:nvSpPr>
          <p:spPr bwMode="auto">
            <a:xfrm>
              <a:off x="3806037" y="1573738"/>
              <a:ext cx="38886" cy="8888"/>
            </a:xfrm>
            <a:custGeom>
              <a:avLst/>
              <a:gdLst>
                <a:gd name="T0" fmla="*/ 2 w 38"/>
                <a:gd name="T1" fmla="*/ 6 h 9"/>
                <a:gd name="T2" fmla="*/ 10 w 38"/>
                <a:gd name="T3" fmla="*/ 6 h 9"/>
                <a:gd name="T4" fmla="*/ 14 w 38"/>
                <a:gd name="T5" fmla="*/ 7 h 9"/>
                <a:gd name="T6" fmla="*/ 20 w 38"/>
                <a:gd name="T7" fmla="*/ 6 h 9"/>
                <a:gd name="T8" fmla="*/ 33 w 38"/>
                <a:gd name="T9" fmla="*/ 4 h 9"/>
                <a:gd name="T10" fmla="*/ 27 w 38"/>
                <a:gd name="T11" fmla="*/ 1 h 9"/>
                <a:gd name="T12" fmla="*/ 15 w 38"/>
                <a:gd name="T13" fmla="*/ 0 h 9"/>
                <a:gd name="T14" fmla="*/ 15 w 38"/>
                <a:gd name="T15" fmla="*/ 3 h 9"/>
                <a:gd name="T16" fmla="*/ 5 w 38"/>
                <a:gd name="T17" fmla="*/ 4 h 9"/>
                <a:gd name="T18" fmla="*/ 1 w 38"/>
                <a:gd name="T19" fmla="*/ 5 h 9"/>
                <a:gd name="T20" fmla="*/ 2 w 38"/>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9">
                  <a:moveTo>
                    <a:pt x="2" y="6"/>
                  </a:moveTo>
                  <a:cubicBezTo>
                    <a:pt x="3" y="7"/>
                    <a:pt x="8" y="7"/>
                    <a:pt x="10" y="6"/>
                  </a:cubicBezTo>
                  <a:cubicBezTo>
                    <a:pt x="12" y="5"/>
                    <a:pt x="13" y="5"/>
                    <a:pt x="14" y="7"/>
                  </a:cubicBezTo>
                  <a:cubicBezTo>
                    <a:pt x="15" y="9"/>
                    <a:pt x="20" y="6"/>
                    <a:pt x="20" y="6"/>
                  </a:cubicBezTo>
                  <a:cubicBezTo>
                    <a:pt x="23" y="4"/>
                    <a:pt x="28" y="4"/>
                    <a:pt x="33" y="4"/>
                  </a:cubicBezTo>
                  <a:cubicBezTo>
                    <a:pt x="38" y="3"/>
                    <a:pt x="28" y="1"/>
                    <a:pt x="27" y="1"/>
                  </a:cubicBezTo>
                  <a:cubicBezTo>
                    <a:pt x="25" y="1"/>
                    <a:pt x="17" y="0"/>
                    <a:pt x="15" y="0"/>
                  </a:cubicBezTo>
                  <a:cubicBezTo>
                    <a:pt x="13" y="0"/>
                    <a:pt x="13" y="2"/>
                    <a:pt x="15" y="3"/>
                  </a:cubicBezTo>
                  <a:cubicBezTo>
                    <a:pt x="18" y="5"/>
                    <a:pt x="7" y="4"/>
                    <a:pt x="5" y="4"/>
                  </a:cubicBezTo>
                  <a:cubicBezTo>
                    <a:pt x="3" y="3"/>
                    <a:pt x="2" y="3"/>
                    <a:pt x="1" y="5"/>
                  </a:cubicBezTo>
                  <a:cubicBezTo>
                    <a:pt x="0" y="6"/>
                    <a:pt x="2" y="6"/>
                    <a:pt x="2"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0" name="Freeform 446">
              <a:extLst>
                <a:ext uri="{FF2B5EF4-FFF2-40B4-BE49-F238E27FC236}">
                  <a16:creationId xmlns="" xmlns:a16="http://schemas.microsoft.com/office/drawing/2014/main" id="{A3D34456-DFA4-4AD2-B029-500B7942A329}"/>
                </a:ext>
              </a:extLst>
            </p:cNvPr>
            <p:cNvSpPr>
              <a:spLocks/>
            </p:cNvSpPr>
            <p:nvPr/>
          </p:nvSpPr>
          <p:spPr bwMode="auto">
            <a:xfrm>
              <a:off x="3823813" y="1564850"/>
              <a:ext cx="32220" cy="9999"/>
            </a:xfrm>
            <a:custGeom>
              <a:avLst/>
              <a:gdLst>
                <a:gd name="T0" fmla="*/ 4 w 31"/>
                <a:gd name="T1" fmla="*/ 7 h 9"/>
                <a:gd name="T2" fmla="*/ 18 w 31"/>
                <a:gd name="T3" fmla="*/ 8 h 9"/>
                <a:gd name="T4" fmla="*/ 26 w 31"/>
                <a:gd name="T5" fmla="*/ 8 h 9"/>
                <a:gd name="T6" fmla="*/ 21 w 31"/>
                <a:gd name="T7" fmla="*/ 5 h 9"/>
                <a:gd name="T8" fmla="*/ 18 w 31"/>
                <a:gd name="T9" fmla="*/ 2 h 9"/>
                <a:gd name="T10" fmla="*/ 9 w 31"/>
                <a:gd name="T11" fmla="*/ 3 h 9"/>
                <a:gd name="T12" fmla="*/ 3 w 31"/>
                <a:gd name="T13" fmla="*/ 5 h 9"/>
                <a:gd name="T14" fmla="*/ 4 w 31"/>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9">
                  <a:moveTo>
                    <a:pt x="4" y="7"/>
                  </a:moveTo>
                  <a:cubicBezTo>
                    <a:pt x="5" y="7"/>
                    <a:pt x="15" y="8"/>
                    <a:pt x="18" y="8"/>
                  </a:cubicBezTo>
                  <a:cubicBezTo>
                    <a:pt x="21" y="9"/>
                    <a:pt x="22" y="9"/>
                    <a:pt x="26" y="8"/>
                  </a:cubicBezTo>
                  <a:cubicBezTo>
                    <a:pt x="31" y="6"/>
                    <a:pt x="24" y="5"/>
                    <a:pt x="21" y="5"/>
                  </a:cubicBezTo>
                  <a:cubicBezTo>
                    <a:pt x="19" y="5"/>
                    <a:pt x="17" y="4"/>
                    <a:pt x="18" y="2"/>
                  </a:cubicBezTo>
                  <a:cubicBezTo>
                    <a:pt x="18" y="0"/>
                    <a:pt x="11" y="3"/>
                    <a:pt x="9" y="3"/>
                  </a:cubicBezTo>
                  <a:cubicBezTo>
                    <a:pt x="7" y="4"/>
                    <a:pt x="6" y="3"/>
                    <a:pt x="3" y="5"/>
                  </a:cubicBezTo>
                  <a:cubicBezTo>
                    <a:pt x="0" y="6"/>
                    <a:pt x="4" y="7"/>
                    <a:pt x="4"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1" name="Freeform 447">
              <a:extLst>
                <a:ext uri="{FF2B5EF4-FFF2-40B4-BE49-F238E27FC236}">
                  <a16:creationId xmlns="" xmlns:a16="http://schemas.microsoft.com/office/drawing/2014/main" id="{6194DA3C-7943-4FA5-8092-BDE54CAC1789}"/>
                </a:ext>
              </a:extLst>
            </p:cNvPr>
            <p:cNvSpPr>
              <a:spLocks/>
            </p:cNvSpPr>
            <p:nvPr/>
          </p:nvSpPr>
          <p:spPr bwMode="auto">
            <a:xfrm>
              <a:off x="3812703" y="1583738"/>
              <a:ext cx="36664" cy="9999"/>
            </a:xfrm>
            <a:custGeom>
              <a:avLst/>
              <a:gdLst>
                <a:gd name="T0" fmla="*/ 10 w 35"/>
                <a:gd name="T1" fmla="*/ 1 h 10"/>
                <a:gd name="T2" fmla="*/ 8 w 35"/>
                <a:gd name="T3" fmla="*/ 2 h 10"/>
                <a:gd name="T4" fmla="*/ 13 w 35"/>
                <a:gd name="T5" fmla="*/ 4 h 10"/>
                <a:gd name="T6" fmla="*/ 17 w 35"/>
                <a:gd name="T7" fmla="*/ 4 h 10"/>
                <a:gd name="T8" fmla="*/ 20 w 35"/>
                <a:gd name="T9" fmla="*/ 7 h 10"/>
                <a:gd name="T10" fmla="*/ 33 w 35"/>
                <a:gd name="T11" fmla="*/ 7 h 10"/>
                <a:gd name="T12" fmla="*/ 10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10" y="1"/>
                  </a:moveTo>
                  <a:cubicBezTo>
                    <a:pt x="0" y="0"/>
                    <a:pt x="8" y="2"/>
                    <a:pt x="8" y="2"/>
                  </a:cubicBezTo>
                  <a:cubicBezTo>
                    <a:pt x="9" y="2"/>
                    <a:pt x="11" y="3"/>
                    <a:pt x="13" y="4"/>
                  </a:cubicBezTo>
                  <a:cubicBezTo>
                    <a:pt x="14" y="5"/>
                    <a:pt x="16" y="5"/>
                    <a:pt x="17" y="4"/>
                  </a:cubicBezTo>
                  <a:cubicBezTo>
                    <a:pt x="18" y="4"/>
                    <a:pt x="17" y="4"/>
                    <a:pt x="20" y="7"/>
                  </a:cubicBezTo>
                  <a:cubicBezTo>
                    <a:pt x="23" y="10"/>
                    <a:pt x="31" y="8"/>
                    <a:pt x="33" y="7"/>
                  </a:cubicBezTo>
                  <a:cubicBezTo>
                    <a:pt x="35" y="6"/>
                    <a:pt x="19" y="3"/>
                    <a:pt x="1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2" name="Freeform 448">
              <a:extLst>
                <a:ext uri="{FF2B5EF4-FFF2-40B4-BE49-F238E27FC236}">
                  <a16:creationId xmlns="" xmlns:a16="http://schemas.microsoft.com/office/drawing/2014/main" id="{A1C461CC-E6CA-4C15-A00A-ADD6B547C46B}"/>
                </a:ext>
              </a:extLst>
            </p:cNvPr>
            <p:cNvSpPr>
              <a:spLocks/>
            </p:cNvSpPr>
            <p:nvPr/>
          </p:nvSpPr>
          <p:spPr bwMode="auto">
            <a:xfrm>
              <a:off x="3842701" y="1555962"/>
              <a:ext cx="24442" cy="6666"/>
            </a:xfrm>
            <a:custGeom>
              <a:avLst/>
              <a:gdLst>
                <a:gd name="T0" fmla="*/ 1 w 23"/>
                <a:gd name="T1" fmla="*/ 6 h 7"/>
                <a:gd name="T2" fmla="*/ 7 w 23"/>
                <a:gd name="T3" fmla="*/ 6 h 7"/>
                <a:gd name="T4" fmla="*/ 15 w 23"/>
                <a:gd name="T5" fmla="*/ 5 h 7"/>
                <a:gd name="T6" fmla="*/ 22 w 23"/>
                <a:gd name="T7" fmla="*/ 3 h 7"/>
                <a:gd name="T8" fmla="*/ 15 w 23"/>
                <a:gd name="T9" fmla="*/ 1 h 7"/>
                <a:gd name="T10" fmla="*/ 4 w 23"/>
                <a:gd name="T11" fmla="*/ 1 h 7"/>
                <a:gd name="T12" fmla="*/ 1 w 23"/>
                <a:gd name="T13" fmla="*/ 4 h 7"/>
                <a:gd name="T14" fmla="*/ 1 w 2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1" y="6"/>
                  </a:moveTo>
                  <a:cubicBezTo>
                    <a:pt x="2" y="7"/>
                    <a:pt x="5" y="7"/>
                    <a:pt x="7" y="6"/>
                  </a:cubicBezTo>
                  <a:cubicBezTo>
                    <a:pt x="10" y="5"/>
                    <a:pt x="12" y="5"/>
                    <a:pt x="15" y="5"/>
                  </a:cubicBezTo>
                  <a:cubicBezTo>
                    <a:pt x="18" y="5"/>
                    <a:pt x="20" y="5"/>
                    <a:pt x="22" y="3"/>
                  </a:cubicBezTo>
                  <a:cubicBezTo>
                    <a:pt x="23" y="1"/>
                    <a:pt x="16" y="0"/>
                    <a:pt x="15" y="1"/>
                  </a:cubicBezTo>
                  <a:cubicBezTo>
                    <a:pt x="13" y="1"/>
                    <a:pt x="5" y="1"/>
                    <a:pt x="4" y="1"/>
                  </a:cubicBezTo>
                  <a:cubicBezTo>
                    <a:pt x="2" y="1"/>
                    <a:pt x="2" y="3"/>
                    <a:pt x="1" y="4"/>
                  </a:cubicBezTo>
                  <a:cubicBezTo>
                    <a:pt x="0" y="5"/>
                    <a:pt x="1" y="6"/>
                    <a:pt x="1"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3" name="Freeform 449">
              <a:extLst>
                <a:ext uri="{FF2B5EF4-FFF2-40B4-BE49-F238E27FC236}">
                  <a16:creationId xmlns="" xmlns:a16="http://schemas.microsoft.com/office/drawing/2014/main" id="{77F013E2-8FF3-4135-8695-9084B1D8C18D}"/>
                </a:ext>
              </a:extLst>
            </p:cNvPr>
            <p:cNvSpPr>
              <a:spLocks/>
            </p:cNvSpPr>
            <p:nvPr/>
          </p:nvSpPr>
          <p:spPr bwMode="auto">
            <a:xfrm>
              <a:off x="3828257" y="1604847"/>
              <a:ext cx="38886" cy="15554"/>
            </a:xfrm>
            <a:custGeom>
              <a:avLst/>
              <a:gdLst>
                <a:gd name="T0" fmla="*/ 32 w 37"/>
                <a:gd name="T1" fmla="*/ 7 h 15"/>
                <a:gd name="T2" fmla="*/ 28 w 37"/>
                <a:gd name="T3" fmla="*/ 3 h 15"/>
                <a:gd name="T4" fmla="*/ 13 w 37"/>
                <a:gd name="T5" fmla="*/ 1 h 15"/>
                <a:gd name="T6" fmla="*/ 4 w 37"/>
                <a:gd name="T7" fmla="*/ 1 h 15"/>
                <a:gd name="T8" fmla="*/ 2 w 37"/>
                <a:gd name="T9" fmla="*/ 3 h 15"/>
                <a:gd name="T10" fmla="*/ 4 w 37"/>
                <a:gd name="T11" fmla="*/ 10 h 15"/>
                <a:gd name="T12" fmla="*/ 12 w 37"/>
                <a:gd name="T13" fmla="*/ 15 h 15"/>
                <a:gd name="T14" fmla="*/ 15 w 37"/>
                <a:gd name="T15" fmla="*/ 13 h 15"/>
                <a:gd name="T16" fmla="*/ 20 w 37"/>
                <a:gd name="T17" fmla="*/ 12 h 15"/>
                <a:gd name="T18" fmla="*/ 19 w 37"/>
                <a:gd name="T19" fmla="*/ 9 h 15"/>
                <a:gd name="T20" fmla="*/ 24 w 37"/>
                <a:gd name="T21" fmla="*/ 7 h 15"/>
                <a:gd name="T22" fmla="*/ 32 w 37"/>
                <a:gd name="T2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5">
                  <a:moveTo>
                    <a:pt x="32" y="7"/>
                  </a:moveTo>
                  <a:cubicBezTo>
                    <a:pt x="37" y="8"/>
                    <a:pt x="30" y="4"/>
                    <a:pt x="28" y="3"/>
                  </a:cubicBezTo>
                  <a:cubicBezTo>
                    <a:pt x="25" y="3"/>
                    <a:pt x="15" y="1"/>
                    <a:pt x="13" y="1"/>
                  </a:cubicBezTo>
                  <a:cubicBezTo>
                    <a:pt x="12" y="1"/>
                    <a:pt x="9" y="2"/>
                    <a:pt x="4" y="1"/>
                  </a:cubicBezTo>
                  <a:cubicBezTo>
                    <a:pt x="0" y="0"/>
                    <a:pt x="2" y="3"/>
                    <a:pt x="2" y="3"/>
                  </a:cubicBezTo>
                  <a:cubicBezTo>
                    <a:pt x="1" y="4"/>
                    <a:pt x="4" y="7"/>
                    <a:pt x="4" y="10"/>
                  </a:cubicBezTo>
                  <a:cubicBezTo>
                    <a:pt x="5" y="13"/>
                    <a:pt x="10" y="15"/>
                    <a:pt x="12" y="15"/>
                  </a:cubicBezTo>
                  <a:cubicBezTo>
                    <a:pt x="14" y="15"/>
                    <a:pt x="15" y="15"/>
                    <a:pt x="15" y="13"/>
                  </a:cubicBezTo>
                  <a:cubicBezTo>
                    <a:pt x="16" y="11"/>
                    <a:pt x="17" y="12"/>
                    <a:pt x="20" y="12"/>
                  </a:cubicBezTo>
                  <a:cubicBezTo>
                    <a:pt x="23" y="13"/>
                    <a:pt x="22" y="10"/>
                    <a:pt x="19" y="9"/>
                  </a:cubicBezTo>
                  <a:cubicBezTo>
                    <a:pt x="17" y="7"/>
                    <a:pt x="22" y="7"/>
                    <a:pt x="24" y="7"/>
                  </a:cubicBezTo>
                  <a:cubicBezTo>
                    <a:pt x="27" y="7"/>
                    <a:pt x="27" y="7"/>
                    <a:pt x="32"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4" name="Freeform 450">
              <a:extLst>
                <a:ext uri="{FF2B5EF4-FFF2-40B4-BE49-F238E27FC236}">
                  <a16:creationId xmlns="" xmlns:a16="http://schemas.microsoft.com/office/drawing/2014/main" id="{3D641882-AA22-4E0D-BC1F-22D7F2758541}"/>
                </a:ext>
              </a:extLst>
            </p:cNvPr>
            <p:cNvSpPr>
              <a:spLocks/>
            </p:cNvSpPr>
            <p:nvPr/>
          </p:nvSpPr>
          <p:spPr bwMode="auto">
            <a:xfrm>
              <a:off x="3854921" y="1619290"/>
              <a:ext cx="18888" cy="6666"/>
            </a:xfrm>
            <a:custGeom>
              <a:avLst/>
              <a:gdLst>
                <a:gd name="T0" fmla="*/ 4 w 19"/>
                <a:gd name="T1" fmla="*/ 4 h 7"/>
                <a:gd name="T2" fmla="*/ 9 w 19"/>
                <a:gd name="T3" fmla="*/ 6 h 7"/>
                <a:gd name="T4" fmla="*/ 15 w 19"/>
                <a:gd name="T5" fmla="*/ 6 h 7"/>
                <a:gd name="T6" fmla="*/ 17 w 19"/>
                <a:gd name="T7" fmla="*/ 2 h 7"/>
                <a:gd name="T8" fmla="*/ 4 w 19"/>
                <a:gd name="T9" fmla="*/ 2 h 7"/>
                <a:gd name="T10" fmla="*/ 4 w 19"/>
                <a:gd name="T11" fmla="*/ 4 h 7"/>
              </a:gdLst>
              <a:ahLst/>
              <a:cxnLst>
                <a:cxn ang="0">
                  <a:pos x="T0" y="T1"/>
                </a:cxn>
                <a:cxn ang="0">
                  <a:pos x="T2" y="T3"/>
                </a:cxn>
                <a:cxn ang="0">
                  <a:pos x="T4" y="T5"/>
                </a:cxn>
                <a:cxn ang="0">
                  <a:pos x="T6" y="T7"/>
                </a:cxn>
                <a:cxn ang="0">
                  <a:pos x="T8" y="T9"/>
                </a:cxn>
                <a:cxn ang="0">
                  <a:pos x="T10" y="T11"/>
                </a:cxn>
              </a:cxnLst>
              <a:rect l="0" t="0" r="r" b="b"/>
              <a:pathLst>
                <a:path w="19" h="7">
                  <a:moveTo>
                    <a:pt x="4" y="4"/>
                  </a:moveTo>
                  <a:cubicBezTo>
                    <a:pt x="4" y="4"/>
                    <a:pt x="8" y="6"/>
                    <a:pt x="9" y="6"/>
                  </a:cubicBezTo>
                  <a:cubicBezTo>
                    <a:pt x="11" y="7"/>
                    <a:pt x="13" y="7"/>
                    <a:pt x="15" y="6"/>
                  </a:cubicBezTo>
                  <a:cubicBezTo>
                    <a:pt x="18" y="5"/>
                    <a:pt x="19" y="4"/>
                    <a:pt x="17" y="2"/>
                  </a:cubicBezTo>
                  <a:cubicBezTo>
                    <a:pt x="15" y="0"/>
                    <a:pt x="8" y="1"/>
                    <a:pt x="4" y="2"/>
                  </a:cubicBezTo>
                  <a:cubicBezTo>
                    <a:pt x="0" y="3"/>
                    <a:pt x="4" y="4"/>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5" name="Freeform 451">
              <a:extLst>
                <a:ext uri="{FF2B5EF4-FFF2-40B4-BE49-F238E27FC236}">
                  <a16:creationId xmlns="" xmlns:a16="http://schemas.microsoft.com/office/drawing/2014/main" id="{8771D104-0F31-4CE2-9E38-4EFCC6EEB933}"/>
                </a:ext>
              </a:extLst>
            </p:cNvPr>
            <p:cNvSpPr>
              <a:spLocks/>
            </p:cNvSpPr>
            <p:nvPr/>
          </p:nvSpPr>
          <p:spPr bwMode="auto">
            <a:xfrm>
              <a:off x="3864921" y="1590404"/>
              <a:ext cx="46663" cy="18888"/>
            </a:xfrm>
            <a:custGeom>
              <a:avLst/>
              <a:gdLst>
                <a:gd name="T0" fmla="*/ 0 w 45"/>
                <a:gd name="T1" fmla="*/ 9 h 18"/>
                <a:gd name="T2" fmla="*/ 2 w 45"/>
                <a:gd name="T3" fmla="*/ 15 h 18"/>
                <a:gd name="T4" fmla="*/ 9 w 45"/>
                <a:gd name="T5" fmla="*/ 16 h 18"/>
                <a:gd name="T6" fmla="*/ 16 w 45"/>
                <a:gd name="T7" fmla="*/ 15 h 18"/>
                <a:gd name="T8" fmla="*/ 27 w 45"/>
                <a:gd name="T9" fmla="*/ 16 h 18"/>
                <a:gd name="T10" fmla="*/ 36 w 45"/>
                <a:gd name="T11" fmla="*/ 11 h 18"/>
                <a:gd name="T12" fmla="*/ 41 w 45"/>
                <a:gd name="T13" fmla="*/ 8 h 18"/>
                <a:gd name="T14" fmla="*/ 43 w 45"/>
                <a:gd name="T15" fmla="*/ 3 h 18"/>
                <a:gd name="T16" fmla="*/ 35 w 45"/>
                <a:gd name="T17" fmla="*/ 0 h 18"/>
                <a:gd name="T18" fmla="*/ 24 w 45"/>
                <a:gd name="T19" fmla="*/ 2 h 18"/>
                <a:gd name="T20" fmla="*/ 13 w 45"/>
                <a:gd name="T21" fmla="*/ 3 h 18"/>
                <a:gd name="T22" fmla="*/ 12 w 45"/>
                <a:gd name="T23" fmla="*/ 2 h 18"/>
                <a:gd name="T24" fmla="*/ 10 w 45"/>
                <a:gd name="T25" fmla="*/ 2 h 18"/>
                <a:gd name="T26" fmla="*/ 2 w 45"/>
                <a:gd name="T27" fmla="*/ 5 h 18"/>
                <a:gd name="T28" fmla="*/ 0 w 45"/>
                <a:gd name="T2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8">
                  <a:moveTo>
                    <a:pt x="0" y="9"/>
                  </a:moveTo>
                  <a:cubicBezTo>
                    <a:pt x="0" y="12"/>
                    <a:pt x="0" y="13"/>
                    <a:pt x="2" y="15"/>
                  </a:cubicBezTo>
                  <a:cubicBezTo>
                    <a:pt x="5" y="16"/>
                    <a:pt x="7" y="16"/>
                    <a:pt x="9" y="16"/>
                  </a:cubicBezTo>
                  <a:cubicBezTo>
                    <a:pt x="11" y="15"/>
                    <a:pt x="14" y="13"/>
                    <a:pt x="16" y="15"/>
                  </a:cubicBezTo>
                  <a:cubicBezTo>
                    <a:pt x="18" y="16"/>
                    <a:pt x="24" y="18"/>
                    <a:pt x="27" y="16"/>
                  </a:cubicBezTo>
                  <a:cubicBezTo>
                    <a:pt x="31" y="14"/>
                    <a:pt x="35" y="11"/>
                    <a:pt x="36" y="11"/>
                  </a:cubicBezTo>
                  <a:cubicBezTo>
                    <a:pt x="38" y="11"/>
                    <a:pt x="41" y="10"/>
                    <a:pt x="41" y="8"/>
                  </a:cubicBezTo>
                  <a:cubicBezTo>
                    <a:pt x="42" y="7"/>
                    <a:pt x="45" y="4"/>
                    <a:pt x="43" y="3"/>
                  </a:cubicBezTo>
                  <a:cubicBezTo>
                    <a:pt x="40" y="1"/>
                    <a:pt x="38" y="0"/>
                    <a:pt x="35" y="0"/>
                  </a:cubicBezTo>
                  <a:cubicBezTo>
                    <a:pt x="33" y="1"/>
                    <a:pt x="26" y="2"/>
                    <a:pt x="24" y="2"/>
                  </a:cubicBezTo>
                  <a:cubicBezTo>
                    <a:pt x="22" y="2"/>
                    <a:pt x="14" y="3"/>
                    <a:pt x="13" y="3"/>
                  </a:cubicBezTo>
                  <a:cubicBezTo>
                    <a:pt x="11" y="3"/>
                    <a:pt x="8" y="4"/>
                    <a:pt x="12" y="2"/>
                  </a:cubicBezTo>
                  <a:cubicBezTo>
                    <a:pt x="12" y="2"/>
                    <a:pt x="13" y="1"/>
                    <a:pt x="10" y="2"/>
                  </a:cubicBezTo>
                  <a:cubicBezTo>
                    <a:pt x="7" y="3"/>
                    <a:pt x="3" y="4"/>
                    <a:pt x="2" y="5"/>
                  </a:cubicBezTo>
                  <a:cubicBezTo>
                    <a:pt x="1" y="6"/>
                    <a:pt x="0" y="6"/>
                    <a:pt x="0"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6" name="Freeform 452">
              <a:extLst>
                <a:ext uri="{FF2B5EF4-FFF2-40B4-BE49-F238E27FC236}">
                  <a16:creationId xmlns="" xmlns:a16="http://schemas.microsoft.com/office/drawing/2014/main" id="{E8F15CF9-7675-434A-B64D-BFFFDF640ACC}"/>
                </a:ext>
              </a:extLst>
            </p:cNvPr>
            <p:cNvSpPr>
              <a:spLocks/>
            </p:cNvSpPr>
            <p:nvPr/>
          </p:nvSpPr>
          <p:spPr bwMode="auto">
            <a:xfrm>
              <a:off x="3873809" y="1583738"/>
              <a:ext cx="28886" cy="6666"/>
            </a:xfrm>
            <a:custGeom>
              <a:avLst/>
              <a:gdLst>
                <a:gd name="T0" fmla="*/ 4 w 28"/>
                <a:gd name="T1" fmla="*/ 4 h 6"/>
                <a:gd name="T2" fmla="*/ 15 w 28"/>
                <a:gd name="T3" fmla="*/ 6 h 6"/>
                <a:gd name="T4" fmla="*/ 25 w 28"/>
                <a:gd name="T5" fmla="*/ 2 h 6"/>
                <a:gd name="T6" fmla="*/ 25 w 28"/>
                <a:gd name="T7" fmla="*/ 0 h 6"/>
                <a:gd name="T8" fmla="*/ 5 w 28"/>
                <a:gd name="T9" fmla="*/ 3 h 6"/>
                <a:gd name="T10" fmla="*/ 4 w 28"/>
                <a:gd name="T11" fmla="*/ 4 h 6"/>
              </a:gdLst>
              <a:ahLst/>
              <a:cxnLst>
                <a:cxn ang="0">
                  <a:pos x="T0" y="T1"/>
                </a:cxn>
                <a:cxn ang="0">
                  <a:pos x="T2" y="T3"/>
                </a:cxn>
                <a:cxn ang="0">
                  <a:pos x="T4" y="T5"/>
                </a:cxn>
                <a:cxn ang="0">
                  <a:pos x="T6" y="T7"/>
                </a:cxn>
                <a:cxn ang="0">
                  <a:pos x="T8" y="T9"/>
                </a:cxn>
                <a:cxn ang="0">
                  <a:pos x="T10" y="T11"/>
                </a:cxn>
              </a:cxnLst>
              <a:rect l="0" t="0" r="r" b="b"/>
              <a:pathLst>
                <a:path w="28" h="6">
                  <a:moveTo>
                    <a:pt x="4" y="4"/>
                  </a:moveTo>
                  <a:cubicBezTo>
                    <a:pt x="6" y="5"/>
                    <a:pt x="12" y="6"/>
                    <a:pt x="15" y="6"/>
                  </a:cubicBezTo>
                  <a:cubicBezTo>
                    <a:pt x="19" y="6"/>
                    <a:pt x="23" y="3"/>
                    <a:pt x="25" y="2"/>
                  </a:cubicBezTo>
                  <a:cubicBezTo>
                    <a:pt x="28" y="0"/>
                    <a:pt x="25" y="0"/>
                    <a:pt x="25" y="0"/>
                  </a:cubicBezTo>
                  <a:cubicBezTo>
                    <a:pt x="24" y="0"/>
                    <a:pt x="11" y="2"/>
                    <a:pt x="5" y="3"/>
                  </a:cubicBezTo>
                  <a:cubicBezTo>
                    <a:pt x="0" y="4"/>
                    <a:pt x="4" y="4"/>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7" name="Freeform 453">
              <a:extLst>
                <a:ext uri="{FF2B5EF4-FFF2-40B4-BE49-F238E27FC236}">
                  <a16:creationId xmlns="" xmlns:a16="http://schemas.microsoft.com/office/drawing/2014/main" id="{7FFC6C47-2B10-4E70-9856-A3317A3E2926}"/>
                </a:ext>
              </a:extLst>
            </p:cNvPr>
            <p:cNvSpPr>
              <a:spLocks/>
            </p:cNvSpPr>
            <p:nvPr/>
          </p:nvSpPr>
          <p:spPr bwMode="auto">
            <a:xfrm>
              <a:off x="3901584" y="1563740"/>
              <a:ext cx="7777" cy="4444"/>
            </a:xfrm>
            <a:custGeom>
              <a:avLst/>
              <a:gdLst>
                <a:gd name="T0" fmla="*/ 6 w 8"/>
                <a:gd name="T1" fmla="*/ 3 h 4"/>
                <a:gd name="T2" fmla="*/ 3 w 8"/>
                <a:gd name="T3" fmla="*/ 1 h 4"/>
                <a:gd name="T4" fmla="*/ 2 w 8"/>
                <a:gd name="T5" fmla="*/ 2 h 4"/>
                <a:gd name="T6" fmla="*/ 6 w 8"/>
                <a:gd name="T7" fmla="*/ 3 h 4"/>
              </a:gdLst>
              <a:ahLst/>
              <a:cxnLst>
                <a:cxn ang="0">
                  <a:pos x="T0" y="T1"/>
                </a:cxn>
                <a:cxn ang="0">
                  <a:pos x="T2" y="T3"/>
                </a:cxn>
                <a:cxn ang="0">
                  <a:pos x="T4" y="T5"/>
                </a:cxn>
                <a:cxn ang="0">
                  <a:pos x="T6" y="T7"/>
                </a:cxn>
              </a:cxnLst>
              <a:rect l="0" t="0" r="r" b="b"/>
              <a:pathLst>
                <a:path w="8" h="4">
                  <a:moveTo>
                    <a:pt x="6" y="3"/>
                  </a:moveTo>
                  <a:cubicBezTo>
                    <a:pt x="8" y="3"/>
                    <a:pt x="7" y="2"/>
                    <a:pt x="3" y="1"/>
                  </a:cubicBezTo>
                  <a:cubicBezTo>
                    <a:pt x="0" y="0"/>
                    <a:pt x="2" y="2"/>
                    <a:pt x="2" y="2"/>
                  </a:cubicBezTo>
                  <a:cubicBezTo>
                    <a:pt x="3" y="4"/>
                    <a:pt x="3" y="4"/>
                    <a:pt x="6"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8" name="Freeform 454">
              <a:extLst>
                <a:ext uri="{FF2B5EF4-FFF2-40B4-BE49-F238E27FC236}">
                  <a16:creationId xmlns="" xmlns:a16="http://schemas.microsoft.com/office/drawing/2014/main" id="{8CE29C22-CEEA-4490-BAE8-9673DD2EFF72}"/>
                </a:ext>
              </a:extLst>
            </p:cNvPr>
            <p:cNvSpPr>
              <a:spLocks/>
            </p:cNvSpPr>
            <p:nvPr/>
          </p:nvSpPr>
          <p:spPr bwMode="auto">
            <a:xfrm>
              <a:off x="3904917" y="1561518"/>
              <a:ext cx="29998" cy="5555"/>
            </a:xfrm>
            <a:custGeom>
              <a:avLst/>
              <a:gdLst>
                <a:gd name="T0" fmla="*/ 6 w 29"/>
                <a:gd name="T1" fmla="*/ 1 h 5"/>
                <a:gd name="T2" fmla="*/ 16 w 29"/>
                <a:gd name="T3" fmla="*/ 4 h 5"/>
                <a:gd name="T4" fmla="*/ 27 w 29"/>
                <a:gd name="T5" fmla="*/ 2 h 5"/>
                <a:gd name="T6" fmla="*/ 8 w 29"/>
                <a:gd name="T7" fmla="*/ 0 h 5"/>
                <a:gd name="T8" fmla="*/ 6 w 29"/>
                <a:gd name="T9" fmla="*/ 1 h 5"/>
              </a:gdLst>
              <a:ahLst/>
              <a:cxnLst>
                <a:cxn ang="0">
                  <a:pos x="T0" y="T1"/>
                </a:cxn>
                <a:cxn ang="0">
                  <a:pos x="T2" y="T3"/>
                </a:cxn>
                <a:cxn ang="0">
                  <a:pos x="T4" y="T5"/>
                </a:cxn>
                <a:cxn ang="0">
                  <a:pos x="T6" y="T7"/>
                </a:cxn>
                <a:cxn ang="0">
                  <a:pos x="T8" y="T9"/>
                </a:cxn>
              </a:cxnLst>
              <a:rect l="0" t="0" r="r" b="b"/>
              <a:pathLst>
                <a:path w="29" h="5">
                  <a:moveTo>
                    <a:pt x="6" y="1"/>
                  </a:moveTo>
                  <a:cubicBezTo>
                    <a:pt x="6" y="1"/>
                    <a:pt x="12" y="3"/>
                    <a:pt x="16" y="4"/>
                  </a:cubicBezTo>
                  <a:cubicBezTo>
                    <a:pt x="20" y="5"/>
                    <a:pt x="25" y="4"/>
                    <a:pt x="27" y="2"/>
                  </a:cubicBezTo>
                  <a:cubicBezTo>
                    <a:pt x="29" y="1"/>
                    <a:pt x="16" y="1"/>
                    <a:pt x="8" y="0"/>
                  </a:cubicBezTo>
                  <a:cubicBezTo>
                    <a:pt x="0" y="0"/>
                    <a:pt x="6" y="1"/>
                    <a:pt x="6"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9" name="Freeform 455">
              <a:extLst>
                <a:ext uri="{FF2B5EF4-FFF2-40B4-BE49-F238E27FC236}">
                  <a16:creationId xmlns="" xmlns:a16="http://schemas.microsoft.com/office/drawing/2014/main" id="{68B0E306-8101-4CA3-9E1F-6C385B7F446B}"/>
                </a:ext>
              </a:extLst>
            </p:cNvPr>
            <p:cNvSpPr>
              <a:spLocks/>
            </p:cNvSpPr>
            <p:nvPr/>
          </p:nvSpPr>
          <p:spPr bwMode="auto">
            <a:xfrm>
              <a:off x="3912694" y="1580404"/>
              <a:ext cx="47774" cy="18888"/>
            </a:xfrm>
            <a:custGeom>
              <a:avLst/>
              <a:gdLst>
                <a:gd name="T0" fmla="*/ 3 w 46"/>
                <a:gd name="T1" fmla="*/ 11 h 18"/>
                <a:gd name="T2" fmla="*/ 3 w 46"/>
                <a:gd name="T3" fmla="*/ 14 h 18"/>
                <a:gd name="T4" fmla="*/ 10 w 46"/>
                <a:gd name="T5" fmla="*/ 17 h 18"/>
                <a:gd name="T6" fmla="*/ 16 w 46"/>
                <a:gd name="T7" fmla="*/ 17 h 18"/>
                <a:gd name="T8" fmla="*/ 43 w 46"/>
                <a:gd name="T9" fmla="*/ 10 h 18"/>
                <a:gd name="T10" fmla="*/ 44 w 46"/>
                <a:gd name="T11" fmla="*/ 8 h 18"/>
                <a:gd name="T12" fmla="*/ 42 w 46"/>
                <a:gd name="T13" fmla="*/ 4 h 18"/>
                <a:gd name="T14" fmla="*/ 30 w 46"/>
                <a:gd name="T15" fmla="*/ 0 h 18"/>
                <a:gd name="T16" fmla="*/ 25 w 46"/>
                <a:gd name="T17" fmla="*/ 5 h 18"/>
                <a:gd name="T18" fmla="*/ 20 w 46"/>
                <a:gd name="T19" fmla="*/ 7 h 18"/>
                <a:gd name="T20" fmla="*/ 10 w 46"/>
                <a:gd name="T21" fmla="*/ 8 h 18"/>
                <a:gd name="T22" fmla="*/ 3 w 46"/>
                <a:gd name="T2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8">
                  <a:moveTo>
                    <a:pt x="3" y="11"/>
                  </a:moveTo>
                  <a:cubicBezTo>
                    <a:pt x="0" y="13"/>
                    <a:pt x="3" y="14"/>
                    <a:pt x="3" y="14"/>
                  </a:cubicBezTo>
                  <a:cubicBezTo>
                    <a:pt x="3" y="14"/>
                    <a:pt x="9" y="16"/>
                    <a:pt x="10" y="17"/>
                  </a:cubicBezTo>
                  <a:cubicBezTo>
                    <a:pt x="11" y="18"/>
                    <a:pt x="13" y="18"/>
                    <a:pt x="16" y="17"/>
                  </a:cubicBezTo>
                  <a:cubicBezTo>
                    <a:pt x="19" y="16"/>
                    <a:pt x="39" y="10"/>
                    <a:pt x="43" y="10"/>
                  </a:cubicBezTo>
                  <a:cubicBezTo>
                    <a:pt x="46" y="9"/>
                    <a:pt x="45" y="8"/>
                    <a:pt x="44" y="8"/>
                  </a:cubicBezTo>
                  <a:cubicBezTo>
                    <a:pt x="43" y="7"/>
                    <a:pt x="42" y="7"/>
                    <a:pt x="42" y="4"/>
                  </a:cubicBezTo>
                  <a:cubicBezTo>
                    <a:pt x="42" y="0"/>
                    <a:pt x="32" y="0"/>
                    <a:pt x="30" y="0"/>
                  </a:cubicBezTo>
                  <a:cubicBezTo>
                    <a:pt x="28" y="1"/>
                    <a:pt x="26" y="2"/>
                    <a:pt x="25" y="5"/>
                  </a:cubicBezTo>
                  <a:cubicBezTo>
                    <a:pt x="24" y="8"/>
                    <a:pt x="23" y="7"/>
                    <a:pt x="20" y="7"/>
                  </a:cubicBezTo>
                  <a:cubicBezTo>
                    <a:pt x="17" y="7"/>
                    <a:pt x="11" y="8"/>
                    <a:pt x="10" y="8"/>
                  </a:cubicBezTo>
                  <a:cubicBezTo>
                    <a:pt x="9" y="9"/>
                    <a:pt x="6" y="10"/>
                    <a:pt x="3"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0" name="Freeform 456">
              <a:extLst>
                <a:ext uri="{FF2B5EF4-FFF2-40B4-BE49-F238E27FC236}">
                  <a16:creationId xmlns="" xmlns:a16="http://schemas.microsoft.com/office/drawing/2014/main" id="{6D248D9F-E312-4BA0-BA67-68B0C6A9EA19}"/>
                </a:ext>
              </a:extLst>
            </p:cNvPr>
            <p:cNvSpPr>
              <a:spLocks/>
            </p:cNvSpPr>
            <p:nvPr/>
          </p:nvSpPr>
          <p:spPr bwMode="auto">
            <a:xfrm>
              <a:off x="3742709" y="1837049"/>
              <a:ext cx="97769" cy="81104"/>
            </a:xfrm>
            <a:custGeom>
              <a:avLst/>
              <a:gdLst>
                <a:gd name="T0" fmla="*/ 1 w 94"/>
                <a:gd name="T1" fmla="*/ 46 h 79"/>
                <a:gd name="T2" fmla="*/ 8 w 94"/>
                <a:gd name="T3" fmla="*/ 50 h 79"/>
                <a:gd name="T4" fmla="*/ 16 w 94"/>
                <a:gd name="T5" fmla="*/ 49 h 79"/>
                <a:gd name="T6" fmla="*/ 21 w 94"/>
                <a:gd name="T7" fmla="*/ 54 h 79"/>
                <a:gd name="T8" fmla="*/ 26 w 94"/>
                <a:gd name="T9" fmla="*/ 52 h 79"/>
                <a:gd name="T10" fmla="*/ 28 w 94"/>
                <a:gd name="T11" fmla="*/ 53 h 79"/>
                <a:gd name="T12" fmla="*/ 34 w 94"/>
                <a:gd name="T13" fmla="*/ 55 h 79"/>
                <a:gd name="T14" fmla="*/ 31 w 94"/>
                <a:gd name="T15" fmla="*/ 58 h 79"/>
                <a:gd name="T16" fmla="*/ 37 w 94"/>
                <a:gd name="T17" fmla="*/ 63 h 79"/>
                <a:gd name="T18" fmla="*/ 34 w 94"/>
                <a:gd name="T19" fmla="*/ 64 h 79"/>
                <a:gd name="T20" fmla="*/ 34 w 94"/>
                <a:gd name="T21" fmla="*/ 68 h 79"/>
                <a:gd name="T22" fmla="*/ 32 w 94"/>
                <a:gd name="T23" fmla="*/ 71 h 79"/>
                <a:gd name="T24" fmla="*/ 47 w 94"/>
                <a:gd name="T25" fmla="*/ 75 h 79"/>
                <a:gd name="T26" fmla="*/ 47 w 94"/>
                <a:gd name="T27" fmla="*/ 72 h 79"/>
                <a:gd name="T28" fmla="*/ 59 w 94"/>
                <a:gd name="T29" fmla="*/ 74 h 79"/>
                <a:gd name="T30" fmla="*/ 65 w 94"/>
                <a:gd name="T31" fmla="*/ 76 h 79"/>
                <a:gd name="T32" fmla="*/ 67 w 94"/>
                <a:gd name="T33" fmla="*/ 75 h 79"/>
                <a:gd name="T34" fmla="*/ 72 w 94"/>
                <a:gd name="T35" fmla="*/ 76 h 79"/>
                <a:gd name="T36" fmla="*/ 72 w 94"/>
                <a:gd name="T37" fmla="*/ 74 h 79"/>
                <a:gd name="T38" fmla="*/ 87 w 94"/>
                <a:gd name="T39" fmla="*/ 77 h 79"/>
                <a:gd name="T40" fmla="*/ 87 w 94"/>
                <a:gd name="T41" fmla="*/ 76 h 79"/>
                <a:gd name="T42" fmla="*/ 92 w 94"/>
                <a:gd name="T43" fmla="*/ 73 h 79"/>
                <a:gd name="T44" fmla="*/ 81 w 94"/>
                <a:gd name="T45" fmla="*/ 67 h 79"/>
                <a:gd name="T46" fmla="*/ 70 w 94"/>
                <a:gd name="T47" fmla="*/ 58 h 79"/>
                <a:gd name="T48" fmla="*/ 62 w 94"/>
                <a:gd name="T49" fmla="*/ 46 h 79"/>
                <a:gd name="T50" fmla="*/ 59 w 94"/>
                <a:gd name="T51" fmla="*/ 40 h 79"/>
                <a:gd name="T52" fmla="*/ 61 w 94"/>
                <a:gd name="T53" fmla="*/ 34 h 79"/>
                <a:gd name="T54" fmla="*/ 60 w 94"/>
                <a:gd name="T55" fmla="*/ 29 h 79"/>
                <a:gd name="T56" fmla="*/ 61 w 94"/>
                <a:gd name="T57" fmla="*/ 25 h 79"/>
                <a:gd name="T58" fmla="*/ 63 w 94"/>
                <a:gd name="T59" fmla="*/ 23 h 79"/>
                <a:gd name="T60" fmla="*/ 67 w 94"/>
                <a:gd name="T61" fmla="*/ 20 h 79"/>
                <a:gd name="T62" fmla="*/ 65 w 94"/>
                <a:gd name="T63" fmla="*/ 16 h 79"/>
                <a:gd name="T64" fmla="*/ 72 w 94"/>
                <a:gd name="T65" fmla="*/ 14 h 79"/>
                <a:gd name="T66" fmla="*/ 70 w 94"/>
                <a:gd name="T67" fmla="*/ 10 h 79"/>
                <a:gd name="T68" fmla="*/ 69 w 94"/>
                <a:gd name="T69" fmla="*/ 9 h 79"/>
                <a:gd name="T70" fmla="*/ 62 w 94"/>
                <a:gd name="T71" fmla="*/ 2 h 79"/>
                <a:gd name="T72" fmla="*/ 43 w 94"/>
                <a:gd name="T73" fmla="*/ 1 h 79"/>
                <a:gd name="T74" fmla="*/ 26 w 94"/>
                <a:gd name="T75" fmla="*/ 9 h 79"/>
                <a:gd name="T76" fmla="*/ 25 w 94"/>
                <a:gd name="T77" fmla="*/ 13 h 79"/>
                <a:gd name="T78" fmla="*/ 16 w 94"/>
                <a:gd name="T79" fmla="*/ 17 h 79"/>
                <a:gd name="T80" fmla="*/ 23 w 94"/>
                <a:gd name="T81" fmla="*/ 20 h 79"/>
                <a:gd name="T82" fmla="*/ 24 w 94"/>
                <a:gd name="T83" fmla="*/ 22 h 79"/>
                <a:gd name="T84" fmla="*/ 19 w 94"/>
                <a:gd name="T85" fmla="*/ 26 h 79"/>
                <a:gd name="T86" fmla="*/ 18 w 94"/>
                <a:gd name="T87" fmla="*/ 30 h 79"/>
                <a:gd name="T88" fmla="*/ 16 w 94"/>
                <a:gd name="T89" fmla="*/ 32 h 79"/>
                <a:gd name="T90" fmla="*/ 15 w 94"/>
                <a:gd name="T91" fmla="*/ 35 h 79"/>
                <a:gd name="T92" fmla="*/ 10 w 94"/>
                <a:gd name="T93" fmla="*/ 36 h 79"/>
                <a:gd name="T94" fmla="*/ 4 w 94"/>
                <a:gd name="T95"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79">
                  <a:moveTo>
                    <a:pt x="4" y="36"/>
                  </a:moveTo>
                  <a:cubicBezTo>
                    <a:pt x="0" y="39"/>
                    <a:pt x="0" y="45"/>
                    <a:pt x="1" y="46"/>
                  </a:cubicBezTo>
                  <a:cubicBezTo>
                    <a:pt x="3" y="48"/>
                    <a:pt x="2" y="49"/>
                    <a:pt x="2" y="50"/>
                  </a:cubicBezTo>
                  <a:cubicBezTo>
                    <a:pt x="2" y="51"/>
                    <a:pt x="6" y="51"/>
                    <a:pt x="8" y="50"/>
                  </a:cubicBezTo>
                  <a:cubicBezTo>
                    <a:pt x="9" y="50"/>
                    <a:pt x="14" y="50"/>
                    <a:pt x="15" y="50"/>
                  </a:cubicBezTo>
                  <a:cubicBezTo>
                    <a:pt x="16" y="50"/>
                    <a:pt x="16" y="51"/>
                    <a:pt x="16" y="49"/>
                  </a:cubicBezTo>
                  <a:cubicBezTo>
                    <a:pt x="17" y="48"/>
                    <a:pt x="18" y="50"/>
                    <a:pt x="18" y="52"/>
                  </a:cubicBezTo>
                  <a:cubicBezTo>
                    <a:pt x="18" y="54"/>
                    <a:pt x="19" y="53"/>
                    <a:pt x="21" y="54"/>
                  </a:cubicBezTo>
                  <a:cubicBezTo>
                    <a:pt x="23" y="55"/>
                    <a:pt x="23" y="54"/>
                    <a:pt x="24" y="53"/>
                  </a:cubicBezTo>
                  <a:cubicBezTo>
                    <a:pt x="24" y="53"/>
                    <a:pt x="24" y="52"/>
                    <a:pt x="26" y="52"/>
                  </a:cubicBezTo>
                  <a:cubicBezTo>
                    <a:pt x="27" y="53"/>
                    <a:pt x="26" y="52"/>
                    <a:pt x="28" y="51"/>
                  </a:cubicBezTo>
                  <a:cubicBezTo>
                    <a:pt x="29" y="50"/>
                    <a:pt x="29" y="52"/>
                    <a:pt x="28" y="53"/>
                  </a:cubicBezTo>
                  <a:cubicBezTo>
                    <a:pt x="27" y="54"/>
                    <a:pt x="29" y="55"/>
                    <a:pt x="30" y="57"/>
                  </a:cubicBezTo>
                  <a:cubicBezTo>
                    <a:pt x="31" y="59"/>
                    <a:pt x="32" y="56"/>
                    <a:pt x="34" y="55"/>
                  </a:cubicBezTo>
                  <a:cubicBezTo>
                    <a:pt x="36" y="53"/>
                    <a:pt x="34" y="55"/>
                    <a:pt x="34" y="56"/>
                  </a:cubicBezTo>
                  <a:cubicBezTo>
                    <a:pt x="34" y="57"/>
                    <a:pt x="33" y="57"/>
                    <a:pt x="31" y="58"/>
                  </a:cubicBezTo>
                  <a:cubicBezTo>
                    <a:pt x="29" y="59"/>
                    <a:pt x="35" y="61"/>
                    <a:pt x="36" y="62"/>
                  </a:cubicBezTo>
                  <a:cubicBezTo>
                    <a:pt x="38" y="62"/>
                    <a:pt x="38" y="63"/>
                    <a:pt x="37" y="63"/>
                  </a:cubicBezTo>
                  <a:cubicBezTo>
                    <a:pt x="36" y="63"/>
                    <a:pt x="36" y="63"/>
                    <a:pt x="37" y="64"/>
                  </a:cubicBezTo>
                  <a:cubicBezTo>
                    <a:pt x="38" y="65"/>
                    <a:pt x="38" y="64"/>
                    <a:pt x="34" y="64"/>
                  </a:cubicBezTo>
                  <a:cubicBezTo>
                    <a:pt x="30" y="63"/>
                    <a:pt x="32" y="65"/>
                    <a:pt x="34" y="66"/>
                  </a:cubicBezTo>
                  <a:cubicBezTo>
                    <a:pt x="35" y="67"/>
                    <a:pt x="35" y="66"/>
                    <a:pt x="34" y="68"/>
                  </a:cubicBezTo>
                  <a:cubicBezTo>
                    <a:pt x="34" y="70"/>
                    <a:pt x="35" y="71"/>
                    <a:pt x="31" y="70"/>
                  </a:cubicBezTo>
                  <a:cubicBezTo>
                    <a:pt x="27" y="69"/>
                    <a:pt x="30" y="71"/>
                    <a:pt x="32" y="71"/>
                  </a:cubicBezTo>
                  <a:cubicBezTo>
                    <a:pt x="33" y="71"/>
                    <a:pt x="36" y="72"/>
                    <a:pt x="38" y="72"/>
                  </a:cubicBezTo>
                  <a:cubicBezTo>
                    <a:pt x="41" y="73"/>
                    <a:pt x="46" y="74"/>
                    <a:pt x="47" y="75"/>
                  </a:cubicBezTo>
                  <a:cubicBezTo>
                    <a:pt x="48" y="76"/>
                    <a:pt x="48" y="74"/>
                    <a:pt x="47" y="74"/>
                  </a:cubicBezTo>
                  <a:cubicBezTo>
                    <a:pt x="46" y="73"/>
                    <a:pt x="47" y="73"/>
                    <a:pt x="47" y="72"/>
                  </a:cubicBezTo>
                  <a:cubicBezTo>
                    <a:pt x="48" y="71"/>
                    <a:pt x="53" y="76"/>
                    <a:pt x="54" y="77"/>
                  </a:cubicBezTo>
                  <a:cubicBezTo>
                    <a:pt x="56" y="78"/>
                    <a:pt x="58" y="75"/>
                    <a:pt x="59" y="74"/>
                  </a:cubicBezTo>
                  <a:cubicBezTo>
                    <a:pt x="60" y="72"/>
                    <a:pt x="62" y="73"/>
                    <a:pt x="63" y="73"/>
                  </a:cubicBezTo>
                  <a:cubicBezTo>
                    <a:pt x="65" y="74"/>
                    <a:pt x="65" y="75"/>
                    <a:pt x="65" y="76"/>
                  </a:cubicBezTo>
                  <a:cubicBezTo>
                    <a:pt x="65" y="77"/>
                    <a:pt x="66" y="77"/>
                    <a:pt x="67" y="77"/>
                  </a:cubicBezTo>
                  <a:cubicBezTo>
                    <a:pt x="68" y="77"/>
                    <a:pt x="68" y="77"/>
                    <a:pt x="67" y="75"/>
                  </a:cubicBezTo>
                  <a:cubicBezTo>
                    <a:pt x="66" y="74"/>
                    <a:pt x="67" y="75"/>
                    <a:pt x="68" y="75"/>
                  </a:cubicBezTo>
                  <a:cubicBezTo>
                    <a:pt x="69" y="76"/>
                    <a:pt x="71" y="76"/>
                    <a:pt x="72" y="76"/>
                  </a:cubicBezTo>
                  <a:cubicBezTo>
                    <a:pt x="74" y="76"/>
                    <a:pt x="75" y="79"/>
                    <a:pt x="75" y="76"/>
                  </a:cubicBezTo>
                  <a:cubicBezTo>
                    <a:pt x="75" y="73"/>
                    <a:pt x="72" y="76"/>
                    <a:pt x="72" y="74"/>
                  </a:cubicBezTo>
                  <a:cubicBezTo>
                    <a:pt x="72" y="72"/>
                    <a:pt x="77" y="74"/>
                    <a:pt x="79" y="76"/>
                  </a:cubicBezTo>
                  <a:cubicBezTo>
                    <a:pt x="81" y="77"/>
                    <a:pt x="85" y="78"/>
                    <a:pt x="87" y="77"/>
                  </a:cubicBezTo>
                  <a:cubicBezTo>
                    <a:pt x="88" y="77"/>
                    <a:pt x="83" y="76"/>
                    <a:pt x="80" y="75"/>
                  </a:cubicBezTo>
                  <a:cubicBezTo>
                    <a:pt x="78" y="74"/>
                    <a:pt x="85" y="75"/>
                    <a:pt x="87" y="76"/>
                  </a:cubicBezTo>
                  <a:cubicBezTo>
                    <a:pt x="88" y="76"/>
                    <a:pt x="89" y="76"/>
                    <a:pt x="89" y="75"/>
                  </a:cubicBezTo>
                  <a:cubicBezTo>
                    <a:pt x="90" y="74"/>
                    <a:pt x="89" y="73"/>
                    <a:pt x="92" y="73"/>
                  </a:cubicBezTo>
                  <a:cubicBezTo>
                    <a:pt x="94" y="74"/>
                    <a:pt x="90" y="72"/>
                    <a:pt x="89" y="71"/>
                  </a:cubicBezTo>
                  <a:cubicBezTo>
                    <a:pt x="87" y="71"/>
                    <a:pt x="82" y="68"/>
                    <a:pt x="81" y="67"/>
                  </a:cubicBezTo>
                  <a:cubicBezTo>
                    <a:pt x="80" y="66"/>
                    <a:pt x="77" y="64"/>
                    <a:pt x="75" y="63"/>
                  </a:cubicBezTo>
                  <a:cubicBezTo>
                    <a:pt x="74" y="62"/>
                    <a:pt x="70" y="59"/>
                    <a:pt x="70" y="58"/>
                  </a:cubicBezTo>
                  <a:cubicBezTo>
                    <a:pt x="69" y="56"/>
                    <a:pt x="67" y="54"/>
                    <a:pt x="66" y="53"/>
                  </a:cubicBezTo>
                  <a:cubicBezTo>
                    <a:pt x="65" y="51"/>
                    <a:pt x="63" y="48"/>
                    <a:pt x="62" y="46"/>
                  </a:cubicBezTo>
                  <a:cubicBezTo>
                    <a:pt x="62" y="44"/>
                    <a:pt x="61" y="42"/>
                    <a:pt x="59" y="41"/>
                  </a:cubicBezTo>
                  <a:cubicBezTo>
                    <a:pt x="58" y="41"/>
                    <a:pt x="58" y="40"/>
                    <a:pt x="59" y="40"/>
                  </a:cubicBezTo>
                  <a:cubicBezTo>
                    <a:pt x="60" y="39"/>
                    <a:pt x="59" y="38"/>
                    <a:pt x="59" y="37"/>
                  </a:cubicBezTo>
                  <a:cubicBezTo>
                    <a:pt x="59" y="36"/>
                    <a:pt x="60" y="35"/>
                    <a:pt x="61" y="34"/>
                  </a:cubicBezTo>
                  <a:cubicBezTo>
                    <a:pt x="62" y="33"/>
                    <a:pt x="61" y="32"/>
                    <a:pt x="60" y="31"/>
                  </a:cubicBezTo>
                  <a:cubicBezTo>
                    <a:pt x="59" y="31"/>
                    <a:pt x="60" y="30"/>
                    <a:pt x="60" y="29"/>
                  </a:cubicBezTo>
                  <a:cubicBezTo>
                    <a:pt x="61" y="28"/>
                    <a:pt x="61" y="27"/>
                    <a:pt x="58" y="26"/>
                  </a:cubicBezTo>
                  <a:cubicBezTo>
                    <a:pt x="55" y="26"/>
                    <a:pt x="59" y="25"/>
                    <a:pt x="61" y="25"/>
                  </a:cubicBezTo>
                  <a:cubicBezTo>
                    <a:pt x="63" y="25"/>
                    <a:pt x="62" y="24"/>
                    <a:pt x="60" y="23"/>
                  </a:cubicBezTo>
                  <a:cubicBezTo>
                    <a:pt x="59" y="22"/>
                    <a:pt x="61" y="23"/>
                    <a:pt x="63" y="23"/>
                  </a:cubicBezTo>
                  <a:cubicBezTo>
                    <a:pt x="64" y="23"/>
                    <a:pt x="64" y="22"/>
                    <a:pt x="65" y="21"/>
                  </a:cubicBezTo>
                  <a:cubicBezTo>
                    <a:pt x="65" y="20"/>
                    <a:pt x="65" y="20"/>
                    <a:pt x="67" y="20"/>
                  </a:cubicBezTo>
                  <a:cubicBezTo>
                    <a:pt x="68" y="20"/>
                    <a:pt x="65" y="18"/>
                    <a:pt x="62" y="17"/>
                  </a:cubicBezTo>
                  <a:cubicBezTo>
                    <a:pt x="59" y="16"/>
                    <a:pt x="65" y="16"/>
                    <a:pt x="65" y="16"/>
                  </a:cubicBezTo>
                  <a:cubicBezTo>
                    <a:pt x="66" y="16"/>
                    <a:pt x="67" y="16"/>
                    <a:pt x="69" y="16"/>
                  </a:cubicBezTo>
                  <a:cubicBezTo>
                    <a:pt x="71" y="17"/>
                    <a:pt x="71" y="16"/>
                    <a:pt x="72" y="14"/>
                  </a:cubicBezTo>
                  <a:cubicBezTo>
                    <a:pt x="73" y="12"/>
                    <a:pt x="72" y="12"/>
                    <a:pt x="66" y="12"/>
                  </a:cubicBezTo>
                  <a:cubicBezTo>
                    <a:pt x="60" y="12"/>
                    <a:pt x="69" y="11"/>
                    <a:pt x="70" y="10"/>
                  </a:cubicBezTo>
                  <a:cubicBezTo>
                    <a:pt x="72" y="10"/>
                    <a:pt x="73" y="10"/>
                    <a:pt x="74" y="10"/>
                  </a:cubicBezTo>
                  <a:cubicBezTo>
                    <a:pt x="75" y="9"/>
                    <a:pt x="72" y="9"/>
                    <a:pt x="69" y="9"/>
                  </a:cubicBezTo>
                  <a:cubicBezTo>
                    <a:pt x="65" y="9"/>
                    <a:pt x="73" y="8"/>
                    <a:pt x="76" y="7"/>
                  </a:cubicBezTo>
                  <a:cubicBezTo>
                    <a:pt x="79" y="6"/>
                    <a:pt x="64" y="3"/>
                    <a:pt x="62" y="2"/>
                  </a:cubicBezTo>
                  <a:cubicBezTo>
                    <a:pt x="59" y="1"/>
                    <a:pt x="52" y="1"/>
                    <a:pt x="50" y="0"/>
                  </a:cubicBezTo>
                  <a:cubicBezTo>
                    <a:pt x="47" y="0"/>
                    <a:pt x="44" y="1"/>
                    <a:pt x="43" y="1"/>
                  </a:cubicBezTo>
                  <a:cubicBezTo>
                    <a:pt x="43" y="0"/>
                    <a:pt x="31" y="3"/>
                    <a:pt x="28" y="4"/>
                  </a:cubicBezTo>
                  <a:cubicBezTo>
                    <a:pt x="26" y="6"/>
                    <a:pt x="25" y="7"/>
                    <a:pt x="26" y="9"/>
                  </a:cubicBezTo>
                  <a:cubicBezTo>
                    <a:pt x="27" y="10"/>
                    <a:pt x="25" y="10"/>
                    <a:pt x="27" y="12"/>
                  </a:cubicBezTo>
                  <a:cubicBezTo>
                    <a:pt x="28" y="14"/>
                    <a:pt x="26" y="13"/>
                    <a:pt x="25" y="13"/>
                  </a:cubicBezTo>
                  <a:cubicBezTo>
                    <a:pt x="23" y="13"/>
                    <a:pt x="21" y="14"/>
                    <a:pt x="20" y="14"/>
                  </a:cubicBezTo>
                  <a:cubicBezTo>
                    <a:pt x="18" y="14"/>
                    <a:pt x="17" y="16"/>
                    <a:pt x="16" y="17"/>
                  </a:cubicBezTo>
                  <a:cubicBezTo>
                    <a:pt x="14" y="19"/>
                    <a:pt x="17" y="19"/>
                    <a:pt x="22" y="19"/>
                  </a:cubicBezTo>
                  <a:cubicBezTo>
                    <a:pt x="26" y="19"/>
                    <a:pt x="24" y="20"/>
                    <a:pt x="23" y="20"/>
                  </a:cubicBezTo>
                  <a:cubicBezTo>
                    <a:pt x="21" y="20"/>
                    <a:pt x="21" y="21"/>
                    <a:pt x="20" y="22"/>
                  </a:cubicBezTo>
                  <a:cubicBezTo>
                    <a:pt x="20" y="23"/>
                    <a:pt x="22" y="23"/>
                    <a:pt x="24" y="22"/>
                  </a:cubicBezTo>
                  <a:cubicBezTo>
                    <a:pt x="26" y="21"/>
                    <a:pt x="23" y="24"/>
                    <a:pt x="21" y="24"/>
                  </a:cubicBezTo>
                  <a:cubicBezTo>
                    <a:pt x="20" y="24"/>
                    <a:pt x="20" y="25"/>
                    <a:pt x="19" y="26"/>
                  </a:cubicBezTo>
                  <a:cubicBezTo>
                    <a:pt x="19" y="28"/>
                    <a:pt x="20" y="29"/>
                    <a:pt x="19" y="28"/>
                  </a:cubicBezTo>
                  <a:cubicBezTo>
                    <a:pt x="18" y="28"/>
                    <a:pt x="18" y="29"/>
                    <a:pt x="18" y="30"/>
                  </a:cubicBezTo>
                  <a:cubicBezTo>
                    <a:pt x="18" y="31"/>
                    <a:pt x="18" y="31"/>
                    <a:pt x="17" y="30"/>
                  </a:cubicBezTo>
                  <a:cubicBezTo>
                    <a:pt x="16" y="30"/>
                    <a:pt x="16" y="31"/>
                    <a:pt x="16" y="32"/>
                  </a:cubicBezTo>
                  <a:cubicBezTo>
                    <a:pt x="15" y="33"/>
                    <a:pt x="16" y="34"/>
                    <a:pt x="15" y="34"/>
                  </a:cubicBezTo>
                  <a:cubicBezTo>
                    <a:pt x="15" y="33"/>
                    <a:pt x="15" y="34"/>
                    <a:pt x="15" y="35"/>
                  </a:cubicBezTo>
                  <a:cubicBezTo>
                    <a:pt x="15" y="37"/>
                    <a:pt x="14" y="37"/>
                    <a:pt x="13" y="36"/>
                  </a:cubicBezTo>
                  <a:cubicBezTo>
                    <a:pt x="13" y="36"/>
                    <a:pt x="12" y="36"/>
                    <a:pt x="10" y="36"/>
                  </a:cubicBezTo>
                  <a:cubicBezTo>
                    <a:pt x="9" y="36"/>
                    <a:pt x="8" y="36"/>
                    <a:pt x="7" y="35"/>
                  </a:cubicBezTo>
                  <a:cubicBezTo>
                    <a:pt x="6" y="34"/>
                    <a:pt x="4" y="36"/>
                    <a:pt x="4" y="3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1" name="Freeform 457">
              <a:extLst>
                <a:ext uri="{FF2B5EF4-FFF2-40B4-BE49-F238E27FC236}">
                  <a16:creationId xmlns="" xmlns:a16="http://schemas.microsoft.com/office/drawing/2014/main" id="{8D58903B-4897-42FD-B1E6-043C33D3709C}"/>
                </a:ext>
              </a:extLst>
            </p:cNvPr>
            <p:cNvSpPr>
              <a:spLocks/>
            </p:cNvSpPr>
            <p:nvPr/>
          </p:nvSpPr>
          <p:spPr bwMode="auto">
            <a:xfrm>
              <a:off x="3754930" y="1893710"/>
              <a:ext cx="16666" cy="12221"/>
            </a:xfrm>
            <a:custGeom>
              <a:avLst/>
              <a:gdLst>
                <a:gd name="T0" fmla="*/ 14 w 16"/>
                <a:gd name="T1" fmla="*/ 9 h 12"/>
                <a:gd name="T2" fmla="*/ 15 w 16"/>
                <a:gd name="T3" fmla="*/ 5 h 12"/>
                <a:gd name="T4" fmla="*/ 13 w 16"/>
                <a:gd name="T5" fmla="*/ 4 h 12"/>
                <a:gd name="T6" fmla="*/ 9 w 16"/>
                <a:gd name="T7" fmla="*/ 2 h 12"/>
                <a:gd name="T8" fmla="*/ 12 w 16"/>
                <a:gd name="T9" fmla="*/ 3 h 12"/>
                <a:gd name="T10" fmla="*/ 10 w 16"/>
                <a:gd name="T11" fmla="*/ 1 h 12"/>
                <a:gd name="T12" fmla="*/ 2 w 16"/>
                <a:gd name="T13" fmla="*/ 1 h 12"/>
                <a:gd name="T14" fmla="*/ 2 w 16"/>
                <a:gd name="T15" fmla="*/ 3 h 12"/>
                <a:gd name="T16" fmla="*/ 9 w 16"/>
                <a:gd name="T17" fmla="*/ 9 h 12"/>
                <a:gd name="T18" fmla="*/ 13 w 16"/>
                <a:gd name="T19" fmla="*/ 12 h 12"/>
                <a:gd name="T20" fmla="*/ 13 w 16"/>
                <a:gd name="T21" fmla="*/ 10 h 12"/>
                <a:gd name="T22" fmla="*/ 14 w 16"/>
                <a:gd name="T23"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2">
                  <a:moveTo>
                    <a:pt x="14" y="9"/>
                  </a:moveTo>
                  <a:cubicBezTo>
                    <a:pt x="15" y="9"/>
                    <a:pt x="14" y="7"/>
                    <a:pt x="15" y="5"/>
                  </a:cubicBezTo>
                  <a:cubicBezTo>
                    <a:pt x="16" y="3"/>
                    <a:pt x="14" y="4"/>
                    <a:pt x="13" y="4"/>
                  </a:cubicBezTo>
                  <a:cubicBezTo>
                    <a:pt x="12" y="4"/>
                    <a:pt x="11" y="4"/>
                    <a:pt x="9" y="2"/>
                  </a:cubicBezTo>
                  <a:cubicBezTo>
                    <a:pt x="8" y="0"/>
                    <a:pt x="10" y="3"/>
                    <a:pt x="12" y="3"/>
                  </a:cubicBezTo>
                  <a:cubicBezTo>
                    <a:pt x="14" y="3"/>
                    <a:pt x="11" y="2"/>
                    <a:pt x="10" y="1"/>
                  </a:cubicBezTo>
                  <a:cubicBezTo>
                    <a:pt x="9" y="0"/>
                    <a:pt x="5" y="0"/>
                    <a:pt x="2" y="1"/>
                  </a:cubicBezTo>
                  <a:cubicBezTo>
                    <a:pt x="0" y="2"/>
                    <a:pt x="2" y="3"/>
                    <a:pt x="2" y="3"/>
                  </a:cubicBezTo>
                  <a:cubicBezTo>
                    <a:pt x="2" y="3"/>
                    <a:pt x="8" y="8"/>
                    <a:pt x="9" y="9"/>
                  </a:cubicBezTo>
                  <a:cubicBezTo>
                    <a:pt x="10" y="10"/>
                    <a:pt x="11" y="11"/>
                    <a:pt x="13" y="12"/>
                  </a:cubicBezTo>
                  <a:cubicBezTo>
                    <a:pt x="15" y="12"/>
                    <a:pt x="14" y="11"/>
                    <a:pt x="13" y="10"/>
                  </a:cubicBezTo>
                  <a:cubicBezTo>
                    <a:pt x="13" y="9"/>
                    <a:pt x="12" y="9"/>
                    <a:pt x="14"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2" name="Freeform 458">
              <a:extLst>
                <a:ext uri="{FF2B5EF4-FFF2-40B4-BE49-F238E27FC236}">
                  <a16:creationId xmlns="" xmlns:a16="http://schemas.microsoft.com/office/drawing/2014/main" id="{5B96494C-1466-4847-95B3-BF930D65D7D8}"/>
                </a:ext>
              </a:extLst>
            </p:cNvPr>
            <p:cNvSpPr>
              <a:spLocks/>
            </p:cNvSpPr>
            <p:nvPr/>
          </p:nvSpPr>
          <p:spPr bwMode="auto">
            <a:xfrm>
              <a:off x="3776040" y="1722614"/>
              <a:ext cx="238868" cy="117767"/>
            </a:xfrm>
            <a:custGeom>
              <a:avLst/>
              <a:gdLst>
                <a:gd name="T0" fmla="*/ 24 w 231"/>
                <a:gd name="T1" fmla="*/ 101 h 113"/>
                <a:gd name="T2" fmla="*/ 11 w 231"/>
                <a:gd name="T3" fmla="*/ 106 h 113"/>
                <a:gd name="T4" fmla="*/ 18 w 231"/>
                <a:gd name="T5" fmla="*/ 108 h 113"/>
                <a:gd name="T6" fmla="*/ 34 w 231"/>
                <a:gd name="T7" fmla="*/ 111 h 113"/>
                <a:gd name="T8" fmla="*/ 41 w 231"/>
                <a:gd name="T9" fmla="*/ 112 h 113"/>
                <a:gd name="T10" fmla="*/ 54 w 231"/>
                <a:gd name="T11" fmla="*/ 107 h 113"/>
                <a:gd name="T12" fmla="*/ 54 w 231"/>
                <a:gd name="T13" fmla="*/ 104 h 113"/>
                <a:gd name="T14" fmla="*/ 47 w 231"/>
                <a:gd name="T15" fmla="*/ 96 h 113"/>
                <a:gd name="T16" fmla="*/ 64 w 231"/>
                <a:gd name="T17" fmla="*/ 95 h 113"/>
                <a:gd name="T18" fmla="*/ 58 w 231"/>
                <a:gd name="T19" fmla="*/ 87 h 113"/>
                <a:gd name="T20" fmla="*/ 68 w 231"/>
                <a:gd name="T21" fmla="*/ 90 h 113"/>
                <a:gd name="T22" fmla="*/ 75 w 231"/>
                <a:gd name="T23" fmla="*/ 85 h 113"/>
                <a:gd name="T24" fmla="*/ 70 w 231"/>
                <a:gd name="T25" fmla="*/ 76 h 113"/>
                <a:gd name="T26" fmla="*/ 83 w 231"/>
                <a:gd name="T27" fmla="*/ 73 h 113"/>
                <a:gd name="T28" fmla="*/ 93 w 231"/>
                <a:gd name="T29" fmla="*/ 72 h 113"/>
                <a:gd name="T30" fmla="*/ 99 w 231"/>
                <a:gd name="T31" fmla="*/ 68 h 113"/>
                <a:gd name="T32" fmla="*/ 104 w 231"/>
                <a:gd name="T33" fmla="*/ 62 h 113"/>
                <a:gd name="T34" fmla="*/ 114 w 231"/>
                <a:gd name="T35" fmla="*/ 54 h 113"/>
                <a:gd name="T36" fmla="*/ 126 w 231"/>
                <a:gd name="T37" fmla="*/ 50 h 113"/>
                <a:gd name="T38" fmla="*/ 166 w 231"/>
                <a:gd name="T39" fmla="*/ 39 h 113"/>
                <a:gd name="T40" fmla="*/ 191 w 231"/>
                <a:gd name="T41" fmla="*/ 33 h 113"/>
                <a:gd name="T42" fmla="*/ 219 w 231"/>
                <a:gd name="T43" fmla="*/ 22 h 113"/>
                <a:gd name="T44" fmla="*/ 229 w 231"/>
                <a:gd name="T45" fmla="*/ 12 h 113"/>
                <a:gd name="T46" fmla="*/ 224 w 231"/>
                <a:gd name="T47" fmla="*/ 4 h 113"/>
                <a:gd name="T48" fmla="*/ 210 w 231"/>
                <a:gd name="T49" fmla="*/ 1 h 113"/>
                <a:gd name="T50" fmla="*/ 184 w 231"/>
                <a:gd name="T51" fmla="*/ 10 h 113"/>
                <a:gd name="T52" fmla="*/ 173 w 231"/>
                <a:gd name="T53" fmla="*/ 17 h 113"/>
                <a:gd name="T54" fmla="*/ 155 w 231"/>
                <a:gd name="T55" fmla="*/ 22 h 113"/>
                <a:gd name="T56" fmla="*/ 133 w 231"/>
                <a:gd name="T57" fmla="*/ 26 h 113"/>
                <a:gd name="T58" fmla="*/ 126 w 231"/>
                <a:gd name="T59" fmla="*/ 24 h 113"/>
                <a:gd name="T60" fmla="*/ 113 w 231"/>
                <a:gd name="T61" fmla="*/ 24 h 113"/>
                <a:gd name="T62" fmla="*/ 112 w 231"/>
                <a:gd name="T63" fmla="*/ 30 h 113"/>
                <a:gd name="T64" fmla="*/ 105 w 231"/>
                <a:gd name="T65" fmla="*/ 29 h 113"/>
                <a:gd name="T66" fmla="*/ 98 w 231"/>
                <a:gd name="T67" fmla="*/ 32 h 113"/>
                <a:gd name="T68" fmla="*/ 84 w 231"/>
                <a:gd name="T69" fmla="*/ 35 h 113"/>
                <a:gd name="T70" fmla="*/ 68 w 231"/>
                <a:gd name="T71" fmla="*/ 42 h 113"/>
                <a:gd name="T72" fmla="*/ 61 w 231"/>
                <a:gd name="T73" fmla="*/ 49 h 113"/>
                <a:gd name="T74" fmla="*/ 49 w 231"/>
                <a:gd name="T75" fmla="*/ 52 h 113"/>
                <a:gd name="T76" fmla="*/ 43 w 231"/>
                <a:gd name="T77" fmla="*/ 58 h 113"/>
                <a:gd name="T78" fmla="*/ 33 w 231"/>
                <a:gd name="T79" fmla="*/ 58 h 113"/>
                <a:gd name="T80" fmla="*/ 41 w 231"/>
                <a:gd name="T81" fmla="*/ 62 h 113"/>
                <a:gd name="T82" fmla="*/ 45 w 231"/>
                <a:gd name="T83" fmla="*/ 65 h 113"/>
                <a:gd name="T84" fmla="*/ 42 w 231"/>
                <a:gd name="T85" fmla="*/ 68 h 113"/>
                <a:gd name="T86" fmla="*/ 48 w 231"/>
                <a:gd name="T87" fmla="*/ 72 h 113"/>
                <a:gd name="T88" fmla="*/ 35 w 231"/>
                <a:gd name="T89" fmla="*/ 72 h 113"/>
                <a:gd name="T90" fmla="*/ 34 w 231"/>
                <a:gd name="T91" fmla="*/ 76 h 113"/>
                <a:gd name="T92" fmla="*/ 28 w 231"/>
                <a:gd name="T93" fmla="*/ 79 h 113"/>
                <a:gd name="T94" fmla="*/ 24 w 231"/>
                <a:gd name="T95" fmla="*/ 84 h 113"/>
                <a:gd name="T96" fmla="*/ 30 w 231"/>
                <a:gd name="T97" fmla="*/ 88 h 113"/>
                <a:gd name="T98" fmla="*/ 17 w 231"/>
                <a:gd name="T99" fmla="*/ 89 h 113"/>
                <a:gd name="T100" fmla="*/ 7 w 231"/>
                <a:gd name="T101" fmla="*/ 9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1" h="113">
                  <a:moveTo>
                    <a:pt x="7" y="100"/>
                  </a:moveTo>
                  <a:cubicBezTo>
                    <a:pt x="9" y="100"/>
                    <a:pt x="15" y="100"/>
                    <a:pt x="22" y="100"/>
                  </a:cubicBezTo>
                  <a:cubicBezTo>
                    <a:pt x="29" y="99"/>
                    <a:pt x="24" y="100"/>
                    <a:pt x="24" y="101"/>
                  </a:cubicBezTo>
                  <a:cubicBezTo>
                    <a:pt x="23" y="101"/>
                    <a:pt x="20" y="101"/>
                    <a:pt x="19" y="101"/>
                  </a:cubicBezTo>
                  <a:cubicBezTo>
                    <a:pt x="18" y="101"/>
                    <a:pt x="16" y="102"/>
                    <a:pt x="16" y="103"/>
                  </a:cubicBezTo>
                  <a:cubicBezTo>
                    <a:pt x="15" y="103"/>
                    <a:pt x="12" y="105"/>
                    <a:pt x="11" y="106"/>
                  </a:cubicBezTo>
                  <a:cubicBezTo>
                    <a:pt x="9" y="106"/>
                    <a:pt x="10" y="107"/>
                    <a:pt x="8" y="109"/>
                  </a:cubicBezTo>
                  <a:cubicBezTo>
                    <a:pt x="7" y="110"/>
                    <a:pt x="9" y="110"/>
                    <a:pt x="9" y="110"/>
                  </a:cubicBezTo>
                  <a:cubicBezTo>
                    <a:pt x="12" y="110"/>
                    <a:pt x="16" y="110"/>
                    <a:pt x="18" y="108"/>
                  </a:cubicBezTo>
                  <a:cubicBezTo>
                    <a:pt x="21" y="107"/>
                    <a:pt x="21" y="109"/>
                    <a:pt x="23" y="110"/>
                  </a:cubicBezTo>
                  <a:cubicBezTo>
                    <a:pt x="25" y="111"/>
                    <a:pt x="27" y="111"/>
                    <a:pt x="29" y="110"/>
                  </a:cubicBezTo>
                  <a:cubicBezTo>
                    <a:pt x="31" y="110"/>
                    <a:pt x="33" y="111"/>
                    <a:pt x="34" y="111"/>
                  </a:cubicBezTo>
                  <a:cubicBezTo>
                    <a:pt x="35" y="111"/>
                    <a:pt x="36" y="111"/>
                    <a:pt x="36" y="110"/>
                  </a:cubicBezTo>
                  <a:cubicBezTo>
                    <a:pt x="36" y="108"/>
                    <a:pt x="36" y="110"/>
                    <a:pt x="37" y="111"/>
                  </a:cubicBezTo>
                  <a:cubicBezTo>
                    <a:pt x="38" y="113"/>
                    <a:pt x="39" y="113"/>
                    <a:pt x="41" y="112"/>
                  </a:cubicBezTo>
                  <a:cubicBezTo>
                    <a:pt x="43" y="112"/>
                    <a:pt x="46" y="113"/>
                    <a:pt x="47" y="113"/>
                  </a:cubicBezTo>
                  <a:cubicBezTo>
                    <a:pt x="49" y="113"/>
                    <a:pt x="48" y="111"/>
                    <a:pt x="49" y="109"/>
                  </a:cubicBezTo>
                  <a:cubicBezTo>
                    <a:pt x="50" y="107"/>
                    <a:pt x="52" y="108"/>
                    <a:pt x="54" y="107"/>
                  </a:cubicBezTo>
                  <a:cubicBezTo>
                    <a:pt x="57" y="105"/>
                    <a:pt x="51" y="104"/>
                    <a:pt x="49" y="103"/>
                  </a:cubicBezTo>
                  <a:cubicBezTo>
                    <a:pt x="47" y="102"/>
                    <a:pt x="48" y="101"/>
                    <a:pt x="49" y="102"/>
                  </a:cubicBezTo>
                  <a:cubicBezTo>
                    <a:pt x="50" y="102"/>
                    <a:pt x="53" y="104"/>
                    <a:pt x="54" y="104"/>
                  </a:cubicBezTo>
                  <a:cubicBezTo>
                    <a:pt x="56" y="105"/>
                    <a:pt x="56" y="104"/>
                    <a:pt x="57" y="103"/>
                  </a:cubicBezTo>
                  <a:cubicBezTo>
                    <a:pt x="59" y="102"/>
                    <a:pt x="60" y="101"/>
                    <a:pt x="58" y="98"/>
                  </a:cubicBezTo>
                  <a:cubicBezTo>
                    <a:pt x="56" y="95"/>
                    <a:pt x="53" y="98"/>
                    <a:pt x="47" y="96"/>
                  </a:cubicBezTo>
                  <a:cubicBezTo>
                    <a:pt x="42" y="95"/>
                    <a:pt x="56" y="96"/>
                    <a:pt x="58" y="96"/>
                  </a:cubicBezTo>
                  <a:cubicBezTo>
                    <a:pt x="59" y="97"/>
                    <a:pt x="60" y="98"/>
                    <a:pt x="62" y="100"/>
                  </a:cubicBezTo>
                  <a:cubicBezTo>
                    <a:pt x="64" y="101"/>
                    <a:pt x="63" y="96"/>
                    <a:pt x="64" y="95"/>
                  </a:cubicBezTo>
                  <a:cubicBezTo>
                    <a:pt x="65" y="93"/>
                    <a:pt x="61" y="91"/>
                    <a:pt x="60" y="90"/>
                  </a:cubicBezTo>
                  <a:cubicBezTo>
                    <a:pt x="59" y="89"/>
                    <a:pt x="58" y="90"/>
                    <a:pt x="57" y="89"/>
                  </a:cubicBezTo>
                  <a:cubicBezTo>
                    <a:pt x="55" y="89"/>
                    <a:pt x="58" y="89"/>
                    <a:pt x="58" y="87"/>
                  </a:cubicBezTo>
                  <a:cubicBezTo>
                    <a:pt x="58" y="85"/>
                    <a:pt x="60" y="88"/>
                    <a:pt x="61" y="89"/>
                  </a:cubicBezTo>
                  <a:cubicBezTo>
                    <a:pt x="62" y="90"/>
                    <a:pt x="65" y="92"/>
                    <a:pt x="67" y="92"/>
                  </a:cubicBezTo>
                  <a:cubicBezTo>
                    <a:pt x="70" y="92"/>
                    <a:pt x="68" y="91"/>
                    <a:pt x="68" y="90"/>
                  </a:cubicBezTo>
                  <a:cubicBezTo>
                    <a:pt x="68" y="89"/>
                    <a:pt x="69" y="88"/>
                    <a:pt x="69" y="87"/>
                  </a:cubicBezTo>
                  <a:cubicBezTo>
                    <a:pt x="70" y="85"/>
                    <a:pt x="71" y="86"/>
                    <a:pt x="73" y="87"/>
                  </a:cubicBezTo>
                  <a:cubicBezTo>
                    <a:pt x="75" y="87"/>
                    <a:pt x="75" y="87"/>
                    <a:pt x="75" y="85"/>
                  </a:cubicBezTo>
                  <a:cubicBezTo>
                    <a:pt x="76" y="84"/>
                    <a:pt x="76" y="83"/>
                    <a:pt x="75" y="82"/>
                  </a:cubicBezTo>
                  <a:cubicBezTo>
                    <a:pt x="75" y="81"/>
                    <a:pt x="75" y="81"/>
                    <a:pt x="75" y="80"/>
                  </a:cubicBezTo>
                  <a:cubicBezTo>
                    <a:pt x="76" y="79"/>
                    <a:pt x="74" y="78"/>
                    <a:pt x="70" y="76"/>
                  </a:cubicBezTo>
                  <a:cubicBezTo>
                    <a:pt x="66" y="74"/>
                    <a:pt x="81" y="79"/>
                    <a:pt x="83" y="79"/>
                  </a:cubicBezTo>
                  <a:cubicBezTo>
                    <a:pt x="85" y="79"/>
                    <a:pt x="83" y="75"/>
                    <a:pt x="84" y="74"/>
                  </a:cubicBezTo>
                  <a:cubicBezTo>
                    <a:pt x="86" y="73"/>
                    <a:pt x="84" y="73"/>
                    <a:pt x="83" y="73"/>
                  </a:cubicBezTo>
                  <a:cubicBezTo>
                    <a:pt x="82" y="72"/>
                    <a:pt x="84" y="72"/>
                    <a:pt x="83" y="71"/>
                  </a:cubicBezTo>
                  <a:cubicBezTo>
                    <a:pt x="82" y="69"/>
                    <a:pt x="86" y="72"/>
                    <a:pt x="89" y="73"/>
                  </a:cubicBezTo>
                  <a:cubicBezTo>
                    <a:pt x="91" y="75"/>
                    <a:pt x="92" y="74"/>
                    <a:pt x="93" y="72"/>
                  </a:cubicBezTo>
                  <a:cubicBezTo>
                    <a:pt x="94" y="71"/>
                    <a:pt x="91" y="71"/>
                    <a:pt x="90" y="69"/>
                  </a:cubicBezTo>
                  <a:cubicBezTo>
                    <a:pt x="88" y="68"/>
                    <a:pt x="96" y="70"/>
                    <a:pt x="97" y="70"/>
                  </a:cubicBezTo>
                  <a:cubicBezTo>
                    <a:pt x="99" y="70"/>
                    <a:pt x="99" y="69"/>
                    <a:pt x="99" y="68"/>
                  </a:cubicBezTo>
                  <a:cubicBezTo>
                    <a:pt x="99" y="67"/>
                    <a:pt x="99" y="66"/>
                    <a:pt x="102" y="65"/>
                  </a:cubicBezTo>
                  <a:cubicBezTo>
                    <a:pt x="104" y="64"/>
                    <a:pt x="108" y="63"/>
                    <a:pt x="99" y="63"/>
                  </a:cubicBezTo>
                  <a:cubicBezTo>
                    <a:pt x="91" y="63"/>
                    <a:pt x="103" y="62"/>
                    <a:pt x="104" y="62"/>
                  </a:cubicBezTo>
                  <a:cubicBezTo>
                    <a:pt x="106" y="62"/>
                    <a:pt x="106" y="61"/>
                    <a:pt x="107" y="60"/>
                  </a:cubicBezTo>
                  <a:cubicBezTo>
                    <a:pt x="108" y="59"/>
                    <a:pt x="108" y="58"/>
                    <a:pt x="110" y="57"/>
                  </a:cubicBezTo>
                  <a:cubicBezTo>
                    <a:pt x="112" y="56"/>
                    <a:pt x="114" y="56"/>
                    <a:pt x="114" y="54"/>
                  </a:cubicBezTo>
                  <a:cubicBezTo>
                    <a:pt x="115" y="53"/>
                    <a:pt x="116" y="54"/>
                    <a:pt x="117" y="55"/>
                  </a:cubicBezTo>
                  <a:cubicBezTo>
                    <a:pt x="119" y="56"/>
                    <a:pt x="119" y="54"/>
                    <a:pt x="121" y="52"/>
                  </a:cubicBezTo>
                  <a:cubicBezTo>
                    <a:pt x="123" y="50"/>
                    <a:pt x="124" y="50"/>
                    <a:pt x="126" y="50"/>
                  </a:cubicBezTo>
                  <a:cubicBezTo>
                    <a:pt x="127" y="49"/>
                    <a:pt x="143" y="45"/>
                    <a:pt x="144" y="45"/>
                  </a:cubicBezTo>
                  <a:cubicBezTo>
                    <a:pt x="146" y="44"/>
                    <a:pt x="157" y="42"/>
                    <a:pt x="157" y="42"/>
                  </a:cubicBezTo>
                  <a:cubicBezTo>
                    <a:pt x="158" y="41"/>
                    <a:pt x="164" y="39"/>
                    <a:pt x="166" y="39"/>
                  </a:cubicBezTo>
                  <a:cubicBezTo>
                    <a:pt x="167" y="39"/>
                    <a:pt x="174" y="37"/>
                    <a:pt x="177" y="36"/>
                  </a:cubicBezTo>
                  <a:cubicBezTo>
                    <a:pt x="180" y="35"/>
                    <a:pt x="183" y="35"/>
                    <a:pt x="184" y="34"/>
                  </a:cubicBezTo>
                  <a:cubicBezTo>
                    <a:pt x="185" y="34"/>
                    <a:pt x="189" y="33"/>
                    <a:pt x="191" y="33"/>
                  </a:cubicBezTo>
                  <a:cubicBezTo>
                    <a:pt x="193" y="32"/>
                    <a:pt x="200" y="30"/>
                    <a:pt x="202" y="29"/>
                  </a:cubicBezTo>
                  <a:cubicBezTo>
                    <a:pt x="203" y="28"/>
                    <a:pt x="216" y="24"/>
                    <a:pt x="218" y="24"/>
                  </a:cubicBezTo>
                  <a:cubicBezTo>
                    <a:pt x="219" y="23"/>
                    <a:pt x="218" y="23"/>
                    <a:pt x="219" y="22"/>
                  </a:cubicBezTo>
                  <a:cubicBezTo>
                    <a:pt x="220" y="21"/>
                    <a:pt x="223" y="19"/>
                    <a:pt x="225" y="18"/>
                  </a:cubicBezTo>
                  <a:cubicBezTo>
                    <a:pt x="226" y="17"/>
                    <a:pt x="226" y="17"/>
                    <a:pt x="227" y="15"/>
                  </a:cubicBezTo>
                  <a:cubicBezTo>
                    <a:pt x="227" y="14"/>
                    <a:pt x="227" y="13"/>
                    <a:pt x="229" y="12"/>
                  </a:cubicBezTo>
                  <a:cubicBezTo>
                    <a:pt x="231" y="10"/>
                    <a:pt x="228" y="9"/>
                    <a:pt x="227" y="9"/>
                  </a:cubicBezTo>
                  <a:cubicBezTo>
                    <a:pt x="226" y="8"/>
                    <a:pt x="226" y="7"/>
                    <a:pt x="226" y="6"/>
                  </a:cubicBezTo>
                  <a:cubicBezTo>
                    <a:pt x="227" y="6"/>
                    <a:pt x="225" y="5"/>
                    <a:pt x="224" y="4"/>
                  </a:cubicBezTo>
                  <a:cubicBezTo>
                    <a:pt x="223" y="4"/>
                    <a:pt x="222" y="3"/>
                    <a:pt x="222" y="3"/>
                  </a:cubicBezTo>
                  <a:cubicBezTo>
                    <a:pt x="221" y="2"/>
                    <a:pt x="217" y="3"/>
                    <a:pt x="215" y="2"/>
                  </a:cubicBezTo>
                  <a:cubicBezTo>
                    <a:pt x="213" y="1"/>
                    <a:pt x="212" y="0"/>
                    <a:pt x="210" y="1"/>
                  </a:cubicBezTo>
                  <a:cubicBezTo>
                    <a:pt x="208" y="2"/>
                    <a:pt x="204" y="3"/>
                    <a:pt x="202" y="2"/>
                  </a:cubicBezTo>
                  <a:cubicBezTo>
                    <a:pt x="200" y="2"/>
                    <a:pt x="196" y="4"/>
                    <a:pt x="194" y="5"/>
                  </a:cubicBezTo>
                  <a:cubicBezTo>
                    <a:pt x="191" y="5"/>
                    <a:pt x="186" y="8"/>
                    <a:pt x="184" y="10"/>
                  </a:cubicBezTo>
                  <a:cubicBezTo>
                    <a:pt x="182" y="11"/>
                    <a:pt x="184" y="14"/>
                    <a:pt x="185" y="16"/>
                  </a:cubicBezTo>
                  <a:cubicBezTo>
                    <a:pt x="186" y="17"/>
                    <a:pt x="180" y="15"/>
                    <a:pt x="178" y="14"/>
                  </a:cubicBezTo>
                  <a:cubicBezTo>
                    <a:pt x="177" y="14"/>
                    <a:pt x="175" y="16"/>
                    <a:pt x="173" y="17"/>
                  </a:cubicBezTo>
                  <a:cubicBezTo>
                    <a:pt x="171" y="18"/>
                    <a:pt x="172" y="18"/>
                    <a:pt x="171" y="17"/>
                  </a:cubicBezTo>
                  <a:cubicBezTo>
                    <a:pt x="169" y="16"/>
                    <a:pt x="160" y="22"/>
                    <a:pt x="158" y="22"/>
                  </a:cubicBezTo>
                  <a:cubicBezTo>
                    <a:pt x="157" y="23"/>
                    <a:pt x="156" y="23"/>
                    <a:pt x="155" y="22"/>
                  </a:cubicBezTo>
                  <a:cubicBezTo>
                    <a:pt x="154" y="22"/>
                    <a:pt x="142" y="25"/>
                    <a:pt x="141" y="26"/>
                  </a:cubicBezTo>
                  <a:cubicBezTo>
                    <a:pt x="140" y="26"/>
                    <a:pt x="139" y="25"/>
                    <a:pt x="138" y="24"/>
                  </a:cubicBezTo>
                  <a:cubicBezTo>
                    <a:pt x="138" y="23"/>
                    <a:pt x="135" y="26"/>
                    <a:pt x="133" y="26"/>
                  </a:cubicBezTo>
                  <a:cubicBezTo>
                    <a:pt x="132" y="27"/>
                    <a:pt x="131" y="26"/>
                    <a:pt x="132" y="25"/>
                  </a:cubicBezTo>
                  <a:cubicBezTo>
                    <a:pt x="132" y="24"/>
                    <a:pt x="131" y="24"/>
                    <a:pt x="131" y="24"/>
                  </a:cubicBezTo>
                  <a:cubicBezTo>
                    <a:pt x="130" y="25"/>
                    <a:pt x="127" y="25"/>
                    <a:pt x="126" y="24"/>
                  </a:cubicBezTo>
                  <a:cubicBezTo>
                    <a:pt x="125" y="24"/>
                    <a:pt x="123" y="23"/>
                    <a:pt x="122" y="23"/>
                  </a:cubicBezTo>
                  <a:cubicBezTo>
                    <a:pt x="121" y="22"/>
                    <a:pt x="120" y="23"/>
                    <a:pt x="118" y="23"/>
                  </a:cubicBezTo>
                  <a:cubicBezTo>
                    <a:pt x="117" y="23"/>
                    <a:pt x="114" y="24"/>
                    <a:pt x="113" y="24"/>
                  </a:cubicBezTo>
                  <a:cubicBezTo>
                    <a:pt x="112" y="25"/>
                    <a:pt x="111" y="25"/>
                    <a:pt x="111" y="26"/>
                  </a:cubicBezTo>
                  <a:cubicBezTo>
                    <a:pt x="111" y="28"/>
                    <a:pt x="112" y="27"/>
                    <a:pt x="113" y="28"/>
                  </a:cubicBezTo>
                  <a:cubicBezTo>
                    <a:pt x="113" y="29"/>
                    <a:pt x="112" y="30"/>
                    <a:pt x="112" y="30"/>
                  </a:cubicBezTo>
                  <a:cubicBezTo>
                    <a:pt x="111" y="30"/>
                    <a:pt x="108" y="31"/>
                    <a:pt x="107" y="32"/>
                  </a:cubicBezTo>
                  <a:cubicBezTo>
                    <a:pt x="106" y="32"/>
                    <a:pt x="105" y="33"/>
                    <a:pt x="103" y="32"/>
                  </a:cubicBezTo>
                  <a:cubicBezTo>
                    <a:pt x="102" y="32"/>
                    <a:pt x="103" y="31"/>
                    <a:pt x="105" y="29"/>
                  </a:cubicBezTo>
                  <a:cubicBezTo>
                    <a:pt x="106" y="28"/>
                    <a:pt x="102" y="29"/>
                    <a:pt x="101" y="29"/>
                  </a:cubicBezTo>
                  <a:cubicBezTo>
                    <a:pt x="99" y="29"/>
                    <a:pt x="98" y="31"/>
                    <a:pt x="100" y="32"/>
                  </a:cubicBezTo>
                  <a:cubicBezTo>
                    <a:pt x="101" y="33"/>
                    <a:pt x="100" y="33"/>
                    <a:pt x="98" y="32"/>
                  </a:cubicBezTo>
                  <a:cubicBezTo>
                    <a:pt x="97" y="32"/>
                    <a:pt x="95" y="33"/>
                    <a:pt x="94" y="33"/>
                  </a:cubicBezTo>
                  <a:cubicBezTo>
                    <a:pt x="93" y="34"/>
                    <a:pt x="91" y="35"/>
                    <a:pt x="90" y="34"/>
                  </a:cubicBezTo>
                  <a:cubicBezTo>
                    <a:pt x="88" y="34"/>
                    <a:pt x="86" y="35"/>
                    <a:pt x="84" y="35"/>
                  </a:cubicBezTo>
                  <a:cubicBezTo>
                    <a:pt x="83" y="36"/>
                    <a:pt x="81" y="37"/>
                    <a:pt x="80" y="37"/>
                  </a:cubicBezTo>
                  <a:cubicBezTo>
                    <a:pt x="79" y="37"/>
                    <a:pt x="76" y="38"/>
                    <a:pt x="74" y="39"/>
                  </a:cubicBezTo>
                  <a:cubicBezTo>
                    <a:pt x="73" y="41"/>
                    <a:pt x="70" y="41"/>
                    <a:pt x="68" y="42"/>
                  </a:cubicBezTo>
                  <a:cubicBezTo>
                    <a:pt x="67" y="43"/>
                    <a:pt x="68" y="43"/>
                    <a:pt x="69" y="44"/>
                  </a:cubicBezTo>
                  <a:cubicBezTo>
                    <a:pt x="69" y="44"/>
                    <a:pt x="64" y="46"/>
                    <a:pt x="62" y="46"/>
                  </a:cubicBezTo>
                  <a:cubicBezTo>
                    <a:pt x="59" y="47"/>
                    <a:pt x="60" y="47"/>
                    <a:pt x="61" y="49"/>
                  </a:cubicBezTo>
                  <a:cubicBezTo>
                    <a:pt x="61" y="51"/>
                    <a:pt x="62" y="51"/>
                    <a:pt x="61" y="52"/>
                  </a:cubicBezTo>
                  <a:cubicBezTo>
                    <a:pt x="60" y="54"/>
                    <a:pt x="59" y="52"/>
                    <a:pt x="57" y="51"/>
                  </a:cubicBezTo>
                  <a:cubicBezTo>
                    <a:pt x="54" y="51"/>
                    <a:pt x="50" y="51"/>
                    <a:pt x="49" y="52"/>
                  </a:cubicBezTo>
                  <a:cubicBezTo>
                    <a:pt x="48" y="53"/>
                    <a:pt x="49" y="53"/>
                    <a:pt x="50" y="55"/>
                  </a:cubicBezTo>
                  <a:cubicBezTo>
                    <a:pt x="50" y="57"/>
                    <a:pt x="46" y="59"/>
                    <a:pt x="45" y="60"/>
                  </a:cubicBezTo>
                  <a:cubicBezTo>
                    <a:pt x="43" y="61"/>
                    <a:pt x="43" y="59"/>
                    <a:pt x="43" y="58"/>
                  </a:cubicBezTo>
                  <a:cubicBezTo>
                    <a:pt x="43" y="56"/>
                    <a:pt x="41" y="57"/>
                    <a:pt x="40" y="57"/>
                  </a:cubicBezTo>
                  <a:cubicBezTo>
                    <a:pt x="40" y="58"/>
                    <a:pt x="39" y="57"/>
                    <a:pt x="38" y="56"/>
                  </a:cubicBezTo>
                  <a:cubicBezTo>
                    <a:pt x="37" y="55"/>
                    <a:pt x="34" y="57"/>
                    <a:pt x="33" y="58"/>
                  </a:cubicBezTo>
                  <a:cubicBezTo>
                    <a:pt x="32" y="60"/>
                    <a:pt x="33" y="60"/>
                    <a:pt x="34" y="60"/>
                  </a:cubicBezTo>
                  <a:cubicBezTo>
                    <a:pt x="35" y="60"/>
                    <a:pt x="36" y="60"/>
                    <a:pt x="36" y="62"/>
                  </a:cubicBezTo>
                  <a:cubicBezTo>
                    <a:pt x="36" y="63"/>
                    <a:pt x="38" y="62"/>
                    <a:pt x="41" y="62"/>
                  </a:cubicBezTo>
                  <a:cubicBezTo>
                    <a:pt x="44" y="61"/>
                    <a:pt x="43" y="62"/>
                    <a:pt x="42" y="63"/>
                  </a:cubicBezTo>
                  <a:cubicBezTo>
                    <a:pt x="41" y="65"/>
                    <a:pt x="43" y="64"/>
                    <a:pt x="45" y="64"/>
                  </a:cubicBezTo>
                  <a:cubicBezTo>
                    <a:pt x="47" y="63"/>
                    <a:pt x="46" y="64"/>
                    <a:pt x="45" y="65"/>
                  </a:cubicBezTo>
                  <a:cubicBezTo>
                    <a:pt x="44" y="65"/>
                    <a:pt x="40" y="66"/>
                    <a:pt x="37" y="67"/>
                  </a:cubicBezTo>
                  <a:cubicBezTo>
                    <a:pt x="35" y="67"/>
                    <a:pt x="35" y="68"/>
                    <a:pt x="35" y="69"/>
                  </a:cubicBezTo>
                  <a:cubicBezTo>
                    <a:pt x="36" y="69"/>
                    <a:pt x="40" y="68"/>
                    <a:pt x="42" y="68"/>
                  </a:cubicBezTo>
                  <a:cubicBezTo>
                    <a:pt x="44" y="67"/>
                    <a:pt x="44" y="68"/>
                    <a:pt x="45" y="70"/>
                  </a:cubicBezTo>
                  <a:cubicBezTo>
                    <a:pt x="46" y="72"/>
                    <a:pt x="46" y="71"/>
                    <a:pt x="49" y="71"/>
                  </a:cubicBezTo>
                  <a:cubicBezTo>
                    <a:pt x="52" y="71"/>
                    <a:pt x="49" y="72"/>
                    <a:pt x="48" y="72"/>
                  </a:cubicBezTo>
                  <a:cubicBezTo>
                    <a:pt x="47" y="73"/>
                    <a:pt x="45" y="72"/>
                    <a:pt x="43" y="71"/>
                  </a:cubicBezTo>
                  <a:cubicBezTo>
                    <a:pt x="42" y="71"/>
                    <a:pt x="40" y="71"/>
                    <a:pt x="39" y="71"/>
                  </a:cubicBezTo>
                  <a:cubicBezTo>
                    <a:pt x="38" y="72"/>
                    <a:pt x="36" y="73"/>
                    <a:pt x="35" y="72"/>
                  </a:cubicBezTo>
                  <a:cubicBezTo>
                    <a:pt x="34" y="72"/>
                    <a:pt x="33" y="72"/>
                    <a:pt x="31" y="72"/>
                  </a:cubicBezTo>
                  <a:cubicBezTo>
                    <a:pt x="30" y="72"/>
                    <a:pt x="30" y="73"/>
                    <a:pt x="31" y="74"/>
                  </a:cubicBezTo>
                  <a:cubicBezTo>
                    <a:pt x="32" y="76"/>
                    <a:pt x="33" y="76"/>
                    <a:pt x="34" y="76"/>
                  </a:cubicBezTo>
                  <a:cubicBezTo>
                    <a:pt x="35" y="75"/>
                    <a:pt x="36" y="76"/>
                    <a:pt x="38" y="77"/>
                  </a:cubicBezTo>
                  <a:cubicBezTo>
                    <a:pt x="40" y="78"/>
                    <a:pt x="38" y="78"/>
                    <a:pt x="37" y="79"/>
                  </a:cubicBezTo>
                  <a:cubicBezTo>
                    <a:pt x="37" y="79"/>
                    <a:pt x="32" y="78"/>
                    <a:pt x="28" y="79"/>
                  </a:cubicBezTo>
                  <a:cubicBezTo>
                    <a:pt x="25" y="79"/>
                    <a:pt x="24" y="80"/>
                    <a:pt x="29" y="82"/>
                  </a:cubicBezTo>
                  <a:cubicBezTo>
                    <a:pt x="33" y="83"/>
                    <a:pt x="31" y="83"/>
                    <a:pt x="30" y="83"/>
                  </a:cubicBezTo>
                  <a:cubicBezTo>
                    <a:pt x="30" y="84"/>
                    <a:pt x="26" y="83"/>
                    <a:pt x="24" y="84"/>
                  </a:cubicBezTo>
                  <a:cubicBezTo>
                    <a:pt x="22" y="84"/>
                    <a:pt x="27" y="85"/>
                    <a:pt x="29" y="86"/>
                  </a:cubicBezTo>
                  <a:cubicBezTo>
                    <a:pt x="30" y="87"/>
                    <a:pt x="30" y="86"/>
                    <a:pt x="33" y="87"/>
                  </a:cubicBezTo>
                  <a:cubicBezTo>
                    <a:pt x="36" y="88"/>
                    <a:pt x="31" y="88"/>
                    <a:pt x="30" y="88"/>
                  </a:cubicBezTo>
                  <a:cubicBezTo>
                    <a:pt x="30" y="88"/>
                    <a:pt x="26" y="87"/>
                    <a:pt x="25" y="87"/>
                  </a:cubicBezTo>
                  <a:cubicBezTo>
                    <a:pt x="24" y="86"/>
                    <a:pt x="23" y="86"/>
                    <a:pt x="22" y="87"/>
                  </a:cubicBezTo>
                  <a:cubicBezTo>
                    <a:pt x="21" y="88"/>
                    <a:pt x="19" y="89"/>
                    <a:pt x="17" y="89"/>
                  </a:cubicBezTo>
                  <a:cubicBezTo>
                    <a:pt x="16" y="90"/>
                    <a:pt x="17" y="91"/>
                    <a:pt x="18" y="92"/>
                  </a:cubicBezTo>
                  <a:cubicBezTo>
                    <a:pt x="19" y="93"/>
                    <a:pt x="14" y="94"/>
                    <a:pt x="12" y="94"/>
                  </a:cubicBezTo>
                  <a:cubicBezTo>
                    <a:pt x="10" y="95"/>
                    <a:pt x="7" y="97"/>
                    <a:pt x="7" y="97"/>
                  </a:cubicBezTo>
                  <a:cubicBezTo>
                    <a:pt x="6" y="98"/>
                    <a:pt x="5" y="99"/>
                    <a:pt x="3" y="98"/>
                  </a:cubicBezTo>
                  <a:cubicBezTo>
                    <a:pt x="0" y="97"/>
                    <a:pt x="4" y="99"/>
                    <a:pt x="7" y="10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3" name="Freeform 459">
              <a:extLst>
                <a:ext uri="{FF2B5EF4-FFF2-40B4-BE49-F238E27FC236}">
                  <a16:creationId xmlns="" xmlns:a16="http://schemas.microsoft.com/office/drawing/2014/main" id="{8AE2666F-54B8-484C-A208-07799E23F729}"/>
                </a:ext>
              </a:extLst>
            </p:cNvPr>
            <p:cNvSpPr>
              <a:spLocks/>
            </p:cNvSpPr>
            <p:nvPr/>
          </p:nvSpPr>
          <p:spPr bwMode="auto">
            <a:xfrm>
              <a:off x="4664850" y="1800385"/>
              <a:ext cx="32220" cy="14444"/>
            </a:xfrm>
            <a:custGeom>
              <a:avLst/>
              <a:gdLst>
                <a:gd name="T0" fmla="*/ 3 w 31"/>
                <a:gd name="T1" fmla="*/ 7 h 14"/>
                <a:gd name="T2" fmla="*/ 3 w 31"/>
                <a:gd name="T3" fmla="*/ 9 h 14"/>
                <a:gd name="T4" fmla="*/ 7 w 31"/>
                <a:gd name="T5" fmla="*/ 10 h 14"/>
                <a:gd name="T6" fmla="*/ 11 w 31"/>
                <a:gd name="T7" fmla="*/ 11 h 14"/>
                <a:gd name="T8" fmla="*/ 15 w 31"/>
                <a:gd name="T9" fmla="*/ 13 h 14"/>
                <a:gd name="T10" fmla="*/ 21 w 31"/>
                <a:gd name="T11" fmla="*/ 14 h 14"/>
                <a:gd name="T12" fmla="*/ 28 w 31"/>
                <a:gd name="T13" fmla="*/ 8 h 14"/>
                <a:gd name="T14" fmla="*/ 30 w 31"/>
                <a:gd name="T15" fmla="*/ 4 h 14"/>
                <a:gd name="T16" fmla="*/ 21 w 31"/>
                <a:gd name="T17" fmla="*/ 2 h 14"/>
                <a:gd name="T18" fmla="*/ 13 w 31"/>
                <a:gd name="T19" fmla="*/ 1 h 14"/>
                <a:gd name="T20" fmla="*/ 10 w 31"/>
                <a:gd name="T21" fmla="*/ 4 h 14"/>
                <a:gd name="T22" fmla="*/ 3 w 3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4">
                  <a:moveTo>
                    <a:pt x="3" y="7"/>
                  </a:moveTo>
                  <a:cubicBezTo>
                    <a:pt x="0" y="7"/>
                    <a:pt x="3" y="9"/>
                    <a:pt x="3" y="9"/>
                  </a:cubicBezTo>
                  <a:cubicBezTo>
                    <a:pt x="4" y="9"/>
                    <a:pt x="5" y="10"/>
                    <a:pt x="7" y="10"/>
                  </a:cubicBezTo>
                  <a:cubicBezTo>
                    <a:pt x="9" y="11"/>
                    <a:pt x="8" y="10"/>
                    <a:pt x="11" y="11"/>
                  </a:cubicBezTo>
                  <a:cubicBezTo>
                    <a:pt x="13" y="13"/>
                    <a:pt x="13" y="13"/>
                    <a:pt x="15" y="13"/>
                  </a:cubicBezTo>
                  <a:cubicBezTo>
                    <a:pt x="17" y="13"/>
                    <a:pt x="19" y="13"/>
                    <a:pt x="21" y="14"/>
                  </a:cubicBezTo>
                  <a:cubicBezTo>
                    <a:pt x="24" y="14"/>
                    <a:pt x="27" y="9"/>
                    <a:pt x="28" y="8"/>
                  </a:cubicBezTo>
                  <a:cubicBezTo>
                    <a:pt x="30" y="6"/>
                    <a:pt x="31" y="6"/>
                    <a:pt x="30" y="4"/>
                  </a:cubicBezTo>
                  <a:cubicBezTo>
                    <a:pt x="29" y="2"/>
                    <a:pt x="22" y="2"/>
                    <a:pt x="21" y="2"/>
                  </a:cubicBezTo>
                  <a:cubicBezTo>
                    <a:pt x="19" y="2"/>
                    <a:pt x="16" y="2"/>
                    <a:pt x="13" y="1"/>
                  </a:cubicBezTo>
                  <a:cubicBezTo>
                    <a:pt x="10" y="0"/>
                    <a:pt x="9" y="2"/>
                    <a:pt x="10" y="4"/>
                  </a:cubicBezTo>
                  <a:cubicBezTo>
                    <a:pt x="10" y="7"/>
                    <a:pt x="7" y="7"/>
                    <a:pt x="3"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4" name="Freeform 460">
              <a:extLst>
                <a:ext uri="{FF2B5EF4-FFF2-40B4-BE49-F238E27FC236}">
                  <a16:creationId xmlns="" xmlns:a16="http://schemas.microsoft.com/office/drawing/2014/main" id="{B718606A-EACD-4F6E-A3C0-F43C01EF2A63}"/>
                </a:ext>
              </a:extLst>
            </p:cNvPr>
            <p:cNvSpPr>
              <a:spLocks/>
            </p:cNvSpPr>
            <p:nvPr/>
          </p:nvSpPr>
          <p:spPr bwMode="auto">
            <a:xfrm>
              <a:off x="5033707" y="1759278"/>
              <a:ext cx="14444" cy="18888"/>
            </a:xfrm>
            <a:custGeom>
              <a:avLst/>
              <a:gdLst>
                <a:gd name="T0" fmla="*/ 6 w 13"/>
                <a:gd name="T1" fmla="*/ 16 h 18"/>
                <a:gd name="T2" fmla="*/ 12 w 13"/>
                <a:gd name="T3" fmla="*/ 12 h 18"/>
                <a:gd name="T4" fmla="*/ 10 w 13"/>
                <a:gd name="T5" fmla="*/ 7 h 18"/>
                <a:gd name="T6" fmla="*/ 7 w 13"/>
                <a:gd name="T7" fmla="*/ 2 h 18"/>
                <a:gd name="T8" fmla="*/ 5 w 13"/>
                <a:gd name="T9" fmla="*/ 3 h 18"/>
                <a:gd name="T10" fmla="*/ 4 w 13"/>
                <a:gd name="T11" fmla="*/ 9 h 18"/>
                <a:gd name="T12" fmla="*/ 2 w 13"/>
                <a:gd name="T13" fmla="*/ 15 h 18"/>
                <a:gd name="T14" fmla="*/ 6 w 13"/>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8">
                  <a:moveTo>
                    <a:pt x="6" y="16"/>
                  </a:moveTo>
                  <a:cubicBezTo>
                    <a:pt x="10" y="15"/>
                    <a:pt x="11" y="14"/>
                    <a:pt x="12" y="12"/>
                  </a:cubicBezTo>
                  <a:cubicBezTo>
                    <a:pt x="13" y="11"/>
                    <a:pt x="11" y="8"/>
                    <a:pt x="10" y="7"/>
                  </a:cubicBezTo>
                  <a:cubicBezTo>
                    <a:pt x="8" y="6"/>
                    <a:pt x="8" y="4"/>
                    <a:pt x="7" y="2"/>
                  </a:cubicBezTo>
                  <a:cubicBezTo>
                    <a:pt x="6" y="0"/>
                    <a:pt x="5" y="3"/>
                    <a:pt x="5" y="3"/>
                  </a:cubicBezTo>
                  <a:cubicBezTo>
                    <a:pt x="5" y="4"/>
                    <a:pt x="3" y="7"/>
                    <a:pt x="4" y="9"/>
                  </a:cubicBezTo>
                  <a:cubicBezTo>
                    <a:pt x="4" y="11"/>
                    <a:pt x="4" y="11"/>
                    <a:pt x="2" y="15"/>
                  </a:cubicBezTo>
                  <a:cubicBezTo>
                    <a:pt x="0" y="18"/>
                    <a:pt x="3" y="17"/>
                    <a:pt x="6" y="1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5" name="Freeform 461">
              <a:extLst>
                <a:ext uri="{FF2B5EF4-FFF2-40B4-BE49-F238E27FC236}">
                  <a16:creationId xmlns="" xmlns:a16="http://schemas.microsoft.com/office/drawing/2014/main" id="{178890E6-49A2-461B-B1E4-C7C48FBCE594}"/>
                </a:ext>
              </a:extLst>
            </p:cNvPr>
            <p:cNvSpPr>
              <a:spLocks/>
            </p:cNvSpPr>
            <p:nvPr/>
          </p:nvSpPr>
          <p:spPr bwMode="auto">
            <a:xfrm>
              <a:off x="5033707" y="1809273"/>
              <a:ext cx="16666" cy="12221"/>
            </a:xfrm>
            <a:custGeom>
              <a:avLst/>
              <a:gdLst>
                <a:gd name="T0" fmla="*/ 3 w 16"/>
                <a:gd name="T1" fmla="*/ 3 h 12"/>
                <a:gd name="T2" fmla="*/ 14 w 16"/>
                <a:gd name="T3" fmla="*/ 11 h 12"/>
                <a:gd name="T4" fmla="*/ 5 w 16"/>
                <a:gd name="T5" fmla="*/ 3 h 12"/>
                <a:gd name="T6" fmla="*/ 3 w 16"/>
                <a:gd name="T7" fmla="*/ 3 h 12"/>
              </a:gdLst>
              <a:ahLst/>
              <a:cxnLst>
                <a:cxn ang="0">
                  <a:pos x="T0" y="T1"/>
                </a:cxn>
                <a:cxn ang="0">
                  <a:pos x="T2" y="T3"/>
                </a:cxn>
                <a:cxn ang="0">
                  <a:pos x="T4" y="T5"/>
                </a:cxn>
                <a:cxn ang="0">
                  <a:pos x="T6" y="T7"/>
                </a:cxn>
              </a:cxnLst>
              <a:rect l="0" t="0" r="r" b="b"/>
              <a:pathLst>
                <a:path w="16" h="12">
                  <a:moveTo>
                    <a:pt x="3" y="3"/>
                  </a:moveTo>
                  <a:cubicBezTo>
                    <a:pt x="9" y="10"/>
                    <a:pt x="13" y="12"/>
                    <a:pt x="14" y="11"/>
                  </a:cubicBezTo>
                  <a:cubicBezTo>
                    <a:pt x="16" y="9"/>
                    <a:pt x="9" y="5"/>
                    <a:pt x="5" y="3"/>
                  </a:cubicBezTo>
                  <a:cubicBezTo>
                    <a:pt x="0" y="0"/>
                    <a:pt x="3" y="3"/>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6" name="Freeform 462">
              <a:extLst>
                <a:ext uri="{FF2B5EF4-FFF2-40B4-BE49-F238E27FC236}">
                  <a16:creationId xmlns="" xmlns:a16="http://schemas.microsoft.com/office/drawing/2014/main" id="{E09DD33B-4AB0-48BE-91BD-384D8CFE39EA}"/>
                </a:ext>
              </a:extLst>
            </p:cNvPr>
            <p:cNvSpPr>
              <a:spLocks/>
            </p:cNvSpPr>
            <p:nvPr/>
          </p:nvSpPr>
          <p:spPr bwMode="auto">
            <a:xfrm>
              <a:off x="5059260" y="1749278"/>
              <a:ext cx="132211" cy="48885"/>
            </a:xfrm>
            <a:custGeom>
              <a:avLst/>
              <a:gdLst>
                <a:gd name="T0" fmla="*/ 11 w 128"/>
                <a:gd name="T1" fmla="*/ 37 h 47"/>
                <a:gd name="T2" fmla="*/ 17 w 128"/>
                <a:gd name="T3" fmla="*/ 42 h 47"/>
                <a:gd name="T4" fmla="*/ 36 w 128"/>
                <a:gd name="T5" fmla="*/ 46 h 47"/>
                <a:gd name="T6" fmla="*/ 39 w 128"/>
                <a:gd name="T7" fmla="*/ 40 h 47"/>
                <a:gd name="T8" fmla="*/ 44 w 128"/>
                <a:gd name="T9" fmla="*/ 37 h 47"/>
                <a:gd name="T10" fmla="*/ 57 w 128"/>
                <a:gd name="T11" fmla="*/ 39 h 47"/>
                <a:gd name="T12" fmla="*/ 79 w 128"/>
                <a:gd name="T13" fmla="*/ 37 h 47"/>
                <a:gd name="T14" fmla="*/ 76 w 128"/>
                <a:gd name="T15" fmla="*/ 39 h 47"/>
                <a:gd name="T16" fmla="*/ 88 w 128"/>
                <a:gd name="T17" fmla="*/ 40 h 47"/>
                <a:gd name="T18" fmla="*/ 98 w 128"/>
                <a:gd name="T19" fmla="*/ 37 h 47"/>
                <a:gd name="T20" fmla="*/ 79 w 128"/>
                <a:gd name="T21" fmla="*/ 27 h 47"/>
                <a:gd name="T22" fmla="*/ 77 w 128"/>
                <a:gd name="T23" fmla="*/ 21 h 47"/>
                <a:gd name="T24" fmla="*/ 77 w 128"/>
                <a:gd name="T25" fmla="*/ 18 h 47"/>
                <a:gd name="T26" fmla="*/ 82 w 128"/>
                <a:gd name="T27" fmla="*/ 16 h 47"/>
                <a:gd name="T28" fmla="*/ 89 w 128"/>
                <a:gd name="T29" fmla="*/ 16 h 47"/>
                <a:gd name="T30" fmla="*/ 85 w 128"/>
                <a:gd name="T31" fmla="*/ 22 h 47"/>
                <a:gd name="T32" fmla="*/ 86 w 128"/>
                <a:gd name="T33" fmla="*/ 29 h 47"/>
                <a:gd name="T34" fmla="*/ 94 w 128"/>
                <a:gd name="T35" fmla="*/ 34 h 47"/>
                <a:gd name="T36" fmla="*/ 106 w 128"/>
                <a:gd name="T37" fmla="*/ 36 h 47"/>
                <a:gd name="T38" fmla="*/ 115 w 128"/>
                <a:gd name="T39" fmla="*/ 32 h 47"/>
                <a:gd name="T40" fmla="*/ 118 w 128"/>
                <a:gd name="T41" fmla="*/ 27 h 47"/>
                <a:gd name="T42" fmla="*/ 123 w 128"/>
                <a:gd name="T43" fmla="*/ 21 h 47"/>
                <a:gd name="T44" fmla="*/ 111 w 128"/>
                <a:gd name="T45" fmla="*/ 14 h 47"/>
                <a:gd name="T46" fmla="*/ 76 w 128"/>
                <a:gd name="T47" fmla="*/ 5 h 47"/>
                <a:gd name="T48" fmla="*/ 67 w 128"/>
                <a:gd name="T49" fmla="*/ 2 h 47"/>
                <a:gd name="T50" fmla="*/ 68 w 128"/>
                <a:gd name="T51" fmla="*/ 6 h 47"/>
                <a:gd name="T52" fmla="*/ 60 w 128"/>
                <a:gd name="T53" fmla="*/ 15 h 47"/>
                <a:gd name="T54" fmla="*/ 55 w 128"/>
                <a:gd name="T55" fmla="*/ 16 h 47"/>
                <a:gd name="T56" fmla="*/ 42 w 128"/>
                <a:gd name="T57" fmla="*/ 9 h 47"/>
                <a:gd name="T58" fmla="*/ 29 w 128"/>
                <a:gd name="T59" fmla="*/ 1 h 47"/>
                <a:gd name="T60" fmla="*/ 19 w 128"/>
                <a:gd name="T61" fmla="*/ 3 h 47"/>
                <a:gd name="T62" fmla="*/ 13 w 128"/>
                <a:gd name="T63" fmla="*/ 6 h 47"/>
                <a:gd name="T64" fmla="*/ 5 w 128"/>
                <a:gd name="T65" fmla="*/ 13 h 47"/>
                <a:gd name="T66" fmla="*/ 2 w 128"/>
                <a:gd name="T67" fmla="*/ 18 h 47"/>
                <a:gd name="T68" fmla="*/ 4 w 128"/>
                <a:gd name="T69" fmla="*/ 21 h 47"/>
                <a:gd name="T70" fmla="*/ 4 w 128"/>
                <a:gd name="T71" fmla="*/ 24 h 47"/>
                <a:gd name="T72" fmla="*/ 0 w 128"/>
                <a:gd name="T73"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47">
                  <a:moveTo>
                    <a:pt x="3" y="31"/>
                  </a:moveTo>
                  <a:cubicBezTo>
                    <a:pt x="5" y="33"/>
                    <a:pt x="10" y="36"/>
                    <a:pt x="11" y="37"/>
                  </a:cubicBezTo>
                  <a:cubicBezTo>
                    <a:pt x="13" y="38"/>
                    <a:pt x="13" y="40"/>
                    <a:pt x="14" y="40"/>
                  </a:cubicBezTo>
                  <a:cubicBezTo>
                    <a:pt x="15" y="41"/>
                    <a:pt x="16" y="41"/>
                    <a:pt x="17" y="42"/>
                  </a:cubicBezTo>
                  <a:cubicBezTo>
                    <a:pt x="18" y="42"/>
                    <a:pt x="27" y="45"/>
                    <a:pt x="30" y="46"/>
                  </a:cubicBezTo>
                  <a:cubicBezTo>
                    <a:pt x="32" y="47"/>
                    <a:pt x="34" y="47"/>
                    <a:pt x="36" y="46"/>
                  </a:cubicBezTo>
                  <a:cubicBezTo>
                    <a:pt x="38" y="44"/>
                    <a:pt x="38" y="43"/>
                    <a:pt x="39" y="42"/>
                  </a:cubicBezTo>
                  <a:cubicBezTo>
                    <a:pt x="39" y="41"/>
                    <a:pt x="40" y="41"/>
                    <a:pt x="39" y="40"/>
                  </a:cubicBezTo>
                  <a:cubicBezTo>
                    <a:pt x="38" y="40"/>
                    <a:pt x="38" y="39"/>
                    <a:pt x="39" y="38"/>
                  </a:cubicBezTo>
                  <a:cubicBezTo>
                    <a:pt x="40" y="37"/>
                    <a:pt x="43" y="36"/>
                    <a:pt x="44" y="37"/>
                  </a:cubicBezTo>
                  <a:cubicBezTo>
                    <a:pt x="45" y="38"/>
                    <a:pt x="46" y="41"/>
                    <a:pt x="48" y="41"/>
                  </a:cubicBezTo>
                  <a:cubicBezTo>
                    <a:pt x="50" y="41"/>
                    <a:pt x="55" y="39"/>
                    <a:pt x="57" y="39"/>
                  </a:cubicBezTo>
                  <a:cubicBezTo>
                    <a:pt x="59" y="39"/>
                    <a:pt x="70" y="38"/>
                    <a:pt x="72" y="37"/>
                  </a:cubicBezTo>
                  <a:cubicBezTo>
                    <a:pt x="75" y="36"/>
                    <a:pt x="77" y="36"/>
                    <a:pt x="79" y="37"/>
                  </a:cubicBezTo>
                  <a:cubicBezTo>
                    <a:pt x="80" y="37"/>
                    <a:pt x="81" y="38"/>
                    <a:pt x="79" y="38"/>
                  </a:cubicBezTo>
                  <a:cubicBezTo>
                    <a:pt x="77" y="38"/>
                    <a:pt x="74" y="38"/>
                    <a:pt x="76" y="39"/>
                  </a:cubicBezTo>
                  <a:cubicBezTo>
                    <a:pt x="78" y="40"/>
                    <a:pt x="82" y="42"/>
                    <a:pt x="84" y="41"/>
                  </a:cubicBezTo>
                  <a:cubicBezTo>
                    <a:pt x="86" y="40"/>
                    <a:pt x="87" y="40"/>
                    <a:pt x="88" y="40"/>
                  </a:cubicBezTo>
                  <a:cubicBezTo>
                    <a:pt x="89" y="41"/>
                    <a:pt x="98" y="39"/>
                    <a:pt x="99" y="39"/>
                  </a:cubicBezTo>
                  <a:cubicBezTo>
                    <a:pt x="101" y="38"/>
                    <a:pt x="101" y="38"/>
                    <a:pt x="98" y="37"/>
                  </a:cubicBezTo>
                  <a:cubicBezTo>
                    <a:pt x="95" y="36"/>
                    <a:pt x="87" y="34"/>
                    <a:pt x="85" y="32"/>
                  </a:cubicBezTo>
                  <a:cubicBezTo>
                    <a:pt x="83" y="31"/>
                    <a:pt x="80" y="28"/>
                    <a:pt x="79" y="27"/>
                  </a:cubicBezTo>
                  <a:cubicBezTo>
                    <a:pt x="78" y="26"/>
                    <a:pt x="77" y="24"/>
                    <a:pt x="78" y="23"/>
                  </a:cubicBezTo>
                  <a:cubicBezTo>
                    <a:pt x="78" y="22"/>
                    <a:pt x="78" y="22"/>
                    <a:pt x="77" y="21"/>
                  </a:cubicBezTo>
                  <a:cubicBezTo>
                    <a:pt x="77" y="20"/>
                    <a:pt x="76" y="20"/>
                    <a:pt x="77" y="20"/>
                  </a:cubicBezTo>
                  <a:cubicBezTo>
                    <a:pt x="77" y="19"/>
                    <a:pt x="77" y="18"/>
                    <a:pt x="77" y="18"/>
                  </a:cubicBezTo>
                  <a:cubicBezTo>
                    <a:pt x="78" y="18"/>
                    <a:pt x="78" y="17"/>
                    <a:pt x="79" y="17"/>
                  </a:cubicBezTo>
                  <a:cubicBezTo>
                    <a:pt x="80" y="17"/>
                    <a:pt x="82" y="16"/>
                    <a:pt x="82" y="16"/>
                  </a:cubicBezTo>
                  <a:cubicBezTo>
                    <a:pt x="81" y="15"/>
                    <a:pt x="81" y="15"/>
                    <a:pt x="83" y="15"/>
                  </a:cubicBezTo>
                  <a:cubicBezTo>
                    <a:pt x="85" y="15"/>
                    <a:pt x="88" y="14"/>
                    <a:pt x="89" y="16"/>
                  </a:cubicBezTo>
                  <a:cubicBezTo>
                    <a:pt x="90" y="17"/>
                    <a:pt x="91" y="18"/>
                    <a:pt x="89" y="19"/>
                  </a:cubicBezTo>
                  <a:cubicBezTo>
                    <a:pt x="87" y="19"/>
                    <a:pt x="86" y="20"/>
                    <a:pt x="85" y="22"/>
                  </a:cubicBezTo>
                  <a:cubicBezTo>
                    <a:pt x="84" y="23"/>
                    <a:pt x="81" y="24"/>
                    <a:pt x="83" y="25"/>
                  </a:cubicBezTo>
                  <a:cubicBezTo>
                    <a:pt x="85" y="26"/>
                    <a:pt x="85" y="28"/>
                    <a:pt x="86" y="29"/>
                  </a:cubicBezTo>
                  <a:cubicBezTo>
                    <a:pt x="86" y="30"/>
                    <a:pt x="86" y="30"/>
                    <a:pt x="87" y="30"/>
                  </a:cubicBezTo>
                  <a:cubicBezTo>
                    <a:pt x="88" y="31"/>
                    <a:pt x="89" y="34"/>
                    <a:pt x="94" y="34"/>
                  </a:cubicBezTo>
                  <a:cubicBezTo>
                    <a:pt x="98" y="34"/>
                    <a:pt x="101" y="34"/>
                    <a:pt x="103" y="35"/>
                  </a:cubicBezTo>
                  <a:cubicBezTo>
                    <a:pt x="104" y="36"/>
                    <a:pt x="106" y="36"/>
                    <a:pt x="106" y="36"/>
                  </a:cubicBezTo>
                  <a:cubicBezTo>
                    <a:pt x="107" y="35"/>
                    <a:pt x="110" y="34"/>
                    <a:pt x="110" y="35"/>
                  </a:cubicBezTo>
                  <a:cubicBezTo>
                    <a:pt x="111" y="35"/>
                    <a:pt x="114" y="34"/>
                    <a:pt x="115" y="32"/>
                  </a:cubicBezTo>
                  <a:cubicBezTo>
                    <a:pt x="116" y="31"/>
                    <a:pt x="116" y="29"/>
                    <a:pt x="117" y="29"/>
                  </a:cubicBezTo>
                  <a:cubicBezTo>
                    <a:pt x="118" y="29"/>
                    <a:pt x="119" y="28"/>
                    <a:pt x="118" y="27"/>
                  </a:cubicBezTo>
                  <a:cubicBezTo>
                    <a:pt x="117" y="25"/>
                    <a:pt x="115" y="23"/>
                    <a:pt x="117" y="23"/>
                  </a:cubicBezTo>
                  <a:cubicBezTo>
                    <a:pt x="118" y="22"/>
                    <a:pt x="123" y="22"/>
                    <a:pt x="123" y="21"/>
                  </a:cubicBezTo>
                  <a:cubicBezTo>
                    <a:pt x="124" y="21"/>
                    <a:pt x="128" y="22"/>
                    <a:pt x="124" y="20"/>
                  </a:cubicBezTo>
                  <a:cubicBezTo>
                    <a:pt x="120" y="18"/>
                    <a:pt x="112" y="15"/>
                    <a:pt x="111" y="14"/>
                  </a:cubicBezTo>
                  <a:cubicBezTo>
                    <a:pt x="109" y="13"/>
                    <a:pt x="103" y="10"/>
                    <a:pt x="99" y="10"/>
                  </a:cubicBezTo>
                  <a:cubicBezTo>
                    <a:pt x="96" y="10"/>
                    <a:pt x="77" y="6"/>
                    <a:pt x="76" y="5"/>
                  </a:cubicBezTo>
                  <a:cubicBezTo>
                    <a:pt x="74" y="4"/>
                    <a:pt x="71" y="3"/>
                    <a:pt x="70" y="2"/>
                  </a:cubicBezTo>
                  <a:cubicBezTo>
                    <a:pt x="69" y="2"/>
                    <a:pt x="66" y="0"/>
                    <a:pt x="67" y="2"/>
                  </a:cubicBezTo>
                  <a:cubicBezTo>
                    <a:pt x="68" y="4"/>
                    <a:pt x="68" y="4"/>
                    <a:pt x="69" y="5"/>
                  </a:cubicBezTo>
                  <a:cubicBezTo>
                    <a:pt x="69" y="5"/>
                    <a:pt x="70" y="6"/>
                    <a:pt x="68" y="6"/>
                  </a:cubicBezTo>
                  <a:cubicBezTo>
                    <a:pt x="66" y="6"/>
                    <a:pt x="59" y="5"/>
                    <a:pt x="59" y="8"/>
                  </a:cubicBezTo>
                  <a:cubicBezTo>
                    <a:pt x="59" y="10"/>
                    <a:pt x="59" y="14"/>
                    <a:pt x="60" y="15"/>
                  </a:cubicBezTo>
                  <a:cubicBezTo>
                    <a:pt x="61" y="16"/>
                    <a:pt x="62" y="18"/>
                    <a:pt x="60" y="18"/>
                  </a:cubicBezTo>
                  <a:cubicBezTo>
                    <a:pt x="58" y="18"/>
                    <a:pt x="56" y="18"/>
                    <a:pt x="55" y="16"/>
                  </a:cubicBezTo>
                  <a:cubicBezTo>
                    <a:pt x="54" y="14"/>
                    <a:pt x="53" y="12"/>
                    <a:pt x="51" y="12"/>
                  </a:cubicBezTo>
                  <a:cubicBezTo>
                    <a:pt x="49" y="12"/>
                    <a:pt x="45" y="12"/>
                    <a:pt x="42" y="9"/>
                  </a:cubicBezTo>
                  <a:cubicBezTo>
                    <a:pt x="38" y="6"/>
                    <a:pt x="32" y="1"/>
                    <a:pt x="32" y="1"/>
                  </a:cubicBezTo>
                  <a:cubicBezTo>
                    <a:pt x="32" y="1"/>
                    <a:pt x="30" y="0"/>
                    <a:pt x="29" y="1"/>
                  </a:cubicBezTo>
                  <a:cubicBezTo>
                    <a:pt x="29" y="1"/>
                    <a:pt x="23" y="6"/>
                    <a:pt x="22" y="4"/>
                  </a:cubicBezTo>
                  <a:cubicBezTo>
                    <a:pt x="22" y="1"/>
                    <a:pt x="20" y="2"/>
                    <a:pt x="19" y="3"/>
                  </a:cubicBezTo>
                  <a:cubicBezTo>
                    <a:pt x="18" y="3"/>
                    <a:pt x="18" y="4"/>
                    <a:pt x="16" y="5"/>
                  </a:cubicBezTo>
                  <a:cubicBezTo>
                    <a:pt x="15" y="6"/>
                    <a:pt x="14" y="6"/>
                    <a:pt x="13" y="6"/>
                  </a:cubicBezTo>
                  <a:cubicBezTo>
                    <a:pt x="12" y="5"/>
                    <a:pt x="7" y="7"/>
                    <a:pt x="8" y="9"/>
                  </a:cubicBezTo>
                  <a:cubicBezTo>
                    <a:pt x="9" y="11"/>
                    <a:pt x="8" y="14"/>
                    <a:pt x="5" y="13"/>
                  </a:cubicBezTo>
                  <a:cubicBezTo>
                    <a:pt x="4" y="12"/>
                    <a:pt x="3" y="14"/>
                    <a:pt x="2" y="16"/>
                  </a:cubicBezTo>
                  <a:cubicBezTo>
                    <a:pt x="1" y="18"/>
                    <a:pt x="2" y="18"/>
                    <a:pt x="2" y="18"/>
                  </a:cubicBezTo>
                  <a:cubicBezTo>
                    <a:pt x="2" y="18"/>
                    <a:pt x="4" y="17"/>
                    <a:pt x="4" y="18"/>
                  </a:cubicBezTo>
                  <a:cubicBezTo>
                    <a:pt x="4" y="20"/>
                    <a:pt x="4" y="20"/>
                    <a:pt x="4" y="21"/>
                  </a:cubicBezTo>
                  <a:cubicBezTo>
                    <a:pt x="5" y="21"/>
                    <a:pt x="5" y="22"/>
                    <a:pt x="4" y="22"/>
                  </a:cubicBezTo>
                  <a:cubicBezTo>
                    <a:pt x="3" y="23"/>
                    <a:pt x="3" y="23"/>
                    <a:pt x="4" y="24"/>
                  </a:cubicBezTo>
                  <a:cubicBezTo>
                    <a:pt x="5" y="24"/>
                    <a:pt x="7" y="27"/>
                    <a:pt x="4" y="26"/>
                  </a:cubicBezTo>
                  <a:cubicBezTo>
                    <a:pt x="1" y="25"/>
                    <a:pt x="0" y="24"/>
                    <a:pt x="0" y="26"/>
                  </a:cubicBezTo>
                  <a:cubicBezTo>
                    <a:pt x="0" y="28"/>
                    <a:pt x="1" y="29"/>
                    <a:pt x="3" y="3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7" name="Freeform 463">
              <a:extLst>
                <a:ext uri="{FF2B5EF4-FFF2-40B4-BE49-F238E27FC236}">
                  <a16:creationId xmlns="" xmlns:a16="http://schemas.microsoft.com/office/drawing/2014/main" id="{06DA337B-5963-4268-B672-B9348CBE48ED}"/>
                </a:ext>
              </a:extLst>
            </p:cNvPr>
            <p:cNvSpPr>
              <a:spLocks/>
            </p:cNvSpPr>
            <p:nvPr/>
          </p:nvSpPr>
          <p:spPr bwMode="auto">
            <a:xfrm>
              <a:off x="5108144" y="1809273"/>
              <a:ext cx="15554" cy="12221"/>
            </a:xfrm>
            <a:custGeom>
              <a:avLst/>
              <a:gdLst>
                <a:gd name="T0" fmla="*/ 7 w 15"/>
                <a:gd name="T1" fmla="*/ 11 h 12"/>
                <a:gd name="T2" fmla="*/ 12 w 15"/>
                <a:gd name="T3" fmla="*/ 10 h 12"/>
                <a:gd name="T4" fmla="*/ 15 w 15"/>
                <a:gd name="T5" fmla="*/ 6 h 12"/>
                <a:gd name="T6" fmla="*/ 13 w 15"/>
                <a:gd name="T7" fmla="*/ 1 h 12"/>
                <a:gd name="T8" fmla="*/ 4 w 15"/>
                <a:gd name="T9" fmla="*/ 1 h 12"/>
                <a:gd name="T10" fmla="*/ 0 w 15"/>
                <a:gd name="T11" fmla="*/ 6 h 12"/>
                <a:gd name="T12" fmla="*/ 4 w 15"/>
                <a:gd name="T13" fmla="*/ 11 h 12"/>
                <a:gd name="T14" fmla="*/ 7 w 15"/>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7" y="11"/>
                  </a:moveTo>
                  <a:cubicBezTo>
                    <a:pt x="7" y="10"/>
                    <a:pt x="9" y="10"/>
                    <a:pt x="12" y="10"/>
                  </a:cubicBezTo>
                  <a:cubicBezTo>
                    <a:pt x="15" y="10"/>
                    <a:pt x="15" y="7"/>
                    <a:pt x="15" y="6"/>
                  </a:cubicBezTo>
                  <a:cubicBezTo>
                    <a:pt x="15" y="4"/>
                    <a:pt x="15" y="2"/>
                    <a:pt x="13" y="1"/>
                  </a:cubicBezTo>
                  <a:cubicBezTo>
                    <a:pt x="12" y="0"/>
                    <a:pt x="6" y="1"/>
                    <a:pt x="4" y="1"/>
                  </a:cubicBezTo>
                  <a:cubicBezTo>
                    <a:pt x="2" y="2"/>
                    <a:pt x="1" y="4"/>
                    <a:pt x="0" y="6"/>
                  </a:cubicBezTo>
                  <a:cubicBezTo>
                    <a:pt x="0" y="7"/>
                    <a:pt x="3" y="10"/>
                    <a:pt x="4" y="11"/>
                  </a:cubicBezTo>
                  <a:cubicBezTo>
                    <a:pt x="6" y="12"/>
                    <a:pt x="7" y="11"/>
                    <a:pt x="7"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8" name="Freeform 464">
              <a:extLst>
                <a:ext uri="{FF2B5EF4-FFF2-40B4-BE49-F238E27FC236}">
                  <a16:creationId xmlns="" xmlns:a16="http://schemas.microsoft.com/office/drawing/2014/main" id="{B90DFD85-1F15-4EF2-B866-D346F1B83F92}"/>
                </a:ext>
              </a:extLst>
            </p:cNvPr>
            <p:cNvSpPr>
              <a:spLocks/>
            </p:cNvSpPr>
            <p:nvPr/>
          </p:nvSpPr>
          <p:spPr bwMode="auto">
            <a:xfrm>
              <a:off x="5101478" y="1820383"/>
              <a:ext cx="58884" cy="21110"/>
            </a:xfrm>
            <a:custGeom>
              <a:avLst/>
              <a:gdLst>
                <a:gd name="T0" fmla="*/ 53 w 57"/>
                <a:gd name="T1" fmla="*/ 9 h 21"/>
                <a:gd name="T2" fmla="*/ 42 w 57"/>
                <a:gd name="T3" fmla="*/ 3 h 21"/>
                <a:gd name="T4" fmla="*/ 30 w 57"/>
                <a:gd name="T5" fmla="*/ 1 h 21"/>
                <a:gd name="T6" fmla="*/ 22 w 57"/>
                <a:gd name="T7" fmla="*/ 1 h 21"/>
                <a:gd name="T8" fmla="*/ 17 w 57"/>
                <a:gd name="T9" fmla="*/ 5 h 21"/>
                <a:gd name="T10" fmla="*/ 12 w 57"/>
                <a:gd name="T11" fmla="*/ 12 h 21"/>
                <a:gd name="T12" fmla="*/ 3 w 57"/>
                <a:gd name="T13" fmla="*/ 14 h 21"/>
                <a:gd name="T14" fmla="*/ 0 w 57"/>
                <a:gd name="T15" fmla="*/ 16 h 21"/>
                <a:gd name="T16" fmla="*/ 2 w 57"/>
                <a:gd name="T17" fmla="*/ 16 h 21"/>
                <a:gd name="T18" fmla="*/ 10 w 57"/>
                <a:gd name="T19" fmla="*/ 15 h 21"/>
                <a:gd name="T20" fmla="*/ 21 w 57"/>
                <a:gd name="T21" fmla="*/ 15 h 21"/>
                <a:gd name="T22" fmla="*/ 33 w 57"/>
                <a:gd name="T23" fmla="*/ 18 h 21"/>
                <a:gd name="T24" fmla="*/ 39 w 57"/>
                <a:gd name="T25" fmla="*/ 19 h 21"/>
                <a:gd name="T26" fmla="*/ 44 w 57"/>
                <a:gd name="T27" fmla="*/ 19 h 21"/>
                <a:gd name="T28" fmla="*/ 51 w 57"/>
                <a:gd name="T29" fmla="*/ 20 h 21"/>
                <a:gd name="T30" fmla="*/ 55 w 57"/>
                <a:gd name="T31" fmla="*/ 20 h 21"/>
                <a:gd name="T32" fmla="*/ 56 w 57"/>
                <a:gd name="T33" fmla="*/ 18 h 21"/>
                <a:gd name="T34" fmla="*/ 57 w 57"/>
                <a:gd name="T35" fmla="*/ 15 h 21"/>
                <a:gd name="T36" fmla="*/ 53 w 57"/>
                <a:gd name="T37"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21">
                  <a:moveTo>
                    <a:pt x="53" y="9"/>
                  </a:moveTo>
                  <a:cubicBezTo>
                    <a:pt x="51" y="8"/>
                    <a:pt x="47" y="6"/>
                    <a:pt x="42" y="3"/>
                  </a:cubicBezTo>
                  <a:cubicBezTo>
                    <a:pt x="37" y="0"/>
                    <a:pt x="32" y="0"/>
                    <a:pt x="30" y="1"/>
                  </a:cubicBezTo>
                  <a:cubicBezTo>
                    <a:pt x="27" y="1"/>
                    <a:pt x="24" y="2"/>
                    <a:pt x="22" y="1"/>
                  </a:cubicBezTo>
                  <a:cubicBezTo>
                    <a:pt x="20" y="1"/>
                    <a:pt x="18" y="4"/>
                    <a:pt x="17" y="5"/>
                  </a:cubicBezTo>
                  <a:cubicBezTo>
                    <a:pt x="17" y="6"/>
                    <a:pt x="13" y="11"/>
                    <a:pt x="12" y="12"/>
                  </a:cubicBezTo>
                  <a:cubicBezTo>
                    <a:pt x="11" y="14"/>
                    <a:pt x="4" y="14"/>
                    <a:pt x="3" y="14"/>
                  </a:cubicBezTo>
                  <a:cubicBezTo>
                    <a:pt x="1" y="14"/>
                    <a:pt x="0" y="14"/>
                    <a:pt x="0" y="16"/>
                  </a:cubicBezTo>
                  <a:cubicBezTo>
                    <a:pt x="0" y="17"/>
                    <a:pt x="2" y="16"/>
                    <a:pt x="2" y="16"/>
                  </a:cubicBezTo>
                  <a:cubicBezTo>
                    <a:pt x="2" y="16"/>
                    <a:pt x="6" y="16"/>
                    <a:pt x="10" y="15"/>
                  </a:cubicBezTo>
                  <a:cubicBezTo>
                    <a:pt x="14" y="13"/>
                    <a:pt x="19" y="14"/>
                    <a:pt x="21" y="15"/>
                  </a:cubicBezTo>
                  <a:cubicBezTo>
                    <a:pt x="23" y="16"/>
                    <a:pt x="31" y="18"/>
                    <a:pt x="33" y="18"/>
                  </a:cubicBezTo>
                  <a:cubicBezTo>
                    <a:pt x="34" y="18"/>
                    <a:pt x="37" y="19"/>
                    <a:pt x="39" y="19"/>
                  </a:cubicBezTo>
                  <a:cubicBezTo>
                    <a:pt x="40" y="20"/>
                    <a:pt x="42" y="19"/>
                    <a:pt x="44" y="19"/>
                  </a:cubicBezTo>
                  <a:cubicBezTo>
                    <a:pt x="47" y="18"/>
                    <a:pt x="50" y="20"/>
                    <a:pt x="51" y="20"/>
                  </a:cubicBezTo>
                  <a:cubicBezTo>
                    <a:pt x="52" y="21"/>
                    <a:pt x="54" y="20"/>
                    <a:pt x="55" y="20"/>
                  </a:cubicBezTo>
                  <a:cubicBezTo>
                    <a:pt x="57" y="20"/>
                    <a:pt x="57" y="19"/>
                    <a:pt x="56" y="18"/>
                  </a:cubicBezTo>
                  <a:cubicBezTo>
                    <a:pt x="56" y="17"/>
                    <a:pt x="56" y="17"/>
                    <a:pt x="57" y="15"/>
                  </a:cubicBezTo>
                  <a:cubicBezTo>
                    <a:pt x="57" y="12"/>
                    <a:pt x="55" y="9"/>
                    <a:pt x="53"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9" name="Freeform 465">
              <a:extLst>
                <a:ext uri="{FF2B5EF4-FFF2-40B4-BE49-F238E27FC236}">
                  <a16:creationId xmlns="" xmlns:a16="http://schemas.microsoft.com/office/drawing/2014/main" id="{8C091F53-D71B-4CAB-8CA7-BD3D1AA03F84}"/>
                </a:ext>
              </a:extLst>
            </p:cNvPr>
            <p:cNvSpPr>
              <a:spLocks/>
            </p:cNvSpPr>
            <p:nvPr/>
          </p:nvSpPr>
          <p:spPr bwMode="auto">
            <a:xfrm>
              <a:off x="5199247" y="1768166"/>
              <a:ext cx="76660" cy="25554"/>
            </a:xfrm>
            <a:custGeom>
              <a:avLst/>
              <a:gdLst>
                <a:gd name="T0" fmla="*/ 2 w 74"/>
                <a:gd name="T1" fmla="*/ 12 h 25"/>
                <a:gd name="T2" fmla="*/ 18 w 74"/>
                <a:gd name="T3" fmla="*/ 19 h 25"/>
                <a:gd name="T4" fmla="*/ 36 w 74"/>
                <a:gd name="T5" fmla="*/ 25 h 25"/>
                <a:gd name="T6" fmla="*/ 51 w 74"/>
                <a:gd name="T7" fmla="*/ 25 h 25"/>
                <a:gd name="T8" fmla="*/ 57 w 74"/>
                <a:gd name="T9" fmla="*/ 24 h 25"/>
                <a:gd name="T10" fmla="*/ 66 w 74"/>
                <a:gd name="T11" fmla="*/ 22 h 25"/>
                <a:gd name="T12" fmla="*/ 70 w 74"/>
                <a:gd name="T13" fmla="*/ 19 h 25"/>
                <a:gd name="T14" fmla="*/ 72 w 74"/>
                <a:gd name="T15" fmla="*/ 15 h 25"/>
                <a:gd name="T16" fmla="*/ 70 w 74"/>
                <a:gd name="T17" fmla="*/ 14 h 25"/>
                <a:gd name="T18" fmla="*/ 63 w 74"/>
                <a:gd name="T19" fmla="*/ 14 h 25"/>
                <a:gd name="T20" fmla="*/ 62 w 74"/>
                <a:gd name="T21" fmla="*/ 12 h 25"/>
                <a:gd name="T22" fmla="*/ 50 w 74"/>
                <a:gd name="T23" fmla="*/ 10 h 25"/>
                <a:gd name="T24" fmla="*/ 40 w 74"/>
                <a:gd name="T25" fmla="*/ 12 h 25"/>
                <a:gd name="T26" fmla="*/ 37 w 74"/>
                <a:gd name="T27" fmla="*/ 8 h 25"/>
                <a:gd name="T28" fmla="*/ 32 w 74"/>
                <a:gd name="T29" fmla="*/ 6 h 25"/>
                <a:gd name="T30" fmla="*/ 26 w 74"/>
                <a:gd name="T31" fmla="*/ 6 h 25"/>
                <a:gd name="T32" fmla="*/ 17 w 74"/>
                <a:gd name="T33" fmla="*/ 7 h 25"/>
                <a:gd name="T34" fmla="*/ 12 w 74"/>
                <a:gd name="T35" fmla="*/ 7 h 25"/>
                <a:gd name="T36" fmla="*/ 10 w 74"/>
                <a:gd name="T37" fmla="*/ 5 h 25"/>
                <a:gd name="T38" fmla="*/ 10 w 74"/>
                <a:gd name="T39" fmla="*/ 4 h 25"/>
                <a:gd name="T40" fmla="*/ 6 w 74"/>
                <a:gd name="T41" fmla="*/ 1 h 25"/>
                <a:gd name="T42" fmla="*/ 5 w 74"/>
                <a:gd name="T43" fmla="*/ 4 h 25"/>
                <a:gd name="T44" fmla="*/ 3 w 74"/>
                <a:gd name="T45" fmla="*/ 6 h 25"/>
                <a:gd name="T46" fmla="*/ 2 w 74"/>
                <a:gd name="T47" fmla="*/ 9 h 25"/>
                <a:gd name="T48" fmla="*/ 1 w 74"/>
                <a:gd name="T49" fmla="*/ 11 h 25"/>
                <a:gd name="T50" fmla="*/ 2 w 74"/>
                <a:gd name="T51"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5">
                  <a:moveTo>
                    <a:pt x="2" y="12"/>
                  </a:moveTo>
                  <a:cubicBezTo>
                    <a:pt x="5" y="12"/>
                    <a:pt x="18" y="19"/>
                    <a:pt x="18" y="19"/>
                  </a:cubicBezTo>
                  <a:cubicBezTo>
                    <a:pt x="19" y="19"/>
                    <a:pt x="34" y="24"/>
                    <a:pt x="36" y="25"/>
                  </a:cubicBezTo>
                  <a:cubicBezTo>
                    <a:pt x="37" y="25"/>
                    <a:pt x="48" y="25"/>
                    <a:pt x="51" y="25"/>
                  </a:cubicBezTo>
                  <a:cubicBezTo>
                    <a:pt x="54" y="25"/>
                    <a:pt x="55" y="25"/>
                    <a:pt x="57" y="24"/>
                  </a:cubicBezTo>
                  <a:cubicBezTo>
                    <a:pt x="59" y="23"/>
                    <a:pt x="64" y="23"/>
                    <a:pt x="66" y="22"/>
                  </a:cubicBezTo>
                  <a:cubicBezTo>
                    <a:pt x="69" y="22"/>
                    <a:pt x="69" y="21"/>
                    <a:pt x="70" y="19"/>
                  </a:cubicBezTo>
                  <a:cubicBezTo>
                    <a:pt x="70" y="18"/>
                    <a:pt x="70" y="17"/>
                    <a:pt x="72" y="15"/>
                  </a:cubicBezTo>
                  <a:cubicBezTo>
                    <a:pt x="74" y="14"/>
                    <a:pt x="71" y="14"/>
                    <a:pt x="70" y="14"/>
                  </a:cubicBezTo>
                  <a:cubicBezTo>
                    <a:pt x="69" y="14"/>
                    <a:pt x="64" y="14"/>
                    <a:pt x="63" y="14"/>
                  </a:cubicBezTo>
                  <a:cubicBezTo>
                    <a:pt x="62" y="14"/>
                    <a:pt x="62" y="13"/>
                    <a:pt x="62" y="12"/>
                  </a:cubicBezTo>
                  <a:cubicBezTo>
                    <a:pt x="62" y="12"/>
                    <a:pt x="53" y="11"/>
                    <a:pt x="50" y="10"/>
                  </a:cubicBezTo>
                  <a:cubicBezTo>
                    <a:pt x="47" y="10"/>
                    <a:pt x="43" y="12"/>
                    <a:pt x="40" y="12"/>
                  </a:cubicBezTo>
                  <a:cubicBezTo>
                    <a:pt x="36" y="12"/>
                    <a:pt x="36" y="11"/>
                    <a:pt x="37" y="8"/>
                  </a:cubicBezTo>
                  <a:cubicBezTo>
                    <a:pt x="39" y="6"/>
                    <a:pt x="33" y="6"/>
                    <a:pt x="32" y="6"/>
                  </a:cubicBezTo>
                  <a:cubicBezTo>
                    <a:pt x="31" y="7"/>
                    <a:pt x="29" y="6"/>
                    <a:pt x="26" y="6"/>
                  </a:cubicBezTo>
                  <a:cubicBezTo>
                    <a:pt x="24" y="5"/>
                    <a:pt x="19" y="5"/>
                    <a:pt x="17" y="7"/>
                  </a:cubicBezTo>
                  <a:cubicBezTo>
                    <a:pt x="16" y="9"/>
                    <a:pt x="14" y="8"/>
                    <a:pt x="12" y="7"/>
                  </a:cubicBezTo>
                  <a:cubicBezTo>
                    <a:pt x="9" y="7"/>
                    <a:pt x="10" y="5"/>
                    <a:pt x="10" y="5"/>
                  </a:cubicBezTo>
                  <a:cubicBezTo>
                    <a:pt x="10" y="5"/>
                    <a:pt x="10" y="5"/>
                    <a:pt x="10" y="4"/>
                  </a:cubicBezTo>
                  <a:cubicBezTo>
                    <a:pt x="11" y="2"/>
                    <a:pt x="8" y="1"/>
                    <a:pt x="6" y="1"/>
                  </a:cubicBezTo>
                  <a:cubicBezTo>
                    <a:pt x="5" y="0"/>
                    <a:pt x="5" y="2"/>
                    <a:pt x="5" y="4"/>
                  </a:cubicBezTo>
                  <a:cubicBezTo>
                    <a:pt x="5" y="5"/>
                    <a:pt x="4" y="6"/>
                    <a:pt x="3" y="6"/>
                  </a:cubicBezTo>
                  <a:cubicBezTo>
                    <a:pt x="2" y="7"/>
                    <a:pt x="2" y="8"/>
                    <a:pt x="2" y="9"/>
                  </a:cubicBezTo>
                  <a:cubicBezTo>
                    <a:pt x="2" y="10"/>
                    <a:pt x="2" y="10"/>
                    <a:pt x="1" y="11"/>
                  </a:cubicBezTo>
                  <a:cubicBezTo>
                    <a:pt x="0" y="12"/>
                    <a:pt x="2" y="12"/>
                    <a:pt x="2"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0" name="Freeform 466">
              <a:extLst>
                <a:ext uri="{FF2B5EF4-FFF2-40B4-BE49-F238E27FC236}">
                  <a16:creationId xmlns="" xmlns:a16="http://schemas.microsoft.com/office/drawing/2014/main" id="{01F704D5-8B80-4570-B904-BFC6ECC5D94E}"/>
                </a:ext>
              </a:extLst>
            </p:cNvPr>
            <p:cNvSpPr>
              <a:spLocks/>
            </p:cNvSpPr>
            <p:nvPr/>
          </p:nvSpPr>
          <p:spPr bwMode="auto">
            <a:xfrm>
              <a:off x="5234800" y="1731502"/>
              <a:ext cx="15554" cy="4444"/>
            </a:xfrm>
            <a:custGeom>
              <a:avLst/>
              <a:gdLst>
                <a:gd name="T0" fmla="*/ 2 w 15"/>
                <a:gd name="T1" fmla="*/ 5 h 5"/>
                <a:gd name="T2" fmla="*/ 9 w 15"/>
                <a:gd name="T3" fmla="*/ 2 h 5"/>
                <a:gd name="T4" fmla="*/ 14 w 15"/>
                <a:gd name="T5" fmla="*/ 1 h 5"/>
                <a:gd name="T6" fmla="*/ 2 w 15"/>
                <a:gd name="T7" fmla="*/ 3 h 5"/>
                <a:gd name="T8" fmla="*/ 2 w 15"/>
                <a:gd name="T9" fmla="*/ 5 h 5"/>
              </a:gdLst>
              <a:ahLst/>
              <a:cxnLst>
                <a:cxn ang="0">
                  <a:pos x="T0" y="T1"/>
                </a:cxn>
                <a:cxn ang="0">
                  <a:pos x="T2" y="T3"/>
                </a:cxn>
                <a:cxn ang="0">
                  <a:pos x="T4" y="T5"/>
                </a:cxn>
                <a:cxn ang="0">
                  <a:pos x="T6" y="T7"/>
                </a:cxn>
                <a:cxn ang="0">
                  <a:pos x="T8" y="T9"/>
                </a:cxn>
              </a:cxnLst>
              <a:rect l="0" t="0" r="r" b="b"/>
              <a:pathLst>
                <a:path w="15" h="5">
                  <a:moveTo>
                    <a:pt x="2" y="5"/>
                  </a:moveTo>
                  <a:cubicBezTo>
                    <a:pt x="2" y="5"/>
                    <a:pt x="5" y="4"/>
                    <a:pt x="9" y="2"/>
                  </a:cubicBezTo>
                  <a:cubicBezTo>
                    <a:pt x="14" y="1"/>
                    <a:pt x="15" y="0"/>
                    <a:pt x="14" y="1"/>
                  </a:cubicBezTo>
                  <a:cubicBezTo>
                    <a:pt x="13" y="1"/>
                    <a:pt x="4" y="2"/>
                    <a:pt x="2" y="3"/>
                  </a:cubicBezTo>
                  <a:cubicBezTo>
                    <a:pt x="0" y="4"/>
                    <a:pt x="1" y="5"/>
                    <a:pt x="2"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1" name="Freeform 467">
              <a:extLst>
                <a:ext uri="{FF2B5EF4-FFF2-40B4-BE49-F238E27FC236}">
                  <a16:creationId xmlns="" xmlns:a16="http://schemas.microsoft.com/office/drawing/2014/main" id="{A5B511F4-473C-4683-8919-D57084BBAE05}"/>
                </a:ext>
              </a:extLst>
            </p:cNvPr>
            <p:cNvSpPr>
              <a:spLocks/>
            </p:cNvSpPr>
            <p:nvPr/>
          </p:nvSpPr>
          <p:spPr bwMode="auto">
            <a:xfrm>
              <a:off x="5700315" y="1889266"/>
              <a:ext cx="59995" cy="22220"/>
            </a:xfrm>
            <a:custGeom>
              <a:avLst/>
              <a:gdLst>
                <a:gd name="T0" fmla="*/ 2 w 58"/>
                <a:gd name="T1" fmla="*/ 19 h 21"/>
                <a:gd name="T2" fmla="*/ 6 w 58"/>
                <a:gd name="T3" fmla="*/ 20 h 21"/>
                <a:gd name="T4" fmla="*/ 20 w 58"/>
                <a:gd name="T5" fmla="*/ 15 h 21"/>
                <a:gd name="T6" fmla="*/ 26 w 58"/>
                <a:gd name="T7" fmla="*/ 17 h 21"/>
                <a:gd name="T8" fmla="*/ 33 w 58"/>
                <a:gd name="T9" fmla="*/ 17 h 21"/>
                <a:gd name="T10" fmla="*/ 45 w 58"/>
                <a:gd name="T11" fmla="*/ 15 h 21"/>
                <a:gd name="T12" fmla="*/ 57 w 58"/>
                <a:gd name="T13" fmla="*/ 9 h 21"/>
                <a:gd name="T14" fmla="*/ 57 w 58"/>
                <a:gd name="T15" fmla="*/ 8 h 21"/>
                <a:gd name="T16" fmla="*/ 50 w 58"/>
                <a:gd name="T17" fmla="*/ 3 h 21"/>
                <a:gd name="T18" fmla="*/ 47 w 58"/>
                <a:gd name="T19" fmla="*/ 1 h 21"/>
                <a:gd name="T20" fmla="*/ 43 w 58"/>
                <a:gd name="T21" fmla="*/ 0 h 21"/>
                <a:gd name="T22" fmla="*/ 23 w 58"/>
                <a:gd name="T23" fmla="*/ 0 h 21"/>
                <a:gd name="T24" fmla="*/ 18 w 58"/>
                <a:gd name="T25" fmla="*/ 1 h 21"/>
                <a:gd name="T26" fmla="*/ 2 w 58"/>
                <a:gd name="T27" fmla="*/ 10 h 21"/>
                <a:gd name="T28" fmla="*/ 1 w 58"/>
                <a:gd name="T29" fmla="*/ 16 h 21"/>
                <a:gd name="T30" fmla="*/ 2 w 58"/>
                <a:gd name="T3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21">
                  <a:moveTo>
                    <a:pt x="2" y="19"/>
                  </a:moveTo>
                  <a:cubicBezTo>
                    <a:pt x="2" y="21"/>
                    <a:pt x="6" y="20"/>
                    <a:pt x="6" y="20"/>
                  </a:cubicBezTo>
                  <a:cubicBezTo>
                    <a:pt x="6" y="20"/>
                    <a:pt x="19" y="15"/>
                    <a:pt x="20" y="15"/>
                  </a:cubicBezTo>
                  <a:cubicBezTo>
                    <a:pt x="21" y="14"/>
                    <a:pt x="25" y="16"/>
                    <a:pt x="26" y="17"/>
                  </a:cubicBezTo>
                  <a:cubicBezTo>
                    <a:pt x="28" y="18"/>
                    <a:pt x="31" y="17"/>
                    <a:pt x="33" y="17"/>
                  </a:cubicBezTo>
                  <a:cubicBezTo>
                    <a:pt x="34" y="17"/>
                    <a:pt x="39" y="16"/>
                    <a:pt x="45" y="15"/>
                  </a:cubicBezTo>
                  <a:cubicBezTo>
                    <a:pt x="51" y="14"/>
                    <a:pt x="55" y="11"/>
                    <a:pt x="57" y="9"/>
                  </a:cubicBezTo>
                  <a:cubicBezTo>
                    <a:pt x="58" y="8"/>
                    <a:pt x="57" y="8"/>
                    <a:pt x="57" y="8"/>
                  </a:cubicBezTo>
                  <a:cubicBezTo>
                    <a:pt x="57" y="8"/>
                    <a:pt x="51" y="4"/>
                    <a:pt x="50" y="3"/>
                  </a:cubicBezTo>
                  <a:cubicBezTo>
                    <a:pt x="49" y="2"/>
                    <a:pt x="47" y="1"/>
                    <a:pt x="47" y="1"/>
                  </a:cubicBezTo>
                  <a:cubicBezTo>
                    <a:pt x="46" y="0"/>
                    <a:pt x="44" y="0"/>
                    <a:pt x="43" y="0"/>
                  </a:cubicBezTo>
                  <a:cubicBezTo>
                    <a:pt x="42" y="0"/>
                    <a:pt x="26" y="0"/>
                    <a:pt x="23" y="0"/>
                  </a:cubicBezTo>
                  <a:cubicBezTo>
                    <a:pt x="21" y="0"/>
                    <a:pt x="18" y="1"/>
                    <a:pt x="18" y="1"/>
                  </a:cubicBezTo>
                  <a:cubicBezTo>
                    <a:pt x="18" y="2"/>
                    <a:pt x="4" y="9"/>
                    <a:pt x="2" y="10"/>
                  </a:cubicBezTo>
                  <a:cubicBezTo>
                    <a:pt x="1" y="11"/>
                    <a:pt x="0" y="15"/>
                    <a:pt x="1" y="16"/>
                  </a:cubicBezTo>
                  <a:cubicBezTo>
                    <a:pt x="2" y="17"/>
                    <a:pt x="2" y="17"/>
                    <a:pt x="2" y="1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2" name="Freeform 468">
              <a:extLst>
                <a:ext uri="{FF2B5EF4-FFF2-40B4-BE49-F238E27FC236}">
                  <a16:creationId xmlns="" xmlns:a16="http://schemas.microsoft.com/office/drawing/2014/main" id="{D2D128E2-F7C0-4D35-88A4-1B7468A7BEDC}"/>
                </a:ext>
              </a:extLst>
            </p:cNvPr>
            <p:cNvSpPr>
              <a:spLocks/>
            </p:cNvSpPr>
            <p:nvPr/>
          </p:nvSpPr>
          <p:spPr bwMode="auto">
            <a:xfrm>
              <a:off x="5848079" y="2092582"/>
              <a:ext cx="48885" cy="22220"/>
            </a:xfrm>
            <a:custGeom>
              <a:avLst/>
              <a:gdLst>
                <a:gd name="T0" fmla="*/ 46 w 47"/>
                <a:gd name="T1" fmla="*/ 14 h 21"/>
                <a:gd name="T2" fmla="*/ 45 w 47"/>
                <a:gd name="T3" fmla="*/ 12 h 21"/>
                <a:gd name="T4" fmla="*/ 26 w 47"/>
                <a:gd name="T5" fmla="*/ 5 h 21"/>
                <a:gd name="T6" fmla="*/ 16 w 47"/>
                <a:gd name="T7" fmla="*/ 6 h 21"/>
                <a:gd name="T8" fmla="*/ 7 w 47"/>
                <a:gd name="T9" fmla="*/ 5 h 21"/>
                <a:gd name="T10" fmla="*/ 3 w 47"/>
                <a:gd name="T11" fmla="*/ 2 h 21"/>
                <a:gd name="T12" fmla="*/ 1 w 47"/>
                <a:gd name="T13" fmla="*/ 2 h 21"/>
                <a:gd name="T14" fmla="*/ 0 w 47"/>
                <a:gd name="T15" fmla="*/ 6 h 21"/>
                <a:gd name="T16" fmla="*/ 1 w 47"/>
                <a:gd name="T17" fmla="*/ 10 h 21"/>
                <a:gd name="T18" fmla="*/ 6 w 47"/>
                <a:gd name="T19" fmla="*/ 11 h 21"/>
                <a:gd name="T20" fmla="*/ 11 w 47"/>
                <a:gd name="T21" fmla="*/ 10 h 21"/>
                <a:gd name="T22" fmla="*/ 20 w 47"/>
                <a:gd name="T23" fmla="*/ 12 h 21"/>
                <a:gd name="T24" fmla="*/ 14 w 47"/>
                <a:gd name="T25" fmla="*/ 10 h 21"/>
                <a:gd name="T26" fmla="*/ 15 w 47"/>
                <a:gd name="T27" fmla="*/ 9 h 21"/>
                <a:gd name="T28" fmla="*/ 23 w 47"/>
                <a:gd name="T29" fmla="*/ 13 h 21"/>
                <a:gd name="T30" fmla="*/ 24 w 47"/>
                <a:gd name="T31" fmla="*/ 14 h 21"/>
                <a:gd name="T32" fmla="*/ 25 w 47"/>
                <a:gd name="T33" fmla="*/ 15 h 21"/>
                <a:gd name="T34" fmla="*/ 30 w 47"/>
                <a:gd name="T35" fmla="*/ 17 h 21"/>
                <a:gd name="T36" fmla="*/ 31 w 47"/>
                <a:gd name="T37" fmla="*/ 20 h 21"/>
                <a:gd name="T38" fmla="*/ 33 w 47"/>
                <a:gd name="T39" fmla="*/ 20 h 21"/>
                <a:gd name="T40" fmla="*/ 35 w 47"/>
                <a:gd name="T41" fmla="*/ 17 h 21"/>
                <a:gd name="T42" fmla="*/ 41 w 47"/>
                <a:gd name="T43" fmla="*/ 15 h 21"/>
                <a:gd name="T44" fmla="*/ 46 w 47"/>
                <a:gd name="T4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1">
                  <a:moveTo>
                    <a:pt x="46" y="14"/>
                  </a:moveTo>
                  <a:cubicBezTo>
                    <a:pt x="47" y="13"/>
                    <a:pt x="45" y="12"/>
                    <a:pt x="45" y="12"/>
                  </a:cubicBezTo>
                  <a:cubicBezTo>
                    <a:pt x="45" y="12"/>
                    <a:pt x="31" y="6"/>
                    <a:pt x="26" y="5"/>
                  </a:cubicBezTo>
                  <a:cubicBezTo>
                    <a:pt x="21" y="3"/>
                    <a:pt x="17" y="5"/>
                    <a:pt x="16" y="6"/>
                  </a:cubicBezTo>
                  <a:cubicBezTo>
                    <a:pt x="15" y="6"/>
                    <a:pt x="8" y="6"/>
                    <a:pt x="7" y="5"/>
                  </a:cubicBezTo>
                  <a:cubicBezTo>
                    <a:pt x="5" y="5"/>
                    <a:pt x="4" y="5"/>
                    <a:pt x="3" y="2"/>
                  </a:cubicBezTo>
                  <a:cubicBezTo>
                    <a:pt x="1" y="0"/>
                    <a:pt x="1" y="2"/>
                    <a:pt x="1" y="2"/>
                  </a:cubicBezTo>
                  <a:cubicBezTo>
                    <a:pt x="2" y="3"/>
                    <a:pt x="1" y="4"/>
                    <a:pt x="0" y="6"/>
                  </a:cubicBezTo>
                  <a:cubicBezTo>
                    <a:pt x="0" y="7"/>
                    <a:pt x="0" y="8"/>
                    <a:pt x="1" y="10"/>
                  </a:cubicBezTo>
                  <a:cubicBezTo>
                    <a:pt x="2" y="13"/>
                    <a:pt x="5" y="11"/>
                    <a:pt x="6" y="11"/>
                  </a:cubicBezTo>
                  <a:cubicBezTo>
                    <a:pt x="7" y="11"/>
                    <a:pt x="9" y="10"/>
                    <a:pt x="11" y="10"/>
                  </a:cubicBezTo>
                  <a:cubicBezTo>
                    <a:pt x="13" y="10"/>
                    <a:pt x="16" y="11"/>
                    <a:pt x="20" y="12"/>
                  </a:cubicBezTo>
                  <a:cubicBezTo>
                    <a:pt x="23" y="13"/>
                    <a:pt x="16" y="10"/>
                    <a:pt x="14" y="10"/>
                  </a:cubicBezTo>
                  <a:cubicBezTo>
                    <a:pt x="11" y="9"/>
                    <a:pt x="14" y="9"/>
                    <a:pt x="15" y="9"/>
                  </a:cubicBezTo>
                  <a:cubicBezTo>
                    <a:pt x="16" y="9"/>
                    <a:pt x="22" y="12"/>
                    <a:pt x="23" y="13"/>
                  </a:cubicBezTo>
                  <a:cubicBezTo>
                    <a:pt x="23" y="13"/>
                    <a:pt x="24" y="13"/>
                    <a:pt x="24" y="14"/>
                  </a:cubicBezTo>
                  <a:cubicBezTo>
                    <a:pt x="24" y="15"/>
                    <a:pt x="24" y="15"/>
                    <a:pt x="25" y="15"/>
                  </a:cubicBezTo>
                  <a:cubicBezTo>
                    <a:pt x="26" y="15"/>
                    <a:pt x="29" y="17"/>
                    <a:pt x="30" y="17"/>
                  </a:cubicBezTo>
                  <a:cubicBezTo>
                    <a:pt x="31" y="18"/>
                    <a:pt x="32" y="19"/>
                    <a:pt x="31" y="20"/>
                  </a:cubicBezTo>
                  <a:cubicBezTo>
                    <a:pt x="30" y="21"/>
                    <a:pt x="32" y="20"/>
                    <a:pt x="33" y="20"/>
                  </a:cubicBezTo>
                  <a:cubicBezTo>
                    <a:pt x="34" y="20"/>
                    <a:pt x="34" y="19"/>
                    <a:pt x="35" y="17"/>
                  </a:cubicBezTo>
                  <a:cubicBezTo>
                    <a:pt x="37" y="16"/>
                    <a:pt x="39" y="15"/>
                    <a:pt x="41" y="15"/>
                  </a:cubicBezTo>
                  <a:cubicBezTo>
                    <a:pt x="43" y="16"/>
                    <a:pt x="45" y="15"/>
                    <a:pt x="46" y="1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3" name="Freeform 469">
              <a:extLst>
                <a:ext uri="{FF2B5EF4-FFF2-40B4-BE49-F238E27FC236}">
                  <a16:creationId xmlns="" xmlns:a16="http://schemas.microsoft.com/office/drawing/2014/main" id="{CA338F48-70E6-4BF8-AC71-4635AD3FFA26}"/>
                </a:ext>
              </a:extLst>
            </p:cNvPr>
            <p:cNvSpPr>
              <a:spLocks/>
            </p:cNvSpPr>
            <p:nvPr/>
          </p:nvSpPr>
          <p:spPr bwMode="auto">
            <a:xfrm>
              <a:off x="5465891" y="2200349"/>
              <a:ext cx="22220" cy="17776"/>
            </a:xfrm>
            <a:custGeom>
              <a:avLst/>
              <a:gdLst>
                <a:gd name="T0" fmla="*/ 20 w 22"/>
                <a:gd name="T1" fmla="*/ 8 h 17"/>
                <a:gd name="T2" fmla="*/ 19 w 22"/>
                <a:gd name="T3" fmla="*/ 2 h 17"/>
                <a:gd name="T4" fmla="*/ 15 w 22"/>
                <a:gd name="T5" fmla="*/ 3 h 17"/>
                <a:gd name="T6" fmla="*/ 9 w 22"/>
                <a:gd name="T7" fmla="*/ 5 h 17"/>
                <a:gd name="T8" fmla="*/ 7 w 22"/>
                <a:gd name="T9" fmla="*/ 6 h 17"/>
                <a:gd name="T10" fmla="*/ 8 w 22"/>
                <a:gd name="T11" fmla="*/ 6 h 17"/>
                <a:gd name="T12" fmla="*/ 5 w 22"/>
                <a:gd name="T13" fmla="*/ 11 h 17"/>
                <a:gd name="T14" fmla="*/ 2 w 22"/>
                <a:gd name="T15" fmla="*/ 15 h 17"/>
                <a:gd name="T16" fmla="*/ 2 w 22"/>
                <a:gd name="T17" fmla="*/ 16 h 17"/>
                <a:gd name="T18" fmla="*/ 4 w 22"/>
                <a:gd name="T19" fmla="*/ 16 h 17"/>
                <a:gd name="T20" fmla="*/ 11 w 22"/>
                <a:gd name="T21" fmla="*/ 13 h 17"/>
                <a:gd name="T22" fmla="*/ 20 w 22"/>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7">
                  <a:moveTo>
                    <a:pt x="20" y="8"/>
                  </a:moveTo>
                  <a:cubicBezTo>
                    <a:pt x="22" y="7"/>
                    <a:pt x="20" y="3"/>
                    <a:pt x="19" y="2"/>
                  </a:cubicBezTo>
                  <a:cubicBezTo>
                    <a:pt x="18" y="0"/>
                    <a:pt x="16" y="2"/>
                    <a:pt x="15" y="3"/>
                  </a:cubicBezTo>
                  <a:cubicBezTo>
                    <a:pt x="14" y="4"/>
                    <a:pt x="12" y="4"/>
                    <a:pt x="9" y="5"/>
                  </a:cubicBezTo>
                  <a:cubicBezTo>
                    <a:pt x="6" y="5"/>
                    <a:pt x="6" y="6"/>
                    <a:pt x="7" y="6"/>
                  </a:cubicBezTo>
                  <a:cubicBezTo>
                    <a:pt x="7" y="6"/>
                    <a:pt x="9" y="6"/>
                    <a:pt x="8" y="6"/>
                  </a:cubicBezTo>
                  <a:cubicBezTo>
                    <a:pt x="7" y="7"/>
                    <a:pt x="6" y="10"/>
                    <a:pt x="5" y="11"/>
                  </a:cubicBezTo>
                  <a:cubicBezTo>
                    <a:pt x="4" y="13"/>
                    <a:pt x="4" y="14"/>
                    <a:pt x="2" y="15"/>
                  </a:cubicBezTo>
                  <a:cubicBezTo>
                    <a:pt x="0" y="15"/>
                    <a:pt x="2" y="16"/>
                    <a:pt x="2" y="16"/>
                  </a:cubicBezTo>
                  <a:cubicBezTo>
                    <a:pt x="2" y="17"/>
                    <a:pt x="3" y="17"/>
                    <a:pt x="4" y="16"/>
                  </a:cubicBezTo>
                  <a:cubicBezTo>
                    <a:pt x="5" y="16"/>
                    <a:pt x="10" y="13"/>
                    <a:pt x="11" y="13"/>
                  </a:cubicBezTo>
                  <a:cubicBezTo>
                    <a:pt x="12" y="12"/>
                    <a:pt x="18" y="9"/>
                    <a:pt x="20"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4" name="Freeform 470">
              <a:extLst>
                <a:ext uri="{FF2B5EF4-FFF2-40B4-BE49-F238E27FC236}">
                  <a16:creationId xmlns="" xmlns:a16="http://schemas.microsoft.com/office/drawing/2014/main" id="{819190C0-917E-490B-B7B7-560182F88456}"/>
                </a:ext>
              </a:extLst>
            </p:cNvPr>
            <p:cNvSpPr>
              <a:spLocks/>
            </p:cNvSpPr>
            <p:nvPr/>
          </p:nvSpPr>
          <p:spPr bwMode="auto">
            <a:xfrm>
              <a:off x="5501443" y="2287008"/>
              <a:ext cx="15554" cy="14444"/>
            </a:xfrm>
            <a:custGeom>
              <a:avLst/>
              <a:gdLst>
                <a:gd name="T0" fmla="*/ 12 w 15"/>
                <a:gd name="T1" fmla="*/ 9 h 14"/>
                <a:gd name="T2" fmla="*/ 8 w 15"/>
                <a:gd name="T3" fmla="*/ 2 h 14"/>
                <a:gd name="T4" fmla="*/ 5 w 15"/>
                <a:gd name="T5" fmla="*/ 1 h 14"/>
                <a:gd name="T6" fmla="*/ 3 w 15"/>
                <a:gd name="T7" fmla="*/ 2 h 14"/>
                <a:gd name="T8" fmla="*/ 6 w 15"/>
                <a:gd name="T9" fmla="*/ 6 h 14"/>
                <a:gd name="T10" fmla="*/ 13 w 15"/>
                <a:gd name="T11" fmla="*/ 13 h 14"/>
                <a:gd name="T12" fmla="*/ 15 w 15"/>
                <a:gd name="T13" fmla="*/ 13 h 14"/>
                <a:gd name="T14" fmla="*/ 12 w 15"/>
                <a:gd name="T15" fmla="*/ 9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2" y="9"/>
                  </a:moveTo>
                  <a:cubicBezTo>
                    <a:pt x="10" y="8"/>
                    <a:pt x="9" y="4"/>
                    <a:pt x="8" y="2"/>
                  </a:cubicBezTo>
                  <a:cubicBezTo>
                    <a:pt x="8" y="1"/>
                    <a:pt x="9" y="0"/>
                    <a:pt x="5" y="1"/>
                  </a:cubicBezTo>
                  <a:cubicBezTo>
                    <a:pt x="0" y="2"/>
                    <a:pt x="3" y="2"/>
                    <a:pt x="3" y="2"/>
                  </a:cubicBezTo>
                  <a:cubicBezTo>
                    <a:pt x="4" y="2"/>
                    <a:pt x="4" y="3"/>
                    <a:pt x="6" y="6"/>
                  </a:cubicBezTo>
                  <a:cubicBezTo>
                    <a:pt x="7" y="9"/>
                    <a:pt x="12" y="11"/>
                    <a:pt x="13" y="13"/>
                  </a:cubicBezTo>
                  <a:cubicBezTo>
                    <a:pt x="15" y="14"/>
                    <a:pt x="15" y="14"/>
                    <a:pt x="15" y="13"/>
                  </a:cubicBezTo>
                  <a:cubicBezTo>
                    <a:pt x="15" y="12"/>
                    <a:pt x="14" y="10"/>
                    <a:pt x="12"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5" name="Freeform 471">
              <a:extLst>
                <a:ext uri="{FF2B5EF4-FFF2-40B4-BE49-F238E27FC236}">
                  <a16:creationId xmlns="" xmlns:a16="http://schemas.microsoft.com/office/drawing/2014/main" id="{90030590-C8FA-46AF-9372-8BB53EC3C7DA}"/>
                </a:ext>
              </a:extLst>
            </p:cNvPr>
            <p:cNvSpPr>
              <a:spLocks/>
            </p:cNvSpPr>
            <p:nvPr/>
          </p:nvSpPr>
          <p:spPr bwMode="auto">
            <a:xfrm>
              <a:off x="5879188" y="2259233"/>
              <a:ext cx="5555" cy="2222"/>
            </a:xfrm>
            <a:custGeom>
              <a:avLst/>
              <a:gdLst>
                <a:gd name="T0" fmla="*/ 3 w 5"/>
                <a:gd name="T1" fmla="*/ 1 h 3"/>
                <a:gd name="T2" fmla="*/ 2 w 5"/>
                <a:gd name="T3" fmla="*/ 2 h 3"/>
                <a:gd name="T4" fmla="*/ 4 w 5"/>
                <a:gd name="T5" fmla="*/ 2 h 3"/>
                <a:gd name="T6" fmla="*/ 3 w 5"/>
                <a:gd name="T7" fmla="*/ 1 h 3"/>
              </a:gdLst>
              <a:ahLst/>
              <a:cxnLst>
                <a:cxn ang="0">
                  <a:pos x="T0" y="T1"/>
                </a:cxn>
                <a:cxn ang="0">
                  <a:pos x="T2" y="T3"/>
                </a:cxn>
                <a:cxn ang="0">
                  <a:pos x="T4" y="T5"/>
                </a:cxn>
                <a:cxn ang="0">
                  <a:pos x="T6" y="T7"/>
                </a:cxn>
              </a:cxnLst>
              <a:rect l="0" t="0" r="r" b="b"/>
              <a:pathLst>
                <a:path w="5" h="3">
                  <a:moveTo>
                    <a:pt x="3" y="1"/>
                  </a:moveTo>
                  <a:cubicBezTo>
                    <a:pt x="2" y="1"/>
                    <a:pt x="0" y="0"/>
                    <a:pt x="2" y="2"/>
                  </a:cubicBezTo>
                  <a:cubicBezTo>
                    <a:pt x="2" y="2"/>
                    <a:pt x="3" y="3"/>
                    <a:pt x="4" y="2"/>
                  </a:cubicBezTo>
                  <a:cubicBezTo>
                    <a:pt x="5" y="2"/>
                    <a:pt x="4" y="1"/>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6" name="Freeform 472">
              <a:extLst>
                <a:ext uri="{FF2B5EF4-FFF2-40B4-BE49-F238E27FC236}">
                  <a16:creationId xmlns="" xmlns:a16="http://schemas.microsoft.com/office/drawing/2014/main" id="{364C528B-F764-4F86-9D93-FF0AA64597AF}"/>
                </a:ext>
              </a:extLst>
            </p:cNvPr>
            <p:cNvSpPr>
              <a:spLocks/>
            </p:cNvSpPr>
            <p:nvPr/>
          </p:nvSpPr>
          <p:spPr bwMode="auto">
            <a:xfrm>
              <a:off x="5869189" y="2245901"/>
              <a:ext cx="5555" cy="3333"/>
            </a:xfrm>
            <a:custGeom>
              <a:avLst/>
              <a:gdLst>
                <a:gd name="T0" fmla="*/ 3 w 5"/>
                <a:gd name="T1" fmla="*/ 1 h 4"/>
                <a:gd name="T2" fmla="*/ 1 w 5"/>
                <a:gd name="T3" fmla="*/ 3 h 4"/>
                <a:gd name="T4" fmla="*/ 3 w 5"/>
                <a:gd name="T5" fmla="*/ 2 h 4"/>
                <a:gd name="T6" fmla="*/ 3 w 5"/>
                <a:gd name="T7" fmla="*/ 1 h 4"/>
              </a:gdLst>
              <a:ahLst/>
              <a:cxnLst>
                <a:cxn ang="0">
                  <a:pos x="T0" y="T1"/>
                </a:cxn>
                <a:cxn ang="0">
                  <a:pos x="T2" y="T3"/>
                </a:cxn>
                <a:cxn ang="0">
                  <a:pos x="T4" y="T5"/>
                </a:cxn>
                <a:cxn ang="0">
                  <a:pos x="T6" y="T7"/>
                </a:cxn>
              </a:cxnLst>
              <a:rect l="0" t="0" r="r" b="b"/>
              <a:pathLst>
                <a:path w="5" h="4">
                  <a:moveTo>
                    <a:pt x="3" y="1"/>
                  </a:moveTo>
                  <a:cubicBezTo>
                    <a:pt x="2" y="1"/>
                    <a:pt x="0" y="1"/>
                    <a:pt x="1" y="3"/>
                  </a:cubicBezTo>
                  <a:cubicBezTo>
                    <a:pt x="1" y="3"/>
                    <a:pt x="2" y="4"/>
                    <a:pt x="3" y="2"/>
                  </a:cubicBezTo>
                  <a:cubicBezTo>
                    <a:pt x="5" y="1"/>
                    <a:pt x="5" y="0"/>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7" name="Freeform 473">
              <a:extLst>
                <a:ext uri="{FF2B5EF4-FFF2-40B4-BE49-F238E27FC236}">
                  <a16:creationId xmlns="" xmlns:a16="http://schemas.microsoft.com/office/drawing/2014/main" id="{70173B12-E8CA-47F2-9CDC-3BC457977A2E}"/>
                </a:ext>
              </a:extLst>
            </p:cNvPr>
            <p:cNvSpPr>
              <a:spLocks/>
            </p:cNvSpPr>
            <p:nvPr/>
          </p:nvSpPr>
          <p:spPr bwMode="auto">
            <a:xfrm>
              <a:off x="3486065" y="2153687"/>
              <a:ext cx="12221" cy="6666"/>
            </a:xfrm>
            <a:custGeom>
              <a:avLst/>
              <a:gdLst>
                <a:gd name="T0" fmla="*/ 7 w 11"/>
                <a:gd name="T1" fmla="*/ 6 h 6"/>
                <a:gd name="T2" fmla="*/ 5 w 11"/>
                <a:gd name="T3" fmla="*/ 5 h 6"/>
                <a:gd name="T4" fmla="*/ 2 w 11"/>
                <a:gd name="T5" fmla="*/ 5 h 6"/>
                <a:gd name="T6" fmla="*/ 1 w 11"/>
                <a:gd name="T7" fmla="*/ 3 h 6"/>
                <a:gd name="T8" fmla="*/ 8 w 11"/>
                <a:gd name="T9" fmla="*/ 4 h 6"/>
                <a:gd name="T10" fmla="*/ 7 w 11"/>
                <a:gd name="T11" fmla="*/ 6 h 6"/>
              </a:gdLst>
              <a:ahLst/>
              <a:cxnLst>
                <a:cxn ang="0">
                  <a:pos x="T0" y="T1"/>
                </a:cxn>
                <a:cxn ang="0">
                  <a:pos x="T2" y="T3"/>
                </a:cxn>
                <a:cxn ang="0">
                  <a:pos x="T4" y="T5"/>
                </a:cxn>
                <a:cxn ang="0">
                  <a:pos x="T6" y="T7"/>
                </a:cxn>
                <a:cxn ang="0">
                  <a:pos x="T8" y="T9"/>
                </a:cxn>
                <a:cxn ang="0">
                  <a:pos x="T10" y="T11"/>
                </a:cxn>
              </a:cxnLst>
              <a:rect l="0" t="0" r="r" b="b"/>
              <a:pathLst>
                <a:path w="11" h="6">
                  <a:moveTo>
                    <a:pt x="7" y="6"/>
                  </a:moveTo>
                  <a:cubicBezTo>
                    <a:pt x="6" y="6"/>
                    <a:pt x="5" y="6"/>
                    <a:pt x="5" y="5"/>
                  </a:cubicBezTo>
                  <a:cubicBezTo>
                    <a:pt x="5" y="4"/>
                    <a:pt x="4" y="5"/>
                    <a:pt x="2" y="5"/>
                  </a:cubicBezTo>
                  <a:cubicBezTo>
                    <a:pt x="0" y="5"/>
                    <a:pt x="1" y="3"/>
                    <a:pt x="1" y="3"/>
                  </a:cubicBezTo>
                  <a:cubicBezTo>
                    <a:pt x="2" y="0"/>
                    <a:pt x="5" y="3"/>
                    <a:pt x="8" y="4"/>
                  </a:cubicBezTo>
                  <a:cubicBezTo>
                    <a:pt x="11" y="5"/>
                    <a:pt x="8" y="6"/>
                    <a:pt x="7"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8" name="Freeform 474">
              <a:extLst>
                <a:ext uri="{FF2B5EF4-FFF2-40B4-BE49-F238E27FC236}">
                  <a16:creationId xmlns="" xmlns:a16="http://schemas.microsoft.com/office/drawing/2014/main" id="{5739535A-4044-4CE6-A392-2BB18EC05F8B}"/>
                </a:ext>
              </a:extLst>
            </p:cNvPr>
            <p:cNvSpPr>
              <a:spLocks/>
            </p:cNvSpPr>
            <p:nvPr/>
          </p:nvSpPr>
          <p:spPr bwMode="auto">
            <a:xfrm>
              <a:off x="3852699" y="1919264"/>
              <a:ext cx="31108" cy="23332"/>
            </a:xfrm>
            <a:custGeom>
              <a:avLst/>
              <a:gdLst>
                <a:gd name="T0" fmla="*/ 19 w 30"/>
                <a:gd name="T1" fmla="*/ 21 h 22"/>
                <a:gd name="T2" fmla="*/ 22 w 30"/>
                <a:gd name="T3" fmla="*/ 21 h 22"/>
                <a:gd name="T4" fmla="*/ 24 w 30"/>
                <a:gd name="T5" fmla="*/ 21 h 22"/>
                <a:gd name="T6" fmla="*/ 28 w 30"/>
                <a:gd name="T7" fmla="*/ 20 h 22"/>
                <a:gd name="T8" fmla="*/ 28 w 30"/>
                <a:gd name="T9" fmla="*/ 15 h 22"/>
                <a:gd name="T10" fmla="*/ 27 w 30"/>
                <a:gd name="T11" fmla="*/ 14 h 22"/>
                <a:gd name="T12" fmla="*/ 10 w 30"/>
                <a:gd name="T13" fmla="*/ 2 h 22"/>
                <a:gd name="T14" fmla="*/ 5 w 30"/>
                <a:gd name="T15" fmla="*/ 1 h 22"/>
                <a:gd name="T16" fmla="*/ 1 w 30"/>
                <a:gd name="T17" fmla="*/ 3 h 22"/>
                <a:gd name="T18" fmla="*/ 1 w 30"/>
                <a:gd name="T19" fmla="*/ 5 h 22"/>
                <a:gd name="T20" fmla="*/ 2 w 30"/>
                <a:gd name="T21" fmla="*/ 7 h 22"/>
                <a:gd name="T22" fmla="*/ 0 w 30"/>
                <a:gd name="T23" fmla="*/ 8 h 22"/>
                <a:gd name="T24" fmla="*/ 7 w 30"/>
                <a:gd name="T25" fmla="*/ 16 h 22"/>
                <a:gd name="T26" fmla="*/ 7 w 30"/>
                <a:gd name="T27" fmla="*/ 15 h 22"/>
                <a:gd name="T28" fmla="*/ 15 w 30"/>
                <a:gd name="T29" fmla="*/ 17 h 22"/>
                <a:gd name="T30" fmla="*/ 16 w 30"/>
                <a:gd name="T31" fmla="*/ 19 h 22"/>
                <a:gd name="T32" fmla="*/ 19 w 30"/>
                <a:gd name="T33"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2">
                  <a:moveTo>
                    <a:pt x="19" y="21"/>
                  </a:moveTo>
                  <a:cubicBezTo>
                    <a:pt x="21" y="21"/>
                    <a:pt x="21" y="21"/>
                    <a:pt x="22" y="21"/>
                  </a:cubicBezTo>
                  <a:cubicBezTo>
                    <a:pt x="23" y="20"/>
                    <a:pt x="23" y="20"/>
                    <a:pt x="24" y="21"/>
                  </a:cubicBezTo>
                  <a:cubicBezTo>
                    <a:pt x="26" y="22"/>
                    <a:pt x="26" y="20"/>
                    <a:pt x="28" y="20"/>
                  </a:cubicBezTo>
                  <a:cubicBezTo>
                    <a:pt x="30" y="20"/>
                    <a:pt x="28" y="17"/>
                    <a:pt x="28" y="15"/>
                  </a:cubicBezTo>
                  <a:cubicBezTo>
                    <a:pt x="27" y="14"/>
                    <a:pt x="27" y="14"/>
                    <a:pt x="27" y="14"/>
                  </a:cubicBezTo>
                  <a:cubicBezTo>
                    <a:pt x="27" y="14"/>
                    <a:pt x="12" y="4"/>
                    <a:pt x="10" y="2"/>
                  </a:cubicBezTo>
                  <a:cubicBezTo>
                    <a:pt x="8" y="0"/>
                    <a:pt x="7" y="0"/>
                    <a:pt x="5" y="1"/>
                  </a:cubicBezTo>
                  <a:cubicBezTo>
                    <a:pt x="4" y="1"/>
                    <a:pt x="3" y="2"/>
                    <a:pt x="1" y="3"/>
                  </a:cubicBezTo>
                  <a:cubicBezTo>
                    <a:pt x="0" y="4"/>
                    <a:pt x="0" y="4"/>
                    <a:pt x="1" y="5"/>
                  </a:cubicBezTo>
                  <a:cubicBezTo>
                    <a:pt x="3" y="6"/>
                    <a:pt x="4" y="8"/>
                    <a:pt x="2" y="7"/>
                  </a:cubicBezTo>
                  <a:cubicBezTo>
                    <a:pt x="0" y="6"/>
                    <a:pt x="1" y="7"/>
                    <a:pt x="0" y="8"/>
                  </a:cubicBezTo>
                  <a:cubicBezTo>
                    <a:pt x="0" y="10"/>
                    <a:pt x="5" y="15"/>
                    <a:pt x="7" y="16"/>
                  </a:cubicBezTo>
                  <a:cubicBezTo>
                    <a:pt x="9" y="17"/>
                    <a:pt x="7" y="15"/>
                    <a:pt x="7" y="15"/>
                  </a:cubicBezTo>
                  <a:cubicBezTo>
                    <a:pt x="6" y="13"/>
                    <a:pt x="13" y="17"/>
                    <a:pt x="15" y="17"/>
                  </a:cubicBezTo>
                  <a:cubicBezTo>
                    <a:pt x="16" y="17"/>
                    <a:pt x="16" y="17"/>
                    <a:pt x="16" y="19"/>
                  </a:cubicBezTo>
                  <a:cubicBezTo>
                    <a:pt x="15" y="21"/>
                    <a:pt x="18" y="21"/>
                    <a:pt x="19" y="2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9" name="Freeform 475">
              <a:extLst>
                <a:ext uri="{FF2B5EF4-FFF2-40B4-BE49-F238E27FC236}">
                  <a16:creationId xmlns="" xmlns:a16="http://schemas.microsoft.com/office/drawing/2014/main" id="{E4DBA034-EA2F-46B3-A0DF-61E87D4D602D}"/>
                </a:ext>
              </a:extLst>
            </p:cNvPr>
            <p:cNvSpPr>
              <a:spLocks/>
            </p:cNvSpPr>
            <p:nvPr/>
          </p:nvSpPr>
          <p:spPr bwMode="auto">
            <a:xfrm>
              <a:off x="3693825" y="1947039"/>
              <a:ext cx="33330" cy="19998"/>
            </a:xfrm>
            <a:custGeom>
              <a:avLst/>
              <a:gdLst>
                <a:gd name="T0" fmla="*/ 31 w 32"/>
                <a:gd name="T1" fmla="*/ 10 h 20"/>
                <a:gd name="T2" fmla="*/ 27 w 32"/>
                <a:gd name="T3" fmla="*/ 5 h 20"/>
                <a:gd name="T4" fmla="*/ 16 w 32"/>
                <a:gd name="T5" fmla="*/ 0 h 20"/>
                <a:gd name="T6" fmla="*/ 6 w 32"/>
                <a:gd name="T7" fmla="*/ 2 h 20"/>
                <a:gd name="T8" fmla="*/ 1 w 32"/>
                <a:gd name="T9" fmla="*/ 9 h 20"/>
                <a:gd name="T10" fmla="*/ 0 w 32"/>
                <a:gd name="T11" fmla="*/ 14 h 20"/>
                <a:gd name="T12" fmla="*/ 6 w 32"/>
                <a:gd name="T13" fmla="*/ 19 h 20"/>
                <a:gd name="T14" fmla="*/ 10 w 32"/>
                <a:gd name="T15" fmla="*/ 20 h 20"/>
                <a:gd name="T16" fmla="*/ 25 w 32"/>
                <a:gd name="T17" fmla="*/ 14 h 20"/>
                <a:gd name="T18" fmla="*/ 28 w 32"/>
                <a:gd name="T19" fmla="*/ 10 h 20"/>
                <a:gd name="T20" fmla="*/ 29 w 32"/>
                <a:gd name="T21" fmla="*/ 11 h 20"/>
                <a:gd name="T22" fmla="*/ 31 w 32"/>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0">
                  <a:moveTo>
                    <a:pt x="31" y="10"/>
                  </a:moveTo>
                  <a:cubicBezTo>
                    <a:pt x="32" y="8"/>
                    <a:pt x="30" y="6"/>
                    <a:pt x="27" y="5"/>
                  </a:cubicBezTo>
                  <a:cubicBezTo>
                    <a:pt x="25" y="4"/>
                    <a:pt x="18" y="1"/>
                    <a:pt x="16" y="0"/>
                  </a:cubicBezTo>
                  <a:cubicBezTo>
                    <a:pt x="14" y="0"/>
                    <a:pt x="10" y="0"/>
                    <a:pt x="6" y="2"/>
                  </a:cubicBezTo>
                  <a:cubicBezTo>
                    <a:pt x="1" y="5"/>
                    <a:pt x="1" y="9"/>
                    <a:pt x="1" y="9"/>
                  </a:cubicBezTo>
                  <a:cubicBezTo>
                    <a:pt x="1" y="9"/>
                    <a:pt x="0" y="10"/>
                    <a:pt x="0" y="14"/>
                  </a:cubicBezTo>
                  <a:cubicBezTo>
                    <a:pt x="1" y="18"/>
                    <a:pt x="5" y="19"/>
                    <a:pt x="6" y="19"/>
                  </a:cubicBezTo>
                  <a:cubicBezTo>
                    <a:pt x="7" y="20"/>
                    <a:pt x="8" y="20"/>
                    <a:pt x="10" y="20"/>
                  </a:cubicBezTo>
                  <a:cubicBezTo>
                    <a:pt x="13" y="19"/>
                    <a:pt x="23" y="15"/>
                    <a:pt x="25" y="14"/>
                  </a:cubicBezTo>
                  <a:cubicBezTo>
                    <a:pt x="26" y="12"/>
                    <a:pt x="27" y="10"/>
                    <a:pt x="28" y="10"/>
                  </a:cubicBezTo>
                  <a:cubicBezTo>
                    <a:pt x="29" y="9"/>
                    <a:pt x="30" y="8"/>
                    <a:pt x="29" y="11"/>
                  </a:cubicBezTo>
                  <a:cubicBezTo>
                    <a:pt x="28" y="14"/>
                    <a:pt x="30" y="12"/>
                    <a:pt x="31" y="1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0" name="Freeform 476">
              <a:extLst>
                <a:ext uri="{FF2B5EF4-FFF2-40B4-BE49-F238E27FC236}">
                  <a16:creationId xmlns="" xmlns:a16="http://schemas.microsoft.com/office/drawing/2014/main" id="{7538C76E-FD8A-4F5B-89A8-B86893DFCDAB}"/>
                </a:ext>
              </a:extLst>
            </p:cNvPr>
            <p:cNvSpPr>
              <a:spLocks/>
            </p:cNvSpPr>
            <p:nvPr/>
          </p:nvSpPr>
          <p:spPr bwMode="auto">
            <a:xfrm>
              <a:off x="4259330" y="1793719"/>
              <a:ext cx="12221" cy="2222"/>
            </a:xfrm>
            <a:custGeom>
              <a:avLst/>
              <a:gdLst>
                <a:gd name="T0" fmla="*/ 8 w 11"/>
                <a:gd name="T1" fmla="*/ 2 h 3"/>
                <a:gd name="T2" fmla="*/ 9 w 11"/>
                <a:gd name="T3" fmla="*/ 1 h 3"/>
                <a:gd name="T4" fmla="*/ 4 w 11"/>
                <a:gd name="T5" fmla="*/ 1 h 3"/>
                <a:gd name="T6" fmla="*/ 4 w 11"/>
                <a:gd name="T7" fmla="*/ 2 h 3"/>
                <a:gd name="T8" fmla="*/ 8 w 11"/>
                <a:gd name="T9" fmla="*/ 2 h 3"/>
              </a:gdLst>
              <a:ahLst/>
              <a:cxnLst>
                <a:cxn ang="0">
                  <a:pos x="T0" y="T1"/>
                </a:cxn>
                <a:cxn ang="0">
                  <a:pos x="T2" y="T3"/>
                </a:cxn>
                <a:cxn ang="0">
                  <a:pos x="T4" y="T5"/>
                </a:cxn>
                <a:cxn ang="0">
                  <a:pos x="T6" y="T7"/>
                </a:cxn>
                <a:cxn ang="0">
                  <a:pos x="T8" y="T9"/>
                </a:cxn>
              </a:cxnLst>
              <a:rect l="0" t="0" r="r" b="b"/>
              <a:pathLst>
                <a:path w="11" h="3">
                  <a:moveTo>
                    <a:pt x="8" y="2"/>
                  </a:moveTo>
                  <a:cubicBezTo>
                    <a:pt x="11" y="2"/>
                    <a:pt x="10" y="1"/>
                    <a:pt x="9" y="1"/>
                  </a:cubicBezTo>
                  <a:cubicBezTo>
                    <a:pt x="8" y="0"/>
                    <a:pt x="8" y="0"/>
                    <a:pt x="4" y="1"/>
                  </a:cubicBezTo>
                  <a:cubicBezTo>
                    <a:pt x="0" y="2"/>
                    <a:pt x="4" y="2"/>
                    <a:pt x="4" y="2"/>
                  </a:cubicBezTo>
                  <a:cubicBezTo>
                    <a:pt x="4" y="2"/>
                    <a:pt x="6" y="3"/>
                    <a:pt x="8"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1" name="Freeform 477">
              <a:extLst>
                <a:ext uri="{FF2B5EF4-FFF2-40B4-BE49-F238E27FC236}">
                  <a16:creationId xmlns="" xmlns:a16="http://schemas.microsoft.com/office/drawing/2014/main" id="{B2B439F5-5A48-4837-A056-23027625CF6D}"/>
                </a:ext>
              </a:extLst>
            </p:cNvPr>
            <p:cNvSpPr>
              <a:spLocks/>
            </p:cNvSpPr>
            <p:nvPr/>
          </p:nvSpPr>
          <p:spPr bwMode="auto">
            <a:xfrm>
              <a:off x="4863721" y="1819272"/>
              <a:ext cx="6666" cy="4444"/>
            </a:xfrm>
            <a:custGeom>
              <a:avLst/>
              <a:gdLst>
                <a:gd name="T0" fmla="*/ 2 w 6"/>
                <a:gd name="T1" fmla="*/ 3 h 4"/>
                <a:gd name="T2" fmla="*/ 5 w 6"/>
                <a:gd name="T3" fmla="*/ 3 h 4"/>
                <a:gd name="T4" fmla="*/ 4 w 6"/>
                <a:gd name="T5" fmla="*/ 1 h 4"/>
                <a:gd name="T6" fmla="*/ 2 w 6"/>
                <a:gd name="T7" fmla="*/ 2 h 4"/>
                <a:gd name="T8" fmla="*/ 2 w 6"/>
                <a:gd name="T9" fmla="*/ 3 h 4"/>
              </a:gdLst>
              <a:ahLst/>
              <a:cxnLst>
                <a:cxn ang="0">
                  <a:pos x="T0" y="T1"/>
                </a:cxn>
                <a:cxn ang="0">
                  <a:pos x="T2" y="T3"/>
                </a:cxn>
                <a:cxn ang="0">
                  <a:pos x="T4" y="T5"/>
                </a:cxn>
                <a:cxn ang="0">
                  <a:pos x="T6" y="T7"/>
                </a:cxn>
                <a:cxn ang="0">
                  <a:pos x="T8" y="T9"/>
                </a:cxn>
              </a:cxnLst>
              <a:rect l="0" t="0" r="r" b="b"/>
              <a:pathLst>
                <a:path w="6" h="4">
                  <a:moveTo>
                    <a:pt x="2" y="3"/>
                  </a:moveTo>
                  <a:cubicBezTo>
                    <a:pt x="3" y="4"/>
                    <a:pt x="4" y="3"/>
                    <a:pt x="5" y="3"/>
                  </a:cubicBezTo>
                  <a:cubicBezTo>
                    <a:pt x="6" y="2"/>
                    <a:pt x="5" y="1"/>
                    <a:pt x="4" y="1"/>
                  </a:cubicBezTo>
                  <a:cubicBezTo>
                    <a:pt x="4" y="0"/>
                    <a:pt x="3" y="1"/>
                    <a:pt x="2" y="2"/>
                  </a:cubicBezTo>
                  <a:cubicBezTo>
                    <a:pt x="0" y="3"/>
                    <a:pt x="2" y="3"/>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2" name="Freeform 478">
              <a:extLst>
                <a:ext uri="{FF2B5EF4-FFF2-40B4-BE49-F238E27FC236}">
                  <a16:creationId xmlns="" xmlns:a16="http://schemas.microsoft.com/office/drawing/2014/main" id="{F2006225-DAD1-40E2-9489-3BC79E42A241}"/>
                </a:ext>
              </a:extLst>
            </p:cNvPr>
            <p:cNvSpPr>
              <a:spLocks/>
            </p:cNvSpPr>
            <p:nvPr/>
          </p:nvSpPr>
          <p:spPr bwMode="auto">
            <a:xfrm>
              <a:off x="5057038" y="1889266"/>
              <a:ext cx="22220" cy="3333"/>
            </a:xfrm>
            <a:custGeom>
              <a:avLst/>
              <a:gdLst>
                <a:gd name="T0" fmla="*/ 5 w 22"/>
                <a:gd name="T1" fmla="*/ 2 h 3"/>
                <a:gd name="T2" fmla="*/ 8 w 22"/>
                <a:gd name="T3" fmla="*/ 1 h 3"/>
                <a:gd name="T4" fmla="*/ 13 w 22"/>
                <a:gd name="T5" fmla="*/ 3 h 3"/>
                <a:gd name="T6" fmla="*/ 11 w 22"/>
                <a:gd name="T7" fmla="*/ 0 h 3"/>
                <a:gd name="T8" fmla="*/ 5 w 22"/>
                <a:gd name="T9" fmla="*/ 2 h 3"/>
              </a:gdLst>
              <a:ahLst/>
              <a:cxnLst>
                <a:cxn ang="0">
                  <a:pos x="T0" y="T1"/>
                </a:cxn>
                <a:cxn ang="0">
                  <a:pos x="T2" y="T3"/>
                </a:cxn>
                <a:cxn ang="0">
                  <a:pos x="T4" y="T5"/>
                </a:cxn>
                <a:cxn ang="0">
                  <a:pos x="T6" y="T7"/>
                </a:cxn>
                <a:cxn ang="0">
                  <a:pos x="T8" y="T9"/>
                </a:cxn>
              </a:cxnLst>
              <a:rect l="0" t="0" r="r" b="b"/>
              <a:pathLst>
                <a:path w="22" h="3">
                  <a:moveTo>
                    <a:pt x="5" y="2"/>
                  </a:moveTo>
                  <a:cubicBezTo>
                    <a:pt x="5" y="2"/>
                    <a:pt x="7" y="2"/>
                    <a:pt x="8" y="1"/>
                  </a:cubicBezTo>
                  <a:cubicBezTo>
                    <a:pt x="9" y="1"/>
                    <a:pt x="11" y="3"/>
                    <a:pt x="13" y="3"/>
                  </a:cubicBezTo>
                  <a:cubicBezTo>
                    <a:pt x="14" y="3"/>
                    <a:pt x="22" y="1"/>
                    <a:pt x="11" y="0"/>
                  </a:cubicBezTo>
                  <a:cubicBezTo>
                    <a:pt x="0" y="0"/>
                    <a:pt x="5" y="2"/>
                    <a:pt x="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3" name="Freeform 479">
              <a:extLst>
                <a:ext uri="{FF2B5EF4-FFF2-40B4-BE49-F238E27FC236}">
                  <a16:creationId xmlns="" xmlns:a16="http://schemas.microsoft.com/office/drawing/2014/main" id="{54E2CCB2-60C8-4A17-B4E1-B0A2D41634D0}"/>
                </a:ext>
              </a:extLst>
            </p:cNvPr>
            <p:cNvSpPr>
              <a:spLocks/>
            </p:cNvSpPr>
            <p:nvPr/>
          </p:nvSpPr>
          <p:spPr bwMode="auto">
            <a:xfrm>
              <a:off x="5532551" y="1932596"/>
              <a:ext cx="26664" cy="12221"/>
            </a:xfrm>
            <a:custGeom>
              <a:avLst/>
              <a:gdLst>
                <a:gd name="T0" fmla="*/ 3 w 25"/>
                <a:gd name="T1" fmla="*/ 6 h 12"/>
                <a:gd name="T2" fmla="*/ 9 w 25"/>
                <a:gd name="T3" fmla="*/ 9 h 12"/>
                <a:gd name="T4" fmla="*/ 20 w 25"/>
                <a:gd name="T5" fmla="*/ 12 h 12"/>
                <a:gd name="T6" fmla="*/ 24 w 25"/>
                <a:gd name="T7" fmla="*/ 5 h 12"/>
                <a:gd name="T8" fmla="*/ 20 w 25"/>
                <a:gd name="T9" fmla="*/ 3 h 12"/>
                <a:gd name="T10" fmla="*/ 12 w 25"/>
                <a:gd name="T11" fmla="*/ 1 h 12"/>
                <a:gd name="T12" fmla="*/ 2 w 25"/>
                <a:gd name="T13" fmla="*/ 4 h 12"/>
                <a:gd name="T14" fmla="*/ 3 w 25"/>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
                  <a:moveTo>
                    <a:pt x="3" y="6"/>
                  </a:moveTo>
                  <a:cubicBezTo>
                    <a:pt x="5" y="7"/>
                    <a:pt x="5" y="7"/>
                    <a:pt x="9" y="9"/>
                  </a:cubicBezTo>
                  <a:cubicBezTo>
                    <a:pt x="12" y="11"/>
                    <a:pt x="15" y="11"/>
                    <a:pt x="20" y="12"/>
                  </a:cubicBezTo>
                  <a:cubicBezTo>
                    <a:pt x="24" y="12"/>
                    <a:pt x="25" y="7"/>
                    <a:pt x="24" y="5"/>
                  </a:cubicBezTo>
                  <a:cubicBezTo>
                    <a:pt x="24" y="2"/>
                    <a:pt x="22" y="3"/>
                    <a:pt x="20" y="3"/>
                  </a:cubicBezTo>
                  <a:cubicBezTo>
                    <a:pt x="18" y="3"/>
                    <a:pt x="16" y="2"/>
                    <a:pt x="12" y="1"/>
                  </a:cubicBezTo>
                  <a:cubicBezTo>
                    <a:pt x="7" y="0"/>
                    <a:pt x="4" y="2"/>
                    <a:pt x="2" y="4"/>
                  </a:cubicBezTo>
                  <a:cubicBezTo>
                    <a:pt x="0" y="6"/>
                    <a:pt x="3" y="6"/>
                    <a:pt x="3"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4" name="Freeform 480">
              <a:extLst>
                <a:ext uri="{FF2B5EF4-FFF2-40B4-BE49-F238E27FC236}">
                  <a16:creationId xmlns="" xmlns:a16="http://schemas.microsoft.com/office/drawing/2014/main" id="{690E7EA0-24A7-4CEF-B070-3BCDDE5FB88B}"/>
                </a:ext>
              </a:extLst>
            </p:cNvPr>
            <p:cNvSpPr>
              <a:spLocks/>
            </p:cNvSpPr>
            <p:nvPr/>
          </p:nvSpPr>
          <p:spPr bwMode="auto">
            <a:xfrm>
              <a:off x="5419228" y="1908153"/>
              <a:ext cx="6666" cy="3333"/>
            </a:xfrm>
            <a:custGeom>
              <a:avLst/>
              <a:gdLst>
                <a:gd name="T0" fmla="*/ 3 w 7"/>
                <a:gd name="T1" fmla="*/ 1 h 3"/>
                <a:gd name="T2" fmla="*/ 4 w 7"/>
                <a:gd name="T3" fmla="*/ 0 h 3"/>
                <a:gd name="T4" fmla="*/ 3 w 7"/>
                <a:gd name="T5" fmla="*/ 1 h 3"/>
              </a:gdLst>
              <a:ahLst/>
              <a:cxnLst>
                <a:cxn ang="0">
                  <a:pos x="T0" y="T1"/>
                </a:cxn>
                <a:cxn ang="0">
                  <a:pos x="T2" y="T3"/>
                </a:cxn>
                <a:cxn ang="0">
                  <a:pos x="T4" y="T5"/>
                </a:cxn>
              </a:cxnLst>
              <a:rect l="0" t="0" r="r" b="b"/>
              <a:pathLst>
                <a:path w="7" h="3">
                  <a:moveTo>
                    <a:pt x="3" y="1"/>
                  </a:moveTo>
                  <a:cubicBezTo>
                    <a:pt x="7" y="3"/>
                    <a:pt x="7" y="2"/>
                    <a:pt x="4" y="0"/>
                  </a:cubicBezTo>
                  <a:cubicBezTo>
                    <a:pt x="4" y="0"/>
                    <a:pt x="0" y="0"/>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5" name="Freeform 481">
              <a:extLst>
                <a:ext uri="{FF2B5EF4-FFF2-40B4-BE49-F238E27FC236}">
                  <a16:creationId xmlns="" xmlns:a16="http://schemas.microsoft.com/office/drawing/2014/main" id="{473E5914-EEC1-40AB-AE4C-08FE9F17F173}"/>
                </a:ext>
              </a:extLst>
            </p:cNvPr>
            <p:cNvSpPr>
              <a:spLocks/>
            </p:cNvSpPr>
            <p:nvPr/>
          </p:nvSpPr>
          <p:spPr bwMode="auto">
            <a:xfrm>
              <a:off x="5189249" y="2505878"/>
              <a:ext cx="18888" cy="16666"/>
            </a:xfrm>
            <a:custGeom>
              <a:avLst/>
              <a:gdLst>
                <a:gd name="T0" fmla="*/ 15 w 18"/>
                <a:gd name="T1" fmla="*/ 1 h 16"/>
                <a:gd name="T2" fmla="*/ 12 w 18"/>
                <a:gd name="T3" fmla="*/ 0 h 16"/>
                <a:gd name="T4" fmla="*/ 10 w 18"/>
                <a:gd name="T5" fmla="*/ 1 h 16"/>
                <a:gd name="T6" fmla="*/ 1 w 18"/>
                <a:gd name="T7" fmla="*/ 11 h 16"/>
                <a:gd name="T8" fmla="*/ 1 w 18"/>
                <a:gd name="T9" fmla="*/ 15 h 16"/>
                <a:gd name="T10" fmla="*/ 3 w 18"/>
                <a:gd name="T11" fmla="*/ 13 h 16"/>
                <a:gd name="T12" fmla="*/ 5 w 18"/>
                <a:gd name="T13" fmla="*/ 11 h 16"/>
                <a:gd name="T14" fmla="*/ 8 w 18"/>
                <a:gd name="T15" fmla="*/ 6 h 16"/>
                <a:gd name="T16" fmla="*/ 11 w 18"/>
                <a:gd name="T17" fmla="*/ 5 h 16"/>
                <a:gd name="T18" fmla="*/ 15 w 18"/>
                <a:gd name="T19" fmla="*/ 2 h 16"/>
                <a:gd name="T20" fmla="*/ 15 w 18"/>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15" y="1"/>
                  </a:moveTo>
                  <a:cubicBezTo>
                    <a:pt x="14" y="1"/>
                    <a:pt x="13" y="1"/>
                    <a:pt x="12" y="0"/>
                  </a:cubicBezTo>
                  <a:cubicBezTo>
                    <a:pt x="11" y="0"/>
                    <a:pt x="11" y="0"/>
                    <a:pt x="10" y="1"/>
                  </a:cubicBezTo>
                  <a:cubicBezTo>
                    <a:pt x="9" y="2"/>
                    <a:pt x="3" y="9"/>
                    <a:pt x="1" y="11"/>
                  </a:cubicBezTo>
                  <a:cubicBezTo>
                    <a:pt x="0" y="13"/>
                    <a:pt x="1" y="15"/>
                    <a:pt x="1" y="15"/>
                  </a:cubicBezTo>
                  <a:cubicBezTo>
                    <a:pt x="2" y="16"/>
                    <a:pt x="3" y="15"/>
                    <a:pt x="3" y="13"/>
                  </a:cubicBezTo>
                  <a:cubicBezTo>
                    <a:pt x="3" y="12"/>
                    <a:pt x="3" y="11"/>
                    <a:pt x="5" y="11"/>
                  </a:cubicBezTo>
                  <a:cubicBezTo>
                    <a:pt x="6" y="11"/>
                    <a:pt x="8" y="7"/>
                    <a:pt x="8" y="6"/>
                  </a:cubicBezTo>
                  <a:cubicBezTo>
                    <a:pt x="9" y="6"/>
                    <a:pt x="10" y="6"/>
                    <a:pt x="11" y="5"/>
                  </a:cubicBezTo>
                  <a:cubicBezTo>
                    <a:pt x="12" y="4"/>
                    <a:pt x="13" y="4"/>
                    <a:pt x="15" y="2"/>
                  </a:cubicBezTo>
                  <a:cubicBezTo>
                    <a:pt x="18" y="1"/>
                    <a:pt x="16" y="1"/>
                    <a:pt x="15"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6" name="Freeform 482">
              <a:extLst>
                <a:ext uri="{FF2B5EF4-FFF2-40B4-BE49-F238E27FC236}">
                  <a16:creationId xmlns="" xmlns:a16="http://schemas.microsoft.com/office/drawing/2014/main" id="{3584FF93-666A-4823-AC1D-4470634197A8}"/>
                </a:ext>
              </a:extLst>
            </p:cNvPr>
            <p:cNvSpPr>
              <a:spLocks/>
            </p:cNvSpPr>
            <p:nvPr/>
          </p:nvSpPr>
          <p:spPr bwMode="auto">
            <a:xfrm>
              <a:off x="5208136" y="2518099"/>
              <a:ext cx="4444" cy="2222"/>
            </a:xfrm>
            <a:custGeom>
              <a:avLst/>
              <a:gdLst>
                <a:gd name="T0" fmla="*/ 3 w 4"/>
                <a:gd name="T1" fmla="*/ 0 h 2"/>
                <a:gd name="T2" fmla="*/ 0 w 4"/>
                <a:gd name="T3" fmla="*/ 1 h 2"/>
                <a:gd name="T4" fmla="*/ 3 w 4"/>
                <a:gd name="T5" fmla="*/ 0 h 2"/>
              </a:gdLst>
              <a:ahLst/>
              <a:cxnLst>
                <a:cxn ang="0">
                  <a:pos x="T0" y="T1"/>
                </a:cxn>
                <a:cxn ang="0">
                  <a:pos x="T2" y="T3"/>
                </a:cxn>
                <a:cxn ang="0">
                  <a:pos x="T4" y="T5"/>
                </a:cxn>
              </a:cxnLst>
              <a:rect l="0" t="0" r="r" b="b"/>
              <a:pathLst>
                <a:path w="4" h="2">
                  <a:moveTo>
                    <a:pt x="3" y="0"/>
                  </a:moveTo>
                  <a:cubicBezTo>
                    <a:pt x="2" y="0"/>
                    <a:pt x="0" y="1"/>
                    <a:pt x="0" y="1"/>
                  </a:cubicBezTo>
                  <a:cubicBezTo>
                    <a:pt x="1" y="2"/>
                    <a:pt x="4" y="0"/>
                    <a:pt x="3"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7" name="Freeform 483">
              <a:extLst>
                <a:ext uri="{FF2B5EF4-FFF2-40B4-BE49-F238E27FC236}">
                  <a16:creationId xmlns="" xmlns:a16="http://schemas.microsoft.com/office/drawing/2014/main" id="{B59106A2-D6F4-435C-A6EA-F272A6BFF032}"/>
                </a:ext>
              </a:extLst>
            </p:cNvPr>
            <p:cNvSpPr>
              <a:spLocks/>
            </p:cNvSpPr>
            <p:nvPr/>
          </p:nvSpPr>
          <p:spPr bwMode="auto">
            <a:xfrm>
              <a:off x="5211469" y="2486991"/>
              <a:ext cx="31108" cy="21110"/>
            </a:xfrm>
            <a:custGeom>
              <a:avLst/>
              <a:gdLst>
                <a:gd name="T0" fmla="*/ 28 w 30"/>
                <a:gd name="T1" fmla="*/ 1 h 20"/>
                <a:gd name="T2" fmla="*/ 21 w 30"/>
                <a:gd name="T3" fmla="*/ 4 h 20"/>
                <a:gd name="T4" fmla="*/ 17 w 30"/>
                <a:gd name="T5" fmla="*/ 2 h 20"/>
                <a:gd name="T6" fmla="*/ 14 w 30"/>
                <a:gd name="T7" fmla="*/ 5 h 20"/>
                <a:gd name="T8" fmla="*/ 5 w 30"/>
                <a:gd name="T9" fmla="*/ 12 h 20"/>
                <a:gd name="T10" fmla="*/ 3 w 30"/>
                <a:gd name="T11" fmla="*/ 16 h 20"/>
                <a:gd name="T12" fmla="*/ 1 w 30"/>
                <a:gd name="T13" fmla="*/ 20 h 20"/>
                <a:gd name="T14" fmla="*/ 2 w 30"/>
                <a:gd name="T15" fmla="*/ 19 h 20"/>
                <a:gd name="T16" fmla="*/ 5 w 30"/>
                <a:gd name="T17" fmla="*/ 18 h 20"/>
                <a:gd name="T18" fmla="*/ 7 w 30"/>
                <a:gd name="T19" fmla="*/ 16 h 20"/>
                <a:gd name="T20" fmla="*/ 10 w 30"/>
                <a:gd name="T21" fmla="*/ 13 h 20"/>
                <a:gd name="T22" fmla="*/ 12 w 30"/>
                <a:gd name="T23" fmla="*/ 11 h 20"/>
                <a:gd name="T24" fmla="*/ 14 w 30"/>
                <a:gd name="T25" fmla="*/ 10 h 20"/>
                <a:gd name="T26" fmla="*/ 19 w 30"/>
                <a:gd name="T27" fmla="*/ 7 h 20"/>
                <a:gd name="T28" fmla="*/ 28 w 30"/>
                <a:gd name="T29" fmla="*/ 3 h 20"/>
                <a:gd name="T30" fmla="*/ 29 w 30"/>
                <a:gd name="T31" fmla="*/ 1 h 20"/>
                <a:gd name="T32" fmla="*/ 28 w 30"/>
                <a:gd name="T3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0">
                  <a:moveTo>
                    <a:pt x="28" y="1"/>
                  </a:moveTo>
                  <a:cubicBezTo>
                    <a:pt x="27" y="1"/>
                    <a:pt x="23" y="4"/>
                    <a:pt x="21" y="4"/>
                  </a:cubicBezTo>
                  <a:cubicBezTo>
                    <a:pt x="20" y="5"/>
                    <a:pt x="18" y="4"/>
                    <a:pt x="17" y="2"/>
                  </a:cubicBezTo>
                  <a:cubicBezTo>
                    <a:pt x="16" y="1"/>
                    <a:pt x="15" y="4"/>
                    <a:pt x="14" y="5"/>
                  </a:cubicBezTo>
                  <a:cubicBezTo>
                    <a:pt x="13" y="6"/>
                    <a:pt x="7" y="11"/>
                    <a:pt x="5" y="12"/>
                  </a:cubicBezTo>
                  <a:cubicBezTo>
                    <a:pt x="4" y="13"/>
                    <a:pt x="5" y="14"/>
                    <a:pt x="3" y="16"/>
                  </a:cubicBezTo>
                  <a:cubicBezTo>
                    <a:pt x="0" y="17"/>
                    <a:pt x="1" y="20"/>
                    <a:pt x="1" y="20"/>
                  </a:cubicBezTo>
                  <a:cubicBezTo>
                    <a:pt x="1" y="20"/>
                    <a:pt x="2" y="20"/>
                    <a:pt x="2" y="19"/>
                  </a:cubicBezTo>
                  <a:cubicBezTo>
                    <a:pt x="2" y="18"/>
                    <a:pt x="3" y="18"/>
                    <a:pt x="5" y="18"/>
                  </a:cubicBezTo>
                  <a:cubicBezTo>
                    <a:pt x="6" y="18"/>
                    <a:pt x="7" y="17"/>
                    <a:pt x="7" y="16"/>
                  </a:cubicBezTo>
                  <a:cubicBezTo>
                    <a:pt x="7" y="15"/>
                    <a:pt x="8" y="14"/>
                    <a:pt x="10" y="13"/>
                  </a:cubicBezTo>
                  <a:cubicBezTo>
                    <a:pt x="11" y="13"/>
                    <a:pt x="12" y="12"/>
                    <a:pt x="12" y="11"/>
                  </a:cubicBezTo>
                  <a:cubicBezTo>
                    <a:pt x="12" y="10"/>
                    <a:pt x="13" y="9"/>
                    <a:pt x="14" y="10"/>
                  </a:cubicBezTo>
                  <a:cubicBezTo>
                    <a:pt x="16" y="10"/>
                    <a:pt x="17" y="8"/>
                    <a:pt x="19" y="7"/>
                  </a:cubicBezTo>
                  <a:cubicBezTo>
                    <a:pt x="21" y="5"/>
                    <a:pt x="26" y="4"/>
                    <a:pt x="28" y="3"/>
                  </a:cubicBezTo>
                  <a:cubicBezTo>
                    <a:pt x="30" y="3"/>
                    <a:pt x="30" y="2"/>
                    <a:pt x="29" y="1"/>
                  </a:cubicBezTo>
                  <a:cubicBezTo>
                    <a:pt x="29" y="0"/>
                    <a:pt x="29" y="0"/>
                    <a:pt x="28" y="1"/>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8" name="Freeform 484">
              <a:extLst>
                <a:ext uri="{FF2B5EF4-FFF2-40B4-BE49-F238E27FC236}">
                  <a16:creationId xmlns="" xmlns:a16="http://schemas.microsoft.com/office/drawing/2014/main" id="{639E59A7-D919-4201-9FEA-17EA366CD044}"/>
                </a:ext>
              </a:extLst>
            </p:cNvPr>
            <p:cNvSpPr>
              <a:spLocks/>
            </p:cNvSpPr>
            <p:nvPr/>
          </p:nvSpPr>
          <p:spPr bwMode="auto">
            <a:xfrm>
              <a:off x="5251465" y="2473658"/>
              <a:ext cx="16666" cy="12221"/>
            </a:xfrm>
            <a:custGeom>
              <a:avLst/>
              <a:gdLst>
                <a:gd name="T0" fmla="*/ 15 w 16"/>
                <a:gd name="T1" fmla="*/ 0 h 12"/>
                <a:gd name="T2" fmla="*/ 12 w 16"/>
                <a:gd name="T3" fmla="*/ 0 h 12"/>
                <a:gd name="T4" fmla="*/ 9 w 16"/>
                <a:gd name="T5" fmla="*/ 2 h 12"/>
                <a:gd name="T6" fmla="*/ 2 w 16"/>
                <a:gd name="T7" fmla="*/ 10 h 12"/>
                <a:gd name="T8" fmla="*/ 1 w 16"/>
                <a:gd name="T9" fmla="*/ 11 h 12"/>
                <a:gd name="T10" fmla="*/ 5 w 16"/>
                <a:gd name="T11" fmla="*/ 9 h 12"/>
                <a:gd name="T12" fmla="*/ 15 w 16"/>
                <a:gd name="T13" fmla="*/ 1 h 12"/>
                <a:gd name="T14" fmla="*/ 15 w 1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5" y="0"/>
                  </a:moveTo>
                  <a:cubicBezTo>
                    <a:pt x="14" y="0"/>
                    <a:pt x="13" y="0"/>
                    <a:pt x="12" y="0"/>
                  </a:cubicBezTo>
                  <a:cubicBezTo>
                    <a:pt x="12" y="1"/>
                    <a:pt x="10" y="2"/>
                    <a:pt x="9" y="2"/>
                  </a:cubicBezTo>
                  <a:cubicBezTo>
                    <a:pt x="8" y="2"/>
                    <a:pt x="3" y="8"/>
                    <a:pt x="2" y="10"/>
                  </a:cubicBezTo>
                  <a:cubicBezTo>
                    <a:pt x="0" y="12"/>
                    <a:pt x="1" y="11"/>
                    <a:pt x="1" y="11"/>
                  </a:cubicBezTo>
                  <a:cubicBezTo>
                    <a:pt x="2" y="10"/>
                    <a:pt x="4" y="10"/>
                    <a:pt x="5" y="9"/>
                  </a:cubicBezTo>
                  <a:cubicBezTo>
                    <a:pt x="7" y="8"/>
                    <a:pt x="13" y="3"/>
                    <a:pt x="15" y="1"/>
                  </a:cubicBezTo>
                  <a:cubicBezTo>
                    <a:pt x="16" y="0"/>
                    <a:pt x="16" y="0"/>
                    <a:pt x="15"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9" name="Freeform 485">
              <a:extLst>
                <a:ext uri="{FF2B5EF4-FFF2-40B4-BE49-F238E27FC236}">
                  <a16:creationId xmlns="" xmlns:a16="http://schemas.microsoft.com/office/drawing/2014/main" id="{F112BF40-7AC9-4775-A709-56C35BE1C37E}"/>
                </a:ext>
              </a:extLst>
            </p:cNvPr>
            <p:cNvSpPr>
              <a:spLocks/>
            </p:cNvSpPr>
            <p:nvPr/>
          </p:nvSpPr>
          <p:spPr bwMode="auto">
            <a:xfrm>
              <a:off x="5288129" y="2453660"/>
              <a:ext cx="7777" cy="8888"/>
            </a:xfrm>
            <a:custGeom>
              <a:avLst/>
              <a:gdLst>
                <a:gd name="T0" fmla="*/ 4 w 8"/>
                <a:gd name="T1" fmla="*/ 3 h 8"/>
                <a:gd name="T2" fmla="*/ 0 w 8"/>
                <a:gd name="T3" fmla="*/ 8 h 8"/>
                <a:gd name="T4" fmla="*/ 4 w 8"/>
                <a:gd name="T5" fmla="*/ 3 h 8"/>
              </a:gdLst>
              <a:ahLst/>
              <a:cxnLst>
                <a:cxn ang="0">
                  <a:pos x="T0" y="T1"/>
                </a:cxn>
                <a:cxn ang="0">
                  <a:pos x="T2" y="T3"/>
                </a:cxn>
                <a:cxn ang="0">
                  <a:pos x="T4" y="T5"/>
                </a:cxn>
              </a:cxnLst>
              <a:rect l="0" t="0" r="r" b="b"/>
              <a:pathLst>
                <a:path w="8" h="8">
                  <a:moveTo>
                    <a:pt x="4" y="3"/>
                  </a:moveTo>
                  <a:cubicBezTo>
                    <a:pt x="0" y="6"/>
                    <a:pt x="0" y="8"/>
                    <a:pt x="0" y="8"/>
                  </a:cubicBezTo>
                  <a:cubicBezTo>
                    <a:pt x="2" y="8"/>
                    <a:pt x="8" y="0"/>
                    <a:pt x="4"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0" name="Freeform 486">
              <a:extLst>
                <a:ext uri="{FF2B5EF4-FFF2-40B4-BE49-F238E27FC236}">
                  <a16:creationId xmlns="" xmlns:a16="http://schemas.microsoft.com/office/drawing/2014/main" id="{C4A1F4F6-3537-45F8-AA63-89C81546F4D4}"/>
                </a:ext>
              </a:extLst>
            </p:cNvPr>
            <p:cNvSpPr>
              <a:spLocks/>
            </p:cNvSpPr>
            <p:nvPr/>
          </p:nvSpPr>
          <p:spPr bwMode="auto">
            <a:xfrm>
              <a:off x="5297017" y="2450328"/>
              <a:ext cx="2222" cy="1111"/>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0"/>
                    <a:pt x="1" y="1"/>
                  </a:cubicBezTo>
                  <a:cubicBezTo>
                    <a:pt x="1" y="1"/>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1" name="Freeform 487">
              <a:extLst>
                <a:ext uri="{FF2B5EF4-FFF2-40B4-BE49-F238E27FC236}">
                  <a16:creationId xmlns="" xmlns:a16="http://schemas.microsoft.com/office/drawing/2014/main" id="{5219B7B7-4587-40D8-987D-3BC2A62DA2D5}"/>
                </a:ext>
              </a:extLst>
            </p:cNvPr>
            <p:cNvSpPr>
              <a:spLocks/>
            </p:cNvSpPr>
            <p:nvPr/>
          </p:nvSpPr>
          <p:spPr bwMode="auto">
            <a:xfrm>
              <a:off x="5307016" y="2442550"/>
              <a:ext cx="1111" cy="111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1"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2" name="Freeform 488">
              <a:extLst>
                <a:ext uri="{FF2B5EF4-FFF2-40B4-BE49-F238E27FC236}">
                  <a16:creationId xmlns="" xmlns:a16="http://schemas.microsoft.com/office/drawing/2014/main" id="{3A09031B-BDA6-40C0-BCC6-110EE63CAB05}"/>
                </a:ext>
              </a:extLst>
            </p:cNvPr>
            <p:cNvSpPr>
              <a:spLocks/>
            </p:cNvSpPr>
            <p:nvPr/>
          </p:nvSpPr>
          <p:spPr bwMode="auto">
            <a:xfrm>
              <a:off x="5322570" y="2419219"/>
              <a:ext cx="3333" cy="4444"/>
            </a:xfrm>
            <a:custGeom>
              <a:avLst/>
              <a:gdLst>
                <a:gd name="T0" fmla="*/ 3 w 3"/>
                <a:gd name="T1" fmla="*/ 1 h 4"/>
                <a:gd name="T2" fmla="*/ 0 w 3"/>
                <a:gd name="T3" fmla="*/ 4 h 4"/>
                <a:gd name="T4" fmla="*/ 3 w 3"/>
                <a:gd name="T5" fmla="*/ 1 h 4"/>
              </a:gdLst>
              <a:ahLst/>
              <a:cxnLst>
                <a:cxn ang="0">
                  <a:pos x="T0" y="T1"/>
                </a:cxn>
                <a:cxn ang="0">
                  <a:pos x="T2" y="T3"/>
                </a:cxn>
                <a:cxn ang="0">
                  <a:pos x="T4" y="T5"/>
                </a:cxn>
              </a:cxnLst>
              <a:rect l="0" t="0" r="r" b="b"/>
              <a:pathLst>
                <a:path w="3" h="4">
                  <a:moveTo>
                    <a:pt x="3" y="1"/>
                  </a:moveTo>
                  <a:cubicBezTo>
                    <a:pt x="2" y="0"/>
                    <a:pt x="0" y="3"/>
                    <a:pt x="0" y="4"/>
                  </a:cubicBezTo>
                  <a:cubicBezTo>
                    <a:pt x="0" y="4"/>
                    <a:pt x="3" y="2"/>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3" name="Freeform 489">
              <a:extLst>
                <a:ext uri="{FF2B5EF4-FFF2-40B4-BE49-F238E27FC236}">
                  <a16:creationId xmlns="" xmlns:a16="http://schemas.microsoft.com/office/drawing/2014/main" id="{47F788E7-D79C-4CB8-9C37-4F8159305912}"/>
                </a:ext>
              </a:extLst>
            </p:cNvPr>
            <p:cNvSpPr>
              <a:spLocks/>
            </p:cNvSpPr>
            <p:nvPr/>
          </p:nvSpPr>
          <p:spPr bwMode="auto">
            <a:xfrm>
              <a:off x="5329236" y="2403665"/>
              <a:ext cx="6666" cy="9999"/>
            </a:xfrm>
            <a:custGeom>
              <a:avLst/>
              <a:gdLst>
                <a:gd name="T0" fmla="*/ 5 w 6"/>
                <a:gd name="T1" fmla="*/ 5 h 9"/>
                <a:gd name="T2" fmla="*/ 4 w 6"/>
                <a:gd name="T3" fmla="*/ 2 h 9"/>
                <a:gd name="T4" fmla="*/ 2 w 6"/>
                <a:gd name="T5" fmla="*/ 8 h 9"/>
                <a:gd name="T6" fmla="*/ 5 w 6"/>
                <a:gd name="T7" fmla="*/ 5 h 9"/>
              </a:gdLst>
              <a:ahLst/>
              <a:cxnLst>
                <a:cxn ang="0">
                  <a:pos x="T0" y="T1"/>
                </a:cxn>
                <a:cxn ang="0">
                  <a:pos x="T2" y="T3"/>
                </a:cxn>
                <a:cxn ang="0">
                  <a:pos x="T4" y="T5"/>
                </a:cxn>
                <a:cxn ang="0">
                  <a:pos x="T6" y="T7"/>
                </a:cxn>
              </a:cxnLst>
              <a:rect l="0" t="0" r="r" b="b"/>
              <a:pathLst>
                <a:path w="6" h="9">
                  <a:moveTo>
                    <a:pt x="5" y="5"/>
                  </a:moveTo>
                  <a:cubicBezTo>
                    <a:pt x="5" y="2"/>
                    <a:pt x="6" y="0"/>
                    <a:pt x="4" y="2"/>
                  </a:cubicBezTo>
                  <a:cubicBezTo>
                    <a:pt x="3" y="4"/>
                    <a:pt x="0" y="8"/>
                    <a:pt x="2" y="8"/>
                  </a:cubicBezTo>
                  <a:cubicBezTo>
                    <a:pt x="2" y="8"/>
                    <a:pt x="5" y="9"/>
                    <a:pt x="5"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4" name="Freeform 490">
              <a:extLst>
                <a:ext uri="{FF2B5EF4-FFF2-40B4-BE49-F238E27FC236}">
                  <a16:creationId xmlns="" xmlns:a16="http://schemas.microsoft.com/office/drawing/2014/main" id="{53F4CFB4-B20B-49BD-BF13-06EB317018C8}"/>
                </a:ext>
              </a:extLst>
            </p:cNvPr>
            <p:cNvSpPr>
              <a:spLocks/>
            </p:cNvSpPr>
            <p:nvPr/>
          </p:nvSpPr>
          <p:spPr bwMode="auto">
            <a:xfrm>
              <a:off x="5340347" y="2381445"/>
              <a:ext cx="16666" cy="18888"/>
            </a:xfrm>
            <a:custGeom>
              <a:avLst/>
              <a:gdLst>
                <a:gd name="T0" fmla="*/ 11 w 16"/>
                <a:gd name="T1" fmla="*/ 3 h 18"/>
                <a:gd name="T2" fmla="*/ 8 w 16"/>
                <a:gd name="T3" fmla="*/ 8 h 18"/>
                <a:gd name="T4" fmla="*/ 4 w 16"/>
                <a:gd name="T5" fmla="*/ 11 h 18"/>
                <a:gd name="T6" fmla="*/ 1 w 16"/>
                <a:gd name="T7" fmla="*/ 11 h 18"/>
                <a:gd name="T8" fmla="*/ 1 w 16"/>
                <a:gd name="T9" fmla="*/ 13 h 18"/>
                <a:gd name="T10" fmla="*/ 1 w 16"/>
                <a:gd name="T11" fmla="*/ 15 h 18"/>
                <a:gd name="T12" fmla="*/ 2 w 16"/>
                <a:gd name="T13" fmla="*/ 16 h 18"/>
                <a:gd name="T14" fmla="*/ 5 w 16"/>
                <a:gd name="T15" fmla="*/ 15 h 18"/>
                <a:gd name="T16" fmla="*/ 10 w 16"/>
                <a:gd name="T17" fmla="*/ 11 h 18"/>
                <a:gd name="T18" fmla="*/ 15 w 16"/>
                <a:gd name="T19" fmla="*/ 4 h 18"/>
                <a:gd name="T20" fmla="*/ 11 w 16"/>
                <a:gd name="T2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1" y="3"/>
                  </a:moveTo>
                  <a:cubicBezTo>
                    <a:pt x="10" y="5"/>
                    <a:pt x="10" y="7"/>
                    <a:pt x="8" y="8"/>
                  </a:cubicBezTo>
                  <a:cubicBezTo>
                    <a:pt x="5" y="10"/>
                    <a:pt x="5" y="9"/>
                    <a:pt x="4" y="11"/>
                  </a:cubicBezTo>
                  <a:cubicBezTo>
                    <a:pt x="2" y="12"/>
                    <a:pt x="1" y="11"/>
                    <a:pt x="1" y="11"/>
                  </a:cubicBezTo>
                  <a:cubicBezTo>
                    <a:pt x="1" y="11"/>
                    <a:pt x="0" y="12"/>
                    <a:pt x="1" y="13"/>
                  </a:cubicBezTo>
                  <a:cubicBezTo>
                    <a:pt x="2" y="14"/>
                    <a:pt x="1" y="15"/>
                    <a:pt x="1" y="15"/>
                  </a:cubicBezTo>
                  <a:cubicBezTo>
                    <a:pt x="1" y="15"/>
                    <a:pt x="1" y="16"/>
                    <a:pt x="2" y="16"/>
                  </a:cubicBezTo>
                  <a:cubicBezTo>
                    <a:pt x="2" y="16"/>
                    <a:pt x="3" y="18"/>
                    <a:pt x="5" y="15"/>
                  </a:cubicBezTo>
                  <a:cubicBezTo>
                    <a:pt x="7" y="13"/>
                    <a:pt x="9" y="12"/>
                    <a:pt x="10" y="11"/>
                  </a:cubicBezTo>
                  <a:cubicBezTo>
                    <a:pt x="11" y="10"/>
                    <a:pt x="16" y="6"/>
                    <a:pt x="15" y="4"/>
                  </a:cubicBezTo>
                  <a:cubicBezTo>
                    <a:pt x="14" y="1"/>
                    <a:pt x="12" y="0"/>
                    <a:pt x="1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5" name="Freeform 491">
              <a:extLst>
                <a:ext uri="{FF2B5EF4-FFF2-40B4-BE49-F238E27FC236}">
                  <a16:creationId xmlns="" xmlns:a16="http://schemas.microsoft.com/office/drawing/2014/main" id="{97842D1C-3AB6-421A-BB92-BECC584130BD}"/>
                </a:ext>
              </a:extLst>
            </p:cNvPr>
            <p:cNvSpPr>
              <a:spLocks/>
            </p:cNvSpPr>
            <p:nvPr/>
          </p:nvSpPr>
          <p:spPr bwMode="auto">
            <a:xfrm>
              <a:off x="5131476" y="2307007"/>
              <a:ext cx="47774" cy="173318"/>
            </a:xfrm>
            <a:custGeom>
              <a:avLst/>
              <a:gdLst>
                <a:gd name="T0" fmla="*/ 2 w 46"/>
                <a:gd name="T1" fmla="*/ 55 h 168"/>
                <a:gd name="T2" fmla="*/ 7 w 46"/>
                <a:gd name="T3" fmla="*/ 78 h 168"/>
                <a:gd name="T4" fmla="*/ 4 w 46"/>
                <a:gd name="T5" fmla="*/ 115 h 168"/>
                <a:gd name="T6" fmla="*/ 6 w 46"/>
                <a:gd name="T7" fmla="*/ 132 h 168"/>
                <a:gd name="T8" fmla="*/ 5 w 46"/>
                <a:gd name="T9" fmla="*/ 150 h 168"/>
                <a:gd name="T10" fmla="*/ 7 w 46"/>
                <a:gd name="T11" fmla="*/ 165 h 168"/>
                <a:gd name="T12" fmla="*/ 16 w 46"/>
                <a:gd name="T13" fmla="*/ 151 h 168"/>
                <a:gd name="T14" fmla="*/ 26 w 46"/>
                <a:gd name="T15" fmla="*/ 155 h 168"/>
                <a:gd name="T16" fmla="*/ 27 w 46"/>
                <a:gd name="T17" fmla="*/ 163 h 168"/>
                <a:gd name="T18" fmla="*/ 29 w 46"/>
                <a:gd name="T19" fmla="*/ 157 h 168"/>
                <a:gd name="T20" fmla="*/ 25 w 46"/>
                <a:gd name="T21" fmla="*/ 149 h 168"/>
                <a:gd name="T22" fmla="*/ 25 w 46"/>
                <a:gd name="T23" fmla="*/ 151 h 168"/>
                <a:gd name="T24" fmla="*/ 21 w 46"/>
                <a:gd name="T25" fmla="*/ 144 h 168"/>
                <a:gd name="T26" fmla="*/ 14 w 46"/>
                <a:gd name="T27" fmla="*/ 126 h 168"/>
                <a:gd name="T28" fmla="*/ 27 w 46"/>
                <a:gd name="T29" fmla="*/ 102 h 168"/>
                <a:gd name="T30" fmla="*/ 41 w 46"/>
                <a:gd name="T31" fmla="*/ 108 h 168"/>
                <a:gd name="T32" fmla="*/ 46 w 46"/>
                <a:gd name="T33" fmla="*/ 112 h 168"/>
                <a:gd name="T34" fmla="*/ 40 w 46"/>
                <a:gd name="T35" fmla="*/ 104 h 168"/>
                <a:gd name="T36" fmla="*/ 38 w 46"/>
                <a:gd name="T37" fmla="*/ 96 h 168"/>
                <a:gd name="T38" fmla="*/ 27 w 46"/>
                <a:gd name="T39" fmla="*/ 63 h 168"/>
                <a:gd name="T40" fmla="*/ 26 w 46"/>
                <a:gd name="T41" fmla="*/ 57 h 168"/>
                <a:gd name="T42" fmla="*/ 24 w 46"/>
                <a:gd name="T43" fmla="*/ 59 h 168"/>
                <a:gd name="T44" fmla="*/ 22 w 46"/>
                <a:gd name="T45" fmla="*/ 47 h 168"/>
                <a:gd name="T46" fmla="*/ 24 w 46"/>
                <a:gd name="T47" fmla="*/ 37 h 168"/>
                <a:gd name="T48" fmla="*/ 22 w 46"/>
                <a:gd name="T49" fmla="*/ 22 h 168"/>
                <a:gd name="T50" fmla="*/ 23 w 46"/>
                <a:gd name="T51" fmla="*/ 25 h 168"/>
                <a:gd name="T52" fmla="*/ 24 w 46"/>
                <a:gd name="T53" fmla="*/ 24 h 168"/>
                <a:gd name="T54" fmla="*/ 19 w 46"/>
                <a:gd name="T55" fmla="*/ 10 h 168"/>
                <a:gd name="T56" fmla="*/ 16 w 46"/>
                <a:gd name="T57" fmla="*/ 2 h 168"/>
                <a:gd name="T58" fmla="*/ 13 w 46"/>
                <a:gd name="T59" fmla="*/ 3 h 168"/>
                <a:gd name="T60" fmla="*/ 16 w 46"/>
                <a:gd name="T61" fmla="*/ 11 h 168"/>
                <a:gd name="T62" fmla="*/ 16 w 46"/>
                <a:gd name="T63" fmla="*/ 16 h 168"/>
                <a:gd name="T64" fmla="*/ 14 w 46"/>
                <a:gd name="T65" fmla="*/ 18 h 168"/>
                <a:gd name="T66" fmla="*/ 10 w 46"/>
                <a:gd name="T67" fmla="*/ 22 h 168"/>
                <a:gd name="T68" fmla="*/ 2 w 46"/>
                <a:gd name="T69" fmla="*/ 23 h 168"/>
                <a:gd name="T70" fmla="*/ 1 w 46"/>
                <a:gd name="T71"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168">
                  <a:moveTo>
                    <a:pt x="1" y="47"/>
                  </a:moveTo>
                  <a:cubicBezTo>
                    <a:pt x="0" y="50"/>
                    <a:pt x="0" y="51"/>
                    <a:pt x="2" y="55"/>
                  </a:cubicBezTo>
                  <a:cubicBezTo>
                    <a:pt x="4" y="58"/>
                    <a:pt x="11" y="67"/>
                    <a:pt x="9" y="69"/>
                  </a:cubicBezTo>
                  <a:cubicBezTo>
                    <a:pt x="7" y="71"/>
                    <a:pt x="7" y="74"/>
                    <a:pt x="7" y="78"/>
                  </a:cubicBezTo>
                  <a:cubicBezTo>
                    <a:pt x="8" y="81"/>
                    <a:pt x="8" y="96"/>
                    <a:pt x="5" y="104"/>
                  </a:cubicBezTo>
                  <a:cubicBezTo>
                    <a:pt x="5" y="104"/>
                    <a:pt x="2" y="112"/>
                    <a:pt x="4" y="115"/>
                  </a:cubicBezTo>
                  <a:cubicBezTo>
                    <a:pt x="7" y="118"/>
                    <a:pt x="8" y="122"/>
                    <a:pt x="8" y="124"/>
                  </a:cubicBezTo>
                  <a:cubicBezTo>
                    <a:pt x="8" y="126"/>
                    <a:pt x="8" y="130"/>
                    <a:pt x="6" y="132"/>
                  </a:cubicBezTo>
                  <a:cubicBezTo>
                    <a:pt x="4" y="133"/>
                    <a:pt x="5" y="135"/>
                    <a:pt x="6" y="137"/>
                  </a:cubicBezTo>
                  <a:cubicBezTo>
                    <a:pt x="6" y="140"/>
                    <a:pt x="7" y="146"/>
                    <a:pt x="5" y="150"/>
                  </a:cubicBezTo>
                  <a:cubicBezTo>
                    <a:pt x="2" y="154"/>
                    <a:pt x="4" y="162"/>
                    <a:pt x="6" y="165"/>
                  </a:cubicBezTo>
                  <a:cubicBezTo>
                    <a:pt x="6" y="165"/>
                    <a:pt x="7" y="168"/>
                    <a:pt x="7" y="165"/>
                  </a:cubicBezTo>
                  <a:cubicBezTo>
                    <a:pt x="8" y="162"/>
                    <a:pt x="12" y="153"/>
                    <a:pt x="13" y="152"/>
                  </a:cubicBezTo>
                  <a:cubicBezTo>
                    <a:pt x="14" y="151"/>
                    <a:pt x="16" y="150"/>
                    <a:pt x="16" y="151"/>
                  </a:cubicBezTo>
                  <a:cubicBezTo>
                    <a:pt x="17" y="152"/>
                    <a:pt x="17" y="154"/>
                    <a:pt x="21" y="154"/>
                  </a:cubicBezTo>
                  <a:cubicBezTo>
                    <a:pt x="26" y="154"/>
                    <a:pt x="26" y="155"/>
                    <a:pt x="26" y="155"/>
                  </a:cubicBezTo>
                  <a:cubicBezTo>
                    <a:pt x="25" y="156"/>
                    <a:pt x="26" y="157"/>
                    <a:pt x="26" y="159"/>
                  </a:cubicBezTo>
                  <a:cubicBezTo>
                    <a:pt x="26" y="161"/>
                    <a:pt x="27" y="166"/>
                    <a:pt x="27" y="163"/>
                  </a:cubicBezTo>
                  <a:cubicBezTo>
                    <a:pt x="28" y="160"/>
                    <a:pt x="28" y="160"/>
                    <a:pt x="29" y="159"/>
                  </a:cubicBezTo>
                  <a:cubicBezTo>
                    <a:pt x="30" y="157"/>
                    <a:pt x="29" y="157"/>
                    <a:pt x="29" y="157"/>
                  </a:cubicBezTo>
                  <a:cubicBezTo>
                    <a:pt x="29" y="157"/>
                    <a:pt x="28" y="152"/>
                    <a:pt x="27" y="150"/>
                  </a:cubicBezTo>
                  <a:cubicBezTo>
                    <a:pt x="27" y="149"/>
                    <a:pt x="27" y="149"/>
                    <a:pt x="25" y="149"/>
                  </a:cubicBezTo>
                  <a:cubicBezTo>
                    <a:pt x="24" y="149"/>
                    <a:pt x="23" y="149"/>
                    <a:pt x="25" y="150"/>
                  </a:cubicBezTo>
                  <a:cubicBezTo>
                    <a:pt x="26" y="151"/>
                    <a:pt x="26" y="151"/>
                    <a:pt x="25" y="151"/>
                  </a:cubicBezTo>
                  <a:cubicBezTo>
                    <a:pt x="23" y="151"/>
                    <a:pt x="22" y="151"/>
                    <a:pt x="22" y="149"/>
                  </a:cubicBezTo>
                  <a:cubicBezTo>
                    <a:pt x="22" y="148"/>
                    <a:pt x="21" y="145"/>
                    <a:pt x="21" y="144"/>
                  </a:cubicBezTo>
                  <a:cubicBezTo>
                    <a:pt x="21" y="144"/>
                    <a:pt x="19" y="139"/>
                    <a:pt x="17" y="137"/>
                  </a:cubicBezTo>
                  <a:cubicBezTo>
                    <a:pt x="15" y="135"/>
                    <a:pt x="12" y="132"/>
                    <a:pt x="14" y="126"/>
                  </a:cubicBezTo>
                  <a:cubicBezTo>
                    <a:pt x="16" y="121"/>
                    <a:pt x="20" y="109"/>
                    <a:pt x="21" y="106"/>
                  </a:cubicBezTo>
                  <a:cubicBezTo>
                    <a:pt x="21" y="103"/>
                    <a:pt x="24" y="102"/>
                    <a:pt x="27" y="102"/>
                  </a:cubicBezTo>
                  <a:cubicBezTo>
                    <a:pt x="31" y="102"/>
                    <a:pt x="37" y="102"/>
                    <a:pt x="39" y="105"/>
                  </a:cubicBezTo>
                  <a:cubicBezTo>
                    <a:pt x="41" y="108"/>
                    <a:pt x="40" y="107"/>
                    <a:pt x="41" y="108"/>
                  </a:cubicBezTo>
                  <a:cubicBezTo>
                    <a:pt x="43" y="109"/>
                    <a:pt x="43" y="109"/>
                    <a:pt x="44" y="110"/>
                  </a:cubicBezTo>
                  <a:cubicBezTo>
                    <a:pt x="45" y="112"/>
                    <a:pt x="46" y="115"/>
                    <a:pt x="46" y="112"/>
                  </a:cubicBezTo>
                  <a:cubicBezTo>
                    <a:pt x="45" y="109"/>
                    <a:pt x="44" y="109"/>
                    <a:pt x="43" y="108"/>
                  </a:cubicBezTo>
                  <a:cubicBezTo>
                    <a:pt x="42" y="108"/>
                    <a:pt x="40" y="106"/>
                    <a:pt x="40" y="104"/>
                  </a:cubicBezTo>
                  <a:cubicBezTo>
                    <a:pt x="39" y="102"/>
                    <a:pt x="39" y="101"/>
                    <a:pt x="39" y="100"/>
                  </a:cubicBezTo>
                  <a:cubicBezTo>
                    <a:pt x="38" y="99"/>
                    <a:pt x="38" y="97"/>
                    <a:pt x="38" y="96"/>
                  </a:cubicBezTo>
                  <a:cubicBezTo>
                    <a:pt x="37" y="95"/>
                    <a:pt x="29" y="65"/>
                    <a:pt x="29" y="65"/>
                  </a:cubicBezTo>
                  <a:cubicBezTo>
                    <a:pt x="29" y="65"/>
                    <a:pt x="28" y="63"/>
                    <a:pt x="27" y="63"/>
                  </a:cubicBezTo>
                  <a:cubicBezTo>
                    <a:pt x="26" y="63"/>
                    <a:pt x="26" y="62"/>
                    <a:pt x="27" y="61"/>
                  </a:cubicBezTo>
                  <a:cubicBezTo>
                    <a:pt x="27" y="60"/>
                    <a:pt x="27" y="57"/>
                    <a:pt x="26" y="57"/>
                  </a:cubicBezTo>
                  <a:cubicBezTo>
                    <a:pt x="25" y="56"/>
                    <a:pt x="25" y="57"/>
                    <a:pt x="25" y="58"/>
                  </a:cubicBezTo>
                  <a:cubicBezTo>
                    <a:pt x="26" y="59"/>
                    <a:pt x="25" y="59"/>
                    <a:pt x="24" y="59"/>
                  </a:cubicBezTo>
                  <a:cubicBezTo>
                    <a:pt x="23" y="59"/>
                    <a:pt x="23" y="55"/>
                    <a:pt x="23" y="54"/>
                  </a:cubicBezTo>
                  <a:cubicBezTo>
                    <a:pt x="22" y="52"/>
                    <a:pt x="21" y="48"/>
                    <a:pt x="22" y="47"/>
                  </a:cubicBezTo>
                  <a:cubicBezTo>
                    <a:pt x="22" y="46"/>
                    <a:pt x="22" y="43"/>
                    <a:pt x="22" y="42"/>
                  </a:cubicBezTo>
                  <a:cubicBezTo>
                    <a:pt x="22" y="41"/>
                    <a:pt x="24" y="39"/>
                    <a:pt x="24" y="37"/>
                  </a:cubicBezTo>
                  <a:cubicBezTo>
                    <a:pt x="24" y="35"/>
                    <a:pt x="25" y="33"/>
                    <a:pt x="23" y="29"/>
                  </a:cubicBezTo>
                  <a:cubicBezTo>
                    <a:pt x="21" y="24"/>
                    <a:pt x="21" y="22"/>
                    <a:pt x="22" y="22"/>
                  </a:cubicBezTo>
                  <a:cubicBezTo>
                    <a:pt x="24" y="22"/>
                    <a:pt x="24" y="22"/>
                    <a:pt x="23" y="23"/>
                  </a:cubicBezTo>
                  <a:cubicBezTo>
                    <a:pt x="23" y="24"/>
                    <a:pt x="23" y="24"/>
                    <a:pt x="23" y="25"/>
                  </a:cubicBezTo>
                  <a:cubicBezTo>
                    <a:pt x="24" y="26"/>
                    <a:pt x="25" y="27"/>
                    <a:pt x="25" y="28"/>
                  </a:cubicBezTo>
                  <a:cubicBezTo>
                    <a:pt x="25" y="29"/>
                    <a:pt x="25" y="28"/>
                    <a:pt x="24" y="24"/>
                  </a:cubicBezTo>
                  <a:cubicBezTo>
                    <a:pt x="23" y="20"/>
                    <a:pt x="20" y="14"/>
                    <a:pt x="19" y="13"/>
                  </a:cubicBezTo>
                  <a:cubicBezTo>
                    <a:pt x="18" y="12"/>
                    <a:pt x="19" y="11"/>
                    <a:pt x="19" y="10"/>
                  </a:cubicBezTo>
                  <a:cubicBezTo>
                    <a:pt x="20" y="9"/>
                    <a:pt x="21" y="7"/>
                    <a:pt x="18" y="4"/>
                  </a:cubicBezTo>
                  <a:cubicBezTo>
                    <a:pt x="16" y="0"/>
                    <a:pt x="16" y="0"/>
                    <a:pt x="16" y="2"/>
                  </a:cubicBezTo>
                  <a:cubicBezTo>
                    <a:pt x="15" y="3"/>
                    <a:pt x="16" y="4"/>
                    <a:pt x="15" y="3"/>
                  </a:cubicBezTo>
                  <a:cubicBezTo>
                    <a:pt x="14" y="2"/>
                    <a:pt x="14" y="3"/>
                    <a:pt x="13" y="3"/>
                  </a:cubicBezTo>
                  <a:cubicBezTo>
                    <a:pt x="13" y="3"/>
                    <a:pt x="9" y="3"/>
                    <a:pt x="10" y="4"/>
                  </a:cubicBezTo>
                  <a:cubicBezTo>
                    <a:pt x="11" y="4"/>
                    <a:pt x="17" y="9"/>
                    <a:pt x="16" y="11"/>
                  </a:cubicBezTo>
                  <a:cubicBezTo>
                    <a:pt x="15" y="12"/>
                    <a:pt x="14" y="14"/>
                    <a:pt x="15" y="15"/>
                  </a:cubicBezTo>
                  <a:cubicBezTo>
                    <a:pt x="15" y="15"/>
                    <a:pt x="18" y="16"/>
                    <a:pt x="16" y="16"/>
                  </a:cubicBezTo>
                  <a:cubicBezTo>
                    <a:pt x="15" y="17"/>
                    <a:pt x="15" y="15"/>
                    <a:pt x="14" y="16"/>
                  </a:cubicBezTo>
                  <a:cubicBezTo>
                    <a:pt x="13" y="17"/>
                    <a:pt x="13" y="18"/>
                    <a:pt x="14" y="18"/>
                  </a:cubicBezTo>
                  <a:cubicBezTo>
                    <a:pt x="15" y="18"/>
                    <a:pt x="15" y="19"/>
                    <a:pt x="14" y="20"/>
                  </a:cubicBezTo>
                  <a:cubicBezTo>
                    <a:pt x="13" y="21"/>
                    <a:pt x="12" y="22"/>
                    <a:pt x="10" y="22"/>
                  </a:cubicBezTo>
                  <a:cubicBezTo>
                    <a:pt x="9" y="22"/>
                    <a:pt x="10" y="18"/>
                    <a:pt x="8" y="19"/>
                  </a:cubicBezTo>
                  <a:cubicBezTo>
                    <a:pt x="6" y="20"/>
                    <a:pt x="1" y="21"/>
                    <a:pt x="2" y="23"/>
                  </a:cubicBezTo>
                  <a:cubicBezTo>
                    <a:pt x="3" y="25"/>
                    <a:pt x="4" y="27"/>
                    <a:pt x="4" y="32"/>
                  </a:cubicBezTo>
                  <a:cubicBezTo>
                    <a:pt x="3" y="37"/>
                    <a:pt x="2" y="45"/>
                    <a:pt x="1" y="4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6" name="Freeform 492">
              <a:extLst>
                <a:ext uri="{FF2B5EF4-FFF2-40B4-BE49-F238E27FC236}">
                  <a16:creationId xmlns="" xmlns:a16="http://schemas.microsoft.com/office/drawing/2014/main" id="{746C1796-0F43-4C4B-B912-2FB0F33A4F13}"/>
                </a:ext>
              </a:extLst>
            </p:cNvPr>
            <p:cNvSpPr>
              <a:spLocks/>
            </p:cNvSpPr>
            <p:nvPr/>
          </p:nvSpPr>
          <p:spPr bwMode="auto">
            <a:xfrm>
              <a:off x="5055927" y="2292564"/>
              <a:ext cx="7777" cy="4444"/>
            </a:xfrm>
            <a:custGeom>
              <a:avLst/>
              <a:gdLst>
                <a:gd name="T0" fmla="*/ 0 w 7"/>
                <a:gd name="T1" fmla="*/ 4 h 5"/>
                <a:gd name="T2" fmla="*/ 2 w 7"/>
                <a:gd name="T3" fmla="*/ 5 h 5"/>
                <a:gd name="T4" fmla="*/ 6 w 7"/>
                <a:gd name="T5" fmla="*/ 2 h 5"/>
                <a:gd name="T6" fmla="*/ 6 w 7"/>
                <a:gd name="T7" fmla="*/ 0 h 5"/>
                <a:gd name="T8" fmla="*/ 0 w 7"/>
                <a:gd name="T9" fmla="*/ 4 h 5"/>
              </a:gdLst>
              <a:ahLst/>
              <a:cxnLst>
                <a:cxn ang="0">
                  <a:pos x="T0" y="T1"/>
                </a:cxn>
                <a:cxn ang="0">
                  <a:pos x="T2" y="T3"/>
                </a:cxn>
                <a:cxn ang="0">
                  <a:pos x="T4" y="T5"/>
                </a:cxn>
                <a:cxn ang="0">
                  <a:pos x="T6" y="T7"/>
                </a:cxn>
                <a:cxn ang="0">
                  <a:pos x="T8" y="T9"/>
                </a:cxn>
              </a:cxnLst>
              <a:rect l="0" t="0" r="r" b="b"/>
              <a:pathLst>
                <a:path w="7" h="5">
                  <a:moveTo>
                    <a:pt x="0" y="4"/>
                  </a:moveTo>
                  <a:cubicBezTo>
                    <a:pt x="0" y="4"/>
                    <a:pt x="0" y="5"/>
                    <a:pt x="2" y="5"/>
                  </a:cubicBezTo>
                  <a:cubicBezTo>
                    <a:pt x="3" y="5"/>
                    <a:pt x="5" y="4"/>
                    <a:pt x="6" y="2"/>
                  </a:cubicBezTo>
                  <a:cubicBezTo>
                    <a:pt x="7" y="0"/>
                    <a:pt x="7" y="0"/>
                    <a:pt x="6" y="0"/>
                  </a:cubicBezTo>
                  <a:cubicBezTo>
                    <a:pt x="4" y="1"/>
                    <a:pt x="1" y="2"/>
                    <a:pt x="0"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7" name="Freeform 493">
              <a:extLst>
                <a:ext uri="{FF2B5EF4-FFF2-40B4-BE49-F238E27FC236}">
                  <a16:creationId xmlns="" xmlns:a16="http://schemas.microsoft.com/office/drawing/2014/main" id="{C395AC84-D985-4C95-9BE7-34D34573220B}"/>
                </a:ext>
              </a:extLst>
            </p:cNvPr>
            <p:cNvSpPr>
              <a:spLocks/>
            </p:cNvSpPr>
            <p:nvPr/>
          </p:nvSpPr>
          <p:spPr bwMode="auto">
            <a:xfrm>
              <a:off x="5063704" y="2291452"/>
              <a:ext cx="15554" cy="13332"/>
            </a:xfrm>
            <a:custGeom>
              <a:avLst/>
              <a:gdLst>
                <a:gd name="T0" fmla="*/ 12 w 15"/>
                <a:gd name="T1" fmla="*/ 2 h 13"/>
                <a:gd name="T2" fmla="*/ 10 w 15"/>
                <a:gd name="T3" fmla="*/ 1 h 13"/>
                <a:gd name="T4" fmla="*/ 7 w 15"/>
                <a:gd name="T5" fmla="*/ 0 h 13"/>
                <a:gd name="T6" fmla="*/ 5 w 15"/>
                <a:gd name="T7" fmla="*/ 1 h 13"/>
                <a:gd name="T8" fmla="*/ 4 w 15"/>
                <a:gd name="T9" fmla="*/ 3 h 13"/>
                <a:gd name="T10" fmla="*/ 1 w 15"/>
                <a:gd name="T11" fmla="*/ 6 h 13"/>
                <a:gd name="T12" fmla="*/ 2 w 15"/>
                <a:gd name="T13" fmla="*/ 7 h 13"/>
                <a:gd name="T14" fmla="*/ 6 w 15"/>
                <a:gd name="T15" fmla="*/ 9 h 13"/>
                <a:gd name="T16" fmla="*/ 8 w 15"/>
                <a:gd name="T17" fmla="*/ 11 h 13"/>
                <a:gd name="T18" fmla="*/ 14 w 15"/>
                <a:gd name="T19" fmla="*/ 4 h 13"/>
                <a:gd name="T20" fmla="*/ 14 w 15"/>
                <a:gd name="T21" fmla="*/ 2 h 13"/>
                <a:gd name="T22" fmla="*/ 12 w 15"/>
                <a:gd name="T2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3">
                  <a:moveTo>
                    <a:pt x="12" y="2"/>
                  </a:moveTo>
                  <a:cubicBezTo>
                    <a:pt x="12" y="1"/>
                    <a:pt x="11" y="1"/>
                    <a:pt x="10" y="1"/>
                  </a:cubicBezTo>
                  <a:cubicBezTo>
                    <a:pt x="8" y="1"/>
                    <a:pt x="8" y="1"/>
                    <a:pt x="7" y="0"/>
                  </a:cubicBezTo>
                  <a:cubicBezTo>
                    <a:pt x="6" y="0"/>
                    <a:pt x="5" y="0"/>
                    <a:pt x="5" y="1"/>
                  </a:cubicBezTo>
                  <a:cubicBezTo>
                    <a:pt x="5" y="2"/>
                    <a:pt x="4" y="3"/>
                    <a:pt x="4" y="3"/>
                  </a:cubicBezTo>
                  <a:cubicBezTo>
                    <a:pt x="3" y="3"/>
                    <a:pt x="2" y="5"/>
                    <a:pt x="1" y="6"/>
                  </a:cubicBezTo>
                  <a:cubicBezTo>
                    <a:pt x="1" y="7"/>
                    <a:pt x="0" y="9"/>
                    <a:pt x="2" y="7"/>
                  </a:cubicBezTo>
                  <a:cubicBezTo>
                    <a:pt x="2" y="7"/>
                    <a:pt x="5" y="5"/>
                    <a:pt x="6" y="9"/>
                  </a:cubicBezTo>
                  <a:cubicBezTo>
                    <a:pt x="8" y="13"/>
                    <a:pt x="8" y="11"/>
                    <a:pt x="8" y="11"/>
                  </a:cubicBezTo>
                  <a:cubicBezTo>
                    <a:pt x="9" y="10"/>
                    <a:pt x="14" y="4"/>
                    <a:pt x="14" y="4"/>
                  </a:cubicBezTo>
                  <a:cubicBezTo>
                    <a:pt x="14" y="3"/>
                    <a:pt x="15" y="2"/>
                    <a:pt x="14" y="2"/>
                  </a:cubicBezTo>
                  <a:cubicBezTo>
                    <a:pt x="13" y="2"/>
                    <a:pt x="12" y="3"/>
                    <a:pt x="1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8" name="Freeform 494">
              <a:extLst>
                <a:ext uri="{FF2B5EF4-FFF2-40B4-BE49-F238E27FC236}">
                  <a16:creationId xmlns="" xmlns:a16="http://schemas.microsoft.com/office/drawing/2014/main" id="{F05EE484-DC3D-44C5-BFC8-6329B6821B89}"/>
                </a:ext>
              </a:extLst>
            </p:cNvPr>
            <p:cNvSpPr>
              <a:spLocks noEditPoints="1"/>
            </p:cNvSpPr>
            <p:nvPr/>
          </p:nvSpPr>
          <p:spPr bwMode="auto">
            <a:xfrm>
              <a:off x="3372742" y="1700394"/>
              <a:ext cx="2509780" cy="867701"/>
            </a:xfrm>
            <a:custGeom>
              <a:avLst/>
              <a:gdLst>
                <a:gd name="T0" fmla="*/ 1464 w 2421"/>
                <a:gd name="T1" fmla="*/ 622 h 836"/>
                <a:gd name="T2" fmla="*/ 1574 w 2421"/>
                <a:gd name="T3" fmla="*/ 709 h 836"/>
                <a:gd name="T4" fmla="*/ 1534 w 2421"/>
                <a:gd name="T5" fmla="*/ 816 h 836"/>
                <a:gd name="T6" fmla="*/ 1684 w 2421"/>
                <a:gd name="T7" fmla="*/ 646 h 836"/>
                <a:gd name="T8" fmla="*/ 1603 w 2421"/>
                <a:gd name="T9" fmla="*/ 579 h 836"/>
                <a:gd name="T10" fmla="*/ 1838 w 2421"/>
                <a:gd name="T11" fmla="*/ 487 h 836"/>
                <a:gd name="T12" fmla="*/ 1967 w 2421"/>
                <a:gd name="T13" fmla="*/ 438 h 836"/>
                <a:gd name="T14" fmla="*/ 1940 w 2421"/>
                <a:gd name="T15" fmla="*/ 510 h 836"/>
                <a:gd name="T16" fmla="*/ 1995 w 2421"/>
                <a:gd name="T17" fmla="*/ 582 h 836"/>
                <a:gd name="T18" fmla="*/ 2038 w 2421"/>
                <a:gd name="T19" fmla="*/ 465 h 836"/>
                <a:gd name="T20" fmla="*/ 2188 w 2421"/>
                <a:gd name="T21" fmla="*/ 422 h 836"/>
                <a:gd name="T22" fmla="*/ 2221 w 2421"/>
                <a:gd name="T23" fmla="*/ 354 h 836"/>
                <a:gd name="T24" fmla="*/ 2353 w 2421"/>
                <a:gd name="T25" fmla="*/ 361 h 836"/>
                <a:gd name="T26" fmla="*/ 2393 w 2421"/>
                <a:gd name="T27" fmla="*/ 305 h 836"/>
                <a:gd name="T28" fmla="*/ 2271 w 2421"/>
                <a:gd name="T29" fmla="*/ 251 h 836"/>
                <a:gd name="T30" fmla="*/ 2044 w 2421"/>
                <a:gd name="T31" fmla="*/ 233 h 836"/>
                <a:gd name="T32" fmla="*/ 1813 w 2421"/>
                <a:gd name="T33" fmla="*/ 173 h 836"/>
                <a:gd name="T34" fmla="*/ 1683 w 2421"/>
                <a:gd name="T35" fmla="*/ 146 h 836"/>
                <a:gd name="T36" fmla="*/ 1615 w 2421"/>
                <a:gd name="T37" fmla="*/ 180 h 836"/>
                <a:gd name="T38" fmla="*/ 1498 w 2421"/>
                <a:gd name="T39" fmla="*/ 166 h 836"/>
                <a:gd name="T40" fmla="*/ 1445 w 2421"/>
                <a:gd name="T41" fmla="*/ 120 h 836"/>
                <a:gd name="T42" fmla="*/ 1299 w 2421"/>
                <a:gd name="T43" fmla="*/ 124 h 836"/>
                <a:gd name="T44" fmla="*/ 1154 w 2421"/>
                <a:gd name="T45" fmla="*/ 147 h 836"/>
                <a:gd name="T46" fmla="*/ 1279 w 2421"/>
                <a:gd name="T47" fmla="*/ 51 h 836"/>
                <a:gd name="T48" fmla="*/ 1196 w 2421"/>
                <a:gd name="T49" fmla="*/ 32 h 836"/>
                <a:gd name="T50" fmla="*/ 1162 w 2421"/>
                <a:gd name="T51" fmla="*/ 12 h 836"/>
                <a:gd name="T52" fmla="*/ 1089 w 2421"/>
                <a:gd name="T53" fmla="*/ 38 h 836"/>
                <a:gd name="T54" fmla="*/ 982 w 2421"/>
                <a:gd name="T55" fmla="*/ 55 h 836"/>
                <a:gd name="T56" fmla="*/ 871 w 2421"/>
                <a:gd name="T57" fmla="*/ 95 h 836"/>
                <a:gd name="T58" fmla="*/ 786 w 2421"/>
                <a:gd name="T59" fmla="*/ 136 h 836"/>
                <a:gd name="T60" fmla="*/ 739 w 2421"/>
                <a:gd name="T61" fmla="*/ 186 h 836"/>
                <a:gd name="T62" fmla="*/ 714 w 2421"/>
                <a:gd name="T63" fmla="*/ 178 h 836"/>
                <a:gd name="T64" fmla="*/ 691 w 2421"/>
                <a:gd name="T65" fmla="*/ 239 h 836"/>
                <a:gd name="T66" fmla="*/ 766 w 2421"/>
                <a:gd name="T67" fmla="*/ 287 h 836"/>
                <a:gd name="T68" fmla="*/ 668 w 2421"/>
                <a:gd name="T69" fmla="*/ 315 h 836"/>
                <a:gd name="T70" fmla="*/ 672 w 2421"/>
                <a:gd name="T71" fmla="*/ 235 h 836"/>
                <a:gd name="T72" fmla="*/ 629 w 2421"/>
                <a:gd name="T73" fmla="*/ 142 h 836"/>
                <a:gd name="T74" fmla="*/ 593 w 2421"/>
                <a:gd name="T75" fmla="*/ 212 h 836"/>
                <a:gd name="T76" fmla="*/ 556 w 2421"/>
                <a:gd name="T77" fmla="*/ 245 h 836"/>
                <a:gd name="T78" fmla="*/ 399 w 2421"/>
                <a:gd name="T79" fmla="*/ 269 h 836"/>
                <a:gd name="T80" fmla="*/ 303 w 2421"/>
                <a:gd name="T81" fmla="*/ 296 h 836"/>
                <a:gd name="T82" fmla="*/ 238 w 2421"/>
                <a:gd name="T83" fmla="*/ 323 h 836"/>
                <a:gd name="T84" fmla="*/ 112 w 2421"/>
                <a:gd name="T85" fmla="*/ 355 h 836"/>
                <a:gd name="T86" fmla="*/ 202 w 2421"/>
                <a:gd name="T87" fmla="*/ 283 h 836"/>
                <a:gd name="T88" fmla="*/ 52 w 2421"/>
                <a:gd name="T89" fmla="*/ 230 h 836"/>
                <a:gd name="T90" fmla="*/ 59 w 2421"/>
                <a:gd name="T91" fmla="*/ 394 h 836"/>
                <a:gd name="T92" fmla="*/ 3 w 2421"/>
                <a:gd name="T93" fmla="*/ 514 h 836"/>
                <a:gd name="T94" fmla="*/ 71 w 2421"/>
                <a:gd name="T95" fmla="*/ 611 h 836"/>
                <a:gd name="T96" fmla="*/ 162 w 2421"/>
                <a:gd name="T97" fmla="*/ 672 h 836"/>
                <a:gd name="T98" fmla="*/ 157 w 2421"/>
                <a:gd name="T99" fmla="*/ 748 h 836"/>
                <a:gd name="T100" fmla="*/ 273 w 2421"/>
                <a:gd name="T101" fmla="*/ 813 h 836"/>
                <a:gd name="T102" fmla="*/ 319 w 2421"/>
                <a:gd name="T103" fmla="*/ 740 h 836"/>
                <a:gd name="T104" fmla="*/ 348 w 2421"/>
                <a:gd name="T105" fmla="*/ 639 h 836"/>
                <a:gd name="T106" fmla="*/ 469 w 2421"/>
                <a:gd name="T107" fmla="*/ 659 h 836"/>
                <a:gd name="T108" fmla="*/ 508 w 2421"/>
                <a:gd name="T109" fmla="*/ 603 h 836"/>
                <a:gd name="T110" fmla="*/ 650 w 2421"/>
                <a:gd name="T111" fmla="*/ 587 h 836"/>
                <a:gd name="T112" fmla="*/ 770 w 2421"/>
                <a:gd name="T113" fmla="*/ 636 h 836"/>
                <a:gd name="T114" fmla="*/ 880 w 2421"/>
                <a:gd name="T115" fmla="*/ 677 h 836"/>
                <a:gd name="T116" fmla="*/ 1053 w 2421"/>
                <a:gd name="T117" fmla="*/ 662 h 836"/>
                <a:gd name="T118" fmla="*/ 1271 w 2421"/>
                <a:gd name="T119" fmla="*/ 681 h 836"/>
                <a:gd name="T120" fmla="*/ 105 w 2421"/>
                <a:gd name="T121" fmla="*/ 419 h 836"/>
                <a:gd name="T122" fmla="*/ 1212 w 2421"/>
                <a:gd name="T123" fmla="*/ 59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1" h="836">
                  <a:moveTo>
                    <a:pt x="1327" y="676"/>
                  </a:moveTo>
                  <a:cubicBezTo>
                    <a:pt x="1327" y="676"/>
                    <a:pt x="1327" y="676"/>
                    <a:pt x="1327" y="676"/>
                  </a:cubicBezTo>
                  <a:cubicBezTo>
                    <a:pt x="1328" y="676"/>
                    <a:pt x="1344" y="681"/>
                    <a:pt x="1344" y="681"/>
                  </a:cubicBezTo>
                  <a:cubicBezTo>
                    <a:pt x="1344" y="681"/>
                    <a:pt x="1344" y="681"/>
                    <a:pt x="1345" y="681"/>
                  </a:cubicBezTo>
                  <a:cubicBezTo>
                    <a:pt x="1345" y="681"/>
                    <a:pt x="1352" y="676"/>
                    <a:pt x="1353" y="675"/>
                  </a:cubicBezTo>
                  <a:cubicBezTo>
                    <a:pt x="1354" y="674"/>
                    <a:pt x="1357" y="673"/>
                    <a:pt x="1359" y="673"/>
                  </a:cubicBezTo>
                  <a:cubicBezTo>
                    <a:pt x="1360" y="673"/>
                    <a:pt x="1361" y="673"/>
                    <a:pt x="1361" y="673"/>
                  </a:cubicBezTo>
                  <a:cubicBezTo>
                    <a:pt x="1362" y="672"/>
                    <a:pt x="1365" y="671"/>
                    <a:pt x="1365" y="670"/>
                  </a:cubicBezTo>
                  <a:cubicBezTo>
                    <a:pt x="1366" y="670"/>
                    <a:pt x="1366" y="669"/>
                    <a:pt x="1366" y="669"/>
                  </a:cubicBezTo>
                  <a:cubicBezTo>
                    <a:pt x="1366" y="669"/>
                    <a:pt x="1366" y="668"/>
                    <a:pt x="1365" y="667"/>
                  </a:cubicBezTo>
                  <a:cubicBezTo>
                    <a:pt x="1365" y="667"/>
                    <a:pt x="1366" y="660"/>
                    <a:pt x="1367" y="659"/>
                  </a:cubicBezTo>
                  <a:cubicBezTo>
                    <a:pt x="1367" y="658"/>
                    <a:pt x="1371" y="651"/>
                    <a:pt x="1371" y="650"/>
                  </a:cubicBezTo>
                  <a:cubicBezTo>
                    <a:pt x="1371" y="650"/>
                    <a:pt x="1375" y="644"/>
                    <a:pt x="1376" y="643"/>
                  </a:cubicBezTo>
                  <a:cubicBezTo>
                    <a:pt x="1377" y="642"/>
                    <a:pt x="1385" y="633"/>
                    <a:pt x="1386" y="633"/>
                  </a:cubicBezTo>
                  <a:cubicBezTo>
                    <a:pt x="1386" y="632"/>
                    <a:pt x="1387" y="631"/>
                    <a:pt x="1387" y="630"/>
                  </a:cubicBezTo>
                  <a:cubicBezTo>
                    <a:pt x="1387" y="629"/>
                    <a:pt x="1387" y="629"/>
                    <a:pt x="1387" y="629"/>
                  </a:cubicBezTo>
                  <a:cubicBezTo>
                    <a:pt x="1387" y="629"/>
                    <a:pt x="1386" y="629"/>
                    <a:pt x="1386" y="628"/>
                  </a:cubicBezTo>
                  <a:cubicBezTo>
                    <a:pt x="1386" y="628"/>
                    <a:pt x="1386" y="627"/>
                    <a:pt x="1386" y="627"/>
                  </a:cubicBezTo>
                  <a:cubicBezTo>
                    <a:pt x="1386" y="626"/>
                    <a:pt x="1386" y="624"/>
                    <a:pt x="1386" y="623"/>
                  </a:cubicBezTo>
                  <a:cubicBezTo>
                    <a:pt x="1386" y="623"/>
                    <a:pt x="1386" y="622"/>
                    <a:pt x="1385" y="622"/>
                  </a:cubicBezTo>
                  <a:cubicBezTo>
                    <a:pt x="1385" y="622"/>
                    <a:pt x="1384" y="622"/>
                    <a:pt x="1384" y="622"/>
                  </a:cubicBezTo>
                  <a:cubicBezTo>
                    <a:pt x="1383" y="621"/>
                    <a:pt x="1382" y="621"/>
                    <a:pt x="1381" y="621"/>
                  </a:cubicBezTo>
                  <a:cubicBezTo>
                    <a:pt x="1380" y="621"/>
                    <a:pt x="1378" y="622"/>
                    <a:pt x="1377" y="622"/>
                  </a:cubicBezTo>
                  <a:cubicBezTo>
                    <a:pt x="1377" y="622"/>
                    <a:pt x="1377" y="622"/>
                    <a:pt x="1377" y="621"/>
                  </a:cubicBezTo>
                  <a:cubicBezTo>
                    <a:pt x="1377" y="620"/>
                    <a:pt x="1376" y="618"/>
                    <a:pt x="1377" y="617"/>
                  </a:cubicBezTo>
                  <a:cubicBezTo>
                    <a:pt x="1378" y="616"/>
                    <a:pt x="1381" y="614"/>
                    <a:pt x="1382" y="614"/>
                  </a:cubicBezTo>
                  <a:cubicBezTo>
                    <a:pt x="1382" y="613"/>
                    <a:pt x="1386" y="610"/>
                    <a:pt x="1386" y="609"/>
                  </a:cubicBezTo>
                  <a:cubicBezTo>
                    <a:pt x="1387" y="609"/>
                    <a:pt x="1390" y="607"/>
                    <a:pt x="1392" y="607"/>
                  </a:cubicBezTo>
                  <a:cubicBezTo>
                    <a:pt x="1393" y="607"/>
                    <a:pt x="1397" y="607"/>
                    <a:pt x="1397" y="607"/>
                  </a:cubicBezTo>
                  <a:cubicBezTo>
                    <a:pt x="1398" y="607"/>
                    <a:pt x="1405" y="605"/>
                    <a:pt x="1406" y="605"/>
                  </a:cubicBezTo>
                  <a:cubicBezTo>
                    <a:pt x="1408" y="605"/>
                    <a:pt x="1415" y="605"/>
                    <a:pt x="1416" y="605"/>
                  </a:cubicBezTo>
                  <a:cubicBezTo>
                    <a:pt x="1418" y="604"/>
                    <a:pt x="1420" y="604"/>
                    <a:pt x="1421" y="604"/>
                  </a:cubicBezTo>
                  <a:cubicBezTo>
                    <a:pt x="1421" y="603"/>
                    <a:pt x="1423" y="603"/>
                    <a:pt x="1423" y="603"/>
                  </a:cubicBezTo>
                  <a:cubicBezTo>
                    <a:pt x="1424" y="602"/>
                    <a:pt x="1424" y="602"/>
                    <a:pt x="1425" y="602"/>
                  </a:cubicBezTo>
                  <a:cubicBezTo>
                    <a:pt x="1426" y="602"/>
                    <a:pt x="1431" y="603"/>
                    <a:pt x="1432" y="603"/>
                  </a:cubicBezTo>
                  <a:cubicBezTo>
                    <a:pt x="1433" y="604"/>
                    <a:pt x="1444" y="609"/>
                    <a:pt x="1444" y="609"/>
                  </a:cubicBezTo>
                  <a:cubicBezTo>
                    <a:pt x="1444" y="609"/>
                    <a:pt x="1445" y="610"/>
                    <a:pt x="1445" y="610"/>
                  </a:cubicBezTo>
                  <a:cubicBezTo>
                    <a:pt x="1446" y="610"/>
                    <a:pt x="1449" y="610"/>
                    <a:pt x="1450" y="610"/>
                  </a:cubicBezTo>
                  <a:cubicBezTo>
                    <a:pt x="1450" y="609"/>
                    <a:pt x="1452" y="609"/>
                    <a:pt x="1454" y="610"/>
                  </a:cubicBezTo>
                  <a:cubicBezTo>
                    <a:pt x="1455" y="611"/>
                    <a:pt x="1456" y="611"/>
                    <a:pt x="1457" y="612"/>
                  </a:cubicBezTo>
                  <a:cubicBezTo>
                    <a:pt x="1459" y="612"/>
                    <a:pt x="1460" y="614"/>
                    <a:pt x="1461" y="614"/>
                  </a:cubicBezTo>
                  <a:cubicBezTo>
                    <a:pt x="1462" y="615"/>
                    <a:pt x="1463" y="616"/>
                    <a:pt x="1464" y="617"/>
                  </a:cubicBezTo>
                  <a:cubicBezTo>
                    <a:pt x="1465" y="617"/>
                    <a:pt x="1466" y="618"/>
                    <a:pt x="1465" y="619"/>
                  </a:cubicBezTo>
                  <a:cubicBezTo>
                    <a:pt x="1464" y="620"/>
                    <a:pt x="1464" y="621"/>
                    <a:pt x="1464" y="622"/>
                  </a:cubicBezTo>
                  <a:cubicBezTo>
                    <a:pt x="1465" y="623"/>
                    <a:pt x="1468" y="626"/>
                    <a:pt x="1469" y="627"/>
                  </a:cubicBezTo>
                  <a:cubicBezTo>
                    <a:pt x="1470" y="627"/>
                    <a:pt x="1472" y="630"/>
                    <a:pt x="1472" y="631"/>
                  </a:cubicBezTo>
                  <a:cubicBezTo>
                    <a:pt x="1471" y="632"/>
                    <a:pt x="1472" y="634"/>
                    <a:pt x="1472" y="635"/>
                  </a:cubicBezTo>
                  <a:cubicBezTo>
                    <a:pt x="1472" y="636"/>
                    <a:pt x="1475" y="641"/>
                    <a:pt x="1475" y="642"/>
                  </a:cubicBezTo>
                  <a:cubicBezTo>
                    <a:pt x="1475" y="642"/>
                    <a:pt x="1477" y="646"/>
                    <a:pt x="1477" y="647"/>
                  </a:cubicBezTo>
                  <a:cubicBezTo>
                    <a:pt x="1477" y="648"/>
                    <a:pt x="1477" y="648"/>
                    <a:pt x="1477" y="648"/>
                  </a:cubicBezTo>
                  <a:cubicBezTo>
                    <a:pt x="1478" y="648"/>
                    <a:pt x="1479" y="647"/>
                    <a:pt x="1479" y="647"/>
                  </a:cubicBezTo>
                  <a:cubicBezTo>
                    <a:pt x="1479" y="647"/>
                    <a:pt x="1479" y="647"/>
                    <a:pt x="1479" y="648"/>
                  </a:cubicBezTo>
                  <a:cubicBezTo>
                    <a:pt x="1479" y="648"/>
                    <a:pt x="1480" y="653"/>
                    <a:pt x="1480" y="653"/>
                  </a:cubicBezTo>
                  <a:cubicBezTo>
                    <a:pt x="1480" y="653"/>
                    <a:pt x="1480" y="654"/>
                    <a:pt x="1480" y="654"/>
                  </a:cubicBezTo>
                  <a:cubicBezTo>
                    <a:pt x="1481" y="654"/>
                    <a:pt x="1482" y="655"/>
                    <a:pt x="1482" y="656"/>
                  </a:cubicBezTo>
                  <a:cubicBezTo>
                    <a:pt x="1482" y="656"/>
                    <a:pt x="1485" y="664"/>
                    <a:pt x="1486" y="666"/>
                  </a:cubicBezTo>
                  <a:cubicBezTo>
                    <a:pt x="1487" y="667"/>
                    <a:pt x="1488" y="668"/>
                    <a:pt x="1488" y="669"/>
                  </a:cubicBezTo>
                  <a:cubicBezTo>
                    <a:pt x="1488" y="670"/>
                    <a:pt x="1487" y="673"/>
                    <a:pt x="1487" y="673"/>
                  </a:cubicBezTo>
                  <a:cubicBezTo>
                    <a:pt x="1487" y="673"/>
                    <a:pt x="1487" y="674"/>
                    <a:pt x="1487" y="674"/>
                  </a:cubicBezTo>
                  <a:cubicBezTo>
                    <a:pt x="1487" y="675"/>
                    <a:pt x="1490" y="679"/>
                    <a:pt x="1491" y="679"/>
                  </a:cubicBezTo>
                  <a:cubicBezTo>
                    <a:pt x="1491" y="680"/>
                    <a:pt x="1492" y="681"/>
                    <a:pt x="1493" y="681"/>
                  </a:cubicBezTo>
                  <a:cubicBezTo>
                    <a:pt x="1494" y="681"/>
                    <a:pt x="1497" y="681"/>
                    <a:pt x="1497" y="681"/>
                  </a:cubicBezTo>
                  <a:cubicBezTo>
                    <a:pt x="1498" y="680"/>
                    <a:pt x="1501" y="681"/>
                    <a:pt x="1501" y="681"/>
                  </a:cubicBezTo>
                  <a:cubicBezTo>
                    <a:pt x="1501" y="681"/>
                    <a:pt x="1502" y="681"/>
                    <a:pt x="1502" y="681"/>
                  </a:cubicBezTo>
                  <a:cubicBezTo>
                    <a:pt x="1513" y="685"/>
                    <a:pt x="1513" y="685"/>
                    <a:pt x="1513" y="685"/>
                  </a:cubicBezTo>
                  <a:cubicBezTo>
                    <a:pt x="1513" y="685"/>
                    <a:pt x="1513" y="685"/>
                    <a:pt x="1513" y="684"/>
                  </a:cubicBezTo>
                  <a:cubicBezTo>
                    <a:pt x="1513" y="684"/>
                    <a:pt x="1514" y="684"/>
                    <a:pt x="1515" y="684"/>
                  </a:cubicBezTo>
                  <a:cubicBezTo>
                    <a:pt x="1515" y="684"/>
                    <a:pt x="1515" y="683"/>
                    <a:pt x="1516" y="684"/>
                  </a:cubicBezTo>
                  <a:cubicBezTo>
                    <a:pt x="1516" y="684"/>
                    <a:pt x="1517" y="684"/>
                    <a:pt x="1517" y="684"/>
                  </a:cubicBezTo>
                  <a:cubicBezTo>
                    <a:pt x="1517" y="685"/>
                    <a:pt x="1526" y="693"/>
                    <a:pt x="1526" y="694"/>
                  </a:cubicBezTo>
                  <a:cubicBezTo>
                    <a:pt x="1527" y="694"/>
                    <a:pt x="1529" y="695"/>
                    <a:pt x="1530" y="695"/>
                  </a:cubicBezTo>
                  <a:cubicBezTo>
                    <a:pt x="1533" y="694"/>
                    <a:pt x="1533" y="694"/>
                    <a:pt x="1533" y="694"/>
                  </a:cubicBezTo>
                  <a:cubicBezTo>
                    <a:pt x="1533" y="694"/>
                    <a:pt x="1533" y="695"/>
                    <a:pt x="1533" y="695"/>
                  </a:cubicBezTo>
                  <a:cubicBezTo>
                    <a:pt x="1533" y="696"/>
                    <a:pt x="1532" y="698"/>
                    <a:pt x="1532" y="699"/>
                  </a:cubicBezTo>
                  <a:cubicBezTo>
                    <a:pt x="1532" y="700"/>
                    <a:pt x="1534" y="701"/>
                    <a:pt x="1535" y="701"/>
                  </a:cubicBezTo>
                  <a:cubicBezTo>
                    <a:pt x="1535" y="702"/>
                    <a:pt x="1535" y="702"/>
                    <a:pt x="1535" y="702"/>
                  </a:cubicBezTo>
                  <a:cubicBezTo>
                    <a:pt x="1536" y="703"/>
                    <a:pt x="1536" y="705"/>
                    <a:pt x="1536" y="705"/>
                  </a:cubicBezTo>
                  <a:cubicBezTo>
                    <a:pt x="1536" y="706"/>
                    <a:pt x="1534" y="708"/>
                    <a:pt x="1534" y="709"/>
                  </a:cubicBezTo>
                  <a:cubicBezTo>
                    <a:pt x="1534" y="710"/>
                    <a:pt x="1535" y="711"/>
                    <a:pt x="1536" y="712"/>
                  </a:cubicBezTo>
                  <a:cubicBezTo>
                    <a:pt x="1536" y="712"/>
                    <a:pt x="1537" y="713"/>
                    <a:pt x="1538" y="714"/>
                  </a:cubicBezTo>
                  <a:cubicBezTo>
                    <a:pt x="1538" y="715"/>
                    <a:pt x="1538" y="717"/>
                    <a:pt x="1540" y="717"/>
                  </a:cubicBezTo>
                  <a:cubicBezTo>
                    <a:pt x="1542" y="717"/>
                    <a:pt x="1551" y="717"/>
                    <a:pt x="1551" y="717"/>
                  </a:cubicBezTo>
                  <a:cubicBezTo>
                    <a:pt x="1552" y="717"/>
                    <a:pt x="1556" y="717"/>
                    <a:pt x="1556" y="717"/>
                  </a:cubicBezTo>
                  <a:cubicBezTo>
                    <a:pt x="1557" y="717"/>
                    <a:pt x="1561" y="716"/>
                    <a:pt x="1561" y="716"/>
                  </a:cubicBezTo>
                  <a:cubicBezTo>
                    <a:pt x="1561" y="716"/>
                    <a:pt x="1562" y="716"/>
                    <a:pt x="1562" y="716"/>
                  </a:cubicBezTo>
                  <a:cubicBezTo>
                    <a:pt x="1562" y="715"/>
                    <a:pt x="1564" y="711"/>
                    <a:pt x="1566" y="711"/>
                  </a:cubicBezTo>
                  <a:cubicBezTo>
                    <a:pt x="1568" y="710"/>
                    <a:pt x="1570" y="709"/>
                    <a:pt x="1570" y="709"/>
                  </a:cubicBezTo>
                  <a:cubicBezTo>
                    <a:pt x="1571" y="709"/>
                    <a:pt x="1573" y="709"/>
                    <a:pt x="1574" y="709"/>
                  </a:cubicBezTo>
                  <a:cubicBezTo>
                    <a:pt x="1574" y="709"/>
                    <a:pt x="1584" y="705"/>
                    <a:pt x="1585" y="705"/>
                  </a:cubicBezTo>
                  <a:cubicBezTo>
                    <a:pt x="1585" y="704"/>
                    <a:pt x="1589" y="704"/>
                    <a:pt x="1589" y="704"/>
                  </a:cubicBezTo>
                  <a:cubicBezTo>
                    <a:pt x="1589" y="704"/>
                    <a:pt x="1590" y="704"/>
                    <a:pt x="1591" y="704"/>
                  </a:cubicBezTo>
                  <a:cubicBezTo>
                    <a:pt x="1591" y="704"/>
                    <a:pt x="1594" y="706"/>
                    <a:pt x="1594" y="706"/>
                  </a:cubicBezTo>
                  <a:cubicBezTo>
                    <a:pt x="1594" y="706"/>
                    <a:pt x="1595" y="706"/>
                    <a:pt x="1594" y="707"/>
                  </a:cubicBezTo>
                  <a:cubicBezTo>
                    <a:pt x="1593" y="707"/>
                    <a:pt x="1592" y="709"/>
                    <a:pt x="1592" y="711"/>
                  </a:cubicBezTo>
                  <a:cubicBezTo>
                    <a:pt x="1592" y="713"/>
                    <a:pt x="1594" y="714"/>
                    <a:pt x="1594" y="715"/>
                  </a:cubicBezTo>
                  <a:cubicBezTo>
                    <a:pt x="1595" y="716"/>
                    <a:pt x="1595" y="718"/>
                    <a:pt x="1593" y="719"/>
                  </a:cubicBezTo>
                  <a:cubicBezTo>
                    <a:pt x="1591" y="720"/>
                    <a:pt x="1586" y="723"/>
                    <a:pt x="1586" y="725"/>
                  </a:cubicBezTo>
                  <a:cubicBezTo>
                    <a:pt x="1586" y="727"/>
                    <a:pt x="1586" y="729"/>
                    <a:pt x="1585" y="729"/>
                  </a:cubicBezTo>
                  <a:cubicBezTo>
                    <a:pt x="1585" y="730"/>
                    <a:pt x="1584" y="736"/>
                    <a:pt x="1584" y="736"/>
                  </a:cubicBezTo>
                  <a:cubicBezTo>
                    <a:pt x="1584" y="736"/>
                    <a:pt x="1583" y="737"/>
                    <a:pt x="1583" y="737"/>
                  </a:cubicBezTo>
                  <a:cubicBezTo>
                    <a:pt x="1582" y="738"/>
                    <a:pt x="1582" y="738"/>
                    <a:pt x="1582" y="739"/>
                  </a:cubicBezTo>
                  <a:cubicBezTo>
                    <a:pt x="1582" y="740"/>
                    <a:pt x="1581" y="744"/>
                    <a:pt x="1581" y="744"/>
                  </a:cubicBezTo>
                  <a:cubicBezTo>
                    <a:pt x="1581" y="744"/>
                    <a:pt x="1581" y="745"/>
                    <a:pt x="1580" y="745"/>
                  </a:cubicBezTo>
                  <a:cubicBezTo>
                    <a:pt x="1580" y="746"/>
                    <a:pt x="1576" y="751"/>
                    <a:pt x="1576" y="751"/>
                  </a:cubicBezTo>
                  <a:cubicBezTo>
                    <a:pt x="1576" y="751"/>
                    <a:pt x="1576" y="752"/>
                    <a:pt x="1576" y="752"/>
                  </a:cubicBezTo>
                  <a:cubicBezTo>
                    <a:pt x="1576" y="753"/>
                    <a:pt x="1576" y="755"/>
                    <a:pt x="1574" y="757"/>
                  </a:cubicBezTo>
                  <a:cubicBezTo>
                    <a:pt x="1572" y="758"/>
                    <a:pt x="1571" y="759"/>
                    <a:pt x="1571" y="759"/>
                  </a:cubicBezTo>
                  <a:cubicBezTo>
                    <a:pt x="1571" y="759"/>
                    <a:pt x="1570" y="759"/>
                    <a:pt x="1570" y="760"/>
                  </a:cubicBezTo>
                  <a:cubicBezTo>
                    <a:pt x="1570" y="760"/>
                    <a:pt x="1570" y="762"/>
                    <a:pt x="1570" y="763"/>
                  </a:cubicBezTo>
                  <a:cubicBezTo>
                    <a:pt x="1570" y="764"/>
                    <a:pt x="1570" y="764"/>
                    <a:pt x="1570" y="765"/>
                  </a:cubicBezTo>
                  <a:cubicBezTo>
                    <a:pt x="1570" y="765"/>
                    <a:pt x="1567" y="766"/>
                    <a:pt x="1567" y="766"/>
                  </a:cubicBezTo>
                  <a:cubicBezTo>
                    <a:pt x="1567" y="766"/>
                    <a:pt x="1566" y="766"/>
                    <a:pt x="1565" y="766"/>
                  </a:cubicBezTo>
                  <a:cubicBezTo>
                    <a:pt x="1565" y="765"/>
                    <a:pt x="1554" y="763"/>
                    <a:pt x="1554" y="763"/>
                  </a:cubicBezTo>
                  <a:cubicBezTo>
                    <a:pt x="1554" y="763"/>
                    <a:pt x="1554" y="762"/>
                    <a:pt x="1553" y="762"/>
                  </a:cubicBezTo>
                  <a:cubicBezTo>
                    <a:pt x="1553" y="762"/>
                    <a:pt x="1552" y="760"/>
                    <a:pt x="1551" y="761"/>
                  </a:cubicBezTo>
                  <a:cubicBezTo>
                    <a:pt x="1550" y="762"/>
                    <a:pt x="1550" y="763"/>
                    <a:pt x="1549" y="763"/>
                  </a:cubicBezTo>
                  <a:cubicBezTo>
                    <a:pt x="1549" y="764"/>
                    <a:pt x="1546" y="767"/>
                    <a:pt x="1546" y="767"/>
                  </a:cubicBezTo>
                  <a:cubicBezTo>
                    <a:pt x="1546" y="767"/>
                    <a:pt x="1546" y="767"/>
                    <a:pt x="1545" y="767"/>
                  </a:cubicBezTo>
                  <a:cubicBezTo>
                    <a:pt x="1544" y="768"/>
                    <a:pt x="1539" y="769"/>
                    <a:pt x="1539" y="769"/>
                  </a:cubicBezTo>
                  <a:cubicBezTo>
                    <a:pt x="1539" y="769"/>
                    <a:pt x="1538" y="770"/>
                    <a:pt x="1539" y="770"/>
                  </a:cubicBezTo>
                  <a:cubicBezTo>
                    <a:pt x="1539" y="770"/>
                    <a:pt x="1541" y="775"/>
                    <a:pt x="1541" y="775"/>
                  </a:cubicBezTo>
                  <a:cubicBezTo>
                    <a:pt x="1541" y="776"/>
                    <a:pt x="1542" y="780"/>
                    <a:pt x="1542" y="781"/>
                  </a:cubicBezTo>
                  <a:cubicBezTo>
                    <a:pt x="1542" y="782"/>
                    <a:pt x="1543" y="790"/>
                    <a:pt x="1543" y="792"/>
                  </a:cubicBezTo>
                  <a:cubicBezTo>
                    <a:pt x="1543" y="795"/>
                    <a:pt x="1543" y="795"/>
                    <a:pt x="1543" y="795"/>
                  </a:cubicBezTo>
                  <a:cubicBezTo>
                    <a:pt x="1543" y="795"/>
                    <a:pt x="1543" y="796"/>
                    <a:pt x="1543" y="796"/>
                  </a:cubicBezTo>
                  <a:cubicBezTo>
                    <a:pt x="1543" y="796"/>
                    <a:pt x="1542" y="804"/>
                    <a:pt x="1540" y="805"/>
                  </a:cubicBezTo>
                  <a:cubicBezTo>
                    <a:pt x="1537" y="806"/>
                    <a:pt x="1537" y="806"/>
                    <a:pt x="1536" y="806"/>
                  </a:cubicBezTo>
                  <a:cubicBezTo>
                    <a:pt x="1535" y="806"/>
                    <a:pt x="1531" y="808"/>
                    <a:pt x="1531" y="808"/>
                  </a:cubicBezTo>
                  <a:cubicBezTo>
                    <a:pt x="1530" y="808"/>
                    <a:pt x="1530" y="809"/>
                    <a:pt x="1531" y="809"/>
                  </a:cubicBezTo>
                  <a:cubicBezTo>
                    <a:pt x="1531" y="809"/>
                    <a:pt x="1533" y="809"/>
                    <a:pt x="1533" y="811"/>
                  </a:cubicBezTo>
                  <a:cubicBezTo>
                    <a:pt x="1533" y="812"/>
                    <a:pt x="1533" y="813"/>
                    <a:pt x="1533" y="814"/>
                  </a:cubicBezTo>
                  <a:cubicBezTo>
                    <a:pt x="1533" y="814"/>
                    <a:pt x="1534" y="815"/>
                    <a:pt x="1534" y="816"/>
                  </a:cubicBezTo>
                  <a:cubicBezTo>
                    <a:pt x="1535" y="816"/>
                    <a:pt x="1535" y="816"/>
                    <a:pt x="1535" y="815"/>
                  </a:cubicBezTo>
                  <a:cubicBezTo>
                    <a:pt x="1536" y="814"/>
                    <a:pt x="1538" y="812"/>
                    <a:pt x="1537" y="811"/>
                  </a:cubicBezTo>
                  <a:cubicBezTo>
                    <a:pt x="1536" y="810"/>
                    <a:pt x="1535" y="809"/>
                    <a:pt x="1538" y="810"/>
                  </a:cubicBezTo>
                  <a:cubicBezTo>
                    <a:pt x="1540" y="810"/>
                    <a:pt x="1539" y="810"/>
                    <a:pt x="1540" y="810"/>
                  </a:cubicBezTo>
                  <a:cubicBezTo>
                    <a:pt x="1540" y="810"/>
                    <a:pt x="1541" y="810"/>
                    <a:pt x="1541" y="810"/>
                  </a:cubicBezTo>
                  <a:cubicBezTo>
                    <a:pt x="1542" y="811"/>
                    <a:pt x="1542" y="811"/>
                    <a:pt x="1543" y="810"/>
                  </a:cubicBezTo>
                  <a:cubicBezTo>
                    <a:pt x="1543" y="809"/>
                    <a:pt x="1544" y="808"/>
                    <a:pt x="1545" y="807"/>
                  </a:cubicBezTo>
                  <a:cubicBezTo>
                    <a:pt x="1546" y="806"/>
                    <a:pt x="1548" y="803"/>
                    <a:pt x="1548" y="802"/>
                  </a:cubicBezTo>
                  <a:cubicBezTo>
                    <a:pt x="1549" y="800"/>
                    <a:pt x="1550" y="798"/>
                    <a:pt x="1552" y="798"/>
                  </a:cubicBezTo>
                  <a:cubicBezTo>
                    <a:pt x="1554" y="797"/>
                    <a:pt x="1555" y="797"/>
                    <a:pt x="1554" y="799"/>
                  </a:cubicBezTo>
                  <a:cubicBezTo>
                    <a:pt x="1552" y="800"/>
                    <a:pt x="1551" y="802"/>
                    <a:pt x="1553" y="802"/>
                  </a:cubicBezTo>
                  <a:cubicBezTo>
                    <a:pt x="1554" y="801"/>
                    <a:pt x="1556" y="800"/>
                    <a:pt x="1557" y="799"/>
                  </a:cubicBezTo>
                  <a:cubicBezTo>
                    <a:pt x="1558" y="798"/>
                    <a:pt x="1558" y="798"/>
                    <a:pt x="1558" y="800"/>
                  </a:cubicBezTo>
                  <a:cubicBezTo>
                    <a:pt x="1558" y="802"/>
                    <a:pt x="1558" y="805"/>
                    <a:pt x="1559" y="806"/>
                  </a:cubicBezTo>
                  <a:cubicBezTo>
                    <a:pt x="1559" y="806"/>
                    <a:pt x="1560" y="806"/>
                    <a:pt x="1560" y="805"/>
                  </a:cubicBezTo>
                  <a:cubicBezTo>
                    <a:pt x="1560" y="805"/>
                    <a:pt x="1560" y="805"/>
                    <a:pt x="1561" y="805"/>
                  </a:cubicBezTo>
                  <a:cubicBezTo>
                    <a:pt x="1561" y="806"/>
                    <a:pt x="1562" y="806"/>
                    <a:pt x="1563" y="806"/>
                  </a:cubicBezTo>
                  <a:cubicBezTo>
                    <a:pt x="1564" y="806"/>
                    <a:pt x="1565" y="805"/>
                    <a:pt x="1567" y="806"/>
                  </a:cubicBezTo>
                  <a:cubicBezTo>
                    <a:pt x="1568" y="808"/>
                    <a:pt x="1570" y="810"/>
                    <a:pt x="1572" y="808"/>
                  </a:cubicBezTo>
                  <a:cubicBezTo>
                    <a:pt x="1574" y="807"/>
                    <a:pt x="1576" y="807"/>
                    <a:pt x="1579" y="807"/>
                  </a:cubicBezTo>
                  <a:cubicBezTo>
                    <a:pt x="1581" y="806"/>
                    <a:pt x="1586" y="804"/>
                    <a:pt x="1588" y="802"/>
                  </a:cubicBezTo>
                  <a:cubicBezTo>
                    <a:pt x="1590" y="801"/>
                    <a:pt x="1594" y="798"/>
                    <a:pt x="1596" y="797"/>
                  </a:cubicBezTo>
                  <a:cubicBezTo>
                    <a:pt x="1598" y="796"/>
                    <a:pt x="1605" y="791"/>
                    <a:pt x="1607" y="785"/>
                  </a:cubicBezTo>
                  <a:cubicBezTo>
                    <a:pt x="1607" y="785"/>
                    <a:pt x="1608" y="782"/>
                    <a:pt x="1610" y="781"/>
                  </a:cubicBezTo>
                  <a:cubicBezTo>
                    <a:pt x="1611" y="780"/>
                    <a:pt x="1617" y="774"/>
                    <a:pt x="1619" y="772"/>
                  </a:cubicBezTo>
                  <a:cubicBezTo>
                    <a:pt x="1621" y="769"/>
                    <a:pt x="1627" y="762"/>
                    <a:pt x="1629" y="761"/>
                  </a:cubicBezTo>
                  <a:cubicBezTo>
                    <a:pt x="1631" y="759"/>
                    <a:pt x="1641" y="748"/>
                    <a:pt x="1643" y="746"/>
                  </a:cubicBezTo>
                  <a:cubicBezTo>
                    <a:pt x="1645" y="743"/>
                    <a:pt x="1648" y="738"/>
                    <a:pt x="1649" y="735"/>
                  </a:cubicBezTo>
                  <a:cubicBezTo>
                    <a:pt x="1650" y="732"/>
                    <a:pt x="1652" y="728"/>
                    <a:pt x="1654" y="726"/>
                  </a:cubicBezTo>
                  <a:cubicBezTo>
                    <a:pt x="1657" y="724"/>
                    <a:pt x="1659" y="721"/>
                    <a:pt x="1660" y="718"/>
                  </a:cubicBezTo>
                  <a:cubicBezTo>
                    <a:pt x="1661" y="715"/>
                    <a:pt x="1666" y="712"/>
                    <a:pt x="1669" y="709"/>
                  </a:cubicBezTo>
                  <a:cubicBezTo>
                    <a:pt x="1672" y="706"/>
                    <a:pt x="1675" y="700"/>
                    <a:pt x="1676" y="697"/>
                  </a:cubicBezTo>
                  <a:cubicBezTo>
                    <a:pt x="1677" y="694"/>
                    <a:pt x="1679" y="691"/>
                    <a:pt x="1677" y="691"/>
                  </a:cubicBezTo>
                  <a:cubicBezTo>
                    <a:pt x="1676" y="691"/>
                    <a:pt x="1677" y="690"/>
                    <a:pt x="1678" y="688"/>
                  </a:cubicBezTo>
                  <a:cubicBezTo>
                    <a:pt x="1679" y="687"/>
                    <a:pt x="1681" y="682"/>
                    <a:pt x="1681" y="680"/>
                  </a:cubicBezTo>
                  <a:cubicBezTo>
                    <a:pt x="1681" y="678"/>
                    <a:pt x="1680" y="677"/>
                    <a:pt x="1681" y="677"/>
                  </a:cubicBezTo>
                  <a:cubicBezTo>
                    <a:pt x="1681" y="676"/>
                    <a:pt x="1680" y="676"/>
                    <a:pt x="1680" y="676"/>
                  </a:cubicBezTo>
                  <a:cubicBezTo>
                    <a:pt x="1679" y="675"/>
                    <a:pt x="1679" y="675"/>
                    <a:pt x="1680" y="673"/>
                  </a:cubicBezTo>
                  <a:cubicBezTo>
                    <a:pt x="1682" y="672"/>
                    <a:pt x="1684" y="671"/>
                    <a:pt x="1683" y="671"/>
                  </a:cubicBezTo>
                  <a:cubicBezTo>
                    <a:pt x="1681" y="670"/>
                    <a:pt x="1681" y="670"/>
                    <a:pt x="1681" y="669"/>
                  </a:cubicBezTo>
                  <a:cubicBezTo>
                    <a:pt x="1681" y="667"/>
                    <a:pt x="1680" y="663"/>
                    <a:pt x="1680" y="662"/>
                  </a:cubicBezTo>
                  <a:cubicBezTo>
                    <a:pt x="1680" y="660"/>
                    <a:pt x="1680" y="658"/>
                    <a:pt x="1681" y="656"/>
                  </a:cubicBezTo>
                  <a:cubicBezTo>
                    <a:pt x="1682" y="655"/>
                    <a:pt x="1682" y="651"/>
                    <a:pt x="1682" y="650"/>
                  </a:cubicBezTo>
                  <a:cubicBezTo>
                    <a:pt x="1682" y="648"/>
                    <a:pt x="1683" y="647"/>
                    <a:pt x="1684" y="646"/>
                  </a:cubicBezTo>
                  <a:cubicBezTo>
                    <a:pt x="1685" y="646"/>
                    <a:pt x="1686" y="645"/>
                    <a:pt x="1685" y="645"/>
                  </a:cubicBezTo>
                  <a:cubicBezTo>
                    <a:pt x="1685" y="644"/>
                    <a:pt x="1685" y="642"/>
                    <a:pt x="1688" y="639"/>
                  </a:cubicBezTo>
                  <a:cubicBezTo>
                    <a:pt x="1691" y="637"/>
                    <a:pt x="1695" y="635"/>
                    <a:pt x="1694" y="634"/>
                  </a:cubicBezTo>
                  <a:cubicBezTo>
                    <a:pt x="1693" y="633"/>
                    <a:pt x="1692" y="632"/>
                    <a:pt x="1693" y="631"/>
                  </a:cubicBezTo>
                  <a:cubicBezTo>
                    <a:pt x="1694" y="630"/>
                    <a:pt x="1696" y="629"/>
                    <a:pt x="1694" y="629"/>
                  </a:cubicBezTo>
                  <a:cubicBezTo>
                    <a:pt x="1693" y="628"/>
                    <a:pt x="1689" y="626"/>
                    <a:pt x="1690" y="624"/>
                  </a:cubicBezTo>
                  <a:cubicBezTo>
                    <a:pt x="1691" y="623"/>
                    <a:pt x="1691" y="623"/>
                    <a:pt x="1691" y="622"/>
                  </a:cubicBezTo>
                  <a:cubicBezTo>
                    <a:pt x="1691" y="621"/>
                    <a:pt x="1692" y="617"/>
                    <a:pt x="1691" y="616"/>
                  </a:cubicBezTo>
                  <a:cubicBezTo>
                    <a:pt x="1689" y="615"/>
                    <a:pt x="1688" y="615"/>
                    <a:pt x="1688" y="614"/>
                  </a:cubicBezTo>
                  <a:cubicBezTo>
                    <a:pt x="1687" y="613"/>
                    <a:pt x="1685" y="612"/>
                    <a:pt x="1689" y="613"/>
                  </a:cubicBezTo>
                  <a:cubicBezTo>
                    <a:pt x="1692" y="613"/>
                    <a:pt x="1693" y="612"/>
                    <a:pt x="1693" y="612"/>
                  </a:cubicBezTo>
                  <a:cubicBezTo>
                    <a:pt x="1693" y="611"/>
                    <a:pt x="1695" y="608"/>
                    <a:pt x="1692" y="607"/>
                  </a:cubicBezTo>
                  <a:cubicBezTo>
                    <a:pt x="1689" y="605"/>
                    <a:pt x="1679" y="601"/>
                    <a:pt x="1671" y="589"/>
                  </a:cubicBezTo>
                  <a:cubicBezTo>
                    <a:pt x="1671" y="589"/>
                    <a:pt x="1671" y="587"/>
                    <a:pt x="1667" y="588"/>
                  </a:cubicBezTo>
                  <a:cubicBezTo>
                    <a:pt x="1663" y="588"/>
                    <a:pt x="1657" y="587"/>
                    <a:pt x="1656" y="587"/>
                  </a:cubicBezTo>
                  <a:cubicBezTo>
                    <a:pt x="1654" y="587"/>
                    <a:pt x="1654" y="587"/>
                    <a:pt x="1654" y="588"/>
                  </a:cubicBezTo>
                  <a:cubicBezTo>
                    <a:pt x="1654" y="590"/>
                    <a:pt x="1653" y="591"/>
                    <a:pt x="1654" y="591"/>
                  </a:cubicBezTo>
                  <a:cubicBezTo>
                    <a:pt x="1655" y="591"/>
                    <a:pt x="1655" y="591"/>
                    <a:pt x="1654" y="593"/>
                  </a:cubicBezTo>
                  <a:cubicBezTo>
                    <a:pt x="1654" y="594"/>
                    <a:pt x="1653" y="595"/>
                    <a:pt x="1653" y="596"/>
                  </a:cubicBezTo>
                  <a:cubicBezTo>
                    <a:pt x="1653" y="597"/>
                    <a:pt x="1651" y="601"/>
                    <a:pt x="1650" y="602"/>
                  </a:cubicBezTo>
                  <a:cubicBezTo>
                    <a:pt x="1650" y="603"/>
                    <a:pt x="1646" y="604"/>
                    <a:pt x="1647" y="602"/>
                  </a:cubicBezTo>
                  <a:cubicBezTo>
                    <a:pt x="1649" y="600"/>
                    <a:pt x="1650" y="599"/>
                    <a:pt x="1650" y="598"/>
                  </a:cubicBezTo>
                  <a:cubicBezTo>
                    <a:pt x="1651" y="598"/>
                    <a:pt x="1653" y="595"/>
                    <a:pt x="1652" y="594"/>
                  </a:cubicBezTo>
                  <a:cubicBezTo>
                    <a:pt x="1650" y="593"/>
                    <a:pt x="1649" y="594"/>
                    <a:pt x="1648" y="595"/>
                  </a:cubicBezTo>
                  <a:cubicBezTo>
                    <a:pt x="1646" y="597"/>
                    <a:pt x="1643" y="603"/>
                    <a:pt x="1636" y="602"/>
                  </a:cubicBezTo>
                  <a:cubicBezTo>
                    <a:pt x="1629" y="602"/>
                    <a:pt x="1632" y="600"/>
                    <a:pt x="1634" y="600"/>
                  </a:cubicBezTo>
                  <a:cubicBezTo>
                    <a:pt x="1636" y="600"/>
                    <a:pt x="1636" y="599"/>
                    <a:pt x="1637" y="598"/>
                  </a:cubicBezTo>
                  <a:cubicBezTo>
                    <a:pt x="1637" y="597"/>
                    <a:pt x="1637" y="597"/>
                    <a:pt x="1638" y="596"/>
                  </a:cubicBezTo>
                  <a:cubicBezTo>
                    <a:pt x="1639" y="596"/>
                    <a:pt x="1642" y="595"/>
                    <a:pt x="1639" y="594"/>
                  </a:cubicBezTo>
                  <a:cubicBezTo>
                    <a:pt x="1637" y="594"/>
                    <a:pt x="1632" y="592"/>
                    <a:pt x="1634" y="591"/>
                  </a:cubicBezTo>
                  <a:cubicBezTo>
                    <a:pt x="1636" y="591"/>
                    <a:pt x="1637" y="590"/>
                    <a:pt x="1636" y="590"/>
                  </a:cubicBezTo>
                  <a:cubicBezTo>
                    <a:pt x="1636" y="589"/>
                    <a:pt x="1636" y="587"/>
                    <a:pt x="1634" y="588"/>
                  </a:cubicBezTo>
                  <a:cubicBezTo>
                    <a:pt x="1633" y="588"/>
                    <a:pt x="1632" y="589"/>
                    <a:pt x="1631" y="589"/>
                  </a:cubicBezTo>
                  <a:cubicBezTo>
                    <a:pt x="1630" y="589"/>
                    <a:pt x="1629" y="590"/>
                    <a:pt x="1630" y="591"/>
                  </a:cubicBezTo>
                  <a:cubicBezTo>
                    <a:pt x="1631" y="592"/>
                    <a:pt x="1633" y="593"/>
                    <a:pt x="1632" y="594"/>
                  </a:cubicBezTo>
                  <a:cubicBezTo>
                    <a:pt x="1631" y="595"/>
                    <a:pt x="1623" y="600"/>
                    <a:pt x="1623" y="596"/>
                  </a:cubicBezTo>
                  <a:cubicBezTo>
                    <a:pt x="1623" y="593"/>
                    <a:pt x="1624" y="593"/>
                    <a:pt x="1625" y="592"/>
                  </a:cubicBezTo>
                  <a:cubicBezTo>
                    <a:pt x="1625" y="590"/>
                    <a:pt x="1625" y="590"/>
                    <a:pt x="1625" y="589"/>
                  </a:cubicBezTo>
                  <a:cubicBezTo>
                    <a:pt x="1625" y="589"/>
                    <a:pt x="1625" y="588"/>
                    <a:pt x="1625" y="588"/>
                  </a:cubicBezTo>
                  <a:cubicBezTo>
                    <a:pt x="1625" y="587"/>
                    <a:pt x="1625" y="587"/>
                    <a:pt x="1625" y="586"/>
                  </a:cubicBezTo>
                  <a:cubicBezTo>
                    <a:pt x="1625" y="586"/>
                    <a:pt x="1624" y="585"/>
                    <a:pt x="1625" y="585"/>
                  </a:cubicBezTo>
                  <a:cubicBezTo>
                    <a:pt x="1626" y="584"/>
                    <a:pt x="1626" y="583"/>
                    <a:pt x="1626" y="582"/>
                  </a:cubicBezTo>
                  <a:cubicBezTo>
                    <a:pt x="1626" y="582"/>
                    <a:pt x="1625" y="579"/>
                    <a:pt x="1620" y="579"/>
                  </a:cubicBezTo>
                  <a:cubicBezTo>
                    <a:pt x="1614" y="580"/>
                    <a:pt x="1605" y="579"/>
                    <a:pt x="1603" y="579"/>
                  </a:cubicBezTo>
                  <a:cubicBezTo>
                    <a:pt x="1601" y="578"/>
                    <a:pt x="1602" y="578"/>
                    <a:pt x="1602" y="577"/>
                  </a:cubicBezTo>
                  <a:cubicBezTo>
                    <a:pt x="1601" y="576"/>
                    <a:pt x="1600" y="575"/>
                    <a:pt x="1601" y="574"/>
                  </a:cubicBezTo>
                  <a:cubicBezTo>
                    <a:pt x="1603" y="573"/>
                    <a:pt x="1606" y="571"/>
                    <a:pt x="1608" y="570"/>
                  </a:cubicBezTo>
                  <a:cubicBezTo>
                    <a:pt x="1610" y="569"/>
                    <a:pt x="1616" y="566"/>
                    <a:pt x="1616" y="565"/>
                  </a:cubicBezTo>
                  <a:cubicBezTo>
                    <a:pt x="1617" y="564"/>
                    <a:pt x="1620" y="562"/>
                    <a:pt x="1622" y="561"/>
                  </a:cubicBezTo>
                  <a:cubicBezTo>
                    <a:pt x="1624" y="559"/>
                    <a:pt x="1633" y="554"/>
                    <a:pt x="1635" y="553"/>
                  </a:cubicBezTo>
                  <a:cubicBezTo>
                    <a:pt x="1636" y="551"/>
                    <a:pt x="1640" y="548"/>
                    <a:pt x="1642" y="546"/>
                  </a:cubicBezTo>
                  <a:cubicBezTo>
                    <a:pt x="1645" y="544"/>
                    <a:pt x="1647" y="542"/>
                    <a:pt x="1646" y="541"/>
                  </a:cubicBezTo>
                  <a:cubicBezTo>
                    <a:pt x="1645" y="540"/>
                    <a:pt x="1646" y="540"/>
                    <a:pt x="1647" y="539"/>
                  </a:cubicBezTo>
                  <a:cubicBezTo>
                    <a:pt x="1648" y="538"/>
                    <a:pt x="1650" y="534"/>
                    <a:pt x="1651" y="532"/>
                  </a:cubicBezTo>
                  <a:cubicBezTo>
                    <a:pt x="1652" y="531"/>
                    <a:pt x="1658" y="527"/>
                    <a:pt x="1661" y="525"/>
                  </a:cubicBezTo>
                  <a:cubicBezTo>
                    <a:pt x="1663" y="523"/>
                    <a:pt x="1668" y="518"/>
                    <a:pt x="1671" y="517"/>
                  </a:cubicBezTo>
                  <a:cubicBezTo>
                    <a:pt x="1674" y="516"/>
                    <a:pt x="1680" y="514"/>
                    <a:pt x="1681" y="511"/>
                  </a:cubicBezTo>
                  <a:cubicBezTo>
                    <a:pt x="1682" y="508"/>
                    <a:pt x="1685" y="503"/>
                    <a:pt x="1688" y="500"/>
                  </a:cubicBezTo>
                  <a:cubicBezTo>
                    <a:pt x="1692" y="496"/>
                    <a:pt x="1715" y="478"/>
                    <a:pt x="1720" y="479"/>
                  </a:cubicBezTo>
                  <a:cubicBezTo>
                    <a:pt x="1726" y="481"/>
                    <a:pt x="1727" y="480"/>
                    <a:pt x="1729" y="479"/>
                  </a:cubicBezTo>
                  <a:cubicBezTo>
                    <a:pt x="1730" y="478"/>
                    <a:pt x="1737" y="479"/>
                    <a:pt x="1738" y="479"/>
                  </a:cubicBezTo>
                  <a:cubicBezTo>
                    <a:pt x="1740" y="480"/>
                    <a:pt x="1741" y="479"/>
                    <a:pt x="1742" y="479"/>
                  </a:cubicBezTo>
                  <a:cubicBezTo>
                    <a:pt x="1743" y="479"/>
                    <a:pt x="1744" y="479"/>
                    <a:pt x="1746" y="479"/>
                  </a:cubicBezTo>
                  <a:cubicBezTo>
                    <a:pt x="1747" y="479"/>
                    <a:pt x="1750" y="478"/>
                    <a:pt x="1751" y="479"/>
                  </a:cubicBezTo>
                  <a:cubicBezTo>
                    <a:pt x="1752" y="479"/>
                    <a:pt x="1754" y="479"/>
                    <a:pt x="1754" y="479"/>
                  </a:cubicBezTo>
                  <a:cubicBezTo>
                    <a:pt x="1755" y="479"/>
                    <a:pt x="1762" y="478"/>
                    <a:pt x="1760" y="480"/>
                  </a:cubicBezTo>
                  <a:cubicBezTo>
                    <a:pt x="1758" y="482"/>
                    <a:pt x="1759" y="483"/>
                    <a:pt x="1762" y="483"/>
                  </a:cubicBezTo>
                  <a:cubicBezTo>
                    <a:pt x="1764" y="483"/>
                    <a:pt x="1767" y="484"/>
                    <a:pt x="1767" y="482"/>
                  </a:cubicBezTo>
                  <a:cubicBezTo>
                    <a:pt x="1767" y="479"/>
                    <a:pt x="1768" y="477"/>
                    <a:pt x="1770" y="478"/>
                  </a:cubicBezTo>
                  <a:cubicBezTo>
                    <a:pt x="1772" y="478"/>
                    <a:pt x="1778" y="481"/>
                    <a:pt x="1780" y="481"/>
                  </a:cubicBezTo>
                  <a:cubicBezTo>
                    <a:pt x="1782" y="482"/>
                    <a:pt x="1786" y="484"/>
                    <a:pt x="1791" y="480"/>
                  </a:cubicBezTo>
                  <a:cubicBezTo>
                    <a:pt x="1797" y="477"/>
                    <a:pt x="1798" y="480"/>
                    <a:pt x="1801" y="481"/>
                  </a:cubicBezTo>
                  <a:cubicBezTo>
                    <a:pt x="1803" y="482"/>
                    <a:pt x="1806" y="483"/>
                    <a:pt x="1806" y="481"/>
                  </a:cubicBezTo>
                  <a:cubicBezTo>
                    <a:pt x="1805" y="480"/>
                    <a:pt x="1804" y="481"/>
                    <a:pt x="1804" y="480"/>
                  </a:cubicBezTo>
                  <a:cubicBezTo>
                    <a:pt x="1803" y="479"/>
                    <a:pt x="1802" y="478"/>
                    <a:pt x="1804" y="477"/>
                  </a:cubicBezTo>
                  <a:cubicBezTo>
                    <a:pt x="1806" y="476"/>
                    <a:pt x="1808" y="477"/>
                    <a:pt x="1808" y="477"/>
                  </a:cubicBezTo>
                  <a:cubicBezTo>
                    <a:pt x="1809" y="477"/>
                    <a:pt x="1811" y="478"/>
                    <a:pt x="1809" y="476"/>
                  </a:cubicBezTo>
                  <a:cubicBezTo>
                    <a:pt x="1808" y="475"/>
                    <a:pt x="1808" y="474"/>
                    <a:pt x="1810" y="472"/>
                  </a:cubicBezTo>
                  <a:cubicBezTo>
                    <a:pt x="1812" y="471"/>
                    <a:pt x="1815" y="470"/>
                    <a:pt x="1819" y="472"/>
                  </a:cubicBezTo>
                  <a:cubicBezTo>
                    <a:pt x="1824" y="473"/>
                    <a:pt x="1829" y="475"/>
                    <a:pt x="1830" y="476"/>
                  </a:cubicBezTo>
                  <a:cubicBezTo>
                    <a:pt x="1831" y="477"/>
                    <a:pt x="1832" y="479"/>
                    <a:pt x="1834" y="478"/>
                  </a:cubicBezTo>
                  <a:cubicBezTo>
                    <a:pt x="1835" y="477"/>
                    <a:pt x="1836" y="475"/>
                    <a:pt x="1840" y="476"/>
                  </a:cubicBezTo>
                  <a:cubicBezTo>
                    <a:pt x="1843" y="477"/>
                    <a:pt x="1846" y="479"/>
                    <a:pt x="1846" y="479"/>
                  </a:cubicBezTo>
                  <a:cubicBezTo>
                    <a:pt x="1846" y="480"/>
                    <a:pt x="1846" y="481"/>
                    <a:pt x="1847" y="481"/>
                  </a:cubicBezTo>
                  <a:cubicBezTo>
                    <a:pt x="1849" y="481"/>
                    <a:pt x="1858" y="482"/>
                    <a:pt x="1854" y="484"/>
                  </a:cubicBezTo>
                  <a:cubicBezTo>
                    <a:pt x="1850" y="485"/>
                    <a:pt x="1845" y="485"/>
                    <a:pt x="1844" y="484"/>
                  </a:cubicBezTo>
                  <a:cubicBezTo>
                    <a:pt x="1842" y="484"/>
                    <a:pt x="1840" y="485"/>
                    <a:pt x="1840" y="485"/>
                  </a:cubicBezTo>
                  <a:cubicBezTo>
                    <a:pt x="1839" y="486"/>
                    <a:pt x="1837" y="486"/>
                    <a:pt x="1838" y="487"/>
                  </a:cubicBezTo>
                  <a:cubicBezTo>
                    <a:pt x="1840" y="489"/>
                    <a:pt x="1840" y="492"/>
                    <a:pt x="1843" y="491"/>
                  </a:cubicBezTo>
                  <a:cubicBezTo>
                    <a:pt x="1845" y="490"/>
                    <a:pt x="1852" y="488"/>
                    <a:pt x="1854" y="488"/>
                  </a:cubicBezTo>
                  <a:cubicBezTo>
                    <a:pt x="1856" y="487"/>
                    <a:pt x="1856" y="487"/>
                    <a:pt x="1858" y="488"/>
                  </a:cubicBezTo>
                  <a:cubicBezTo>
                    <a:pt x="1860" y="489"/>
                    <a:pt x="1863" y="491"/>
                    <a:pt x="1865" y="488"/>
                  </a:cubicBezTo>
                  <a:cubicBezTo>
                    <a:pt x="1866" y="485"/>
                    <a:pt x="1867" y="486"/>
                    <a:pt x="1868" y="486"/>
                  </a:cubicBezTo>
                  <a:cubicBezTo>
                    <a:pt x="1869" y="485"/>
                    <a:pt x="1870" y="485"/>
                    <a:pt x="1870" y="484"/>
                  </a:cubicBezTo>
                  <a:cubicBezTo>
                    <a:pt x="1871" y="483"/>
                    <a:pt x="1872" y="483"/>
                    <a:pt x="1873" y="484"/>
                  </a:cubicBezTo>
                  <a:cubicBezTo>
                    <a:pt x="1875" y="484"/>
                    <a:pt x="1878" y="485"/>
                    <a:pt x="1879" y="486"/>
                  </a:cubicBezTo>
                  <a:cubicBezTo>
                    <a:pt x="1880" y="487"/>
                    <a:pt x="1882" y="486"/>
                    <a:pt x="1883" y="485"/>
                  </a:cubicBezTo>
                  <a:cubicBezTo>
                    <a:pt x="1884" y="484"/>
                    <a:pt x="1886" y="483"/>
                    <a:pt x="1889" y="483"/>
                  </a:cubicBezTo>
                  <a:cubicBezTo>
                    <a:pt x="1893" y="484"/>
                    <a:pt x="1898" y="484"/>
                    <a:pt x="1898" y="483"/>
                  </a:cubicBezTo>
                  <a:cubicBezTo>
                    <a:pt x="1898" y="482"/>
                    <a:pt x="1898" y="478"/>
                    <a:pt x="1896" y="478"/>
                  </a:cubicBezTo>
                  <a:cubicBezTo>
                    <a:pt x="1893" y="478"/>
                    <a:pt x="1893" y="477"/>
                    <a:pt x="1892" y="477"/>
                  </a:cubicBezTo>
                  <a:cubicBezTo>
                    <a:pt x="1891" y="477"/>
                    <a:pt x="1889" y="476"/>
                    <a:pt x="1888" y="476"/>
                  </a:cubicBezTo>
                  <a:cubicBezTo>
                    <a:pt x="1887" y="477"/>
                    <a:pt x="1887" y="477"/>
                    <a:pt x="1887" y="477"/>
                  </a:cubicBezTo>
                  <a:cubicBezTo>
                    <a:pt x="1887" y="478"/>
                    <a:pt x="1887" y="479"/>
                    <a:pt x="1887" y="478"/>
                  </a:cubicBezTo>
                  <a:cubicBezTo>
                    <a:pt x="1886" y="477"/>
                    <a:pt x="1886" y="477"/>
                    <a:pt x="1885" y="477"/>
                  </a:cubicBezTo>
                  <a:cubicBezTo>
                    <a:pt x="1885" y="478"/>
                    <a:pt x="1882" y="477"/>
                    <a:pt x="1884" y="476"/>
                  </a:cubicBezTo>
                  <a:cubicBezTo>
                    <a:pt x="1886" y="475"/>
                    <a:pt x="1887" y="475"/>
                    <a:pt x="1886" y="474"/>
                  </a:cubicBezTo>
                  <a:cubicBezTo>
                    <a:pt x="1885" y="473"/>
                    <a:pt x="1883" y="469"/>
                    <a:pt x="1885" y="469"/>
                  </a:cubicBezTo>
                  <a:cubicBezTo>
                    <a:pt x="1887" y="468"/>
                    <a:pt x="1888" y="468"/>
                    <a:pt x="1888" y="467"/>
                  </a:cubicBezTo>
                  <a:cubicBezTo>
                    <a:pt x="1888" y="466"/>
                    <a:pt x="1888" y="465"/>
                    <a:pt x="1890" y="465"/>
                  </a:cubicBezTo>
                  <a:cubicBezTo>
                    <a:pt x="1891" y="464"/>
                    <a:pt x="1906" y="451"/>
                    <a:pt x="1906" y="451"/>
                  </a:cubicBezTo>
                  <a:cubicBezTo>
                    <a:pt x="1906" y="451"/>
                    <a:pt x="1907" y="450"/>
                    <a:pt x="1908" y="450"/>
                  </a:cubicBezTo>
                  <a:cubicBezTo>
                    <a:pt x="1908" y="450"/>
                    <a:pt x="1909" y="448"/>
                    <a:pt x="1910" y="446"/>
                  </a:cubicBezTo>
                  <a:cubicBezTo>
                    <a:pt x="1911" y="444"/>
                    <a:pt x="1912" y="443"/>
                    <a:pt x="1914" y="442"/>
                  </a:cubicBezTo>
                  <a:cubicBezTo>
                    <a:pt x="1917" y="440"/>
                    <a:pt x="1920" y="438"/>
                    <a:pt x="1920" y="436"/>
                  </a:cubicBezTo>
                  <a:cubicBezTo>
                    <a:pt x="1920" y="433"/>
                    <a:pt x="1920" y="431"/>
                    <a:pt x="1928" y="428"/>
                  </a:cubicBezTo>
                  <a:cubicBezTo>
                    <a:pt x="1936" y="425"/>
                    <a:pt x="1945" y="425"/>
                    <a:pt x="1948" y="425"/>
                  </a:cubicBezTo>
                  <a:cubicBezTo>
                    <a:pt x="1951" y="425"/>
                    <a:pt x="1952" y="424"/>
                    <a:pt x="1953" y="424"/>
                  </a:cubicBezTo>
                  <a:cubicBezTo>
                    <a:pt x="1954" y="423"/>
                    <a:pt x="1957" y="422"/>
                    <a:pt x="1958" y="423"/>
                  </a:cubicBezTo>
                  <a:cubicBezTo>
                    <a:pt x="1960" y="424"/>
                    <a:pt x="1960" y="424"/>
                    <a:pt x="1961" y="425"/>
                  </a:cubicBezTo>
                  <a:cubicBezTo>
                    <a:pt x="1962" y="425"/>
                    <a:pt x="1963" y="426"/>
                    <a:pt x="1962" y="427"/>
                  </a:cubicBezTo>
                  <a:cubicBezTo>
                    <a:pt x="1962" y="428"/>
                    <a:pt x="1962" y="429"/>
                    <a:pt x="1964" y="428"/>
                  </a:cubicBezTo>
                  <a:cubicBezTo>
                    <a:pt x="1965" y="428"/>
                    <a:pt x="1968" y="426"/>
                    <a:pt x="1970" y="424"/>
                  </a:cubicBezTo>
                  <a:cubicBezTo>
                    <a:pt x="1971" y="423"/>
                    <a:pt x="1974" y="422"/>
                    <a:pt x="1975" y="423"/>
                  </a:cubicBezTo>
                  <a:cubicBezTo>
                    <a:pt x="1975" y="425"/>
                    <a:pt x="1975" y="426"/>
                    <a:pt x="1975" y="427"/>
                  </a:cubicBezTo>
                  <a:cubicBezTo>
                    <a:pt x="1974" y="427"/>
                    <a:pt x="1973" y="427"/>
                    <a:pt x="1973" y="428"/>
                  </a:cubicBezTo>
                  <a:cubicBezTo>
                    <a:pt x="1974" y="429"/>
                    <a:pt x="1974" y="430"/>
                    <a:pt x="1973" y="431"/>
                  </a:cubicBezTo>
                  <a:cubicBezTo>
                    <a:pt x="1972" y="431"/>
                    <a:pt x="1970" y="432"/>
                    <a:pt x="1970" y="433"/>
                  </a:cubicBezTo>
                  <a:cubicBezTo>
                    <a:pt x="1971" y="433"/>
                    <a:pt x="1971" y="434"/>
                    <a:pt x="1970" y="434"/>
                  </a:cubicBezTo>
                  <a:cubicBezTo>
                    <a:pt x="1969" y="435"/>
                    <a:pt x="1968" y="436"/>
                    <a:pt x="1969" y="436"/>
                  </a:cubicBezTo>
                  <a:cubicBezTo>
                    <a:pt x="1969" y="436"/>
                    <a:pt x="1969" y="437"/>
                    <a:pt x="1968" y="437"/>
                  </a:cubicBezTo>
                  <a:cubicBezTo>
                    <a:pt x="1968" y="437"/>
                    <a:pt x="1966" y="438"/>
                    <a:pt x="1967" y="438"/>
                  </a:cubicBezTo>
                  <a:cubicBezTo>
                    <a:pt x="1968" y="439"/>
                    <a:pt x="1969" y="439"/>
                    <a:pt x="1969" y="441"/>
                  </a:cubicBezTo>
                  <a:cubicBezTo>
                    <a:pt x="1968" y="442"/>
                    <a:pt x="1966" y="444"/>
                    <a:pt x="1968" y="444"/>
                  </a:cubicBezTo>
                  <a:cubicBezTo>
                    <a:pt x="1970" y="444"/>
                    <a:pt x="1976" y="444"/>
                    <a:pt x="1974" y="446"/>
                  </a:cubicBezTo>
                  <a:cubicBezTo>
                    <a:pt x="1973" y="447"/>
                    <a:pt x="1972" y="447"/>
                    <a:pt x="1973" y="448"/>
                  </a:cubicBezTo>
                  <a:cubicBezTo>
                    <a:pt x="1973" y="449"/>
                    <a:pt x="1973" y="449"/>
                    <a:pt x="1973" y="450"/>
                  </a:cubicBezTo>
                  <a:cubicBezTo>
                    <a:pt x="1972" y="450"/>
                    <a:pt x="1970" y="453"/>
                    <a:pt x="1973" y="452"/>
                  </a:cubicBezTo>
                  <a:cubicBezTo>
                    <a:pt x="1975" y="451"/>
                    <a:pt x="1978" y="451"/>
                    <a:pt x="1980" y="450"/>
                  </a:cubicBezTo>
                  <a:cubicBezTo>
                    <a:pt x="1981" y="450"/>
                    <a:pt x="1982" y="448"/>
                    <a:pt x="1982" y="447"/>
                  </a:cubicBezTo>
                  <a:cubicBezTo>
                    <a:pt x="1983" y="446"/>
                    <a:pt x="1983" y="445"/>
                    <a:pt x="1985" y="444"/>
                  </a:cubicBezTo>
                  <a:cubicBezTo>
                    <a:pt x="1986" y="443"/>
                    <a:pt x="2004" y="431"/>
                    <a:pt x="2006" y="430"/>
                  </a:cubicBezTo>
                  <a:cubicBezTo>
                    <a:pt x="2007" y="429"/>
                    <a:pt x="2007" y="428"/>
                    <a:pt x="2008" y="429"/>
                  </a:cubicBezTo>
                  <a:cubicBezTo>
                    <a:pt x="2009" y="429"/>
                    <a:pt x="2010" y="429"/>
                    <a:pt x="2011" y="428"/>
                  </a:cubicBezTo>
                  <a:cubicBezTo>
                    <a:pt x="2012" y="427"/>
                    <a:pt x="2013" y="427"/>
                    <a:pt x="2014" y="428"/>
                  </a:cubicBezTo>
                  <a:cubicBezTo>
                    <a:pt x="2014" y="430"/>
                    <a:pt x="2015" y="432"/>
                    <a:pt x="2016" y="431"/>
                  </a:cubicBezTo>
                  <a:cubicBezTo>
                    <a:pt x="2018" y="430"/>
                    <a:pt x="2020" y="427"/>
                    <a:pt x="2017" y="426"/>
                  </a:cubicBezTo>
                  <a:cubicBezTo>
                    <a:pt x="2015" y="426"/>
                    <a:pt x="2013" y="426"/>
                    <a:pt x="2014" y="424"/>
                  </a:cubicBezTo>
                  <a:cubicBezTo>
                    <a:pt x="2016" y="422"/>
                    <a:pt x="2016" y="420"/>
                    <a:pt x="2016" y="419"/>
                  </a:cubicBezTo>
                  <a:cubicBezTo>
                    <a:pt x="2017" y="418"/>
                    <a:pt x="2017" y="416"/>
                    <a:pt x="2018" y="415"/>
                  </a:cubicBezTo>
                  <a:cubicBezTo>
                    <a:pt x="2018" y="415"/>
                    <a:pt x="2020" y="413"/>
                    <a:pt x="2019" y="411"/>
                  </a:cubicBezTo>
                  <a:cubicBezTo>
                    <a:pt x="2019" y="409"/>
                    <a:pt x="2019" y="408"/>
                    <a:pt x="2022" y="407"/>
                  </a:cubicBezTo>
                  <a:cubicBezTo>
                    <a:pt x="2024" y="407"/>
                    <a:pt x="2033" y="405"/>
                    <a:pt x="2033" y="404"/>
                  </a:cubicBezTo>
                  <a:cubicBezTo>
                    <a:pt x="2034" y="404"/>
                    <a:pt x="2036" y="405"/>
                    <a:pt x="2038" y="406"/>
                  </a:cubicBezTo>
                  <a:cubicBezTo>
                    <a:pt x="2039" y="407"/>
                    <a:pt x="2042" y="408"/>
                    <a:pt x="2043" y="408"/>
                  </a:cubicBezTo>
                  <a:cubicBezTo>
                    <a:pt x="2044" y="408"/>
                    <a:pt x="2048" y="410"/>
                    <a:pt x="2045" y="410"/>
                  </a:cubicBezTo>
                  <a:cubicBezTo>
                    <a:pt x="2041" y="411"/>
                    <a:pt x="2041" y="410"/>
                    <a:pt x="2040" y="410"/>
                  </a:cubicBezTo>
                  <a:cubicBezTo>
                    <a:pt x="2038" y="410"/>
                    <a:pt x="2037" y="409"/>
                    <a:pt x="2036" y="411"/>
                  </a:cubicBezTo>
                  <a:cubicBezTo>
                    <a:pt x="2035" y="412"/>
                    <a:pt x="2034" y="413"/>
                    <a:pt x="2033" y="413"/>
                  </a:cubicBezTo>
                  <a:cubicBezTo>
                    <a:pt x="2032" y="414"/>
                    <a:pt x="2030" y="414"/>
                    <a:pt x="2031" y="417"/>
                  </a:cubicBezTo>
                  <a:cubicBezTo>
                    <a:pt x="2031" y="419"/>
                    <a:pt x="2031" y="427"/>
                    <a:pt x="2029" y="428"/>
                  </a:cubicBezTo>
                  <a:cubicBezTo>
                    <a:pt x="2027" y="429"/>
                    <a:pt x="2026" y="430"/>
                    <a:pt x="2027" y="431"/>
                  </a:cubicBezTo>
                  <a:cubicBezTo>
                    <a:pt x="2027" y="432"/>
                    <a:pt x="2031" y="436"/>
                    <a:pt x="2028" y="438"/>
                  </a:cubicBezTo>
                  <a:cubicBezTo>
                    <a:pt x="2024" y="440"/>
                    <a:pt x="2023" y="441"/>
                    <a:pt x="2023" y="444"/>
                  </a:cubicBezTo>
                  <a:cubicBezTo>
                    <a:pt x="2024" y="446"/>
                    <a:pt x="2024" y="446"/>
                    <a:pt x="2023" y="447"/>
                  </a:cubicBezTo>
                  <a:cubicBezTo>
                    <a:pt x="2022" y="448"/>
                    <a:pt x="2001" y="455"/>
                    <a:pt x="2000" y="456"/>
                  </a:cubicBezTo>
                  <a:cubicBezTo>
                    <a:pt x="1999" y="456"/>
                    <a:pt x="1998" y="456"/>
                    <a:pt x="1998" y="457"/>
                  </a:cubicBezTo>
                  <a:cubicBezTo>
                    <a:pt x="1998" y="459"/>
                    <a:pt x="1998" y="459"/>
                    <a:pt x="1997" y="460"/>
                  </a:cubicBezTo>
                  <a:cubicBezTo>
                    <a:pt x="1996" y="461"/>
                    <a:pt x="1982" y="473"/>
                    <a:pt x="1978" y="476"/>
                  </a:cubicBezTo>
                  <a:cubicBezTo>
                    <a:pt x="1974" y="479"/>
                    <a:pt x="1967" y="486"/>
                    <a:pt x="1964" y="492"/>
                  </a:cubicBezTo>
                  <a:cubicBezTo>
                    <a:pt x="1961" y="497"/>
                    <a:pt x="1959" y="499"/>
                    <a:pt x="1958" y="499"/>
                  </a:cubicBezTo>
                  <a:cubicBezTo>
                    <a:pt x="1957" y="500"/>
                    <a:pt x="1957" y="499"/>
                    <a:pt x="1955" y="500"/>
                  </a:cubicBezTo>
                  <a:cubicBezTo>
                    <a:pt x="1954" y="501"/>
                    <a:pt x="1946" y="507"/>
                    <a:pt x="1945" y="508"/>
                  </a:cubicBezTo>
                  <a:cubicBezTo>
                    <a:pt x="1944" y="508"/>
                    <a:pt x="1944" y="508"/>
                    <a:pt x="1944" y="509"/>
                  </a:cubicBezTo>
                  <a:cubicBezTo>
                    <a:pt x="1945" y="510"/>
                    <a:pt x="1944" y="510"/>
                    <a:pt x="1943" y="510"/>
                  </a:cubicBezTo>
                  <a:cubicBezTo>
                    <a:pt x="1942" y="509"/>
                    <a:pt x="1941" y="510"/>
                    <a:pt x="1940" y="510"/>
                  </a:cubicBezTo>
                  <a:cubicBezTo>
                    <a:pt x="1939" y="510"/>
                    <a:pt x="1938" y="510"/>
                    <a:pt x="1938" y="510"/>
                  </a:cubicBezTo>
                  <a:cubicBezTo>
                    <a:pt x="1937" y="510"/>
                    <a:pt x="1935" y="509"/>
                    <a:pt x="1934" y="511"/>
                  </a:cubicBezTo>
                  <a:cubicBezTo>
                    <a:pt x="1934" y="513"/>
                    <a:pt x="1932" y="514"/>
                    <a:pt x="1931" y="514"/>
                  </a:cubicBezTo>
                  <a:cubicBezTo>
                    <a:pt x="1930" y="514"/>
                    <a:pt x="1921" y="514"/>
                    <a:pt x="1922" y="516"/>
                  </a:cubicBezTo>
                  <a:cubicBezTo>
                    <a:pt x="1924" y="518"/>
                    <a:pt x="1925" y="522"/>
                    <a:pt x="1924" y="524"/>
                  </a:cubicBezTo>
                  <a:cubicBezTo>
                    <a:pt x="1924" y="525"/>
                    <a:pt x="1921" y="531"/>
                    <a:pt x="1920" y="529"/>
                  </a:cubicBezTo>
                  <a:cubicBezTo>
                    <a:pt x="1920" y="528"/>
                    <a:pt x="1919" y="529"/>
                    <a:pt x="1918" y="530"/>
                  </a:cubicBezTo>
                  <a:cubicBezTo>
                    <a:pt x="1918" y="531"/>
                    <a:pt x="1917" y="533"/>
                    <a:pt x="1916" y="533"/>
                  </a:cubicBezTo>
                  <a:cubicBezTo>
                    <a:pt x="1915" y="533"/>
                    <a:pt x="1912" y="536"/>
                    <a:pt x="1911" y="538"/>
                  </a:cubicBezTo>
                  <a:cubicBezTo>
                    <a:pt x="1910" y="539"/>
                    <a:pt x="1906" y="551"/>
                    <a:pt x="1905" y="559"/>
                  </a:cubicBezTo>
                  <a:cubicBezTo>
                    <a:pt x="1905" y="568"/>
                    <a:pt x="1905" y="578"/>
                    <a:pt x="1906" y="582"/>
                  </a:cubicBezTo>
                  <a:cubicBezTo>
                    <a:pt x="1907" y="586"/>
                    <a:pt x="1911" y="605"/>
                    <a:pt x="1911" y="611"/>
                  </a:cubicBezTo>
                  <a:cubicBezTo>
                    <a:pt x="1912" y="617"/>
                    <a:pt x="1913" y="622"/>
                    <a:pt x="1915" y="623"/>
                  </a:cubicBezTo>
                  <a:cubicBezTo>
                    <a:pt x="1917" y="624"/>
                    <a:pt x="1917" y="624"/>
                    <a:pt x="1916" y="624"/>
                  </a:cubicBezTo>
                  <a:cubicBezTo>
                    <a:pt x="1916" y="625"/>
                    <a:pt x="1916" y="626"/>
                    <a:pt x="1916" y="627"/>
                  </a:cubicBezTo>
                  <a:cubicBezTo>
                    <a:pt x="1916" y="627"/>
                    <a:pt x="1918" y="635"/>
                    <a:pt x="1918" y="638"/>
                  </a:cubicBezTo>
                  <a:cubicBezTo>
                    <a:pt x="1918" y="640"/>
                    <a:pt x="1917" y="648"/>
                    <a:pt x="1919" y="649"/>
                  </a:cubicBezTo>
                  <a:cubicBezTo>
                    <a:pt x="1921" y="651"/>
                    <a:pt x="1922" y="652"/>
                    <a:pt x="1921" y="653"/>
                  </a:cubicBezTo>
                  <a:cubicBezTo>
                    <a:pt x="1921" y="654"/>
                    <a:pt x="1920" y="656"/>
                    <a:pt x="1922" y="654"/>
                  </a:cubicBezTo>
                  <a:cubicBezTo>
                    <a:pt x="1925" y="652"/>
                    <a:pt x="1928" y="649"/>
                    <a:pt x="1930" y="648"/>
                  </a:cubicBezTo>
                  <a:cubicBezTo>
                    <a:pt x="1931" y="647"/>
                    <a:pt x="1937" y="640"/>
                    <a:pt x="1939" y="638"/>
                  </a:cubicBezTo>
                  <a:cubicBezTo>
                    <a:pt x="1941" y="635"/>
                    <a:pt x="1945" y="631"/>
                    <a:pt x="1947" y="629"/>
                  </a:cubicBezTo>
                  <a:cubicBezTo>
                    <a:pt x="1948" y="628"/>
                    <a:pt x="1949" y="626"/>
                    <a:pt x="1948" y="625"/>
                  </a:cubicBezTo>
                  <a:cubicBezTo>
                    <a:pt x="1947" y="623"/>
                    <a:pt x="1948" y="623"/>
                    <a:pt x="1948" y="622"/>
                  </a:cubicBezTo>
                  <a:cubicBezTo>
                    <a:pt x="1947" y="622"/>
                    <a:pt x="1947" y="620"/>
                    <a:pt x="1948" y="620"/>
                  </a:cubicBezTo>
                  <a:cubicBezTo>
                    <a:pt x="1949" y="619"/>
                    <a:pt x="1949" y="617"/>
                    <a:pt x="1949" y="617"/>
                  </a:cubicBezTo>
                  <a:cubicBezTo>
                    <a:pt x="1949" y="616"/>
                    <a:pt x="1949" y="614"/>
                    <a:pt x="1948" y="615"/>
                  </a:cubicBezTo>
                  <a:cubicBezTo>
                    <a:pt x="1948" y="615"/>
                    <a:pt x="1946" y="613"/>
                    <a:pt x="1947" y="612"/>
                  </a:cubicBezTo>
                  <a:cubicBezTo>
                    <a:pt x="1948" y="611"/>
                    <a:pt x="1949" y="611"/>
                    <a:pt x="1949" y="613"/>
                  </a:cubicBezTo>
                  <a:cubicBezTo>
                    <a:pt x="1950" y="614"/>
                    <a:pt x="1952" y="615"/>
                    <a:pt x="1953" y="614"/>
                  </a:cubicBezTo>
                  <a:cubicBezTo>
                    <a:pt x="1953" y="613"/>
                    <a:pt x="1955" y="612"/>
                    <a:pt x="1957" y="611"/>
                  </a:cubicBezTo>
                  <a:cubicBezTo>
                    <a:pt x="1958" y="610"/>
                    <a:pt x="1961" y="610"/>
                    <a:pt x="1962" y="609"/>
                  </a:cubicBezTo>
                  <a:cubicBezTo>
                    <a:pt x="1963" y="609"/>
                    <a:pt x="1965" y="608"/>
                    <a:pt x="1966" y="609"/>
                  </a:cubicBezTo>
                  <a:cubicBezTo>
                    <a:pt x="1967" y="609"/>
                    <a:pt x="1968" y="610"/>
                    <a:pt x="1969" y="610"/>
                  </a:cubicBezTo>
                  <a:cubicBezTo>
                    <a:pt x="1969" y="611"/>
                    <a:pt x="1971" y="611"/>
                    <a:pt x="1970" y="609"/>
                  </a:cubicBezTo>
                  <a:cubicBezTo>
                    <a:pt x="1970" y="608"/>
                    <a:pt x="1969" y="609"/>
                    <a:pt x="1969" y="607"/>
                  </a:cubicBezTo>
                  <a:cubicBezTo>
                    <a:pt x="1969" y="606"/>
                    <a:pt x="1968" y="606"/>
                    <a:pt x="1968" y="606"/>
                  </a:cubicBezTo>
                  <a:cubicBezTo>
                    <a:pt x="1968" y="606"/>
                    <a:pt x="1966" y="603"/>
                    <a:pt x="1968" y="603"/>
                  </a:cubicBezTo>
                  <a:cubicBezTo>
                    <a:pt x="1969" y="603"/>
                    <a:pt x="1970" y="602"/>
                    <a:pt x="1969" y="601"/>
                  </a:cubicBezTo>
                  <a:cubicBezTo>
                    <a:pt x="1967" y="600"/>
                    <a:pt x="1967" y="599"/>
                    <a:pt x="1967" y="597"/>
                  </a:cubicBezTo>
                  <a:cubicBezTo>
                    <a:pt x="1968" y="595"/>
                    <a:pt x="1969" y="590"/>
                    <a:pt x="1971" y="589"/>
                  </a:cubicBezTo>
                  <a:cubicBezTo>
                    <a:pt x="1973" y="588"/>
                    <a:pt x="1977" y="585"/>
                    <a:pt x="1978" y="584"/>
                  </a:cubicBezTo>
                  <a:cubicBezTo>
                    <a:pt x="1979" y="583"/>
                    <a:pt x="1986" y="580"/>
                    <a:pt x="1987" y="582"/>
                  </a:cubicBezTo>
                  <a:cubicBezTo>
                    <a:pt x="1989" y="583"/>
                    <a:pt x="1991" y="584"/>
                    <a:pt x="1995" y="582"/>
                  </a:cubicBezTo>
                  <a:cubicBezTo>
                    <a:pt x="1998" y="580"/>
                    <a:pt x="2003" y="578"/>
                    <a:pt x="2000" y="574"/>
                  </a:cubicBezTo>
                  <a:cubicBezTo>
                    <a:pt x="1998" y="570"/>
                    <a:pt x="1998" y="572"/>
                    <a:pt x="1997" y="569"/>
                  </a:cubicBezTo>
                  <a:cubicBezTo>
                    <a:pt x="1996" y="565"/>
                    <a:pt x="1996" y="560"/>
                    <a:pt x="1997" y="556"/>
                  </a:cubicBezTo>
                  <a:cubicBezTo>
                    <a:pt x="1999" y="553"/>
                    <a:pt x="1999" y="552"/>
                    <a:pt x="2000" y="551"/>
                  </a:cubicBezTo>
                  <a:cubicBezTo>
                    <a:pt x="2001" y="550"/>
                    <a:pt x="2002" y="549"/>
                    <a:pt x="2004" y="548"/>
                  </a:cubicBezTo>
                  <a:cubicBezTo>
                    <a:pt x="2005" y="548"/>
                    <a:pt x="2009" y="547"/>
                    <a:pt x="2007" y="545"/>
                  </a:cubicBezTo>
                  <a:cubicBezTo>
                    <a:pt x="2006" y="544"/>
                    <a:pt x="2006" y="543"/>
                    <a:pt x="2007" y="543"/>
                  </a:cubicBezTo>
                  <a:cubicBezTo>
                    <a:pt x="2009" y="542"/>
                    <a:pt x="2010" y="543"/>
                    <a:pt x="2011" y="542"/>
                  </a:cubicBezTo>
                  <a:cubicBezTo>
                    <a:pt x="2012" y="541"/>
                    <a:pt x="2016" y="540"/>
                    <a:pt x="2014" y="542"/>
                  </a:cubicBezTo>
                  <a:cubicBezTo>
                    <a:pt x="2012" y="544"/>
                    <a:pt x="2011" y="545"/>
                    <a:pt x="2010" y="545"/>
                  </a:cubicBezTo>
                  <a:cubicBezTo>
                    <a:pt x="2010" y="545"/>
                    <a:pt x="2008" y="547"/>
                    <a:pt x="2009" y="547"/>
                  </a:cubicBezTo>
                  <a:cubicBezTo>
                    <a:pt x="2010" y="548"/>
                    <a:pt x="2011" y="549"/>
                    <a:pt x="2011" y="550"/>
                  </a:cubicBezTo>
                  <a:cubicBezTo>
                    <a:pt x="2012" y="550"/>
                    <a:pt x="2013" y="552"/>
                    <a:pt x="2015" y="550"/>
                  </a:cubicBezTo>
                  <a:cubicBezTo>
                    <a:pt x="2018" y="548"/>
                    <a:pt x="2017" y="549"/>
                    <a:pt x="2018" y="548"/>
                  </a:cubicBezTo>
                  <a:cubicBezTo>
                    <a:pt x="2019" y="548"/>
                    <a:pt x="2020" y="547"/>
                    <a:pt x="2019" y="546"/>
                  </a:cubicBezTo>
                  <a:cubicBezTo>
                    <a:pt x="2019" y="544"/>
                    <a:pt x="2018" y="541"/>
                    <a:pt x="2018" y="540"/>
                  </a:cubicBezTo>
                  <a:cubicBezTo>
                    <a:pt x="2018" y="538"/>
                    <a:pt x="2018" y="536"/>
                    <a:pt x="2015" y="536"/>
                  </a:cubicBezTo>
                  <a:cubicBezTo>
                    <a:pt x="2013" y="536"/>
                    <a:pt x="2011" y="536"/>
                    <a:pt x="2011" y="533"/>
                  </a:cubicBezTo>
                  <a:cubicBezTo>
                    <a:pt x="2012" y="531"/>
                    <a:pt x="2011" y="528"/>
                    <a:pt x="2011" y="526"/>
                  </a:cubicBezTo>
                  <a:cubicBezTo>
                    <a:pt x="2011" y="524"/>
                    <a:pt x="2011" y="522"/>
                    <a:pt x="2013" y="521"/>
                  </a:cubicBezTo>
                  <a:cubicBezTo>
                    <a:pt x="2014" y="519"/>
                    <a:pt x="2017" y="517"/>
                    <a:pt x="2017" y="515"/>
                  </a:cubicBezTo>
                  <a:cubicBezTo>
                    <a:pt x="2018" y="514"/>
                    <a:pt x="2018" y="513"/>
                    <a:pt x="2016" y="513"/>
                  </a:cubicBezTo>
                  <a:cubicBezTo>
                    <a:pt x="2014" y="512"/>
                    <a:pt x="2012" y="512"/>
                    <a:pt x="2012" y="511"/>
                  </a:cubicBezTo>
                  <a:cubicBezTo>
                    <a:pt x="2011" y="511"/>
                    <a:pt x="2009" y="510"/>
                    <a:pt x="2008" y="511"/>
                  </a:cubicBezTo>
                  <a:cubicBezTo>
                    <a:pt x="2006" y="512"/>
                    <a:pt x="2006" y="514"/>
                    <a:pt x="2006" y="514"/>
                  </a:cubicBezTo>
                  <a:cubicBezTo>
                    <a:pt x="2006" y="515"/>
                    <a:pt x="2004" y="516"/>
                    <a:pt x="2005" y="515"/>
                  </a:cubicBezTo>
                  <a:cubicBezTo>
                    <a:pt x="2005" y="513"/>
                    <a:pt x="2005" y="513"/>
                    <a:pt x="2004" y="513"/>
                  </a:cubicBezTo>
                  <a:cubicBezTo>
                    <a:pt x="2002" y="512"/>
                    <a:pt x="1996" y="512"/>
                    <a:pt x="2000" y="504"/>
                  </a:cubicBezTo>
                  <a:cubicBezTo>
                    <a:pt x="2003" y="497"/>
                    <a:pt x="2004" y="495"/>
                    <a:pt x="2007" y="494"/>
                  </a:cubicBezTo>
                  <a:cubicBezTo>
                    <a:pt x="2009" y="492"/>
                    <a:pt x="2011" y="492"/>
                    <a:pt x="2010" y="491"/>
                  </a:cubicBezTo>
                  <a:cubicBezTo>
                    <a:pt x="2010" y="490"/>
                    <a:pt x="2010" y="490"/>
                    <a:pt x="2012" y="490"/>
                  </a:cubicBezTo>
                  <a:cubicBezTo>
                    <a:pt x="2013" y="489"/>
                    <a:pt x="2015" y="488"/>
                    <a:pt x="2014" y="487"/>
                  </a:cubicBezTo>
                  <a:cubicBezTo>
                    <a:pt x="2014" y="487"/>
                    <a:pt x="2012" y="484"/>
                    <a:pt x="2013" y="484"/>
                  </a:cubicBezTo>
                  <a:cubicBezTo>
                    <a:pt x="2015" y="484"/>
                    <a:pt x="2015" y="485"/>
                    <a:pt x="2016" y="485"/>
                  </a:cubicBezTo>
                  <a:cubicBezTo>
                    <a:pt x="2017" y="485"/>
                    <a:pt x="2018" y="485"/>
                    <a:pt x="2016" y="484"/>
                  </a:cubicBezTo>
                  <a:cubicBezTo>
                    <a:pt x="2015" y="482"/>
                    <a:pt x="2016" y="482"/>
                    <a:pt x="2017" y="481"/>
                  </a:cubicBezTo>
                  <a:cubicBezTo>
                    <a:pt x="2018" y="481"/>
                    <a:pt x="2020" y="480"/>
                    <a:pt x="2018" y="478"/>
                  </a:cubicBezTo>
                  <a:cubicBezTo>
                    <a:pt x="2017" y="476"/>
                    <a:pt x="2017" y="474"/>
                    <a:pt x="2018" y="473"/>
                  </a:cubicBezTo>
                  <a:cubicBezTo>
                    <a:pt x="2019" y="471"/>
                    <a:pt x="2020" y="469"/>
                    <a:pt x="2021" y="468"/>
                  </a:cubicBezTo>
                  <a:cubicBezTo>
                    <a:pt x="2023" y="468"/>
                    <a:pt x="2025" y="468"/>
                    <a:pt x="2025" y="467"/>
                  </a:cubicBezTo>
                  <a:cubicBezTo>
                    <a:pt x="2025" y="466"/>
                    <a:pt x="2023" y="465"/>
                    <a:pt x="2025" y="465"/>
                  </a:cubicBezTo>
                  <a:cubicBezTo>
                    <a:pt x="2027" y="465"/>
                    <a:pt x="2031" y="465"/>
                    <a:pt x="2031" y="467"/>
                  </a:cubicBezTo>
                  <a:cubicBezTo>
                    <a:pt x="2030" y="468"/>
                    <a:pt x="2031" y="468"/>
                    <a:pt x="2031" y="467"/>
                  </a:cubicBezTo>
                  <a:cubicBezTo>
                    <a:pt x="2032" y="466"/>
                    <a:pt x="2035" y="464"/>
                    <a:pt x="2038" y="465"/>
                  </a:cubicBezTo>
                  <a:cubicBezTo>
                    <a:pt x="2040" y="466"/>
                    <a:pt x="2040" y="467"/>
                    <a:pt x="2040" y="468"/>
                  </a:cubicBezTo>
                  <a:cubicBezTo>
                    <a:pt x="2041" y="469"/>
                    <a:pt x="2043" y="471"/>
                    <a:pt x="2045" y="468"/>
                  </a:cubicBezTo>
                  <a:cubicBezTo>
                    <a:pt x="2046" y="466"/>
                    <a:pt x="2045" y="466"/>
                    <a:pt x="2046" y="465"/>
                  </a:cubicBezTo>
                  <a:cubicBezTo>
                    <a:pt x="2047" y="464"/>
                    <a:pt x="2060" y="457"/>
                    <a:pt x="2061" y="456"/>
                  </a:cubicBezTo>
                  <a:cubicBezTo>
                    <a:pt x="2062" y="456"/>
                    <a:pt x="2064" y="455"/>
                    <a:pt x="2063" y="458"/>
                  </a:cubicBezTo>
                  <a:cubicBezTo>
                    <a:pt x="2063" y="458"/>
                    <a:pt x="2063" y="458"/>
                    <a:pt x="2063" y="459"/>
                  </a:cubicBezTo>
                  <a:cubicBezTo>
                    <a:pt x="2063" y="460"/>
                    <a:pt x="2063" y="462"/>
                    <a:pt x="2062" y="463"/>
                  </a:cubicBezTo>
                  <a:cubicBezTo>
                    <a:pt x="2061" y="464"/>
                    <a:pt x="2060" y="467"/>
                    <a:pt x="2061" y="469"/>
                  </a:cubicBezTo>
                  <a:cubicBezTo>
                    <a:pt x="2062" y="470"/>
                    <a:pt x="2064" y="469"/>
                    <a:pt x="2065" y="468"/>
                  </a:cubicBezTo>
                  <a:cubicBezTo>
                    <a:pt x="2067" y="466"/>
                    <a:pt x="2070" y="462"/>
                    <a:pt x="2071" y="461"/>
                  </a:cubicBezTo>
                  <a:cubicBezTo>
                    <a:pt x="2072" y="460"/>
                    <a:pt x="2073" y="459"/>
                    <a:pt x="2074" y="458"/>
                  </a:cubicBezTo>
                  <a:cubicBezTo>
                    <a:pt x="2076" y="458"/>
                    <a:pt x="2080" y="456"/>
                    <a:pt x="2081" y="456"/>
                  </a:cubicBezTo>
                  <a:cubicBezTo>
                    <a:pt x="2083" y="455"/>
                    <a:pt x="2087" y="453"/>
                    <a:pt x="2094" y="453"/>
                  </a:cubicBezTo>
                  <a:cubicBezTo>
                    <a:pt x="2100" y="452"/>
                    <a:pt x="2104" y="452"/>
                    <a:pt x="2104" y="452"/>
                  </a:cubicBezTo>
                  <a:cubicBezTo>
                    <a:pt x="2105" y="452"/>
                    <a:pt x="2109" y="452"/>
                    <a:pt x="2108" y="453"/>
                  </a:cubicBezTo>
                  <a:cubicBezTo>
                    <a:pt x="2107" y="454"/>
                    <a:pt x="2108" y="454"/>
                    <a:pt x="2109" y="454"/>
                  </a:cubicBezTo>
                  <a:cubicBezTo>
                    <a:pt x="2110" y="455"/>
                    <a:pt x="2114" y="456"/>
                    <a:pt x="2114" y="457"/>
                  </a:cubicBezTo>
                  <a:cubicBezTo>
                    <a:pt x="2115" y="459"/>
                    <a:pt x="2115" y="460"/>
                    <a:pt x="2116" y="460"/>
                  </a:cubicBezTo>
                  <a:cubicBezTo>
                    <a:pt x="2117" y="460"/>
                    <a:pt x="2118" y="460"/>
                    <a:pt x="2117" y="461"/>
                  </a:cubicBezTo>
                  <a:cubicBezTo>
                    <a:pt x="2116" y="462"/>
                    <a:pt x="2115" y="463"/>
                    <a:pt x="2118" y="465"/>
                  </a:cubicBezTo>
                  <a:cubicBezTo>
                    <a:pt x="2121" y="466"/>
                    <a:pt x="2121" y="467"/>
                    <a:pt x="2121" y="467"/>
                  </a:cubicBezTo>
                  <a:cubicBezTo>
                    <a:pt x="2122" y="468"/>
                    <a:pt x="2124" y="468"/>
                    <a:pt x="2125" y="465"/>
                  </a:cubicBezTo>
                  <a:cubicBezTo>
                    <a:pt x="2125" y="461"/>
                    <a:pt x="2124" y="461"/>
                    <a:pt x="2126" y="460"/>
                  </a:cubicBezTo>
                  <a:cubicBezTo>
                    <a:pt x="2128" y="459"/>
                    <a:pt x="2128" y="459"/>
                    <a:pt x="2128" y="458"/>
                  </a:cubicBezTo>
                  <a:cubicBezTo>
                    <a:pt x="2128" y="457"/>
                    <a:pt x="2128" y="457"/>
                    <a:pt x="2129" y="456"/>
                  </a:cubicBezTo>
                  <a:cubicBezTo>
                    <a:pt x="2130" y="456"/>
                    <a:pt x="2130" y="455"/>
                    <a:pt x="2131" y="455"/>
                  </a:cubicBezTo>
                  <a:cubicBezTo>
                    <a:pt x="2132" y="455"/>
                    <a:pt x="2137" y="453"/>
                    <a:pt x="2138" y="451"/>
                  </a:cubicBezTo>
                  <a:cubicBezTo>
                    <a:pt x="2139" y="449"/>
                    <a:pt x="2141" y="449"/>
                    <a:pt x="2143" y="448"/>
                  </a:cubicBezTo>
                  <a:cubicBezTo>
                    <a:pt x="2145" y="448"/>
                    <a:pt x="2151" y="446"/>
                    <a:pt x="2150" y="444"/>
                  </a:cubicBezTo>
                  <a:cubicBezTo>
                    <a:pt x="2150" y="442"/>
                    <a:pt x="2150" y="442"/>
                    <a:pt x="2151" y="442"/>
                  </a:cubicBezTo>
                  <a:cubicBezTo>
                    <a:pt x="2152" y="442"/>
                    <a:pt x="2155" y="442"/>
                    <a:pt x="2154" y="442"/>
                  </a:cubicBezTo>
                  <a:cubicBezTo>
                    <a:pt x="2153" y="441"/>
                    <a:pt x="2153" y="441"/>
                    <a:pt x="2154" y="440"/>
                  </a:cubicBezTo>
                  <a:cubicBezTo>
                    <a:pt x="2154" y="439"/>
                    <a:pt x="2154" y="439"/>
                    <a:pt x="2154" y="438"/>
                  </a:cubicBezTo>
                  <a:cubicBezTo>
                    <a:pt x="2154" y="438"/>
                    <a:pt x="2157" y="439"/>
                    <a:pt x="2158" y="438"/>
                  </a:cubicBezTo>
                  <a:cubicBezTo>
                    <a:pt x="2159" y="436"/>
                    <a:pt x="2158" y="436"/>
                    <a:pt x="2160" y="436"/>
                  </a:cubicBezTo>
                  <a:cubicBezTo>
                    <a:pt x="2161" y="437"/>
                    <a:pt x="2163" y="436"/>
                    <a:pt x="2161" y="435"/>
                  </a:cubicBezTo>
                  <a:cubicBezTo>
                    <a:pt x="2160" y="434"/>
                    <a:pt x="2158" y="433"/>
                    <a:pt x="2160" y="433"/>
                  </a:cubicBezTo>
                  <a:cubicBezTo>
                    <a:pt x="2162" y="432"/>
                    <a:pt x="2162" y="434"/>
                    <a:pt x="2163" y="433"/>
                  </a:cubicBezTo>
                  <a:cubicBezTo>
                    <a:pt x="2164" y="433"/>
                    <a:pt x="2170" y="431"/>
                    <a:pt x="2170" y="430"/>
                  </a:cubicBezTo>
                  <a:cubicBezTo>
                    <a:pt x="2171" y="429"/>
                    <a:pt x="2170" y="426"/>
                    <a:pt x="2172" y="427"/>
                  </a:cubicBezTo>
                  <a:cubicBezTo>
                    <a:pt x="2174" y="428"/>
                    <a:pt x="2175" y="426"/>
                    <a:pt x="2177" y="425"/>
                  </a:cubicBezTo>
                  <a:cubicBezTo>
                    <a:pt x="2178" y="425"/>
                    <a:pt x="2180" y="424"/>
                    <a:pt x="2181" y="425"/>
                  </a:cubicBezTo>
                  <a:cubicBezTo>
                    <a:pt x="2183" y="425"/>
                    <a:pt x="2186" y="425"/>
                    <a:pt x="2188" y="424"/>
                  </a:cubicBezTo>
                  <a:cubicBezTo>
                    <a:pt x="2189" y="423"/>
                    <a:pt x="2189" y="423"/>
                    <a:pt x="2188" y="422"/>
                  </a:cubicBezTo>
                  <a:cubicBezTo>
                    <a:pt x="2187" y="421"/>
                    <a:pt x="2187" y="421"/>
                    <a:pt x="2189" y="421"/>
                  </a:cubicBezTo>
                  <a:cubicBezTo>
                    <a:pt x="2190" y="421"/>
                    <a:pt x="2195" y="420"/>
                    <a:pt x="2195" y="419"/>
                  </a:cubicBezTo>
                  <a:cubicBezTo>
                    <a:pt x="2196" y="417"/>
                    <a:pt x="2198" y="416"/>
                    <a:pt x="2199" y="416"/>
                  </a:cubicBezTo>
                  <a:cubicBezTo>
                    <a:pt x="2200" y="415"/>
                    <a:pt x="2214" y="410"/>
                    <a:pt x="2216" y="409"/>
                  </a:cubicBezTo>
                  <a:cubicBezTo>
                    <a:pt x="2217" y="409"/>
                    <a:pt x="2223" y="407"/>
                    <a:pt x="2224" y="407"/>
                  </a:cubicBezTo>
                  <a:cubicBezTo>
                    <a:pt x="2225" y="407"/>
                    <a:pt x="2225" y="407"/>
                    <a:pt x="2223" y="407"/>
                  </a:cubicBezTo>
                  <a:cubicBezTo>
                    <a:pt x="2221" y="407"/>
                    <a:pt x="2221" y="405"/>
                    <a:pt x="2222" y="405"/>
                  </a:cubicBezTo>
                  <a:cubicBezTo>
                    <a:pt x="2223" y="404"/>
                    <a:pt x="2223" y="403"/>
                    <a:pt x="2223" y="402"/>
                  </a:cubicBezTo>
                  <a:cubicBezTo>
                    <a:pt x="2223" y="402"/>
                    <a:pt x="2222" y="401"/>
                    <a:pt x="2224" y="402"/>
                  </a:cubicBezTo>
                  <a:cubicBezTo>
                    <a:pt x="2226" y="404"/>
                    <a:pt x="2226" y="402"/>
                    <a:pt x="2227" y="402"/>
                  </a:cubicBezTo>
                  <a:cubicBezTo>
                    <a:pt x="2228" y="402"/>
                    <a:pt x="2229" y="402"/>
                    <a:pt x="2227" y="404"/>
                  </a:cubicBezTo>
                  <a:cubicBezTo>
                    <a:pt x="2226" y="406"/>
                    <a:pt x="2226" y="407"/>
                    <a:pt x="2228" y="407"/>
                  </a:cubicBezTo>
                  <a:cubicBezTo>
                    <a:pt x="2231" y="407"/>
                    <a:pt x="2237" y="408"/>
                    <a:pt x="2239" y="409"/>
                  </a:cubicBezTo>
                  <a:cubicBezTo>
                    <a:pt x="2241" y="409"/>
                    <a:pt x="2246" y="411"/>
                    <a:pt x="2247" y="411"/>
                  </a:cubicBezTo>
                  <a:cubicBezTo>
                    <a:pt x="2248" y="412"/>
                    <a:pt x="2254" y="415"/>
                    <a:pt x="2254" y="412"/>
                  </a:cubicBezTo>
                  <a:cubicBezTo>
                    <a:pt x="2254" y="409"/>
                    <a:pt x="2255" y="409"/>
                    <a:pt x="2257" y="408"/>
                  </a:cubicBezTo>
                  <a:cubicBezTo>
                    <a:pt x="2259" y="407"/>
                    <a:pt x="2264" y="403"/>
                    <a:pt x="2258" y="400"/>
                  </a:cubicBezTo>
                  <a:cubicBezTo>
                    <a:pt x="2258" y="400"/>
                    <a:pt x="2256" y="400"/>
                    <a:pt x="2257" y="397"/>
                  </a:cubicBezTo>
                  <a:cubicBezTo>
                    <a:pt x="2259" y="394"/>
                    <a:pt x="2257" y="392"/>
                    <a:pt x="2255" y="392"/>
                  </a:cubicBezTo>
                  <a:cubicBezTo>
                    <a:pt x="2252" y="392"/>
                    <a:pt x="2250" y="389"/>
                    <a:pt x="2250" y="389"/>
                  </a:cubicBezTo>
                  <a:cubicBezTo>
                    <a:pt x="2251" y="389"/>
                    <a:pt x="2251" y="388"/>
                    <a:pt x="2250" y="387"/>
                  </a:cubicBezTo>
                  <a:cubicBezTo>
                    <a:pt x="2249" y="386"/>
                    <a:pt x="2249" y="386"/>
                    <a:pt x="2249" y="387"/>
                  </a:cubicBezTo>
                  <a:cubicBezTo>
                    <a:pt x="2249" y="389"/>
                    <a:pt x="2247" y="389"/>
                    <a:pt x="2247" y="387"/>
                  </a:cubicBezTo>
                  <a:cubicBezTo>
                    <a:pt x="2248" y="386"/>
                    <a:pt x="2247" y="384"/>
                    <a:pt x="2246" y="384"/>
                  </a:cubicBezTo>
                  <a:cubicBezTo>
                    <a:pt x="2244" y="385"/>
                    <a:pt x="2241" y="384"/>
                    <a:pt x="2244" y="383"/>
                  </a:cubicBezTo>
                  <a:cubicBezTo>
                    <a:pt x="2247" y="383"/>
                    <a:pt x="2248" y="383"/>
                    <a:pt x="2248" y="382"/>
                  </a:cubicBezTo>
                  <a:cubicBezTo>
                    <a:pt x="2248" y="381"/>
                    <a:pt x="2247" y="378"/>
                    <a:pt x="2247" y="377"/>
                  </a:cubicBezTo>
                  <a:cubicBezTo>
                    <a:pt x="2247" y="376"/>
                    <a:pt x="2247" y="375"/>
                    <a:pt x="2246" y="375"/>
                  </a:cubicBezTo>
                  <a:cubicBezTo>
                    <a:pt x="2245" y="375"/>
                    <a:pt x="2245" y="375"/>
                    <a:pt x="2245" y="374"/>
                  </a:cubicBezTo>
                  <a:cubicBezTo>
                    <a:pt x="2245" y="373"/>
                    <a:pt x="2243" y="370"/>
                    <a:pt x="2243" y="369"/>
                  </a:cubicBezTo>
                  <a:cubicBezTo>
                    <a:pt x="2243" y="368"/>
                    <a:pt x="2242" y="366"/>
                    <a:pt x="2241" y="367"/>
                  </a:cubicBezTo>
                  <a:cubicBezTo>
                    <a:pt x="2240" y="367"/>
                    <a:pt x="2239" y="368"/>
                    <a:pt x="2239" y="368"/>
                  </a:cubicBezTo>
                  <a:cubicBezTo>
                    <a:pt x="2239" y="369"/>
                    <a:pt x="2239" y="369"/>
                    <a:pt x="2238" y="369"/>
                  </a:cubicBezTo>
                  <a:cubicBezTo>
                    <a:pt x="2237" y="369"/>
                    <a:pt x="2230" y="368"/>
                    <a:pt x="2229" y="363"/>
                  </a:cubicBezTo>
                  <a:cubicBezTo>
                    <a:pt x="2228" y="358"/>
                    <a:pt x="2228" y="355"/>
                    <a:pt x="2226" y="356"/>
                  </a:cubicBezTo>
                  <a:cubicBezTo>
                    <a:pt x="2223" y="357"/>
                    <a:pt x="2222" y="357"/>
                    <a:pt x="2221" y="358"/>
                  </a:cubicBezTo>
                  <a:cubicBezTo>
                    <a:pt x="2220" y="358"/>
                    <a:pt x="2218" y="358"/>
                    <a:pt x="2217" y="358"/>
                  </a:cubicBezTo>
                  <a:cubicBezTo>
                    <a:pt x="2216" y="358"/>
                    <a:pt x="2215" y="357"/>
                    <a:pt x="2214" y="358"/>
                  </a:cubicBezTo>
                  <a:cubicBezTo>
                    <a:pt x="2213" y="360"/>
                    <a:pt x="2208" y="361"/>
                    <a:pt x="2210" y="359"/>
                  </a:cubicBezTo>
                  <a:cubicBezTo>
                    <a:pt x="2212" y="357"/>
                    <a:pt x="2210" y="356"/>
                    <a:pt x="2210" y="356"/>
                  </a:cubicBezTo>
                  <a:cubicBezTo>
                    <a:pt x="2210" y="356"/>
                    <a:pt x="2205" y="354"/>
                    <a:pt x="2207" y="352"/>
                  </a:cubicBezTo>
                  <a:cubicBezTo>
                    <a:pt x="2209" y="351"/>
                    <a:pt x="2211" y="352"/>
                    <a:pt x="2212" y="354"/>
                  </a:cubicBezTo>
                  <a:cubicBezTo>
                    <a:pt x="2214" y="355"/>
                    <a:pt x="2216" y="354"/>
                    <a:pt x="2217" y="354"/>
                  </a:cubicBezTo>
                  <a:cubicBezTo>
                    <a:pt x="2218" y="354"/>
                    <a:pt x="2219" y="353"/>
                    <a:pt x="2221" y="354"/>
                  </a:cubicBezTo>
                  <a:cubicBezTo>
                    <a:pt x="2223" y="355"/>
                    <a:pt x="2224" y="355"/>
                    <a:pt x="2225" y="355"/>
                  </a:cubicBezTo>
                  <a:cubicBezTo>
                    <a:pt x="2225" y="354"/>
                    <a:pt x="2225" y="351"/>
                    <a:pt x="2223" y="350"/>
                  </a:cubicBezTo>
                  <a:cubicBezTo>
                    <a:pt x="2220" y="350"/>
                    <a:pt x="2220" y="349"/>
                    <a:pt x="2219" y="349"/>
                  </a:cubicBezTo>
                  <a:cubicBezTo>
                    <a:pt x="2217" y="350"/>
                    <a:pt x="2217" y="348"/>
                    <a:pt x="2220" y="348"/>
                  </a:cubicBezTo>
                  <a:cubicBezTo>
                    <a:pt x="2223" y="348"/>
                    <a:pt x="2224" y="349"/>
                    <a:pt x="2225" y="351"/>
                  </a:cubicBezTo>
                  <a:cubicBezTo>
                    <a:pt x="2226" y="352"/>
                    <a:pt x="2226" y="352"/>
                    <a:pt x="2227" y="352"/>
                  </a:cubicBezTo>
                  <a:cubicBezTo>
                    <a:pt x="2228" y="352"/>
                    <a:pt x="2230" y="353"/>
                    <a:pt x="2229" y="353"/>
                  </a:cubicBezTo>
                  <a:cubicBezTo>
                    <a:pt x="2229" y="354"/>
                    <a:pt x="2228" y="355"/>
                    <a:pt x="2229" y="355"/>
                  </a:cubicBezTo>
                  <a:cubicBezTo>
                    <a:pt x="2231" y="356"/>
                    <a:pt x="2231" y="356"/>
                    <a:pt x="2232" y="357"/>
                  </a:cubicBezTo>
                  <a:cubicBezTo>
                    <a:pt x="2232" y="357"/>
                    <a:pt x="2238" y="359"/>
                    <a:pt x="2243" y="357"/>
                  </a:cubicBezTo>
                  <a:cubicBezTo>
                    <a:pt x="2247" y="356"/>
                    <a:pt x="2258" y="352"/>
                    <a:pt x="2261" y="352"/>
                  </a:cubicBezTo>
                  <a:cubicBezTo>
                    <a:pt x="2264" y="351"/>
                    <a:pt x="2265" y="350"/>
                    <a:pt x="2266" y="349"/>
                  </a:cubicBezTo>
                  <a:cubicBezTo>
                    <a:pt x="2266" y="349"/>
                    <a:pt x="2267" y="348"/>
                    <a:pt x="2268" y="348"/>
                  </a:cubicBezTo>
                  <a:cubicBezTo>
                    <a:pt x="2269" y="348"/>
                    <a:pt x="2273" y="346"/>
                    <a:pt x="2273" y="344"/>
                  </a:cubicBezTo>
                  <a:cubicBezTo>
                    <a:pt x="2274" y="342"/>
                    <a:pt x="2275" y="341"/>
                    <a:pt x="2273" y="341"/>
                  </a:cubicBezTo>
                  <a:cubicBezTo>
                    <a:pt x="2270" y="342"/>
                    <a:pt x="2264" y="343"/>
                    <a:pt x="2265" y="341"/>
                  </a:cubicBezTo>
                  <a:cubicBezTo>
                    <a:pt x="2267" y="340"/>
                    <a:pt x="2268" y="340"/>
                    <a:pt x="2270" y="339"/>
                  </a:cubicBezTo>
                  <a:cubicBezTo>
                    <a:pt x="2271" y="339"/>
                    <a:pt x="2278" y="337"/>
                    <a:pt x="2277" y="336"/>
                  </a:cubicBezTo>
                  <a:cubicBezTo>
                    <a:pt x="2276" y="335"/>
                    <a:pt x="2277" y="335"/>
                    <a:pt x="2276" y="334"/>
                  </a:cubicBezTo>
                  <a:cubicBezTo>
                    <a:pt x="2274" y="333"/>
                    <a:pt x="2269" y="332"/>
                    <a:pt x="2270" y="326"/>
                  </a:cubicBezTo>
                  <a:cubicBezTo>
                    <a:pt x="2272" y="319"/>
                    <a:pt x="2272" y="321"/>
                    <a:pt x="2272" y="321"/>
                  </a:cubicBezTo>
                  <a:cubicBezTo>
                    <a:pt x="2272" y="322"/>
                    <a:pt x="2271" y="323"/>
                    <a:pt x="2273" y="323"/>
                  </a:cubicBezTo>
                  <a:cubicBezTo>
                    <a:pt x="2275" y="322"/>
                    <a:pt x="2278" y="321"/>
                    <a:pt x="2277" y="319"/>
                  </a:cubicBezTo>
                  <a:cubicBezTo>
                    <a:pt x="2276" y="318"/>
                    <a:pt x="2276" y="317"/>
                    <a:pt x="2277" y="316"/>
                  </a:cubicBezTo>
                  <a:cubicBezTo>
                    <a:pt x="2279" y="316"/>
                    <a:pt x="2280" y="315"/>
                    <a:pt x="2280" y="318"/>
                  </a:cubicBezTo>
                  <a:cubicBezTo>
                    <a:pt x="2280" y="320"/>
                    <a:pt x="2280" y="322"/>
                    <a:pt x="2282" y="320"/>
                  </a:cubicBezTo>
                  <a:cubicBezTo>
                    <a:pt x="2284" y="319"/>
                    <a:pt x="2289" y="315"/>
                    <a:pt x="2289" y="318"/>
                  </a:cubicBezTo>
                  <a:cubicBezTo>
                    <a:pt x="2289" y="320"/>
                    <a:pt x="2289" y="321"/>
                    <a:pt x="2288" y="322"/>
                  </a:cubicBezTo>
                  <a:cubicBezTo>
                    <a:pt x="2286" y="323"/>
                    <a:pt x="2286" y="324"/>
                    <a:pt x="2286" y="324"/>
                  </a:cubicBezTo>
                  <a:cubicBezTo>
                    <a:pt x="2286" y="325"/>
                    <a:pt x="2285" y="326"/>
                    <a:pt x="2284" y="325"/>
                  </a:cubicBezTo>
                  <a:cubicBezTo>
                    <a:pt x="2283" y="325"/>
                    <a:pt x="2283" y="324"/>
                    <a:pt x="2283" y="326"/>
                  </a:cubicBezTo>
                  <a:cubicBezTo>
                    <a:pt x="2283" y="328"/>
                    <a:pt x="2284" y="328"/>
                    <a:pt x="2284" y="329"/>
                  </a:cubicBezTo>
                  <a:cubicBezTo>
                    <a:pt x="2285" y="330"/>
                    <a:pt x="2287" y="331"/>
                    <a:pt x="2288" y="332"/>
                  </a:cubicBezTo>
                  <a:cubicBezTo>
                    <a:pt x="2289" y="332"/>
                    <a:pt x="2290" y="332"/>
                    <a:pt x="2289" y="333"/>
                  </a:cubicBezTo>
                  <a:cubicBezTo>
                    <a:pt x="2289" y="334"/>
                    <a:pt x="2288" y="336"/>
                    <a:pt x="2290" y="336"/>
                  </a:cubicBezTo>
                  <a:cubicBezTo>
                    <a:pt x="2292" y="336"/>
                    <a:pt x="2310" y="336"/>
                    <a:pt x="2313" y="336"/>
                  </a:cubicBezTo>
                  <a:cubicBezTo>
                    <a:pt x="2316" y="337"/>
                    <a:pt x="2327" y="339"/>
                    <a:pt x="2327" y="341"/>
                  </a:cubicBezTo>
                  <a:cubicBezTo>
                    <a:pt x="2328" y="344"/>
                    <a:pt x="2328" y="344"/>
                    <a:pt x="2329" y="344"/>
                  </a:cubicBezTo>
                  <a:cubicBezTo>
                    <a:pt x="2329" y="345"/>
                    <a:pt x="2329" y="345"/>
                    <a:pt x="2329" y="346"/>
                  </a:cubicBezTo>
                  <a:cubicBezTo>
                    <a:pt x="2329" y="347"/>
                    <a:pt x="2329" y="348"/>
                    <a:pt x="2330" y="349"/>
                  </a:cubicBezTo>
                  <a:cubicBezTo>
                    <a:pt x="2330" y="349"/>
                    <a:pt x="2332" y="353"/>
                    <a:pt x="2333" y="354"/>
                  </a:cubicBezTo>
                  <a:cubicBezTo>
                    <a:pt x="2334" y="355"/>
                    <a:pt x="2335" y="355"/>
                    <a:pt x="2337" y="355"/>
                  </a:cubicBezTo>
                  <a:cubicBezTo>
                    <a:pt x="2338" y="355"/>
                    <a:pt x="2342" y="355"/>
                    <a:pt x="2343" y="355"/>
                  </a:cubicBezTo>
                  <a:cubicBezTo>
                    <a:pt x="2345" y="356"/>
                    <a:pt x="2352" y="358"/>
                    <a:pt x="2353" y="361"/>
                  </a:cubicBezTo>
                  <a:cubicBezTo>
                    <a:pt x="2354" y="363"/>
                    <a:pt x="2358" y="366"/>
                    <a:pt x="2360" y="366"/>
                  </a:cubicBezTo>
                  <a:cubicBezTo>
                    <a:pt x="2363" y="366"/>
                    <a:pt x="2364" y="365"/>
                    <a:pt x="2365" y="363"/>
                  </a:cubicBezTo>
                  <a:cubicBezTo>
                    <a:pt x="2365" y="361"/>
                    <a:pt x="2365" y="358"/>
                    <a:pt x="2365" y="360"/>
                  </a:cubicBezTo>
                  <a:cubicBezTo>
                    <a:pt x="2366" y="362"/>
                    <a:pt x="2366" y="363"/>
                    <a:pt x="2366" y="365"/>
                  </a:cubicBezTo>
                  <a:cubicBezTo>
                    <a:pt x="2367" y="366"/>
                    <a:pt x="2367" y="369"/>
                    <a:pt x="2370" y="368"/>
                  </a:cubicBezTo>
                  <a:cubicBezTo>
                    <a:pt x="2372" y="366"/>
                    <a:pt x="2372" y="365"/>
                    <a:pt x="2371" y="364"/>
                  </a:cubicBezTo>
                  <a:cubicBezTo>
                    <a:pt x="2370" y="363"/>
                    <a:pt x="2370" y="363"/>
                    <a:pt x="2372" y="364"/>
                  </a:cubicBezTo>
                  <a:cubicBezTo>
                    <a:pt x="2375" y="365"/>
                    <a:pt x="2377" y="365"/>
                    <a:pt x="2378" y="364"/>
                  </a:cubicBezTo>
                  <a:cubicBezTo>
                    <a:pt x="2379" y="364"/>
                    <a:pt x="2383" y="364"/>
                    <a:pt x="2378" y="363"/>
                  </a:cubicBezTo>
                  <a:cubicBezTo>
                    <a:pt x="2374" y="362"/>
                    <a:pt x="2367" y="359"/>
                    <a:pt x="2371" y="357"/>
                  </a:cubicBezTo>
                  <a:cubicBezTo>
                    <a:pt x="2374" y="356"/>
                    <a:pt x="2374" y="354"/>
                    <a:pt x="2372" y="354"/>
                  </a:cubicBezTo>
                  <a:cubicBezTo>
                    <a:pt x="2370" y="354"/>
                    <a:pt x="2370" y="353"/>
                    <a:pt x="2371" y="353"/>
                  </a:cubicBezTo>
                  <a:cubicBezTo>
                    <a:pt x="2373" y="353"/>
                    <a:pt x="2374" y="354"/>
                    <a:pt x="2375" y="353"/>
                  </a:cubicBezTo>
                  <a:cubicBezTo>
                    <a:pt x="2377" y="352"/>
                    <a:pt x="2378" y="352"/>
                    <a:pt x="2379" y="352"/>
                  </a:cubicBezTo>
                  <a:cubicBezTo>
                    <a:pt x="2380" y="351"/>
                    <a:pt x="2384" y="348"/>
                    <a:pt x="2383" y="347"/>
                  </a:cubicBezTo>
                  <a:cubicBezTo>
                    <a:pt x="2381" y="345"/>
                    <a:pt x="2380" y="345"/>
                    <a:pt x="2379" y="345"/>
                  </a:cubicBezTo>
                  <a:cubicBezTo>
                    <a:pt x="2378" y="345"/>
                    <a:pt x="2376" y="345"/>
                    <a:pt x="2376" y="344"/>
                  </a:cubicBezTo>
                  <a:cubicBezTo>
                    <a:pt x="2375" y="343"/>
                    <a:pt x="2376" y="344"/>
                    <a:pt x="2377" y="344"/>
                  </a:cubicBezTo>
                  <a:cubicBezTo>
                    <a:pt x="2378" y="344"/>
                    <a:pt x="2378" y="344"/>
                    <a:pt x="2379" y="344"/>
                  </a:cubicBezTo>
                  <a:cubicBezTo>
                    <a:pt x="2380" y="343"/>
                    <a:pt x="2382" y="343"/>
                    <a:pt x="2382" y="342"/>
                  </a:cubicBezTo>
                  <a:cubicBezTo>
                    <a:pt x="2382" y="341"/>
                    <a:pt x="2384" y="338"/>
                    <a:pt x="2382" y="339"/>
                  </a:cubicBezTo>
                  <a:cubicBezTo>
                    <a:pt x="2380" y="341"/>
                    <a:pt x="2378" y="339"/>
                    <a:pt x="2380" y="338"/>
                  </a:cubicBezTo>
                  <a:cubicBezTo>
                    <a:pt x="2381" y="338"/>
                    <a:pt x="2379" y="335"/>
                    <a:pt x="2378" y="335"/>
                  </a:cubicBezTo>
                  <a:cubicBezTo>
                    <a:pt x="2376" y="335"/>
                    <a:pt x="2374" y="333"/>
                    <a:pt x="2377" y="334"/>
                  </a:cubicBezTo>
                  <a:cubicBezTo>
                    <a:pt x="2380" y="334"/>
                    <a:pt x="2381" y="334"/>
                    <a:pt x="2381" y="335"/>
                  </a:cubicBezTo>
                  <a:cubicBezTo>
                    <a:pt x="2381" y="336"/>
                    <a:pt x="2381" y="336"/>
                    <a:pt x="2382" y="337"/>
                  </a:cubicBezTo>
                  <a:cubicBezTo>
                    <a:pt x="2383" y="337"/>
                    <a:pt x="2398" y="338"/>
                    <a:pt x="2398" y="338"/>
                  </a:cubicBezTo>
                  <a:cubicBezTo>
                    <a:pt x="2398" y="338"/>
                    <a:pt x="2402" y="338"/>
                    <a:pt x="2400" y="336"/>
                  </a:cubicBezTo>
                  <a:cubicBezTo>
                    <a:pt x="2398" y="334"/>
                    <a:pt x="2397" y="334"/>
                    <a:pt x="2396" y="334"/>
                  </a:cubicBezTo>
                  <a:cubicBezTo>
                    <a:pt x="2395" y="333"/>
                    <a:pt x="2395" y="332"/>
                    <a:pt x="2394" y="332"/>
                  </a:cubicBezTo>
                  <a:cubicBezTo>
                    <a:pt x="2393" y="331"/>
                    <a:pt x="2392" y="330"/>
                    <a:pt x="2394" y="330"/>
                  </a:cubicBezTo>
                  <a:cubicBezTo>
                    <a:pt x="2396" y="331"/>
                    <a:pt x="2397" y="332"/>
                    <a:pt x="2397" y="333"/>
                  </a:cubicBezTo>
                  <a:cubicBezTo>
                    <a:pt x="2398" y="333"/>
                    <a:pt x="2400" y="334"/>
                    <a:pt x="2401" y="334"/>
                  </a:cubicBezTo>
                  <a:cubicBezTo>
                    <a:pt x="2403" y="335"/>
                    <a:pt x="2406" y="336"/>
                    <a:pt x="2407" y="333"/>
                  </a:cubicBezTo>
                  <a:cubicBezTo>
                    <a:pt x="2408" y="331"/>
                    <a:pt x="2409" y="331"/>
                    <a:pt x="2411" y="330"/>
                  </a:cubicBezTo>
                  <a:cubicBezTo>
                    <a:pt x="2413" y="329"/>
                    <a:pt x="2418" y="326"/>
                    <a:pt x="2419" y="325"/>
                  </a:cubicBezTo>
                  <a:cubicBezTo>
                    <a:pt x="2419" y="325"/>
                    <a:pt x="2421" y="322"/>
                    <a:pt x="2418" y="322"/>
                  </a:cubicBezTo>
                  <a:cubicBezTo>
                    <a:pt x="2414" y="323"/>
                    <a:pt x="2415" y="322"/>
                    <a:pt x="2414" y="322"/>
                  </a:cubicBezTo>
                  <a:cubicBezTo>
                    <a:pt x="2414" y="322"/>
                    <a:pt x="2413" y="322"/>
                    <a:pt x="2413" y="322"/>
                  </a:cubicBezTo>
                  <a:cubicBezTo>
                    <a:pt x="2412" y="322"/>
                    <a:pt x="2412" y="322"/>
                    <a:pt x="2413" y="321"/>
                  </a:cubicBezTo>
                  <a:cubicBezTo>
                    <a:pt x="2413" y="321"/>
                    <a:pt x="2413" y="319"/>
                    <a:pt x="2411" y="319"/>
                  </a:cubicBezTo>
                  <a:cubicBezTo>
                    <a:pt x="2410" y="319"/>
                    <a:pt x="2408" y="318"/>
                    <a:pt x="2406" y="316"/>
                  </a:cubicBezTo>
                  <a:cubicBezTo>
                    <a:pt x="2403" y="314"/>
                    <a:pt x="2402" y="313"/>
                    <a:pt x="2401" y="312"/>
                  </a:cubicBezTo>
                  <a:cubicBezTo>
                    <a:pt x="2399" y="311"/>
                    <a:pt x="2394" y="307"/>
                    <a:pt x="2393" y="305"/>
                  </a:cubicBezTo>
                  <a:cubicBezTo>
                    <a:pt x="2391" y="304"/>
                    <a:pt x="2388" y="302"/>
                    <a:pt x="2385" y="302"/>
                  </a:cubicBezTo>
                  <a:cubicBezTo>
                    <a:pt x="2383" y="302"/>
                    <a:pt x="2379" y="302"/>
                    <a:pt x="2378" y="301"/>
                  </a:cubicBezTo>
                  <a:cubicBezTo>
                    <a:pt x="2377" y="301"/>
                    <a:pt x="2375" y="300"/>
                    <a:pt x="2377" y="301"/>
                  </a:cubicBezTo>
                  <a:cubicBezTo>
                    <a:pt x="2379" y="302"/>
                    <a:pt x="2379" y="303"/>
                    <a:pt x="2377" y="303"/>
                  </a:cubicBezTo>
                  <a:cubicBezTo>
                    <a:pt x="2375" y="302"/>
                    <a:pt x="2369" y="300"/>
                    <a:pt x="2368" y="301"/>
                  </a:cubicBezTo>
                  <a:cubicBezTo>
                    <a:pt x="2367" y="303"/>
                    <a:pt x="2365" y="306"/>
                    <a:pt x="2365" y="303"/>
                  </a:cubicBezTo>
                  <a:cubicBezTo>
                    <a:pt x="2366" y="301"/>
                    <a:pt x="2366" y="301"/>
                    <a:pt x="2367" y="300"/>
                  </a:cubicBezTo>
                  <a:cubicBezTo>
                    <a:pt x="2367" y="300"/>
                    <a:pt x="2369" y="299"/>
                    <a:pt x="2367" y="299"/>
                  </a:cubicBezTo>
                  <a:cubicBezTo>
                    <a:pt x="2365" y="299"/>
                    <a:pt x="2363" y="299"/>
                    <a:pt x="2363" y="298"/>
                  </a:cubicBezTo>
                  <a:cubicBezTo>
                    <a:pt x="2362" y="298"/>
                    <a:pt x="2361" y="298"/>
                    <a:pt x="2359" y="298"/>
                  </a:cubicBezTo>
                  <a:cubicBezTo>
                    <a:pt x="2358" y="299"/>
                    <a:pt x="2354" y="299"/>
                    <a:pt x="2353" y="299"/>
                  </a:cubicBezTo>
                  <a:cubicBezTo>
                    <a:pt x="2352" y="299"/>
                    <a:pt x="2350" y="298"/>
                    <a:pt x="2349" y="298"/>
                  </a:cubicBezTo>
                  <a:cubicBezTo>
                    <a:pt x="2348" y="299"/>
                    <a:pt x="2346" y="299"/>
                    <a:pt x="2347" y="299"/>
                  </a:cubicBezTo>
                  <a:cubicBezTo>
                    <a:pt x="2347" y="300"/>
                    <a:pt x="2350" y="299"/>
                    <a:pt x="2349" y="299"/>
                  </a:cubicBezTo>
                  <a:cubicBezTo>
                    <a:pt x="2348" y="300"/>
                    <a:pt x="2349" y="300"/>
                    <a:pt x="2350" y="300"/>
                  </a:cubicBezTo>
                  <a:cubicBezTo>
                    <a:pt x="2351" y="300"/>
                    <a:pt x="2353" y="300"/>
                    <a:pt x="2352" y="301"/>
                  </a:cubicBezTo>
                  <a:cubicBezTo>
                    <a:pt x="2351" y="302"/>
                    <a:pt x="2352" y="301"/>
                    <a:pt x="2353" y="301"/>
                  </a:cubicBezTo>
                  <a:cubicBezTo>
                    <a:pt x="2354" y="301"/>
                    <a:pt x="2355" y="302"/>
                    <a:pt x="2355" y="303"/>
                  </a:cubicBezTo>
                  <a:cubicBezTo>
                    <a:pt x="2355" y="304"/>
                    <a:pt x="2357" y="309"/>
                    <a:pt x="2355" y="309"/>
                  </a:cubicBezTo>
                  <a:cubicBezTo>
                    <a:pt x="2354" y="310"/>
                    <a:pt x="2351" y="311"/>
                    <a:pt x="2353" y="312"/>
                  </a:cubicBezTo>
                  <a:cubicBezTo>
                    <a:pt x="2355" y="312"/>
                    <a:pt x="2360" y="314"/>
                    <a:pt x="2359" y="315"/>
                  </a:cubicBezTo>
                  <a:cubicBezTo>
                    <a:pt x="2359" y="317"/>
                    <a:pt x="2358" y="317"/>
                    <a:pt x="2357" y="317"/>
                  </a:cubicBezTo>
                  <a:cubicBezTo>
                    <a:pt x="2357" y="317"/>
                    <a:pt x="2356" y="318"/>
                    <a:pt x="2356" y="318"/>
                  </a:cubicBezTo>
                  <a:cubicBezTo>
                    <a:pt x="2356" y="319"/>
                    <a:pt x="2356" y="318"/>
                    <a:pt x="2356" y="316"/>
                  </a:cubicBezTo>
                  <a:cubicBezTo>
                    <a:pt x="2356" y="315"/>
                    <a:pt x="2356" y="314"/>
                    <a:pt x="2355" y="314"/>
                  </a:cubicBezTo>
                  <a:cubicBezTo>
                    <a:pt x="2353" y="314"/>
                    <a:pt x="2353" y="314"/>
                    <a:pt x="2352" y="314"/>
                  </a:cubicBezTo>
                  <a:cubicBezTo>
                    <a:pt x="2352" y="315"/>
                    <a:pt x="2350" y="317"/>
                    <a:pt x="2350" y="317"/>
                  </a:cubicBezTo>
                  <a:cubicBezTo>
                    <a:pt x="2349" y="317"/>
                    <a:pt x="2349" y="318"/>
                    <a:pt x="2349" y="316"/>
                  </a:cubicBezTo>
                  <a:cubicBezTo>
                    <a:pt x="2349" y="315"/>
                    <a:pt x="2348" y="312"/>
                    <a:pt x="2347" y="312"/>
                  </a:cubicBezTo>
                  <a:cubicBezTo>
                    <a:pt x="2345" y="311"/>
                    <a:pt x="2339" y="310"/>
                    <a:pt x="2343" y="308"/>
                  </a:cubicBezTo>
                  <a:cubicBezTo>
                    <a:pt x="2346" y="307"/>
                    <a:pt x="2344" y="303"/>
                    <a:pt x="2344" y="303"/>
                  </a:cubicBezTo>
                  <a:cubicBezTo>
                    <a:pt x="2344" y="303"/>
                    <a:pt x="2340" y="300"/>
                    <a:pt x="2342" y="296"/>
                  </a:cubicBezTo>
                  <a:cubicBezTo>
                    <a:pt x="2344" y="292"/>
                    <a:pt x="2342" y="290"/>
                    <a:pt x="2341" y="290"/>
                  </a:cubicBezTo>
                  <a:cubicBezTo>
                    <a:pt x="2341" y="289"/>
                    <a:pt x="2340" y="289"/>
                    <a:pt x="2340" y="290"/>
                  </a:cubicBezTo>
                  <a:cubicBezTo>
                    <a:pt x="2340" y="291"/>
                    <a:pt x="2338" y="292"/>
                    <a:pt x="2337" y="292"/>
                  </a:cubicBezTo>
                  <a:cubicBezTo>
                    <a:pt x="2335" y="292"/>
                    <a:pt x="2335" y="292"/>
                    <a:pt x="2336" y="291"/>
                  </a:cubicBezTo>
                  <a:cubicBezTo>
                    <a:pt x="2337" y="289"/>
                    <a:pt x="2338" y="284"/>
                    <a:pt x="2334" y="283"/>
                  </a:cubicBezTo>
                  <a:cubicBezTo>
                    <a:pt x="2330" y="281"/>
                    <a:pt x="2308" y="271"/>
                    <a:pt x="2308" y="271"/>
                  </a:cubicBezTo>
                  <a:cubicBezTo>
                    <a:pt x="2308" y="271"/>
                    <a:pt x="2306" y="270"/>
                    <a:pt x="2305" y="270"/>
                  </a:cubicBezTo>
                  <a:cubicBezTo>
                    <a:pt x="2304" y="270"/>
                    <a:pt x="2301" y="270"/>
                    <a:pt x="2302" y="269"/>
                  </a:cubicBezTo>
                  <a:cubicBezTo>
                    <a:pt x="2304" y="268"/>
                    <a:pt x="2303" y="268"/>
                    <a:pt x="2302" y="268"/>
                  </a:cubicBezTo>
                  <a:cubicBezTo>
                    <a:pt x="2301" y="267"/>
                    <a:pt x="2288" y="263"/>
                    <a:pt x="2286" y="262"/>
                  </a:cubicBezTo>
                  <a:cubicBezTo>
                    <a:pt x="2284" y="261"/>
                    <a:pt x="2285" y="260"/>
                    <a:pt x="2284" y="260"/>
                  </a:cubicBezTo>
                  <a:cubicBezTo>
                    <a:pt x="2284" y="260"/>
                    <a:pt x="2277" y="251"/>
                    <a:pt x="2271" y="251"/>
                  </a:cubicBezTo>
                  <a:cubicBezTo>
                    <a:pt x="2265" y="250"/>
                    <a:pt x="2266" y="250"/>
                    <a:pt x="2262" y="248"/>
                  </a:cubicBezTo>
                  <a:cubicBezTo>
                    <a:pt x="2259" y="246"/>
                    <a:pt x="2241" y="237"/>
                    <a:pt x="2238" y="236"/>
                  </a:cubicBezTo>
                  <a:cubicBezTo>
                    <a:pt x="2236" y="236"/>
                    <a:pt x="2231" y="235"/>
                    <a:pt x="2230" y="235"/>
                  </a:cubicBezTo>
                  <a:cubicBezTo>
                    <a:pt x="2228" y="235"/>
                    <a:pt x="2219" y="233"/>
                    <a:pt x="2218" y="233"/>
                  </a:cubicBezTo>
                  <a:cubicBezTo>
                    <a:pt x="2217" y="232"/>
                    <a:pt x="2211" y="227"/>
                    <a:pt x="2208" y="227"/>
                  </a:cubicBezTo>
                  <a:cubicBezTo>
                    <a:pt x="2205" y="226"/>
                    <a:pt x="2202" y="226"/>
                    <a:pt x="2200" y="227"/>
                  </a:cubicBezTo>
                  <a:cubicBezTo>
                    <a:pt x="2198" y="227"/>
                    <a:pt x="2195" y="228"/>
                    <a:pt x="2194" y="228"/>
                  </a:cubicBezTo>
                  <a:cubicBezTo>
                    <a:pt x="2193" y="227"/>
                    <a:pt x="2174" y="225"/>
                    <a:pt x="2172" y="225"/>
                  </a:cubicBezTo>
                  <a:cubicBezTo>
                    <a:pt x="2170" y="225"/>
                    <a:pt x="2166" y="225"/>
                    <a:pt x="2167" y="226"/>
                  </a:cubicBezTo>
                  <a:cubicBezTo>
                    <a:pt x="2167" y="226"/>
                    <a:pt x="2168" y="226"/>
                    <a:pt x="2168" y="227"/>
                  </a:cubicBezTo>
                  <a:cubicBezTo>
                    <a:pt x="2168" y="227"/>
                    <a:pt x="2167" y="228"/>
                    <a:pt x="2167" y="228"/>
                  </a:cubicBezTo>
                  <a:cubicBezTo>
                    <a:pt x="2166" y="229"/>
                    <a:pt x="2166" y="230"/>
                    <a:pt x="2165" y="229"/>
                  </a:cubicBezTo>
                  <a:cubicBezTo>
                    <a:pt x="2163" y="227"/>
                    <a:pt x="2160" y="225"/>
                    <a:pt x="2160" y="225"/>
                  </a:cubicBezTo>
                  <a:cubicBezTo>
                    <a:pt x="2160" y="225"/>
                    <a:pt x="2159" y="224"/>
                    <a:pt x="2158" y="224"/>
                  </a:cubicBezTo>
                  <a:cubicBezTo>
                    <a:pt x="2157" y="225"/>
                    <a:pt x="2156" y="225"/>
                    <a:pt x="2155" y="225"/>
                  </a:cubicBezTo>
                  <a:cubicBezTo>
                    <a:pt x="2154" y="225"/>
                    <a:pt x="2128" y="221"/>
                    <a:pt x="2128" y="221"/>
                  </a:cubicBezTo>
                  <a:cubicBezTo>
                    <a:pt x="2128" y="221"/>
                    <a:pt x="2123" y="220"/>
                    <a:pt x="2126" y="221"/>
                  </a:cubicBezTo>
                  <a:cubicBezTo>
                    <a:pt x="2128" y="222"/>
                    <a:pt x="2126" y="223"/>
                    <a:pt x="2126" y="223"/>
                  </a:cubicBezTo>
                  <a:cubicBezTo>
                    <a:pt x="2126" y="223"/>
                    <a:pt x="2126" y="224"/>
                    <a:pt x="2126" y="226"/>
                  </a:cubicBezTo>
                  <a:cubicBezTo>
                    <a:pt x="2127" y="227"/>
                    <a:pt x="2126" y="228"/>
                    <a:pt x="2125" y="229"/>
                  </a:cubicBezTo>
                  <a:cubicBezTo>
                    <a:pt x="2125" y="229"/>
                    <a:pt x="2120" y="232"/>
                    <a:pt x="2120" y="234"/>
                  </a:cubicBezTo>
                  <a:cubicBezTo>
                    <a:pt x="2121" y="235"/>
                    <a:pt x="2122" y="235"/>
                    <a:pt x="2125" y="234"/>
                  </a:cubicBezTo>
                  <a:cubicBezTo>
                    <a:pt x="2127" y="234"/>
                    <a:pt x="2128" y="235"/>
                    <a:pt x="2128" y="236"/>
                  </a:cubicBezTo>
                  <a:cubicBezTo>
                    <a:pt x="2128" y="238"/>
                    <a:pt x="2130" y="241"/>
                    <a:pt x="2131" y="241"/>
                  </a:cubicBezTo>
                  <a:cubicBezTo>
                    <a:pt x="2132" y="242"/>
                    <a:pt x="2132" y="243"/>
                    <a:pt x="2132" y="244"/>
                  </a:cubicBezTo>
                  <a:cubicBezTo>
                    <a:pt x="2132" y="245"/>
                    <a:pt x="2131" y="245"/>
                    <a:pt x="2132" y="246"/>
                  </a:cubicBezTo>
                  <a:cubicBezTo>
                    <a:pt x="2133" y="246"/>
                    <a:pt x="2134" y="248"/>
                    <a:pt x="2132" y="249"/>
                  </a:cubicBezTo>
                  <a:cubicBezTo>
                    <a:pt x="2131" y="250"/>
                    <a:pt x="2129" y="251"/>
                    <a:pt x="2129" y="252"/>
                  </a:cubicBezTo>
                  <a:cubicBezTo>
                    <a:pt x="2129" y="254"/>
                    <a:pt x="2129" y="255"/>
                    <a:pt x="2128" y="254"/>
                  </a:cubicBezTo>
                  <a:cubicBezTo>
                    <a:pt x="2127" y="254"/>
                    <a:pt x="2125" y="253"/>
                    <a:pt x="2125" y="254"/>
                  </a:cubicBezTo>
                  <a:cubicBezTo>
                    <a:pt x="2126" y="254"/>
                    <a:pt x="2128" y="256"/>
                    <a:pt x="2127" y="256"/>
                  </a:cubicBezTo>
                  <a:cubicBezTo>
                    <a:pt x="2126" y="255"/>
                    <a:pt x="2121" y="254"/>
                    <a:pt x="2118" y="255"/>
                  </a:cubicBezTo>
                  <a:cubicBezTo>
                    <a:pt x="2115" y="257"/>
                    <a:pt x="2109" y="256"/>
                    <a:pt x="2110" y="251"/>
                  </a:cubicBezTo>
                  <a:cubicBezTo>
                    <a:pt x="2110" y="246"/>
                    <a:pt x="2105" y="247"/>
                    <a:pt x="2105" y="247"/>
                  </a:cubicBezTo>
                  <a:cubicBezTo>
                    <a:pt x="2105" y="247"/>
                    <a:pt x="2103" y="247"/>
                    <a:pt x="2101" y="245"/>
                  </a:cubicBezTo>
                  <a:cubicBezTo>
                    <a:pt x="2099" y="244"/>
                    <a:pt x="2098" y="245"/>
                    <a:pt x="2097" y="244"/>
                  </a:cubicBezTo>
                  <a:cubicBezTo>
                    <a:pt x="2096" y="244"/>
                    <a:pt x="2090" y="244"/>
                    <a:pt x="2091" y="239"/>
                  </a:cubicBezTo>
                  <a:cubicBezTo>
                    <a:pt x="2092" y="234"/>
                    <a:pt x="2092" y="235"/>
                    <a:pt x="2090" y="234"/>
                  </a:cubicBezTo>
                  <a:cubicBezTo>
                    <a:pt x="2088" y="233"/>
                    <a:pt x="2087" y="233"/>
                    <a:pt x="2088" y="232"/>
                  </a:cubicBezTo>
                  <a:cubicBezTo>
                    <a:pt x="2088" y="232"/>
                    <a:pt x="2087" y="230"/>
                    <a:pt x="2085" y="230"/>
                  </a:cubicBezTo>
                  <a:cubicBezTo>
                    <a:pt x="2084" y="230"/>
                    <a:pt x="2083" y="231"/>
                    <a:pt x="2081" y="232"/>
                  </a:cubicBezTo>
                  <a:cubicBezTo>
                    <a:pt x="2079" y="233"/>
                    <a:pt x="2077" y="235"/>
                    <a:pt x="2075" y="235"/>
                  </a:cubicBezTo>
                  <a:cubicBezTo>
                    <a:pt x="2072" y="235"/>
                    <a:pt x="2052" y="235"/>
                    <a:pt x="2052" y="235"/>
                  </a:cubicBezTo>
                  <a:cubicBezTo>
                    <a:pt x="2052" y="235"/>
                    <a:pt x="2049" y="235"/>
                    <a:pt x="2044" y="233"/>
                  </a:cubicBezTo>
                  <a:cubicBezTo>
                    <a:pt x="2039" y="232"/>
                    <a:pt x="2031" y="230"/>
                    <a:pt x="2031" y="230"/>
                  </a:cubicBezTo>
                  <a:cubicBezTo>
                    <a:pt x="2031" y="230"/>
                    <a:pt x="2029" y="229"/>
                    <a:pt x="2027" y="230"/>
                  </a:cubicBezTo>
                  <a:cubicBezTo>
                    <a:pt x="2026" y="231"/>
                    <a:pt x="2025" y="231"/>
                    <a:pt x="2024" y="231"/>
                  </a:cubicBezTo>
                  <a:cubicBezTo>
                    <a:pt x="2023" y="231"/>
                    <a:pt x="1986" y="235"/>
                    <a:pt x="1986" y="235"/>
                  </a:cubicBezTo>
                  <a:cubicBezTo>
                    <a:pt x="1986" y="235"/>
                    <a:pt x="1984" y="235"/>
                    <a:pt x="1982" y="234"/>
                  </a:cubicBezTo>
                  <a:cubicBezTo>
                    <a:pt x="1980" y="234"/>
                    <a:pt x="1967" y="231"/>
                    <a:pt x="1967" y="231"/>
                  </a:cubicBezTo>
                  <a:cubicBezTo>
                    <a:pt x="1967" y="231"/>
                    <a:pt x="1966" y="230"/>
                    <a:pt x="1967" y="230"/>
                  </a:cubicBezTo>
                  <a:cubicBezTo>
                    <a:pt x="1967" y="229"/>
                    <a:pt x="1966" y="228"/>
                    <a:pt x="1966" y="228"/>
                  </a:cubicBezTo>
                  <a:cubicBezTo>
                    <a:pt x="1965" y="227"/>
                    <a:pt x="1964" y="226"/>
                    <a:pt x="1966" y="225"/>
                  </a:cubicBezTo>
                  <a:cubicBezTo>
                    <a:pt x="1967" y="224"/>
                    <a:pt x="1967" y="223"/>
                    <a:pt x="1966" y="221"/>
                  </a:cubicBezTo>
                  <a:cubicBezTo>
                    <a:pt x="1965" y="219"/>
                    <a:pt x="1967" y="220"/>
                    <a:pt x="1968" y="220"/>
                  </a:cubicBezTo>
                  <a:cubicBezTo>
                    <a:pt x="1968" y="220"/>
                    <a:pt x="1970" y="220"/>
                    <a:pt x="1970" y="218"/>
                  </a:cubicBezTo>
                  <a:cubicBezTo>
                    <a:pt x="1970" y="216"/>
                    <a:pt x="1969" y="212"/>
                    <a:pt x="1968" y="210"/>
                  </a:cubicBezTo>
                  <a:cubicBezTo>
                    <a:pt x="1967" y="208"/>
                    <a:pt x="1965" y="203"/>
                    <a:pt x="1948" y="198"/>
                  </a:cubicBezTo>
                  <a:cubicBezTo>
                    <a:pt x="1931" y="193"/>
                    <a:pt x="1923" y="194"/>
                    <a:pt x="1919" y="194"/>
                  </a:cubicBezTo>
                  <a:cubicBezTo>
                    <a:pt x="1914" y="194"/>
                    <a:pt x="1913" y="194"/>
                    <a:pt x="1912" y="194"/>
                  </a:cubicBezTo>
                  <a:cubicBezTo>
                    <a:pt x="1911" y="194"/>
                    <a:pt x="1907" y="194"/>
                    <a:pt x="1905" y="195"/>
                  </a:cubicBezTo>
                  <a:cubicBezTo>
                    <a:pt x="1904" y="195"/>
                    <a:pt x="1892" y="197"/>
                    <a:pt x="1890" y="197"/>
                  </a:cubicBezTo>
                  <a:cubicBezTo>
                    <a:pt x="1888" y="197"/>
                    <a:pt x="1884" y="198"/>
                    <a:pt x="1883" y="199"/>
                  </a:cubicBezTo>
                  <a:cubicBezTo>
                    <a:pt x="1881" y="199"/>
                    <a:pt x="1874" y="200"/>
                    <a:pt x="1872" y="200"/>
                  </a:cubicBezTo>
                  <a:cubicBezTo>
                    <a:pt x="1871" y="200"/>
                    <a:pt x="1863" y="201"/>
                    <a:pt x="1862" y="202"/>
                  </a:cubicBezTo>
                  <a:cubicBezTo>
                    <a:pt x="1861" y="202"/>
                    <a:pt x="1858" y="202"/>
                    <a:pt x="1855" y="201"/>
                  </a:cubicBezTo>
                  <a:cubicBezTo>
                    <a:pt x="1851" y="199"/>
                    <a:pt x="1846" y="198"/>
                    <a:pt x="1849" y="197"/>
                  </a:cubicBezTo>
                  <a:cubicBezTo>
                    <a:pt x="1851" y="197"/>
                    <a:pt x="1848" y="195"/>
                    <a:pt x="1848" y="195"/>
                  </a:cubicBezTo>
                  <a:cubicBezTo>
                    <a:pt x="1848" y="195"/>
                    <a:pt x="1845" y="191"/>
                    <a:pt x="1844" y="190"/>
                  </a:cubicBezTo>
                  <a:cubicBezTo>
                    <a:pt x="1844" y="189"/>
                    <a:pt x="1842" y="187"/>
                    <a:pt x="1839" y="187"/>
                  </a:cubicBezTo>
                  <a:cubicBezTo>
                    <a:pt x="1836" y="186"/>
                    <a:pt x="1834" y="186"/>
                    <a:pt x="1833" y="187"/>
                  </a:cubicBezTo>
                  <a:cubicBezTo>
                    <a:pt x="1832" y="189"/>
                    <a:pt x="1830" y="190"/>
                    <a:pt x="1831" y="188"/>
                  </a:cubicBezTo>
                  <a:cubicBezTo>
                    <a:pt x="1832" y="186"/>
                    <a:pt x="1831" y="186"/>
                    <a:pt x="1830" y="187"/>
                  </a:cubicBezTo>
                  <a:cubicBezTo>
                    <a:pt x="1829" y="188"/>
                    <a:pt x="1818" y="194"/>
                    <a:pt x="1822" y="190"/>
                  </a:cubicBezTo>
                  <a:cubicBezTo>
                    <a:pt x="1826" y="187"/>
                    <a:pt x="1828" y="185"/>
                    <a:pt x="1829" y="185"/>
                  </a:cubicBezTo>
                  <a:cubicBezTo>
                    <a:pt x="1830" y="184"/>
                    <a:pt x="1832" y="182"/>
                    <a:pt x="1828" y="183"/>
                  </a:cubicBezTo>
                  <a:cubicBezTo>
                    <a:pt x="1825" y="184"/>
                    <a:pt x="1825" y="183"/>
                    <a:pt x="1825" y="183"/>
                  </a:cubicBezTo>
                  <a:cubicBezTo>
                    <a:pt x="1824" y="183"/>
                    <a:pt x="1823" y="183"/>
                    <a:pt x="1822" y="183"/>
                  </a:cubicBezTo>
                  <a:cubicBezTo>
                    <a:pt x="1821" y="184"/>
                    <a:pt x="1818" y="184"/>
                    <a:pt x="1820" y="182"/>
                  </a:cubicBezTo>
                  <a:cubicBezTo>
                    <a:pt x="1823" y="180"/>
                    <a:pt x="1824" y="180"/>
                    <a:pt x="1822" y="179"/>
                  </a:cubicBezTo>
                  <a:cubicBezTo>
                    <a:pt x="1820" y="179"/>
                    <a:pt x="1817" y="179"/>
                    <a:pt x="1815" y="179"/>
                  </a:cubicBezTo>
                  <a:cubicBezTo>
                    <a:pt x="1814" y="180"/>
                    <a:pt x="1813" y="179"/>
                    <a:pt x="1812" y="179"/>
                  </a:cubicBezTo>
                  <a:cubicBezTo>
                    <a:pt x="1811" y="179"/>
                    <a:pt x="1807" y="178"/>
                    <a:pt x="1806" y="178"/>
                  </a:cubicBezTo>
                  <a:cubicBezTo>
                    <a:pt x="1805" y="178"/>
                    <a:pt x="1804" y="179"/>
                    <a:pt x="1804" y="178"/>
                  </a:cubicBezTo>
                  <a:cubicBezTo>
                    <a:pt x="1805" y="177"/>
                    <a:pt x="1805" y="177"/>
                    <a:pt x="1804" y="176"/>
                  </a:cubicBezTo>
                  <a:cubicBezTo>
                    <a:pt x="1804" y="175"/>
                    <a:pt x="1804" y="175"/>
                    <a:pt x="1805" y="175"/>
                  </a:cubicBezTo>
                  <a:cubicBezTo>
                    <a:pt x="1807" y="176"/>
                    <a:pt x="1808" y="176"/>
                    <a:pt x="1809" y="175"/>
                  </a:cubicBezTo>
                  <a:cubicBezTo>
                    <a:pt x="1810" y="173"/>
                    <a:pt x="1811" y="171"/>
                    <a:pt x="1813" y="173"/>
                  </a:cubicBezTo>
                  <a:cubicBezTo>
                    <a:pt x="1816" y="175"/>
                    <a:pt x="1816" y="176"/>
                    <a:pt x="1818" y="175"/>
                  </a:cubicBezTo>
                  <a:cubicBezTo>
                    <a:pt x="1821" y="174"/>
                    <a:pt x="1824" y="172"/>
                    <a:pt x="1820" y="169"/>
                  </a:cubicBezTo>
                  <a:cubicBezTo>
                    <a:pt x="1816" y="166"/>
                    <a:pt x="1814" y="164"/>
                    <a:pt x="1811" y="164"/>
                  </a:cubicBezTo>
                  <a:cubicBezTo>
                    <a:pt x="1807" y="163"/>
                    <a:pt x="1798" y="161"/>
                    <a:pt x="1797" y="161"/>
                  </a:cubicBezTo>
                  <a:cubicBezTo>
                    <a:pt x="1796" y="160"/>
                    <a:pt x="1790" y="160"/>
                    <a:pt x="1789" y="160"/>
                  </a:cubicBezTo>
                  <a:cubicBezTo>
                    <a:pt x="1788" y="160"/>
                    <a:pt x="1779" y="159"/>
                    <a:pt x="1777" y="162"/>
                  </a:cubicBezTo>
                  <a:cubicBezTo>
                    <a:pt x="1774" y="166"/>
                    <a:pt x="1773" y="166"/>
                    <a:pt x="1772" y="167"/>
                  </a:cubicBezTo>
                  <a:cubicBezTo>
                    <a:pt x="1772" y="167"/>
                    <a:pt x="1769" y="170"/>
                    <a:pt x="1768" y="171"/>
                  </a:cubicBezTo>
                  <a:cubicBezTo>
                    <a:pt x="1768" y="172"/>
                    <a:pt x="1763" y="175"/>
                    <a:pt x="1762" y="176"/>
                  </a:cubicBezTo>
                  <a:cubicBezTo>
                    <a:pt x="1760" y="176"/>
                    <a:pt x="1758" y="176"/>
                    <a:pt x="1757" y="177"/>
                  </a:cubicBezTo>
                  <a:cubicBezTo>
                    <a:pt x="1756" y="177"/>
                    <a:pt x="1751" y="177"/>
                    <a:pt x="1750" y="178"/>
                  </a:cubicBezTo>
                  <a:cubicBezTo>
                    <a:pt x="1749" y="178"/>
                    <a:pt x="1746" y="178"/>
                    <a:pt x="1746" y="178"/>
                  </a:cubicBezTo>
                  <a:cubicBezTo>
                    <a:pt x="1745" y="177"/>
                    <a:pt x="1745" y="176"/>
                    <a:pt x="1747" y="176"/>
                  </a:cubicBezTo>
                  <a:cubicBezTo>
                    <a:pt x="1749" y="175"/>
                    <a:pt x="1750" y="175"/>
                    <a:pt x="1749" y="174"/>
                  </a:cubicBezTo>
                  <a:cubicBezTo>
                    <a:pt x="1747" y="173"/>
                    <a:pt x="1745" y="171"/>
                    <a:pt x="1748" y="171"/>
                  </a:cubicBezTo>
                  <a:cubicBezTo>
                    <a:pt x="1750" y="172"/>
                    <a:pt x="1753" y="173"/>
                    <a:pt x="1754" y="173"/>
                  </a:cubicBezTo>
                  <a:cubicBezTo>
                    <a:pt x="1755" y="172"/>
                    <a:pt x="1756" y="172"/>
                    <a:pt x="1757" y="172"/>
                  </a:cubicBezTo>
                  <a:cubicBezTo>
                    <a:pt x="1758" y="172"/>
                    <a:pt x="1760" y="172"/>
                    <a:pt x="1758" y="170"/>
                  </a:cubicBezTo>
                  <a:cubicBezTo>
                    <a:pt x="1756" y="168"/>
                    <a:pt x="1756" y="167"/>
                    <a:pt x="1757" y="166"/>
                  </a:cubicBezTo>
                  <a:cubicBezTo>
                    <a:pt x="1757" y="165"/>
                    <a:pt x="1759" y="160"/>
                    <a:pt x="1761" y="165"/>
                  </a:cubicBezTo>
                  <a:cubicBezTo>
                    <a:pt x="1762" y="169"/>
                    <a:pt x="1761" y="167"/>
                    <a:pt x="1763" y="166"/>
                  </a:cubicBezTo>
                  <a:cubicBezTo>
                    <a:pt x="1764" y="165"/>
                    <a:pt x="1768" y="165"/>
                    <a:pt x="1766" y="166"/>
                  </a:cubicBezTo>
                  <a:cubicBezTo>
                    <a:pt x="1764" y="168"/>
                    <a:pt x="1763" y="169"/>
                    <a:pt x="1762" y="169"/>
                  </a:cubicBezTo>
                  <a:cubicBezTo>
                    <a:pt x="1762" y="169"/>
                    <a:pt x="1762" y="169"/>
                    <a:pt x="1762" y="170"/>
                  </a:cubicBezTo>
                  <a:cubicBezTo>
                    <a:pt x="1762" y="171"/>
                    <a:pt x="1761" y="174"/>
                    <a:pt x="1762" y="173"/>
                  </a:cubicBezTo>
                  <a:cubicBezTo>
                    <a:pt x="1763" y="173"/>
                    <a:pt x="1763" y="172"/>
                    <a:pt x="1764" y="171"/>
                  </a:cubicBezTo>
                  <a:cubicBezTo>
                    <a:pt x="1765" y="171"/>
                    <a:pt x="1766" y="170"/>
                    <a:pt x="1767" y="169"/>
                  </a:cubicBezTo>
                  <a:cubicBezTo>
                    <a:pt x="1768" y="169"/>
                    <a:pt x="1771" y="166"/>
                    <a:pt x="1772" y="165"/>
                  </a:cubicBezTo>
                  <a:cubicBezTo>
                    <a:pt x="1773" y="164"/>
                    <a:pt x="1777" y="161"/>
                    <a:pt x="1774" y="161"/>
                  </a:cubicBezTo>
                  <a:cubicBezTo>
                    <a:pt x="1771" y="161"/>
                    <a:pt x="1765" y="161"/>
                    <a:pt x="1764" y="161"/>
                  </a:cubicBezTo>
                  <a:cubicBezTo>
                    <a:pt x="1762" y="161"/>
                    <a:pt x="1742" y="163"/>
                    <a:pt x="1740" y="163"/>
                  </a:cubicBezTo>
                  <a:cubicBezTo>
                    <a:pt x="1738" y="163"/>
                    <a:pt x="1735" y="163"/>
                    <a:pt x="1738" y="162"/>
                  </a:cubicBezTo>
                  <a:cubicBezTo>
                    <a:pt x="1742" y="160"/>
                    <a:pt x="1746" y="157"/>
                    <a:pt x="1748" y="158"/>
                  </a:cubicBezTo>
                  <a:cubicBezTo>
                    <a:pt x="1751" y="159"/>
                    <a:pt x="1755" y="159"/>
                    <a:pt x="1756" y="159"/>
                  </a:cubicBezTo>
                  <a:cubicBezTo>
                    <a:pt x="1757" y="159"/>
                    <a:pt x="1772" y="160"/>
                    <a:pt x="1773" y="160"/>
                  </a:cubicBezTo>
                  <a:cubicBezTo>
                    <a:pt x="1773" y="160"/>
                    <a:pt x="1773" y="159"/>
                    <a:pt x="1769" y="158"/>
                  </a:cubicBezTo>
                  <a:cubicBezTo>
                    <a:pt x="1765" y="157"/>
                    <a:pt x="1747" y="153"/>
                    <a:pt x="1745" y="153"/>
                  </a:cubicBezTo>
                  <a:cubicBezTo>
                    <a:pt x="1743" y="153"/>
                    <a:pt x="1740" y="152"/>
                    <a:pt x="1740" y="152"/>
                  </a:cubicBezTo>
                  <a:cubicBezTo>
                    <a:pt x="1739" y="152"/>
                    <a:pt x="1735" y="151"/>
                    <a:pt x="1733" y="151"/>
                  </a:cubicBezTo>
                  <a:cubicBezTo>
                    <a:pt x="1732" y="151"/>
                    <a:pt x="1723" y="150"/>
                    <a:pt x="1721" y="150"/>
                  </a:cubicBezTo>
                  <a:cubicBezTo>
                    <a:pt x="1719" y="150"/>
                    <a:pt x="1710" y="150"/>
                    <a:pt x="1708" y="150"/>
                  </a:cubicBezTo>
                  <a:cubicBezTo>
                    <a:pt x="1706" y="150"/>
                    <a:pt x="1697" y="147"/>
                    <a:pt x="1695" y="146"/>
                  </a:cubicBezTo>
                  <a:cubicBezTo>
                    <a:pt x="1693" y="145"/>
                    <a:pt x="1686" y="145"/>
                    <a:pt x="1684" y="145"/>
                  </a:cubicBezTo>
                  <a:cubicBezTo>
                    <a:pt x="1683" y="145"/>
                    <a:pt x="1680" y="144"/>
                    <a:pt x="1683" y="146"/>
                  </a:cubicBezTo>
                  <a:cubicBezTo>
                    <a:pt x="1685" y="148"/>
                    <a:pt x="1688" y="151"/>
                    <a:pt x="1688" y="152"/>
                  </a:cubicBezTo>
                  <a:cubicBezTo>
                    <a:pt x="1688" y="153"/>
                    <a:pt x="1688" y="153"/>
                    <a:pt x="1688" y="153"/>
                  </a:cubicBezTo>
                  <a:cubicBezTo>
                    <a:pt x="1687" y="154"/>
                    <a:pt x="1685" y="154"/>
                    <a:pt x="1684" y="155"/>
                  </a:cubicBezTo>
                  <a:cubicBezTo>
                    <a:pt x="1684" y="155"/>
                    <a:pt x="1678" y="156"/>
                    <a:pt x="1676" y="156"/>
                  </a:cubicBezTo>
                  <a:cubicBezTo>
                    <a:pt x="1674" y="156"/>
                    <a:pt x="1671" y="156"/>
                    <a:pt x="1668" y="158"/>
                  </a:cubicBezTo>
                  <a:cubicBezTo>
                    <a:pt x="1666" y="160"/>
                    <a:pt x="1662" y="161"/>
                    <a:pt x="1661" y="162"/>
                  </a:cubicBezTo>
                  <a:cubicBezTo>
                    <a:pt x="1661" y="162"/>
                    <a:pt x="1658" y="163"/>
                    <a:pt x="1660" y="164"/>
                  </a:cubicBezTo>
                  <a:cubicBezTo>
                    <a:pt x="1662" y="166"/>
                    <a:pt x="1663" y="165"/>
                    <a:pt x="1665" y="164"/>
                  </a:cubicBezTo>
                  <a:cubicBezTo>
                    <a:pt x="1666" y="163"/>
                    <a:pt x="1668" y="163"/>
                    <a:pt x="1669" y="163"/>
                  </a:cubicBezTo>
                  <a:cubicBezTo>
                    <a:pt x="1670" y="163"/>
                    <a:pt x="1672" y="163"/>
                    <a:pt x="1672" y="163"/>
                  </a:cubicBezTo>
                  <a:cubicBezTo>
                    <a:pt x="1673" y="163"/>
                    <a:pt x="1676" y="163"/>
                    <a:pt x="1675" y="165"/>
                  </a:cubicBezTo>
                  <a:cubicBezTo>
                    <a:pt x="1674" y="166"/>
                    <a:pt x="1673" y="165"/>
                    <a:pt x="1671" y="167"/>
                  </a:cubicBezTo>
                  <a:cubicBezTo>
                    <a:pt x="1669" y="169"/>
                    <a:pt x="1668" y="170"/>
                    <a:pt x="1667" y="170"/>
                  </a:cubicBezTo>
                  <a:cubicBezTo>
                    <a:pt x="1666" y="171"/>
                    <a:pt x="1663" y="171"/>
                    <a:pt x="1665" y="171"/>
                  </a:cubicBezTo>
                  <a:cubicBezTo>
                    <a:pt x="1667" y="172"/>
                    <a:pt x="1667" y="172"/>
                    <a:pt x="1668" y="173"/>
                  </a:cubicBezTo>
                  <a:cubicBezTo>
                    <a:pt x="1668" y="175"/>
                    <a:pt x="1668" y="179"/>
                    <a:pt x="1671" y="181"/>
                  </a:cubicBezTo>
                  <a:cubicBezTo>
                    <a:pt x="1673" y="183"/>
                    <a:pt x="1673" y="184"/>
                    <a:pt x="1672" y="184"/>
                  </a:cubicBezTo>
                  <a:cubicBezTo>
                    <a:pt x="1671" y="183"/>
                    <a:pt x="1670" y="184"/>
                    <a:pt x="1670" y="184"/>
                  </a:cubicBezTo>
                  <a:cubicBezTo>
                    <a:pt x="1669" y="185"/>
                    <a:pt x="1668" y="184"/>
                    <a:pt x="1667" y="184"/>
                  </a:cubicBezTo>
                  <a:cubicBezTo>
                    <a:pt x="1667" y="184"/>
                    <a:pt x="1665" y="184"/>
                    <a:pt x="1664" y="185"/>
                  </a:cubicBezTo>
                  <a:cubicBezTo>
                    <a:pt x="1662" y="186"/>
                    <a:pt x="1660" y="186"/>
                    <a:pt x="1659" y="182"/>
                  </a:cubicBezTo>
                  <a:cubicBezTo>
                    <a:pt x="1658" y="179"/>
                    <a:pt x="1654" y="180"/>
                    <a:pt x="1653" y="181"/>
                  </a:cubicBezTo>
                  <a:cubicBezTo>
                    <a:pt x="1652" y="181"/>
                    <a:pt x="1648" y="184"/>
                    <a:pt x="1650" y="181"/>
                  </a:cubicBezTo>
                  <a:cubicBezTo>
                    <a:pt x="1650" y="181"/>
                    <a:pt x="1650" y="180"/>
                    <a:pt x="1649" y="180"/>
                  </a:cubicBezTo>
                  <a:cubicBezTo>
                    <a:pt x="1647" y="181"/>
                    <a:pt x="1645" y="181"/>
                    <a:pt x="1643" y="183"/>
                  </a:cubicBezTo>
                  <a:cubicBezTo>
                    <a:pt x="1641" y="185"/>
                    <a:pt x="1640" y="186"/>
                    <a:pt x="1642" y="187"/>
                  </a:cubicBezTo>
                  <a:cubicBezTo>
                    <a:pt x="1644" y="187"/>
                    <a:pt x="1641" y="187"/>
                    <a:pt x="1644" y="188"/>
                  </a:cubicBezTo>
                  <a:cubicBezTo>
                    <a:pt x="1647" y="188"/>
                    <a:pt x="1648" y="188"/>
                    <a:pt x="1646" y="188"/>
                  </a:cubicBezTo>
                  <a:cubicBezTo>
                    <a:pt x="1644" y="189"/>
                    <a:pt x="1643" y="189"/>
                    <a:pt x="1645" y="189"/>
                  </a:cubicBezTo>
                  <a:cubicBezTo>
                    <a:pt x="1647" y="190"/>
                    <a:pt x="1646" y="190"/>
                    <a:pt x="1644" y="191"/>
                  </a:cubicBezTo>
                  <a:cubicBezTo>
                    <a:pt x="1643" y="191"/>
                    <a:pt x="1639" y="191"/>
                    <a:pt x="1640" y="191"/>
                  </a:cubicBezTo>
                  <a:cubicBezTo>
                    <a:pt x="1642" y="192"/>
                    <a:pt x="1642" y="192"/>
                    <a:pt x="1642" y="193"/>
                  </a:cubicBezTo>
                  <a:cubicBezTo>
                    <a:pt x="1643" y="193"/>
                    <a:pt x="1642" y="193"/>
                    <a:pt x="1642" y="194"/>
                  </a:cubicBezTo>
                  <a:cubicBezTo>
                    <a:pt x="1641" y="194"/>
                    <a:pt x="1640" y="194"/>
                    <a:pt x="1640" y="193"/>
                  </a:cubicBezTo>
                  <a:cubicBezTo>
                    <a:pt x="1639" y="192"/>
                    <a:pt x="1637" y="192"/>
                    <a:pt x="1638" y="191"/>
                  </a:cubicBezTo>
                  <a:cubicBezTo>
                    <a:pt x="1639" y="190"/>
                    <a:pt x="1639" y="190"/>
                    <a:pt x="1638" y="190"/>
                  </a:cubicBezTo>
                  <a:cubicBezTo>
                    <a:pt x="1637" y="190"/>
                    <a:pt x="1634" y="190"/>
                    <a:pt x="1635" y="188"/>
                  </a:cubicBezTo>
                  <a:cubicBezTo>
                    <a:pt x="1635" y="187"/>
                    <a:pt x="1635" y="187"/>
                    <a:pt x="1634" y="187"/>
                  </a:cubicBezTo>
                  <a:cubicBezTo>
                    <a:pt x="1633" y="187"/>
                    <a:pt x="1632" y="187"/>
                    <a:pt x="1632" y="187"/>
                  </a:cubicBezTo>
                  <a:cubicBezTo>
                    <a:pt x="1632" y="186"/>
                    <a:pt x="1631" y="186"/>
                    <a:pt x="1629" y="185"/>
                  </a:cubicBezTo>
                  <a:cubicBezTo>
                    <a:pt x="1627" y="185"/>
                    <a:pt x="1627" y="183"/>
                    <a:pt x="1624" y="184"/>
                  </a:cubicBezTo>
                  <a:cubicBezTo>
                    <a:pt x="1621" y="184"/>
                    <a:pt x="1621" y="184"/>
                    <a:pt x="1621" y="183"/>
                  </a:cubicBezTo>
                  <a:cubicBezTo>
                    <a:pt x="1621" y="182"/>
                    <a:pt x="1620" y="181"/>
                    <a:pt x="1619" y="181"/>
                  </a:cubicBezTo>
                  <a:cubicBezTo>
                    <a:pt x="1618" y="181"/>
                    <a:pt x="1616" y="180"/>
                    <a:pt x="1615" y="180"/>
                  </a:cubicBezTo>
                  <a:cubicBezTo>
                    <a:pt x="1615" y="180"/>
                    <a:pt x="1613" y="179"/>
                    <a:pt x="1610" y="180"/>
                  </a:cubicBezTo>
                  <a:cubicBezTo>
                    <a:pt x="1608" y="181"/>
                    <a:pt x="1599" y="183"/>
                    <a:pt x="1598" y="183"/>
                  </a:cubicBezTo>
                  <a:cubicBezTo>
                    <a:pt x="1596" y="184"/>
                    <a:pt x="1595" y="184"/>
                    <a:pt x="1595" y="185"/>
                  </a:cubicBezTo>
                  <a:cubicBezTo>
                    <a:pt x="1595" y="186"/>
                    <a:pt x="1595" y="187"/>
                    <a:pt x="1595" y="188"/>
                  </a:cubicBezTo>
                  <a:cubicBezTo>
                    <a:pt x="1594" y="188"/>
                    <a:pt x="1594" y="189"/>
                    <a:pt x="1594" y="188"/>
                  </a:cubicBezTo>
                  <a:cubicBezTo>
                    <a:pt x="1594" y="187"/>
                    <a:pt x="1594" y="186"/>
                    <a:pt x="1593" y="186"/>
                  </a:cubicBezTo>
                  <a:cubicBezTo>
                    <a:pt x="1592" y="187"/>
                    <a:pt x="1585" y="187"/>
                    <a:pt x="1582" y="186"/>
                  </a:cubicBezTo>
                  <a:cubicBezTo>
                    <a:pt x="1580" y="185"/>
                    <a:pt x="1573" y="183"/>
                    <a:pt x="1570" y="180"/>
                  </a:cubicBezTo>
                  <a:cubicBezTo>
                    <a:pt x="1567" y="176"/>
                    <a:pt x="1566" y="177"/>
                    <a:pt x="1566" y="176"/>
                  </a:cubicBezTo>
                  <a:cubicBezTo>
                    <a:pt x="1565" y="176"/>
                    <a:pt x="1565" y="176"/>
                    <a:pt x="1565" y="175"/>
                  </a:cubicBezTo>
                  <a:cubicBezTo>
                    <a:pt x="1565" y="174"/>
                    <a:pt x="1564" y="172"/>
                    <a:pt x="1563" y="172"/>
                  </a:cubicBezTo>
                  <a:cubicBezTo>
                    <a:pt x="1562" y="172"/>
                    <a:pt x="1562" y="173"/>
                    <a:pt x="1561" y="174"/>
                  </a:cubicBezTo>
                  <a:cubicBezTo>
                    <a:pt x="1560" y="175"/>
                    <a:pt x="1556" y="181"/>
                    <a:pt x="1555" y="185"/>
                  </a:cubicBezTo>
                  <a:cubicBezTo>
                    <a:pt x="1555" y="185"/>
                    <a:pt x="1555" y="187"/>
                    <a:pt x="1554" y="188"/>
                  </a:cubicBezTo>
                  <a:cubicBezTo>
                    <a:pt x="1553" y="189"/>
                    <a:pt x="1553" y="190"/>
                    <a:pt x="1553" y="191"/>
                  </a:cubicBezTo>
                  <a:cubicBezTo>
                    <a:pt x="1552" y="192"/>
                    <a:pt x="1552" y="193"/>
                    <a:pt x="1551" y="194"/>
                  </a:cubicBezTo>
                  <a:cubicBezTo>
                    <a:pt x="1551" y="194"/>
                    <a:pt x="1544" y="200"/>
                    <a:pt x="1543" y="202"/>
                  </a:cubicBezTo>
                  <a:cubicBezTo>
                    <a:pt x="1542" y="203"/>
                    <a:pt x="1540" y="204"/>
                    <a:pt x="1539" y="204"/>
                  </a:cubicBezTo>
                  <a:cubicBezTo>
                    <a:pt x="1538" y="204"/>
                    <a:pt x="1537" y="204"/>
                    <a:pt x="1537" y="203"/>
                  </a:cubicBezTo>
                  <a:cubicBezTo>
                    <a:pt x="1538" y="201"/>
                    <a:pt x="1538" y="200"/>
                    <a:pt x="1536" y="201"/>
                  </a:cubicBezTo>
                  <a:cubicBezTo>
                    <a:pt x="1535" y="201"/>
                    <a:pt x="1532" y="200"/>
                    <a:pt x="1532" y="200"/>
                  </a:cubicBezTo>
                  <a:cubicBezTo>
                    <a:pt x="1532" y="199"/>
                    <a:pt x="1531" y="199"/>
                    <a:pt x="1530" y="199"/>
                  </a:cubicBezTo>
                  <a:cubicBezTo>
                    <a:pt x="1529" y="199"/>
                    <a:pt x="1527" y="198"/>
                    <a:pt x="1527" y="198"/>
                  </a:cubicBezTo>
                  <a:cubicBezTo>
                    <a:pt x="1528" y="197"/>
                    <a:pt x="1527" y="197"/>
                    <a:pt x="1526" y="197"/>
                  </a:cubicBezTo>
                  <a:cubicBezTo>
                    <a:pt x="1525" y="196"/>
                    <a:pt x="1518" y="195"/>
                    <a:pt x="1520" y="194"/>
                  </a:cubicBezTo>
                  <a:cubicBezTo>
                    <a:pt x="1521" y="193"/>
                    <a:pt x="1521" y="193"/>
                    <a:pt x="1520" y="192"/>
                  </a:cubicBezTo>
                  <a:cubicBezTo>
                    <a:pt x="1520" y="192"/>
                    <a:pt x="1520" y="191"/>
                    <a:pt x="1520" y="191"/>
                  </a:cubicBezTo>
                  <a:cubicBezTo>
                    <a:pt x="1520" y="190"/>
                    <a:pt x="1518" y="189"/>
                    <a:pt x="1517" y="189"/>
                  </a:cubicBezTo>
                  <a:cubicBezTo>
                    <a:pt x="1515" y="188"/>
                    <a:pt x="1515" y="187"/>
                    <a:pt x="1515" y="186"/>
                  </a:cubicBezTo>
                  <a:cubicBezTo>
                    <a:pt x="1514" y="185"/>
                    <a:pt x="1513" y="184"/>
                    <a:pt x="1513" y="183"/>
                  </a:cubicBezTo>
                  <a:cubicBezTo>
                    <a:pt x="1512" y="183"/>
                    <a:pt x="1507" y="180"/>
                    <a:pt x="1507" y="180"/>
                  </a:cubicBezTo>
                  <a:cubicBezTo>
                    <a:pt x="1507" y="179"/>
                    <a:pt x="1506" y="178"/>
                    <a:pt x="1508" y="178"/>
                  </a:cubicBezTo>
                  <a:cubicBezTo>
                    <a:pt x="1510" y="177"/>
                    <a:pt x="1511" y="178"/>
                    <a:pt x="1512" y="177"/>
                  </a:cubicBezTo>
                  <a:cubicBezTo>
                    <a:pt x="1513" y="176"/>
                    <a:pt x="1513" y="176"/>
                    <a:pt x="1514" y="177"/>
                  </a:cubicBezTo>
                  <a:cubicBezTo>
                    <a:pt x="1515" y="177"/>
                    <a:pt x="1518" y="178"/>
                    <a:pt x="1516" y="176"/>
                  </a:cubicBezTo>
                  <a:cubicBezTo>
                    <a:pt x="1513" y="174"/>
                    <a:pt x="1514" y="174"/>
                    <a:pt x="1513" y="173"/>
                  </a:cubicBezTo>
                  <a:cubicBezTo>
                    <a:pt x="1513" y="173"/>
                    <a:pt x="1511" y="170"/>
                    <a:pt x="1510" y="170"/>
                  </a:cubicBezTo>
                  <a:cubicBezTo>
                    <a:pt x="1510" y="169"/>
                    <a:pt x="1510" y="169"/>
                    <a:pt x="1510" y="170"/>
                  </a:cubicBezTo>
                  <a:cubicBezTo>
                    <a:pt x="1511" y="171"/>
                    <a:pt x="1511" y="172"/>
                    <a:pt x="1511" y="172"/>
                  </a:cubicBezTo>
                  <a:cubicBezTo>
                    <a:pt x="1512" y="173"/>
                    <a:pt x="1513" y="175"/>
                    <a:pt x="1512" y="175"/>
                  </a:cubicBezTo>
                  <a:cubicBezTo>
                    <a:pt x="1511" y="175"/>
                    <a:pt x="1504" y="176"/>
                    <a:pt x="1504" y="174"/>
                  </a:cubicBezTo>
                  <a:cubicBezTo>
                    <a:pt x="1505" y="172"/>
                    <a:pt x="1503" y="172"/>
                    <a:pt x="1503" y="172"/>
                  </a:cubicBezTo>
                  <a:cubicBezTo>
                    <a:pt x="1502" y="172"/>
                    <a:pt x="1502" y="171"/>
                    <a:pt x="1501" y="170"/>
                  </a:cubicBezTo>
                  <a:cubicBezTo>
                    <a:pt x="1501" y="170"/>
                    <a:pt x="1498" y="166"/>
                    <a:pt x="1498" y="166"/>
                  </a:cubicBezTo>
                  <a:cubicBezTo>
                    <a:pt x="1498" y="165"/>
                    <a:pt x="1497" y="162"/>
                    <a:pt x="1499" y="163"/>
                  </a:cubicBezTo>
                  <a:cubicBezTo>
                    <a:pt x="1501" y="164"/>
                    <a:pt x="1503" y="164"/>
                    <a:pt x="1503" y="165"/>
                  </a:cubicBezTo>
                  <a:cubicBezTo>
                    <a:pt x="1503" y="166"/>
                    <a:pt x="1503" y="166"/>
                    <a:pt x="1504" y="167"/>
                  </a:cubicBezTo>
                  <a:cubicBezTo>
                    <a:pt x="1505" y="167"/>
                    <a:pt x="1505" y="167"/>
                    <a:pt x="1506" y="167"/>
                  </a:cubicBezTo>
                  <a:cubicBezTo>
                    <a:pt x="1507" y="167"/>
                    <a:pt x="1508" y="168"/>
                    <a:pt x="1509" y="168"/>
                  </a:cubicBezTo>
                  <a:cubicBezTo>
                    <a:pt x="1509" y="168"/>
                    <a:pt x="1510" y="168"/>
                    <a:pt x="1510" y="167"/>
                  </a:cubicBezTo>
                  <a:cubicBezTo>
                    <a:pt x="1511" y="167"/>
                    <a:pt x="1512" y="167"/>
                    <a:pt x="1512" y="167"/>
                  </a:cubicBezTo>
                  <a:cubicBezTo>
                    <a:pt x="1513" y="167"/>
                    <a:pt x="1515" y="167"/>
                    <a:pt x="1516" y="166"/>
                  </a:cubicBezTo>
                  <a:cubicBezTo>
                    <a:pt x="1517" y="166"/>
                    <a:pt x="1518" y="164"/>
                    <a:pt x="1517" y="162"/>
                  </a:cubicBezTo>
                  <a:cubicBezTo>
                    <a:pt x="1517" y="161"/>
                    <a:pt x="1517" y="159"/>
                    <a:pt x="1516" y="159"/>
                  </a:cubicBezTo>
                  <a:cubicBezTo>
                    <a:pt x="1515" y="159"/>
                    <a:pt x="1514" y="158"/>
                    <a:pt x="1513" y="158"/>
                  </a:cubicBezTo>
                  <a:cubicBezTo>
                    <a:pt x="1513" y="157"/>
                    <a:pt x="1513" y="156"/>
                    <a:pt x="1513" y="156"/>
                  </a:cubicBezTo>
                  <a:cubicBezTo>
                    <a:pt x="1512" y="157"/>
                    <a:pt x="1503" y="155"/>
                    <a:pt x="1502" y="155"/>
                  </a:cubicBezTo>
                  <a:cubicBezTo>
                    <a:pt x="1500" y="155"/>
                    <a:pt x="1499" y="154"/>
                    <a:pt x="1501" y="154"/>
                  </a:cubicBezTo>
                  <a:cubicBezTo>
                    <a:pt x="1503" y="154"/>
                    <a:pt x="1503" y="155"/>
                    <a:pt x="1504" y="155"/>
                  </a:cubicBezTo>
                  <a:cubicBezTo>
                    <a:pt x="1506" y="154"/>
                    <a:pt x="1506" y="154"/>
                    <a:pt x="1507" y="154"/>
                  </a:cubicBezTo>
                  <a:cubicBezTo>
                    <a:pt x="1507" y="153"/>
                    <a:pt x="1507" y="153"/>
                    <a:pt x="1508" y="153"/>
                  </a:cubicBezTo>
                  <a:cubicBezTo>
                    <a:pt x="1509" y="153"/>
                    <a:pt x="1509" y="153"/>
                    <a:pt x="1509" y="152"/>
                  </a:cubicBezTo>
                  <a:cubicBezTo>
                    <a:pt x="1510" y="151"/>
                    <a:pt x="1510" y="151"/>
                    <a:pt x="1511" y="151"/>
                  </a:cubicBezTo>
                  <a:cubicBezTo>
                    <a:pt x="1512" y="151"/>
                    <a:pt x="1512" y="151"/>
                    <a:pt x="1513" y="151"/>
                  </a:cubicBezTo>
                  <a:cubicBezTo>
                    <a:pt x="1513" y="150"/>
                    <a:pt x="1515" y="151"/>
                    <a:pt x="1514" y="150"/>
                  </a:cubicBezTo>
                  <a:cubicBezTo>
                    <a:pt x="1512" y="149"/>
                    <a:pt x="1503" y="145"/>
                    <a:pt x="1503" y="144"/>
                  </a:cubicBezTo>
                  <a:cubicBezTo>
                    <a:pt x="1502" y="144"/>
                    <a:pt x="1500" y="143"/>
                    <a:pt x="1503" y="143"/>
                  </a:cubicBezTo>
                  <a:cubicBezTo>
                    <a:pt x="1505" y="143"/>
                    <a:pt x="1508" y="142"/>
                    <a:pt x="1509" y="142"/>
                  </a:cubicBezTo>
                  <a:cubicBezTo>
                    <a:pt x="1510" y="141"/>
                    <a:pt x="1511" y="140"/>
                    <a:pt x="1511" y="139"/>
                  </a:cubicBezTo>
                  <a:cubicBezTo>
                    <a:pt x="1511" y="138"/>
                    <a:pt x="1510" y="138"/>
                    <a:pt x="1510" y="137"/>
                  </a:cubicBezTo>
                  <a:cubicBezTo>
                    <a:pt x="1509" y="137"/>
                    <a:pt x="1503" y="133"/>
                    <a:pt x="1502" y="132"/>
                  </a:cubicBezTo>
                  <a:cubicBezTo>
                    <a:pt x="1501" y="132"/>
                    <a:pt x="1494" y="128"/>
                    <a:pt x="1491" y="128"/>
                  </a:cubicBezTo>
                  <a:cubicBezTo>
                    <a:pt x="1489" y="127"/>
                    <a:pt x="1478" y="125"/>
                    <a:pt x="1478" y="127"/>
                  </a:cubicBezTo>
                  <a:cubicBezTo>
                    <a:pt x="1479" y="130"/>
                    <a:pt x="1477" y="130"/>
                    <a:pt x="1477" y="130"/>
                  </a:cubicBezTo>
                  <a:cubicBezTo>
                    <a:pt x="1476" y="130"/>
                    <a:pt x="1472" y="131"/>
                    <a:pt x="1471" y="131"/>
                  </a:cubicBezTo>
                  <a:cubicBezTo>
                    <a:pt x="1471" y="131"/>
                    <a:pt x="1466" y="129"/>
                    <a:pt x="1468" y="128"/>
                  </a:cubicBezTo>
                  <a:cubicBezTo>
                    <a:pt x="1470" y="128"/>
                    <a:pt x="1471" y="128"/>
                    <a:pt x="1470" y="126"/>
                  </a:cubicBezTo>
                  <a:cubicBezTo>
                    <a:pt x="1469" y="125"/>
                    <a:pt x="1468" y="126"/>
                    <a:pt x="1468" y="126"/>
                  </a:cubicBezTo>
                  <a:cubicBezTo>
                    <a:pt x="1467" y="126"/>
                    <a:pt x="1459" y="126"/>
                    <a:pt x="1459" y="126"/>
                  </a:cubicBezTo>
                  <a:cubicBezTo>
                    <a:pt x="1458" y="126"/>
                    <a:pt x="1458" y="126"/>
                    <a:pt x="1458" y="126"/>
                  </a:cubicBezTo>
                  <a:cubicBezTo>
                    <a:pt x="1457" y="126"/>
                    <a:pt x="1457" y="125"/>
                    <a:pt x="1456" y="125"/>
                  </a:cubicBezTo>
                  <a:cubicBezTo>
                    <a:pt x="1455" y="125"/>
                    <a:pt x="1452" y="126"/>
                    <a:pt x="1453" y="125"/>
                  </a:cubicBezTo>
                  <a:cubicBezTo>
                    <a:pt x="1453" y="123"/>
                    <a:pt x="1453" y="123"/>
                    <a:pt x="1453" y="123"/>
                  </a:cubicBezTo>
                  <a:cubicBezTo>
                    <a:pt x="1452" y="122"/>
                    <a:pt x="1453" y="122"/>
                    <a:pt x="1452" y="122"/>
                  </a:cubicBezTo>
                  <a:cubicBezTo>
                    <a:pt x="1452" y="121"/>
                    <a:pt x="1449" y="122"/>
                    <a:pt x="1449" y="122"/>
                  </a:cubicBezTo>
                  <a:cubicBezTo>
                    <a:pt x="1448" y="122"/>
                    <a:pt x="1448" y="122"/>
                    <a:pt x="1447" y="121"/>
                  </a:cubicBezTo>
                  <a:cubicBezTo>
                    <a:pt x="1447" y="120"/>
                    <a:pt x="1447" y="121"/>
                    <a:pt x="1446" y="121"/>
                  </a:cubicBezTo>
                  <a:cubicBezTo>
                    <a:pt x="1446" y="121"/>
                    <a:pt x="1446" y="120"/>
                    <a:pt x="1445" y="120"/>
                  </a:cubicBezTo>
                  <a:cubicBezTo>
                    <a:pt x="1444" y="120"/>
                    <a:pt x="1443" y="120"/>
                    <a:pt x="1442" y="120"/>
                  </a:cubicBezTo>
                  <a:cubicBezTo>
                    <a:pt x="1442" y="119"/>
                    <a:pt x="1442" y="119"/>
                    <a:pt x="1441" y="119"/>
                  </a:cubicBezTo>
                  <a:cubicBezTo>
                    <a:pt x="1441" y="119"/>
                    <a:pt x="1440" y="119"/>
                    <a:pt x="1440" y="119"/>
                  </a:cubicBezTo>
                  <a:cubicBezTo>
                    <a:pt x="1439" y="120"/>
                    <a:pt x="1435" y="123"/>
                    <a:pt x="1435" y="121"/>
                  </a:cubicBezTo>
                  <a:cubicBezTo>
                    <a:pt x="1435" y="119"/>
                    <a:pt x="1435" y="119"/>
                    <a:pt x="1434" y="119"/>
                  </a:cubicBezTo>
                  <a:cubicBezTo>
                    <a:pt x="1433" y="120"/>
                    <a:pt x="1433" y="120"/>
                    <a:pt x="1434" y="121"/>
                  </a:cubicBezTo>
                  <a:cubicBezTo>
                    <a:pt x="1435" y="122"/>
                    <a:pt x="1435" y="122"/>
                    <a:pt x="1435" y="123"/>
                  </a:cubicBezTo>
                  <a:cubicBezTo>
                    <a:pt x="1434" y="123"/>
                    <a:pt x="1432" y="124"/>
                    <a:pt x="1432" y="124"/>
                  </a:cubicBezTo>
                  <a:cubicBezTo>
                    <a:pt x="1431" y="124"/>
                    <a:pt x="1429" y="125"/>
                    <a:pt x="1429" y="124"/>
                  </a:cubicBezTo>
                  <a:cubicBezTo>
                    <a:pt x="1430" y="123"/>
                    <a:pt x="1429" y="123"/>
                    <a:pt x="1429" y="123"/>
                  </a:cubicBezTo>
                  <a:cubicBezTo>
                    <a:pt x="1429" y="123"/>
                    <a:pt x="1429" y="122"/>
                    <a:pt x="1429" y="122"/>
                  </a:cubicBezTo>
                  <a:cubicBezTo>
                    <a:pt x="1429" y="122"/>
                    <a:pt x="1429" y="121"/>
                    <a:pt x="1428" y="121"/>
                  </a:cubicBezTo>
                  <a:cubicBezTo>
                    <a:pt x="1428" y="122"/>
                    <a:pt x="1427" y="122"/>
                    <a:pt x="1427" y="122"/>
                  </a:cubicBezTo>
                  <a:cubicBezTo>
                    <a:pt x="1426" y="123"/>
                    <a:pt x="1426" y="123"/>
                    <a:pt x="1425" y="124"/>
                  </a:cubicBezTo>
                  <a:cubicBezTo>
                    <a:pt x="1425" y="126"/>
                    <a:pt x="1425" y="126"/>
                    <a:pt x="1426" y="127"/>
                  </a:cubicBezTo>
                  <a:cubicBezTo>
                    <a:pt x="1426" y="128"/>
                    <a:pt x="1427" y="128"/>
                    <a:pt x="1426" y="128"/>
                  </a:cubicBezTo>
                  <a:cubicBezTo>
                    <a:pt x="1425" y="128"/>
                    <a:pt x="1424" y="128"/>
                    <a:pt x="1424" y="129"/>
                  </a:cubicBezTo>
                  <a:cubicBezTo>
                    <a:pt x="1424" y="130"/>
                    <a:pt x="1424" y="130"/>
                    <a:pt x="1426" y="130"/>
                  </a:cubicBezTo>
                  <a:cubicBezTo>
                    <a:pt x="1427" y="131"/>
                    <a:pt x="1427" y="132"/>
                    <a:pt x="1427" y="132"/>
                  </a:cubicBezTo>
                  <a:cubicBezTo>
                    <a:pt x="1427" y="133"/>
                    <a:pt x="1428" y="135"/>
                    <a:pt x="1429" y="135"/>
                  </a:cubicBezTo>
                  <a:cubicBezTo>
                    <a:pt x="1430" y="135"/>
                    <a:pt x="1430" y="136"/>
                    <a:pt x="1429" y="136"/>
                  </a:cubicBezTo>
                  <a:cubicBezTo>
                    <a:pt x="1428" y="136"/>
                    <a:pt x="1426" y="137"/>
                    <a:pt x="1426" y="138"/>
                  </a:cubicBezTo>
                  <a:cubicBezTo>
                    <a:pt x="1427" y="139"/>
                    <a:pt x="1426" y="140"/>
                    <a:pt x="1426" y="141"/>
                  </a:cubicBezTo>
                  <a:cubicBezTo>
                    <a:pt x="1425" y="141"/>
                    <a:pt x="1423" y="144"/>
                    <a:pt x="1421" y="144"/>
                  </a:cubicBezTo>
                  <a:cubicBezTo>
                    <a:pt x="1419" y="143"/>
                    <a:pt x="1417" y="143"/>
                    <a:pt x="1415" y="142"/>
                  </a:cubicBezTo>
                  <a:cubicBezTo>
                    <a:pt x="1414" y="142"/>
                    <a:pt x="1411" y="142"/>
                    <a:pt x="1408" y="142"/>
                  </a:cubicBezTo>
                  <a:cubicBezTo>
                    <a:pt x="1406" y="143"/>
                    <a:pt x="1398" y="142"/>
                    <a:pt x="1396" y="142"/>
                  </a:cubicBezTo>
                  <a:cubicBezTo>
                    <a:pt x="1395" y="142"/>
                    <a:pt x="1375" y="141"/>
                    <a:pt x="1374" y="141"/>
                  </a:cubicBezTo>
                  <a:cubicBezTo>
                    <a:pt x="1373" y="141"/>
                    <a:pt x="1372" y="141"/>
                    <a:pt x="1372" y="141"/>
                  </a:cubicBezTo>
                  <a:cubicBezTo>
                    <a:pt x="1371" y="141"/>
                    <a:pt x="1370" y="142"/>
                    <a:pt x="1370" y="141"/>
                  </a:cubicBezTo>
                  <a:cubicBezTo>
                    <a:pt x="1369" y="141"/>
                    <a:pt x="1354" y="136"/>
                    <a:pt x="1354" y="136"/>
                  </a:cubicBezTo>
                  <a:cubicBezTo>
                    <a:pt x="1354" y="136"/>
                    <a:pt x="1353" y="136"/>
                    <a:pt x="1352" y="134"/>
                  </a:cubicBezTo>
                  <a:cubicBezTo>
                    <a:pt x="1352" y="133"/>
                    <a:pt x="1351" y="132"/>
                    <a:pt x="1352" y="131"/>
                  </a:cubicBezTo>
                  <a:cubicBezTo>
                    <a:pt x="1353" y="129"/>
                    <a:pt x="1353" y="128"/>
                    <a:pt x="1354" y="128"/>
                  </a:cubicBezTo>
                  <a:cubicBezTo>
                    <a:pt x="1355" y="127"/>
                    <a:pt x="1357" y="128"/>
                    <a:pt x="1358" y="128"/>
                  </a:cubicBezTo>
                  <a:cubicBezTo>
                    <a:pt x="1358" y="127"/>
                    <a:pt x="1362" y="128"/>
                    <a:pt x="1360" y="127"/>
                  </a:cubicBezTo>
                  <a:cubicBezTo>
                    <a:pt x="1358" y="126"/>
                    <a:pt x="1357" y="125"/>
                    <a:pt x="1356" y="125"/>
                  </a:cubicBezTo>
                  <a:cubicBezTo>
                    <a:pt x="1356" y="125"/>
                    <a:pt x="1353" y="125"/>
                    <a:pt x="1352" y="125"/>
                  </a:cubicBezTo>
                  <a:cubicBezTo>
                    <a:pt x="1351" y="125"/>
                    <a:pt x="1342" y="125"/>
                    <a:pt x="1341" y="125"/>
                  </a:cubicBezTo>
                  <a:cubicBezTo>
                    <a:pt x="1339" y="125"/>
                    <a:pt x="1333" y="124"/>
                    <a:pt x="1332" y="124"/>
                  </a:cubicBezTo>
                  <a:cubicBezTo>
                    <a:pt x="1331" y="123"/>
                    <a:pt x="1325" y="123"/>
                    <a:pt x="1324" y="122"/>
                  </a:cubicBezTo>
                  <a:cubicBezTo>
                    <a:pt x="1323" y="122"/>
                    <a:pt x="1309" y="121"/>
                    <a:pt x="1307" y="121"/>
                  </a:cubicBezTo>
                  <a:cubicBezTo>
                    <a:pt x="1304" y="122"/>
                    <a:pt x="1301" y="123"/>
                    <a:pt x="1301" y="123"/>
                  </a:cubicBezTo>
                  <a:cubicBezTo>
                    <a:pt x="1300" y="124"/>
                    <a:pt x="1300" y="124"/>
                    <a:pt x="1299" y="124"/>
                  </a:cubicBezTo>
                  <a:cubicBezTo>
                    <a:pt x="1298" y="124"/>
                    <a:pt x="1289" y="125"/>
                    <a:pt x="1289" y="125"/>
                  </a:cubicBezTo>
                  <a:cubicBezTo>
                    <a:pt x="1289" y="125"/>
                    <a:pt x="1287" y="125"/>
                    <a:pt x="1286" y="125"/>
                  </a:cubicBezTo>
                  <a:cubicBezTo>
                    <a:pt x="1285" y="126"/>
                    <a:pt x="1284" y="126"/>
                    <a:pt x="1283" y="126"/>
                  </a:cubicBezTo>
                  <a:cubicBezTo>
                    <a:pt x="1282" y="126"/>
                    <a:pt x="1278" y="126"/>
                    <a:pt x="1279" y="128"/>
                  </a:cubicBezTo>
                  <a:cubicBezTo>
                    <a:pt x="1279" y="129"/>
                    <a:pt x="1281" y="130"/>
                    <a:pt x="1281" y="130"/>
                  </a:cubicBezTo>
                  <a:cubicBezTo>
                    <a:pt x="1282" y="130"/>
                    <a:pt x="1283" y="131"/>
                    <a:pt x="1282" y="132"/>
                  </a:cubicBezTo>
                  <a:cubicBezTo>
                    <a:pt x="1282" y="133"/>
                    <a:pt x="1280" y="134"/>
                    <a:pt x="1279" y="134"/>
                  </a:cubicBezTo>
                  <a:cubicBezTo>
                    <a:pt x="1279" y="134"/>
                    <a:pt x="1278" y="133"/>
                    <a:pt x="1278" y="133"/>
                  </a:cubicBezTo>
                  <a:cubicBezTo>
                    <a:pt x="1278" y="132"/>
                    <a:pt x="1275" y="129"/>
                    <a:pt x="1275" y="127"/>
                  </a:cubicBezTo>
                  <a:cubicBezTo>
                    <a:pt x="1275" y="126"/>
                    <a:pt x="1276" y="125"/>
                    <a:pt x="1277" y="125"/>
                  </a:cubicBezTo>
                  <a:cubicBezTo>
                    <a:pt x="1278" y="124"/>
                    <a:pt x="1279" y="123"/>
                    <a:pt x="1278" y="122"/>
                  </a:cubicBezTo>
                  <a:cubicBezTo>
                    <a:pt x="1277" y="120"/>
                    <a:pt x="1275" y="118"/>
                    <a:pt x="1275" y="118"/>
                  </a:cubicBezTo>
                  <a:cubicBezTo>
                    <a:pt x="1274" y="117"/>
                    <a:pt x="1273" y="115"/>
                    <a:pt x="1272" y="114"/>
                  </a:cubicBezTo>
                  <a:cubicBezTo>
                    <a:pt x="1271" y="114"/>
                    <a:pt x="1269" y="111"/>
                    <a:pt x="1269" y="113"/>
                  </a:cubicBezTo>
                  <a:cubicBezTo>
                    <a:pt x="1270" y="115"/>
                    <a:pt x="1270" y="117"/>
                    <a:pt x="1271" y="117"/>
                  </a:cubicBezTo>
                  <a:cubicBezTo>
                    <a:pt x="1271" y="118"/>
                    <a:pt x="1271" y="119"/>
                    <a:pt x="1271" y="120"/>
                  </a:cubicBezTo>
                  <a:cubicBezTo>
                    <a:pt x="1270" y="120"/>
                    <a:pt x="1269" y="121"/>
                    <a:pt x="1267" y="121"/>
                  </a:cubicBezTo>
                  <a:cubicBezTo>
                    <a:pt x="1266" y="121"/>
                    <a:pt x="1263" y="121"/>
                    <a:pt x="1262" y="122"/>
                  </a:cubicBezTo>
                  <a:cubicBezTo>
                    <a:pt x="1261" y="122"/>
                    <a:pt x="1260" y="121"/>
                    <a:pt x="1260" y="121"/>
                  </a:cubicBezTo>
                  <a:cubicBezTo>
                    <a:pt x="1259" y="121"/>
                    <a:pt x="1247" y="117"/>
                    <a:pt x="1247" y="117"/>
                  </a:cubicBezTo>
                  <a:cubicBezTo>
                    <a:pt x="1247" y="117"/>
                    <a:pt x="1246" y="117"/>
                    <a:pt x="1247" y="116"/>
                  </a:cubicBezTo>
                  <a:cubicBezTo>
                    <a:pt x="1248" y="115"/>
                    <a:pt x="1249" y="112"/>
                    <a:pt x="1249" y="112"/>
                  </a:cubicBezTo>
                  <a:cubicBezTo>
                    <a:pt x="1248" y="111"/>
                    <a:pt x="1248" y="111"/>
                    <a:pt x="1246" y="112"/>
                  </a:cubicBezTo>
                  <a:cubicBezTo>
                    <a:pt x="1244" y="112"/>
                    <a:pt x="1244" y="113"/>
                    <a:pt x="1243" y="113"/>
                  </a:cubicBezTo>
                  <a:cubicBezTo>
                    <a:pt x="1242" y="113"/>
                    <a:pt x="1229" y="113"/>
                    <a:pt x="1228" y="113"/>
                  </a:cubicBezTo>
                  <a:cubicBezTo>
                    <a:pt x="1228" y="113"/>
                    <a:pt x="1226" y="113"/>
                    <a:pt x="1225" y="114"/>
                  </a:cubicBezTo>
                  <a:cubicBezTo>
                    <a:pt x="1224" y="115"/>
                    <a:pt x="1219" y="118"/>
                    <a:pt x="1220" y="119"/>
                  </a:cubicBezTo>
                  <a:cubicBezTo>
                    <a:pt x="1221" y="120"/>
                    <a:pt x="1222" y="123"/>
                    <a:pt x="1223" y="122"/>
                  </a:cubicBezTo>
                  <a:cubicBezTo>
                    <a:pt x="1225" y="121"/>
                    <a:pt x="1226" y="121"/>
                    <a:pt x="1226" y="121"/>
                  </a:cubicBezTo>
                  <a:cubicBezTo>
                    <a:pt x="1227" y="121"/>
                    <a:pt x="1239" y="120"/>
                    <a:pt x="1239" y="120"/>
                  </a:cubicBezTo>
                  <a:cubicBezTo>
                    <a:pt x="1239" y="120"/>
                    <a:pt x="1240" y="120"/>
                    <a:pt x="1240" y="121"/>
                  </a:cubicBezTo>
                  <a:cubicBezTo>
                    <a:pt x="1240" y="121"/>
                    <a:pt x="1240" y="122"/>
                    <a:pt x="1239" y="122"/>
                  </a:cubicBezTo>
                  <a:cubicBezTo>
                    <a:pt x="1238" y="122"/>
                    <a:pt x="1228" y="127"/>
                    <a:pt x="1228" y="127"/>
                  </a:cubicBezTo>
                  <a:cubicBezTo>
                    <a:pt x="1228" y="127"/>
                    <a:pt x="1227" y="127"/>
                    <a:pt x="1226" y="127"/>
                  </a:cubicBezTo>
                  <a:cubicBezTo>
                    <a:pt x="1225" y="127"/>
                    <a:pt x="1216" y="126"/>
                    <a:pt x="1216" y="126"/>
                  </a:cubicBezTo>
                  <a:cubicBezTo>
                    <a:pt x="1216" y="126"/>
                    <a:pt x="1214" y="126"/>
                    <a:pt x="1215" y="127"/>
                  </a:cubicBezTo>
                  <a:cubicBezTo>
                    <a:pt x="1215" y="128"/>
                    <a:pt x="1216" y="130"/>
                    <a:pt x="1215" y="130"/>
                  </a:cubicBezTo>
                  <a:cubicBezTo>
                    <a:pt x="1214" y="131"/>
                    <a:pt x="1213" y="131"/>
                    <a:pt x="1213" y="131"/>
                  </a:cubicBezTo>
                  <a:cubicBezTo>
                    <a:pt x="1213" y="131"/>
                    <a:pt x="1197" y="135"/>
                    <a:pt x="1196" y="135"/>
                  </a:cubicBezTo>
                  <a:cubicBezTo>
                    <a:pt x="1195" y="136"/>
                    <a:pt x="1171" y="139"/>
                    <a:pt x="1170" y="139"/>
                  </a:cubicBezTo>
                  <a:cubicBezTo>
                    <a:pt x="1170" y="139"/>
                    <a:pt x="1169" y="139"/>
                    <a:pt x="1169" y="140"/>
                  </a:cubicBezTo>
                  <a:cubicBezTo>
                    <a:pt x="1170" y="141"/>
                    <a:pt x="1171" y="142"/>
                    <a:pt x="1170" y="143"/>
                  </a:cubicBezTo>
                  <a:cubicBezTo>
                    <a:pt x="1169" y="143"/>
                    <a:pt x="1154" y="148"/>
                    <a:pt x="1154" y="148"/>
                  </a:cubicBezTo>
                  <a:cubicBezTo>
                    <a:pt x="1154" y="148"/>
                    <a:pt x="1150" y="149"/>
                    <a:pt x="1154" y="147"/>
                  </a:cubicBezTo>
                  <a:cubicBezTo>
                    <a:pt x="1159" y="145"/>
                    <a:pt x="1163" y="142"/>
                    <a:pt x="1164" y="141"/>
                  </a:cubicBezTo>
                  <a:cubicBezTo>
                    <a:pt x="1165" y="139"/>
                    <a:pt x="1167" y="133"/>
                    <a:pt x="1169" y="133"/>
                  </a:cubicBezTo>
                  <a:cubicBezTo>
                    <a:pt x="1172" y="132"/>
                    <a:pt x="1178" y="132"/>
                    <a:pt x="1179" y="131"/>
                  </a:cubicBezTo>
                  <a:cubicBezTo>
                    <a:pt x="1180" y="129"/>
                    <a:pt x="1184" y="124"/>
                    <a:pt x="1184" y="124"/>
                  </a:cubicBezTo>
                  <a:cubicBezTo>
                    <a:pt x="1185" y="124"/>
                    <a:pt x="1186" y="124"/>
                    <a:pt x="1187" y="124"/>
                  </a:cubicBezTo>
                  <a:cubicBezTo>
                    <a:pt x="1187" y="123"/>
                    <a:pt x="1188" y="124"/>
                    <a:pt x="1188" y="124"/>
                  </a:cubicBezTo>
                  <a:cubicBezTo>
                    <a:pt x="1189" y="124"/>
                    <a:pt x="1191" y="123"/>
                    <a:pt x="1192" y="123"/>
                  </a:cubicBezTo>
                  <a:cubicBezTo>
                    <a:pt x="1193" y="122"/>
                    <a:pt x="1224" y="108"/>
                    <a:pt x="1224" y="108"/>
                  </a:cubicBezTo>
                  <a:cubicBezTo>
                    <a:pt x="1224" y="108"/>
                    <a:pt x="1226" y="107"/>
                    <a:pt x="1226" y="105"/>
                  </a:cubicBezTo>
                  <a:cubicBezTo>
                    <a:pt x="1227" y="104"/>
                    <a:pt x="1226" y="104"/>
                    <a:pt x="1225" y="104"/>
                  </a:cubicBezTo>
                  <a:cubicBezTo>
                    <a:pt x="1224" y="104"/>
                    <a:pt x="1220" y="104"/>
                    <a:pt x="1222" y="103"/>
                  </a:cubicBezTo>
                  <a:cubicBezTo>
                    <a:pt x="1224" y="103"/>
                    <a:pt x="1230" y="100"/>
                    <a:pt x="1231" y="99"/>
                  </a:cubicBezTo>
                  <a:cubicBezTo>
                    <a:pt x="1232" y="98"/>
                    <a:pt x="1232" y="98"/>
                    <a:pt x="1233" y="99"/>
                  </a:cubicBezTo>
                  <a:cubicBezTo>
                    <a:pt x="1234" y="99"/>
                    <a:pt x="1235" y="99"/>
                    <a:pt x="1236" y="98"/>
                  </a:cubicBezTo>
                  <a:cubicBezTo>
                    <a:pt x="1237" y="97"/>
                    <a:pt x="1276" y="78"/>
                    <a:pt x="1276" y="78"/>
                  </a:cubicBezTo>
                  <a:cubicBezTo>
                    <a:pt x="1276" y="78"/>
                    <a:pt x="1280" y="76"/>
                    <a:pt x="1281" y="74"/>
                  </a:cubicBezTo>
                  <a:cubicBezTo>
                    <a:pt x="1282" y="72"/>
                    <a:pt x="1282" y="72"/>
                    <a:pt x="1282" y="71"/>
                  </a:cubicBezTo>
                  <a:cubicBezTo>
                    <a:pt x="1282" y="71"/>
                    <a:pt x="1282" y="70"/>
                    <a:pt x="1282" y="69"/>
                  </a:cubicBezTo>
                  <a:cubicBezTo>
                    <a:pt x="1282" y="68"/>
                    <a:pt x="1281" y="68"/>
                    <a:pt x="1281" y="68"/>
                  </a:cubicBezTo>
                  <a:cubicBezTo>
                    <a:pt x="1280" y="68"/>
                    <a:pt x="1275" y="68"/>
                    <a:pt x="1276" y="66"/>
                  </a:cubicBezTo>
                  <a:cubicBezTo>
                    <a:pt x="1276" y="65"/>
                    <a:pt x="1276" y="64"/>
                    <a:pt x="1276" y="64"/>
                  </a:cubicBezTo>
                  <a:cubicBezTo>
                    <a:pt x="1275" y="65"/>
                    <a:pt x="1272" y="68"/>
                    <a:pt x="1270" y="67"/>
                  </a:cubicBezTo>
                  <a:cubicBezTo>
                    <a:pt x="1269" y="67"/>
                    <a:pt x="1268" y="67"/>
                    <a:pt x="1269" y="65"/>
                  </a:cubicBezTo>
                  <a:cubicBezTo>
                    <a:pt x="1270" y="64"/>
                    <a:pt x="1270" y="64"/>
                    <a:pt x="1269" y="64"/>
                  </a:cubicBezTo>
                  <a:cubicBezTo>
                    <a:pt x="1269" y="63"/>
                    <a:pt x="1269" y="63"/>
                    <a:pt x="1269" y="63"/>
                  </a:cubicBezTo>
                  <a:cubicBezTo>
                    <a:pt x="1270" y="63"/>
                    <a:pt x="1270" y="62"/>
                    <a:pt x="1269" y="61"/>
                  </a:cubicBezTo>
                  <a:cubicBezTo>
                    <a:pt x="1268" y="61"/>
                    <a:pt x="1268" y="61"/>
                    <a:pt x="1267" y="61"/>
                  </a:cubicBezTo>
                  <a:cubicBezTo>
                    <a:pt x="1267" y="60"/>
                    <a:pt x="1266" y="60"/>
                    <a:pt x="1266" y="60"/>
                  </a:cubicBezTo>
                  <a:cubicBezTo>
                    <a:pt x="1265" y="60"/>
                    <a:pt x="1264" y="60"/>
                    <a:pt x="1264" y="60"/>
                  </a:cubicBezTo>
                  <a:cubicBezTo>
                    <a:pt x="1263" y="59"/>
                    <a:pt x="1261" y="58"/>
                    <a:pt x="1263" y="58"/>
                  </a:cubicBezTo>
                  <a:cubicBezTo>
                    <a:pt x="1266" y="58"/>
                    <a:pt x="1268" y="59"/>
                    <a:pt x="1270" y="60"/>
                  </a:cubicBezTo>
                  <a:cubicBezTo>
                    <a:pt x="1273" y="62"/>
                    <a:pt x="1274" y="62"/>
                    <a:pt x="1273" y="63"/>
                  </a:cubicBezTo>
                  <a:cubicBezTo>
                    <a:pt x="1273" y="63"/>
                    <a:pt x="1273" y="63"/>
                    <a:pt x="1274" y="63"/>
                  </a:cubicBezTo>
                  <a:cubicBezTo>
                    <a:pt x="1275" y="63"/>
                    <a:pt x="1279" y="63"/>
                    <a:pt x="1280" y="64"/>
                  </a:cubicBezTo>
                  <a:cubicBezTo>
                    <a:pt x="1281" y="65"/>
                    <a:pt x="1280" y="66"/>
                    <a:pt x="1281" y="66"/>
                  </a:cubicBezTo>
                  <a:cubicBezTo>
                    <a:pt x="1282" y="65"/>
                    <a:pt x="1282" y="65"/>
                    <a:pt x="1282" y="64"/>
                  </a:cubicBezTo>
                  <a:cubicBezTo>
                    <a:pt x="1283" y="63"/>
                    <a:pt x="1283" y="61"/>
                    <a:pt x="1284" y="60"/>
                  </a:cubicBezTo>
                  <a:cubicBezTo>
                    <a:pt x="1284" y="59"/>
                    <a:pt x="1285" y="57"/>
                    <a:pt x="1284" y="57"/>
                  </a:cubicBezTo>
                  <a:cubicBezTo>
                    <a:pt x="1284" y="56"/>
                    <a:pt x="1284" y="55"/>
                    <a:pt x="1283" y="56"/>
                  </a:cubicBezTo>
                  <a:cubicBezTo>
                    <a:pt x="1282" y="56"/>
                    <a:pt x="1282" y="56"/>
                    <a:pt x="1281" y="56"/>
                  </a:cubicBezTo>
                  <a:cubicBezTo>
                    <a:pt x="1281" y="57"/>
                    <a:pt x="1280" y="58"/>
                    <a:pt x="1280" y="57"/>
                  </a:cubicBezTo>
                  <a:cubicBezTo>
                    <a:pt x="1280" y="57"/>
                    <a:pt x="1280" y="55"/>
                    <a:pt x="1280" y="54"/>
                  </a:cubicBezTo>
                  <a:cubicBezTo>
                    <a:pt x="1280" y="53"/>
                    <a:pt x="1280" y="53"/>
                    <a:pt x="1279" y="53"/>
                  </a:cubicBezTo>
                  <a:cubicBezTo>
                    <a:pt x="1279" y="52"/>
                    <a:pt x="1279" y="52"/>
                    <a:pt x="1279" y="51"/>
                  </a:cubicBezTo>
                  <a:cubicBezTo>
                    <a:pt x="1279" y="49"/>
                    <a:pt x="1278" y="48"/>
                    <a:pt x="1278" y="48"/>
                  </a:cubicBezTo>
                  <a:cubicBezTo>
                    <a:pt x="1277" y="47"/>
                    <a:pt x="1276" y="47"/>
                    <a:pt x="1276" y="47"/>
                  </a:cubicBezTo>
                  <a:cubicBezTo>
                    <a:pt x="1275" y="47"/>
                    <a:pt x="1275" y="47"/>
                    <a:pt x="1275" y="46"/>
                  </a:cubicBezTo>
                  <a:cubicBezTo>
                    <a:pt x="1276" y="46"/>
                    <a:pt x="1276" y="45"/>
                    <a:pt x="1275" y="45"/>
                  </a:cubicBezTo>
                  <a:cubicBezTo>
                    <a:pt x="1273" y="45"/>
                    <a:pt x="1271" y="45"/>
                    <a:pt x="1271" y="46"/>
                  </a:cubicBezTo>
                  <a:cubicBezTo>
                    <a:pt x="1272" y="47"/>
                    <a:pt x="1272" y="47"/>
                    <a:pt x="1273" y="47"/>
                  </a:cubicBezTo>
                  <a:cubicBezTo>
                    <a:pt x="1275" y="48"/>
                    <a:pt x="1276" y="49"/>
                    <a:pt x="1275" y="49"/>
                  </a:cubicBezTo>
                  <a:cubicBezTo>
                    <a:pt x="1274" y="49"/>
                    <a:pt x="1273" y="48"/>
                    <a:pt x="1273" y="49"/>
                  </a:cubicBezTo>
                  <a:cubicBezTo>
                    <a:pt x="1272" y="50"/>
                    <a:pt x="1272" y="51"/>
                    <a:pt x="1271" y="51"/>
                  </a:cubicBezTo>
                  <a:cubicBezTo>
                    <a:pt x="1270" y="52"/>
                    <a:pt x="1269" y="52"/>
                    <a:pt x="1269" y="50"/>
                  </a:cubicBezTo>
                  <a:cubicBezTo>
                    <a:pt x="1269" y="48"/>
                    <a:pt x="1269" y="48"/>
                    <a:pt x="1269" y="48"/>
                  </a:cubicBezTo>
                  <a:cubicBezTo>
                    <a:pt x="1268" y="48"/>
                    <a:pt x="1268" y="47"/>
                    <a:pt x="1268" y="46"/>
                  </a:cubicBezTo>
                  <a:cubicBezTo>
                    <a:pt x="1268" y="44"/>
                    <a:pt x="1268" y="43"/>
                    <a:pt x="1266" y="42"/>
                  </a:cubicBezTo>
                  <a:cubicBezTo>
                    <a:pt x="1265" y="42"/>
                    <a:pt x="1261" y="40"/>
                    <a:pt x="1261" y="40"/>
                  </a:cubicBezTo>
                  <a:cubicBezTo>
                    <a:pt x="1261" y="40"/>
                    <a:pt x="1260" y="40"/>
                    <a:pt x="1260" y="40"/>
                  </a:cubicBezTo>
                  <a:cubicBezTo>
                    <a:pt x="1260" y="40"/>
                    <a:pt x="1260" y="40"/>
                    <a:pt x="1259" y="39"/>
                  </a:cubicBezTo>
                  <a:cubicBezTo>
                    <a:pt x="1259" y="39"/>
                    <a:pt x="1258" y="38"/>
                    <a:pt x="1258" y="37"/>
                  </a:cubicBezTo>
                  <a:cubicBezTo>
                    <a:pt x="1257" y="37"/>
                    <a:pt x="1256" y="37"/>
                    <a:pt x="1255" y="36"/>
                  </a:cubicBezTo>
                  <a:cubicBezTo>
                    <a:pt x="1255" y="36"/>
                    <a:pt x="1253" y="34"/>
                    <a:pt x="1252" y="35"/>
                  </a:cubicBezTo>
                  <a:cubicBezTo>
                    <a:pt x="1251" y="35"/>
                    <a:pt x="1250" y="34"/>
                    <a:pt x="1250" y="33"/>
                  </a:cubicBezTo>
                  <a:cubicBezTo>
                    <a:pt x="1250" y="33"/>
                    <a:pt x="1249" y="32"/>
                    <a:pt x="1248" y="32"/>
                  </a:cubicBezTo>
                  <a:cubicBezTo>
                    <a:pt x="1247" y="32"/>
                    <a:pt x="1245" y="32"/>
                    <a:pt x="1245" y="32"/>
                  </a:cubicBezTo>
                  <a:cubicBezTo>
                    <a:pt x="1245" y="32"/>
                    <a:pt x="1244" y="32"/>
                    <a:pt x="1244" y="32"/>
                  </a:cubicBezTo>
                  <a:cubicBezTo>
                    <a:pt x="1244" y="32"/>
                    <a:pt x="1244" y="32"/>
                    <a:pt x="1244" y="31"/>
                  </a:cubicBezTo>
                  <a:cubicBezTo>
                    <a:pt x="1244" y="30"/>
                    <a:pt x="1243" y="30"/>
                    <a:pt x="1243" y="30"/>
                  </a:cubicBezTo>
                  <a:cubicBezTo>
                    <a:pt x="1242" y="30"/>
                    <a:pt x="1241" y="30"/>
                    <a:pt x="1241" y="31"/>
                  </a:cubicBezTo>
                  <a:cubicBezTo>
                    <a:pt x="1240" y="31"/>
                    <a:pt x="1240" y="31"/>
                    <a:pt x="1239" y="31"/>
                  </a:cubicBezTo>
                  <a:cubicBezTo>
                    <a:pt x="1239" y="31"/>
                    <a:pt x="1237" y="31"/>
                    <a:pt x="1237" y="31"/>
                  </a:cubicBezTo>
                  <a:cubicBezTo>
                    <a:pt x="1236" y="30"/>
                    <a:pt x="1236" y="30"/>
                    <a:pt x="1235" y="30"/>
                  </a:cubicBezTo>
                  <a:cubicBezTo>
                    <a:pt x="1234" y="30"/>
                    <a:pt x="1231" y="31"/>
                    <a:pt x="1230" y="31"/>
                  </a:cubicBezTo>
                  <a:cubicBezTo>
                    <a:pt x="1229" y="32"/>
                    <a:pt x="1228" y="32"/>
                    <a:pt x="1227" y="32"/>
                  </a:cubicBezTo>
                  <a:cubicBezTo>
                    <a:pt x="1227" y="32"/>
                    <a:pt x="1226" y="32"/>
                    <a:pt x="1226" y="32"/>
                  </a:cubicBezTo>
                  <a:cubicBezTo>
                    <a:pt x="1225" y="32"/>
                    <a:pt x="1224" y="31"/>
                    <a:pt x="1224" y="31"/>
                  </a:cubicBezTo>
                  <a:cubicBezTo>
                    <a:pt x="1223" y="32"/>
                    <a:pt x="1222" y="31"/>
                    <a:pt x="1221" y="31"/>
                  </a:cubicBezTo>
                  <a:cubicBezTo>
                    <a:pt x="1221" y="31"/>
                    <a:pt x="1220" y="31"/>
                    <a:pt x="1219" y="31"/>
                  </a:cubicBezTo>
                  <a:cubicBezTo>
                    <a:pt x="1219" y="31"/>
                    <a:pt x="1218" y="30"/>
                    <a:pt x="1217" y="30"/>
                  </a:cubicBezTo>
                  <a:cubicBezTo>
                    <a:pt x="1216" y="31"/>
                    <a:pt x="1214" y="31"/>
                    <a:pt x="1213" y="31"/>
                  </a:cubicBezTo>
                  <a:cubicBezTo>
                    <a:pt x="1213" y="31"/>
                    <a:pt x="1212" y="31"/>
                    <a:pt x="1212" y="31"/>
                  </a:cubicBezTo>
                  <a:cubicBezTo>
                    <a:pt x="1211" y="31"/>
                    <a:pt x="1205" y="31"/>
                    <a:pt x="1204" y="31"/>
                  </a:cubicBezTo>
                  <a:cubicBezTo>
                    <a:pt x="1203" y="31"/>
                    <a:pt x="1203" y="31"/>
                    <a:pt x="1203" y="31"/>
                  </a:cubicBezTo>
                  <a:cubicBezTo>
                    <a:pt x="1202" y="32"/>
                    <a:pt x="1202" y="32"/>
                    <a:pt x="1202" y="31"/>
                  </a:cubicBezTo>
                  <a:cubicBezTo>
                    <a:pt x="1201" y="31"/>
                    <a:pt x="1201" y="31"/>
                    <a:pt x="1200" y="31"/>
                  </a:cubicBezTo>
                  <a:cubicBezTo>
                    <a:pt x="1199" y="31"/>
                    <a:pt x="1198" y="31"/>
                    <a:pt x="1197" y="31"/>
                  </a:cubicBezTo>
                  <a:cubicBezTo>
                    <a:pt x="1197" y="31"/>
                    <a:pt x="1195" y="31"/>
                    <a:pt x="1196" y="32"/>
                  </a:cubicBezTo>
                  <a:cubicBezTo>
                    <a:pt x="1196" y="33"/>
                    <a:pt x="1196" y="34"/>
                    <a:pt x="1196" y="35"/>
                  </a:cubicBezTo>
                  <a:cubicBezTo>
                    <a:pt x="1196" y="35"/>
                    <a:pt x="1194" y="38"/>
                    <a:pt x="1190" y="38"/>
                  </a:cubicBezTo>
                  <a:cubicBezTo>
                    <a:pt x="1187" y="38"/>
                    <a:pt x="1189" y="37"/>
                    <a:pt x="1185" y="37"/>
                  </a:cubicBezTo>
                  <a:cubicBezTo>
                    <a:pt x="1181" y="38"/>
                    <a:pt x="1181" y="38"/>
                    <a:pt x="1181" y="38"/>
                  </a:cubicBezTo>
                  <a:cubicBezTo>
                    <a:pt x="1181" y="38"/>
                    <a:pt x="1180" y="38"/>
                    <a:pt x="1180" y="38"/>
                  </a:cubicBezTo>
                  <a:cubicBezTo>
                    <a:pt x="1179" y="39"/>
                    <a:pt x="1179" y="39"/>
                    <a:pt x="1178" y="39"/>
                  </a:cubicBezTo>
                  <a:cubicBezTo>
                    <a:pt x="1178" y="38"/>
                    <a:pt x="1177" y="38"/>
                    <a:pt x="1176" y="38"/>
                  </a:cubicBezTo>
                  <a:cubicBezTo>
                    <a:pt x="1175" y="38"/>
                    <a:pt x="1174" y="38"/>
                    <a:pt x="1173" y="38"/>
                  </a:cubicBezTo>
                  <a:cubicBezTo>
                    <a:pt x="1173" y="38"/>
                    <a:pt x="1172" y="37"/>
                    <a:pt x="1173" y="36"/>
                  </a:cubicBezTo>
                  <a:cubicBezTo>
                    <a:pt x="1175" y="35"/>
                    <a:pt x="1188" y="26"/>
                    <a:pt x="1188" y="26"/>
                  </a:cubicBezTo>
                  <a:cubicBezTo>
                    <a:pt x="1188" y="26"/>
                    <a:pt x="1190" y="25"/>
                    <a:pt x="1188" y="25"/>
                  </a:cubicBezTo>
                  <a:cubicBezTo>
                    <a:pt x="1186" y="24"/>
                    <a:pt x="1186" y="24"/>
                    <a:pt x="1186" y="23"/>
                  </a:cubicBezTo>
                  <a:cubicBezTo>
                    <a:pt x="1186" y="23"/>
                    <a:pt x="1185" y="22"/>
                    <a:pt x="1184" y="22"/>
                  </a:cubicBezTo>
                  <a:cubicBezTo>
                    <a:pt x="1183" y="22"/>
                    <a:pt x="1182" y="22"/>
                    <a:pt x="1181" y="21"/>
                  </a:cubicBezTo>
                  <a:cubicBezTo>
                    <a:pt x="1180" y="21"/>
                    <a:pt x="1178" y="21"/>
                    <a:pt x="1178" y="21"/>
                  </a:cubicBezTo>
                  <a:cubicBezTo>
                    <a:pt x="1178" y="22"/>
                    <a:pt x="1176" y="22"/>
                    <a:pt x="1177" y="22"/>
                  </a:cubicBezTo>
                  <a:cubicBezTo>
                    <a:pt x="1178" y="22"/>
                    <a:pt x="1178" y="23"/>
                    <a:pt x="1177" y="23"/>
                  </a:cubicBezTo>
                  <a:cubicBezTo>
                    <a:pt x="1176" y="22"/>
                    <a:pt x="1171" y="21"/>
                    <a:pt x="1170" y="21"/>
                  </a:cubicBezTo>
                  <a:cubicBezTo>
                    <a:pt x="1170" y="21"/>
                    <a:pt x="1169" y="20"/>
                    <a:pt x="1168" y="21"/>
                  </a:cubicBezTo>
                  <a:cubicBezTo>
                    <a:pt x="1167" y="22"/>
                    <a:pt x="1166" y="23"/>
                    <a:pt x="1165" y="23"/>
                  </a:cubicBezTo>
                  <a:cubicBezTo>
                    <a:pt x="1164" y="23"/>
                    <a:pt x="1163" y="23"/>
                    <a:pt x="1162" y="23"/>
                  </a:cubicBezTo>
                  <a:cubicBezTo>
                    <a:pt x="1161" y="23"/>
                    <a:pt x="1156" y="23"/>
                    <a:pt x="1158" y="22"/>
                  </a:cubicBezTo>
                  <a:cubicBezTo>
                    <a:pt x="1159" y="22"/>
                    <a:pt x="1160" y="22"/>
                    <a:pt x="1161" y="22"/>
                  </a:cubicBezTo>
                  <a:cubicBezTo>
                    <a:pt x="1162" y="22"/>
                    <a:pt x="1162" y="22"/>
                    <a:pt x="1162" y="21"/>
                  </a:cubicBezTo>
                  <a:cubicBezTo>
                    <a:pt x="1163" y="20"/>
                    <a:pt x="1163" y="21"/>
                    <a:pt x="1163" y="20"/>
                  </a:cubicBezTo>
                  <a:cubicBezTo>
                    <a:pt x="1164" y="20"/>
                    <a:pt x="1164" y="20"/>
                    <a:pt x="1165" y="19"/>
                  </a:cubicBezTo>
                  <a:cubicBezTo>
                    <a:pt x="1165" y="19"/>
                    <a:pt x="1165" y="18"/>
                    <a:pt x="1164" y="19"/>
                  </a:cubicBezTo>
                  <a:cubicBezTo>
                    <a:pt x="1162" y="20"/>
                    <a:pt x="1163" y="19"/>
                    <a:pt x="1162" y="19"/>
                  </a:cubicBezTo>
                  <a:cubicBezTo>
                    <a:pt x="1161" y="19"/>
                    <a:pt x="1160" y="19"/>
                    <a:pt x="1159" y="19"/>
                  </a:cubicBezTo>
                  <a:cubicBezTo>
                    <a:pt x="1158" y="20"/>
                    <a:pt x="1157" y="20"/>
                    <a:pt x="1155" y="20"/>
                  </a:cubicBezTo>
                  <a:cubicBezTo>
                    <a:pt x="1154" y="19"/>
                    <a:pt x="1153" y="19"/>
                    <a:pt x="1153" y="19"/>
                  </a:cubicBezTo>
                  <a:cubicBezTo>
                    <a:pt x="1153" y="20"/>
                    <a:pt x="1151" y="20"/>
                    <a:pt x="1149" y="20"/>
                  </a:cubicBezTo>
                  <a:cubicBezTo>
                    <a:pt x="1147" y="19"/>
                    <a:pt x="1147" y="19"/>
                    <a:pt x="1146" y="19"/>
                  </a:cubicBezTo>
                  <a:cubicBezTo>
                    <a:pt x="1146" y="19"/>
                    <a:pt x="1141" y="20"/>
                    <a:pt x="1141" y="20"/>
                  </a:cubicBezTo>
                  <a:cubicBezTo>
                    <a:pt x="1140" y="20"/>
                    <a:pt x="1136" y="19"/>
                    <a:pt x="1140" y="19"/>
                  </a:cubicBezTo>
                  <a:cubicBezTo>
                    <a:pt x="1140" y="19"/>
                    <a:pt x="1143" y="19"/>
                    <a:pt x="1144" y="18"/>
                  </a:cubicBezTo>
                  <a:cubicBezTo>
                    <a:pt x="1145" y="18"/>
                    <a:pt x="1146" y="17"/>
                    <a:pt x="1147" y="17"/>
                  </a:cubicBezTo>
                  <a:cubicBezTo>
                    <a:pt x="1148" y="18"/>
                    <a:pt x="1150" y="17"/>
                    <a:pt x="1150" y="17"/>
                  </a:cubicBezTo>
                  <a:cubicBezTo>
                    <a:pt x="1151" y="17"/>
                    <a:pt x="1152" y="17"/>
                    <a:pt x="1153" y="17"/>
                  </a:cubicBezTo>
                  <a:cubicBezTo>
                    <a:pt x="1154" y="16"/>
                    <a:pt x="1155" y="16"/>
                    <a:pt x="1156" y="16"/>
                  </a:cubicBezTo>
                  <a:cubicBezTo>
                    <a:pt x="1156" y="16"/>
                    <a:pt x="1156" y="16"/>
                    <a:pt x="1157" y="15"/>
                  </a:cubicBezTo>
                  <a:cubicBezTo>
                    <a:pt x="1157" y="15"/>
                    <a:pt x="1158" y="15"/>
                    <a:pt x="1158" y="14"/>
                  </a:cubicBezTo>
                  <a:cubicBezTo>
                    <a:pt x="1158" y="14"/>
                    <a:pt x="1158" y="14"/>
                    <a:pt x="1159" y="13"/>
                  </a:cubicBezTo>
                  <a:cubicBezTo>
                    <a:pt x="1160" y="13"/>
                    <a:pt x="1161" y="12"/>
                    <a:pt x="1162" y="12"/>
                  </a:cubicBezTo>
                  <a:cubicBezTo>
                    <a:pt x="1163" y="11"/>
                    <a:pt x="1163" y="11"/>
                    <a:pt x="1164" y="11"/>
                  </a:cubicBezTo>
                  <a:cubicBezTo>
                    <a:pt x="1164" y="11"/>
                    <a:pt x="1166" y="11"/>
                    <a:pt x="1166" y="11"/>
                  </a:cubicBezTo>
                  <a:cubicBezTo>
                    <a:pt x="1167" y="11"/>
                    <a:pt x="1167" y="11"/>
                    <a:pt x="1168" y="11"/>
                  </a:cubicBezTo>
                  <a:cubicBezTo>
                    <a:pt x="1168" y="12"/>
                    <a:pt x="1169" y="12"/>
                    <a:pt x="1170" y="11"/>
                  </a:cubicBezTo>
                  <a:cubicBezTo>
                    <a:pt x="1170" y="11"/>
                    <a:pt x="1170" y="11"/>
                    <a:pt x="1170" y="10"/>
                  </a:cubicBezTo>
                  <a:cubicBezTo>
                    <a:pt x="1169" y="10"/>
                    <a:pt x="1165" y="5"/>
                    <a:pt x="1165" y="5"/>
                  </a:cubicBezTo>
                  <a:cubicBezTo>
                    <a:pt x="1165" y="5"/>
                    <a:pt x="1164" y="5"/>
                    <a:pt x="1163" y="4"/>
                  </a:cubicBezTo>
                  <a:cubicBezTo>
                    <a:pt x="1162" y="4"/>
                    <a:pt x="1152" y="2"/>
                    <a:pt x="1151" y="2"/>
                  </a:cubicBezTo>
                  <a:cubicBezTo>
                    <a:pt x="1150" y="1"/>
                    <a:pt x="1141" y="0"/>
                    <a:pt x="1139" y="0"/>
                  </a:cubicBezTo>
                  <a:cubicBezTo>
                    <a:pt x="1136" y="0"/>
                    <a:pt x="1135" y="0"/>
                    <a:pt x="1135" y="0"/>
                  </a:cubicBezTo>
                  <a:cubicBezTo>
                    <a:pt x="1134" y="0"/>
                    <a:pt x="1134" y="1"/>
                    <a:pt x="1133" y="1"/>
                  </a:cubicBezTo>
                  <a:cubicBezTo>
                    <a:pt x="1132" y="1"/>
                    <a:pt x="1127" y="2"/>
                    <a:pt x="1125" y="3"/>
                  </a:cubicBezTo>
                  <a:cubicBezTo>
                    <a:pt x="1123" y="3"/>
                    <a:pt x="1119" y="4"/>
                    <a:pt x="1118" y="5"/>
                  </a:cubicBezTo>
                  <a:cubicBezTo>
                    <a:pt x="1117" y="6"/>
                    <a:pt x="1110" y="9"/>
                    <a:pt x="1109" y="9"/>
                  </a:cubicBezTo>
                  <a:cubicBezTo>
                    <a:pt x="1108" y="10"/>
                    <a:pt x="1105" y="11"/>
                    <a:pt x="1105" y="11"/>
                  </a:cubicBezTo>
                  <a:cubicBezTo>
                    <a:pt x="1104" y="12"/>
                    <a:pt x="1104" y="12"/>
                    <a:pt x="1105" y="12"/>
                  </a:cubicBezTo>
                  <a:cubicBezTo>
                    <a:pt x="1106" y="12"/>
                    <a:pt x="1109" y="12"/>
                    <a:pt x="1107" y="13"/>
                  </a:cubicBezTo>
                  <a:cubicBezTo>
                    <a:pt x="1105" y="14"/>
                    <a:pt x="1102" y="16"/>
                    <a:pt x="1101" y="16"/>
                  </a:cubicBezTo>
                  <a:cubicBezTo>
                    <a:pt x="1101" y="17"/>
                    <a:pt x="1099" y="18"/>
                    <a:pt x="1098" y="19"/>
                  </a:cubicBezTo>
                  <a:cubicBezTo>
                    <a:pt x="1097" y="19"/>
                    <a:pt x="1096" y="20"/>
                    <a:pt x="1096" y="20"/>
                  </a:cubicBezTo>
                  <a:cubicBezTo>
                    <a:pt x="1097" y="21"/>
                    <a:pt x="1096" y="21"/>
                    <a:pt x="1096" y="22"/>
                  </a:cubicBezTo>
                  <a:cubicBezTo>
                    <a:pt x="1095" y="22"/>
                    <a:pt x="1092" y="23"/>
                    <a:pt x="1093" y="24"/>
                  </a:cubicBezTo>
                  <a:cubicBezTo>
                    <a:pt x="1093" y="24"/>
                    <a:pt x="1092" y="25"/>
                    <a:pt x="1092" y="25"/>
                  </a:cubicBezTo>
                  <a:cubicBezTo>
                    <a:pt x="1092" y="26"/>
                    <a:pt x="1092" y="26"/>
                    <a:pt x="1092" y="26"/>
                  </a:cubicBezTo>
                  <a:cubicBezTo>
                    <a:pt x="1092" y="27"/>
                    <a:pt x="1092" y="27"/>
                    <a:pt x="1092" y="27"/>
                  </a:cubicBezTo>
                  <a:cubicBezTo>
                    <a:pt x="1092" y="28"/>
                    <a:pt x="1092" y="28"/>
                    <a:pt x="1092" y="28"/>
                  </a:cubicBezTo>
                  <a:cubicBezTo>
                    <a:pt x="1093" y="29"/>
                    <a:pt x="1094" y="30"/>
                    <a:pt x="1095" y="29"/>
                  </a:cubicBezTo>
                  <a:cubicBezTo>
                    <a:pt x="1095" y="29"/>
                    <a:pt x="1097" y="29"/>
                    <a:pt x="1096" y="31"/>
                  </a:cubicBezTo>
                  <a:cubicBezTo>
                    <a:pt x="1095" y="32"/>
                    <a:pt x="1095" y="32"/>
                    <a:pt x="1095" y="33"/>
                  </a:cubicBezTo>
                  <a:cubicBezTo>
                    <a:pt x="1095" y="33"/>
                    <a:pt x="1095" y="34"/>
                    <a:pt x="1094" y="35"/>
                  </a:cubicBezTo>
                  <a:cubicBezTo>
                    <a:pt x="1094" y="35"/>
                    <a:pt x="1092" y="36"/>
                    <a:pt x="1093" y="37"/>
                  </a:cubicBezTo>
                  <a:cubicBezTo>
                    <a:pt x="1094" y="37"/>
                    <a:pt x="1095" y="38"/>
                    <a:pt x="1096" y="37"/>
                  </a:cubicBezTo>
                  <a:cubicBezTo>
                    <a:pt x="1097" y="37"/>
                    <a:pt x="1100" y="37"/>
                    <a:pt x="1101" y="38"/>
                  </a:cubicBezTo>
                  <a:cubicBezTo>
                    <a:pt x="1101" y="38"/>
                    <a:pt x="1103" y="39"/>
                    <a:pt x="1103" y="39"/>
                  </a:cubicBezTo>
                  <a:cubicBezTo>
                    <a:pt x="1104" y="39"/>
                    <a:pt x="1105" y="39"/>
                    <a:pt x="1106" y="39"/>
                  </a:cubicBezTo>
                  <a:cubicBezTo>
                    <a:pt x="1106" y="39"/>
                    <a:pt x="1107" y="39"/>
                    <a:pt x="1107" y="40"/>
                  </a:cubicBezTo>
                  <a:cubicBezTo>
                    <a:pt x="1108" y="40"/>
                    <a:pt x="1113" y="42"/>
                    <a:pt x="1110" y="41"/>
                  </a:cubicBezTo>
                  <a:cubicBezTo>
                    <a:pt x="1106" y="41"/>
                    <a:pt x="1106" y="41"/>
                    <a:pt x="1105" y="41"/>
                  </a:cubicBezTo>
                  <a:cubicBezTo>
                    <a:pt x="1105" y="40"/>
                    <a:pt x="1104" y="39"/>
                    <a:pt x="1103" y="40"/>
                  </a:cubicBezTo>
                  <a:cubicBezTo>
                    <a:pt x="1102" y="40"/>
                    <a:pt x="1100" y="39"/>
                    <a:pt x="1100" y="39"/>
                  </a:cubicBezTo>
                  <a:cubicBezTo>
                    <a:pt x="1099" y="39"/>
                    <a:pt x="1097" y="39"/>
                    <a:pt x="1096" y="39"/>
                  </a:cubicBezTo>
                  <a:cubicBezTo>
                    <a:pt x="1096" y="39"/>
                    <a:pt x="1094" y="40"/>
                    <a:pt x="1094" y="39"/>
                  </a:cubicBezTo>
                  <a:cubicBezTo>
                    <a:pt x="1094" y="38"/>
                    <a:pt x="1094" y="38"/>
                    <a:pt x="1093" y="38"/>
                  </a:cubicBezTo>
                  <a:cubicBezTo>
                    <a:pt x="1092" y="38"/>
                    <a:pt x="1091" y="37"/>
                    <a:pt x="1089" y="38"/>
                  </a:cubicBezTo>
                  <a:cubicBezTo>
                    <a:pt x="1088" y="39"/>
                    <a:pt x="1083" y="39"/>
                    <a:pt x="1083" y="39"/>
                  </a:cubicBezTo>
                  <a:cubicBezTo>
                    <a:pt x="1083" y="39"/>
                    <a:pt x="1082" y="39"/>
                    <a:pt x="1082" y="39"/>
                  </a:cubicBezTo>
                  <a:cubicBezTo>
                    <a:pt x="1081" y="38"/>
                    <a:pt x="1077" y="39"/>
                    <a:pt x="1075" y="39"/>
                  </a:cubicBezTo>
                  <a:cubicBezTo>
                    <a:pt x="1074" y="39"/>
                    <a:pt x="1070" y="39"/>
                    <a:pt x="1068" y="39"/>
                  </a:cubicBezTo>
                  <a:cubicBezTo>
                    <a:pt x="1067" y="39"/>
                    <a:pt x="1062" y="37"/>
                    <a:pt x="1061" y="38"/>
                  </a:cubicBezTo>
                  <a:cubicBezTo>
                    <a:pt x="1061" y="39"/>
                    <a:pt x="1062" y="39"/>
                    <a:pt x="1063" y="40"/>
                  </a:cubicBezTo>
                  <a:cubicBezTo>
                    <a:pt x="1064" y="40"/>
                    <a:pt x="1064" y="40"/>
                    <a:pt x="1064" y="41"/>
                  </a:cubicBezTo>
                  <a:cubicBezTo>
                    <a:pt x="1064" y="42"/>
                    <a:pt x="1064" y="43"/>
                    <a:pt x="1065" y="43"/>
                  </a:cubicBezTo>
                  <a:cubicBezTo>
                    <a:pt x="1066" y="43"/>
                    <a:pt x="1068" y="42"/>
                    <a:pt x="1069" y="43"/>
                  </a:cubicBezTo>
                  <a:cubicBezTo>
                    <a:pt x="1070" y="45"/>
                    <a:pt x="1070" y="45"/>
                    <a:pt x="1071" y="45"/>
                  </a:cubicBezTo>
                  <a:cubicBezTo>
                    <a:pt x="1072" y="45"/>
                    <a:pt x="1073" y="45"/>
                    <a:pt x="1073" y="46"/>
                  </a:cubicBezTo>
                  <a:cubicBezTo>
                    <a:pt x="1073" y="47"/>
                    <a:pt x="1073" y="48"/>
                    <a:pt x="1074" y="48"/>
                  </a:cubicBezTo>
                  <a:cubicBezTo>
                    <a:pt x="1075" y="48"/>
                    <a:pt x="1076" y="49"/>
                    <a:pt x="1076" y="50"/>
                  </a:cubicBezTo>
                  <a:cubicBezTo>
                    <a:pt x="1077" y="51"/>
                    <a:pt x="1077" y="52"/>
                    <a:pt x="1076" y="52"/>
                  </a:cubicBezTo>
                  <a:cubicBezTo>
                    <a:pt x="1075" y="52"/>
                    <a:pt x="1073" y="51"/>
                    <a:pt x="1072" y="51"/>
                  </a:cubicBezTo>
                  <a:cubicBezTo>
                    <a:pt x="1072" y="50"/>
                    <a:pt x="1062" y="46"/>
                    <a:pt x="1062" y="46"/>
                  </a:cubicBezTo>
                  <a:cubicBezTo>
                    <a:pt x="1062" y="46"/>
                    <a:pt x="1060" y="45"/>
                    <a:pt x="1059" y="46"/>
                  </a:cubicBezTo>
                  <a:cubicBezTo>
                    <a:pt x="1058" y="46"/>
                    <a:pt x="1058" y="46"/>
                    <a:pt x="1057" y="46"/>
                  </a:cubicBezTo>
                  <a:cubicBezTo>
                    <a:pt x="1057" y="47"/>
                    <a:pt x="1057" y="47"/>
                    <a:pt x="1057" y="47"/>
                  </a:cubicBezTo>
                  <a:cubicBezTo>
                    <a:pt x="1056" y="47"/>
                    <a:pt x="1055" y="48"/>
                    <a:pt x="1055" y="48"/>
                  </a:cubicBezTo>
                  <a:cubicBezTo>
                    <a:pt x="1055" y="48"/>
                    <a:pt x="1049" y="48"/>
                    <a:pt x="1048" y="49"/>
                  </a:cubicBezTo>
                  <a:cubicBezTo>
                    <a:pt x="1048" y="50"/>
                    <a:pt x="1048" y="50"/>
                    <a:pt x="1048" y="50"/>
                  </a:cubicBezTo>
                  <a:cubicBezTo>
                    <a:pt x="1047" y="50"/>
                    <a:pt x="1044" y="51"/>
                    <a:pt x="1044" y="51"/>
                  </a:cubicBezTo>
                  <a:cubicBezTo>
                    <a:pt x="1043" y="51"/>
                    <a:pt x="1040" y="54"/>
                    <a:pt x="1039" y="54"/>
                  </a:cubicBezTo>
                  <a:cubicBezTo>
                    <a:pt x="1039" y="54"/>
                    <a:pt x="1037" y="55"/>
                    <a:pt x="1038" y="54"/>
                  </a:cubicBezTo>
                  <a:cubicBezTo>
                    <a:pt x="1039" y="53"/>
                    <a:pt x="1040" y="52"/>
                    <a:pt x="1038" y="52"/>
                  </a:cubicBezTo>
                  <a:cubicBezTo>
                    <a:pt x="1037" y="53"/>
                    <a:pt x="1035" y="53"/>
                    <a:pt x="1035" y="54"/>
                  </a:cubicBezTo>
                  <a:cubicBezTo>
                    <a:pt x="1034" y="54"/>
                    <a:pt x="1028" y="56"/>
                    <a:pt x="1027" y="57"/>
                  </a:cubicBezTo>
                  <a:cubicBezTo>
                    <a:pt x="1027" y="57"/>
                    <a:pt x="1026" y="57"/>
                    <a:pt x="1027" y="56"/>
                  </a:cubicBezTo>
                  <a:cubicBezTo>
                    <a:pt x="1027" y="56"/>
                    <a:pt x="1028" y="54"/>
                    <a:pt x="1027" y="54"/>
                  </a:cubicBezTo>
                  <a:cubicBezTo>
                    <a:pt x="1026" y="53"/>
                    <a:pt x="1026" y="53"/>
                    <a:pt x="1025" y="53"/>
                  </a:cubicBezTo>
                  <a:cubicBezTo>
                    <a:pt x="1024" y="53"/>
                    <a:pt x="1023" y="54"/>
                    <a:pt x="1022" y="55"/>
                  </a:cubicBezTo>
                  <a:cubicBezTo>
                    <a:pt x="1020" y="55"/>
                    <a:pt x="1016" y="57"/>
                    <a:pt x="1016" y="58"/>
                  </a:cubicBezTo>
                  <a:cubicBezTo>
                    <a:pt x="1015" y="58"/>
                    <a:pt x="1012" y="57"/>
                    <a:pt x="1014" y="56"/>
                  </a:cubicBezTo>
                  <a:cubicBezTo>
                    <a:pt x="1016" y="56"/>
                    <a:pt x="1018" y="54"/>
                    <a:pt x="1017" y="54"/>
                  </a:cubicBezTo>
                  <a:cubicBezTo>
                    <a:pt x="1016" y="54"/>
                    <a:pt x="1014" y="54"/>
                    <a:pt x="1013" y="54"/>
                  </a:cubicBezTo>
                  <a:cubicBezTo>
                    <a:pt x="1012" y="54"/>
                    <a:pt x="979" y="50"/>
                    <a:pt x="979" y="50"/>
                  </a:cubicBezTo>
                  <a:cubicBezTo>
                    <a:pt x="979" y="50"/>
                    <a:pt x="977" y="50"/>
                    <a:pt x="977" y="50"/>
                  </a:cubicBezTo>
                  <a:cubicBezTo>
                    <a:pt x="976" y="51"/>
                    <a:pt x="976" y="51"/>
                    <a:pt x="975" y="51"/>
                  </a:cubicBezTo>
                  <a:cubicBezTo>
                    <a:pt x="975" y="51"/>
                    <a:pt x="974" y="51"/>
                    <a:pt x="974" y="52"/>
                  </a:cubicBezTo>
                  <a:cubicBezTo>
                    <a:pt x="974" y="53"/>
                    <a:pt x="974" y="53"/>
                    <a:pt x="974" y="54"/>
                  </a:cubicBezTo>
                  <a:cubicBezTo>
                    <a:pt x="973" y="54"/>
                    <a:pt x="972" y="54"/>
                    <a:pt x="973" y="54"/>
                  </a:cubicBezTo>
                  <a:cubicBezTo>
                    <a:pt x="974" y="54"/>
                    <a:pt x="980" y="54"/>
                    <a:pt x="979" y="55"/>
                  </a:cubicBezTo>
                  <a:cubicBezTo>
                    <a:pt x="978" y="55"/>
                    <a:pt x="980" y="55"/>
                    <a:pt x="982" y="55"/>
                  </a:cubicBezTo>
                  <a:cubicBezTo>
                    <a:pt x="983" y="55"/>
                    <a:pt x="984" y="56"/>
                    <a:pt x="985" y="55"/>
                  </a:cubicBezTo>
                  <a:cubicBezTo>
                    <a:pt x="986" y="55"/>
                    <a:pt x="994" y="54"/>
                    <a:pt x="991" y="56"/>
                  </a:cubicBezTo>
                  <a:cubicBezTo>
                    <a:pt x="989" y="57"/>
                    <a:pt x="969" y="59"/>
                    <a:pt x="969" y="59"/>
                  </a:cubicBezTo>
                  <a:cubicBezTo>
                    <a:pt x="969" y="59"/>
                    <a:pt x="938" y="64"/>
                    <a:pt x="937" y="65"/>
                  </a:cubicBezTo>
                  <a:cubicBezTo>
                    <a:pt x="935" y="65"/>
                    <a:pt x="931" y="66"/>
                    <a:pt x="930" y="66"/>
                  </a:cubicBezTo>
                  <a:cubicBezTo>
                    <a:pt x="929" y="67"/>
                    <a:pt x="922" y="68"/>
                    <a:pt x="921" y="68"/>
                  </a:cubicBezTo>
                  <a:cubicBezTo>
                    <a:pt x="920" y="68"/>
                    <a:pt x="919" y="69"/>
                    <a:pt x="918" y="69"/>
                  </a:cubicBezTo>
                  <a:cubicBezTo>
                    <a:pt x="918" y="70"/>
                    <a:pt x="917" y="70"/>
                    <a:pt x="917" y="70"/>
                  </a:cubicBezTo>
                  <a:cubicBezTo>
                    <a:pt x="916" y="70"/>
                    <a:pt x="915" y="70"/>
                    <a:pt x="915" y="70"/>
                  </a:cubicBezTo>
                  <a:cubicBezTo>
                    <a:pt x="916" y="71"/>
                    <a:pt x="915" y="71"/>
                    <a:pt x="915" y="71"/>
                  </a:cubicBezTo>
                  <a:cubicBezTo>
                    <a:pt x="915" y="71"/>
                    <a:pt x="912" y="72"/>
                    <a:pt x="912" y="72"/>
                  </a:cubicBezTo>
                  <a:cubicBezTo>
                    <a:pt x="912" y="73"/>
                    <a:pt x="912" y="73"/>
                    <a:pt x="912" y="73"/>
                  </a:cubicBezTo>
                  <a:cubicBezTo>
                    <a:pt x="911" y="73"/>
                    <a:pt x="909" y="73"/>
                    <a:pt x="909" y="74"/>
                  </a:cubicBezTo>
                  <a:cubicBezTo>
                    <a:pt x="909" y="74"/>
                    <a:pt x="909" y="75"/>
                    <a:pt x="908" y="75"/>
                  </a:cubicBezTo>
                  <a:cubicBezTo>
                    <a:pt x="908" y="75"/>
                    <a:pt x="905" y="77"/>
                    <a:pt x="903" y="78"/>
                  </a:cubicBezTo>
                  <a:cubicBezTo>
                    <a:pt x="902" y="79"/>
                    <a:pt x="900" y="80"/>
                    <a:pt x="900" y="80"/>
                  </a:cubicBezTo>
                  <a:cubicBezTo>
                    <a:pt x="900" y="80"/>
                    <a:pt x="899" y="80"/>
                    <a:pt x="898" y="80"/>
                  </a:cubicBezTo>
                  <a:cubicBezTo>
                    <a:pt x="898" y="80"/>
                    <a:pt x="886" y="79"/>
                    <a:pt x="886" y="79"/>
                  </a:cubicBezTo>
                  <a:cubicBezTo>
                    <a:pt x="886" y="79"/>
                    <a:pt x="885" y="79"/>
                    <a:pt x="884" y="80"/>
                  </a:cubicBezTo>
                  <a:cubicBezTo>
                    <a:pt x="884" y="81"/>
                    <a:pt x="884" y="81"/>
                    <a:pt x="885" y="81"/>
                  </a:cubicBezTo>
                  <a:cubicBezTo>
                    <a:pt x="886" y="81"/>
                    <a:pt x="887" y="81"/>
                    <a:pt x="887" y="81"/>
                  </a:cubicBezTo>
                  <a:cubicBezTo>
                    <a:pt x="888" y="81"/>
                    <a:pt x="888" y="81"/>
                    <a:pt x="889" y="81"/>
                  </a:cubicBezTo>
                  <a:cubicBezTo>
                    <a:pt x="890" y="81"/>
                    <a:pt x="890" y="81"/>
                    <a:pt x="891" y="82"/>
                  </a:cubicBezTo>
                  <a:cubicBezTo>
                    <a:pt x="891" y="82"/>
                    <a:pt x="892" y="82"/>
                    <a:pt x="892" y="82"/>
                  </a:cubicBezTo>
                  <a:cubicBezTo>
                    <a:pt x="892" y="82"/>
                    <a:pt x="894" y="82"/>
                    <a:pt x="892" y="83"/>
                  </a:cubicBezTo>
                  <a:cubicBezTo>
                    <a:pt x="890" y="83"/>
                    <a:pt x="888" y="83"/>
                    <a:pt x="889" y="84"/>
                  </a:cubicBezTo>
                  <a:cubicBezTo>
                    <a:pt x="889" y="84"/>
                    <a:pt x="890" y="84"/>
                    <a:pt x="891" y="85"/>
                  </a:cubicBezTo>
                  <a:cubicBezTo>
                    <a:pt x="891" y="85"/>
                    <a:pt x="892" y="85"/>
                    <a:pt x="891" y="85"/>
                  </a:cubicBezTo>
                  <a:cubicBezTo>
                    <a:pt x="890" y="86"/>
                    <a:pt x="888" y="87"/>
                    <a:pt x="888" y="88"/>
                  </a:cubicBezTo>
                  <a:cubicBezTo>
                    <a:pt x="887" y="88"/>
                    <a:pt x="886" y="89"/>
                    <a:pt x="886" y="89"/>
                  </a:cubicBezTo>
                  <a:cubicBezTo>
                    <a:pt x="886" y="90"/>
                    <a:pt x="886" y="90"/>
                    <a:pt x="886" y="90"/>
                  </a:cubicBezTo>
                  <a:cubicBezTo>
                    <a:pt x="885" y="91"/>
                    <a:pt x="882" y="91"/>
                    <a:pt x="883" y="93"/>
                  </a:cubicBezTo>
                  <a:cubicBezTo>
                    <a:pt x="883" y="94"/>
                    <a:pt x="885" y="95"/>
                    <a:pt x="884" y="95"/>
                  </a:cubicBezTo>
                  <a:cubicBezTo>
                    <a:pt x="883" y="95"/>
                    <a:pt x="881" y="95"/>
                    <a:pt x="881" y="94"/>
                  </a:cubicBezTo>
                  <a:cubicBezTo>
                    <a:pt x="881" y="94"/>
                    <a:pt x="881" y="94"/>
                    <a:pt x="880" y="94"/>
                  </a:cubicBezTo>
                  <a:cubicBezTo>
                    <a:pt x="880" y="93"/>
                    <a:pt x="880" y="93"/>
                    <a:pt x="880" y="93"/>
                  </a:cubicBezTo>
                  <a:cubicBezTo>
                    <a:pt x="880" y="93"/>
                    <a:pt x="880" y="92"/>
                    <a:pt x="880" y="92"/>
                  </a:cubicBezTo>
                  <a:cubicBezTo>
                    <a:pt x="879" y="92"/>
                    <a:pt x="875" y="93"/>
                    <a:pt x="875" y="91"/>
                  </a:cubicBezTo>
                  <a:cubicBezTo>
                    <a:pt x="874" y="90"/>
                    <a:pt x="873" y="89"/>
                    <a:pt x="872" y="89"/>
                  </a:cubicBezTo>
                  <a:cubicBezTo>
                    <a:pt x="872" y="90"/>
                    <a:pt x="873" y="90"/>
                    <a:pt x="872" y="90"/>
                  </a:cubicBezTo>
                  <a:cubicBezTo>
                    <a:pt x="872" y="91"/>
                    <a:pt x="868" y="92"/>
                    <a:pt x="868" y="93"/>
                  </a:cubicBezTo>
                  <a:cubicBezTo>
                    <a:pt x="869" y="93"/>
                    <a:pt x="868" y="93"/>
                    <a:pt x="868" y="94"/>
                  </a:cubicBezTo>
                  <a:cubicBezTo>
                    <a:pt x="868" y="94"/>
                    <a:pt x="867" y="94"/>
                    <a:pt x="868" y="94"/>
                  </a:cubicBezTo>
                  <a:cubicBezTo>
                    <a:pt x="870" y="94"/>
                    <a:pt x="870" y="95"/>
                    <a:pt x="871" y="95"/>
                  </a:cubicBezTo>
                  <a:cubicBezTo>
                    <a:pt x="872" y="94"/>
                    <a:pt x="875" y="95"/>
                    <a:pt x="876" y="95"/>
                  </a:cubicBezTo>
                  <a:cubicBezTo>
                    <a:pt x="876" y="96"/>
                    <a:pt x="877" y="96"/>
                    <a:pt x="877" y="96"/>
                  </a:cubicBezTo>
                  <a:cubicBezTo>
                    <a:pt x="878" y="96"/>
                    <a:pt x="878" y="96"/>
                    <a:pt x="879" y="96"/>
                  </a:cubicBezTo>
                  <a:cubicBezTo>
                    <a:pt x="879" y="96"/>
                    <a:pt x="883" y="96"/>
                    <a:pt x="881" y="97"/>
                  </a:cubicBezTo>
                  <a:cubicBezTo>
                    <a:pt x="879" y="98"/>
                    <a:pt x="879" y="98"/>
                    <a:pt x="880" y="98"/>
                  </a:cubicBezTo>
                  <a:cubicBezTo>
                    <a:pt x="880" y="98"/>
                    <a:pt x="881" y="98"/>
                    <a:pt x="881" y="99"/>
                  </a:cubicBezTo>
                  <a:cubicBezTo>
                    <a:pt x="881" y="99"/>
                    <a:pt x="881" y="100"/>
                    <a:pt x="882" y="100"/>
                  </a:cubicBezTo>
                  <a:cubicBezTo>
                    <a:pt x="882" y="100"/>
                    <a:pt x="883" y="101"/>
                    <a:pt x="883" y="100"/>
                  </a:cubicBezTo>
                  <a:cubicBezTo>
                    <a:pt x="884" y="100"/>
                    <a:pt x="887" y="100"/>
                    <a:pt x="887" y="101"/>
                  </a:cubicBezTo>
                  <a:cubicBezTo>
                    <a:pt x="886" y="101"/>
                    <a:pt x="887" y="101"/>
                    <a:pt x="887" y="101"/>
                  </a:cubicBezTo>
                  <a:cubicBezTo>
                    <a:pt x="887" y="102"/>
                    <a:pt x="886" y="104"/>
                    <a:pt x="886" y="104"/>
                  </a:cubicBezTo>
                  <a:cubicBezTo>
                    <a:pt x="886" y="105"/>
                    <a:pt x="885" y="105"/>
                    <a:pt x="885" y="104"/>
                  </a:cubicBezTo>
                  <a:cubicBezTo>
                    <a:pt x="885" y="104"/>
                    <a:pt x="886" y="104"/>
                    <a:pt x="885" y="104"/>
                  </a:cubicBezTo>
                  <a:cubicBezTo>
                    <a:pt x="884" y="104"/>
                    <a:pt x="880" y="104"/>
                    <a:pt x="883" y="103"/>
                  </a:cubicBezTo>
                  <a:cubicBezTo>
                    <a:pt x="886" y="102"/>
                    <a:pt x="884" y="101"/>
                    <a:pt x="883" y="102"/>
                  </a:cubicBezTo>
                  <a:cubicBezTo>
                    <a:pt x="883" y="102"/>
                    <a:pt x="882" y="102"/>
                    <a:pt x="882" y="102"/>
                  </a:cubicBezTo>
                  <a:cubicBezTo>
                    <a:pt x="881" y="101"/>
                    <a:pt x="878" y="101"/>
                    <a:pt x="878" y="101"/>
                  </a:cubicBezTo>
                  <a:cubicBezTo>
                    <a:pt x="877" y="101"/>
                    <a:pt x="871" y="101"/>
                    <a:pt x="872" y="101"/>
                  </a:cubicBezTo>
                  <a:cubicBezTo>
                    <a:pt x="872" y="102"/>
                    <a:pt x="871" y="102"/>
                    <a:pt x="871" y="102"/>
                  </a:cubicBezTo>
                  <a:cubicBezTo>
                    <a:pt x="870" y="102"/>
                    <a:pt x="869" y="102"/>
                    <a:pt x="870" y="103"/>
                  </a:cubicBezTo>
                  <a:cubicBezTo>
                    <a:pt x="870" y="103"/>
                    <a:pt x="870" y="104"/>
                    <a:pt x="870" y="104"/>
                  </a:cubicBezTo>
                  <a:cubicBezTo>
                    <a:pt x="870" y="104"/>
                    <a:pt x="870" y="105"/>
                    <a:pt x="871" y="105"/>
                  </a:cubicBezTo>
                  <a:cubicBezTo>
                    <a:pt x="873" y="105"/>
                    <a:pt x="875" y="105"/>
                    <a:pt x="876" y="105"/>
                  </a:cubicBezTo>
                  <a:cubicBezTo>
                    <a:pt x="876" y="105"/>
                    <a:pt x="878" y="105"/>
                    <a:pt x="879" y="105"/>
                  </a:cubicBezTo>
                  <a:cubicBezTo>
                    <a:pt x="880" y="106"/>
                    <a:pt x="884" y="107"/>
                    <a:pt x="883" y="108"/>
                  </a:cubicBezTo>
                  <a:cubicBezTo>
                    <a:pt x="881" y="109"/>
                    <a:pt x="881" y="109"/>
                    <a:pt x="882" y="109"/>
                  </a:cubicBezTo>
                  <a:cubicBezTo>
                    <a:pt x="883" y="110"/>
                    <a:pt x="884" y="109"/>
                    <a:pt x="883" y="110"/>
                  </a:cubicBezTo>
                  <a:cubicBezTo>
                    <a:pt x="883" y="110"/>
                    <a:pt x="884" y="111"/>
                    <a:pt x="885" y="111"/>
                  </a:cubicBezTo>
                  <a:cubicBezTo>
                    <a:pt x="886" y="111"/>
                    <a:pt x="892" y="112"/>
                    <a:pt x="889" y="112"/>
                  </a:cubicBezTo>
                  <a:cubicBezTo>
                    <a:pt x="887" y="112"/>
                    <a:pt x="886" y="111"/>
                    <a:pt x="885" y="112"/>
                  </a:cubicBezTo>
                  <a:cubicBezTo>
                    <a:pt x="885" y="112"/>
                    <a:pt x="885" y="112"/>
                    <a:pt x="886" y="113"/>
                  </a:cubicBezTo>
                  <a:cubicBezTo>
                    <a:pt x="887" y="114"/>
                    <a:pt x="889" y="115"/>
                    <a:pt x="888" y="116"/>
                  </a:cubicBezTo>
                  <a:cubicBezTo>
                    <a:pt x="886" y="117"/>
                    <a:pt x="882" y="117"/>
                    <a:pt x="881" y="117"/>
                  </a:cubicBezTo>
                  <a:cubicBezTo>
                    <a:pt x="880" y="117"/>
                    <a:pt x="817" y="123"/>
                    <a:pt x="817" y="123"/>
                  </a:cubicBezTo>
                  <a:cubicBezTo>
                    <a:pt x="793" y="125"/>
                    <a:pt x="793" y="125"/>
                    <a:pt x="793" y="125"/>
                  </a:cubicBezTo>
                  <a:cubicBezTo>
                    <a:pt x="793" y="125"/>
                    <a:pt x="789" y="125"/>
                    <a:pt x="790" y="125"/>
                  </a:cubicBezTo>
                  <a:cubicBezTo>
                    <a:pt x="790" y="126"/>
                    <a:pt x="789" y="127"/>
                    <a:pt x="790" y="127"/>
                  </a:cubicBezTo>
                  <a:cubicBezTo>
                    <a:pt x="791" y="126"/>
                    <a:pt x="792" y="127"/>
                    <a:pt x="791" y="127"/>
                  </a:cubicBezTo>
                  <a:cubicBezTo>
                    <a:pt x="790" y="128"/>
                    <a:pt x="790" y="129"/>
                    <a:pt x="789" y="130"/>
                  </a:cubicBezTo>
                  <a:cubicBezTo>
                    <a:pt x="788" y="130"/>
                    <a:pt x="787" y="131"/>
                    <a:pt x="787" y="131"/>
                  </a:cubicBezTo>
                  <a:cubicBezTo>
                    <a:pt x="786" y="131"/>
                    <a:pt x="785" y="132"/>
                    <a:pt x="786" y="132"/>
                  </a:cubicBezTo>
                  <a:cubicBezTo>
                    <a:pt x="786" y="133"/>
                    <a:pt x="787" y="133"/>
                    <a:pt x="788" y="133"/>
                  </a:cubicBezTo>
                  <a:cubicBezTo>
                    <a:pt x="789" y="133"/>
                    <a:pt x="790" y="134"/>
                    <a:pt x="789" y="134"/>
                  </a:cubicBezTo>
                  <a:cubicBezTo>
                    <a:pt x="788" y="135"/>
                    <a:pt x="785" y="136"/>
                    <a:pt x="786" y="136"/>
                  </a:cubicBezTo>
                  <a:cubicBezTo>
                    <a:pt x="786" y="136"/>
                    <a:pt x="787" y="137"/>
                    <a:pt x="788" y="137"/>
                  </a:cubicBezTo>
                  <a:cubicBezTo>
                    <a:pt x="788" y="137"/>
                    <a:pt x="790" y="137"/>
                    <a:pt x="789" y="138"/>
                  </a:cubicBezTo>
                  <a:cubicBezTo>
                    <a:pt x="789" y="138"/>
                    <a:pt x="788" y="139"/>
                    <a:pt x="789" y="139"/>
                  </a:cubicBezTo>
                  <a:cubicBezTo>
                    <a:pt x="789" y="139"/>
                    <a:pt x="792" y="139"/>
                    <a:pt x="793" y="141"/>
                  </a:cubicBezTo>
                  <a:cubicBezTo>
                    <a:pt x="794" y="143"/>
                    <a:pt x="795" y="144"/>
                    <a:pt x="793" y="146"/>
                  </a:cubicBezTo>
                  <a:cubicBezTo>
                    <a:pt x="792" y="148"/>
                    <a:pt x="791" y="149"/>
                    <a:pt x="791" y="150"/>
                  </a:cubicBezTo>
                  <a:cubicBezTo>
                    <a:pt x="791" y="150"/>
                    <a:pt x="792" y="152"/>
                    <a:pt x="793" y="152"/>
                  </a:cubicBezTo>
                  <a:cubicBezTo>
                    <a:pt x="794" y="152"/>
                    <a:pt x="794" y="152"/>
                    <a:pt x="794" y="153"/>
                  </a:cubicBezTo>
                  <a:cubicBezTo>
                    <a:pt x="793" y="153"/>
                    <a:pt x="792" y="154"/>
                    <a:pt x="793" y="155"/>
                  </a:cubicBezTo>
                  <a:cubicBezTo>
                    <a:pt x="794" y="156"/>
                    <a:pt x="796" y="157"/>
                    <a:pt x="796" y="157"/>
                  </a:cubicBezTo>
                  <a:cubicBezTo>
                    <a:pt x="796" y="157"/>
                    <a:pt x="797" y="158"/>
                    <a:pt x="798" y="158"/>
                  </a:cubicBezTo>
                  <a:cubicBezTo>
                    <a:pt x="799" y="158"/>
                    <a:pt x="813" y="161"/>
                    <a:pt x="813" y="161"/>
                  </a:cubicBezTo>
                  <a:cubicBezTo>
                    <a:pt x="813" y="161"/>
                    <a:pt x="814" y="161"/>
                    <a:pt x="814" y="162"/>
                  </a:cubicBezTo>
                  <a:cubicBezTo>
                    <a:pt x="814" y="164"/>
                    <a:pt x="815" y="167"/>
                    <a:pt x="815" y="167"/>
                  </a:cubicBezTo>
                  <a:cubicBezTo>
                    <a:pt x="816" y="168"/>
                    <a:pt x="821" y="173"/>
                    <a:pt x="821" y="173"/>
                  </a:cubicBezTo>
                  <a:cubicBezTo>
                    <a:pt x="821" y="173"/>
                    <a:pt x="822" y="173"/>
                    <a:pt x="822" y="174"/>
                  </a:cubicBezTo>
                  <a:cubicBezTo>
                    <a:pt x="822" y="175"/>
                    <a:pt x="822" y="176"/>
                    <a:pt x="821" y="176"/>
                  </a:cubicBezTo>
                  <a:cubicBezTo>
                    <a:pt x="820" y="177"/>
                    <a:pt x="816" y="177"/>
                    <a:pt x="815" y="177"/>
                  </a:cubicBezTo>
                  <a:cubicBezTo>
                    <a:pt x="815" y="178"/>
                    <a:pt x="812" y="178"/>
                    <a:pt x="812" y="178"/>
                  </a:cubicBezTo>
                  <a:cubicBezTo>
                    <a:pt x="812" y="178"/>
                    <a:pt x="809" y="178"/>
                    <a:pt x="808" y="178"/>
                  </a:cubicBezTo>
                  <a:cubicBezTo>
                    <a:pt x="808" y="178"/>
                    <a:pt x="807" y="178"/>
                    <a:pt x="806" y="177"/>
                  </a:cubicBezTo>
                  <a:cubicBezTo>
                    <a:pt x="806" y="177"/>
                    <a:pt x="795" y="168"/>
                    <a:pt x="795" y="168"/>
                  </a:cubicBezTo>
                  <a:cubicBezTo>
                    <a:pt x="795" y="168"/>
                    <a:pt x="794" y="167"/>
                    <a:pt x="792" y="167"/>
                  </a:cubicBezTo>
                  <a:cubicBezTo>
                    <a:pt x="790" y="166"/>
                    <a:pt x="761" y="159"/>
                    <a:pt x="761" y="159"/>
                  </a:cubicBezTo>
                  <a:cubicBezTo>
                    <a:pt x="761" y="159"/>
                    <a:pt x="759" y="159"/>
                    <a:pt x="758" y="159"/>
                  </a:cubicBezTo>
                  <a:cubicBezTo>
                    <a:pt x="756" y="160"/>
                    <a:pt x="745" y="163"/>
                    <a:pt x="745" y="163"/>
                  </a:cubicBezTo>
                  <a:cubicBezTo>
                    <a:pt x="745" y="163"/>
                    <a:pt x="744" y="164"/>
                    <a:pt x="743" y="164"/>
                  </a:cubicBezTo>
                  <a:cubicBezTo>
                    <a:pt x="743" y="165"/>
                    <a:pt x="742" y="167"/>
                    <a:pt x="743" y="167"/>
                  </a:cubicBezTo>
                  <a:cubicBezTo>
                    <a:pt x="744" y="167"/>
                    <a:pt x="745" y="168"/>
                    <a:pt x="746" y="167"/>
                  </a:cubicBezTo>
                  <a:cubicBezTo>
                    <a:pt x="748" y="166"/>
                    <a:pt x="751" y="166"/>
                    <a:pt x="752" y="166"/>
                  </a:cubicBezTo>
                  <a:cubicBezTo>
                    <a:pt x="753" y="167"/>
                    <a:pt x="754" y="167"/>
                    <a:pt x="754" y="169"/>
                  </a:cubicBezTo>
                  <a:cubicBezTo>
                    <a:pt x="754" y="171"/>
                    <a:pt x="754" y="173"/>
                    <a:pt x="753" y="173"/>
                  </a:cubicBezTo>
                  <a:cubicBezTo>
                    <a:pt x="751" y="173"/>
                    <a:pt x="746" y="175"/>
                    <a:pt x="744" y="173"/>
                  </a:cubicBezTo>
                  <a:cubicBezTo>
                    <a:pt x="742" y="172"/>
                    <a:pt x="741" y="171"/>
                    <a:pt x="741" y="171"/>
                  </a:cubicBezTo>
                  <a:cubicBezTo>
                    <a:pt x="740" y="170"/>
                    <a:pt x="738" y="169"/>
                    <a:pt x="737" y="170"/>
                  </a:cubicBezTo>
                  <a:cubicBezTo>
                    <a:pt x="736" y="170"/>
                    <a:pt x="724" y="171"/>
                    <a:pt x="724" y="171"/>
                  </a:cubicBezTo>
                  <a:cubicBezTo>
                    <a:pt x="724" y="171"/>
                    <a:pt x="722" y="171"/>
                    <a:pt x="723" y="173"/>
                  </a:cubicBezTo>
                  <a:cubicBezTo>
                    <a:pt x="724" y="174"/>
                    <a:pt x="724" y="174"/>
                    <a:pt x="724" y="175"/>
                  </a:cubicBezTo>
                  <a:cubicBezTo>
                    <a:pt x="724" y="176"/>
                    <a:pt x="725" y="177"/>
                    <a:pt x="725" y="177"/>
                  </a:cubicBezTo>
                  <a:cubicBezTo>
                    <a:pt x="726" y="178"/>
                    <a:pt x="726" y="179"/>
                    <a:pt x="726" y="179"/>
                  </a:cubicBezTo>
                  <a:cubicBezTo>
                    <a:pt x="726" y="180"/>
                    <a:pt x="726" y="182"/>
                    <a:pt x="728" y="182"/>
                  </a:cubicBezTo>
                  <a:cubicBezTo>
                    <a:pt x="730" y="182"/>
                    <a:pt x="731" y="183"/>
                    <a:pt x="732" y="184"/>
                  </a:cubicBezTo>
                  <a:cubicBezTo>
                    <a:pt x="733" y="185"/>
                    <a:pt x="736" y="185"/>
                    <a:pt x="737" y="185"/>
                  </a:cubicBezTo>
                  <a:cubicBezTo>
                    <a:pt x="738" y="186"/>
                    <a:pt x="738" y="185"/>
                    <a:pt x="739" y="186"/>
                  </a:cubicBezTo>
                  <a:cubicBezTo>
                    <a:pt x="741" y="187"/>
                    <a:pt x="743" y="188"/>
                    <a:pt x="744" y="188"/>
                  </a:cubicBezTo>
                  <a:cubicBezTo>
                    <a:pt x="745" y="188"/>
                    <a:pt x="745" y="188"/>
                    <a:pt x="746" y="188"/>
                  </a:cubicBezTo>
                  <a:cubicBezTo>
                    <a:pt x="747" y="189"/>
                    <a:pt x="748" y="190"/>
                    <a:pt x="748" y="189"/>
                  </a:cubicBezTo>
                  <a:cubicBezTo>
                    <a:pt x="749" y="188"/>
                    <a:pt x="749" y="188"/>
                    <a:pt x="749" y="188"/>
                  </a:cubicBezTo>
                  <a:cubicBezTo>
                    <a:pt x="750" y="188"/>
                    <a:pt x="752" y="186"/>
                    <a:pt x="752" y="188"/>
                  </a:cubicBezTo>
                  <a:cubicBezTo>
                    <a:pt x="751" y="189"/>
                    <a:pt x="751" y="190"/>
                    <a:pt x="752" y="190"/>
                  </a:cubicBezTo>
                  <a:cubicBezTo>
                    <a:pt x="753" y="189"/>
                    <a:pt x="754" y="190"/>
                    <a:pt x="755" y="190"/>
                  </a:cubicBezTo>
                  <a:cubicBezTo>
                    <a:pt x="756" y="190"/>
                    <a:pt x="757" y="190"/>
                    <a:pt x="757" y="192"/>
                  </a:cubicBezTo>
                  <a:cubicBezTo>
                    <a:pt x="756" y="194"/>
                    <a:pt x="755" y="194"/>
                    <a:pt x="757" y="195"/>
                  </a:cubicBezTo>
                  <a:cubicBezTo>
                    <a:pt x="758" y="196"/>
                    <a:pt x="758" y="196"/>
                    <a:pt x="758" y="195"/>
                  </a:cubicBezTo>
                  <a:cubicBezTo>
                    <a:pt x="759" y="194"/>
                    <a:pt x="760" y="194"/>
                    <a:pt x="760" y="195"/>
                  </a:cubicBezTo>
                  <a:cubicBezTo>
                    <a:pt x="760" y="196"/>
                    <a:pt x="760" y="196"/>
                    <a:pt x="760" y="196"/>
                  </a:cubicBezTo>
                  <a:cubicBezTo>
                    <a:pt x="759" y="196"/>
                    <a:pt x="759" y="196"/>
                    <a:pt x="759" y="197"/>
                  </a:cubicBezTo>
                  <a:cubicBezTo>
                    <a:pt x="759" y="198"/>
                    <a:pt x="758" y="199"/>
                    <a:pt x="760" y="198"/>
                  </a:cubicBezTo>
                  <a:cubicBezTo>
                    <a:pt x="761" y="197"/>
                    <a:pt x="761" y="198"/>
                    <a:pt x="761" y="198"/>
                  </a:cubicBezTo>
                  <a:cubicBezTo>
                    <a:pt x="762" y="198"/>
                    <a:pt x="764" y="199"/>
                    <a:pt x="764" y="197"/>
                  </a:cubicBezTo>
                  <a:cubicBezTo>
                    <a:pt x="764" y="196"/>
                    <a:pt x="764" y="197"/>
                    <a:pt x="765" y="197"/>
                  </a:cubicBezTo>
                  <a:cubicBezTo>
                    <a:pt x="766" y="197"/>
                    <a:pt x="769" y="196"/>
                    <a:pt x="768" y="197"/>
                  </a:cubicBezTo>
                  <a:cubicBezTo>
                    <a:pt x="766" y="199"/>
                    <a:pt x="765" y="199"/>
                    <a:pt x="763" y="199"/>
                  </a:cubicBezTo>
                  <a:cubicBezTo>
                    <a:pt x="761" y="199"/>
                    <a:pt x="760" y="199"/>
                    <a:pt x="760" y="200"/>
                  </a:cubicBezTo>
                  <a:cubicBezTo>
                    <a:pt x="759" y="200"/>
                    <a:pt x="758" y="200"/>
                    <a:pt x="757" y="199"/>
                  </a:cubicBezTo>
                  <a:cubicBezTo>
                    <a:pt x="756" y="199"/>
                    <a:pt x="756" y="199"/>
                    <a:pt x="756" y="199"/>
                  </a:cubicBezTo>
                  <a:cubicBezTo>
                    <a:pt x="755" y="199"/>
                    <a:pt x="754" y="198"/>
                    <a:pt x="753" y="198"/>
                  </a:cubicBezTo>
                  <a:cubicBezTo>
                    <a:pt x="752" y="198"/>
                    <a:pt x="750" y="198"/>
                    <a:pt x="750" y="196"/>
                  </a:cubicBezTo>
                  <a:cubicBezTo>
                    <a:pt x="751" y="194"/>
                    <a:pt x="749" y="192"/>
                    <a:pt x="746" y="192"/>
                  </a:cubicBezTo>
                  <a:cubicBezTo>
                    <a:pt x="743" y="192"/>
                    <a:pt x="739" y="192"/>
                    <a:pt x="739" y="192"/>
                  </a:cubicBezTo>
                  <a:cubicBezTo>
                    <a:pt x="739" y="192"/>
                    <a:pt x="738" y="192"/>
                    <a:pt x="737" y="193"/>
                  </a:cubicBezTo>
                  <a:cubicBezTo>
                    <a:pt x="737" y="194"/>
                    <a:pt x="736" y="195"/>
                    <a:pt x="736" y="194"/>
                  </a:cubicBezTo>
                  <a:cubicBezTo>
                    <a:pt x="736" y="193"/>
                    <a:pt x="735" y="194"/>
                    <a:pt x="736" y="193"/>
                  </a:cubicBezTo>
                  <a:cubicBezTo>
                    <a:pt x="736" y="192"/>
                    <a:pt x="736" y="192"/>
                    <a:pt x="735" y="192"/>
                  </a:cubicBezTo>
                  <a:cubicBezTo>
                    <a:pt x="734" y="191"/>
                    <a:pt x="731" y="191"/>
                    <a:pt x="729" y="191"/>
                  </a:cubicBezTo>
                  <a:cubicBezTo>
                    <a:pt x="728" y="192"/>
                    <a:pt x="728" y="191"/>
                    <a:pt x="727" y="191"/>
                  </a:cubicBezTo>
                  <a:cubicBezTo>
                    <a:pt x="726" y="191"/>
                    <a:pt x="726" y="191"/>
                    <a:pt x="725" y="191"/>
                  </a:cubicBezTo>
                  <a:cubicBezTo>
                    <a:pt x="725" y="191"/>
                    <a:pt x="724" y="192"/>
                    <a:pt x="724" y="191"/>
                  </a:cubicBezTo>
                  <a:cubicBezTo>
                    <a:pt x="723" y="190"/>
                    <a:pt x="722" y="190"/>
                    <a:pt x="721" y="190"/>
                  </a:cubicBezTo>
                  <a:cubicBezTo>
                    <a:pt x="720" y="190"/>
                    <a:pt x="718" y="190"/>
                    <a:pt x="717" y="189"/>
                  </a:cubicBezTo>
                  <a:cubicBezTo>
                    <a:pt x="716" y="189"/>
                    <a:pt x="715" y="189"/>
                    <a:pt x="714" y="188"/>
                  </a:cubicBezTo>
                  <a:cubicBezTo>
                    <a:pt x="714" y="188"/>
                    <a:pt x="711" y="187"/>
                    <a:pt x="711" y="186"/>
                  </a:cubicBezTo>
                  <a:cubicBezTo>
                    <a:pt x="711" y="184"/>
                    <a:pt x="711" y="184"/>
                    <a:pt x="712" y="184"/>
                  </a:cubicBezTo>
                  <a:cubicBezTo>
                    <a:pt x="713" y="185"/>
                    <a:pt x="714" y="185"/>
                    <a:pt x="714" y="184"/>
                  </a:cubicBezTo>
                  <a:cubicBezTo>
                    <a:pt x="714" y="183"/>
                    <a:pt x="714" y="183"/>
                    <a:pt x="715" y="183"/>
                  </a:cubicBezTo>
                  <a:cubicBezTo>
                    <a:pt x="715" y="183"/>
                    <a:pt x="716" y="182"/>
                    <a:pt x="715" y="181"/>
                  </a:cubicBezTo>
                  <a:cubicBezTo>
                    <a:pt x="714" y="181"/>
                    <a:pt x="713" y="180"/>
                    <a:pt x="714" y="180"/>
                  </a:cubicBezTo>
                  <a:cubicBezTo>
                    <a:pt x="715" y="180"/>
                    <a:pt x="715" y="179"/>
                    <a:pt x="714" y="178"/>
                  </a:cubicBezTo>
                  <a:cubicBezTo>
                    <a:pt x="713" y="178"/>
                    <a:pt x="711" y="177"/>
                    <a:pt x="711" y="176"/>
                  </a:cubicBezTo>
                  <a:cubicBezTo>
                    <a:pt x="711" y="175"/>
                    <a:pt x="710" y="175"/>
                    <a:pt x="711" y="175"/>
                  </a:cubicBezTo>
                  <a:cubicBezTo>
                    <a:pt x="711" y="174"/>
                    <a:pt x="711" y="173"/>
                    <a:pt x="711" y="173"/>
                  </a:cubicBezTo>
                  <a:cubicBezTo>
                    <a:pt x="712" y="173"/>
                    <a:pt x="712" y="172"/>
                    <a:pt x="711" y="172"/>
                  </a:cubicBezTo>
                  <a:cubicBezTo>
                    <a:pt x="711" y="171"/>
                    <a:pt x="711" y="171"/>
                    <a:pt x="712" y="171"/>
                  </a:cubicBezTo>
                  <a:cubicBezTo>
                    <a:pt x="713" y="171"/>
                    <a:pt x="714" y="170"/>
                    <a:pt x="714" y="169"/>
                  </a:cubicBezTo>
                  <a:cubicBezTo>
                    <a:pt x="714" y="168"/>
                    <a:pt x="714" y="168"/>
                    <a:pt x="715" y="168"/>
                  </a:cubicBezTo>
                  <a:cubicBezTo>
                    <a:pt x="715" y="167"/>
                    <a:pt x="716" y="167"/>
                    <a:pt x="715" y="166"/>
                  </a:cubicBezTo>
                  <a:cubicBezTo>
                    <a:pt x="715" y="165"/>
                    <a:pt x="715" y="165"/>
                    <a:pt x="716" y="165"/>
                  </a:cubicBezTo>
                  <a:cubicBezTo>
                    <a:pt x="716" y="164"/>
                    <a:pt x="716" y="164"/>
                    <a:pt x="716" y="164"/>
                  </a:cubicBezTo>
                  <a:cubicBezTo>
                    <a:pt x="717" y="163"/>
                    <a:pt x="717" y="163"/>
                    <a:pt x="718" y="163"/>
                  </a:cubicBezTo>
                  <a:cubicBezTo>
                    <a:pt x="718" y="163"/>
                    <a:pt x="719" y="162"/>
                    <a:pt x="718" y="161"/>
                  </a:cubicBezTo>
                  <a:cubicBezTo>
                    <a:pt x="718" y="161"/>
                    <a:pt x="718" y="160"/>
                    <a:pt x="717" y="159"/>
                  </a:cubicBezTo>
                  <a:cubicBezTo>
                    <a:pt x="717" y="159"/>
                    <a:pt x="717" y="158"/>
                    <a:pt x="717" y="158"/>
                  </a:cubicBezTo>
                  <a:cubicBezTo>
                    <a:pt x="716" y="157"/>
                    <a:pt x="716" y="156"/>
                    <a:pt x="716" y="156"/>
                  </a:cubicBezTo>
                  <a:cubicBezTo>
                    <a:pt x="716" y="155"/>
                    <a:pt x="716" y="155"/>
                    <a:pt x="715" y="154"/>
                  </a:cubicBezTo>
                  <a:cubicBezTo>
                    <a:pt x="715" y="154"/>
                    <a:pt x="708" y="146"/>
                    <a:pt x="708" y="146"/>
                  </a:cubicBezTo>
                  <a:cubicBezTo>
                    <a:pt x="707" y="145"/>
                    <a:pt x="707" y="145"/>
                    <a:pt x="706" y="145"/>
                  </a:cubicBezTo>
                  <a:cubicBezTo>
                    <a:pt x="705" y="146"/>
                    <a:pt x="705" y="146"/>
                    <a:pt x="704" y="146"/>
                  </a:cubicBezTo>
                  <a:cubicBezTo>
                    <a:pt x="704" y="146"/>
                    <a:pt x="703" y="147"/>
                    <a:pt x="705" y="148"/>
                  </a:cubicBezTo>
                  <a:cubicBezTo>
                    <a:pt x="706" y="148"/>
                    <a:pt x="708" y="151"/>
                    <a:pt x="708" y="152"/>
                  </a:cubicBezTo>
                  <a:cubicBezTo>
                    <a:pt x="708" y="153"/>
                    <a:pt x="708" y="154"/>
                    <a:pt x="709" y="155"/>
                  </a:cubicBezTo>
                  <a:cubicBezTo>
                    <a:pt x="709" y="156"/>
                    <a:pt x="710" y="163"/>
                    <a:pt x="708" y="165"/>
                  </a:cubicBezTo>
                  <a:cubicBezTo>
                    <a:pt x="706" y="167"/>
                    <a:pt x="705" y="168"/>
                    <a:pt x="704" y="168"/>
                  </a:cubicBezTo>
                  <a:cubicBezTo>
                    <a:pt x="703" y="168"/>
                    <a:pt x="702" y="168"/>
                    <a:pt x="701" y="169"/>
                  </a:cubicBezTo>
                  <a:cubicBezTo>
                    <a:pt x="701" y="169"/>
                    <a:pt x="699" y="170"/>
                    <a:pt x="698" y="170"/>
                  </a:cubicBezTo>
                  <a:cubicBezTo>
                    <a:pt x="697" y="170"/>
                    <a:pt x="689" y="173"/>
                    <a:pt x="688" y="173"/>
                  </a:cubicBezTo>
                  <a:cubicBezTo>
                    <a:pt x="687" y="174"/>
                    <a:pt x="684" y="175"/>
                    <a:pt x="685" y="176"/>
                  </a:cubicBezTo>
                  <a:cubicBezTo>
                    <a:pt x="686" y="178"/>
                    <a:pt x="686" y="178"/>
                    <a:pt x="685" y="179"/>
                  </a:cubicBezTo>
                  <a:cubicBezTo>
                    <a:pt x="684" y="180"/>
                    <a:pt x="681" y="183"/>
                    <a:pt x="681" y="183"/>
                  </a:cubicBezTo>
                  <a:cubicBezTo>
                    <a:pt x="680" y="184"/>
                    <a:pt x="677" y="186"/>
                    <a:pt x="679" y="186"/>
                  </a:cubicBezTo>
                  <a:cubicBezTo>
                    <a:pt x="681" y="186"/>
                    <a:pt x="686" y="189"/>
                    <a:pt x="687" y="191"/>
                  </a:cubicBezTo>
                  <a:cubicBezTo>
                    <a:pt x="687" y="193"/>
                    <a:pt x="688" y="195"/>
                    <a:pt x="690" y="196"/>
                  </a:cubicBezTo>
                  <a:cubicBezTo>
                    <a:pt x="692" y="198"/>
                    <a:pt x="692" y="199"/>
                    <a:pt x="691" y="200"/>
                  </a:cubicBezTo>
                  <a:cubicBezTo>
                    <a:pt x="691" y="201"/>
                    <a:pt x="693" y="202"/>
                    <a:pt x="693" y="203"/>
                  </a:cubicBezTo>
                  <a:cubicBezTo>
                    <a:pt x="694" y="203"/>
                    <a:pt x="697" y="205"/>
                    <a:pt x="697" y="206"/>
                  </a:cubicBezTo>
                  <a:cubicBezTo>
                    <a:pt x="698" y="207"/>
                    <a:pt x="698" y="209"/>
                    <a:pt x="697" y="209"/>
                  </a:cubicBezTo>
                  <a:cubicBezTo>
                    <a:pt x="696" y="210"/>
                    <a:pt x="689" y="219"/>
                    <a:pt x="689" y="219"/>
                  </a:cubicBezTo>
                  <a:cubicBezTo>
                    <a:pt x="689" y="219"/>
                    <a:pt x="687" y="220"/>
                    <a:pt x="689" y="221"/>
                  </a:cubicBezTo>
                  <a:cubicBezTo>
                    <a:pt x="690" y="222"/>
                    <a:pt x="689" y="222"/>
                    <a:pt x="689" y="223"/>
                  </a:cubicBezTo>
                  <a:cubicBezTo>
                    <a:pt x="688" y="223"/>
                    <a:pt x="688" y="226"/>
                    <a:pt x="687" y="227"/>
                  </a:cubicBezTo>
                  <a:cubicBezTo>
                    <a:pt x="687" y="228"/>
                    <a:pt x="685" y="231"/>
                    <a:pt x="686" y="232"/>
                  </a:cubicBezTo>
                  <a:cubicBezTo>
                    <a:pt x="687" y="233"/>
                    <a:pt x="688" y="234"/>
                    <a:pt x="689" y="235"/>
                  </a:cubicBezTo>
                  <a:cubicBezTo>
                    <a:pt x="689" y="236"/>
                    <a:pt x="691" y="237"/>
                    <a:pt x="691" y="239"/>
                  </a:cubicBezTo>
                  <a:cubicBezTo>
                    <a:pt x="690" y="240"/>
                    <a:pt x="689" y="244"/>
                    <a:pt x="689" y="245"/>
                  </a:cubicBezTo>
                  <a:cubicBezTo>
                    <a:pt x="689" y="245"/>
                    <a:pt x="689" y="246"/>
                    <a:pt x="690" y="247"/>
                  </a:cubicBezTo>
                  <a:cubicBezTo>
                    <a:pt x="691" y="247"/>
                    <a:pt x="691" y="249"/>
                    <a:pt x="693" y="248"/>
                  </a:cubicBezTo>
                  <a:cubicBezTo>
                    <a:pt x="695" y="247"/>
                    <a:pt x="697" y="246"/>
                    <a:pt x="698" y="246"/>
                  </a:cubicBezTo>
                  <a:cubicBezTo>
                    <a:pt x="699" y="247"/>
                    <a:pt x="701" y="247"/>
                    <a:pt x="703" y="248"/>
                  </a:cubicBezTo>
                  <a:cubicBezTo>
                    <a:pt x="704" y="248"/>
                    <a:pt x="705" y="248"/>
                    <a:pt x="706" y="248"/>
                  </a:cubicBezTo>
                  <a:cubicBezTo>
                    <a:pt x="706" y="248"/>
                    <a:pt x="707" y="247"/>
                    <a:pt x="708" y="247"/>
                  </a:cubicBezTo>
                  <a:cubicBezTo>
                    <a:pt x="709" y="247"/>
                    <a:pt x="709" y="248"/>
                    <a:pt x="709" y="247"/>
                  </a:cubicBezTo>
                  <a:cubicBezTo>
                    <a:pt x="709" y="246"/>
                    <a:pt x="710" y="246"/>
                    <a:pt x="711" y="245"/>
                  </a:cubicBezTo>
                  <a:cubicBezTo>
                    <a:pt x="712" y="245"/>
                    <a:pt x="713" y="245"/>
                    <a:pt x="713" y="244"/>
                  </a:cubicBezTo>
                  <a:cubicBezTo>
                    <a:pt x="713" y="244"/>
                    <a:pt x="715" y="243"/>
                    <a:pt x="716" y="243"/>
                  </a:cubicBezTo>
                  <a:cubicBezTo>
                    <a:pt x="717" y="243"/>
                    <a:pt x="720" y="244"/>
                    <a:pt x="721" y="244"/>
                  </a:cubicBezTo>
                  <a:cubicBezTo>
                    <a:pt x="722" y="243"/>
                    <a:pt x="724" y="244"/>
                    <a:pt x="725" y="245"/>
                  </a:cubicBezTo>
                  <a:cubicBezTo>
                    <a:pt x="725" y="245"/>
                    <a:pt x="726" y="245"/>
                    <a:pt x="727" y="245"/>
                  </a:cubicBezTo>
                  <a:cubicBezTo>
                    <a:pt x="727" y="245"/>
                    <a:pt x="728" y="246"/>
                    <a:pt x="728" y="246"/>
                  </a:cubicBezTo>
                  <a:cubicBezTo>
                    <a:pt x="729" y="246"/>
                    <a:pt x="730" y="247"/>
                    <a:pt x="731" y="247"/>
                  </a:cubicBezTo>
                  <a:cubicBezTo>
                    <a:pt x="731" y="246"/>
                    <a:pt x="732" y="246"/>
                    <a:pt x="733" y="246"/>
                  </a:cubicBezTo>
                  <a:cubicBezTo>
                    <a:pt x="734" y="247"/>
                    <a:pt x="734" y="247"/>
                    <a:pt x="735" y="248"/>
                  </a:cubicBezTo>
                  <a:cubicBezTo>
                    <a:pt x="735" y="249"/>
                    <a:pt x="736" y="250"/>
                    <a:pt x="737" y="250"/>
                  </a:cubicBezTo>
                  <a:cubicBezTo>
                    <a:pt x="737" y="250"/>
                    <a:pt x="740" y="250"/>
                    <a:pt x="741" y="250"/>
                  </a:cubicBezTo>
                  <a:cubicBezTo>
                    <a:pt x="741" y="251"/>
                    <a:pt x="744" y="252"/>
                    <a:pt x="744" y="252"/>
                  </a:cubicBezTo>
                  <a:cubicBezTo>
                    <a:pt x="745" y="252"/>
                    <a:pt x="746" y="252"/>
                    <a:pt x="746" y="253"/>
                  </a:cubicBezTo>
                  <a:cubicBezTo>
                    <a:pt x="747" y="254"/>
                    <a:pt x="748" y="261"/>
                    <a:pt x="749" y="261"/>
                  </a:cubicBezTo>
                  <a:cubicBezTo>
                    <a:pt x="749" y="262"/>
                    <a:pt x="749" y="263"/>
                    <a:pt x="749" y="263"/>
                  </a:cubicBezTo>
                  <a:cubicBezTo>
                    <a:pt x="750" y="263"/>
                    <a:pt x="750" y="263"/>
                    <a:pt x="750" y="263"/>
                  </a:cubicBezTo>
                  <a:cubicBezTo>
                    <a:pt x="751" y="264"/>
                    <a:pt x="751" y="266"/>
                    <a:pt x="752" y="266"/>
                  </a:cubicBezTo>
                  <a:cubicBezTo>
                    <a:pt x="752" y="266"/>
                    <a:pt x="756" y="269"/>
                    <a:pt x="753" y="269"/>
                  </a:cubicBezTo>
                  <a:cubicBezTo>
                    <a:pt x="751" y="270"/>
                    <a:pt x="747" y="270"/>
                    <a:pt x="746" y="271"/>
                  </a:cubicBezTo>
                  <a:cubicBezTo>
                    <a:pt x="745" y="273"/>
                    <a:pt x="744" y="276"/>
                    <a:pt x="745" y="276"/>
                  </a:cubicBezTo>
                  <a:cubicBezTo>
                    <a:pt x="745" y="277"/>
                    <a:pt x="746" y="277"/>
                    <a:pt x="745" y="278"/>
                  </a:cubicBezTo>
                  <a:cubicBezTo>
                    <a:pt x="745" y="279"/>
                    <a:pt x="743" y="281"/>
                    <a:pt x="745" y="282"/>
                  </a:cubicBezTo>
                  <a:cubicBezTo>
                    <a:pt x="747" y="283"/>
                    <a:pt x="748" y="283"/>
                    <a:pt x="749" y="282"/>
                  </a:cubicBezTo>
                  <a:cubicBezTo>
                    <a:pt x="749" y="282"/>
                    <a:pt x="749" y="282"/>
                    <a:pt x="749" y="283"/>
                  </a:cubicBezTo>
                  <a:cubicBezTo>
                    <a:pt x="750" y="284"/>
                    <a:pt x="750" y="284"/>
                    <a:pt x="751" y="284"/>
                  </a:cubicBezTo>
                  <a:cubicBezTo>
                    <a:pt x="752" y="284"/>
                    <a:pt x="752" y="284"/>
                    <a:pt x="753" y="284"/>
                  </a:cubicBezTo>
                  <a:cubicBezTo>
                    <a:pt x="753" y="285"/>
                    <a:pt x="754" y="284"/>
                    <a:pt x="754" y="284"/>
                  </a:cubicBezTo>
                  <a:cubicBezTo>
                    <a:pt x="755" y="284"/>
                    <a:pt x="755" y="285"/>
                    <a:pt x="756" y="284"/>
                  </a:cubicBezTo>
                  <a:cubicBezTo>
                    <a:pt x="756" y="284"/>
                    <a:pt x="757" y="284"/>
                    <a:pt x="757" y="285"/>
                  </a:cubicBezTo>
                  <a:cubicBezTo>
                    <a:pt x="758" y="285"/>
                    <a:pt x="758" y="285"/>
                    <a:pt x="758" y="285"/>
                  </a:cubicBezTo>
                  <a:cubicBezTo>
                    <a:pt x="759" y="284"/>
                    <a:pt x="759" y="284"/>
                    <a:pt x="759" y="284"/>
                  </a:cubicBezTo>
                  <a:cubicBezTo>
                    <a:pt x="760" y="285"/>
                    <a:pt x="761" y="285"/>
                    <a:pt x="760" y="285"/>
                  </a:cubicBezTo>
                  <a:cubicBezTo>
                    <a:pt x="758" y="285"/>
                    <a:pt x="760" y="286"/>
                    <a:pt x="760" y="286"/>
                  </a:cubicBezTo>
                  <a:cubicBezTo>
                    <a:pt x="761" y="286"/>
                    <a:pt x="762" y="285"/>
                    <a:pt x="763" y="285"/>
                  </a:cubicBezTo>
                  <a:cubicBezTo>
                    <a:pt x="764" y="285"/>
                    <a:pt x="769" y="288"/>
                    <a:pt x="766" y="287"/>
                  </a:cubicBezTo>
                  <a:cubicBezTo>
                    <a:pt x="763" y="286"/>
                    <a:pt x="763" y="286"/>
                    <a:pt x="762" y="286"/>
                  </a:cubicBezTo>
                  <a:cubicBezTo>
                    <a:pt x="762" y="287"/>
                    <a:pt x="761" y="287"/>
                    <a:pt x="760" y="287"/>
                  </a:cubicBezTo>
                  <a:cubicBezTo>
                    <a:pt x="759" y="287"/>
                    <a:pt x="756" y="287"/>
                    <a:pt x="755" y="287"/>
                  </a:cubicBezTo>
                  <a:cubicBezTo>
                    <a:pt x="755" y="287"/>
                    <a:pt x="747" y="287"/>
                    <a:pt x="747" y="287"/>
                  </a:cubicBezTo>
                  <a:cubicBezTo>
                    <a:pt x="746" y="287"/>
                    <a:pt x="742" y="283"/>
                    <a:pt x="741" y="282"/>
                  </a:cubicBezTo>
                  <a:cubicBezTo>
                    <a:pt x="740" y="282"/>
                    <a:pt x="738" y="281"/>
                    <a:pt x="739" y="280"/>
                  </a:cubicBezTo>
                  <a:cubicBezTo>
                    <a:pt x="739" y="280"/>
                    <a:pt x="739" y="280"/>
                    <a:pt x="740" y="280"/>
                  </a:cubicBezTo>
                  <a:cubicBezTo>
                    <a:pt x="740" y="280"/>
                    <a:pt x="741" y="280"/>
                    <a:pt x="741" y="279"/>
                  </a:cubicBezTo>
                  <a:cubicBezTo>
                    <a:pt x="741" y="278"/>
                    <a:pt x="741" y="274"/>
                    <a:pt x="741" y="273"/>
                  </a:cubicBezTo>
                  <a:cubicBezTo>
                    <a:pt x="741" y="271"/>
                    <a:pt x="743" y="270"/>
                    <a:pt x="742" y="269"/>
                  </a:cubicBezTo>
                  <a:cubicBezTo>
                    <a:pt x="741" y="269"/>
                    <a:pt x="739" y="269"/>
                    <a:pt x="740" y="267"/>
                  </a:cubicBezTo>
                  <a:cubicBezTo>
                    <a:pt x="741" y="265"/>
                    <a:pt x="742" y="262"/>
                    <a:pt x="741" y="262"/>
                  </a:cubicBezTo>
                  <a:cubicBezTo>
                    <a:pt x="740" y="261"/>
                    <a:pt x="739" y="260"/>
                    <a:pt x="739" y="260"/>
                  </a:cubicBezTo>
                  <a:cubicBezTo>
                    <a:pt x="739" y="261"/>
                    <a:pt x="739" y="261"/>
                    <a:pt x="739" y="260"/>
                  </a:cubicBezTo>
                  <a:cubicBezTo>
                    <a:pt x="738" y="260"/>
                    <a:pt x="738" y="259"/>
                    <a:pt x="737" y="259"/>
                  </a:cubicBezTo>
                  <a:cubicBezTo>
                    <a:pt x="736" y="259"/>
                    <a:pt x="732" y="252"/>
                    <a:pt x="732" y="252"/>
                  </a:cubicBezTo>
                  <a:cubicBezTo>
                    <a:pt x="731" y="251"/>
                    <a:pt x="731" y="250"/>
                    <a:pt x="730" y="250"/>
                  </a:cubicBezTo>
                  <a:cubicBezTo>
                    <a:pt x="729" y="250"/>
                    <a:pt x="729" y="250"/>
                    <a:pt x="728" y="250"/>
                  </a:cubicBezTo>
                  <a:cubicBezTo>
                    <a:pt x="727" y="250"/>
                    <a:pt x="724" y="250"/>
                    <a:pt x="723" y="251"/>
                  </a:cubicBezTo>
                  <a:cubicBezTo>
                    <a:pt x="722" y="251"/>
                    <a:pt x="721" y="251"/>
                    <a:pt x="720" y="251"/>
                  </a:cubicBezTo>
                  <a:cubicBezTo>
                    <a:pt x="720" y="251"/>
                    <a:pt x="716" y="253"/>
                    <a:pt x="715" y="253"/>
                  </a:cubicBezTo>
                  <a:cubicBezTo>
                    <a:pt x="714" y="253"/>
                    <a:pt x="702" y="257"/>
                    <a:pt x="702" y="257"/>
                  </a:cubicBezTo>
                  <a:cubicBezTo>
                    <a:pt x="701" y="257"/>
                    <a:pt x="699" y="257"/>
                    <a:pt x="699" y="258"/>
                  </a:cubicBezTo>
                  <a:cubicBezTo>
                    <a:pt x="699" y="259"/>
                    <a:pt x="699" y="260"/>
                    <a:pt x="699" y="260"/>
                  </a:cubicBezTo>
                  <a:cubicBezTo>
                    <a:pt x="699" y="260"/>
                    <a:pt x="698" y="261"/>
                    <a:pt x="699" y="261"/>
                  </a:cubicBezTo>
                  <a:cubicBezTo>
                    <a:pt x="700" y="261"/>
                    <a:pt x="700" y="262"/>
                    <a:pt x="699" y="263"/>
                  </a:cubicBezTo>
                  <a:cubicBezTo>
                    <a:pt x="699" y="264"/>
                    <a:pt x="696" y="266"/>
                    <a:pt x="699" y="267"/>
                  </a:cubicBezTo>
                  <a:cubicBezTo>
                    <a:pt x="702" y="268"/>
                    <a:pt x="703" y="271"/>
                    <a:pt x="704" y="272"/>
                  </a:cubicBezTo>
                  <a:cubicBezTo>
                    <a:pt x="704" y="273"/>
                    <a:pt x="704" y="274"/>
                    <a:pt x="704" y="275"/>
                  </a:cubicBezTo>
                  <a:cubicBezTo>
                    <a:pt x="705" y="276"/>
                    <a:pt x="705" y="278"/>
                    <a:pt x="705" y="279"/>
                  </a:cubicBezTo>
                  <a:cubicBezTo>
                    <a:pt x="705" y="280"/>
                    <a:pt x="704" y="284"/>
                    <a:pt x="703" y="284"/>
                  </a:cubicBezTo>
                  <a:cubicBezTo>
                    <a:pt x="702" y="285"/>
                    <a:pt x="693" y="291"/>
                    <a:pt x="692" y="293"/>
                  </a:cubicBezTo>
                  <a:cubicBezTo>
                    <a:pt x="691" y="295"/>
                    <a:pt x="692" y="294"/>
                    <a:pt x="692" y="295"/>
                  </a:cubicBezTo>
                  <a:cubicBezTo>
                    <a:pt x="692" y="296"/>
                    <a:pt x="691" y="300"/>
                    <a:pt x="691" y="300"/>
                  </a:cubicBezTo>
                  <a:cubicBezTo>
                    <a:pt x="691" y="301"/>
                    <a:pt x="690" y="302"/>
                    <a:pt x="689" y="302"/>
                  </a:cubicBezTo>
                  <a:cubicBezTo>
                    <a:pt x="689" y="302"/>
                    <a:pt x="688" y="303"/>
                    <a:pt x="687" y="303"/>
                  </a:cubicBezTo>
                  <a:cubicBezTo>
                    <a:pt x="686" y="304"/>
                    <a:pt x="685" y="305"/>
                    <a:pt x="684" y="306"/>
                  </a:cubicBezTo>
                  <a:cubicBezTo>
                    <a:pt x="684" y="306"/>
                    <a:pt x="680" y="306"/>
                    <a:pt x="679" y="308"/>
                  </a:cubicBezTo>
                  <a:cubicBezTo>
                    <a:pt x="677" y="310"/>
                    <a:pt x="677" y="310"/>
                    <a:pt x="676" y="310"/>
                  </a:cubicBezTo>
                  <a:cubicBezTo>
                    <a:pt x="676" y="310"/>
                    <a:pt x="676" y="309"/>
                    <a:pt x="675" y="310"/>
                  </a:cubicBezTo>
                  <a:cubicBezTo>
                    <a:pt x="674" y="311"/>
                    <a:pt x="674" y="310"/>
                    <a:pt x="673" y="310"/>
                  </a:cubicBezTo>
                  <a:cubicBezTo>
                    <a:pt x="673" y="310"/>
                    <a:pt x="669" y="312"/>
                    <a:pt x="669" y="313"/>
                  </a:cubicBezTo>
                  <a:cubicBezTo>
                    <a:pt x="668" y="313"/>
                    <a:pt x="668" y="313"/>
                    <a:pt x="668" y="313"/>
                  </a:cubicBezTo>
                  <a:cubicBezTo>
                    <a:pt x="669" y="314"/>
                    <a:pt x="668" y="314"/>
                    <a:pt x="668" y="315"/>
                  </a:cubicBezTo>
                  <a:cubicBezTo>
                    <a:pt x="668" y="315"/>
                    <a:pt x="668" y="317"/>
                    <a:pt x="668" y="317"/>
                  </a:cubicBezTo>
                  <a:cubicBezTo>
                    <a:pt x="668" y="318"/>
                    <a:pt x="668" y="318"/>
                    <a:pt x="667" y="319"/>
                  </a:cubicBezTo>
                  <a:cubicBezTo>
                    <a:pt x="666" y="319"/>
                    <a:pt x="664" y="320"/>
                    <a:pt x="664" y="320"/>
                  </a:cubicBezTo>
                  <a:cubicBezTo>
                    <a:pt x="664" y="320"/>
                    <a:pt x="663" y="320"/>
                    <a:pt x="662" y="320"/>
                  </a:cubicBezTo>
                  <a:cubicBezTo>
                    <a:pt x="662" y="320"/>
                    <a:pt x="662" y="319"/>
                    <a:pt x="661" y="320"/>
                  </a:cubicBezTo>
                  <a:cubicBezTo>
                    <a:pt x="661" y="320"/>
                    <a:pt x="660" y="320"/>
                    <a:pt x="660" y="319"/>
                  </a:cubicBezTo>
                  <a:cubicBezTo>
                    <a:pt x="660" y="318"/>
                    <a:pt x="658" y="318"/>
                    <a:pt x="657" y="318"/>
                  </a:cubicBezTo>
                  <a:cubicBezTo>
                    <a:pt x="657" y="318"/>
                    <a:pt x="653" y="316"/>
                    <a:pt x="651" y="317"/>
                  </a:cubicBezTo>
                  <a:cubicBezTo>
                    <a:pt x="650" y="317"/>
                    <a:pt x="648" y="316"/>
                    <a:pt x="644" y="317"/>
                  </a:cubicBezTo>
                  <a:cubicBezTo>
                    <a:pt x="640" y="318"/>
                    <a:pt x="637" y="317"/>
                    <a:pt x="636" y="317"/>
                  </a:cubicBezTo>
                  <a:cubicBezTo>
                    <a:pt x="635" y="317"/>
                    <a:pt x="634" y="316"/>
                    <a:pt x="633" y="316"/>
                  </a:cubicBezTo>
                  <a:cubicBezTo>
                    <a:pt x="632" y="316"/>
                    <a:pt x="631" y="313"/>
                    <a:pt x="626" y="313"/>
                  </a:cubicBezTo>
                  <a:cubicBezTo>
                    <a:pt x="626" y="313"/>
                    <a:pt x="623" y="313"/>
                    <a:pt x="621" y="311"/>
                  </a:cubicBezTo>
                  <a:cubicBezTo>
                    <a:pt x="619" y="310"/>
                    <a:pt x="620" y="309"/>
                    <a:pt x="619" y="308"/>
                  </a:cubicBezTo>
                  <a:cubicBezTo>
                    <a:pt x="618" y="307"/>
                    <a:pt x="617" y="306"/>
                    <a:pt x="619" y="306"/>
                  </a:cubicBezTo>
                  <a:cubicBezTo>
                    <a:pt x="622" y="306"/>
                    <a:pt x="629" y="305"/>
                    <a:pt x="631" y="305"/>
                  </a:cubicBezTo>
                  <a:cubicBezTo>
                    <a:pt x="632" y="304"/>
                    <a:pt x="632" y="305"/>
                    <a:pt x="633" y="305"/>
                  </a:cubicBezTo>
                  <a:cubicBezTo>
                    <a:pt x="633" y="306"/>
                    <a:pt x="637" y="309"/>
                    <a:pt x="638" y="309"/>
                  </a:cubicBezTo>
                  <a:cubicBezTo>
                    <a:pt x="640" y="309"/>
                    <a:pt x="641" y="309"/>
                    <a:pt x="641" y="309"/>
                  </a:cubicBezTo>
                  <a:cubicBezTo>
                    <a:pt x="641" y="308"/>
                    <a:pt x="640" y="308"/>
                    <a:pt x="641" y="308"/>
                  </a:cubicBezTo>
                  <a:cubicBezTo>
                    <a:pt x="642" y="307"/>
                    <a:pt x="642" y="307"/>
                    <a:pt x="643" y="307"/>
                  </a:cubicBezTo>
                  <a:cubicBezTo>
                    <a:pt x="644" y="307"/>
                    <a:pt x="658" y="304"/>
                    <a:pt x="658" y="304"/>
                  </a:cubicBezTo>
                  <a:cubicBezTo>
                    <a:pt x="658" y="304"/>
                    <a:pt x="659" y="303"/>
                    <a:pt x="660" y="303"/>
                  </a:cubicBezTo>
                  <a:cubicBezTo>
                    <a:pt x="660" y="302"/>
                    <a:pt x="661" y="301"/>
                    <a:pt x="662" y="301"/>
                  </a:cubicBezTo>
                  <a:cubicBezTo>
                    <a:pt x="662" y="300"/>
                    <a:pt x="665" y="298"/>
                    <a:pt x="666" y="298"/>
                  </a:cubicBezTo>
                  <a:cubicBezTo>
                    <a:pt x="666" y="297"/>
                    <a:pt x="667" y="297"/>
                    <a:pt x="666" y="296"/>
                  </a:cubicBezTo>
                  <a:cubicBezTo>
                    <a:pt x="666" y="296"/>
                    <a:pt x="666" y="295"/>
                    <a:pt x="667" y="294"/>
                  </a:cubicBezTo>
                  <a:cubicBezTo>
                    <a:pt x="667" y="294"/>
                    <a:pt x="669" y="293"/>
                    <a:pt x="669" y="292"/>
                  </a:cubicBezTo>
                  <a:cubicBezTo>
                    <a:pt x="669" y="291"/>
                    <a:pt x="670" y="290"/>
                    <a:pt x="670" y="290"/>
                  </a:cubicBezTo>
                  <a:cubicBezTo>
                    <a:pt x="671" y="290"/>
                    <a:pt x="679" y="284"/>
                    <a:pt x="679" y="284"/>
                  </a:cubicBezTo>
                  <a:cubicBezTo>
                    <a:pt x="679" y="284"/>
                    <a:pt x="681" y="283"/>
                    <a:pt x="680" y="282"/>
                  </a:cubicBezTo>
                  <a:cubicBezTo>
                    <a:pt x="679" y="281"/>
                    <a:pt x="678" y="281"/>
                    <a:pt x="680" y="280"/>
                  </a:cubicBezTo>
                  <a:cubicBezTo>
                    <a:pt x="681" y="280"/>
                    <a:pt x="681" y="279"/>
                    <a:pt x="681" y="278"/>
                  </a:cubicBezTo>
                  <a:cubicBezTo>
                    <a:pt x="681" y="277"/>
                    <a:pt x="680" y="275"/>
                    <a:pt x="680" y="274"/>
                  </a:cubicBezTo>
                  <a:cubicBezTo>
                    <a:pt x="679" y="274"/>
                    <a:pt x="678" y="273"/>
                    <a:pt x="680" y="272"/>
                  </a:cubicBezTo>
                  <a:cubicBezTo>
                    <a:pt x="681" y="271"/>
                    <a:pt x="687" y="265"/>
                    <a:pt x="687" y="265"/>
                  </a:cubicBezTo>
                  <a:cubicBezTo>
                    <a:pt x="687" y="265"/>
                    <a:pt x="689" y="263"/>
                    <a:pt x="686" y="261"/>
                  </a:cubicBezTo>
                  <a:cubicBezTo>
                    <a:pt x="682" y="259"/>
                    <a:pt x="683" y="259"/>
                    <a:pt x="682" y="258"/>
                  </a:cubicBezTo>
                  <a:cubicBezTo>
                    <a:pt x="681" y="258"/>
                    <a:pt x="679" y="256"/>
                    <a:pt x="678" y="256"/>
                  </a:cubicBezTo>
                  <a:cubicBezTo>
                    <a:pt x="676" y="255"/>
                    <a:pt x="671" y="252"/>
                    <a:pt x="671" y="249"/>
                  </a:cubicBezTo>
                  <a:cubicBezTo>
                    <a:pt x="671" y="246"/>
                    <a:pt x="672" y="246"/>
                    <a:pt x="672" y="244"/>
                  </a:cubicBezTo>
                  <a:cubicBezTo>
                    <a:pt x="673" y="243"/>
                    <a:pt x="673" y="242"/>
                    <a:pt x="672" y="241"/>
                  </a:cubicBezTo>
                  <a:cubicBezTo>
                    <a:pt x="672" y="240"/>
                    <a:pt x="672" y="239"/>
                    <a:pt x="672" y="239"/>
                  </a:cubicBezTo>
                  <a:cubicBezTo>
                    <a:pt x="672" y="239"/>
                    <a:pt x="672" y="237"/>
                    <a:pt x="672" y="235"/>
                  </a:cubicBezTo>
                  <a:cubicBezTo>
                    <a:pt x="671" y="234"/>
                    <a:pt x="671" y="234"/>
                    <a:pt x="672" y="233"/>
                  </a:cubicBezTo>
                  <a:cubicBezTo>
                    <a:pt x="672" y="232"/>
                    <a:pt x="674" y="228"/>
                    <a:pt x="673" y="226"/>
                  </a:cubicBezTo>
                  <a:cubicBezTo>
                    <a:pt x="672" y="225"/>
                    <a:pt x="670" y="225"/>
                    <a:pt x="671" y="223"/>
                  </a:cubicBezTo>
                  <a:cubicBezTo>
                    <a:pt x="672" y="221"/>
                    <a:pt x="673" y="219"/>
                    <a:pt x="672" y="218"/>
                  </a:cubicBezTo>
                  <a:cubicBezTo>
                    <a:pt x="670" y="217"/>
                    <a:pt x="669" y="216"/>
                    <a:pt x="671" y="214"/>
                  </a:cubicBezTo>
                  <a:cubicBezTo>
                    <a:pt x="673" y="213"/>
                    <a:pt x="675" y="213"/>
                    <a:pt x="674" y="212"/>
                  </a:cubicBezTo>
                  <a:cubicBezTo>
                    <a:pt x="674" y="211"/>
                    <a:pt x="674" y="210"/>
                    <a:pt x="675" y="210"/>
                  </a:cubicBezTo>
                  <a:cubicBezTo>
                    <a:pt x="675" y="209"/>
                    <a:pt x="674" y="209"/>
                    <a:pt x="674" y="209"/>
                  </a:cubicBezTo>
                  <a:cubicBezTo>
                    <a:pt x="674" y="208"/>
                    <a:pt x="674" y="207"/>
                    <a:pt x="674" y="207"/>
                  </a:cubicBezTo>
                  <a:cubicBezTo>
                    <a:pt x="674" y="207"/>
                    <a:pt x="675" y="203"/>
                    <a:pt x="675" y="202"/>
                  </a:cubicBezTo>
                  <a:cubicBezTo>
                    <a:pt x="675" y="201"/>
                    <a:pt x="676" y="200"/>
                    <a:pt x="675" y="199"/>
                  </a:cubicBezTo>
                  <a:cubicBezTo>
                    <a:pt x="674" y="198"/>
                    <a:pt x="674" y="197"/>
                    <a:pt x="673" y="197"/>
                  </a:cubicBezTo>
                  <a:cubicBezTo>
                    <a:pt x="672" y="196"/>
                    <a:pt x="672" y="196"/>
                    <a:pt x="673" y="195"/>
                  </a:cubicBezTo>
                  <a:cubicBezTo>
                    <a:pt x="673" y="194"/>
                    <a:pt x="673" y="193"/>
                    <a:pt x="672" y="193"/>
                  </a:cubicBezTo>
                  <a:cubicBezTo>
                    <a:pt x="671" y="192"/>
                    <a:pt x="667" y="191"/>
                    <a:pt x="666" y="190"/>
                  </a:cubicBezTo>
                  <a:cubicBezTo>
                    <a:pt x="665" y="189"/>
                    <a:pt x="662" y="187"/>
                    <a:pt x="661" y="186"/>
                  </a:cubicBezTo>
                  <a:cubicBezTo>
                    <a:pt x="661" y="184"/>
                    <a:pt x="660" y="183"/>
                    <a:pt x="661" y="182"/>
                  </a:cubicBezTo>
                  <a:cubicBezTo>
                    <a:pt x="662" y="181"/>
                    <a:pt x="662" y="181"/>
                    <a:pt x="663" y="181"/>
                  </a:cubicBezTo>
                  <a:cubicBezTo>
                    <a:pt x="664" y="181"/>
                    <a:pt x="665" y="180"/>
                    <a:pt x="666" y="180"/>
                  </a:cubicBezTo>
                  <a:cubicBezTo>
                    <a:pt x="666" y="179"/>
                    <a:pt x="667" y="177"/>
                    <a:pt x="668" y="176"/>
                  </a:cubicBezTo>
                  <a:cubicBezTo>
                    <a:pt x="668" y="175"/>
                    <a:pt x="668" y="173"/>
                    <a:pt x="669" y="173"/>
                  </a:cubicBezTo>
                  <a:cubicBezTo>
                    <a:pt x="669" y="172"/>
                    <a:pt x="670" y="172"/>
                    <a:pt x="670" y="171"/>
                  </a:cubicBezTo>
                  <a:cubicBezTo>
                    <a:pt x="670" y="171"/>
                    <a:pt x="672" y="167"/>
                    <a:pt x="673" y="165"/>
                  </a:cubicBezTo>
                  <a:cubicBezTo>
                    <a:pt x="674" y="164"/>
                    <a:pt x="676" y="162"/>
                    <a:pt x="676" y="160"/>
                  </a:cubicBezTo>
                  <a:cubicBezTo>
                    <a:pt x="675" y="159"/>
                    <a:pt x="675" y="158"/>
                    <a:pt x="675" y="158"/>
                  </a:cubicBezTo>
                  <a:cubicBezTo>
                    <a:pt x="675" y="157"/>
                    <a:pt x="675" y="153"/>
                    <a:pt x="675" y="152"/>
                  </a:cubicBezTo>
                  <a:cubicBezTo>
                    <a:pt x="675" y="151"/>
                    <a:pt x="675" y="149"/>
                    <a:pt x="674" y="149"/>
                  </a:cubicBezTo>
                  <a:cubicBezTo>
                    <a:pt x="673" y="149"/>
                    <a:pt x="671" y="148"/>
                    <a:pt x="670" y="148"/>
                  </a:cubicBezTo>
                  <a:cubicBezTo>
                    <a:pt x="670" y="148"/>
                    <a:pt x="667" y="147"/>
                    <a:pt x="667" y="147"/>
                  </a:cubicBezTo>
                  <a:cubicBezTo>
                    <a:pt x="667" y="147"/>
                    <a:pt x="665" y="146"/>
                    <a:pt x="664" y="146"/>
                  </a:cubicBezTo>
                  <a:cubicBezTo>
                    <a:pt x="664" y="147"/>
                    <a:pt x="662" y="147"/>
                    <a:pt x="662" y="147"/>
                  </a:cubicBezTo>
                  <a:cubicBezTo>
                    <a:pt x="661" y="147"/>
                    <a:pt x="661" y="147"/>
                    <a:pt x="662" y="146"/>
                  </a:cubicBezTo>
                  <a:cubicBezTo>
                    <a:pt x="663" y="146"/>
                    <a:pt x="663" y="146"/>
                    <a:pt x="662" y="146"/>
                  </a:cubicBezTo>
                  <a:cubicBezTo>
                    <a:pt x="661" y="145"/>
                    <a:pt x="659" y="145"/>
                    <a:pt x="658" y="145"/>
                  </a:cubicBezTo>
                  <a:cubicBezTo>
                    <a:pt x="657" y="144"/>
                    <a:pt x="655" y="144"/>
                    <a:pt x="654" y="144"/>
                  </a:cubicBezTo>
                  <a:cubicBezTo>
                    <a:pt x="653" y="144"/>
                    <a:pt x="652" y="145"/>
                    <a:pt x="651" y="144"/>
                  </a:cubicBezTo>
                  <a:cubicBezTo>
                    <a:pt x="651" y="144"/>
                    <a:pt x="650" y="144"/>
                    <a:pt x="650" y="144"/>
                  </a:cubicBezTo>
                  <a:cubicBezTo>
                    <a:pt x="649" y="144"/>
                    <a:pt x="647" y="144"/>
                    <a:pt x="646" y="144"/>
                  </a:cubicBezTo>
                  <a:cubicBezTo>
                    <a:pt x="645" y="145"/>
                    <a:pt x="642" y="145"/>
                    <a:pt x="641" y="144"/>
                  </a:cubicBezTo>
                  <a:cubicBezTo>
                    <a:pt x="640" y="144"/>
                    <a:pt x="636" y="144"/>
                    <a:pt x="635" y="144"/>
                  </a:cubicBezTo>
                  <a:cubicBezTo>
                    <a:pt x="634" y="145"/>
                    <a:pt x="633" y="144"/>
                    <a:pt x="633" y="144"/>
                  </a:cubicBezTo>
                  <a:cubicBezTo>
                    <a:pt x="632" y="144"/>
                    <a:pt x="631" y="145"/>
                    <a:pt x="630" y="145"/>
                  </a:cubicBezTo>
                  <a:cubicBezTo>
                    <a:pt x="629" y="145"/>
                    <a:pt x="625" y="145"/>
                    <a:pt x="628" y="144"/>
                  </a:cubicBezTo>
                  <a:cubicBezTo>
                    <a:pt x="631" y="143"/>
                    <a:pt x="630" y="142"/>
                    <a:pt x="629" y="142"/>
                  </a:cubicBezTo>
                  <a:cubicBezTo>
                    <a:pt x="628" y="142"/>
                    <a:pt x="626" y="142"/>
                    <a:pt x="626" y="142"/>
                  </a:cubicBezTo>
                  <a:cubicBezTo>
                    <a:pt x="625" y="142"/>
                    <a:pt x="623" y="142"/>
                    <a:pt x="623" y="144"/>
                  </a:cubicBezTo>
                  <a:cubicBezTo>
                    <a:pt x="623" y="145"/>
                    <a:pt x="623" y="146"/>
                    <a:pt x="622" y="146"/>
                  </a:cubicBezTo>
                  <a:cubicBezTo>
                    <a:pt x="622" y="146"/>
                    <a:pt x="622" y="148"/>
                    <a:pt x="621" y="148"/>
                  </a:cubicBezTo>
                  <a:cubicBezTo>
                    <a:pt x="621" y="148"/>
                    <a:pt x="619" y="149"/>
                    <a:pt x="619" y="149"/>
                  </a:cubicBezTo>
                  <a:cubicBezTo>
                    <a:pt x="619" y="150"/>
                    <a:pt x="620" y="151"/>
                    <a:pt x="619" y="151"/>
                  </a:cubicBezTo>
                  <a:cubicBezTo>
                    <a:pt x="618" y="151"/>
                    <a:pt x="618" y="152"/>
                    <a:pt x="618" y="153"/>
                  </a:cubicBezTo>
                  <a:cubicBezTo>
                    <a:pt x="617" y="153"/>
                    <a:pt x="618" y="155"/>
                    <a:pt x="617" y="156"/>
                  </a:cubicBezTo>
                  <a:cubicBezTo>
                    <a:pt x="617" y="156"/>
                    <a:pt x="616" y="157"/>
                    <a:pt x="616" y="158"/>
                  </a:cubicBezTo>
                  <a:cubicBezTo>
                    <a:pt x="616" y="158"/>
                    <a:pt x="616" y="160"/>
                    <a:pt x="616" y="161"/>
                  </a:cubicBezTo>
                  <a:cubicBezTo>
                    <a:pt x="615" y="161"/>
                    <a:pt x="614" y="163"/>
                    <a:pt x="614" y="164"/>
                  </a:cubicBezTo>
                  <a:cubicBezTo>
                    <a:pt x="614" y="165"/>
                    <a:pt x="614" y="166"/>
                    <a:pt x="613" y="167"/>
                  </a:cubicBezTo>
                  <a:cubicBezTo>
                    <a:pt x="613" y="168"/>
                    <a:pt x="613" y="169"/>
                    <a:pt x="613" y="169"/>
                  </a:cubicBezTo>
                  <a:cubicBezTo>
                    <a:pt x="612" y="170"/>
                    <a:pt x="612" y="170"/>
                    <a:pt x="612" y="171"/>
                  </a:cubicBezTo>
                  <a:cubicBezTo>
                    <a:pt x="612" y="171"/>
                    <a:pt x="612" y="172"/>
                    <a:pt x="611" y="172"/>
                  </a:cubicBezTo>
                  <a:cubicBezTo>
                    <a:pt x="611" y="173"/>
                    <a:pt x="611" y="174"/>
                    <a:pt x="611" y="175"/>
                  </a:cubicBezTo>
                  <a:cubicBezTo>
                    <a:pt x="610" y="175"/>
                    <a:pt x="609" y="176"/>
                    <a:pt x="609" y="177"/>
                  </a:cubicBezTo>
                  <a:cubicBezTo>
                    <a:pt x="609" y="178"/>
                    <a:pt x="609" y="178"/>
                    <a:pt x="608" y="178"/>
                  </a:cubicBezTo>
                  <a:cubicBezTo>
                    <a:pt x="607" y="178"/>
                    <a:pt x="607" y="179"/>
                    <a:pt x="606" y="179"/>
                  </a:cubicBezTo>
                  <a:cubicBezTo>
                    <a:pt x="606" y="180"/>
                    <a:pt x="603" y="182"/>
                    <a:pt x="603" y="183"/>
                  </a:cubicBezTo>
                  <a:cubicBezTo>
                    <a:pt x="602" y="183"/>
                    <a:pt x="601" y="183"/>
                    <a:pt x="600" y="184"/>
                  </a:cubicBezTo>
                  <a:cubicBezTo>
                    <a:pt x="600" y="185"/>
                    <a:pt x="599" y="184"/>
                    <a:pt x="599" y="185"/>
                  </a:cubicBezTo>
                  <a:cubicBezTo>
                    <a:pt x="598" y="185"/>
                    <a:pt x="597" y="185"/>
                    <a:pt x="597" y="185"/>
                  </a:cubicBezTo>
                  <a:cubicBezTo>
                    <a:pt x="597" y="186"/>
                    <a:pt x="597" y="186"/>
                    <a:pt x="597" y="186"/>
                  </a:cubicBezTo>
                  <a:cubicBezTo>
                    <a:pt x="596" y="186"/>
                    <a:pt x="596" y="186"/>
                    <a:pt x="595" y="187"/>
                  </a:cubicBezTo>
                  <a:cubicBezTo>
                    <a:pt x="594" y="187"/>
                    <a:pt x="593" y="188"/>
                    <a:pt x="592" y="188"/>
                  </a:cubicBezTo>
                  <a:cubicBezTo>
                    <a:pt x="592" y="188"/>
                    <a:pt x="590" y="188"/>
                    <a:pt x="589" y="189"/>
                  </a:cubicBezTo>
                  <a:cubicBezTo>
                    <a:pt x="589" y="189"/>
                    <a:pt x="587" y="189"/>
                    <a:pt x="587" y="190"/>
                  </a:cubicBezTo>
                  <a:cubicBezTo>
                    <a:pt x="586" y="191"/>
                    <a:pt x="586" y="193"/>
                    <a:pt x="585" y="193"/>
                  </a:cubicBezTo>
                  <a:cubicBezTo>
                    <a:pt x="584" y="194"/>
                    <a:pt x="584" y="195"/>
                    <a:pt x="584" y="196"/>
                  </a:cubicBezTo>
                  <a:cubicBezTo>
                    <a:pt x="583" y="196"/>
                    <a:pt x="583" y="197"/>
                    <a:pt x="584" y="197"/>
                  </a:cubicBezTo>
                  <a:cubicBezTo>
                    <a:pt x="585" y="197"/>
                    <a:pt x="585" y="196"/>
                    <a:pt x="585" y="196"/>
                  </a:cubicBezTo>
                  <a:cubicBezTo>
                    <a:pt x="585" y="195"/>
                    <a:pt x="586" y="195"/>
                    <a:pt x="586" y="195"/>
                  </a:cubicBezTo>
                  <a:cubicBezTo>
                    <a:pt x="587" y="195"/>
                    <a:pt x="587" y="196"/>
                    <a:pt x="586" y="197"/>
                  </a:cubicBezTo>
                  <a:cubicBezTo>
                    <a:pt x="586" y="197"/>
                    <a:pt x="585" y="199"/>
                    <a:pt x="584" y="199"/>
                  </a:cubicBezTo>
                  <a:cubicBezTo>
                    <a:pt x="584" y="200"/>
                    <a:pt x="582" y="200"/>
                    <a:pt x="583" y="201"/>
                  </a:cubicBezTo>
                  <a:cubicBezTo>
                    <a:pt x="584" y="201"/>
                    <a:pt x="584" y="202"/>
                    <a:pt x="584" y="203"/>
                  </a:cubicBezTo>
                  <a:cubicBezTo>
                    <a:pt x="584" y="203"/>
                    <a:pt x="584" y="203"/>
                    <a:pt x="585" y="203"/>
                  </a:cubicBezTo>
                  <a:cubicBezTo>
                    <a:pt x="586" y="202"/>
                    <a:pt x="587" y="203"/>
                    <a:pt x="588" y="202"/>
                  </a:cubicBezTo>
                  <a:cubicBezTo>
                    <a:pt x="588" y="202"/>
                    <a:pt x="589" y="202"/>
                    <a:pt x="590" y="202"/>
                  </a:cubicBezTo>
                  <a:cubicBezTo>
                    <a:pt x="590" y="202"/>
                    <a:pt x="591" y="201"/>
                    <a:pt x="592" y="202"/>
                  </a:cubicBezTo>
                  <a:cubicBezTo>
                    <a:pt x="592" y="202"/>
                    <a:pt x="595" y="203"/>
                    <a:pt x="594" y="205"/>
                  </a:cubicBezTo>
                  <a:cubicBezTo>
                    <a:pt x="592" y="208"/>
                    <a:pt x="592" y="208"/>
                    <a:pt x="593" y="209"/>
                  </a:cubicBezTo>
                  <a:cubicBezTo>
                    <a:pt x="593" y="211"/>
                    <a:pt x="593" y="212"/>
                    <a:pt x="593" y="212"/>
                  </a:cubicBezTo>
                  <a:cubicBezTo>
                    <a:pt x="592" y="212"/>
                    <a:pt x="593" y="213"/>
                    <a:pt x="592" y="213"/>
                  </a:cubicBezTo>
                  <a:cubicBezTo>
                    <a:pt x="591" y="214"/>
                    <a:pt x="591" y="216"/>
                    <a:pt x="591" y="216"/>
                  </a:cubicBezTo>
                  <a:cubicBezTo>
                    <a:pt x="591" y="217"/>
                    <a:pt x="590" y="218"/>
                    <a:pt x="591" y="219"/>
                  </a:cubicBezTo>
                  <a:cubicBezTo>
                    <a:pt x="592" y="219"/>
                    <a:pt x="594" y="221"/>
                    <a:pt x="593" y="222"/>
                  </a:cubicBezTo>
                  <a:cubicBezTo>
                    <a:pt x="593" y="222"/>
                    <a:pt x="591" y="225"/>
                    <a:pt x="590" y="224"/>
                  </a:cubicBezTo>
                  <a:cubicBezTo>
                    <a:pt x="589" y="222"/>
                    <a:pt x="588" y="221"/>
                    <a:pt x="587" y="223"/>
                  </a:cubicBezTo>
                  <a:cubicBezTo>
                    <a:pt x="587" y="224"/>
                    <a:pt x="586" y="225"/>
                    <a:pt x="586" y="227"/>
                  </a:cubicBezTo>
                  <a:cubicBezTo>
                    <a:pt x="586" y="229"/>
                    <a:pt x="585" y="231"/>
                    <a:pt x="585" y="232"/>
                  </a:cubicBezTo>
                  <a:cubicBezTo>
                    <a:pt x="585" y="233"/>
                    <a:pt x="586" y="237"/>
                    <a:pt x="586" y="235"/>
                  </a:cubicBezTo>
                  <a:cubicBezTo>
                    <a:pt x="587" y="234"/>
                    <a:pt x="586" y="234"/>
                    <a:pt x="587" y="234"/>
                  </a:cubicBezTo>
                  <a:cubicBezTo>
                    <a:pt x="588" y="234"/>
                    <a:pt x="588" y="234"/>
                    <a:pt x="589" y="232"/>
                  </a:cubicBezTo>
                  <a:cubicBezTo>
                    <a:pt x="589" y="231"/>
                    <a:pt x="590" y="232"/>
                    <a:pt x="591" y="232"/>
                  </a:cubicBezTo>
                  <a:cubicBezTo>
                    <a:pt x="592" y="233"/>
                    <a:pt x="594" y="234"/>
                    <a:pt x="595" y="234"/>
                  </a:cubicBezTo>
                  <a:cubicBezTo>
                    <a:pt x="596" y="234"/>
                    <a:pt x="597" y="234"/>
                    <a:pt x="597" y="234"/>
                  </a:cubicBezTo>
                  <a:cubicBezTo>
                    <a:pt x="598" y="234"/>
                    <a:pt x="599" y="235"/>
                    <a:pt x="599" y="236"/>
                  </a:cubicBezTo>
                  <a:cubicBezTo>
                    <a:pt x="600" y="236"/>
                    <a:pt x="602" y="237"/>
                    <a:pt x="602" y="237"/>
                  </a:cubicBezTo>
                  <a:cubicBezTo>
                    <a:pt x="602" y="237"/>
                    <a:pt x="603" y="238"/>
                    <a:pt x="604" y="237"/>
                  </a:cubicBezTo>
                  <a:cubicBezTo>
                    <a:pt x="604" y="236"/>
                    <a:pt x="605" y="235"/>
                    <a:pt x="605" y="237"/>
                  </a:cubicBezTo>
                  <a:cubicBezTo>
                    <a:pt x="605" y="239"/>
                    <a:pt x="604" y="239"/>
                    <a:pt x="605" y="239"/>
                  </a:cubicBezTo>
                  <a:cubicBezTo>
                    <a:pt x="605" y="240"/>
                    <a:pt x="605" y="241"/>
                    <a:pt x="604" y="241"/>
                  </a:cubicBezTo>
                  <a:cubicBezTo>
                    <a:pt x="604" y="242"/>
                    <a:pt x="604" y="242"/>
                    <a:pt x="604" y="243"/>
                  </a:cubicBezTo>
                  <a:cubicBezTo>
                    <a:pt x="605" y="243"/>
                    <a:pt x="607" y="247"/>
                    <a:pt x="608" y="247"/>
                  </a:cubicBezTo>
                  <a:cubicBezTo>
                    <a:pt x="608" y="247"/>
                    <a:pt x="610" y="248"/>
                    <a:pt x="610" y="249"/>
                  </a:cubicBezTo>
                  <a:cubicBezTo>
                    <a:pt x="610" y="250"/>
                    <a:pt x="611" y="251"/>
                    <a:pt x="613" y="252"/>
                  </a:cubicBezTo>
                  <a:cubicBezTo>
                    <a:pt x="615" y="252"/>
                    <a:pt x="616" y="252"/>
                    <a:pt x="616" y="252"/>
                  </a:cubicBezTo>
                  <a:cubicBezTo>
                    <a:pt x="617" y="252"/>
                    <a:pt x="618" y="251"/>
                    <a:pt x="618" y="251"/>
                  </a:cubicBezTo>
                  <a:cubicBezTo>
                    <a:pt x="619" y="252"/>
                    <a:pt x="622" y="251"/>
                    <a:pt x="621" y="252"/>
                  </a:cubicBezTo>
                  <a:cubicBezTo>
                    <a:pt x="619" y="253"/>
                    <a:pt x="617" y="253"/>
                    <a:pt x="618" y="253"/>
                  </a:cubicBezTo>
                  <a:cubicBezTo>
                    <a:pt x="619" y="253"/>
                    <a:pt x="620" y="254"/>
                    <a:pt x="619" y="255"/>
                  </a:cubicBezTo>
                  <a:cubicBezTo>
                    <a:pt x="618" y="256"/>
                    <a:pt x="618" y="256"/>
                    <a:pt x="618" y="257"/>
                  </a:cubicBezTo>
                  <a:cubicBezTo>
                    <a:pt x="618" y="258"/>
                    <a:pt x="615" y="263"/>
                    <a:pt x="614" y="264"/>
                  </a:cubicBezTo>
                  <a:cubicBezTo>
                    <a:pt x="613" y="264"/>
                    <a:pt x="613" y="266"/>
                    <a:pt x="613" y="266"/>
                  </a:cubicBezTo>
                  <a:cubicBezTo>
                    <a:pt x="613" y="267"/>
                    <a:pt x="613" y="268"/>
                    <a:pt x="612" y="268"/>
                  </a:cubicBezTo>
                  <a:cubicBezTo>
                    <a:pt x="611" y="268"/>
                    <a:pt x="611" y="268"/>
                    <a:pt x="611" y="269"/>
                  </a:cubicBezTo>
                  <a:cubicBezTo>
                    <a:pt x="611" y="269"/>
                    <a:pt x="609" y="270"/>
                    <a:pt x="609" y="270"/>
                  </a:cubicBezTo>
                  <a:cubicBezTo>
                    <a:pt x="608" y="269"/>
                    <a:pt x="591" y="255"/>
                    <a:pt x="591" y="255"/>
                  </a:cubicBezTo>
                  <a:cubicBezTo>
                    <a:pt x="591" y="255"/>
                    <a:pt x="590" y="253"/>
                    <a:pt x="588" y="253"/>
                  </a:cubicBezTo>
                  <a:cubicBezTo>
                    <a:pt x="586" y="253"/>
                    <a:pt x="585" y="253"/>
                    <a:pt x="584" y="253"/>
                  </a:cubicBezTo>
                  <a:cubicBezTo>
                    <a:pt x="584" y="253"/>
                    <a:pt x="573" y="249"/>
                    <a:pt x="572" y="248"/>
                  </a:cubicBezTo>
                  <a:cubicBezTo>
                    <a:pt x="571" y="247"/>
                    <a:pt x="572" y="247"/>
                    <a:pt x="571" y="246"/>
                  </a:cubicBezTo>
                  <a:cubicBezTo>
                    <a:pt x="569" y="246"/>
                    <a:pt x="560" y="243"/>
                    <a:pt x="560" y="243"/>
                  </a:cubicBezTo>
                  <a:cubicBezTo>
                    <a:pt x="560" y="243"/>
                    <a:pt x="560" y="242"/>
                    <a:pt x="559" y="243"/>
                  </a:cubicBezTo>
                  <a:cubicBezTo>
                    <a:pt x="558" y="244"/>
                    <a:pt x="557" y="246"/>
                    <a:pt x="557" y="246"/>
                  </a:cubicBezTo>
                  <a:cubicBezTo>
                    <a:pt x="557" y="246"/>
                    <a:pt x="556" y="245"/>
                    <a:pt x="556" y="245"/>
                  </a:cubicBezTo>
                  <a:cubicBezTo>
                    <a:pt x="556" y="244"/>
                    <a:pt x="556" y="242"/>
                    <a:pt x="557" y="242"/>
                  </a:cubicBezTo>
                  <a:cubicBezTo>
                    <a:pt x="558" y="243"/>
                    <a:pt x="559" y="242"/>
                    <a:pt x="559" y="242"/>
                  </a:cubicBezTo>
                  <a:cubicBezTo>
                    <a:pt x="558" y="241"/>
                    <a:pt x="555" y="240"/>
                    <a:pt x="554" y="239"/>
                  </a:cubicBezTo>
                  <a:cubicBezTo>
                    <a:pt x="553" y="239"/>
                    <a:pt x="546" y="235"/>
                    <a:pt x="536" y="233"/>
                  </a:cubicBezTo>
                  <a:cubicBezTo>
                    <a:pt x="526" y="231"/>
                    <a:pt x="508" y="229"/>
                    <a:pt x="508" y="229"/>
                  </a:cubicBezTo>
                  <a:cubicBezTo>
                    <a:pt x="508" y="229"/>
                    <a:pt x="504" y="229"/>
                    <a:pt x="503" y="228"/>
                  </a:cubicBezTo>
                  <a:cubicBezTo>
                    <a:pt x="503" y="228"/>
                    <a:pt x="501" y="227"/>
                    <a:pt x="500" y="228"/>
                  </a:cubicBezTo>
                  <a:cubicBezTo>
                    <a:pt x="499" y="229"/>
                    <a:pt x="493" y="232"/>
                    <a:pt x="492" y="232"/>
                  </a:cubicBezTo>
                  <a:cubicBezTo>
                    <a:pt x="491" y="233"/>
                    <a:pt x="487" y="232"/>
                    <a:pt x="488" y="234"/>
                  </a:cubicBezTo>
                  <a:cubicBezTo>
                    <a:pt x="488" y="235"/>
                    <a:pt x="490" y="238"/>
                    <a:pt x="491" y="239"/>
                  </a:cubicBezTo>
                  <a:cubicBezTo>
                    <a:pt x="492" y="241"/>
                    <a:pt x="494" y="244"/>
                    <a:pt x="494" y="245"/>
                  </a:cubicBezTo>
                  <a:cubicBezTo>
                    <a:pt x="494" y="246"/>
                    <a:pt x="495" y="248"/>
                    <a:pt x="496" y="247"/>
                  </a:cubicBezTo>
                  <a:cubicBezTo>
                    <a:pt x="497" y="246"/>
                    <a:pt x="498" y="245"/>
                    <a:pt x="498" y="248"/>
                  </a:cubicBezTo>
                  <a:cubicBezTo>
                    <a:pt x="499" y="250"/>
                    <a:pt x="499" y="253"/>
                    <a:pt x="497" y="254"/>
                  </a:cubicBezTo>
                  <a:cubicBezTo>
                    <a:pt x="494" y="255"/>
                    <a:pt x="488" y="257"/>
                    <a:pt x="487" y="257"/>
                  </a:cubicBezTo>
                  <a:cubicBezTo>
                    <a:pt x="486" y="258"/>
                    <a:pt x="484" y="258"/>
                    <a:pt x="484" y="259"/>
                  </a:cubicBezTo>
                  <a:cubicBezTo>
                    <a:pt x="484" y="260"/>
                    <a:pt x="483" y="261"/>
                    <a:pt x="484" y="262"/>
                  </a:cubicBezTo>
                  <a:cubicBezTo>
                    <a:pt x="484" y="262"/>
                    <a:pt x="484" y="264"/>
                    <a:pt x="484" y="265"/>
                  </a:cubicBezTo>
                  <a:cubicBezTo>
                    <a:pt x="483" y="266"/>
                    <a:pt x="481" y="268"/>
                    <a:pt x="477" y="267"/>
                  </a:cubicBezTo>
                  <a:cubicBezTo>
                    <a:pt x="474" y="266"/>
                    <a:pt x="471" y="265"/>
                    <a:pt x="471" y="264"/>
                  </a:cubicBezTo>
                  <a:cubicBezTo>
                    <a:pt x="472" y="262"/>
                    <a:pt x="472" y="262"/>
                    <a:pt x="471" y="261"/>
                  </a:cubicBezTo>
                  <a:cubicBezTo>
                    <a:pt x="471" y="261"/>
                    <a:pt x="470" y="260"/>
                    <a:pt x="472" y="259"/>
                  </a:cubicBezTo>
                  <a:cubicBezTo>
                    <a:pt x="473" y="258"/>
                    <a:pt x="474" y="258"/>
                    <a:pt x="475" y="257"/>
                  </a:cubicBezTo>
                  <a:cubicBezTo>
                    <a:pt x="476" y="257"/>
                    <a:pt x="477" y="257"/>
                    <a:pt x="475" y="256"/>
                  </a:cubicBezTo>
                  <a:cubicBezTo>
                    <a:pt x="474" y="255"/>
                    <a:pt x="471" y="253"/>
                    <a:pt x="470" y="252"/>
                  </a:cubicBezTo>
                  <a:cubicBezTo>
                    <a:pt x="469" y="252"/>
                    <a:pt x="468" y="251"/>
                    <a:pt x="470" y="251"/>
                  </a:cubicBezTo>
                  <a:cubicBezTo>
                    <a:pt x="472" y="250"/>
                    <a:pt x="474" y="250"/>
                    <a:pt x="471" y="250"/>
                  </a:cubicBezTo>
                  <a:cubicBezTo>
                    <a:pt x="469" y="250"/>
                    <a:pt x="462" y="253"/>
                    <a:pt x="462" y="254"/>
                  </a:cubicBezTo>
                  <a:cubicBezTo>
                    <a:pt x="461" y="254"/>
                    <a:pt x="460" y="255"/>
                    <a:pt x="461" y="255"/>
                  </a:cubicBezTo>
                  <a:cubicBezTo>
                    <a:pt x="462" y="256"/>
                    <a:pt x="462" y="257"/>
                    <a:pt x="461" y="256"/>
                  </a:cubicBezTo>
                  <a:cubicBezTo>
                    <a:pt x="460" y="256"/>
                    <a:pt x="458" y="255"/>
                    <a:pt x="458" y="254"/>
                  </a:cubicBezTo>
                  <a:cubicBezTo>
                    <a:pt x="459" y="253"/>
                    <a:pt x="458" y="253"/>
                    <a:pt x="457" y="253"/>
                  </a:cubicBezTo>
                  <a:cubicBezTo>
                    <a:pt x="457" y="254"/>
                    <a:pt x="451" y="257"/>
                    <a:pt x="450" y="257"/>
                  </a:cubicBezTo>
                  <a:cubicBezTo>
                    <a:pt x="449" y="257"/>
                    <a:pt x="447" y="259"/>
                    <a:pt x="446" y="260"/>
                  </a:cubicBezTo>
                  <a:cubicBezTo>
                    <a:pt x="446" y="260"/>
                    <a:pt x="446" y="261"/>
                    <a:pt x="445" y="261"/>
                  </a:cubicBezTo>
                  <a:cubicBezTo>
                    <a:pt x="444" y="261"/>
                    <a:pt x="439" y="261"/>
                    <a:pt x="438" y="260"/>
                  </a:cubicBezTo>
                  <a:cubicBezTo>
                    <a:pt x="436" y="260"/>
                    <a:pt x="433" y="259"/>
                    <a:pt x="432" y="260"/>
                  </a:cubicBezTo>
                  <a:cubicBezTo>
                    <a:pt x="431" y="260"/>
                    <a:pt x="428" y="260"/>
                    <a:pt x="428" y="260"/>
                  </a:cubicBezTo>
                  <a:cubicBezTo>
                    <a:pt x="427" y="259"/>
                    <a:pt x="424" y="258"/>
                    <a:pt x="423" y="260"/>
                  </a:cubicBezTo>
                  <a:cubicBezTo>
                    <a:pt x="421" y="261"/>
                    <a:pt x="413" y="267"/>
                    <a:pt x="412" y="267"/>
                  </a:cubicBezTo>
                  <a:cubicBezTo>
                    <a:pt x="411" y="268"/>
                    <a:pt x="410" y="268"/>
                    <a:pt x="409" y="269"/>
                  </a:cubicBezTo>
                  <a:cubicBezTo>
                    <a:pt x="409" y="269"/>
                    <a:pt x="409" y="271"/>
                    <a:pt x="407" y="270"/>
                  </a:cubicBezTo>
                  <a:cubicBezTo>
                    <a:pt x="406" y="270"/>
                    <a:pt x="404" y="267"/>
                    <a:pt x="402" y="269"/>
                  </a:cubicBezTo>
                  <a:cubicBezTo>
                    <a:pt x="399" y="271"/>
                    <a:pt x="399" y="270"/>
                    <a:pt x="399" y="269"/>
                  </a:cubicBezTo>
                  <a:cubicBezTo>
                    <a:pt x="399" y="269"/>
                    <a:pt x="399" y="268"/>
                    <a:pt x="397" y="269"/>
                  </a:cubicBezTo>
                  <a:cubicBezTo>
                    <a:pt x="396" y="270"/>
                    <a:pt x="394" y="270"/>
                    <a:pt x="391" y="269"/>
                  </a:cubicBezTo>
                  <a:cubicBezTo>
                    <a:pt x="388" y="268"/>
                    <a:pt x="385" y="267"/>
                    <a:pt x="388" y="266"/>
                  </a:cubicBezTo>
                  <a:cubicBezTo>
                    <a:pt x="391" y="266"/>
                    <a:pt x="391" y="266"/>
                    <a:pt x="390" y="266"/>
                  </a:cubicBezTo>
                  <a:cubicBezTo>
                    <a:pt x="389" y="266"/>
                    <a:pt x="390" y="265"/>
                    <a:pt x="391" y="265"/>
                  </a:cubicBezTo>
                  <a:cubicBezTo>
                    <a:pt x="392" y="266"/>
                    <a:pt x="395" y="266"/>
                    <a:pt x="394" y="264"/>
                  </a:cubicBezTo>
                  <a:cubicBezTo>
                    <a:pt x="394" y="263"/>
                    <a:pt x="391" y="260"/>
                    <a:pt x="392" y="259"/>
                  </a:cubicBezTo>
                  <a:cubicBezTo>
                    <a:pt x="393" y="258"/>
                    <a:pt x="393" y="257"/>
                    <a:pt x="394" y="256"/>
                  </a:cubicBezTo>
                  <a:cubicBezTo>
                    <a:pt x="394" y="256"/>
                    <a:pt x="394" y="255"/>
                    <a:pt x="395" y="255"/>
                  </a:cubicBezTo>
                  <a:cubicBezTo>
                    <a:pt x="395" y="255"/>
                    <a:pt x="396" y="254"/>
                    <a:pt x="395" y="254"/>
                  </a:cubicBezTo>
                  <a:cubicBezTo>
                    <a:pt x="394" y="253"/>
                    <a:pt x="393" y="252"/>
                    <a:pt x="392" y="253"/>
                  </a:cubicBezTo>
                  <a:cubicBezTo>
                    <a:pt x="392" y="253"/>
                    <a:pt x="391" y="253"/>
                    <a:pt x="390" y="252"/>
                  </a:cubicBezTo>
                  <a:cubicBezTo>
                    <a:pt x="390" y="252"/>
                    <a:pt x="389" y="252"/>
                    <a:pt x="388" y="253"/>
                  </a:cubicBezTo>
                  <a:cubicBezTo>
                    <a:pt x="388" y="253"/>
                    <a:pt x="374" y="258"/>
                    <a:pt x="373" y="258"/>
                  </a:cubicBezTo>
                  <a:cubicBezTo>
                    <a:pt x="372" y="259"/>
                    <a:pt x="370" y="260"/>
                    <a:pt x="371" y="260"/>
                  </a:cubicBezTo>
                  <a:cubicBezTo>
                    <a:pt x="372" y="261"/>
                    <a:pt x="373" y="261"/>
                    <a:pt x="373" y="261"/>
                  </a:cubicBezTo>
                  <a:cubicBezTo>
                    <a:pt x="374" y="261"/>
                    <a:pt x="375" y="262"/>
                    <a:pt x="375" y="263"/>
                  </a:cubicBezTo>
                  <a:cubicBezTo>
                    <a:pt x="376" y="263"/>
                    <a:pt x="377" y="264"/>
                    <a:pt x="377" y="265"/>
                  </a:cubicBezTo>
                  <a:cubicBezTo>
                    <a:pt x="376" y="265"/>
                    <a:pt x="372" y="267"/>
                    <a:pt x="371" y="267"/>
                  </a:cubicBezTo>
                  <a:cubicBezTo>
                    <a:pt x="370" y="267"/>
                    <a:pt x="369" y="267"/>
                    <a:pt x="370" y="266"/>
                  </a:cubicBezTo>
                  <a:cubicBezTo>
                    <a:pt x="371" y="264"/>
                    <a:pt x="370" y="264"/>
                    <a:pt x="371" y="264"/>
                  </a:cubicBezTo>
                  <a:cubicBezTo>
                    <a:pt x="371" y="263"/>
                    <a:pt x="371" y="263"/>
                    <a:pt x="370" y="263"/>
                  </a:cubicBezTo>
                  <a:cubicBezTo>
                    <a:pt x="369" y="263"/>
                    <a:pt x="367" y="263"/>
                    <a:pt x="368" y="262"/>
                  </a:cubicBezTo>
                  <a:cubicBezTo>
                    <a:pt x="370" y="261"/>
                    <a:pt x="369" y="261"/>
                    <a:pt x="368" y="261"/>
                  </a:cubicBezTo>
                  <a:cubicBezTo>
                    <a:pt x="367" y="262"/>
                    <a:pt x="362" y="262"/>
                    <a:pt x="360" y="263"/>
                  </a:cubicBezTo>
                  <a:cubicBezTo>
                    <a:pt x="359" y="264"/>
                    <a:pt x="359" y="264"/>
                    <a:pt x="360" y="264"/>
                  </a:cubicBezTo>
                  <a:cubicBezTo>
                    <a:pt x="360" y="264"/>
                    <a:pt x="360" y="265"/>
                    <a:pt x="360" y="265"/>
                  </a:cubicBezTo>
                  <a:cubicBezTo>
                    <a:pt x="359" y="265"/>
                    <a:pt x="351" y="267"/>
                    <a:pt x="350" y="267"/>
                  </a:cubicBezTo>
                  <a:cubicBezTo>
                    <a:pt x="349" y="267"/>
                    <a:pt x="345" y="268"/>
                    <a:pt x="344" y="269"/>
                  </a:cubicBezTo>
                  <a:cubicBezTo>
                    <a:pt x="343" y="270"/>
                    <a:pt x="342" y="271"/>
                    <a:pt x="341" y="271"/>
                  </a:cubicBezTo>
                  <a:cubicBezTo>
                    <a:pt x="340" y="271"/>
                    <a:pt x="338" y="273"/>
                    <a:pt x="337" y="273"/>
                  </a:cubicBezTo>
                  <a:cubicBezTo>
                    <a:pt x="337" y="274"/>
                    <a:pt x="334" y="276"/>
                    <a:pt x="333" y="276"/>
                  </a:cubicBezTo>
                  <a:cubicBezTo>
                    <a:pt x="332" y="276"/>
                    <a:pt x="328" y="277"/>
                    <a:pt x="327" y="278"/>
                  </a:cubicBezTo>
                  <a:cubicBezTo>
                    <a:pt x="326" y="279"/>
                    <a:pt x="322" y="280"/>
                    <a:pt x="321" y="280"/>
                  </a:cubicBezTo>
                  <a:cubicBezTo>
                    <a:pt x="320" y="280"/>
                    <a:pt x="319" y="280"/>
                    <a:pt x="319" y="281"/>
                  </a:cubicBezTo>
                  <a:cubicBezTo>
                    <a:pt x="319" y="281"/>
                    <a:pt x="318" y="282"/>
                    <a:pt x="319" y="283"/>
                  </a:cubicBezTo>
                  <a:cubicBezTo>
                    <a:pt x="320" y="283"/>
                    <a:pt x="324" y="285"/>
                    <a:pt x="322" y="285"/>
                  </a:cubicBezTo>
                  <a:cubicBezTo>
                    <a:pt x="320" y="285"/>
                    <a:pt x="316" y="285"/>
                    <a:pt x="315" y="284"/>
                  </a:cubicBezTo>
                  <a:cubicBezTo>
                    <a:pt x="314" y="284"/>
                    <a:pt x="310" y="284"/>
                    <a:pt x="310" y="285"/>
                  </a:cubicBezTo>
                  <a:cubicBezTo>
                    <a:pt x="309" y="285"/>
                    <a:pt x="307" y="287"/>
                    <a:pt x="307" y="286"/>
                  </a:cubicBezTo>
                  <a:cubicBezTo>
                    <a:pt x="306" y="286"/>
                    <a:pt x="303" y="286"/>
                    <a:pt x="304" y="287"/>
                  </a:cubicBezTo>
                  <a:cubicBezTo>
                    <a:pt x="305" y="288"/>
                    <a:pt x="307" y="289"/>
                    <a:pt x="305" y="291"/>
                  </a:cubicBezTo>
                  <a:cubicBezTo>
                    <a:pt x="304" y="292"/>
                    <a:pt x="303" y="293"/>
                    <a:pt x="303" y="294"/>
                  </a:cubicBezTo>
                  <a:cubicBezTo>
                    <a:pt x="303" y="295"/>
                    <a:pt x="303" y="296"/>
                    <a:pt x="303" y="296"/>
                  </a:cubicBezTo>
                  <a:cubicBezTo>
                    <a:pt x="302" y="296"/>
                    <a:pt x="302" y="296"/>
                    <a:pt x="302" y="297"/>
                  </a:cubicBezTo>
                  <a:cubicBezTo>
                    <a:pt x="303" y="298"/>
                    <a:pt x="303" y="299"/>
                    <a:pt x="303" y="300"/>
                  </a:cubicBezTo>
                  <a:cubicBezTo>
                    <a:pt x="302" y="301"/>
                    <a:pt x="301" y="302"/>
                    <a:pt x="301" y="303"/>
                  </a:cubicBezTo>
                  <a:cubicBezTo>
                    <a:pt x="300" y="304"/>
                    <a:pt x="300" y="304"/>
                    <a:pt x="299" y="304"/>
                  </a:cubicBezTo>
                  <a:cubicBezTo>
                    <a:pt x="298" y="305"/>
                    <a:pt x="295" y="303"/>
                    <a:pt x="292" y="304"/>
                  </a:cubicBezTo>
                  <a:cubicBezTo>
                    <a:pt x="289" y="306"/>
                    <a:pt x="287" y="305"/>
                    <a:pt x="286" y="306"/>
                  </a:cubicBezTo>
                  <a:cubicBezTo>
                    <a:pt x="284" y="307"/>
                    <a:pt x="282" y="308"/>
                    <a:pt x="284" y="307"/>
                  </a:cubicBezTo>
                  <a:cubicBezTo>
                    <a:pt x="286" y="305"/>
                    <a:pt x="286" y="304"/>
                    <a:pt x="284" y="305"/>
                  </a:cubicBezTo>
                  <a:cubicBezTo>
                    <a:pt x="283" y="305"/>
                    <a:pt x="277" y="307"/>
                    <a:pt x="275" y="304"/>
                  </a:cubicBezTo>
                  <a:cubicBezTo>
                    <a:pt x="273" y="301"/>
                    <a:pt x="269" y="296"/>
                    <a:pt x="264" y="294"/>
                  </a:cubicBezTo>
                  <a:cubicBezTo>
                    <a:pt x="259" y="292"/>
                    <a:pt x="260" y="288"/>
                    <a:pt x="263" y="287"/>
                  </a:cubicBezTo>
                  <a:cubicBezTo>
                    <a:pt x="265" y="287"/>
                    <a:pt x="268" y="285"/>
                    <a:pt x="267" y="284"/>
                  </a:cubicBezTo>
                  <a:cubicBezTo>
                    <a:pt x="267" y="282"/>
                    <a:pt x="269" y="282"/>
                    <a:pt x="270" y="282"/>
                  </a:cubicBezTo>
                  <a:cubicBezTo>
                    <a:pt x="271" y="282"/>
                    <a:pt x="279" y="281"/>
                    <a:pt x="280" y="281"/>
                  </a:cubicBezTo>
                  <a:cubicBezTo>
                    <a:pt x="281" y="280"/>
                    <a:pt x="283" y="280"/>
                    <a:pt x="284" y="280"/>
                  </a:cubicBezTo>
                  <a:cubicBezTo>
                    <a:pt x="285" y="280"/>
                    <a:pt x="290" y="282"/>
                    <a:pt x="287" y="278"/>
                  </a:cubicBezTo>
                  <a:cubicBezTo>
                    <a:pt x="285" y="274"/>
                    <a:pt x="285" y="275"/>
                    <a:pt x="285" y="273"/>
                  </a:cubicBezTo>
                  <a:cubicBezTo>
                    <a:pt x="284" y="272"/>
                    <a:pt x="284" y="271"/>
                    <a:pt x="282" y="270"/>
                  </a:cubicBezTo>
                  <a:cubicBezTo>
                    <a:pt x="280" y="269"/>
                    <a:pt x="277" y="267"/>
                    <a:pt x="277" y="266"/>
                  </a:cubicBezTo>
                  <a:cubicBezTo>
                    <a:pt x="276" y="265"/>
                    <a:pt x="277" y="265"/>
                    <a:pt x="275" y="264"/>
                  </a:cubicBezTo>
                  <a:cubicBezTo>
                    <a:pt x="274" y="264"/>
                    <a:pt x="241" y="259"/>
                    <a:pt x="239" y="259"/>
                  </a:cubicBezTo>
                  <a:cubicBezTo>
                    <a:pt x="237" y="259"/>
                    <a:pt x="235" y="258"/>
                    <a:pt x="237" y="260"/>
                  </a:cubicBezTo>
                  <a:cubicBezTo>
                    <a:pt x="239" y="261"/>
                    <a:pt x="244" y="264"/>
                    <a:pt x="246" y="265"/>
                  </a:cubicBezTo>
                  <a:cubicBezTo>
                    <a:pt x="248" y="266"/>
                    <a:pt x="251" y="268"/>
                    <a:pt x="251" y="270"/>
                  </a:cubicBezTo>
                  <a:cubicBezTo>
                    <a:pt x="252" y="272"/>
                    <a:pt x="253" y="274"/>
                    <a:pt x="252" y="275"/>
                  </a:cubicBezTo>
                  <a:cubicBezTo>
                    <a:pt x="251" y="275"/>
                    <a:pt x="249" y="275"/>
                    <a:pt x="250" y="276"/>
                  </a:cubicBezTo>
                  <a:cubicBezTo>
                    <a:pt x="250" y="277"/>
                    <a:pt x="250" y="278"/>
                    <a:pt x="250" y="278"/>
                  </a:cubicBezTo>
                  <a:cubicBezTo>
                    <a:pt x="249" y="279"/>
                    <a:pt x="248" y="280"/>
                    <a:pt x="248" y="281"/>
                  </a:cubicBezTo>
                  <a:cubicBezTo>
                    <a:pt x="248" y="283"/>
                    <a:pt x="247" y="287"/>
                    <a:pt x="245" y="290"/>
                  </a:cubicBezTo>
                  <a:cubicBezTo>
                    <a:pt x="243" y="293"/>
                    <a:pt x="244" y="295"/>
                    <a:pt x="246" y="296"/>
                  </a:cubicBezTo>
                  <a:cubicBezTo>
                    <a:pt x="248" y="296"/>
                    <a:pt x="250" y="298"/>
                    <a:pt x="251" y="298"/>
                  </a:cubicBezTo>
                  <a:cubicBezTo>
                    <a:pt x="251" y="299"/>
                    <a:pt x="252" y="299"/>
                    <a:pt x="252" y="299"/>
                  </a:cubicBezTo>
                  <a:cubicBezTo>
                    <a:pt x="253" y="299"/>
                    <a:pt x="253" y="299"/>
                    <a:pt x="253" y="300"/>
                  </a:cubicBezTo>
                  <a:cubicBezTo>
                    <a:pt x="254" y="301"/>
                    <a:pt x="258" y="308"/>
                    <a:pt x="254" y="312"/>
                  </a:cubicBezTo>
                  <a:cubicBezTo>
                    <a:pt x="250" y="316"/>
                    <a:pt x="248" y="318"/>
                    <a:pt x="249" y="321"/>
                  </a:cubicBezTo>
                  <a:cubicBezTo>
                    <a:pt x="250" y="325"/>
                    <a:pt x="250" y="324"/>
                    <a:pt x="249" y="325"/>
                  </a:cubicBezTo>
                  <a:cubicBezTo>
                    <a:pt x="249" y="326"/>
                    <a:pt x="249" y="326"/>
                    <a:pt x="250" y="327"/>
                  </a:cubicBezTo>
                  <a:cubicBezTo>
                    <a:pt x="250" y="328"/>
                    <a:pt x="251" y="330"/>
                    <a:pt x="249" y="328"/>
                  </a:cubicBezTo>
                  <a:cubicBezTo>
                    <a:pt x="248" y="326"/>
                    <a:pt x="247" y="327"/>
                    <a:pt x="248" y="325"/>
                  </a:cubicBezTo>
                  <a:cubicBezTo>
                    <a:pt x="248" y="324"/>
                    <a:pt x="247" y="322"/>
                    <a:pt x="246" y="322"/>
                  </a:cubicBezTo>
                  <a:cubicBezTo>
                    <a:pt x="244" y="322"/>
                    <a:pt x="241" y="322"/>
                    <a:pt x="241" y="323"/>
                  </a:cubicBezTo>
                  <a:cubicBezTo>
                    <a:pt x="240" y="324"/>
                    <a:pt x="240" y="324"/>
                    <a:pt x="240" y="325"/>
                  </a:cubicBezTo>
                  <a:cubicBezTo>
                    <a:pt x="240" y="326"/>
                    <a:pt x="240" y="326"/>
                    <a:pt x="239" y="326"/>
                  </a:cubicBezTo>
                  <a:cubicBezTo>
                    <a:pt x="238" y="325"/>
                    <a:pt x="236" y="324"/>
                    <a:pt x="238" y="323"/>
                  </a:cubicBezTo>
                  <a:cubicBezTo>
                    <a:pt x="240" y="322"/>
                    <a:pt x="244" y="320"/>
                    <a:pt x="243" y="319"/>
                  </a:cubicBezTo>
                  <a:cubicBezTo>
                    <a:pt x="242" y="319"/>
                    <a:pt x="238" y="317"/>
                    <a:pt x="238" y="317"/>
                  </a:cubicBezTo>
                  <a:cubicBezTo>
                    <a:pt x="238" y="316"/>
                    <a:pt x="236" y="315"/>
                    <a:pt x="233" y="315"/>
                  </a:cubicBezTo>
                  <a:cubicBezTo>
                    <a:pt x="230" y="316"/>
                    <a:pt x="225" y="314"/>
                    <a:pt x="223" y="314"/>
                  </a:cubicBezTo>
                  <a:cubicBezTo>
                    <a:pt x="222" y="313"/>
                    <a:pt x="222" y="312"/>
                    <a:pt x="219" y="315"/>
                  </a:cubicBezTo>
                  <a:cubicBezTo>
                    <a:pt x="215" y="319"/>
                    <a:pt x="214" y="319"/>
                    <a:pt x="214" y="320"/>
                  </a:cubicBezTo>
                  <a:cubicBezTo>
                    <a:pt x="213" y="321"/>
                    <a:pt x="208" y="324"/>
                    <a:pt x="205" y="325"/>
                  </a:cubicBezTo>
                  <a:cubicBezTo>
                    <a:pt x="201" y="326"/>
                    <a:pt x="197" y="327"/>
                    <a:pt x="194" y="330"/>
                  </a:cubicBezTo>
                  <a:cubicBezTo>
                    <a:pt x="191" y="332"/>
                    <a:pt x="188" y="334"/>
                    <a:pt x="187" y="335"/>
                  </a:cubicBezTo>
                  <a:cubicBezTo>
                    <a:pt x="185" y="336"/>
                    <a:pt x="182" y="337"/>
                    <a:pt x="184" y="340"/>
                  </a:cubicBezTo>
                  <a:cubicBezTo>
                    <a:pt x="186" y="344"/>
                    <a:pt x="187" y="345"/>
                    <a:pt x="190" y="347"/>
                  </a:cubicBezTo>
                  <a:cubicBezTo>
                    <a:pt x="193" y="350"/>
                    <a:pt x="196" y="357"/>
                    <a:pt x="196" y="360"/>
                  </a:cubicBezTo>
                  <a:cubicBezTo>
                    <a:pt x="196" y="362"/>
                    <a:pt x="194" y="361"/>
                    <a:pt x="194" y="361"/>
                  </a:cubicBezTo>
                  <a:cubicBezTo>
                    <a:pt x="194" y="361"/>
                    <a:pt x="167" y="358"/>
                    <a:pt x="164" y="357"/>
                  </a:cubicBezTo>
                  <a:cubicBezTo>
                    <a:pt x="164" y="357"/>
                    <a:pt x="161" y="357"/>
                    <a:pt x="161" y="357"/>
                  </a:cubicBezTo>
                  <a:cubicBezTo>
                    <a:pt x="160" y="358"/>
                    <a:pt x="159" y="359"/>
                    <a:pt x="159" y="357"/>
                  </a:cubicBezTo>
                  <a:cubicBezTo>
                    <a:pt x="158" y="356"/>
                    <a:pt x="159" y="355"/>
                    <a:pt x="160" y="355"/>
                  </a:cubicBezTo>
                  <a:cubicBezTo>
                    <a:pt x="162" y="356"/>
                    <a:pt x="163" y="356"/>
                    <a:pt x="163" y="355"/>
                  </a:cubicBezTo>
                  <a:cubicBezTo>
                    <a:pt x="164" y="354"/>
                    <a:pt x="163" y="354"/>
                    <a:pt x="162" y="353"/>
                  </a:cubicBezTo>
                  <a:cubicBezTo>
                    <a:pt x="160" y="352"/>
                    <a:pt x="151" y="347"/>
                    <a:pt x="149" y="347"/>
                  </a:cubicBezTo>
                  <a:cubicBezTo>
                    <a:pt x="148" y="346"/>
                    <a:pt x="143" y="345"/>
                    <a:pt x="142" y="346"/>
                  </a:cubicBezTo>
                  <a:cubicBezTo>
                    <a:pt x="141" y="347"/>
                    <a:pt x="141" y="347"/>
                    <a:pt x="141" y="348"/>
                  </a:cubicBezTo>
                  <a:cubicBezTo>
                    <a:pt x="141" y="350"/>
                    <a:pt x="140" y="351"/>
                    <a:pt x="140" y="351"/>
                  </a:cubicBezTo>
                  <a:cubicBezTo>
                    <a:pt x="139" y="352"/>
                    <a:pt x="137" y="352"/>
                    <a:pt x="137" y="352"/>
                  </a:cubicBezTo>
                  <a:cubicBezTo>
                    <a:pt x="136" y="352"/>
                    <a:pt x="135" y="351"/>
                    <a:pt x="136" y="352"/>
                  </a:cubicBezTo>
                  <a:cubicBezTo>
                    <a:pt x="137" y="354"/>
                    <a:pt x="140" y="358"/>
                    <a:pt x="141" y="359"/>
                  </a:cubicBezTo>
                  <a:cubicBezTo>
                    <a:pt x="141" y="360"/>
                    <a:pt x="146" y="364"/>
                    <a:pt x="147" y="365"/>
                  </a:cubicBezTo>
                  <a:cubicBezTo>
                    <a:pt x="148" y="366"/>
                    <a:pt x="149" y="366"/>
                    <a:pt x="150" y="365"/>
                  </a:cubicBezTo>
                  <a:cubicBezTo>
                    <a:pt x="150" y="365"/>
                    <a:pt x="151" y="365"/>
                    <a:pt x="152" y="365"/>
                  </a:cubicBezTo>
                  <a:cubicBezTo>
                    <a:pt x="152" y="365"/>
                    <a:pt x="153" y="365"/>
                    <a:pt x="153" y="364"/>
                  </a:cubicBezTo>
                  <a:cubicBezTo>
                    <a:pt x="154" y="364"/>
                    <a:pt x="155" y="363"/>
                    <a:pt x="155" y="364"/>
                  </a:cubicBezTo>
                  <a:cubicBezTo>
                    <a:pt x="156" y="366"/>
                    <a:pt x="156" y="366"/>
                    <a:pt x="157" y="366"/>
                  </a:cubicBezTo>
                  <a:cubicBezTo>
                    <a:pt x="158" y="366"/>
                    <a:pt x="159" y="367"/>
                    <a:pt x="158" y="368"/>
                  </a:cubicBezTo>
                  <a:cubicBezTo>
                    <a:pt x="158" y="369"/>
                    <a:pt x="158" y="370"/>
                    <a:pt x="159" y="371"/>
                  </a:cubicBezTo>
                  <a:cubicBezTo>
                    <a:pt x="160" y="372"/>
                    <a:pt x="160" y="373"/>
                    <a:pt x="159" y="375"/>
                  </a:cubicBezTo>
                  <a:cubicBezTo>
                    <a:pt x="157" y="376"/>
                    <a:pt x="155" y="377"/>
                    <a:pt x="154" y="377"/>
                  </a:cubicBezTo>
                  <a:cubicBezTo>
                    <a:pt x="153" y="377"/>
                    <a:pt x="152" y="376"/>
                    <a:pt x="152" y="377"/>
                  </a:cubicBezTo>
                  <a:cubicBezTo>
                    <a:pt x="152" y="378"/>
                    <a:pt x="150" y="379"/>
                    <a:pt x="147" y="378"/>
                  </a:cubicBezTo>
                  <a:cubicBezTo>
                    <a:pt x="145" y="378"/>
                    <a:pt x="136" y="375"/>
                    <a:pt x="134" y="372"/>
                  </a:cubicBezTo>
                  <a:cubicBezTo>
                    <a:pt x="131" y="369"/>
                    <a:pt x="128" y="366"/>
                    <a:pt x="121" y="365"/>
                  </a:cubicBezTo>
                  <a:cubicBezTo>
                    <a:pt x="115" y="365"/>
                    <a:pt x="111" y="363"/>
                    <a:pt x="111" y="360"/>
                  </a:cubicBezTo>
                  <a:cubicBezTo>
                    <a:pt x="111" y="357"/>
                    <a:pt x="110" y="357"/>
                    <a:pt x="112" y="357"/>
                  </a:cubicBezTo>
                  <a:cubicBezTo>
                    <a:pt x="113" y="356"/>
                    <a:pt x="115" y="355"/>
                    <a:pt x="113" y="355"/>
                  </a:cubicBezTo>
                  <a:cubicBezTo>
                    <a:pt x="111" y="356"/>
                    <a:pt x="111" y="356"/>
                    <a:pt x="112" y="355"/>
                  </a:cubicBezTo>
                  <a:cubicBezTo>
                    <a:pt x="112" y="354"/>
                    <a:pt x="113" y="354"/>
                    <a:pt x="112" y="353"/>
                  </a:cubicBezTo>
                  <a:cubicBezTo>
                    <a:pt x="112" y="352"/>
                    <a:pt x="109" y="348"/>
                    <a:pt x="108" y="346"/>
                  </a:cubicBezTo>
                  <a:cubicBezTo>
                    <a:pt x="108" y="344"/>
                    <a:pt x="106" y="343"/>
                    <a:pt x="105" y="342"/>
                  </a:cubicBezTo>
                  <a:cubicBezTo>
                    <a:pt x="104" y="342"/>
                    <a:pt x="103" y="341"/>
                    <a:pt x="105" y="340"/>
                  </a:cubicBezTo>
                  <a:cubicBezTo>
                    <a:pt x="106" y="340"/>
                    <a:pt x="106" y="339"/>
                    <a:pt x="107" y="339"/>
                  </a:cubicBezTo>
                  <a:cubicBezTo>
                    <a:pt x="108" y="339"/>
                    <a:pt x="108" y="339"/>
                    <a:pt x="108" y="337"/>
                  </a:cubicBezTo>
                  <a:cubicBezTo>
                    <a:pt x="108" y="336"/>
                    <a:pt x="108" y="330"/>
                    <a:pt x="110" y="331"/>
                  </a:cubicBezTo>
                  <a:cubicBezTo>
                    <a:pt x="112" y="332"/>
                    <a:pt x="115" y="334"/>
                    <a:pt x="112" y="330"/>
                  </a:cubicBezTo>
                  <a:cubicBezTo>
                    <a:pt x="110" y="326"/>
                    <a:pt x="106" y="323"/>
                    <a:pt x="105" y="323"/>
                  </a:cubicBezTo>
                  <a:cubicBezTo>
                    <a:pt x="103" y="322"/>
                    <a:pt x="92" y="319"/>
                    <a:pt x="91" y="319"/>
                  </a:cubicBezTo>
                  <a:cubicBezTo>
                    <a:pt x="90" y="319"/>
                    <a:pt x="87" y="318"/>
                    <a:pt x="91" y="317"/>
                  </a:cubicBezTo>
                  <a:cubicBezTo>
                    <a:pt x="94" y="317"/>
                    <a:pt x="95" y="315"/>
                    <a:pt x="94" y="314"/>
                  </a:cubicBezTo>
                  <a:cubicBezTo>
                    <a:pt x="93" y="314"/>
                    <a:pt x="88" y="313"/>
                    <a:pt x="87" y="313"/>
                  </a:cubicBezTo>
                  <a:cubicBezTo>
                    <a:pt x="86" y="313"/>
                    <a:pt x="84" y="313"/>
                    <a:pt x="85" y="313"/>
                  </a:cubicBezTo>
                  <a:cubicBezTo>
                    <a:pt x="87" y="312"/>
                    <a:pt x="86" y="312"/>
                    <a:pt x="85" y="312"/>
                  </a:cubicBezTo>
                  <a:cubicBezTo>
                    <a:pt x="84" y="312"/>
                    <a:pt x="81" y="311"/>
                    <a:pt x="84" y="311"/>
                  </a:cubicBezTo>
                  <a:cubicBezTo>
                    <a:pt x="88" y="310"/>
                    <a:pt x="89" y="309"/>
                    <a:pt x="87" y="309"/>
                  </a:cubicBezTo>
                  <a:cubicBezTo>
                    <a:pt x="85" y="309"/>
                    <a:pt x="81" y="308"/>
                    <a:pt x="81" y="307"/>
                  </a:cubicBezTo>
                  <a:cubicBezTo>
                    <a:pt x="82" y="307"/>
                    <a:pt x="82" y="306"/>
                    <a:pt x="81" y="306"/>
                  </a:cubicBezTo>
                  <a:cubicBezTo>
                    <a:pt x="81" y="306"/>
                    <a:pt x="74" y="304"/>
                    <a:pt x="75" y="302"/>
                  </a:cubicBezTo>
                  <a:cubicBezTo>
                    <a:pt x="77" y="300"/>
                    <a:pt x="75" y="299"/>
                    <a:pt x="75" y="299"/>
                  </a:cubicBezTo>
                  <a:cubicBezTo>
                    <a:pt x="74" y="299"/>
                    <a:pt x="69" y="298"/>
                    <a:pt x="73" y="297"/>
                  </a:cubicBezTo>
                  <a:cubicBezTo>
                    <a:pt x="76" y="297"/>
                    <a:pt x="79" y="299"/>
                    <a:pt x="81" y="299"/>
                  </a:cubicBezTo>
                  <a:cubicBezTo>
                    <a:pt x="82" y="299"/>
                    <a:pt x="82" y="299"/>
                    <a:pt x="82" y="300"/>
                  </a:cubicBezTo>
                  <a:cubicBezTo>
                    <a:pt x="81" y="301"/>
                    <a:pt x="81" y="302"/>
                    <a:pt x="83" y="302"/>
                  </a:cubicBezTo>
                  <a:cubicBezTo>
                    <a:pt x="84" y="303"/>
                    <a:pt x="87" y="305"/>
                    <a:pt x="88" y="306"/>
                  </a:cubicBezTo>
                  <a:cubicBezTo>
                    <a:pt x="89" y="307"/>
                    <a:pt x="92" y="308"/>
                    <a:pt x="94" y="308"/>
                  </a:cubicBezTo>
                  <a:cubicBezTo>
                    <a:pt x="95" y="308"/>
                    <a:pt x="98" y="309"/>
                    <a:pt x="99" y="308"/>
                  </a:cubicBezTo>
                  <a:cubicBezTo>
                    <a:pt x="99" y="308"/>
                    <a:pt x="101" y="307"/>
                    <a:pt x="102" y="307"/>
                  </a:cubicBezTo>
                  <a:cubicBezTo>
                    <a:pt x="103" y="308"/>
                    <a:pt x="106" y="309"/>
                    <a:pt x="106" y="310"/>
                  </a:cubicBezTo>
                  <a:cubicBezTo>
                    <a:pt x="106" y="311"/>
                    <a:pt x="105" y="313"/>
                    <a:pt x="107" y="313"/>
                  </a:cubicBezTo>
                  <a:cubicBezTo>
                    <a:pt x="109" y="312"/>
                    <a:pt x="113" y="312"/>
                    <a:pt x="115" y="312"/>
                  </a:cubicBezTo>
                  <a:cubicBezTo>
                    <a:pt x="117" y="313"/>
                    <a:pt x="157" y="323"/>
                    <a:pt x="157" y="323"/>
                  </a:cubicBezTo>
                  <a:cubicBezTo>
                    <a:pt x="158" y="323"/>
                    <a:pt x="167" y="325"/>
                    <a:pt x="171" y="324"/>
                  </a:cubicBezTo>
                  <a:cubicBezTo>
                    <a:pt x="174" y="323"/>
                    <a:pt x="178" y="322"/>
                    <a:pt x="180" y="322"/>
                  </a:cubicBezTo>
                  <a:cubicBezTo>
                    <a:pt x="182" y="321"/>
                    <a:pt x="191" y="319"/>
                    <a:pt x="195" y="315"/>
                  </a:cubicBezTo>
                  <a:cubicBezTo>
                    <a:pt x="199" y="311"/>
                    <a:pt x="204" y="305"/>
                    <a:pt x="205" y="304"/>
                  </a:cubicBezTo>
                  <a:cubicBezTo>
                    <a:pt x="205" y="303"/>
                    <a:pt x="209" y="301"/>
                    <a:pt x="208" y="298"/>
                  </a:cubicBezTo>
                  <a:cubicBezTo>
                    <a:pt x="208" y="295"/>
                    <a:pt x="207" y="296"/>
                    <a:pt x="206" y="295"/>
                  </a:cubicBezTo>
                  <a:cubicBezTo>
                    <a:pt x="205" y="295"/>
                    <a:pt x="204" y="295"/>
                    <a:pt x="205" y="292"/>
                  </a:cubicBezTo>
                  <a:cubicBezTo>
                    <a:pt x="205" y="290"/>
                    <a:pt x="205" y="290"/>
                    <a:pt x="204" y="289"/>
                  </a:cubicBezTo>
                  <a:cubicBezTo>
                    <a:pt x="204" y="289"/>
                    <a:pt x="203" y="289"/>
                    <a:pt x="203" y="288"/>
                  </a:cubicBezTo>
                  <a:cubicBezTo>
                    <a:pt x="203" y="287"/>
                    <a:pt x="203" y="284"/>
                    <a:pt x="203" y="284"/>
                  </a:cubicBezTo>
                  <a:cubicBezTo>
                    <a:pt x="203" y="284"/>
                    <a:pt x="203" y="283"/>
                    <a:pt x="202" y="283"/>
                  </a:cubicBezTo>
                  <a:cubicBezTo>
                    <a:pt x="200" y="283"/>
                    <a:pt x="195" y="283"/>
                    <a:pt x="193" y="280"/>
                  </a:cubicBezTo>
                  <a:cubicBezTo>
                    <a:pt x="191" y="278"/>
                    <a:pt x="186" y="273"/>
                    <a:pt x="185" y="272"/>
                  </a:cubicBezTo>
                  <a:cubicBezTo>
                    <a:pt x="184" y="271"/>
                    <a:pt x="184" y="271"/>
                    <a:pt x="184" y="272"/>
                  </a:cubicBezTo>
                  <a:cubicBezTo>
                    <a:pt x="185" y="273"/>
                    <a:pt x="185" y="273"/>
                    <a:pt x="183" y="273"/>
                  </a:cubicBezTo>
                  <a:cubicBezTo>
                    <a:pt x="182" y="272"/>
                    <a:pt x="165" y="268"/>
                    <a:pt x="164" y="267"/>
                  </a:cubicBezTo>
                  <a:cubicBezTo>
                    <a:pt x="163" y="267"/>
                    <a:pt x="161" y="264"/>
                    <a:pt x="160" y="263"/>
                  </a:cubicBezTo>
                  <a:cubicBezTo>
                    <a:pt x="159" y="262"/>
                    <a:pt x="156" y="260"/>
                    <a:pt x="152" y="258"/>
                  </a:cubicBezTo>
                  <a:cubicBezTo>
                    <a:pt x="148" y="257"/>
                    <a:pt x="121" y="244"/>
                    <a:pt x="121" y="244"/>
                  </a:cubicBezTo>
                  <a:cubicBezTo>
                    <a:pt x="121" y="244"/>
                    <a:pt x="118" y="243"/>
                    <a:pt x="116" y="243"/>
                  </a:cubicBezTo>
                  <a:cubicBezTo>
                    <a:pt x="114" y="243"/>
                    <a:pt x="106" y="242"/>
                    <a:pt x="104" y="242"/>
                  </a:cubicBezTo>
                  <a:cubicBezTo>
                    <a:pt x="103" y="242"/>
                    <a:pt x="97" y="241"/>
                    <a:pt x="96" y="241"/>
                  </a:cubicBezTo>
                  <a:cubicBezTo>
                    <a:pt x="94" y="242"/>
                    <a:pt x="92" y="241"/>
                    <a:pt x="92" y="243"/>
                  </a:cubicBezTo>
                  <a:cubicBezTo>
                    <a:pt x="92" y="245"/>
                    <a:pt x="91" y="246"/>
                    <a:pt x="90" y="247"/>
                  </a:cubicBezTo>
                  <a:cubicBezTo>
                    <a:pt x="90" y="247"/>
                    <a:pt x="88" y="248"/>
                    <a:pt x="87" y="248"/>
                  </a:cubicBezTo>
                  <a:cubicBezTo>
                    <a:pt x="86" y="248"/>
                    <a:pt x="85" y="248"/>
                    <a:pt x="85" y="249"/>
                  </a:cubicBezTo>
                  <a:cubicBezTo>
                    <a:pt x="84" y="250"/>
                    <a:pt x="84" y="251"/>
                    <a:pt x="84" y="249"/>
                  </a:cubicBezTo>
                  <a:cubicBezTo>
                    <a:pt x="85" y="247"/>
                    <a:pt x="85" y="248"/>
                    <a:pt x="86" y="248"/>
                  </a:cubicBezTo>
                  <a:cubicBezTo>
                    <a:pt x="88" y="247"/>
                    <a:pt x="89" y="247"/>
                    <a:pt x="90" y="246"/>
                  </a:cubicBezTo>
                  <a:cubicBezTo>
                    <a:pt x="90" y="246"/>
                    <a:pt x="91" y="246"/>
                    <a:pt x="90" y="245"/>
                  </a:cubicBezTo>
                  <a:cubicBezTo>
                    <a:pt x="89" y="244"/>
                    <a:pt x="87" y="242"/>
                    <a:pt x="88" y="242"/>
                  </a:cubicBezTo>
                  <a:cubicBezTo>
                    <a:pt x="90" y="242"/>
                    <a:pt x="90" y="241"/>
                    <a:pt x="90" y="240"/>
                  </a:cubicBezTo>
                  <a:cubicBezTo>
                    <a:pt x="90" y="239"/>
                    <a:pt x="90" y="238"/>
                    <a:pt x="88" y="239"/>
                  </a:cubicBezTo>
                  <a:cubicBezTo>
                    <a:pt x="86" y="240"/>
                    <a:pt x="81" y="243"/>
                    <a:pt x="81" y="241"/>
                  </a:cubicBezTo>
                  <a:cubicBezTo>
                    <a:pt x="82" y="240"/>
                    <a:pt x="81" y="241"/>
                    <a:pt x="80" y="240"/>
                  </a:cubicBezTo>
                  <a:cubicBezTo>
                    <a:pt x="79" y="240"/>
                    <a:pt x="73" y="239"/>
                    <a:pt x="73" y="239"/>
                  </a:cubicBezTo>
                  <a:cubicBezTo>
                    <a:pt x="72" y="239"/>
                    <a:pt x="73" y="238"/>
                    <a:pt x="72" y="237"/>
                  </a:cubicBezTo>
                  <a:cubicBezTo>
                    <a:pt x="71" y="237"/>
                    <a:pt x="69" y="236"/>
                    <a:pt x="69" y="234"/>
                  </a:cubicBezTo>
                  <a:cubicBezTo>
                    <a:pt x="70" y="233"/>
                    <a:pt x="71" y="229"/>
                    <a:pt x="71" y="231"/>
                  </a:cubicBezTo>
                  <a:cubicBezTo>
                    <a:pt x="72" y="233"/>
                    <a:pt x="73" y="233"/>
                    <a:pt x="74" y="233"/>
                  </a:cubicBezTo>
                  <a:cubicBezTo>
                    <a:pt x="75" y="234"/>
                    <a:pt x="78" y="233"/>
                    <a:pt x="80" y="234"/>
                  </a:cubicBezTo>
                  <a:cubicBezTo>
                    <a:pt x="81" y="235"/>
                    <a:pt x="83" y="235"/>
                    <a:pt x="84" y="234"/>
                  </a:cubicBezTo>
                  <a:cubicBezTo>
                    <a:pt x="84" y="233"/>
                    <a:pt x="87" y="231"/>
                    <a:pt x="84" y="230"/>
                  </a:cubicBezTo>
                  <a:cubicBezTo>
                    <a:pt x="82" y="229"/>
                    <a:pt x="81" y="229"/>
                    <a:pt x="80" y="229"/>
                  </a:cubicBezTo>
                  <a:cubicBezTo>
                    <a:pt x="78" y="229"/>
                    <a:pt x="78" y="229"/>
                    <a:pt x="77" y="229"/>
                  </a:cubicBezTo>
                  <a:cubicBezTo>
                    <a:pt x="76" y="228"/>
                    <a:pt x="74" y="227"/>
                    <a:pt x="73" y="227"/>
                  </a:cubicBezTo>
                  <a:cubicBezTo>
                    <a:pt x="73" y="227"/>
                    <a:pt x="71" y="226"/>
                    <a:pt x="71" y="225"/>
                  </a:cubicBezTo>
                  <a:cubicBezTo>
                    <a:pt x="70" y="225"/>
                    <a:pt x="69" y="224"/>
                    <a:pt x="68" y="225"/>
                  </a:cubicBezTo>
                  <a:cubicBezTo>
                    <a:pt x="68" y="226"/>
                    <a:pt x="67" y="226"/>
                    <a:pt x="69" y="227"/>
                  </a:cubicBezTo>
                  <a:cubicBezTo>
                    <a:pt x="70" y="228"/>
                    <a:pt x="71" y="229"/>
                    <a:pt x="70" y="229"/>
                  </a:cubicBezTo>
                  <a:cubicBezTo>
                    <a:pt x="70" y="230"/>
                    <a:pt x="69" y="229"/>
                    <a:pt x="68" y="228"/>
                  </a:cubicBezTo>
                  <a:cubicBezTo>
                    <a:pt x="67" y="228"/>
                    <a:pt x="66" y="227"/>
                    <a:pt x="65" y="228"/>
                  </a:cubicBezTo>
                  <a:cubicBezTo>
                    <a:pt x="65" y="229"/>
                    <a:pt x="65" y="231"/>
                    <a:pt x="63" y="231"/>
                  </a:cubicBezTo>
                  <a:cubicBezTo>
                    <a:pt x="61" y="230"/>
                    <a:pt x="54" y="230"/>
                    <a:pt x="53" y="230"/>
                  </a:cubicBezTo>
                  <a:cubicBezTo>
                    <a:pt x="53" y="230"/>
                    <a:pt x="52" y="230"/>
                    <a:pt x="52" y="230"/>
                  </a:cubicBezTo>
                  <a:cubicBezTo>
                    <a:pt x="52" y="231"/>
                    <a:pt x="53" y="234"/>
                    <a:pt x="53" y="235"/>
                  </a:cubicBezTo>
                  <a:cubicBezTo>
                    <a:pt x="52" y="237"/>
                    <a:pt x="50" y="236"/>
                    <a:pt x="48" y="236"/>
                  </a:cubicBezTo>
                  <a:cubicBezTo>
                    <a:pt x="47" y="235"/>
                    <a:pt x="45" y="235"/>
                    <a:pt x="43" y="234"/>
                  </a:cubicBezTo>
                  <a:cubicBezTo>
                    <a:pt x="41" y="233"/>
                    <a:pt x="42" y="234"/>
                    <a:pt x="42" y="235"/>
                  </a:cubicBezTo>
                  <a:cubicBezTo>
                    <a:pt x="42" y="235"/>
                    <a:pt x="40" y="239"/>
                    <a:pt x="38" y="240"/>
                  </a:cubicBezTo>
                  <a:cubicBezTo>
                    <a:pt x="37" y="240"/>
                    <a:pt x="35" y="241"/>
                    <a:pt x="34" y="241"/>
                  </a:cubicBezTo>
                  <a:cubicBezTo>
                    <a:pt x="33" y="241"/>
                    <a:pt x="30" y="242"/>
                    <a:pt x="28" y="245"/>
                  </a:cubicBezTo>
                  <a:cubicBezTo>
                    <a:pt x="26" y="248"/>
                    <a:pt x="25" y="250"/>
                    <a:pt x="24" y="250"/>
                  </a:cubicBezTo>
                  <a:cubicBezTo>
                    <a:pt x="23" y="250"/>
                    <a:pt x="18" y="252"/>
                    <a:pt x="17" y="252"/>
                  </a:cubicBezTo>
                  <a:cubicBezTo>
                    <a:pt x="16" y="253"/>
                    <a:pt x="16" y="253"/>
                    <a:pt x="17" y="253"/>
                  </a:cubicBezTo>
                  <a:cubicBezTo>
                    <a:pt x="19" y="254"/>
                    <a:pt x="20" y="253"/>
                    <a:pt x="20" y="254"/>
                  </a:cubicBezTo>
                  <a:cubicBezTo>
                    <a:pt x="20" y="255"/>
                    <a:pt x="18" y="261"/>
                    <a:pt x="17" y="263"/>
                  </a:cubicBezTo>
                  <a:cubicBezTo>
                    <a:pt x="17" y="264"/>
                    <a:pt x="18" y="264"/>
                    <a:pt x="18" y="265"/>
                  </a:cubicBezTo>
                  <a:cubicBezTo>
                    <a:pt x="18" y="266"/>
                    <a:pt x="20" y="269"/>
                    <a:pt x="20" y="270"/>
                  </a:cubicBezTo>
                  <a:cubicBezTo>
                    <a:pt x="20" y="270"/>
                    <a:pt x="21" y="271"/>
                    <a:pt x="21" y="271"/>
                  </a:cubicBezTo>
                  <a:cubicBezTo>
                    <a:pt x="22" y="272"/>
                    <a:pt x="28" y="273"/>
                    <a:pt x="29" y="273"/>
                  </a:cubicBezTo>
                  <a:cubicBezTo>
                    <a:pt x="29" y="273"/>
                    <a:pt x="30" y="274"/>
                    <a:pt x="30" y="275"/>
                  </a:cubicBezTo>
                  <a:cubicBezTo>
                    <a:pt x="31" y="275"/>
                    <a:pt x="34" y="280"/>
                    <a:pt x="35" y="281"/>
                  </a:cubicBezTo>
                  <a:cubicBezTo>
                    <a:pt x="36" y="282"/>
                    <a:pt x="39" y="284"/>
                    <a:pt x="39" y="284"/>
                  </a:cubicBezTo>
                  <a:cubicBezTo>
                    <a:pt x="39" y="284"/>
                    <a:pt x="39" y="284"/>
                    <a:pt x="39" y="285"/>
                  </a:cubicBezTo>
                  <a:cubicBezTo>
                    <a:pt x="38" y="285"/>
                    <a:pt x="31" y="295"/>
                    <a:pt x="30" y="297"/>
                  </a:cubicBezTo>
                  <a:cubicBezTo>
                    <a:pt x="28" y="298"/>
                    <a:pt x="25" y="302"/>
                    <a:pt x="26" y="304"/>
                  </a:cubicBezTo>
                  <a:cubicBezTo>
                    <a:pt x="27" y="307"/>
                    <a:pt x="29" y="309"/>
                    <a:pt x="30" y="310"/>
                  </a:cubicBezTo>
                  <a:cubicBezTo>
                    <a:pt x="31" y="312"/>
                    <a:pt x="33" y="316"/>
                    <a:pt x="34" y="318"/>
                  </a:cubicBezTo>
                  <a:cubicBezTo>
                    <a:pt x="35" y="319"/>
                    <a:pt x="41" y="333"/>
                    <a:pt x="41" y="333"/>
                  </a:cubicBezTo>
                  <a:cubicBezTo>
                    <a:pt x="41" y="333"/>
                    <a:pt x="41" y="334"/>
                    <a:pt x="40" y="334"/>
                  </a:cubicBezTo>
                  <a:cubicBezTo>
                    <a:pt x="39" y="334"/>
                    <a:pt x="37" y="334"/>
                    <a:pt x="36" y="335"/>
                  </a:cubicBezTo>
                  <a:cubicBezTo>
                    <a:pt x="35" y="335"/>
                    <a:pt x="35" y="335"/>
                    <a:pt x="35" y="336"/>
                  </a:cubicBezTo>
                  <a:cubicBezTo>
                    <a:pt x="36" y="337"/>
                    <a:pt x="35" y="339"/>
                    <a:pt x="35" y="340"/>
                  </a:cubicBezTo>
                  <a:cubicBezTo>
                    <a:pt x="34" y="341"/>
                    <a:pt x="32" y="344"/>
                    <a:pt x="34" y="345"/>
                  </a:cubicBezTo>
                  <a:cubicBezTo>
                    <a:pt x="36" y="346"/>
                    <a:pt x="38" y="348"/>
                    <a:pt x="36" y="348"/>
                  </a:cubicBezTo>
                  <a:cubicBezTo>
                    <a:pt x="33" y="349"/>
                    <a:pt x="33" y="351"/>
                    <a:pt x="34" y="353"/>
                  </a:cubicBezTo>
                  <a:cubicBezTo>
                    <a:pt x="35" y="355"/>
                    <a:pt x="37" y="354"/>
                    <a:pt x="39" y="355"/>
                  </a:cubicBezTo>
                  <a:cubicBezTo>
                    <a:pt x="40" y="356"/>
                    <a:pt x="43" y="359"/>
                    <a:pt x="42" y="359"/>
                  </a:cubicBezTo>
                  <a:cubicBezTo>
                    <a:pt x="40" y="360"/>
                    <a:pt x="40" y="360"/>
                    <a:pt x="39" y="360"/>
                  </a:cubicBezTo>
                  <a:cubicBezTo>
                    <a:pt x="39" y="360"/>
                    <a:pt x="39" y="360"/>
                    <a:pt x="39" y="361"/>
                  </a:cubicBezTo>
                  <a:cubicBezTo>
                    <a:pt x="40" y="361"/>
                    <a:pt x="41" y="366"/>
                    <a:pt x="42" y="366"/>
                  </a:cubicBezTo>
                  <a:cubicBezTo>
                    <a:pt x="43" y="366"/>
                    <a:pt x="47" y="367"/>
                    <a:pt x="48" y="370"/>
                  </a:cubicBezTo>
                  <a:cubicBezTo>
                    <a:pt x="48" y="373"/>
                    <a:pt x="48" y="374"/>
                    <a:pt x="47" y="375"/>
                  </a:cubicBezTo>
                  <a:cubicBezTo>
                    <a:pt x="45" y="375"/>
                    <a:pt x="44" y="377"/>
                    <a:pt x="44" y="377"/>
                  </a:cubicBezTo>
                  <a:cubicBezTo>
                    <a:pt x="43" y="378"/>
                    <a:pt x="41" y="379"/>
                    <a:pt x="40" y="380"/>
                  </a:cubicBezTo>
                  <a:cubicBezTo>
                    <a:pt x="39" y="380"/>
                    <a:pt x="40" y="380"/>
                    <a:pt x="40" y="381"/>
                  </a:cubicBezTo>
                  <a:cubicBezTo>
                    <a:pt x="41" y="382"/>
                    <a:pt x="57" y="393"/>
                    <a:pt x="57" y="393"/>
                  </a:cubicBezTo>
                  <a:cubicBezTo>
                    <a:pt x="57" y="393"/>
                    <a:pt x="58" y="393"/>
                    <a:pt x="59" y="394"/>
                  </a:cubicBezTo>
                  <a:cubicBezTo>
                    <a:pt x="59" y="394"/>
                    <a:pt x="60" y="397"/>
                    <a:pt x="61" y="397"/>
                  </a:cubicBezTo>
                  <a:cubicBezTo>
                    <a:pt x="61" y="398"/>
                    <a:pt x="62" y="399"/>
                    <a:pt x="62" y="401"/>
                  </a:cubicBezTo>
                  <a:cubicBezTo>
                    <a:pt x="61" y="403"/>
                    <a:pt x="58" y="408"/>
                    <a:pt x="57" y="410"/>
                  </a:cubicBezTo>
                  <a:cubicBezTo>
                    <a:pt x="55" y="412"/>
                    <a:pt x="52" y="414"/>
                    <a:pt x="48" y="418"/>
                  </a:cubicBezTo>
                  <a:cubicBezTo>
                    <a:pt x="44" y="421"/>
                    <a:pt x="40" y="426"/>
                    <a:pt x="39" y="427"/>
                  </a:cubicBezTo>
                  <a:cubicBezTo>
                    <a:pt x="38" y="428"/>
                    <a:pt x="37" y="428"/>
                    <a:pt x="36" y="429"/>
                  </a:cubicBezTo>
                  <a:cubicBezTo>
                    <a:pt x="36" y="430"/>
                    <a:pt x="34" y="432"/>
                    <a:pt x="33" y="432"/>
                  </a:cubicBezTo>
                  <a:cubicBezTo>
                    <a:pt x="33" y="433"/>
                    <a:pt x="27" y="438"/>
                    <a:pt x="26" y="438"/>
                  </a:cubicBezTo>
                  <a:cubicBezTo>
                    <a:pt x="25" y="439"/>
                    <a:pt x="21" y="441"/>
                    <a:pt x="20" y="443"/>
                  </a:cubicBezTo>
                  <a:cubicBezTo>
                    <a:pt x="19" y="444"/>
                    <a:pt x="14" y="447"/>
                    <a:pt x="13" y="448"/>
                  </a:cubicBezTo>
                  <a:cubicBezTo>
                    <a:pt x="12" y="449"/>
                    <a:pt x="9" y="452"/>
                    <a:pt x="8" y="452"/>
                  </a:cubicBezTo>
                  <a:cubicBezTo>
                    <a:pt x="8" y="452"/>
                    <a:pt x="7" y="453"/>
                    <a:pt x="7" y="454"/>
                  </a:cubicBezTo>
                  <a:cubicBezTo>
                    <a:pt x="8" y="453"/>
                    <a:pt x="9" y="453"/>
                    <a:pt x="10" y="453"/>
                  </a:cubicBezTo>
                  <a:cubicBezTo>
                    <a:pt x="11" y="453"/>
                    <a:pt x="14" y="452"/>
                    <a:pt x="15" y="452"/>
                  </a:cubicBezTo>
                  <a:cubicBezTo>
                    <a:pt x="15" y="452"/>
                    <a:pt x="17" y="451"/>
                    <a:pt x="18" y="451"/>
                  </a:cubicBezTo>
                  <a:cubicBezTo>
                    <a:pt x="19" y="451"/>
                    <a:pt x="20" y="449"/>
                    <a:pt x="20" y="451"/>
                  </a:cubicBezTo>
                  <a:cubicBezTo>
                    <a:pt x="19" y="452"/>
                    <a:pt x="19" y="451"/>
                    <a:pt x="19" y="452"/>
                  </a:cubicBezTo>
                  <a:cubicBezTo>
                    <a:pt x="18" y="452"/>
                    <a:pt x="18" y="453"/>
                    <a:pt x="19" y="453"/>
                  </a:cubicBezTo>
                  <a:cubicBezTo>
                    <a:pt x="19" y="454"/>
                    <a:pt x="20" y="456"/>
                    <a:pt x="19" y="455"/>
                  </a:cubicBezTo>
                  <a:cubicBezTo>
                    <a:pt x="17" y="453"/>
                    <a:pt x="16" y="453"/>
                    <a:pt x="17" y="454"/>
                  </a:cubicBezTo>
                  <a:cubicBezTo>
                    <a:pt x="18" y="456"/>
                    <a:pt x="19" y="457"/>
                    <a:pt x="21" y="458"/>
                  </a:cubicBezTo>
                  <a:cubicBezTo>
                    <a:pt x="22" y="458"/>
                    <a:pt x="27" y="461"/>
                    <a:pt x="29" y="461"/>
                  </a:cubicBezTo>
                  <a:cubicBezTo>
                    <a:pt x="31" y="462"/>
                    <a:pt x="38" y="464"/>
                    <a:pt x="39" y="465"/>
                  </a:cubicBezTo>
                  <a:cubicBezTo>
                    <a:pt x="40" y="465"/>
                    <a:pt x="41" y="465"/>
                    <a:pt x="42" y="466"/>
                  </a:cubicBezTo>
                  <a:cubicBezTo>
                    <a:pt x="42" y="468"/>
                    <a:pt x="43" y="469"/>
                    <a:pt x="41" y="468"/>
                  </a:cubicBezTo>
                  <a:cubicBezTo>
                    <a:pt x="39" y="468"/>
                    <a:pt x="31" y="466"/>
                    <a:pt x="31" y="466"/>
                  </a:cubicBezTo>
                  <a:cubicBezTo>
                    <a:pt x="30" y="466"/>
                    <a:pt x="27" y="465"/>
                    <a:pt x="25" y="467"/>
                  </a:cubicBezTo>
                  <a:cubicBezTo>
                    <a:pt x="24" y="469"/>
                    <a:pt x="22" y="472"/>
                    <a:pt x="20" y="470"/>
                  </a:cubicBezTo>
                  <a:cubicBezTo>
                    <a:pt x="17" y="469"/>
                    <a:pt x="16" y="469"/>
                    <a:pt x="15" y="470"/>
                  </a:cubicBezTo>
                  <a:cubicBezTo>
                    <a:pt x="14" y="470"/>
                    <a:pt x="12" y="471"/>
                    <a:pt x="12" y="471"/>
                  </a:cubicBezTo>
                  <a:cubicBezTo>
                    <a:pt x="11" y="470"/>
                    <a:pt x="11" y="470"/>
                    <a:pt x="11" y="472"/>
                  </a:cubicBezTo>
                  <a:cubicBezTo>
                    <a:pt x="10" y="473"/>
                    <a:pt x="11" y="475"/>
                    <a:pt x="10" y="477"/>
                  </a:cubicBezTo>
                  <a:cubicBezTo>
                    <a:pt x="10" y="477"/>
                    <a:pt x="11" y="478"/>
                    <a:pt x="11" y="478"/>
                  </a:cubicBezTo>
                  <a:cubicBezTo>
                    <a:pt x="11" y="479"/>
                    <a:pt x="12" y="479"/>
                    <a:pt x="11" y="479"/>
                  </a:cubicBezTo>
                  <a:cubicBezTo>
                    <a:pt x="11" y="480"/>
                    <a:pt x="9" y="481"/>
                    <a:pt x="10" y="481"/>
                  </a:cubicBezTo>
                  <a:cubicBezTo>
                    <a:pt x="10" y="481"/>
                    <a:pt x="11" y="481"/>
                    <a:pt x="10" y="481"/>
                  </a:cubicBezTo>
                  <a:cubicBezTo>
                    <a:pt x="8" y="482"/>
                    <a:pt x="7" y="484"/>
                    <a:pt x="7" y="484"/>
                  </a:cubicBezTo>
                  <a:cubicBezTo>
                    <a:pt x="7" y="485"/>
                    <a:pt x="6" y="488"/>
                    <a:pt x="5" y="488"/>
                  </a:cubicBezTo>
                  <a:cubicBezTo>
                    <a:pt x="5" y="489"/>
                    <a:pt x="1" y="492"/>
                    <a:pt x="1" y="493"/>
                  </a:cubicBezTo>
                  <a:cubicBezTo>
                    <a:pt x="1" y="494"/>
                    <a:pt x="2" y="498"/>
                    <a:pt x="2" y="498"/>
                  </a:cubicBezTo>
                  <a:cubicBezTo>
                    <a:pt x="2" y="499"/>
                    <a:pt x="1" y="504"/>
                    <a:pt x="2" y="506"/>
                  </a:cubicBezTo>
                  <a:cubicBezTo>
                    <a:pt x="4" y="508"/>
                    <a:pt x="5" y="510"/>
                    <a:pt x="5" y="510"/>
                  </a:cubicBezTo>
                  <a:cubicBezTo>
                    <a:pt x="6" y="511"/>
                    <a:pt x="7" y="513"/>
                    <a:pt x="5" y="513"/>
                  </a:cubicBezTo>
                  <a:cubicBezTo>
                    <a:pt x="4" y="514"/>
                    <a:pt x="3" y="513"/>
                    <a:pt x="3" y="514"/>
                  </a:cubicBezTo>
                  <a:cubicBezTo>
                    <a:pt x="2" y="514"/>
                    <a:pt x="0" y="517"/>
                    <a:pt x="0" y="517"/>
                  </a:cubicBezTo>
                  <a:cubicBezTo>
                    <a:pt x="0" y="518"/>
                    <a:pt x="0" y="519"/>
                    <a:pt x="1" y="520"/>
                  </a:cubicBezTo>
                  <a:cubicBezTo>
                    <a:pt x="1" y="520"/>
                    <a:pt x="3" y="522"/>
                    <a:pt x="4" y="522"/>
                  </a:cubicBezTo>
                  <a:cubicBezTo>
                    <a:pt x="4" y="522"/>
                    <a:pt x="5" y="523"/>
                    <a:pt x="6" y="523"/>
                  </a:cubicBezTo>
                  <a:cubicBezTo>
                    <a:pt x="6" y="524"/>
                    <a:pt x="7" y="524"/>
                    <a:pt x="7" y="525"/>
                  </a:cubicBezTo>
                  <a:cubicBezTo>
                    <a:pt x="7" y="525"/>
                    <a:pt x="6" y="527"/>
                    <a:pt x="6" y="528"/>
                  </a:cubicBezTo>
                  <a:cubicBezTo>
                    <a:pt x="5" y="528"/>
                    <a:pt x="5" y="529"/>
                    <a:pt x="5" y="529"/>
                  </a:cubicBezTo>
                  <a:cubicBezTo>
                    <a:pt x="6" y="530"/>
                    <a:pt x="6" y="531"/>
                    <a:pt x="6" y="531"/>
                  </a:cubicBezTo>
                  <a:cubicBezTo>
                    <a:pt x="5" y="532"/>
                    <a:pt x="5" y="533"/>
                    <a:pt x="4" y="533"/>
                  </a:cubicBezTo>
                  <a:cubicBezTo>
                    <a:pt x="4" y="534"/>
                    <a:pt x="4" y="534"/>
                    <a:pt x="5" y="534"/>
                  </a:cubicBezTo>
                  <a:cubicBezTo>
                    <a:pt x="6" y="533"/>
                    <a:pt x="7" y="534"/>
                    <a:pt x="7" y="534"/>
                  </a:cubicBezTo>
                  <a:cubicBezTo>
                    <a:pt x="8" y="534"/>
                    <a:pt x="9" y="535"/>
                    <a:pt x="9" y="535"/>
                  </a:cubicBezTo>
                  <a:cubicBezTo>
                    <a:pt x="9" y="536"/>
                    <a:pt x="10" y="540"/>
                    <a:pt x="11" y="541"/>
                  </a:cubicBezTo>
                  <a:cubicBezTo>
                    <a:pt x="12" y="543"/>
                    <a:pt x="13" y="545"/>
                    <a:pt x="12" y="546"/>
                  </a:cubicBezTo>
                  <a:cubicBezTo>
                    <a:pt x="12" y="547"/>
                    <a:pt x="12" y="548"/>
                    <a:pt x="12" y="549"/>
                  </a:cubicBezTo>
                  <a:cubicBezTo>
                    <a:pt x="12" y="549"/>
                    <a:pt x="13" y="549"/>
                    <a:pt x="14" y="550"/>
                  </a:cubicBezTo>
                  <a:cubicBezTo>
                    <a:pt x="14" y="550"/>
                    <a:pt x="19" y="552"/>
                    <a:pt x="20" y="553"/>
                  </a:cubicBezTo>
                  <a:cubicBezTo>
                    <a:pt x="21" y="553"/>
                    <a:pt x="26" y="553"/>
                    <a:pt x="27" y="552"/>
                  </a:cubicBezTo>
                  <a:cubicBezTo>
                    <a:pt x="27" y="552"/>
                    <a:pt x="28" y="552"/>
                    <a:pt x="28" y="552"/>
                  </a:cubicBezTo>
                  <a:cubicBezTo>
                    <a:pt x="28" y="553"/>
                    <a:pt x="30" y="554"/>
                    <a:pt x="30" y="555"/>
                  </a:cubicBezTo>
                  <a:cubicBezTo>
                    <a:pt x="30" y="556"/>
                    <a:pt x="30" y="556"/>
                    <a:pt x="30" y="557"/>
                  </a:cubicBezTo>
                  <a:cubicBezTo>
                    <a:pt x="31" y="557"/>
                    <a:pt x="32" y="559"/>
                    <a:pt x="33" y="558"/>
                  </a:cubicBezTo>
                  <a:cubicBezTo>
                    <a:pt x="35" y="557"/>
                    <a:pt x="37" y="554"/>
                    <a:pt x="45" y="555"/>
                  </a:cubicBezTo>
                  <a:cubicBezTo>
                    <a:pt x="45" y="555"/>
                    <a:pt x="46" y="556"/>
                    <a:pt x="46" y="556"/>
                  </a:cubicBezTo>
                  <a:cubicBezTo>
                    <a:pt x="47" y="557"/>
                    <a:pt x="52" y="560"/>
                    <a:pt x="52" y="560"/>
                  </a:cubicBezTo>
                  <a:cubicBezTo>
                    <a:pt x="52" y="560"/>
                    <a:pt x="53" y="560"/>
                    <a:pt x="53" y="561"/>
                  </a:cubicBezTo>
                  <a:cubicBezTo>
                    <a:pt x="53" y="562"/>
                    <a:pt x="54" y="564"/>
                    <a:pt x="53" y="565"/>
                  </a:cubicBezTo>
                  <a:cubicBezTo>
                    <a:pt x="53" y="565"/>
                    <a:pt x="52" y="566"/>
                    <a:pt x="52" y="567"/>
                  </a:cubicBezTo>
                  <a:cubicBezTo>
                    <a:pt x="52" y="568"/>
                    <a:pt x="53" y="569"/>
                    <a:pt x="53" y="569"/>
                  </a:cubicBezTo>
                  <a:cubicBezTo>
                    <a:pt x="54" y="570"/>
                    <a:pt x="55" y="571"/>
                    <a:pt x="54" y="572"/>
                  </a:cubicBezTo>
                  <a:cubicBezTo>
                    <a:pt x="54" y="573"/>
                    <a:pt x="52" y="575"/>
                    <a:pt x="51" y="576"/>
                  </a:cubicBezTo>
                  <a:cubicBezTo>
                    <a:pt x="51" y="576"/>
                    <a:pt x="51" y="577"/>
                    <a:pt x="52" y="577"/>
                  </a:cubicBezTo>
                  <a:cubicBezTo>
                    <a:pt x="53" y="578"/>
                    <a:pt x="57" y="580"/>
                    <a:pt x="57" y="582"/>
                  </a:cubicBezTo>
                  <a:cubicBezTo>
                    <a:pt x="57" y="584"/>
                    <a:pt x="58" y="585"/>
                    <a:pt x="58" y="585"/>
                  </a:cubicBezTo>
                  <a:cubicBezTo>
                    <a:pt x="58" y="586"/>
                    <a:pt x="60" y="587"/>
                    <a:pt x="61" y="588"/>
                  </a:cubicBezTo>
                  <a:cubicBezTo>
                    <a:pt x="61" y="588"/>
                    <a:pt x="65" y="591"/>
                    <a:pt x="66" y="592"/>
                  </a:cubicBezTo>
                  <a:cubicBezTo>
                    <a:pt x="66" y="593"/>
                    <a:pt x="67" y="594"/>
                    <a:pt x="66" y="595"/>
                  </a:cubicBezTo>
                  <a:cubicBezTo>
                    <a:pt x="66" y="595"/>
                    <a:pt x="65" y="597"/>
                    <a:pt x="67" y="598"/>
                  </a:cubicBezTo>
                  <a:cubicBezTo>
                    <a:pt x="68" y="598"/>
                    <a:pt x="76" y="599"/>
                    <a:pt x="76" y="599"/>
                  </a:cubicBezTo>
                  <a:cubicBezTo>
                    <a:pt x="76" y="599"/>
                    <a:pt x="77" y="599"/>
                    <a:pt x="76" y="600"/>
                  </a:cubicBezTo>
                  <a:cubicBezTo>
                    <a:pt x="75" y="601"/>
                    <a:pt x="76" y="603"/>
                    <a:pt x="79" y="604"/>
                  </a:cubicBezTo>
                  <a:cubicBezTo>
                    <a:pt x="79" y="604"/>
                    <a:pt x="80" y="605"/>
                    <a:pt x="80" y="605"/>
                  </a:cubicBezTo>
                  <a:cubicBezTo>
                    <a:pt x="80" y="606"/>
                    <a:pt x="80" y="607"/>
                    <a:pt x="79" y="607"/>
                  </a:cubicBezTo>
                  <a:cubicBezTo>
                    <a:pt x="79" y="607"/>
                    <a:pt x="71" y="611"/>
                    <a:pt x="71" y="611"/>
                  </a:cubicBezTo>
                  <a:cubicBezTo>
                    <a:pt x="70" y="612"/>
                    <a:pt x="70" y="611"/>
                    <a:pt x="69" y="611"/>
                  </a:cubicBezTo>
                  <a:cubicBezTo>
                    <a:pt x="69" y="611"/>
                    <a:pt x="66" y="611"/>
                    <a:pt x="65" y="611"/>
                  </a:cubicBezTo>
                  <a:cubicBezTo>
                    <a:pt x="64" y="611"/>
                    <a:pt x="60" y="611"/>
                    <a:pt x="60" y="611"/>
                  </a:cubicBezTo>
                  <a:cubicBezTo>
                    <a:pt x="60" y="611"/>
                    <a:pt x="60" y="611"/>
                    <a:pt x="59" y="611"/>
                  </a:cubicBezTo>
                  <a:cubicBezTo>
                    <a:pt x="59" y="612"/>
                    <a:pt x="58" y="612"/>
                    <a:pt x="59" y="614"/>
                  </a:cubicBezTo>
                  <a:cubicBezTo>
                    <a:pt x="60" y="616"/>
                    <a:pt x="62" y="618"/>
                    <a:pt x="63" y="618"/>
                  </a:cubicBezTo>
                  <a:cubicBezTo>
                    <a:pt x="63" y="618"/>
                    <a:pt x="63" y="619"/>
                    <a:pt x="63" y="620"/>
                  </a:cubicBezTo>
                  <a:cubicBezTo>
                    <a:pt x="63" y="620"/>
                    <a:pt x="62" y="626"/>
                    <a:pt x="62" y="627"/>
                  </a:cubicBezTo>
                  <a:cubicBezTo>
                    <a:pt x="63" y="628"/>
                    <a:pt x="65" y="629"/>
                    <a:pt x="65" y="630"/>
                  </a:cubicBezTo>
                  <a:cubicBezTo>
                    <a:pt x="65" y="630"/>
                    <a:pt x="66" y="631"/>
                    <a:pt x="66" y="631"/>
                  </a:cubicBezTo>
                  <a:cubicBezTo>
                    <a:pt x="66" y="631"/>
                    <a:pt x="66" y="632"/>
                    <a:pt x="67" y="632"/>
                  </a:cubicBezTo>
                  <a:cubicBezTo>
                    <a:pt x="67" y="632"/>
                    <a:pt x="72" y="633"/>
                    <a:pt x="74" y="631"/>
                  </a:cubicBezTo>
                  <a:cubicBezTo>
                    <a:pt x="76" y="627"/>
                    <a:pt x="76" y="627"/>
                    <a:pt x="76" y="627"/>
                  </a:cubicBezTo>
                  <a:cubicBezTo>
                    <a:pt x="76" y="627"/>
                    <a:pt x="76" y="627"/>
                    <a:pt x="77" y="627"/>
                  </a:cubicBezTo>
                  <a:cubicBezTo>
                    <a:pt x="78" y="627"/>
                    <a:pt x="84" y="628"/>
                    <a:pt x="84" y="628"/>
                  </a:cubicBezTo>
                  <a:cubicBezTo>
                    <a:pt x="84" y="628"/>
                    <a:pt x="89" y="627"/>
                    <a:pt x="90" y="626"/>
                  </a:cubicBezTo>
                  <a:cubicBezTo>
                    <a:pt x="91" y="626"/>
                    <a:pt x="93" y="626"/>
                    <a:pt x="93" y="626"/>
                  </a:cubicBezTo>
                  <a:cubicBezTo>
                    <a:pt x="94" y="626"/>
                    <a:pt x="95" y="626"/>
                    <a:pt x="96" y="626"/>
                  </a:cubicBezTo>
                  <a:cubicBezTo>
                    <a:pt x="96" y="626"/>
                    <a:pt x="99" y="630"/>
                    <a:pt x="99" y="630"/>
                  </a:cubicBezTo>
                  <a:cubicBezTo>
                    <a:pt x="99" y="630"/>
                    <a:pt x="100" y="631"/>
                    <a:pt x="100" y="631"/>
                  </a:cubicBezTo>
                  <a:cubicBezTo>
                    <a:pt x="100" y="632"/>
                    <a:pt x="100" y="635"/>
                    <a:pt x="104" y="636"/>
                  </a:cubicBezTo>
                  <a:cubicBezTo>
                    <a:pt x="104" y="636"/>
                    <a:pt x="105" y="637"/>
                    <a:pt x="105" y="637"/>
                  </a:cubicBezTo>
                  <a:cubicBezTo>
                    <a:pt x="105" y="637"/>
                    <a:pt x="105" y="638"/>
                    <a:pt x="105" y="638"/>
                  </a:cubicBezTo>
                  <a:cubicBezTo>
                    <a:pt x="104" y="638"/>
                    <a:pt x="100" y="639"/>
                    <a:pt x="100" y="641"/>
                  </a:cubicBezTo>
                  <a:cubicBezTo>
                    <a:pt x="101" y="642"/>
                    <a:pt x="102" y="643"/>
                    <a:pt x="102" y="644"/>
                  </a:cubicBezTo>
                  <a:cubicBezTo>
                    <a:pt x="102" y="644"/>
                    <a:pt x="101" y="648"/>
                    <a:pt x="103" y="648"/>
                  </a:cubicBezTo>
                  <a:cubicBezTo>
                    <a:pt x="106" y="648"/>
                    <a:pt x="108" y="649"/>
                    <a:pt x="109" y="649"/>
                  </a:cubicBezTo>
                  <a:cubicBezTo>
                    <a:pt x="110" y="650"/>
                    <a:pt x="111" y="650"/>
                    <a:pt x="111" y="649"/>
                  </a:cubicBezTo>
                  <a:cubicBezTo>
                    <a:pt x="112" y="649"/>
                    <a:pt x="113" y="649"/>
                    <a:pt x="113" y="649"/>
                  </a:cubicBezTo>
                  <a:cubicBezTo>
                    <a:pt x="113" y="649"/>
                    <a:pt x="119" y="652"/>
                    <a:pt x="119" y="652"/>
                  </a:cubicBezTo>
                  <a:cubicBezTo>
                    <a:pt x="119" y="652"/>
                    <a:pt x="120" y="653"/>
                    <a:pt x="119" y="653"/>
                  </a:cubicBezTo>
                  <a:cubicBezTo>
                    <a:pt x="118" y="654"/>
                    <a:pt x="118" y="654"/>
                    <a:pt x="118" y="655"/>
                  </a:cubicBezTo>
                  <a:cubicBezTo>
                    <a:pt x="119" y="655"/>
                    <a:pt x="120" y="660"/>
                    <a:pt x="120" y="660"/>
                  </a:cubicBezTo>
                  <a:cubicBezTo>
                    <a:pt x="120" y="661"/>
                    <a:pt x="120" y="663"/>
                    <a:pt x="123" y="665"/>
                  </a:cubicBezTo>
                  <a:cubicBezTo>
                    <a:pt x="123" y="665"/>
                    <a:pt x="124" y="666"/>
                    <a:pt x="125" y="666"/>
                  </a:cubicBezTo>
                  <a:cubicBezTo>
                    <a:pt x="125" y="665"/>
                    <a:pt x="128" y="664"/>
                    <a:pt x="128" y="664"/>
                  </a:cubicBezTo>
                  <a:cubicBezTo>
                    <a:pt x="128" y="664"/>
                    <a:pt x="129" y="664"/>
                    <a:pt x="130" y="665"/>
                  </a:cubicBezTo>
                  <a:cubicBezTo>
                    <a:pt x="130" y="665"/>
                    <a:pt x="136" y="667"/>
                    <a:pt x="136" y="667"/>
                  </a:cubicBezTo>
                  <a:cubicBezTo>
                    <a:pt x="136" y="667"/>
                    <a:pt x="137" y="667"/>
                    <a:pt x="138" y="667"/>
                  </a:cubicBezTo>
                  <a:cubicBezTo>
                    <a:pt x="138" y="667"/>
                    <a:pt x="149" y="664"/>
                    <a:pt x="149" y="664"/>
                  </a:cubicBezTo>
                  <a:cubicBezTo>
                    <a:pt x="149" y="664"/>
                    <a:pt x="150" y="664"/>
                    <a:pt x="150" y="664"/>
                  </a:cubicBezTo>
                  <a:cubicBezTo>
                    <a:pt x="150" y="665"/>
                    <a:pt x="158" y="674"/>
                    <a:pt x="158" y="674"/>
                  </a:cubicBezTo>
                  <a:cubicBezTo>
                    <a:pt x="158" y="674"/>
                    <a:pt x="158" y="675"/>
                    <a:pt x="159" y="674"/>
                  </a:cubicBezTo>
                  <a:cubicBezTo>
                    <a:pt x="160" y="673"/>
                    <a:pt x="162" y="672"/>
                    <a:pt x="162" y="672"/>
                  </a:cubicBezTo>
                  <a:cubicBezTo>
                    <a:pt x="162" y="672"/>
                    <a:pt x="162" y="671"/>
                    <a:pt x="163" y="671"/>
                  </a:cubicBezTo>
                  <a:cubicBezTo>
                    <a:pt x="163" y="671"/>
                    <a:pt x="168" y="673"/>
                    <a:pt x="168" y="673"/>
                  </a:cubicBezTo>
                  <a:cubicBezTo>
                    <a:pt x="169" y="673"/>
                    <a:pt x="171" y="677"/>
                    <a:pt x="175" y="675"/>
                  </a:cubicBezTo>
                  <a:cubicBezTo>
                    <a:pt x="175" y="675"/>
                    <a:pt x="176" y="675"/>
                    <a:pt x="177" y="675"/>
                  </a:cubicBezTo>
                  <a:cubicBezTo>
                    <a:pt x="177" y="676"/>
                    <a:pt x="184" y="682"/>
                    <a:pt x="187" y="681"/>
                  </a:cubicBezTo>
                  <a:cubicBezTo>
                    <a:pt x="189" y="680"/>
                    <a:pt x="190" y="680"/>
                    <a:pt x="190" y="681"/>
                  </a:cubicBezTo>
                  <a:cubicBezTo>
                    <a:pt x="190" y="682"/>
                    <a:pt x="190" y="686"/>
                    <a:pt x="189" y="688"/>
                  </a:cubicBezTo>
                  <a:cubicBezTo>
                    <a:pt x="187" y="689"/>
                    <a:pt x="187" y="690"/>
                    <a:pt x="186" y="690"/>
                  </a:cubicBezTo>
                  <a:cubicBezTo>
                    <a:pt x="185" y="691"/>
                    <a:pt x="184" y="692"/>
                    <a:pt x="184" y="692"/>
                  </a:cubicBezTo>
                  <a:cubicBezTo>
                    <a:pt x="183" y="692"/>
                    <a:pt x="183" y="692"/>
                    <a:pt x="184" y="693"/>
                  </a:cubicBezTo>
                  <a:cubicBezTo>
                    <a:pt x="184" y="693"/>
                    <a:pt x="186" y="695"/>
                    <a:pt x="187" y="695"/>
                  </a:cubicBezTo>
                  <a:cubicBezTo>
                    <a:pt x="189" y="695"/>
                    <a:pt x="189" y="695"/>
                    <a:pt x="187" y="695"/>
                  </a:cubicBezTo>
                  <a:cubicBezTo>
                    <a:pt x="186" y="696"/>
                    <a:pt x="184" y="697"/>
                    <a:pt x="183" y="697"/>
                  </a:cubicBezTo>
                  <a:cubicBezTo>
                    <a:pt x="183" y="698"/>
                    <a:pt x="182" y="699"/>
                    <a:pt x="184" y="700"/>
                  </a:cubicBezTo>
                  <a:cubicBezTo>
                    <a:pt x="185" y="700"/>
                    <a:pt x="186" y="701"/>
                    <a:pt x="186" y="702"/>
                  </a:cubicBezTo>
                  <a:cubicBezTo>
                    <a:pt x="186" y="703"/>
                    <a:pt x="186" y="704"/>
                    <a:pt x="187" y="705"/>
                  </a:cubicBezTo>
                  <a:cubicBezTo>
                    <a:pt x="188" y="705"/>
                    <a:pt x="188" y="706"/>
                    <a:pt x="187" y="706"/>
                  </a:cubicBezTo>
                  <a:cubicBezTo>
                    <a:pt x="187" y="706"/>
                    <a:pt x="186" y="709"/>
                    <a:pt x="186" y="709"/>
                  </a:cubicBezTo>
                  <a:cubicBezTo>
                    <a:pt x="186" y="710"/>
                    <a:pt x="184" y="713"/>
                    <a:pt x="184" y="713"/>
                  </a:cubicBezTo>
                  <a:cubicBezTo>
                    <a:pt x="183" y="714"/>
                    <a:pt x="183" y="715"/>
                    <a:pt x="183" y="714"/>
                  </a:cubicBezTo>
                  <a:cubicBezTo>
                    <a:pt x="182" y="714"/>
                    <a:pt x="174" y="714"/>
                    <a:pt x="174" y="714"/>
                  </a:cubicBezTo>
                  <a:cubicBezTo>
                    <a:pt x="174" y="714"/>
                    <a:pt x="173" y="714"/>
                    <a:pt x="173" y="714"/>
                  </a:cubicBezTo>
                  <a:cubicBezTo>
                    <a:pt x="172" y="714"/>
                    <a:pt x="169" y="716"/>
                    <a:pt x="169" y="716"/>
                  </a:cubicBezTo>
                  <a:cubicBezTo>
                    <a:pt x="165" y="718"/>
                    <a:pt x="165" y="718"/>
                    <a:pt x="165" y="718"/>
                  </a:cubicBezTo>
                  <a:cubicBezTo>
                    <a:pt x="165" y="718"/>
                    <a:pt x="163" y="718"/>
                    <a:pt x="162" y="721"/>
                  </a:cubicBezTo>
                  <a:cubicBezTo>
                    <a:pt x="162" y="723"/>
                    <a:pt x="162" y="726"/>
                    <a:pt x="161" y="728"/>
                  </a:cubicBezTo>
                  <a:cubicBezTo>
                    <a:pt x="162" y="728"/>
                    <a:pt x="163" y="728"/>
                    <a:pt x="163" y="727"/>
                  </a:cubicBezTo>
                  <a:cubicBezTo>
                    <a:pt x="165" y="727"/>
                    <a:pt x="166" y="726"/>
                    <a:pt x="166" y="727"/>
                  </a:cubicBezTo>
                  <a:cubicBezTo>
                    <a:pt x="165" y="728"/>
                    <a:pt x="168" y="727"/>
                    <a:pt x="169" y="727"/>
                  </a:cubicBezTo>
                  <a:cubicBezTo>
                    <a:pt x="170" y="727"/>
                    <a:pt x="171" y="727"/>
                    <a:pt x="172" y="726"/>
                  </a:cubicBezTo>
                  <a:cubicBezTo>
                    <a:pt x="173" y="725"/>
                    <a:pt x="174" y="725"/>
                    <a:pt x="175" y="725"/>
                  </a:cubicBezTo>
                  <a:cubicBezTo>
                    <a:pt x="177" y="725"/>
                    <a:pt x="177" y="725"/>
                    <a:pt x="177" y="727"/>
                  </a:cubicBezTo>
                  <a:cubicBezTo>
                    <a:pt x="177" y="728"/>
                    <a:pt x="178" y="728"/>
                    <a:pt x="176" y="729"/>
                  </a:cubicBezTo>
                  <a:cubicBezTo>
                    <a:pt x="174" y="731"/>
                    <a:pt x="169" y="733"/>
                    <a:pt x="167" y="732"/>
                  </a:cubicBezTo>
                  <a:cubicBezTo>
                    <a:pt x="165" y="732"/>
                    <a:pt x="164" y="732"/>
                    <a:pt x="165" y="734"/>
                  </a:cubicBezTo>
                  <a:cubicBezTo>
                    <a:pt x="167" y="735"/>
                    <a:pt x="168" y="736"/>
                    <a:pt x="166" y="736"/>
                  </a:cubicBezTo>
                  <a:cubicBezTo>
                    <a:pt x="163" y="737"/>
                    <a:pt x="157" y="737"/>
                    <a:pt x="156" y="737"/>
                  </a:cubicBezTo>
                  <a:cubicBezTo>
                    <a:pt x="155" y="736"/>
                    <a:pt x="154" y="736"/>
                    <a:pt x="155" y="737"/>
                  </a:cubicBezTo>
                  <a:cubicBezTo>
                    <a:pt x="155" y="739"/>
                    <a:pt x="158" y="741"/>
                    <a:pt x="161" y="742"/>
                  </a:cubicBezTo>
                  <a:cubicBezTo>
                    <a:pt x="165" y="743"/>
                    <a:pt x="168" y="749"/>
                    <a:pt x="166" y="748"/>
                  </a:cubicBezTo>
                  <a:cubicBezTo>
                    <a:pt x="163" y="747"/>
                    <a:pt x="164" y="747"/>
                    <a:pt x="163" y="747"/>
                  </a:cubicBezTo>
                  <a:cubicBezTo>
                    <a:pt x="162" y="746"/>
                    <a:pt x="161" y="746"/>
                    <a:pt x="161" y="748"/>
                  </a:cubicBezTo>
                  <a:cubicBezTo>
                    <a:pt x="160" y="750"/>
                    <a:pt x="159" y="751"/>
                    <a:pt x="159" y="749"/>
                  </a:cubicBezTo>
                  <a:cubicBezTo>
                    <a:pt x="159" y="748"/>
                    <a:pt x="159" y="746"/>
                    <a:pt x="157" y="748"/>
                  </a:cubicBezTo>
                  <a:cubicBezTo>
                    <a:pt x="156" y="750"/>
                    <a:pt x="154" y="754"/>
                    <a:pt x="153" y="755"/>
                  </a:cubicBezTo>
                  <a:cubicBezTo>
                    <a:pt x="152" y="756"/>
                    <a:pt x="152" y="756"/>
                    <a:pt x="153" y="757"/>
                  </a:cubicBezTo>
                  <a:cubicBezTo>
                    <a:pt x="154" y="758"/>
                    <a:pt x="156" y="760"/>
                    <a:pt x="154" y="761"/>
                  </a:cubicBezTo>
                  <a:cubicBezTo>
                    <a:pt x="151" y="762"/>
                    <a:pt x="145" y="760"/>
                    <a:pt x="143" y="759"/>
                  </a:cubicBezTo>
                  <a:cubicBezTo>
                    <a:pt x="141" y="759"/>
                    <a:pt x="139" y="759"/>
                    <a:pt x="140" y="760"/>
                  </a:cubicBezTo>
                  <a:cubicBezTo>
                    <a:pt x="141" y="761"/>
                    <a:pt x="143" y="761"/>
                    <a:pt x="142" y="762"/>
                  </a:cubicBezTo>
                  <a:cubicBezTo>
                    <a:pt x="140" y="763"/>
                    <a:pt x="136" y="763"/>
                    <a:pt x="139" y="764"/>
                  </a:cubicBezTo>
                  <a:cubicBezTo>
                    <a:pt x="141" y="765"/>
                    <a:pt x="144" y="766"/>
                    <a:pt x="146" y="768"/>
                  </a:cubicBezTo>
                  <a:cubicBezTo>
                    <a:pt x="148" y="770"/>
                    <a:pt x="151" y="773"/>
                    <a:pt x="153" y="772"/>
                  </a:cubicBezTo>
                  <a:cubicBezTo>
                    <a:pt x="155" y="772"/>
                    <a:pt x="157" y="772"/>
                    <a:pt x="159" y="775"/>
                  </a:cubicBezTo>
                  <a:cubicBezTo>
                    <a:pt x="160" y="778"/>
                    <a:pt x="162" y="778"/>
                    <a:pt x="166" y="779"/>
                  </a:cubicBezTo>
                  <a:cubicBezTo>
                    <a:pt x="170" y="780"/>
                    <a:pt x="173" y="783"/>
                    <a:pt x="177" y="786"/>
                  </a:cubicBezTo>
                  <a:cubicBezTo>
                    <a:pt x="179" y="788"/>
                    <a:pt x="183" y="793"/>
                    <a:pt x="188" y="796"/>
                  </a:cubicBezTo>
                  <a:cubicBezTo>
                    <a:pt x="188" y="794"/>
                    <a:pt x="188" y="794"/>
                    <a:pt x="188" y="794"/>
                  </a:cubicBezTo>
                  <a:cubicBezTo>
                    <a:pt x="188" y="794"/>
                    <a:pt x="189" y="793"/>
                    <a:pt x="191" y="793"/>
                  </a:cubicBezTo>
                  <a:cubicBezTo>
                    <a:pt x="192" y="793"/>
                    <a:pt x="195" y="794"/>
                    <a:pt x="195" y="794"/>
                  </a:cubicBezTo>
                  <a:cubicBezTo>
                    <a:pt x="196" y="794"/>
                    <a:pt x="198" y="793"/>
                    <a:pt x="198" y="794"/>
                  </a:cubicBezTo>
                  <a:cubicBezTo>
                    <a:pt x="199" y="794"/>
                    <a:pt x="202" y="795"/>
                    <a:pt x="202" y="795"/>
                  </a:cubicBezTo>
                  <a:cubicBezTo>
                    <a:pt x="203" y="796"/>
                    <a:pt x="209" y="798"/>
                    <a:pt x="210" y="798"/>
                  </a:cubicBezTo>
                  <a:cubicBezTo>
                    <a:pt x="211" y="798"/>
                    <a:pt x="218" y="800"/>
                    <a:pt x="218" y="800"/>
                  </a:cubicBezTo>
                  <a:cubicBezTo>
                    <a:pt x="218" y="800"/>
                    <a:pt x="219" y="800"/>
                    <a:pt x="220" y="799"/>
                  </a:cubicBezTo>
                  <a:cubicBezTo>
                    <a:pt x="221" y="799"/>
                    <a:pt x="222" y="799"/>
                    <a:pt x="224" y="799"/>
                  </a:cubicBezTo>
                  <a:cubicBezTo>
                    <a:pt x="225" y="799"/>
                    <a:pt x="229" y="800"/>
                    <a:pt x="229" y="800"/>
                  </a:cubicBezTo>
                  <a:cubicBezTo>
                    <a:pt x="229" y="800"/>
                    <a:pt x="230" y="801"/>
                    <a:pt x="231" y="801"/>
                  </a:cubicBezTo>
                  <a:cubicBezTo>
                    <a:pt x="231" y="801"/>
                    <a:pt x="234" y="804"/>
                    <a:pt x="234" y="804"/>
                  </a:cubicBezTo>
                  <a:cubicBezTo>
                    <a:pt x="234" y="804"/>
                    <a:pt x="235" y="804"/>
                    <a:pt x="236" y="804"/>
                  </a:cubicBezTo>
                  <a:cubicBezTo>
                    <a:pt x="236" y="804"/>
                    <a:pt x="239" y="805"/>
                    <a:pt x="239" y="805"/>
                  </a:cubicBezTo>
                  <a:cubicBezTo>
                    <a:pt x="239" y="805"/>
                    <a:pt x="243" y="807"/>
                    <a:pt x="243" y="807"/>
                  </a:cubicBezTo>
                  <a:cubicBezTo>
                    <a:pt x="243" y="807"/>
                    <a:pt x="244" y="807"/>
                    <a:pt x="244" y="808"/>
                  </a:cubicBezTo>
                  <a:cubicBezTo>
                    <a:pt x="243" y="808"/>
                    <a:pt x="243" y="809"/>
                    <a:pt x="243" y="809"/>
                  </a:cubicBezTo>
                  <a:cubicBezTo>
                    <a:pt x="243" y="809"/>
                    <a:pt x="243" y="810"/>
                    <a:pt x="244" y="810"/>
                  </a:cubicBezTo>
                  <a:cubicBezTo>
                    <a:pt x="244" y="810"/>
                    <a:pt x="246" y="811"/>
                    <a:pt x="246" y="811"/>
                  </a:cubicBezTo>
                  <a:cubicBezTo>
                    <a:pt x="246" y="811"/>
                    <a:pt x="247" y="811"/>
                    <a:pt x="248" y="811"/>
                  </a:cubicBezTo>
                  <a:cubicBezTo>
                    <a:pt x="249" y="810"/>
                    <a:pt x="250" y="810"/>
                    <a:pt x="250" y="810"/>
                  </a:cubicBezTo>
                  <a:cubicBezTo>
                    <a:pt x="251" y="809"/>
                    <a:pt x="252" y="808"/>
                    <a:pt x="252" y="808"/>
                  </a:cubicBezTo>
                  <a:cubicBezTo>
                    <a:pt x="253" y="808"/>
                    <a:pt x="255" y="807"/>
                    <a:pt x="256" y="808"/>
                  </a:cubicBezTo>
                  <a:cubicBezTo>
                    <a:pt x="257" y="808"/>
                    <a:pt x="257" y="808"/>
                    <a:pt x="257" y="809"/>
                  </a:cubicBezTo>
                  <a:cubicBezTo>
                    <a:pt x="258" y="809"/>
                    <a:pt x="259" y="810"/>
                    <a:pt x="259" y="810"/>
                  </a:cubicBezTo>
                  <a:cubicBezTo>
                    <a:pt x="259" y="810"/>
                    <a:pt x="259" y="810"/>
                    <a:pt x="259" y="809"/>
                  </a:cubicBezTo>
                  <a:cubicBezTo>
                    <a:pt x="260" y="808"/>
                    <a:pt x="260" y="808"/>
                    <a:pt x="261" y="808"/>
                  </a:cubicBezTo>
                  <a:cubicBezTo>
                    <a:pt x="261" y="808"/>
                    <a:pt x="263" y="809"/>
                    <a:pt x="263" y="809"/>
                  </a:cubicBezTo>
                  <a:cubicBezTo>
                    <a:pt x="264" y="809"/>
                    <a:pt x="266" y="811"/>
                    <a:pt x="267" y="811"/>
                  </a:cubicBezTo>
                  <a:cubicBezTo>
                    <a:pt x="267" y="811"/>
                    <a:pt x="273" y="813"/>
                    <a:pt x="273" y="813"/>
                  </a:cubicBezTo>
                  <a:cubicBezTo>
                    <a:pt x="273" y="813"/>
                    <a:pt x="273" y="813"/>
                    <a:pt x="273" y="813"/>
                  </a:cubicBezTo>
                  <a:cubicBezTo>
                    <a:pt x="273" y="814"/>
                    <a:pt x="272" y="817"/>
                    <a:pt x="272" y="817"/>
                  </a:cubicBezTo>
                  <a:cubicBezTo>
                    <a:pt x="272" y="817"/>
                    <a:pt x="271" y="817"/>
                    <a:pt x="272" y="818"/>
                  </a:cubicBezTo>
                  <a:cubicBezTo>
                    <a:pt x="273" y="818"/>
                    <a:pt x="278" y="821"/>
                    <a:pt x="278" y="821"/>
                  </a:cubicBezTo>
                  <a:cubicBezTo>
                    <a:pt x="278" y="821"/>
                    <a:pt x="279" y="821"/>
                    <a:pt x="279" y="821"/>
                  </a:cubicBezTo>
                  <a:cubicBezTo>
                    <a:pt x="280" y="821"/>
                    <a:pt x="280" y="821"/>
                    <a:pt x="281" y="822"/>
                  </a:cubicBezTo>
                  <a:cubicBezTo>
                    <a:pt x="281" y="822"/>
                    <a:pt x="282" y="823"/>
                    <a:pt x="284" y="823"/>
                  </a:cubicBezTo>
                  <a:cubicBezTo>
                    <a:pt x="284" y="823"/>
                    <a:pt x="284" y="823"/>
                    <a:pt x="285" y="823"/>
                  </a:cubicBezTo>
                  <a:cubicBezTo>
                    <a:pt x="286" y="823"/>
                    <a:pt x="288" y="824"/>
                    <a:pt x="288" y="824"/>
                  </a:cubicBezTo>
                  <a:cubicBezTo>
                    <a:pt x="288" y="824"/>
                    <a:pt x="288" y="824"/>
                    <a:pt x="288" y="824"/>
                  </a:cubicBezTo>
                  <a:cubicBezTo>
                    <a:pt x="289" y="825"/>
                    <a:pt x="292" y="829"/>
                    <a:pt x="292" y="829"/>
                  </a:cubicBezTo>
                  <a:cubicBezTo>
                    <a:pt x="293" y="829"/>
                    <a:pt x="295" y="831"/>
                    <a:pt x="295" y="831"/>
                  </a:cubicBezTo>
                  <a:cubicBezTo>
                    <a:pt x="295" y="831"/>
                    <a:pt x="295" y="832"/>
                    <a:pt x="296" y="833"/>
                  </a:cubicBezTo>
                  <a:cubicBezTo>
                    <a:pt x="296" y="833"/>
                    <a:pt x="297" y="834"/>
                    <a:pt x="298" y="834"/>
                  </a:cubicBezTo>
                  <a:cubicBezTo>
                    <a:pt x="299" y="834"/>
                    <a:pt x="302" y="836"/>
                    <a:pt x="303" y="835"/>
                  </a:cubicBezTo>
                  <a:cubicBezTo>
                    <a:pt x="303" y="835"/>
                    <a:pt x="304" y="835"/>
                    <a:pt x="305" y="835"/>
                  </a:cubicBezTo>
                  <a:cubicBezTo>
                    <a:pt x="305" y="834"/>
                    <a:pt x="307" y="832"/>
                    <a:pt x="307" y="831"/>
                  </a:cubicBezTo>
                  <a:cubicBezTo>
                    <a:pt x="308" y="831"/>
                    <a:pt x="314" y="826"/>
                    <a:pt x="314" y="826"/>
                  </a:cubicBezTo>
                  <a:cubicBezTo>
                    <a:pt x="314" y="826"/>
                    <a:pt x="315" y="825"/>
                    <a:pt x="315" y="824"/>
                  </a:cubicBezTo>
                  <a:cubicBezTo>
                    <a:pt x="315" y="823"/>
                    <a:pt x="314" y="823"/>
                    <a:pt x="314" y="822"/>
                  </a:cubicBezTo>
                  <a:cubicBezTo>
                    <a:pt x="311" y="819"/>
                    <a:pt x="307" y="813"/>
                    <a:pt x="305" y="811"/>
                  </a:cubicBezTo>
                  <a:cubicBezTo>
                    <a:pt x="303" y="809"/>
                    <a:pt x="302" y="805"/>
                    <a:pt x="301" y="805"/>
                  </a:cubicBezTo>
                  <a:cubicBezTo>
                    <a:pt x="300" y="804"/>
                    <a:pt x="300" y="803"/>
                    <a:pt x="300" y="801"/>
                  </a:cubicBezTo>
                  <a:cubicBezTo>
                    <a:pt x="301" y="798"/>
                    <a:pt x="302" y="789"/>
                    <a:pt x="302" y="789"/>
                  </a:cubicBezTo>
                  <a:cubicBezTo>
                    <a:pt x="302" y="789"/>
                    <a:pt x="302" y="787"/>
                    <a:pt x="301" y="787"/>
                  </a:cubicBezTo>
                  <a:cubicBezTo>
                    <a:pt x="300" y="788"/>
                    <a:pt x="299" y="789"/>
                    <a:pt x="299" y="791"/>
                  </a:cubicBezTo>
                  <a:cubicBezTo>
                    <a:pt x="299" y="792"/>
                    <a:pt x="297" y="794"/>
                    <a:pt x="297" y="792"/>
                  </a:cubicBezTo>
                  <a:cubicBezTo>
                    <a:pt x="298" y="790"/>
                    <a:pt x="300" y="790"/>
                    <a:pt x="298" y="787"/>
                  </a:cubicBezTo>
                  <a:cubicBezTo>
                    <a:pt x="296" y="783"/>
                    <a:pt x="295" y="781"/>
                    <a:pt x="292" y="779"/>
                  </a:cubicBezTo>
                  <a:cubicBezTo>
                    <a:pt x="289" y="778"/>
                    <a:pt x="285" y="778"/>
                    <a:pt x="288" y="775"/>
                  </a:cubicBezTo>
                  <a:cubicBezTo>
                    <a:pt x="291" y="771"/>
                    <a:pt x="296" y="766"/>
                    <a:pt x="297" y="763"/>
                  </a:cubicBezTo>
                  <a:cubicBezTo>
                    <a:pt x="297" y="760"/>
                    <a:pt x="299" y="758"/>
                    <a:pt x="299" y="757"/>
                  </a:cubicBezTo>
                  <a:cubicBezTo>
                    <a:pt x="298" y="755"/>
                    <a:pt x="298" y="753"/>
                    <a:pt x="299" y="754"/>
                  </a:cubicBezTo>
                  <a:cubicBezTo>
                    <a:pt x="300" y="756"/>
                    <a:pt x="302" y="757"/>
                    <a:pt x="301" y="755"/>
                  </a:cubicBezTo>
                  <a:cubicBezTo>
                    <a:pt x="301" y="752"/>
                    <a:pt x="302" y="753"/>
                    <a:pt x="303" y="754"/>
                  </a:cubicBezTo>
                  <a:cubicBezTo>
                    <a:pt x="303" y="755"/>
                    <a:pt x="304" y="756"/>
                    <a:pt x="305" y="755"/>
                  </a:cubicBezTo>
                  <a:cubicBezTo>
                    <a:pt x="306" y="754"/>
                    <a:pt x="307" y="753"/>
                    <a:pt x="308" y="753"/>
                  </a:cubicBezTo>
                  <a:cubicBezTo>
                    <a:pt x="310" y="754"/>
                    <a:pt x="311" y="753"/>
                    <a:pt x="312" y="752"/>
                  </a:cubicBezTo>
                  <a:cubicBezTo>
                    <a:pt x="313" y="750"/>
                    <a:pt x="315" y="749"/>
                    <a:pt x="317" y="750"/>
                  </a:cubicBezTo>
                  <a:cubicBezTo>
                    <a:pt x="318" y="751"/>
                    <a:pt x="319" y="753"/>
                    <a:pt x="318" y="748"/>
                  </a:cubicBezTo>
                  <a:cubicBezTo>
                    <a:pt x="318" y="748"/>
                    <a:pt x="317" y="746"/>
                    <a:pt x="319" y="746"/>
                  </a:cubicBezTo>
                  <a:cubicBezTo>
                    <a:pt x="321" y="746"/>
                    <a:pt x="323" y="746"/>
                    <a:pt x="323" y="744"/>
                  </a:cubicBezTo>
                  <a:cubicBezTo>
                    <a:pt x="324" y="743"/>
                    <a:pt x="323" y="742"/>
                    <a:pt x="324" y="743"/>
                  </a:cubicBezTo>
                  <a:cubicBezTo>
                    <a:pt x="325" y="743"/>
                    <a:pt x="326" y="743"/>
                    <a:pt x="325" y="743"/>
                  </a:cubicBezTo>
                  <a:cubicBezTo>
                    <a:pt x="319" y="740"/>
                    <a:pt x="319" y="740"/>
                    <a:pt x="319" y="740"/>
                  </a:cubicBezTo>
                  <a:cubicBezTo>
                    <a:pt x="319" y="740"/>
                    <a:pt x="317" y="739"/>
                    <a:pt x="317" y="739"/>
                  </a:cubicBezTo>
                  <a:cubicBezTo>
                    <a:pt x="316" y="738"/>
                    <a:pt x="315" y="738"/>
                    <a:pt x="314" y="737"/>
                  </a:cubicBezTo>
                  <a:cubicBezTo>
                    <a:pt x="314" y="736"/>
                    <a:pt x="313" y="736"/>
                    <a:pt x="314" y="736"/>
                  </a:cubicBezTo>
                  <a:cubicBezTo>
                    <a:pt x="314" y="735"/>
                    <a:pt x="315" y="734"/>
                    <a:pt x="316" y="734"/>
                  </a:cubicBezTo>
                  <a:cubicBezTo>
                    <a:pt x="317" y="735"/>
                    <a:pt x="319" y="736"/>
                    <a:pt x="320" y="735"/>
                  </a:cubicBezTo>
                  <a:cubicBezTo>
                    <a:pt x="321" y="735"/>
                    <a:pt x="322" y="734"/>
                    <a:pt x="320" y="732"/>
                  </a:cubicBezTo>
                  <a:cubicBezTo>
                    <a:pt x="319" y="731"/>
                    <a:pt x="312" y="721"/>
                    <a:pt x="311" y="719"/>
                  </a:cubicBezTo>
                  <a:cubicBezTo>
                    <a:pt x="310" y="717"/>
                    <a:pt x="308" y="714"/>
                    <a:pt x="305" y="715"/>
                  </a:cubicBezTo>
                  <a:cubicBezTo>
                    <a:pt x="302" y="716"/>
                    <a:pt x="299" y="717"/>
                    <a:pt x="296" y="716"/>
                  </a:cubicBezTo>
                  <a:cubicBezTo>
                    <a:pt x="293" y="715"/>
                    <a:pt x="294" y="715"/>
                    <a:pt x="294" y="715"/>
                  </a:cubicBezTo>
                  <a:cubicBezTo>
                    <a:pt x="294" y="715"/>
                    <a:pt x="294" y="714"/>
                    <a:pt x="294" y="714"/>
                  </a:cubicBezTo>
                  <a:cubicBezTo>
                    <a:pt x="294" y="714"/>
                    <a:pt x="294" y="707"/>
                    <a:pt x="294" y="707"/>
                  </a:cubicBezTo>
                  <a:cubicBezTo>
                    <a:pt x="294" y="707"/>
                    <a:pt x="294" y="706"/>
                    <a:pt x="293" y="706"/>
                  </a:cubicBezTo>
                  <a:cubicBezTo>
                    <a:pt x="292" y="706"/>
                    <a:pt x="285" y="703"/>
                    <a:pt x="285" y="703"/>
                  </a:cubicBezTo>
                  <a:cubicBezTo>
                    <a:pt x="285" y="703"/>
                    <a:pt x="284" y="703"/>
                    <a:pt x="284" y="702"/>
                  </a:cubicBezTo>
                  <a:cubicBezTo>
                    <a:pt x="285" y="701"/>
                    <a:pt x="287" y="695"/>
                    <a:pt x="291" y="692"/>
                  </a:cubicBezTo>
                  <a:cubicBezTo>
                    <a:pt x="294" y="688"/>
                    <a:pt x="291" y="686"/>
                    <a:pt x="290" y="686"/>
                  </a:cubicBezTo>
                  <a:cubicBezTo>
                    <a:pt x="290" y="686"/>
                    <a:pt x="289" y="685"/>
                    <a:pt x="289" y="685"/>
                  </a:cubicBezTo>
                  <a:cubicBezTo>
                    <a:pt x="289" y="684"/>
                    <a:pt x="289" y="678"/>
                    <a:pt x="290" y="676"/>
                  </a:cubicBezTo>
                  <a:cubicBezTo>
                    <a:pt x="290" y="675"/>
                    <a:pt x="291" y="675"/>
                    <a:pt x="292" y="675"/>
                  </a:cubicBezTo>
                  <a:cubicBezTo>
                    <a:pt x="293" y="674"/>
                    <a:pt x="295" y="674"/>
                    <a:pt x="296" y="672"/>
                  </a:cubicBezTo>
                  <a:cubicBezTo>
                    <a:pt x="297" y="670"/>
                    <a:pt x="298" y="667"/>
                    <a:pt x="298" y="666"/>
                  </a:cubicBezTo>
                  <a:cubicBezTo>
                    <a:pt x="298" y="665"/>
                    <a:pt x="298" y="665"/>
                    <a:pt x="299" y="665"/>
                  </a:cubicBezTo>
                  <a:cubicBezTo>
                    <a:pt x="299" y="665"/>
                    <a:pt x="302" y="665"/>
                    <a:pt x="302" y="665"/>
                  </a:cubicBezTo>
                  <a:cubicBezTo>
                    <a:pt x="302" y="665"/>
                    <a:pt x="302" y="665"/>
                    <a:pt x="303" y="666"/>
                  </a:cubicBezTo>
                  <a:cubicBezTo>
                    <a:pt x="303" y="666"/>
                    <a:pt x="309" y="673"/>
                    <a:pt x="310" y="674"/>
                  </a:cubicBezTo>
                  <a:cubicBezTo>
                    <a:pt x="311" y="675"/>
                    <a:pt x="313" y="676"/>
                    <a:pt x="313" y="676"/>
                  </a:cubicBezTo>
                  <a:cubicBezTo>
                    <a:pt x="314" y="676"/>
                    <a:pt x="315" y="675"/>
                    <a:pt x="317" y="674"/>
                  </a:cubicBezTo>
                  <a:cubicBezTo>
                    <a:pt x="318" y="674"/>
                    <a:pt x="320" y="673"/>
                    <a:pt x="320" y="672"/>
                  </a:cubicBezTo>
                  <a:cubicBezTo>
                    <a:pt x="320" y="672"/>
                    <a:pt x="320" y="671"/>
                    <a:pt x="319" y="671"/>
                  </a:cubicBezTo>
                  <a:cubicBezTo>
                    <a:pt x="318" y="670"/>
                    <a:pt x="318" y="670"/>
                    <a:pt x="318" y="670"/>
                  </a:cubicBezTo>
                  <a:cubicBezTo>
                    <a:pt x="318" y="669"/>
                    <a:pt x="318" y="668"/>
                    <a:pt x="318" y="668"/>
                  </a:cubicBezTo>
                  <a:cubicBezTo>
                    <a:pt x="318" y="667"/>
                    <a:pt x="317" y="663"/>
                    <a:pt x="316" y="663"/>
                  </a:cubicBezTo>
                  <a:cubicBezTo>
                    <a:pt x="316" y="662"/>
                    <a:pt x="315" y="661"/>
                    <a:pt x="315" y="660"/>
                  </a:cubicBezTo>
                  <a:cubicBezTo>
                    <a:pt x="316" y="660"/>
                    <a:pt x="316" y="660"/>
                    <a:pt x="316" y="660"/>
                  </a:cubicBezTo>
                  <a:cubicBezTo>
                    <a:pt x="317" y="661"/>
                    <a:pt x="318" y="661"/>
                    <a:pt x="319" y="660"/>
                  </a:cubicBezTo>
                  <a:cubicBezTo>
                    <a:pt x="319" y="660"/>
                    <a:pt x="324" y="657"/>
                    <a:pt x="324" y="657"/>
                  </a:cubicBezTo>
                  <a:cubicBezTo>
                    <a:pt x="325" y="657"/>
                    <a:pt x="328" y="656"/>
                    <a:pt x="328" y="655"/>
                  </a:cubicBezTo>
                  <a:cubicBezTo>
                    <a:pt x="327" y="654"/>
                    <a:pt x="327" y="653"/>
                    <a:pt x="327" y="653"/>
                  </a:cubicBezTo>
                  <a:cubicBezTo>
                    <a:pt x="328" y="653"/>
                    <a:pt x="340" y="648"/>
                    <a:pt x="341" y="647"/>
                  </a:cubicBezTo>
                  <a:cubicBezTo>
                    <a:pt x="342" y="646"/>
                    <a:pt x="344" y="643"/>
                    <a:pt x="344" y="642"/>
                  </a:cubicBezTo>
                  <a:cubicBezTo>
                    <a:pt x="344" y="642"/>
                    <a:pt x="344" y="642"/>
                    <a:pt x="345" y="642"/>
                  </a:cubicBezTo>
                  <a:cubicBezTo>
                    <a:pt x="345" y="642"/>
                    <a:pt x="348" y="642"/>
                    <a:pt x="348" y="640"/>
                  </a:cubicBezTo>
                  <a:cubicBezTo>
                    <a:pt x="348" y="639"/>
                    <a:pt x="348" y="639"/>
                    <a:pt x="348" y="639"/>
                  </a:cubicBezTo>
                  <a:cubicBezTo>
                    <a:pt x="348" y="639"/>
                    <a:pt x="347" y="638"/>
                    <a:pt x="348" y="638"/>
                  </a:cubicBezTo>
                  <a:cubicBezTo>
                    <a:pt x="349" y="638"/>
                    <a:pt x="356" y="640"/>
                    <a:pt x="357" y="641"/>
                  </a:cubicBezTo>
                  <a:cubicBezTo>
                    <a:pt x="357" y="642"/>
                    <a:pt x="357" y="642"/>
                    <a:pt x="357" y="642"/>
                  </a:cubicBezTo>
                  <a:cubicBezTo>
                    <a:pt x="356" y="642"/>
                    <a:pt x="356" y="643"/>
                    <a:pt x="357" y="643"/>
                  </a:cubicBezTo>
                  <a:cubicBezTo>
                    <a:pt x="357" y="643"/>
                    <a:pt x="359" y="645"/>
                    <a:pt x="361" y="644"/>
                  </a:cubicBezTo>
                  <a:cubicBezTo>
                    <a:pt x="363" y="644"/>
                    <a:pt x="363" y="643"/>
                    <a:pt x="363" y="643"/>
                  </a:cubicBezTo>
                  <a:cubicBezTo>
                    <a:pt x="362" y="642"/>
                    <a:pt x="363" y="641"/>
                    <a:pt x="363" y="641"/>
                  </a:cubicBezTo>
                  <a:cubicBezTo>
                    <a:pt x="364" y="640"/>
                    <a:pt x="365" y="640"/>
                    <a:pt x="366" y="640"/>
                  </a:cubicBezTo>
                  <a:cubicBezTo>
                    <a:pt x="366" y="640"/>
                    <a:pt x="370" y="639"/>
                    <a:pt x="370" y="638"/>
                  </a:cubicBezTo>
                  <a:cubicBezTo>
                    <a:pt x="371" y="638"/>
                    <a:pt x="371" y="638"/>
                    <a:pt x="371" y="638"/>
                  </a:cubicBezTo>
                  <a:cubicBezTo>
                    <a:pt x="371" y="639"/>
                    <a:pt x="373" y="643"/>
                    <a:pt x="374" y="644"/>
                  </a:cubicBezTo>
                  <a:cubicBezTo>
                    <a:pt x="375" y="644"/>
                    <a:pt x="376" y="644"/>
                    <a:pt x="376" y="644"/>
                  </a:cubicBezTo>
                  <a:cubicBezTo>
                    <a:pt x="377" y="643"/>
                    <a:pt x="378" y="643"/>
                    <a:pt x="378" y="643"/>
                  </a:cubicBezTo>
                  <a:cubicBezTo>
                    <a:pt x="379" y="643"/>
                    <a:pt x="382" y="644"/>
                    <a:pt x="383" y="644"/>
                  </a:cubicBezTo>
                  <a:cubicBezTo>
                    <a:pt x="385" y="643"/>
                    <a:pt x="387" y="644"/>
                    <a:pt x="388" y="645"/>
                  </a:cubicBezTo>
                  <a:cubicBezTo>
                    <a:pt x="390" y="646"/>
                    <a:pt x="400" y="654"/>
                    <a:pt x="401" y="654"/>
                  </a:cubicBezTo>
                  <a:cubicBezTo>
                    <a:pt x="402" y="655"/>
                    <a:pt x="403" y="656"/>
                    <a:pt x="403" y="657"/>
                  </a:cubicBezTo>
                  <a:cubicBezTo>
                    <a:pt x="402" y="657"/>
                    <a:pt x="402" y="657"/>
                    <a:pt x="402" y="658"/>
                  </a:cubicBezTo>
                  <a:cubicBezTo>
                    <a:pt x="402" y="659"/>
                    <a:pt x="403" y="662"/>
                    <a:pt x="403" y="662"/>
                  </a:cubicBezTo>
                  <a:cubicBezTo>
                    <a:pt x="403" y="662"/>
                    <a:pt x="403" y="663"/>
                    <a:pt x="404" y="662"/>
                  </a:cubicBezTo>
                  <a:cubicBezTo>
                    <a:pt x="405" y="662"/>
                    <a:pt x="406" y="661"/>
                    <a:pt x="406" y="659"/>
                  </a:cubicBezTo>
                  <a:cubicBezTo>
                    <a:pt x="405" y="657"/>
                    <a:pt x="406" y="656"/>
                    <a:pt x="405" y="656"/>
                  </a:cubicBezTo>
                  <a:cubicBezTo>
                    <a:pt x="405" y="655"/>
                    <a:pt x="404" y="653"/>
                    <a:pt x="404" y="653"/>
                  </a:cubicBezTo>
                  <a:cubicBezTo>
                    <a:pt x="404" y="653"/>
                    <a:pt x="405" y="652"/>
                    <a:pt x="405" y="653"/>
                  </a:cubicBezTo>
                  <a:cubicBezTo>
                    <a:pt x="405" y="653"/>
                    <a:pt x="407" y="652"/>
                    <a:pt x="409" y="654"/>
                  </a:cubicBezTo>
                  <a:cubicBezTo>
                    <a:pt x="410" y="656"/>
                    <a:pt x="411" y="656"/>
                    <a:pt x="412" y="656"/>
                  </a:cubicBezTo>
                  <a:cubicBezTo>
                    <a:pt x="412" y="657"/>
                    <a:pt x="420" y="662"/>
                    <a:pt x="420" y="662"/>
                  </a:cubicBezTo>
                  <a:cubicBezTo>
                    <a:pt x="420" y="662"/>
                    <a:pt x="421" y="662"/>
                    <a:pt x="421" y="662"/>
                  </a:cubicBezTo>
                  <a:cubicBezTo>
                    <a:pt x="421" y="661"/>
                    <a:pt x="422" y="661"/>
                    <a:pt x="422" y="661"/>
                  </a:cubicBezTo>
                  <a:cubicBezTo>
                    <a:pt x="423" y="661"/>
                    <a:pt x="426" y="659"/>
                    <a:pt x="427" y="657"/>
                  </a:cubicBezTo>
                  <a:cubicBezTo>
                    <a:pt x="428" y="655"/>
                    <a:pt x="428" y="656"/>
                    <a:pt x="429" y="655"/>
                  </a:cubicBezTo>
                  <a:cubicBezTo>
                    <a:pt x="430" y="655"/>
                    <a:pt x="430" y="655"/>
                    <a:pt x="431" y="654"/>
                  </a:cubicBezTo>
                  <a:cubicBezTo>
                    <a:pt x="431" y="653"/>
                    <a:pt x="432" y="652"/>
                    <a:pt x="432" y="652"/>
                  </a:cubicBezTo>
                  <a:cubicBezTo>
                    <a:pt x="433" y="652"/>
                    <a:pt x="440" y="651"/>
                    <a:pt x="440" y="651"/>
                  </a:cubicBezTo>
                  <a:cubicBezTo>
                    <a:pt x="441" y="651"/>
                    <a:pt x="443" y="651"/>
                    <a:pt x="444" y="652"/>
                  </a:cubicBezTo>
                  <a:cubicBezTo>
                    <a:pt x="445" y="654"/>
                    <a:pt x="446" y="656"/>
                    <a:pt x="448" y="656"/>
                  </a:cubicBezTo>
                  <a:cubicBezTo>
                    <a:pt x="449" y="656"/>
                    <a:pt x="451" y="655"/>
                    <a:pt x="451" y="654"/>
                  </a:cubicBezTo>
                  <a:cubicBezTo>
                    <a:pt x="452" y="652"/>
                    <a:pt x="452" y="651"/>
                    <a:pt x="452" y="651"/>
                  </a:cubicBezTo>
                  <a:cubicBezTo>
                    <a:pt x="452" y="651"/>
                    <a:pt x="452" y="651"/>
                    <a:pt x="452" y="651"/>
                  </a:cubicBezTo>
                  <a:cubicBezTo>
                    <a:pt x="453" y="651"/>
                    <a:pt x="457" y="651"/>
                    <a:pt x="458" y="651"/>
                  </a:cubicBezTo>
                  <a:cubicBezTo>
                    <a:pt x="459" y="651"/>
                    <a:pt x="460" y="651"/>
                    <a:pt x="461" y="651"/>
                  </a:cubicBezTo>
                  <a:cubicBezTo>
                    <a:pt x="462" y="651"/>
                    <a:pt x="464" y="653"/>
                    <a:pt x="464" y="653"/>
                  </a:cubicBezTo>
                  <a:cubicBezTo>
                    <a:pt x="464" y="653"/>
                    <a:pt x="464" y="654"/>
                    <a:pt x="464" y="654"/>
                  </a:cubicBezTo>
                  <a:cubicBezTo>
                    <a:pt x="464" y="655"/>
                    <a:pt x="465" y="658"/>
                    <a:pt x="469" y="659"/>
                  </a:cubicBezTo>
                  <a:cubicBezTo>
                    <a:pt x="473" y="660"/>
                    <a:pt x="476" y="661"/>
                    <a:pt x="476" y="661"/>
                  </a:cubicBezTo>
                  <a:cubicBezTo>
                    <a:pt x="477" y="661"/>
                    <a:pt x="478" y="661"/>
                    <a:pt x="478" y="662"/>
                  </a:cubicBezTo>
                  <a:cubicBezTo>
                    <a:pt x="478" y="663"/>
                    <a:pt x="478" y="663"/>
                    <a:pt x="478" y="663"/>
                  </a:cubicBezTo>
                  <a:cubicBezTo>
                    <a:pt x="479" y="663"/>
                    <a:pt x="480" y="662"/>
                    <a:pt x="481" y="662"/>
                  </a:cubicBezTo>
                  <a:cubicBezTo>
                    <a:pt x="481" y="662"/>
                    <a:pt x="483" y="661"/>
                    <a:pt x="483" y="660"/>
                  </a:cubicBezTo>
                  <a:cubicBezTo>
                    <a:pt x="483" y="659"/>
                    <a:pt x="484" y="657"/>
                    <a:pt x="484" y="657"/>
                  </a:cubicBezTo>
                  <a:cubicBezTo>
                    <a:pt x="485" y="656"/>
                    <a:pt x="485" y="656"/>
                    <a:pt x="485" y="656"/>
                  </a:cubicBezTo>
                  <a:cubicBezTo>
                    <a:pt x="485" y="657"/>
                    <a:pt x="487" y="658"/>
                    <a:pt x="488" y="658"/>
                  </a:cubicBezTo>
                  <a:cubicBezTo>
                    <a:pt x="490" y="658"/>
                    <a:pt x="494" y="660"/>
                    <a:pt x="496" y="660"/>
                  </a:cubicBezTo>
                  <a:cubicBezTo>
                    <a:pt x="498" y="659"/>
                    <a:pt x="501" y="658"/>
                    <a:pt x="502" y="658"/>
                  </a:cubicBezTo>
                  <a:cubicBezTo>
                    <a:pt x="503" y="658"/>
                    <a:pt x="506" y="658"/>
                    <a:pt x="506" y="655"/>
                  </a:cubicBezTo>
                  <a:cubicBezTo>
                    <a:pt x="507" y="653"/>
                    <a:pt x="507" y="651"/>
                    <a:pt x="508" y="651"/>
                  </a:cubicBezTo>
                  <a:cubicBezTo>
                    <a:pt x="508" y="650"/>
                    <a:pt x="509" y="648"/>
                    <a:pt x="509" y="648"/>
                  </a:cubicBezTo>
                  <a:cubicBezTo>
                    <a:pt x="509" y="648"/>
                    <a:pt x="510" y="648"/>
                    <a:pt x="509" y="648"/>
                  </a:cubicBezTo>
                  <a:cubicBezTo>
                    <a:pt x="508" y="647"/>
                    <a:pt x="493" y="640"/>
                    <a:pt x="491" y="639"/>
                  </a:cubicBezTo>
                  <a:cubicBezTo>
                    <a:pt x="490" y="639"/>
                    <a:pt x="487" y="636"/>
                    <a:pt x="487" y="636"/>
                  </a:cubicBezTo>
                  <a:cubicBezTo>
                    <a:pt x="487" y="636"/>
                    <a:pt x="486" y="636"/>
                    <a:pt x="486" y="636"/>
                  </a:cubicBezTo>
                  <a:cubicBezTo>
                    <a:pt x="486" y="635"/>
                    <a:pt x="485" y="634"/>
                    <a:pt x="485" y="634"/>
                  </a:cubicBezTo>
                  <a:cubicBezTo>
                    <a:pt x="485" y="634"/>
                    <a:pt x="485" y="633"/>
                    <a:pt x="486" y="633"/>
                  </a:cubicBezTo>
                  <a:cubicBezTo>
                    <a:pt x="486" y="633"/>
                    <a:pt x="488" y="633"/>
                    <a:pt x="488" y="633"/>
                  </a:cubicBezTo>
                  <a:cubicBezTo>
                    <a:pt x="489" y="632"/>
                    <a:pt x="491" y="630"/>
                    <a:pt x="492" y="630"/>
                  </a:cubicBezTo>
                  <a:cubicBezTo>
                    <a:pt x="493" y="630"/>
                    <a:pt x="494" y="631"/>
                    <a:pt x="495" y="631"/>
                  </a:cubicBezTo>
                  <a:cubicBezTo>
                    <a:pt x="495" y="630"/>
                    <a:pt x="497" y="628"/>
                    <a:pt x="498" y="628"/>
                  </a:cubicBezTo>
                  <a:cubicBezTo>
                    <a:pt x="498" y="628"/>
                    <a:pt x="500" y="627"/>
                    <a:pt x="500" y="627"/>
                  </a:cubicBezTo>
                  <a:cubicBezTo>
                    <a:pt x="500" y="627"/>
                    <a:pt x="500" y="626"/>
                    <a:pt x="500" y="626"/>
                  </a:cubicBezTo>
                  <a:cubicBezTo>
                    <a:pt x="499" y="625"/>
                    <a:pt x="495" y="620"/>
                    <a:pt x="495" y="620"/>
                  </a:cubicBezTo>
                  <a:cubicBezTo>
                    <a:pt x="495" y="620"/>
                    <a:pt x="495" y="619"/>
                    <a:pt x="495" y="619"/>
                  </a:cubicBezTo>
                  <a:cubicBezTo>
                    <a:pt x="496" y="619"/>
                    <a:pt x="500" y="614"/>
                    <a:pt x="500" y="614"/>
                  </a:cubicBezTo>
                  <a:cubicBezTo>
                    <a:pt x="500" y="614"/>
                    <a:pt x="501" y="613"/>
                    <a:pt x="501" y="613"/>
                  </a:cubicBezTo>
                  <a:cubicBezTo>
                    <a:pt x="501" y="613"/>
                    <a:pt x="503" y="613"/>
                    <a:pt x="503" y="613"/>
                  </a:cubicBezTo>
                  <a:cubicBezTo>
                    <a:pt x="504" y="613"/>
                    <a:pt x="504" y="614"/>
                    <a:pt x="505" y="614"/>
                  </a:cubicBezTo>
                  <a:cubicBezTo>
                    <a:pt x="506" y="613"/>
                    <a:pt x="507" y="613"/>
                    <a:pt x="508" y="614"/>
                  </a:cubicBezTo>
                  <a:cubicBezTo>
                    <a:pt x="508" y="614"/>
                    <a:pt x="509" y="614"/>
                    <a:pt x="509" y="614"/>
                  </a:cubicBezTo>
                  <a:cubicBezTo>
                    <a:pt x="509" y="614"/>
                    <a:pt x="512" y="614"/>
                    <a:pt x="512" y="614"/>
                  </a:cubicBezTo>
                  <a:cubicBezTo>
                    <a:pt x="512" y="614"/>
                    <a:pt x="514" y="615"/>
                    <a:pt x="515" y="615"/>
                  </a:cubicBezTo>
                  <a:cubicBezTo>
                    <a:pt x="516" y="614"/>
                    <a:pt x="516" y="614"/>
                    <a:pt x="516" y="613"/>
                  </a:cubicBezTo>
                  <a:cubicBezTo>
                    <a:pt x="516" y="612"/>
                    <a:pt x="516" y="612"/>
                    <a:pt x="515" y="611"/>
                  </a:cubicBezTo>
                  <a:cubicBezTo>
                    <a:pt x="513" y="611"/>
                    <a:pt x="507" y="609"/>
                    <a:pt x="506" y="609"/>
                  </a:cubicBezTo>
                  <a:cubicBezTo>
                    <a:pt x="505" y="608"/>
                    <a:pt x="504" y="608"/>
                    <a:pt x="504" y="608"/>
                  </a:cubicBezTo>
                  <a:cubicBezTo>
                    <a:pt x="504" y="608"/>
                    <a:pt x="503" y="608"/>
                    <a:pt x="503" y="607"/>
                  </a:cubicBezTo>
                  <a:cubicBezTo>
                    <a:pt x="503" y="607"/>
                    <a:pt x="502" y="605"/>
                    <a:pt x="503" y="604"/>
                  </a:cubicBezTo>
                  <a:cubicBezTo>
                    <a:pt x="503" y="603"/>
                    <a:pt x="504" y="602"/>
                    <a:pt x="505" y="603"/>
                  </a:cubicBezTo>
                  <a:cubicBezTo>
                    <a:pt x="505" y="604"/>
                    <a:pt x="506" y="605"/>
                    <a:pt x="506" y="604"/>
                  </a:cubicBezTo>
                  <a:cubicBezTo>
                    <a:pt x="507" y="604"/>
                    <a:pt x="508" y="603"/>
                    <a:pt x="508" y="603"/>
                  </a:cubicBezTo>
                  <a:cubicBezTo>
                    <a:pt x="508" y="603"/>
                    <a:pt x="507" y="601"/>
                    <a:pt x="505" y="601"/>
                  </a:cubicBezTo>
                  <a:cubicBezTo>
                    <a:pt x="504" y="601"/>
                    <a:pt x="500" y="601"/>
                    <a:pt x="499" y="601"/>
                  </a:cubicBezTo>
                  <a:cubicBezTo>
                    <a:pt x="499" y="600"/>
                    <a:pt x="499" y="600"/>
                    <a:pt x="500" y="600"/>
                  </a:cubicBezTo>
                  <a:cubicBezTo>
                    <a:pt x="500" y="600"/>
                    <a:pt x="501" y="600"/>
                    <a:pt x="501" y="599"/>
                  </a:cubicBezTo>
                  <a:cubicBezTo>
                    <a:pt x="501" y="599"/>
                    <a:pt x="502" y="598"/>
                    <a:pt x="502" y="598"/>
                  </a:cubicBezTo>
                  <a:cubicBezTo>
                    <a:pt x="502" y="597"/>
                    <a:pt x="503" y="597"/>
                    <a:pt x="502" y="596"/>
                  </a:cubicBezTo>
                  <a:cubicBezTo>
                    <a:pt x="501" y="596"/>
                    <a:pt x="500" y="595"/>
                    <a:pt x="500" y="595"/>
                  </a:cubicBezTo>
                  <a:cubicBezTo>
                    <a:pt x="500" y="595"/>
                    <a:pt x="499" y="595"/>
                    <a:pt x="500" y="594"/>
                  </a:cubicBezTo>
                  <a:cubicBezTo>
                    <a:pt x="501" y="594"/>
                    <a:pt x="506" y="592"/>
                    <a:pt x="506" y="592"/>
                  </a:cubicBezTo>
                  <a:cubicBezTo>
                    <a:pt x="506" y="592"/>
                    <a:pt x="506" y="592"/>
                    <a:pt x="507" y="592"/>
                  </a:cubicBezTo>
                  <a:cubicBezTo>
                    <a:pt x="508" y="593"/>
                    <a:pt x="509" y="593"/>
                    <a:pt x="510" y="593"/>
                  </a:cubicBezTo>
                  <a:cubicBezTo>
                    <a:pt x="511" y="593"/>
                    <a:pt x="519" y="593"/>
                    <a:pt x="519" y="593"/>
                  </a:cubicBezTo>
                  <a:cubicBezTo>
                    <a:pt x="519" y="593"/>
                    <a:pt x="519" y="593"/>
                    <a:pt x="520" y="593"/>
                  </a:cubicBezTo>
                  <a:cubicBezTo>
                    <a:pt x="520" y="594"/>
                    <a:pt x="521" y="595"/>
                    <a:pt x="522" y="595"/>
                  </a:cubicBezTo>
                  <a:cubicBezTo>
                    <a:pt x="522" y="595"/>
                    <a:pt x="522" y="596"/>
                    <a:pt x="522" y="595"/>
                  </a:cubicBezTo>
                  <a:cubicBezTo>
                    <a:pt x="522" y="594"/>
                    <a:pt x="523" y="593"/>
                    <a:pt x="523" y="592"/>
                  </a:cubicBezTo>
                  <a:cubicBezTo>
                    <a:pt x="524" y="592"/>
                    <a:pt x="524" y="591"/>
                    <a:pt x="526" y="591"/>
                  </a:cubicBezTo>
                  <a:cubicBezTo>
                    <a:pt x="527" y="591"/>
                    <a:pt x="535" y="589"/>
                    <a:pt x="535" y="589"/>
                  </a:cubicBezTo>
                  <a:cubicBezTo>
                    <a:pt x="536" y="589"/>
                    <a:pt x="547" y="586"/>
                    <a:pt x="548" y="586"/>
                  </a:cubicBezTo>
                  <a:cubicBezTo>
                    <a:pt x="549" y="586"/>
                    <a:pt x="558" y="586"/>
                    <a:pt x="559" y="586"/>
                  </a:cubicBezTo>
                  <a:cubicBezTo>
                    <a:pt x="559" y="586"/>
                    <a:pt x="560" y="586"/>
                    <a:pt x="560" y="587"/>
                  </a:cubicBezTo>
                  <a:cubicBezTo>
                    <a:pt x="561" y="587"/>
                    <a:pt x="562" y="587"/>
                    <a:pt x="562" y="586"/>
                  </a:cubicBezTo>
                  <a:cubicBezTo>
                    <a:pt x="562" y="585"/>
                    <a:pt x="562" y="583"/>
                    <a:pt x="563" y="582"/>
                  </a:cubicBezTo>
                  <a:cubicBezTo>
                    <a:pt x="564" y="581"/>
                    <a:pt x="566" y="580"/>
                    <a:pt x="567" y="580"/>
                  </a:cubicBezTo>
                  <a:cubicBezTo>
                    <a:pt x="567" y="580"/>
                    <a:pt x="574" y="580"/>
                    <a:pt x="574" y="580"/>
                  </a:cubicBezTo>
                  <a:cubicBezTo>
                    <a:pt x="575" y="580"/>
                    <a:pt x="579" y="579"/>
                    <a:pt x="580" y="579"/>
                  </a:cubicBezTo>
                  <a:cubicBezTo>
                    <a:pt x="580" y="579"/>
                    <a:pt x="585" y="578"/>
                    <a:pt x="587" y="577"/>
                  </a:cubicBezTo>
                  <a:cubicBezTo>
                    <a:pt x="588" y="577"/>
                    <a:pt x="593" y="575"/>
                    <a:pt x="594" y="575"/>
                  </a:cubicBezTo>
                  <a:cubicBezTo>
                    <a:pt x="594" y="575"/>
                    <a:pt x="601" y="575"/>
                    <a:pt x="602" y="574"/>
                  </a:cubicBezTo>
                  <a:cubicBezTo>
                    <a:pt x="603" y="574"/>
                    <a:pt x="606" y="573"/>
                    <a:pt x="608" y="572"/>
                  </a:cubicBezTo>
                  <a:cubicBezTo>
                    <a:pt x="609" y="570"/>
                    <a:pt x="610" y="570"/>
                    <a:pt x="611" y="569"/>
                  </a:cubicBezTo>
                  <a:cubicBezTo>
                    <a:pt x="612" y="569"/>
                    <a:pt x="614" y="566"/>
                    <a:pt x="614" y="566"/>
                  </a:cubicBezTo>
                  <a:cubicBezTo>
                    <a:pt x="614" y="565"/>
                    <a:pt x="614" y="565"/>
                    <a:pt x="615" y="565"/>
                  </a:cubicBezTo>
                  <a:cubicBezTo>
                    <a:pt x="616" y="565"/>
                    <a:pt x="628" y="566"/>
                    <a:pt x="628" y="566"/>
                  </a:cubicBezTo>
                  <a:cubicBezTo>
                    <a:pt x="628" y="565"/>
                    <a:pt x="629" y="566"/>
                    <a:pt x="629" y="566"/>
                  </a:cubicBezTo>
                  <a:cubicBezTo>
                    <a:pt x="629" y="566"/>
                    <a:pt x="633" y="568"/>
                    <a:pt x="634" y="568"/>
                  </a:cubicBezTo>
                  <a:cubicBezTo>
                    <a:pt x="634" y="569"/>
                    <a:pt x="636" y="570"/>
                    <a:pt x="637" y="569"/>
                  </a:cubicBezTo>
                  <a:cubicBezTo>
                    <a:pt x="638" y="568"/>
                    <a:pt x="640" y="567"/>
                    <a:pt x="640" y="567"/>
                  </a:cubicBezTo>
                  <a:cubicBezTo>
                    <a:pt x="640" y="567"/>
                    <a:pt x="640" y="566"/>
                    <a:pt x="641" y="566"/>
                  </a:cubicBezTo>
                  <a:cubicBezTo>
                    <a:pt x="642" y="566"/>
                    <a:pt x="644" y="566"/>
                    <a:pt x="645" y="567"/>
                  </a:cubicBezTo>
                  <a:cubicBezTo>
                    <a:pt x="646" y="569"/>
                    <a:pt x="651" y="578"/>
                    <a:pt x="651" y="578"/>
                  </a:cubicBezTo>
                  <a:cubicBezTo>
                    <a:pt x="651" y="578"/>
                    <a:pt x="652" y="579"/>
                    <a:pt x="651" y="581"/>
                  </a:cubicBezTo>
                  <a:cubicBezTo>
                    <a:pt x="650" y="582"/>
                    <a:pt x="650" y="581"/>
                    <a:pt x="650" y="582"/>
                  </a:cubicBezTo>
                  <a:cubicBezTo>
                    <a:pt x="651" y="583"/>
                    <a:pt x="652" y="587"/>
                    <a:pt x="650" y="587"/>
                  </a:cubicBezTo>
                  <a:cubicBezTo>
                    <a:pt x="649" y="587"/>
                    <a:pt x="647" y="586"/>
                    <a:pt x="648" y="587"/>
                  </a:cubicBezTo>
                  <a:cubicBezTo>
                    <a:pt x="648" y="588"/>
                    <a:pt x="649" y="589"/>
                    <a:pt x="650" y="590"/>
                  </a:cubicBezTo>
                  <a:cubicBezTo>
                    <a:pt x="651" y="590"/>
                    <a:pt x="654" y="591"/>
                    <a:pt x="655" y="591"/>
                  </a:cubicBezTo>
                  <a:cubicBezTo>
                    <a:pt x="657" y="591"/>
                    <a:pt x="662" y="589"/>
                    <a:pt x="662" y="589"/>
                  </a:cubicBezTo>
                  <a:cubicBezTo>
                    <a:pt x="663" y="590"/>
                    <a:pt x="664" y="590"/>
                    <a:pt x="664" y="590"/>
                  </a:cubicBezTo>
                  <a:cubicBezTo>
                    <a:pt x="665" y="590"/>
                    <a:pt x="665" y="591"/>
                    <a:pt x="665" y="589"/>
                  </a:cubicBezTo>
                  <a:cubicBezTo>
                    <a:pt x="664" y="587"/>
                    <a:pt x="664" y="586"/>
                    <a:pt x="664" y="586"/>
                  </a:cubicBezTo>
                  <a:cubicBezTo>
                    <a:pt x="664" y="586"/>
                    <a:pt x="664" y="586"/>
                    <a:pt x="664" y="586"/>
                  </a:cubicBezTo>
                  <a:cubicBezTo>
                    <a:pt x="665" y="585"/>
                    <a:pt x="665" y="586"/>
                    <a:pt x="666" y="586"/>
                  </a:cubicBezTo>
                  <a:cubicBezTo>
                    <a:pt x="666" y="587"/>
                    <a:pt x="668" y="588"/>
                    <a:pt x="668" y="588"/>
                  </a:cubicBezTo>
                  <a:cubicBezTo>
                    <a:pt x="668" y="588"/>
                    <a:pt x="668" y="588"/>
                    <a:pt x="668" y="589"/>
                  </a:cubicBezTo>
                  <a:cubicBezTo>
                    <a:pt x="668" y="589"/>
                    <a:pt x="669" y="590"/>
                    <a:pt x="669" y="591"/>
                  </a:cubicBezTo>
                  <a:cubicBezTo>
                    <a:pt x="668" y="591"/>
                    <a:pt x="668" y="591"/>
                    <a:pt x="669" y="592"/>
                  </a:cubicBezTo>
                  <a:cubicBezTo>
                    <a:pt x="669" y="593"/>
                    <a:pt x="669" y="593"/>
                    <a:pt x="669" y="593"/>
                  </a:cubicBezTo>
                  <a:cubicBezTo>
                    <a:pt x="669" y="594"/>
                    <a:pt x="668" y="594"/>
                    <a:pt x="669" y="594"/>
                  </a:cubicBezTo>
                  <a:cubicBezTo>
                    <a:pt x="670" y="594"/>
                    <a:pt x="672" y="593"/>
                    <a:pt x="672" y="592"/>
                  </a:cubicBezTo>
                  <a:cubicBezTo>
                    <a:pt x="673" y="592"/>
                    <a:pt x="673" y="592"/>
                    <a:pt x="672" y="592"/>
                  </a:cubicBezTo>
                  <a:cubicBezTo>
                    <a:pt x="671" y="592"/>
                    <a:pt x="670" y="591"/>
                    <a:pt x="671" y="591"/>
                  </a:cubicBezTo>
                  <a:cubicBezTo>
                    <a:pt x="672" y="591"/>
                    <a:pt x="673" y="590"/>
                    <a:pt x="674" y="591"/>
                  </a:cubicBezTo>
                  <a:cubicBezTo>
                    <a:pt x="675" y="591"/>
                    <a:pt x="679" y="593"/>
                    <a:pt x="679" y="593"/>
                  </a:cubicBezTo>
                  <a:cubicBezTo>
                    <a:pt x="680" y="593"/>
                    <a:pt x="680" y="593"/>
                    <a:pt x="681" y="593"/>
                  </a:cubicBezTo>
                  <a:cubicBezTo>
                    <a:pt x="681" y="593"/>
                    <a:pt x="688" y="592"/>
                    <a:pt x="688" y="592"/>
                  </a:cubicBezTo>
                  <a:cubicBezTo>
                    <a:pt x="689" y="592"/>
                    <a:pt x="689" y="592"/>
                    <a:pt x="689" y="592"/>
                  </a:cubicBezTo>
                  <a:cubicBezTo>
                    <a:pt x="688" y="593"/>
                    <a:pt x="685" y="595"/>
                    <a:pt x="685" y="596"/>
                  </a:cubicBezTo>
                  <a:cubicBezTo>
                    <a:pt x="684" y="596"/>
                    <a:pt x="683" y="597"/>
                    <a:pt x="683" y="598"/>
                  </a:cubicBezTo>
                  <a:cubicBezTo>
                    <a:pt x="682" y="598"/>
                    <a:pt x="681" y="599"/>
                    <a:pt x="682" y="601"/>
                  </a:cubicBezTo>
                  <a:cubicBezTo>
                    <a:pt x="682" y="602"/>
                    <a:pt x="684" y="604"/>
                    <a:pt x="684" y="604"/>
                  </a:cubicBezTo>
                  <a:cubicBezTo>
                    <a:pt x="684" y="604"/>
                    <a:pt x="684" y="605"/>
                    <a:pt x="685" y="604"/>
                  </a:cubicBezTo>
                  <a:cubicBezTo>
                    <a:pt x="685" y="604"/>
                    <a:pt x="688" y="601"/>
                    <a:pt x="692" y="601"/>
                  </a:cubicBezTo>
                  <a:cubicBezTo>
                    <a:pt x="695" y="602"/>
                    <a:pt x="696" y="602"/>
                    <a:pt x="697" y="603"/>
                  </a:cubicBezTo>
                  <a:cubicBezTo>
                    <a:pt x="697" y="603"/>
                    <a:pt x="698" y="604"/>
                    <a:pt x="698" y="603"/>
                  </a:cubicBezTo>
                  <a:cubicBezTo>
                    <a:pt x="699" y="601"/>
                    <a:pt x="700" y="600"/>
                    <a:pt x="699" y="600"/>
                  </a:cubicBezTo>
                  <a:cubicBezTo>
                    <a:pt x="699" y="599"/>
                    <a:pt x="700" y="599"/>
                    <a:pt x="700" y="599"/>
                  </a:cubicBezTo>
                  <a:cubicBezTo>
                    <a:pt x="700" y="599"/>
                    <a:pt x="720" y="590"/>
                    <a:pt x="723" y="589"/>
                  </a:cubicBezTo>
                  <a:cubicBezTo>
                    <a:pt x="727" y="587"/>
                    <a:pt x="734" y="584"/>
                    <a:pt x="734" y="584"/>
                  </a:cubicBezTo>
                  <a:cubicBezTo>
                    <a:pt x="734" y="584"/>
                    <a:pt x="737" y="583"/>
                    <a:pt x="735" y="584"/>
                  </a:cubicBezTo>
                  <a:cubicBezTo>
                    <a:pt x="733" y="586"/>
                    <a:pt x="734" y="587"/>
                    <a:pt x="734" y="587"/>
                  </a:cubicBezTo>
                  <a:cubicBezTo>
                    <a:pt x="734" y="588"/>
                    <a:pt x="734" y="591"/>
                    <a:pt x="731" y="590"/>
                  </a:cubicBezTo>
                  <a:cubicBezTo>
                    <a:pt x="729" y="590"/>
                    <a:pt x="728" y="589"/>
                    <a:pt x="728" y="590"/>
                  </a:cubicBezTo>
                  <a:cubicBezTo>
                    <a:pt x="729" y="591"/>
                    <a:pt x="734" y="595"/>
                    <a:pt x="734" y="596"/>
                  </a:cubicBezTo>
                  <a:cubicBezTo>
                    <a:pt x="735" y="597"/>
                    <a:pt x="741" y="601"/>
                    <a:pt x="742" y="602"/>
                  </a:cubicBezTo>
                  <a:cubicBezTo>
                    <a:pt x="744" y="603"/>
                    <a:pt x="748" y="606"/>
                    <a:pt x="750" y="607"/>
                  </a:cubicBezTo>
                  <a:cubicBezTo>
                    <a:pt x="751" y="609"/>
                    <a:pt x="759" y="620"/>
                    <a:pt x="759" y="621"/>
                  </a:cubicBezTo>
                  <a:cubicBezTo>
                    <a:pt x="759" y="621"/>
                    <a:pt x="770" y="636"/>
                    <a:pt x="770" y="636"/>
                  </a:cubicBezTo>
                  <a:cubicBezTo>
                    <a:pt x="770" y="636"/>
                    <a:pt x="776" y="645"/>
                    <a:pt x="776" y="646"/>
                  </a:cubicBezTo>
                  <a:cubicBezTo>
                    <a:pt x="776" y="647"/>
                    <a:pt x="782" y="656"/>
                    <a:pt x="782" y="656"/>
                  </a:cubicBezTo>
                  <a:cubicBezTo>
                    <a:pt x="782" y="656"/>
                    <a:pt x="782" y="658"/>
                    <a:pt x="782" y="657"/>
                  </a:cubicBezTo>
                  <a:cubicBezTo>
                    <a:pt x="783" y="656"/>
                    <a:pt x="783" y="657"/>
                    <a:pt x="783" y="656"/>
                  </a:cubicBezTo>
                  <a:cubicBezTo>
                    <a:pt x="784" y="656"/>
                    <a:pt x="784" y="656"/>
                    <a:pt x="785" y="656"/>
                  </a:cubicBezTo>
                  <a:cubicBezTo>
                    <a:pt x="785" y="655"/>
                    <a:pt x="786" y="655"/>
                    <a:pt x="787" y="655"/>
                  </a:cubicBezTo>
                  <a:cubicBezTo>
                    <a:pt x="787" y="654"/>
                    <a:pt x="789" y="654"/>
                    <a:pt x="789" y="653"/>
                  </a:cubicBezTo>
                  <a:cubicBezTo>
                    <a:pt x="789" y="652"/>
                    <a:pt x="789" y="652"/>
                    <a:pt x="788" y="651"/>
                  </a:cubicBezTo>
                  <a:cubicBezTo>
                    <a:pt x="788" y="650"/>
                    <a:pt x="788" y="650"/>
                    <a:pt x="788" y="649"/>
                  </a:cubicBezTo>
                  <a:cubicBezTo>
                    <a:pt x="789" y="649"/>
                    <a:pt x="789" y="649"/>
                    <a:pt x="790" y="649"/>
                  </a:cubicBezTo>
                  <a:cubicBezTo>
                    <a:pt x="790" y="649"/>
                    <a:pt x="792" y="649"/>
                    <a:pt x="792" y="648"/>
                  </a:cubicBezTo>
                  <a:cubicBezTo>
                    <a:pt x="792" y="648"/>
                    <a:pt x="792" y="647"/>
                    <a:pt x="792" y="647"/>
                  </a:cubicBezTo>
                  <a:cubicBezTo>
                    <a:pt x="793" y="647"/>
                    <a:pt x="798" y="649"/>
                    <a:pt x="798" y="649"/>
                  </a:cubicBezTo>
                  <a:cubicBezTo>
                    <a:pt x="798" y="649"/>
                    <a:pt x="799" y="649"/>
                    <a:pt x="799" y="650"/>
                  </a:cubicBezTo>
                  <a:cubicBezTo>
                    <a:pt x="798" y="650"/>
                    <a:pt x="798" y="653"/>
                    <a:pt x="798" y="654"/>
                  </a:cubicBezTo>
                  <a:cubicBezTo>
                    <a:pt x="798" y="654"/>
                    <a:pt x="799" y="654"/>
                    <a:pt x="799" y="654"/>
                  </a:cubicBezTo>
                  <a:cubicBezTo>
                    <a:pt x="799" y="654"/>
                    <a:pt x="800" y="655"/>
                    <a:pt x="801" y="656"/>
                  </a:cubicBezTo>
                  <a:cubicBezTo>
                    <a:pt x="801" y="656"/>
                    <a:pt x="803" y="658"/>
                    <a:pt x="804" y="658"/>
                  </a:cubicBezTo>
                  <a:cubicBezTo>
                    <a:pt x="805" y="658"/>
                    <a:pt x="807" y="658"/>
                    <a:pt x="807" y="658"/>
                  </a:cubicBezTo>
                  <a:cubicBezTo>
                    <a:pt x="808" y="658"/>
                    <a:pt x="808" y="657"/>
                    <a:pt x="809" y="657"/>
                  </a:cubicBezTo>
                  <a:cubicBezTo>
                    <a:pt x="810" y="658"/>
                    <a:pt x="816" y="659"/>
                    <a:pt x="818" y="659"/>
                  </a:cubicBezTo>
                  <a:cubicBezTo>
                    <a:pt x="820" y="658"/>
                    <a:pt x="822" y="657"/>
                    <a:pt x="822" y="656"/>
                  </a:cubicBezTo>
                  <a:cubicBezTo>
                    <a:pt x="823" y="655"/>
                    <a:pt x="823" y="655"/>
                    <a:pt x="824" y="655"/>
                  </a:cubicBezTo>
                  <a:cubicBezTo>
                    <a:pt x="824" y="654"/>
                    <a:pt x="828" y="653"/>
                    <a:pt x="828" y="653"/>
                  </a:cubicBezTo>
                  <a:cubicBezTo>
                    <a:pt x="828" y="653"/>
                    <a:pt x="829" y="653"/>
                    <a:pt x="829" y="653"/>
                  </a:cubicBezTo>
                  <a:cubicBezTo>
                    <a:pt x="830" y="653"/>
                    <a:pt x="838" y="655"/>
                    <a:pt x="839" y="656"/>
                  </a:cubicBezTo>
                  <a:cubicBezTo>
                    <a:pt x="840" y="657"/>
                    <a:pt x="842" y="659"/>
                    <a:pt x="842" y="660"/>
                  </a:cubicBezTo>
                  <a:cubicBezTo>
                    <a:pt x="843" y="661"/>
                    <a:pt x="844" y="665"/>
                    <a:pt x="844" y="665"/>
                  </a:cubicBezTo>
                  <a:cubicBezTo>
                    <a:pt x="844" y="666"/>
                    <a:pt x="845" y="668"/>
                    <a:pt x="847" y="668"/>
                  </a:cubicBezTo>
                  <a:cubicBezTo>
                    <a:pt x="849" y="668"/>
                    <a:pt x="850" y="668"/>
                    <a:pt x="850" y="668"/>
                  </a:cubicBezTo>
                  <a:cubicBezTo>
                    <a:pt x="851" y="669"/>
                    <a:pt x="855" y="671"/>
                    <a:pt x="856" y="671"/>
                  </a:cubicBezTo>
                  <a:cubicBezTo>
                    <a:pt x="856" y="672"/>
                    <a:pt x="857" y="672"/>
                    <a:pt x="856" y="672"/>
                  </a:cubicBezTo>
                  <a:cubicBezTo>
                    <a:pt x="855" y="673"/>
                    <a:pt x="855" y="673"/>
                    <a:pt x="855" y="673"/>
                  </a:cubicBezTo>
                  <a:cubicBezTo>
                    <a:pt x="855" y="673"/>
                    <a:pt x="855" y="674"/>
                    <a:pt x="856" y="674"/>
                  </a:cubicBezTo>
                  <a:cubicBezTo>
                    <a:pt x="856" y="674"/>
                    <a:pt x="857" y="675"/>
                    <a:pt x="857" y="675"/>
                  </a:cubicBezTo>
                  <a:cubicBezTo>
                    <a:pt x="857" y="676"/>
                    <a:pt x="858" y="677"/>
                    <a:pt x="858" y="677"/>
                  </a:cubicBezTo>
                  <a:cubicBezTo>
                    <a:pt x="859" y="678"/>
                    <a:pt x="859" y="678"/>
                    <a:pt x="859" y="679"/>
                  </a:cubicBezTo>
                  <a:cubicBezTo>
                    <a:pt x="859" y="680"/>
                    <a:pt x="860" y="680"/>
                    <a:pt x="861" y="681"/>
                  </a:cubicBezTo>
                  <a:cubicBezTo>
                    <a:pt x="862" y="681"/>
                    <a:pt x="868" y="681"/>
                    <a:pt x="869" y="681"/>
                  </a:cubicBezTo>
                  <a:cubicBezTo>
                    <a:pt x="871" y="681"/>
                    <a:pt x="870" y="681"/>
                    <a:pt x="870" y="682"/>
                  </a:cubicBezTo>
                  <a:cubicBezTo>
                    <a:pt x="870" y="682"/>
                    <a:pt x="870" y="682"/>
                    <a:pt x="871" y="682"/>
                  </a:cubicBezTo>
                  <a:cubicBezTo>
                    <a:pt x="872" y="682"/>
                    <a:pt x="872" y="682"/>
                    <a:pt x="873" y="682"/>
                  </a:cubicBezTo>
                  <a:cubicBezTo>
                    <a:pt x="873" y="683"/>
                    <a:pt x="873" y="683"/>
                    <a:pt x="874" y="682"/>
                  </a:cubicBezTo>
                  <a:cubicBezTo>
                    <a:pt x="874" y="682"/>
                    <a:pt x="880" y="677"/>
                    <a:pt x="880" y="677"/>
                  </a:cubicBezTo>
                  <a:cubicBezTo>
                    <a:pt x="880" y="677"/>
                    <a:pt x="880" y="676"/>
                    <a:pt x="880" y="677"/>
                  </a:cubicBezTo>
                  <a:cubicBezTo>
                    <a:pt x="880" y="678"/>
                    <a:pt x="880" y="680"/>
                    <a:pt x="881" y="681"/>
                  </a:cubicBezTo>
                  <a:cubicBezTo>
                    <a:pt x="881" y="682"/>
                    <a:pt x="887" y="687"/>
                    <a:pt x="891" y="690"/>
                  </a:cubicBezTo>
                  <a:cubicBezTo>
                    <a:pt x="891" y="690"/>
                    <a:pt x="891" y="690"/>
                    <a:pt x="892" y="690"/>
                  </a:cubicBezTo>
                  <a:cubicBezTo>
                    <a:pt x="892" y="690"/>
                    <a:pt x="896" y="689"/>
                    <a:pt x="898" y="689"/>
                  </a:cubicBezTo>
                  <a:cubicBezTo>
                    <a:pt x="899" y="688"/>
                    <a:pt x="899" y="688"/>
                    <a:pt x="900" y="688"/>
                  </a:cubicBezTo>
                  <a:cubicBezTo>
                    <a:pt x="900" y="688"/>
                    <a:pt x="903" y="687"/>
                    <a:pt x="903" y="685"/>
                  </a:cubicBezTo>
                  <a:cubicBezTo>
                    <a:pt x="904" y="683"/>
                    <a:pt x="904" y="683"/>
                    <a:pt x="906" y="683"/>
                  </a:cubicBezTo>
                  <a:cubicBezTo>
                    <a:pt x="907" y="682"/>
                    <a:pt x="911" y="682"/>
                    <a:pt x="913" y="682"/>
                  </a:cubicBezTo>
                  <a:cubicBezTo>
                    <a:pt x="915" y="682"/>
                    <a:pt x="919" y="681"/>
                    <a:pt x="920" y="681"/>
                  </a:cubicBezTo>
                  <a:cubicBezTo>
                    <a:pt x="920" y="681"/>
                    <a:pt x="923" y="680"/>
                    <a:pt x="924" y="679"/>
                  </a:cubicBezTo>
                  <a:cubicBezTo>
                    <a:pt x="925" y="679"/>
                    <a:pt x="927" y="678"/>
                    <a:pt x="926" y="677"/>
                  </a:cubicBezTo>
                  <a:cubicBezTo>
                    <a:pt x="926" y="677"/>
                    <a:pt x="925" y="677"/>
                    <a:pt x="925" y="676"/>
                  </a:cubicBezTo>
                  <a:cubicBezTo>
                    <a:pt x="925" y="675"/>
                    <a:pt x="924" y="675"/>
                    <a:pt x="925" y="674"/>
                  </a:cubicBezTo>
                  <a:cubicBezTo>
                    <a:pt x="925" y="674"/>
                    <a:pt x="929" y="674"/>
                    <a:pt x="929" y="673"/>
                  </a:cubicBezTo>
                  <a:cubicBezTo>
                    <a:pt x="930" y="673"/>
                    <a:pt x="930" y="673"/>
                    <a:pt x="931" y="672"/>
                  </a:cubicBezTo>
                  <a:cubicBezTo>
                    <a:pt x="931" y="672"/>
                    <a:pt x="937" y="669"/>
                    <a:pt x="938" y="668"/>
                  </a:cubicBezTo>
                  <a:cubicBezTo>
                    <a:pt x="939" y="668"/>
                    <a:pt x="955" y="660"/>
                    <a:pt x="955" y="660"/>
                  </a:cubicBezTo>
                  <a:cubicBezTo>
                    <a:pt x="955" y="660"/>
                    <a:pt x="955" y="660"/>
                    <a:pt x="956" y="660"/>
                  </a:cubicBezTo>
                  <a:cubicBezTo>
                    <a:pt x="957" y="660"/>
                    <a:pt x="961" y="660"/>
                    <a:pt x="962" y="659"/>
                  </a:cubicBezTo>
                  <a:cubicBezTo>
                    <a:pt x="963" y="659"/>
                    <a:pt x="964" y="658"/>
                    <a:pt x="965" y="657"/>
                  </a:cubicBezTo>
                  <a:cubicBezTo>
                    <a:pt x="966" y="655"/>
                    <a:pt x="966" y="655"/>
                    <a:pt x="966" y="656"/>
                  </a:cubicBezTo>
                  <a:cubicBezTo>
                    <a:pt x="967" y="657"/>
                    <a:pt x="967" y="657"/>
                    <a:pt x="968" y="657"/>
                  </a:cubicBezTo>
                  <a:cubicBezTo>
                    <a:pt x="968" y="657"/>
                    <a:pt x="974" y="656"/>
                    <a:pt x="975" y="657"/>
                  </a:cubicBezTo>
                  <a:cubicBezTo>
                    <a:pt x="975" y="659"/>
                    <a:pt x="976" y="660"/>
                    <a:pt x="978" y="660"/>
                  </a:cubicBezTo>
                  <a:cubicBezTo>
                    <a:pt x="979" y="660"/>
                    <a:pt x="982" y="661"/>
                    <a:pt x="983" y="661"/>
                  </a:cubicBezTo>
                  <a:cubicBezTo>
                    <a:pt x="984" y="661"/>
                    <a:pt x="991" y="662"/>
                    <a:pt x="992" y="662"/>
                  </a:cubicBezTo>
                  <a:cubicBezTo>
                    <a:pt x="993" y="661"/>
                    <a:pt x="994" y="662"/>
                    <a:pt x="994" y="663"/>
                  </a:cubicBezTo>
                  <a:cubicBezTo>
                    <a:pt x="994" y="664"/>
                    <a:pt x="995" y="666"/>
                    <a:pt x="995" y="666"/>
                  </a:cubicBezTo>
                  <a:cubicBezTo>
                    <a:pt x="996" y="667"/>
                    <a:pt x="997" y="670"/>
                    <a:pt x="997" y="670"/>
                  </a:cubicBezTo>
                  <a:cubicBezTo>
                    <a:pt x="998" y="671"/>
                    <a:pt x="998" y="672"/>
                    <a:pt x="999" y="672"/>
                  </a:cubicBezTo>
                  <a:cubicBezTo>
                    <a:pt x="1000" y="672"/>
                    <a:pt x="1011" y="674"/>
                    <a:pt x="1011" y="674"/>
                  </a:cubicBezTo>
                  <a:cubicBezTo>
                    <a:pt x="1011" y="674"/>
                    <a:pt x="1012" y="674"/>
                    <a:pt x="1012" y="674"/>
                  </a:cubicBezTo>
                  <a:cubicBezTo>
                    <a:pt x="1013" y="674"/>
                    <a:pt x="1017" y="672"/>
                    <a:pt x="1020" y="672"/>
                  </a:cubicBezTo>
                  <a:cubicBezTo>
                    <a:pt x="1022" y="673"/>
                    <a:pt x="1034" y="676"/>
                    <a:pt x="1034" y="676"/>
                  </a:cubicBezTo>
                  <a:cubicBezTo>
                    <a:pt x="1034" y="676"/>
                    <a:pt x="1036" y="676"/>
                    <a:pt x="1036" y="676"/>
                  </a:cubicBezTo>
                  <a:cubicBezTo>
                    <a:pt x="1037" y="677"/>
                    <a:pt x="1039" y="678"/>
                    <a:pt x="1040" y="677"/>
                  </a:cubicBezTo>
                  <a:cubicBezTo>
                    <a:pt x="1040" y="677"/>
                    <a:pt x="1042" y="676"/>
                    <a:pt x="1043" y="675"/>
                  </a:cubicBezTo>
                  <a:cubicBezTo>
                    <a:pt x="1043" y="674"/>
                    <a:pt x="1043" y="674"/>
                    <a:pt x="1044" y="674"/>
                  </a:cubicBezTo>
                  <a:cubicBezTo>
                    <a:pt x="1044" y="674"/>
                    <a:pt x="1050" y="672"/>
                    <a:pt x="1050" y="672"/>
                  </a:cubicBezTo>
                  <a:cubicBezTo>
                    <a:pt x="1050" y="672"/>
                    <a:pt x="1051" y="672"/>
                    <a:pt x="1051" y="671"/>
                  </a:cubicBezTo>
                  <a:cubicBezTo>
                    <a:pt x="1051" y="671"/>
                    <a:pt x="1051" y="670"/>
                    <a:pt x="1052" y="670"/>
                  </a:cubicBezTo>
                  <a:cubicBezTo>
                    <a:pt x="1052" y="669"/>
                    <a:pt x="1053" y="663"/>
                    <a:pt x="1053" y="663"/>
                  </a:cubicBezTo>
                  <a:cubicBezTo>
                    <a:pt x="1053" y="663"/>
                    <a:pt x="1054" y="662"/>
                    <a:pt x="1053" y="662"/>
                  </a:cubicBezTo>
                  <a:cubicBezTo>
                    <a:pt x="1052" y="662"/>
                    <a:pt x="1050" y="661"/>
                    <a:pt x="1048" y="657"/>
                  </a:cubicBezTo>
                  <a:cubicBezTo>
                    <a:pt x="1047" y="653"/>
                    <a:pt x="1047" y="652"/>
                    <a:pt x="1047" y="651"/>
                  </a:cubicBezTo>
                  <a:cubicBezTo>
                    <a:pt x="1048" y="650"/>
                    <a:pt x="1049" y="647"/>
                    <a:pt x="1049" y="646"/>
                  </a:cubicBezTo>
                  <a:cubicBezTo>
                    <a:pt x="1049" y="645"/>
                    <a:pt x="1050" y="644"/>
                    <a:pt x="1051" y="644"/>
                  </a:cubicBezTo>
                  <a:cubicBezTo>
                    <a:pt x="1052" y="644"/>
                    <a:pt x="1053" y="644"/>
                    <a:pt x="1053" y="643"/>
                  </a:cubicBezTo>
                  <a:cubicBezTo>
                    <a:pt x="1053" y="643"/>
                    <a:pt x="1053" y="640"/>
                    <a:pt x="1054" y="639"/>
                  </a:cubicBezTo>
                  <a:cubicBezTo>
                    <a:pt x="1056" y="637"/>
                    <a:pt x="1062" y="631"/>
                    <a:pt x="1062" y="631"/>
                  </a:cubicBezTo>
                  <a:cubicBezTo>
                    <a:pt x="1062" y="631"/>
                    <a:pt x="1063" y="631"/>
                    <a:pt x="1063" y="631"/>
                  </a:cubicBezTo>
                  <a:cubicBezTo>
                    <a:pt x="1064" y="631"/>
                    <a:pt x="1077" y="638"/>
                    <a:pt x="1077" y="638"/>
                  </a:cubicBezTo>
                  <a:cubicBezTo>
                    <a:pt x="1077" y="638"/>
                    <a:pt x="1077" y="638"/>
                    <a:pt x="1078" y="638"/>
                  </a:cubicBezTo>
                  <a:cubicBezTo>
                    <a:pt x="1079" y="638"/>
                    <a:pt x="1087" y="639"/>
                    <a:pt x="1087" y="639"/>
                  </a:cubicBezTo>
                  <a:cubicBezTo>
                    <a:pt x="1087" y="639"/>
                    <a:pt x="1088" y="639"/>
                    <a:pt x="1089" y="639"/>
                  </a:cubicBezTo>
                  <a:cubicBezTo>
                    <a:pt x="1089" y="640"/>
                    <a:pt x="1097" y="643"/>
                    <a:pt x="1098" y="643"/>
                  </a:cubicBezTo>
                  <a:cubicBezTo>
                    <a:pt x="1100" y="643"/>
                    <a:pt x="1108" y="646"/>
                    <a:pt x="1109" y="646"/>
                  </a:cubicBezTo>
                  <a:cubicBezTo>
                    <a:pt x="1110" y="646"/>
                    <a:pt x="1112" y="646"/>
                    <a:pt x="1112" y="647"/>
                  </a:cubicBezTo>
                  <a:cubicBezTo>
                    <a:pt x="1111" y="648"/>
                    <a:pt x="1111" y="648"/>
                    <a:pt x="1111" y="649"/>
                  </a:cubicBezTo>
                  <a:cubicBezTo>
                    <a:pt x="1111" y="649"/>
                    <a:pt x="1113" y="660"/>
                    <a:pt x="1113" y="660"/>
                  </a:cubicBezTo>
                  <a:cubicBezTo>
                    <a:pt x="1113" y="660"/>
                    <a:pt x="1113" y="661"/>
                    <a:pt x="1113" y="661"/>
                  </a:cubicBezTo>
                  <a:cubicBezTo>
                    <a:pt x="1113" y="661"/>
                    <a:pt x="1117" y="664"/>
                    <a:pt x="1117" y="664"/>
                  </a:cubicBezTo>
                  <a:cubicBezTo>
                    <a:pt x="1117" y="664"/>
                    <a:pt x="1118" y="665"/>
                    <a:pt x="1118" y="665"/>
                  </a:cubicBezTo>
                  <a:cubicBezTo>
                    <a:pt x="1118" y="665"/>
                    <a:pt x="1138" y="670"/>
                    <a:pt x="1138" y="670"/>
                  </a:cubicBezTo>
                  <a:cubicBezTo>
                    <a:pt x="1138" y="670"/>
                    <a:pt x="1139" y="670"/>
                    <a:pt x="1139" y="670"/>
                  </a:cubicBezTo>
                  <a:cubicBezTo>
                    <a:pt x="1140" y="669"/>
                    <a:pt x="1145" y="666"/>
                    <a:pt x="1146" y="666"/>
                  </a:cubicBezTo>
                  <a:cubicBezTo>
                    <a:pt x="1147" y="666"/>
                    <a:pt x="1156" y="663"/>
                    <a:pt x="1158" y="663"/>
                  </a:cubicBezTo>
                  <a:cubicBezTo>
                    <a:pt x="1160" y="663"/>
                    <a:pt x="1167" y="665"/>
                    <a:pt x="1168" y="665"/>
                  </a:cubicBezTo>
                  <a:cubicBezTo>
                    <a:pt x="1168" y="665"/>
                    <a:pt x="1169" y="665"/>
                    <a:pt x="1169" y="665"/>
                  </a:cubicBezTo>
                  <a:cubicBezTo>
                    <a:pt x="1169" y="666"/>
                    <a:pt x="1170" y="666"/>
                    <a:pt x="1170" y="666"/>
                  </a:cubicBezTo>
                  <a:cubicBezTo>
                    <a:pt x="1170" y="666"/>
                    <a:pt x="1178" y="666"/>
                    <a:pt x="1180" y="667"/>
                  </a:cubicBezTo>
                  <a:cubicBezTo>
                    <a:pt x="1181" y="668"/>
                    <a:pt x="1187" y="672"/>
                    <a:pt x="1187" y="672"/>
                  </a:cubicBezTo>
                  <a:cubicBezTo>
                    <a:pt x="1187" y="672"/>
                    <a:pt x="1188" y="673"/>
                    <a:pt x="1188" y="673"/>
                  </a:cubicBezTo>
                  <a:cubicBezTo>
                    <a:pt x="1189" y="673"/>
                    <a:pt x="1195" y="673"/>
                    <a:pt x="1197" y="674"/>
                  </a:cubicBezTo>
                  <a:cubicBezTo>
                    <a:pt x="1197" y="674"/>
                    <a:pt x="1197" y="674"/>
                    <a:pt x="1197" y="675"/>
                  </a:cubicBezTo>
                  <a:cubicBezTo>
                    <a:pt x="1197" y="675"/>
                    <a:pt x="1198" y="680"/>
                    <a:pt x="1198" y="680"/>
                  </a:cubicBezTo>
                  <a:cubicBezTo>
                    <a:pt x="1198" y="680"/>
                    <a:pt x="1198" y="680"/>
                    <a:pt x="1198" y="680"/>
                  </a:cubicBezTo>
                  <a:cubicBezTo>
                    <a:pt x="1199" y="681"/>
                    <a:pt x="1205" y="685"/>
                    <a:pt x="1205" y="685"/>
                  </a:cubicBezTo>
                  <a:cubicBezTo>
                    <a:pt x="1205" y="685"/>
                    <a:pt x="1205" y="686"/>
                    <a:pt x="1206" y="686"/>
                  </a:cubicBezTo>
                  <a:cubicBezTo>
                    <a:pt x="1206" y="685"/>
                    <a:pt x="1215" y="685"/>
                    <a:pt x="1215" y="685"/>
                  </a:cubicBezTo>
                  <a:cubicBezTo>
                    <a:pt x="1215" y="685"/>
                    <a:pt x="1215" y="685"/>
                    <a:pt x="1216" y="685"/>
                  </a:cubicBezTo>
                  <a:cubicBezTo>
                    <a:pt x="1216" y="685"/>
                    <a:pt x="1218" y="686"/>
                    <a:pt x="1219" y="686"/>
                  </a:cubicBezTo>
                  <a:cubicBezTo>
                    <a:pt x="1219" y="686"/>
                    <a:pt x="1238" y="689"/>
                    <a:pt x="1239" y="689"/>
                  </a:cubicBezTo>
                  <a:cubicBezTo>
                    <a:pt x="1239" y="689"/>
                    <a:pt x="1239" y="689"/>
                    <a:pt x="1240" y="689"/>
                  </a:cubicBezTo>
                  <a:cubicBezTo>
                    <a:pt x="1240" y="689"/>
                    <a:pt x="1258" y="684"/>
                    <a:pt x="1260" y="683"/>
                  </a:cubicBezTo>
                  <a:cubicBezTo>
                    <a:pt x="1261" y="683"/>
                    <a:pt x="1269" y="682"/>
                    <a:pt x="1270" y="682"/>
                  </a:cubicBezTo>
                  <a:cubicBezTo>
                    <a:pt x="1270" y="682"/>
                    <a:pt x="1270" y="681"/>
                    <a:pt x="1271" y="681"/>
                  </a:cubicBezTo>
                  <a:cubicBezTo>
                    <a:pt x="1271" y="681"/>
                    <a:pt x="1277" y="675"/>
                    <a:pt x="1278" y="674"/>
                  </a:cubicBezTo>
                  <a:cubicBezTo>
                    <a:pt x="1278" y="674"/>
                    <a:pt x="1281" y="672"/>
                    <a:pt x="1282" y="672"/>
                  </a:cubicBezTo>
                  <a:cubicBezTo>
                    <a:pt x="1282" y="671"/>
                    <a:pt x="1288" y="668"/>
                    <a:pt x="1288" y="668"/>
                  </a:cubicBezTo>
                  <a:cubicBezTo>
                    <a:pt x="1288" y="668"/>
                    <a:pt x="1289" y="668"/>
                    <a:pt x="1289" y="668"/>
                  </a:cubicBezTo>
                  <a:cubicBezTo>
                    <a:pt x="1290" y="668"/>
                    <a:pt x="1298" y="668"/>
                    <a:pt x="1298" y="668"/>
                  </a:cubicBezTo>
                  <a:cubicBezTo>
                    <a:pt x="1298" y="668"/>
                    <a:pt x="1299" y="668"/>
                    <a:pt x="1299" y="668"/>
                  </a:cubicBezTo>
                  <a:cubicBezTo>
                    <a:pt x="1299" y="669"/>
                    <a:pt x="1308" y="674"/>
                    <a:pt x="1308" y="674"/>
                  </a:cubicBezTo>
                  <a:cubicBezTo>
                    <a:pt x="1308" y="674"/>
                    <a:pt x="1309" y="675"/>
                    <a:pt x="1309" y="675"/>
                  </a:cubicBezTo>
                  <a:cubicBezTo>
                    <a:pt x="1310" y="675"/>
                    <a:pt x="1319" y="672"/>
                    <a:pt x="1319" y="672"/>
                  </a:cubicBezTo>
                  <a:cubicBezTo>
                    <a:pt x="1319" y="672"/>
                    <a:pt x="1320" y="672"/>
                    <a:pt x="1320" y="672"/>
                  </a:cubicBezTo>
                  <a:cubicBezTo>
                    <a:pt x="1320" y="673"/>
                    <a:pt x="1325" y="675"/>
                    <a:pt x="1327" y="676"/>
                  </a:cubicBezTo>
                  <a:close/>
                  <a:moveTo>
                    <a:pt x="82" y="452"/>
                  </a:moveTo>
                  <a:cubicBezTo>
                    <a:pt x="81" y="454"/>
                    <a:pt x="82" y="456"/>
                    <a:pt x="81" y="454"/>
                  </a:cubicBezTo>
                  <a:cubicBezTo>
                    <a:pt x="80" y="453"/>
                    <a:pt x="78" y="453"/>
                    <a:pt x="79" y="455"/>
                  </a:cubicBezTo>
                  <a:cubicBezTo>
                    <a:pt x="79" y="457"/>
                    <a:pt x="79" y="457"/>
                    <a:pt x="79" y="458"/>
                  </a:cubicBezTo>
                  <a:cubicBezTo>
                    <a:pt x="78" y="459"/>
                    <a:pt x="78" y="460"/>
                    <a:pt x="78" y="461"/>
                  </a:cubicBezTo>
                  <a:cubicBezTo>
                    <a:pt x="77" y="462"/>
                    <a:pt x="76" y="462"/>
                    <a:pt x="75" y="461"/>
                  </a:cubicBezTo>
                  <a:cubicBezTo>
                    <a:pt x="73" y="461"/>
                    <a:pt x="68" y="460"/>
                    <a:pt x="68" y="460"/>
                  </a:cubicBezTo>
                  <a:cubicBezTo>
                    <a:pt x="68" y="460"/>
                    <a:pt x="66" y="459"/>
                    <a:pt x="64" y="462"/>
                  </a:cubicBezTo>
                  <a:cubicBezTo>
                    <a:pt x="63" y="464"/>
                    <a:pt x="62" y="468"/>
                    <a:pt x="61" y="468"/>
                  </a:cubicBezTo>
                  <a:cubicBezTo>
                    <a:pt x="59" y="468"/>
                    <a:pt x="54" y="467"/>
                    <a:pt x="55" y="466"/>
                  </a:cubicBezTo>
                  <a:cubicBezTo>
                    <a:pt x="56" y="466"/>
                    <a:pt x="56" y="465"/>
                    <a:pt x="56" y="464"/>
                  </a:cubicBezTo>
                  <a:cubicBezTo>
                    <a:pt x="55" y="463"/>
                    <a:pt x="48" y="448"/>
                    <a:pt x="48" y="448"/>
                  </a:cubicBezTo>
                  <a:cubicBezTo>
                    <a:pt x="48" y="448"/>
                    <a:pt x="46" y="445"/>
                    <a:pt x="44" y="444"/>
                  </a:cubicBezTo>
                  <a:cubicBezTo>
                    <a:pt x="43" y="443"/>
                    <a:pt x="39" y="442"/>
                    <a:pt x="38" y="439"/>
                  </a:cubicBezTo>
                  <a:cubicBezTo>
                    <a:pt x="38" y="439"/>
                    <a:pt x="36" y="436"/>
                    <a:pt x="38" y="437"/>
                  </a:cubicBezTo>
                  <a:cubicBezTo>
                    <a:pt x="40" y="438"/>
                    <a:pt x="41" y="438"/>
                    <a:pt x="41" y="437"/>
                  </a:cubicBezTo>
                  <a:cubicBezTo>
                    <a:pt x="42" y="436"/>
                    <a:pt x="42" y="431"/>
                    <a:pt x="44" y="431"/>
                  </a:cubicBezTo>
                  <a:cubicBezTo>
                    <a:pt x="46" y="432"/>
                    <a:pt x="48" y="432"/>
                    <a:pt x="49" y="431"/>
                  </a:cubicBezTo>
                  <a:cubicBezTo>
                    <a:pt x="50" y="429"/>
                    <a:pt x="51" y="424"/>
                    <a:pt x="52" y="426"/>
                  </a:cubicBezTo>
                  <a:cubicBezTo>
                    <a:pt x="54" y="428"/>
                    <a:pt x="70" y="437"/>
                    <a:pt x="72" y="439"/>
                  </a:cubicBezTo>
                  <a:cubicBezTo>
                    <a:pt x="74" y="440"/>
                    <a:pt x="80" y="447"/>
                    <a:pt x="81" y="448"/>
                  </a:cubicBezTo>
                  <a:cubicBezTo>
                    <a:pt x="82" y="450"/>
                    <a:pt x="82" y="451"/>
                    <a:pt x="82" y="452"/>
                  </a:cubicBezTo>
                  <a:close/>
                  <a:moveTo>
                    <a:pt x="134" y="440"/>
                  </a:moveTo>
                  <a:cubicBezTo>
                    <a:pt x="133" y="441"/>
                    <a:pt x="128" y="444"/>
                    <a:pt x="128" y="445"/>
                  </a:cubicBezTo>
                  <a:cubicBezTo>
                    <a:pt x="127" y="445"/>
                    <a:pt x="127" y="446"/>
                    <a:pt x="126" y="446"/>
                  </a:cubicBezTo>
                  <a:cubicBezTo>
                    <a:pt x="125" y="446"/>
                    <a:pt x="121" y="446"/>
                    <a:pt x="121" y="444"/>
                  </a:cubicBezTo>
                  <a:cubicBezTo>
                    <a:pt x="121" y="443"/>
                    <a:pt x="122" y="443"/>
                    <a:pt x="122" y="443"/>
                  </a:cubicBezTo>
                  <a:cubicBezTo>
                    <a:pt x="123" y="442"/>
                    <a:pt x="124" y="439"/>
                    <a:pt x="123" y="439"/>
                  </a:cubicBezTo>
                  <a:cubicBezTo>
                    <a:pt x="122" y="439"/>
                    <a:pt x="116" y="432"/>
                    <a:pt x="114" y="432"/>
                  </a:cubicBezTo>
                  <a:cubicBezTo>
                    <a:pt x="113" y="432"/>
                    <a:pt x="110" y="431"/>
                    <a:pt x="109" y="430"/>
                  </a:cubicBezTo>
                  <a:cubicBezTo>
                    <a:pt x="108" y="429"/>
                    <a:pt x="103" y="425"/>
                    <a:pt x="105" y="425"/>
                  </a:cubicBezTo>
                  <a:cubicBezTo>
                    <a:pt x="107" y="425"/>
                    <a:pt x="107" y="424"/>
                    <a:pt x="107" y="423"/>
                  </a:cubicBezTo>
                  <a:cubicBezTo>
                    <a:pt x="106" y="421"/>
                    <a:pt x="106" y="420"/>
                    <a:pt x="105" y="419"/>
                  </a:cubicBezTo>
                  <a:cubicBezTo>
                    <a:pt x="103" y="419"/>
                    <a:pt x="103" y="416"/>
                    <a:pt x="103" y="415"/>
                  </a:cubicBezTo>
                  <a:cubicBezTo>
                    <a:pt x="103" y="413"/>
                    <a:pt x="100" y="411"/>
                    <a:pt x="99" y="411"/>
                  </a:cubicBezTo>
                  <a:cubicBezTo>
                    <a:pt x="99" y="411"/>
                    <a:pt x="98" y="412"/>
                    <a:pt x="98" y="411"/>
                  </a:cubicBezTo>
                  <a:cubicBezTo>
                    <a:pt x="98" y="411"/>
                    <a:pt x="97" y="409"/>
                    <a:pt x="99" y="410"/>
                  </a:cubicBezTo>
                  <a:cubicBezTo>
                    <a:pt x="100" y="410"/>
                    <a:pt x="102" y="413"/>
                    <a:pt x="103" y="413"/>
                  </a:cubicBezTo>
                  <a:cubicBezTo>
                    <a:pt x="103" y="414"/>
                    <a:pt x="105" y="414"/>
                    <a:pt x="104" y="415"/>
                  </a:cubicBezTo>
                  <a:cubicBezTo>
                    <a:pt x="103" y="415"/>
                    <a:pt x="103" y="416"/>
                    <a:pt x="104" y="417"/>
                  </a:cubicBezTo>
                  <a:cubicBezTo>
                    <a:pt x="105" y="418"/>
                    <a:pt x="110" y="421"/>
                    <a:pt x="109" y="418"/>
                  </a:cubicBezTo>
                  <a:cubicBezTo>
                    <a:pt x="108" y="416"/>
                    <a:pt x="108" y="415"/>
                    <a:pt x="108" y="416"/>
                  </a:cubicBezTo>
                  <a:cubicBezTo>
                    <a:pt x="109" y="416"/>
                    <a:pt x="109" y="416"/>
                    <a:pt x="108" y="414"/>
                  </a:cubicBezTo>
                  <a:cubicBezTo>
                    <a:pt x="108" y="413"/>
                    <a:pt x="106" y="411"/>
                    <a:pt x="108" y="413"/>
                  </a:cubicBezTo>
                  <a:cubicBezTo>
                    <a:pt x="110" y="415"/>
                    <a:pt x="110" y="414"/>
                    <a:pt x="109" y="413"/>
                  </a:cubicBezTo>
                  <a:cubicBezTo>
                    <a:pt x="109" y="412"/>
                    <a:pt x="104" y="407"/>
                    <a:pt x="106" y="408"/>
                  </a:cubicBezTo>
                  <a:cubicBezTo>
                    <a:pt x="108" y="409"/>
                    <a:pt x="111" y="412"/>
                    <a:pt x="111" y="414"/>
                  </a:cubicBezTo>
                  <a:cubicBezTo>
                    <a:pt x="112" y="416"/>
                    <a:pt x="112" y="417"/>
                    <a:pt x="113" y="418"/>
                  </a:cubicBezTo>
                  <a:cubicBezTo>
                    <a:pt x="114" y="419"/>
                    <a:pt x="116" y="421"/>
                    <a:pt x="116" y="419"/>
                  </a:cubicBezTo>
                  <a:cubicBezTo>
                    <a:pt x="116" y="418"/>
                    <a:pt x="113" y="414"/>
                    <a:pt x="115" y="415"/>
                  </a:cubicBezTo>
                  <a:cubicBezTo>
                    <a:pt x="116" y="417"/>
                    <a:pt x="116" y="416"/>
                    <a:pt x="117" y="417"/>
                  </a:cubicBezTo>
                  <a:cubicBezTo>
                    <a:pt x="118" y="417"/>
                    <a:pt x="118" y="418"/>
                    <a:pt x="119" y="417"/>
                  </a:cubicBezTo>
                  <a:cubicBezTo>
                    <a:pt x="119" y="416"/>
                    <a:pt x="121" y="412"/>
                    <a:pt x="120" y="410"/>
                  </a:cubicBezTo>
                  <a:cubicBezTo>
                    <a:pt x="119" y="408"/>
                    <a:pt x="119" y="407"/>
                    <a:pt x="118" y="408"/>
                  </a:cubicBezTo>
                  <a:cubicBezTo>
                    <a:pt x="117" y="409"/>
                    <a:pt x="116" y="408"/>
                    <a:pt x="115" y="408"/>
                  </a:cubicBezTo>
                  <a:cubicBezTo>
                    <a:pt x="115" y="407"/>
                    <a:pt x="112" y="405"/>
                    <a:pt x="112" y="406"/>
                  </a:cubicBezTo>
                  <a:cubicBezTo>
                    <a:pt x="112" y="407"/>
                    <a:pt x="112" y="408"/>
                    <a:pt x="111" y="407"/>
                  </a:cubicBezTo>
                  <a:cubicBezTo>
                    <a:pt x="110" y="406"/>
                    <a:pt x="107" y="402"/>
                    <a:pt x="106" y="401"/>
                  </a:cubicBezTo>
                  <a:cubicBezTo>
                    <a:pt x="106" y="401"/>
                    <a:pt x="104" y="398"/>
                    <a:pt x="107" y="400"/>
                  </a:cubicBezTo>
                  <a:cubicBezTo>
                    <a:pt x="111" y="402"/>
                    <a:pt x="125" y="408"/>
                    <a:pt x="125" y="410"/>
                  </a:cubicBezTo>
                  <a:cubicBezTo>
                    <a:pt x="125" y="411"/>
                    <a:pt x="126" y="416"/>
                    <a:pt x="125" y="418"/>
                  </a:cubicBezTo>
                  <a:cubicBezTo>
                    <a:pt x="123" y="419"/>
                    <a:pt x="123" y="419"/>
                    <a:pt x="125" y="421"/>
                  </a:cubicBezTo>
                  <a:cubicBezTo>
                    <a:pt x="126" y="422"/>
                    <a:pt x="134" y="433"/>
                    <a:pt x="134" y="433"/>
                  </a:cubicBezTo>
                  <a:cubicBezTo>
                    <a:pt x="134" y="433"/>
                    <a:pt x="135" y="434"/>
                    <a:pt x="134" y="435"/>
                  </a:cubicBezTo>
                  <a:cubicBezTo>
                    <a:pt x="134" y="436"/>
                    <a:pt x="133" y="436"/>
                    <a:pt x="134" y="438"/>
                  </a:cubicBezTo>
                  <a:cubicBezTo>
                    <a:pt x="135" y="439"/>
                    <a:pt x="136" y="439"/>
                    <a:pt x="134" y="440"/>
                  </a:cubicBezTo>
                  <a:close/>
                  <a:moveTo>
                    <a:pt x="1226" y="562"/>
                  </a:moveTo>
                  <a:cubicBezTo>
                    <a:pt x="1226" y="563"/>
                    <a:pt x="1225" y="563"/>
                    <a:pt x="1225" y="564"/>
                  </a:cubicBezTo>
                  <a:cubicBezTo>
                    <a:pt x="1225" y="565"/>
                    <a:pt x="1225" y="566"/>
                    <a:pt x="1224" y="567"/>
                  </a:cubicBezTo>
                  <a:cubicBezTo>
                    <a:pt x="1224" y="568"/>
                    <a:pt x="1224" y="568"/>
                    <a:pt x="1224" y="570"/>
                  </a:cubicBezTo>
                  <a:cubicBezTo>
                    <a:pt x="1224" y="571"/>
                    <a:pt x="1224" y="573"/>
                    <a:pt x="1223" y="574"/>
                  </a:cubicBezTo>
                  <a:cubicBezTo>
                    <a:pt x="1223" y="575"/>
                    <a:pt x="1222" y="577"/>
                    <a:pt x="1222" y="578"/>
                  </a:cubicBezTo>
                  <a:cubicBezTo>
                    <a:pt x="1222" y="579"/>
                    <a:pt x="1220" y="580"/>
                    <a:pt x="1220" y="582"/>
                  </a:cubicBezTo>
                  <a:cubicBezTo>
                    <a:pt x="1220" y="584"/>
                    <a:pt x="1220" y="591"/>
                    <a:pt x="1219" y="594"/>
                  </a:cubicBezTo>
                  <a:cubicBezTo>
                    <a:pt x="1218" y="596"/>
                    <a:pt x="1216" y="601"/>
                    <a:pt x="1214" y="601"/>
                  </a:cubicBezTo>
                  <a:cubicBezTo>
                    <a:pt x="1213" y="601"/>
                    <a:pt x="1212" y="601"/>
                    <a:pt x="1213" y="600"/>
                  </a:cubicBezTo>
                  <a:cubicBezTo>
                    <a:pt x="1214" y="598"/>
                    <a:pt x="1213" y="598"/>
                    <a:pt x="1212" y="598"/>
                  </a:cubicBezTo>
                  <a:cubicBezTo>
                    <a:pt x="1210" y="598"/>
                    <a:pt x="1209" y="598"/>
                    <a:pt x="1208" y="599"/>
                  </a:cubicBezTo>
                  <a:cubicBezTo>
                    <a:pt x="1207" y="601"/>
                    <a:pt x="1205" y="604"/>
                    <a:pt x="1207" y="603"/>
                  </a:cubicBezTo>
                  <a:cubicBezTo>
                    <a:pt x="1209" y="602"/>
                    <a:pt x="1212" y="601"/>
                    <a:pt x="1212" y="604"/>
                  </a:cubicBezTo>
                  <a:cubicBezTo>
                    <a:pt x="1213" y="606"/>
                    <a:pt x="1212" y="608"/>
                    <a:pt x="1209" y="608"/>
                  </a:cubicBezTo>
                  <a:cubicBezTo>
                    <a:pt x="1207" y="608"/>
                    <a:pt x="1204" y="610"/>
                    <a:pt x="1201" y="614"/>
                  </a:cubicBezTo>
                  <a:cubicBezTo>
                    <a:pt x="1197" y="619"/>
                    <a:pt x="1195" y="619"/>
                    <a:pt x="1193" y="620"/>
                  </a:cubicBezTo>
                  <a:cubicBezTo>
                    <a:pt x="1191" y="620"/>
                    <a:pt x="1186" y="622"/>
                    <a:pt x="1183" y="625"/>
                  </a:cubicBezTo>
                  <a:cubicBezTo>
                    <a:pt x="1180" y="627"/>
                    <a:pt x="1178" y="627"/>
                    <a:pt x="1176" y="627"/>
                  </a:cubicBezTo>
                  <a:cubicBezTo>
                    <a:pt x="1174" y="627"/>
                    <a:pt x="1171" y="627"/>
                    <a:pt x="1172" y="629"/>
                  </a:cubicBezTo>
                  <a:cubicBezTo>
                    <a:pt x="1172" y="632"/>
                    <a:pt x="1171" y="633"/>
                    <a:pt x="1170" y="635"/>
                  </a:cubicBezTo>
                  <a:cubicBezTo>
                    <a:pt x="1169" y="636"/>
                    <a:pt x="1167" y="638"/>
                    <a:pt x="1165" y="639"/>
                  </a:cubicBezTo>
                  <a:cubicBezTo>
                    <a:pt x="1162" y="640"/>
                    <a:pt x="1150" y="644"/>
                    <a:pt x="1145" y="644"/>
                  </a:cubicBezTo>
                  <a:cubicBezTo>
                    <a:pt x="1140" y="643"/>
                    <a:pt x="1136" y="641"/>
                    <a:pt x="1135" y="641"/>
                  </a:cubicBezTo>
                  <a:cubicBezTo>
                    <a:pt x="1135" y="641"/>
                    <a:pt x="1133" y="639"/>
                    <a:pt x="1136" y="639"/>
                  </a:cubicBezTo>
                  <a:cubicBezTo>
                    <a:pt x="1138" y="638"/>
                    <a:pt x="1158" y="636"/>
                    <a:pt x="1161" y="631"/>
                  </a:cubicBezTo>
                  <a:cubicBezTo>
                    <a:pt x="1165" y="626"/>
                    <a:pt x="1168" y="623"/>
                    <a:pt x="1171" y="622"/>
                  </a:cubicBezTo>
                  <a:cubicBezTo>
                    <a:pt x="1173" y="621"/>
                    <a:pt x="1176" y="620"/>
                    <a:pt x="1178" y="618"/>
                  </a:cubicBezTo>
                  <a:cubicBezTo>
                    <a:pt x="1179" y="616"/>
                    <a:pt x="1180" y="615"/>
                    <a:pt x="1180" y="614"/>
                  </a:cubicBezTo>
                  <a:cubicBezTo>
                    <a:pt x="1179" y="613"/>
                    <a:pt x="1179" y="613"/>
                    <a:pt x="1181" y="611"/>
                  </a:cubicBezTo>
                  <a:cubicBezTo>
                    <a:pt x="1182" y="610"/>
                    <a:pt x="1196" y="601"/>
                    <a:pt x="1198" y="598"/>
                  </a:cubicBezTo>
                  <a:cubicBezTo>
                    <a:pt x="1200" y="595"/>
                    <a:pt x="1205" y="587"/>
                    <a:pt x="1208" y="581"/>
                  </a:cubicBezTo>
                  <a:cubicBezTo>
                    <a:pt x="1211" y="575"/>
                    <a:pt x="1214" y="567"/>
                    <a:pt x="1215" y="564"/>
                  </a:cubicBezTo>
                  <a:cubicBezTo>
                    <a:pt x="1216" y="561"/>
                    <a:pt x="1219" y="557"/>
                    <a:pt x="1221" y="557"/>
                  </a:cubicBezTo>
                  <a:cubicBezTo>
                    <a:pt x="1222" y="556"/>
                    <a:pt x="1227" y="557"/>
                    <a:pt x="1226" y="559"/>
                  </a:cubicBezTo>
                  <a:cubicBezTo>
                    <a:pt x="1226" y="560"/>
                    <a:pt x="1225" y="561"/>
                    <a:pt x="1226" y="56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9" name="Freeform 495">
              <a:extLst>
                <a:ext uri="{FF2B5EF4-FFF2-40B4-BE49-F238E27FC236}">
                  <a16:creationId xmlns="" xmlns:a16="http://schemas.microsoft.com/office/drawing/2014/main" id="{464F5656-021B-4DC6-B691-36AA118E5662}"/>
                </a:ext>
              </a:extLst>
            </p:cNvPr>
            <p:cNvSpPr>
              <a:spLocks/>
            </p:cNvSpPr>
            <p:nvPr/>
          </p:nvSpPr>
          <p:spPr bwMode="auto">
            <a:xfrm>
              <a:off x="3594944" y="2976948"/>
              <a:ext cx="2222" cy="2222"/>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2" y="1"/>
                    <a:pt x="0" y="0"/>
                    <a:pt x="1" y="2"/>
                  </a:cubicBezTo>
                  <a:cubicBezTo>
                    <a:pt x="1" y="3"/>
                    <a:pt x="2" y="2"/>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0" name="Freeform 496">
              <a:extLst>
                <a:ext uri="{FF2B5EF4-FFF2-40B4-BE49-F238E27FC236}">
                  <a16:creationId xmlns="" xmlns:a16="http://schemas.microsoft.com/office/drawing/2014/main" id="{7E4658C8-24AC-41B7-9A1B-CC0F0DA2EC75}"/>
                </a:ext>
              </a:extLst>
            </p:cNvPr>
            <p:cNvSpPr>
              <a:spLocks/>
            </p:cNvSpPr>
            <p:nvPr/>
          </p:nvSpPr>
          <p:spPr bwMode="auto">
            <a:xfrm>
              <a:off x="3594944" y="2979170"/>
              <a:ext cx="5555" cy="3333"/>
            </a:xfrm>
            <a:custGeom>
              <a:avLst/>
              <a:gdLst>
                <a:gd name="T0" fmla="*/ 5 w 5"/>
                <a:gd name="T1" fmla="*/ 3 h 4"/>
                <a:gd name="T2" fmla="*/ 3 w 5"/>
                <a:gd name="T3" fmla="*/ 1 h 4"/>
                <a:gd name="T4" fmla="*/ 1 w 5"/>
                <a:gd name="T5" fmla="*/ 1 h 4"/>
                <a:gd name="T6" fmla="*/ 5 w 5"/>
                <a:gd name="T7" fmla="*/ 3 h 4"/>
              </a:gdLst>
              <a:ahLst/>
              <a:cxnLst>
                <a:cxn ang="0">
                  <a:pos x="T0" y="T1"/>
                </a:cxn>
                <a:cxn ang="0">
                  <a:pos x="T2" y="T3"/>
                </a:cxn>
                <a:cxn ang="0">
                  <a:pos x="T4" y="T5"/>
                </a:cxn>
                <a:cxn ang="0">
                  <a:pos x="T6" y="T7"/>
                </a:cxn>
              </a:cxnLst>
              <a:rect l="0" t="0" r="r" b="b"/>
              <a:pathLst>
                <a:path w="5" h="4">
                  <a:moveTo>
                    <a:pt x="5" y="3"/>
                  </a:moveTo>
                  <a:cubicBezTo>
                    <a:pt x="4" y="1"/>
                    <a:pt x="3" y="0"/>
                    <a:pt x="3" y="1"/>
                  </a:cubicBezTo>
                  <a:cubicBezTo>
                    <a:pt x="2" y="2"/>
                    <a:pt x="0" y="1"/>
                    <a:pt x="1" y="1"/>
                  </a:cubicBezTo>
                  <a:cubicBezTo>
                    <a:pt x="1" y="1"/>
                    <a:pt x="5" y="4"/>
                    <a:pt x="5"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1" name="Freeform 497">
              <a:extLst>
                <a:ext uri="{FF2B5EF4-FFF2-40B4-BE49-F238E27FC236}">
                  <a16:creationId xmlns="" xmlns:a16="http://schemas.microsoft.com/office/drawing/2014/main" id="{223578BF-6B25-47BA-8CF5-7D4CE2F4285E}"/>
                </a:ext>
              </a:extLst>
            </p:cNvPr>
            <p:cNvSpPr>
              <a:spLocks/>
            </p:cNvSpPr>
            <p:nvPr/>
          </p:nvSpPr>
          <p:spPr bwMode="auto">
            <a:xfrm>
              <a:off x="3728266" y="2826960"/>
              <a:ext cx="3333" cy="9999"/>
            </a:xfrm>
            <a:custGeom>
              <a:avLst/>
              <a:gdLst>
                <a:gd name="T0" fmla="*/ 2 w 3"/>
                <a:gd name="T1" fmla="*/ 6 h 9"/>
                <a:gd name="T2" fmla="*/ 2 w 3"/>
                <a:gd name="T3" fmla="*/ 0 h 9"/>
                <a:gd name="T4" fmla="*/ 2 w 3"/>
                <a:gd name="T5" fmla="*/ 6 h 9"/>
              </a:gdLst>
              <a:ahLst/>
              <a:cxnLst>
                <a:cxn ang="0">
                  <a:pos x="T0" y="T1"/>
                </a:cxn>
                <a:cxn ang="0">
                  <a:pos x="T2" y="T3"/>
                </a:cxn>
                <a:cxn ang="0">
                  <a:pos x="T4" y="T5"/>
                </a:cxn>
              </a:cxnLst>
              <a:rect l="0" t="0" r="r" b="b"/>
              <a:pathLst>
                <a:path w="3" h="9">
                  <a:moveTo>
                    <a:pt x="2" y="6"/>
                  </a:moveTo>
                  <a:cubicBezTo>
                    <a:pt x="3" y="9"/>
                    <a:pt x="3" y="0"/>
                    <a:pt x="2" y="0"/>
                  </a:cubicBezTo>
                  <a:cubicBezTo>
                    <a:pt x="0" y="0"/>
                    <a:pt x="2" y="6"/>
                    <a:pt x="2"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2" name="Freeform 498">
              <a:extLst>
                <a:ext uri="{FF2B5EF4-FFF2-40B4-BE49-F238E27FC236}">
                  <a16:creationId xmlns="" xmlns:a16="http://schemas.microsoft.com/office/drawing/2014/main" id="{7E6A2A85-E155-494A-8CBC-61EBF2A27DDD}"/>
                </a:ext>
              </a:extLst>
            </p:cNvPr>
            <p:cNvSpPr>
              <a:spLocks/>
            </p:cNvSpPr>
            <p:nvPr/>
          </p:nvSpPr>
          <p:spPr bwMode="auto">
            <a:xfrm>
              <a:off x="3483843" y="2728081"/>
              <a:ext cx="324416" cy="256644"/>
            </a:xfrm>
            <a:custGeom>
              <a:avLst/>
              <a:gdLst>
                <a:gd name="T0" fmla="*/ 261 w 313"/>
                <a:gd name="T1" fmla="*/ 208 h 248"/>
                <a:gd name="T2" fmla="*/ 303 w 313"/>
                <a:gd name="T3" fmla="*/ 192 h 248"/>
                <a:gd name="T4" fmla="*/ 311 w 313"/>
                <a:gd name="T5" fmla="*/ 160 h 248"/>
                <a:gd name="T6" fmla="*/ 268 w 313"/>
                <a:gd name="T7" fmla="*/ 147 h 248"/>
                <a:gd name="T8" fmla="*/ 259 w 313"/>
                <a:gd name="T9" fmla="*/ 136 h 248"/>
                <a:gd name="T10" fmla="*/ 253 w 313"/>
                <a:gd name="T11" fmla="*/ 127 h 248"/>
                <a:gd name="T12" fmla="*/ 249 w 313"/>
                <a:gd name="T13" fmla="*/ 124 h 248"/>
                <a:gd name="T14" fmla="*/ 251 w 313"/>
                <a:gd name="T15" fmla="*/ 121 h 248"/>
                <a:gd name="T16" fmla="*/ 241 w 313"/>
                <a:gd name="T17" fmla="*/ 118 h 248"/>
                <a:gd name="T18" fmla="*/ 236 w 313"/>
                <a:gd name="T19" fmla="*/ 111 h 248"/>
                <a:gd name="T20" fmla="*/ 230 w 313"/>
                <a:gd name="T21" fmla="*/ 97 h 248"/>
                <a:gd name="T22" fmla="*/ 232 w 313"/>
                <a:gd name="T23" fmla="*/ 94 h 248"/>
                <a:gd name="T24" fmla="*/ 229 w 313"/>
                <a:gd name="T25" fmla="*/ 88 h 248"/>
                <a:gd name="T26" fmla="*/ 231 w 313"/>
                <a:gd name="T27" fmla="*/ 87 h 248"/>
                <a:gd name="T28" fmla="*/ 224 w 313"/>
                <a:gd name="T29" fmla="*/ 83 h 248"/>
                <a:gd name="T30" fmla="*/ 220 w 313"/>
                <a:gd name="T31" fmla="*/ 80 h 248"/>
                <a:gd name="T32" fmla="*/ 218 w 313"/>
                <a:gd name="T33" fmla="*/ 76 h 248"/>
                <a:gd name="T34" fmla="*/ 215 w 313"/>
                <a:gd name="T35" fmla="*/ 74 h 248"/>
                <a:gd name="T36" fmla="*/ 211 w 313"/>
                <a:gd name="T37" fmla="*/ 71 h 248"/>
                <a:gd name="T38" fmla="*/ 197 w 313"/>
                <a:gd name="T39" fmla="*/ 59 h 248"/>
                <a:gd name="T40" fmla="*/ 192 w 313"/>
                <a:gd name="T41" fmla="*/ 53 h 248"/>
                <a:gd name="T42" fmla="*/ 178 w 313"/>
                <a:gd name="T43" fmla="*/ 49 h 248"/>
                <a:gd name="T44" fmla="*/ 174 w 313"/>
                <a:gd name="T45" fmla="*/ 50 h 248"/>
                <a:gd name="T46" fmla="*/ 147 w 313"/>
                <a:gd name="T47" fmla="*/ 45 h 248"/>
                <a:gd name="T48" fmla="*/ 118 w 313"/>
                <a:gd name="T49" fmla="*/ 22 h 248"/>
                <a:gd name="T50" fmla="*/ 100 w 313"/>
                <a:gd name="T51" fmla="*/ 11 h 248"/>
                <a:gd name="T52" fmla="*/ 86 w 313"/>
                <a:gd name="T53" fmla="*/ 3 h 248"/>
                <a:gd name="T54" fmla="*/ 68 w 313"/>
                <a:gd name="T55" fmla="*/ 0 h 248"/>
                <a:gd name="T56" fmla="*/ 50 w 313"/>
                <a:gd name="T57" fmla="*/ 6 h 248"/>
                <a:gd name="T58" fmla="*/ 36 w 313"/>
                <a:gd name="T59" fmla="*/ 11 h 248"/>
                <a:gd name="T60" fmla="*/ 45 w 313"/>
                <a:gd name="T61" fmla="*/ 20 h 248"/>
                <a:gd name="T62" fmla="*/ 50 w 313"/>
                <a:gd name="T63" fmla="*/ 27 h 248"/>
                <a:gd name="T64" fmla="*/ 36 w 313"/>
                <a:gd name="T65" fmla="*/ 37 h 248"/>
                <a:gd name="T66" fmla="*/ 23 w 313"/>
                <a:gd name="T67" fmla="*/ 48 h 248"/>
                <a:gd name="T68" fmla="*/ 6 w 313"/>
                <a:gd name="T69" fmla="*/ 45 h 248"/>
                <a:gd name="T70" fmla="*/ 1 w 313"/>
                <a:gd name="T71" fmla="*/ 63 h 248"/>
                <a:gd name="T72" fmla="*/ 2 w 313"/>
                <a:gd name="T73" fmla="*/ 66 h 248"/>
                <a:gd name="T74" fmla="*/ 5 w 313"/>
                <a:gd name="T75" fmla="*/ 66 h 248"/>
                <a:gd name="T76" fmla="*/ 23 w 313"/>
                <a:gd name="T77" fmla="*/ 88 h 248"/>
                <a:gd name="T78" fmla="*/ 32 w 313"/>
                <a:gd name="T79" fmla="*/ 101 h 248"/>
                <a:gd name="T80" fmla="*/ 41 w 313"/>
                <a:gd name="T81" fmla="*/ 117 h 248"/>
                <a:gd name="T82" fmla="*/ 57 w 313"/>
                <a:gd name="T83" fmla="*/ 134 h 248"/>
                <a:gd name="T84" fmla="*/ 68 w 313"/>
                <a:gd name="T85" fmla="*/ 157 h 248"/>
                <a:gd name="T86" fmla="*/ 68 w 313"/>
                <a:gd name="T87" fmla="*/ 171 h 248"/>
                <a:gd name="T88" fmla="*/ 76 w 313"/>
                <a:gd name="T89" fmla="*/ 185 h 248"/>
                <a:gd name="T90" fmla="*/ 88 w 313"/>
                <a:gd name="T91" fmla="*/ 194 h 248"/>
                <a:gd name="T92" fmla="*/ 107 w 313"/>
                <a:gd name="T93" fmla="*/ 225 h 248"/>
                <a:gd name="T94" fmla="*/ 117 w 313"/>
                <a:gd name="T95" fmla="*/ 239 h 248"/>
                <a:gd name="T96" fmla="*/ 122 w 313"/>
                <a:gd name="T97" fmla="*/ 248 h 248"/>
                <a:gd name="T98" fmla="*/ 128 w 313"/>
                <a:gd name="T99" fmla="*/ 244 h 248"/>
                <a:gd name="T100" fmla="*/ 130 w 313"/>
                <a:gd name="T101" fmla="*/ 232 h 248"/>
                <a:gd name="T102" fmla="*/ 134 w 313"/>
                <a:gd name="T103" fmla="*/ 232 h 248"/>
                <a:gd name="T104" fmla="*/ 143 w 313"/>
                <a:gd name="T105" fmla="*/ 235 h 248"/>
                <a:gd name="T106" fmla="*/ 155 w 313"/>
                <a:gd name="T107" fmla="*/ 233 h 248"/>
                <a:gd name="T108" fmla="*/ 181 w 313"/>
                <a:gd name="T109" fmla="*/ 236 h 248"/>
                <a:gd name="T110" fmla="*/ 185 w 313"/>
                <a:gd name="T111" fmla="*/ 240 h 248"/>
                <a:gd name="T112" fmla="*/ 191 w 313"/>
                <a:gd name="T113" fmla="*/ 237 h 248"/>
                <a:gd name="T114" fmla="*/ 203 w 313"/>
                <a:gd name="T115" fmla="*/ 221 h 248"/>
                <a:gd name="T116" fmla="*/ 218 w 313"/>
                <a:gd name="T117" fmla="*/ 214 h 248"/>
                <a:gd name="T118" fmla="*/ 256 w 313"/>
                <a:gd name="T119" fmla="*/ 2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3" h="248">
                  <a:moveTo>
                    <a:pt x="259" y="209"/>
                  </a:moveTo>
                  <a:cubicBezTo>
                    <a:pt x="259" y="208"/>
                    <a:pt x="260" y="208"/>
                    <a:pt x="261" y="208"/>
                  </a:cubicBezTo>
                  <a:cubicBezTo>
                    <a:pt x="262" y="208"/>
                    <a:pt x="303" y="193"/>
                    <a:pt x="303" y="193"/>
                  </a:cubicBezTo>
                  <a:cubicBezTo>
                    <a:pt x="303" y="193"/>
                    <a:pt x="303" y="193"/>
                    <a:pt x="303" y="192"/>
                  </a:cubicBezTo>
                  <a:cubicBezTo>
                    <a:pt x="304" y="192"/>
                    <a:pt x="311" y="169"/>
                    <a:pt x="311" y="169"/>
                  </a:cubicBezTo>
                  <a:cubicBezTo>
                    <a:pt x="311" y="168"/>
                    <a:pt x="313" y="163"/>
                    <a:pt x="311" y="160"/>
                  </a:cubicBezTo>
                  <a:cubicBezTo>
                    <a:pt x="310" y="158"/>
                    <a:pt x="308" y="153"/>
                    <a:pt x="306" y="151"/>
                  </a:cubicBezTo>
                  <a:cubicBezTo>
                    <a:pt x="306" y="151"/>
                    <a:pt x="270" y="148"/>
                    <a:pt x="268" y="147"/>
                  </a:cubicBezTo>
                  <a:cubicBezTo>
                    <a:pt x="266" y="147"/>
                    <a:pt x="263" y="143"/>
                    <a:pt x="263" y="142"/>
                  </a:cubicBezTo>
                  <a:cubicBezTo>
                    <a:pt x="262" y="141"/>
                    <a:pt x="260" y="138"/>
                    <a:pt x="259" y="136"/>
                  </a:cubicBezTo>
                  <a:cubicBezTo>
                    <a:pt x="257" y="135"/>
                    <a:pt x="254" y="131"/>
                    <a:pt x="253" y="129"/>
                  </a:cubicBezTo>
                  <a:cubicBezTo>
                    <a:pt x="253" y="129"/>
                    <a:pt x="253" y="128"/>
                    <a:pt x="253" y="127"/>
                  </a:cubicBezTo>
                  <a:cubicBezTo>
                    <a:pt x="252" y="127"/>
                    <a:pt x="252" y="127"/>
                    <a:pt x="252" y="126"/>
                  </a:cubicBezTo>
                  <a:cubicBezTo>
                    <a:pt x="251" y="126"/>
                    <a:pt x="248" y="126"/>
                    <a:pt x="249" y="124"/>
                  </a:cubicBezTo>
                  <a:cubicBezTo>
                    <a:pt x="251" y="123"/>
                    <a:pt x="251" y="122"/>
                    <a:pt x="251" y="121"/>
                  </a:cubicBezTo>
                  <a:cubicBezTo>
                    <a:pt x="251" y="121"/>
                    <a:pt x="251" y="121"/>
                    <a:pt x="251" y="121"/>
                  </a:cubicBezTo>
                  <a:cubicBezTo>
                    <a:pt x="248" y="121"/>
                    <a:pt x="245" y="122"/>
                    <a:pt x="244" y="121"/>
                  </a:cubicBezTo>
                  <a:cubicBezTo>
                    <a:pt x="243" y="121"/>
                    <a:pt x="242" y="119"/>
                    <a:pt x="241" y="118"/>
                  </a:cubicBezTo>
                  <a:cubicBezTo>
                    <a:pt x="241" y="118"/>
                    <a:pt x="241" y="118"/>
                    <a:pt x="241" y="118"/>
                  </a:cubicBezTo>
                  <a:cubicBezTo>
                    <a:pt x="239" y="116"/>
                    <a:pt x="237" y="112"/>
                    <a:pt x="236" y="111"/>
                  </a:cubicBezTo>
                  <a:cubicBezTo>
                    <a:pt x="236" y="110"/>
                    <a:pt x="231" y="103"/>
                    <a:pt x="230" y="102"/>
                  </a:cubicBezTo>
                  <a:cubicBezTo>
                    <a:pt x="229" y="100"/>
                    <a:pt x="229" y="96"/>
                    <a:pt x="230" y="97"/>
                  </a:cubicBezTo>
                  <a:cubicBezTo>
                    <a:pt x="231" y="97"/>
                    <a:pt x="231" y="98"/>
                    <a:pt x="231" y="98"/>
                  </a:cubicBezTo>
                  <a:cubicBezTo>
                    <a:pt x="232" y="98"/>
                    <a:pt x="232" y="95"/>
                    <a:pt x="232" y="94"/>
                  </a:cubicBezTo>
                  <a:cubicBezTo>
                    <a:pt x="232" y="92"/>
                    <a:pt x="231" y="92"/>
                    <a:pt x="231" y="91"/>
                  </a:cubicBezTo>
                  <a:cubicBezTo>
                    <a:pt x="230" y="90"/>
                    <a:pt x="229" y="88"/>
                    <a:pt x="229" y="88"/>
                  </a:cubicBezTo>
                  <a:cubicBezTo>
                    <a:pt x="230" y="88"/>
                    <a:pt x="232" y="89"/>
                    <a:pt x="231" y="88"/>
                  </a:cubicBezTo>
                  <a:cubicBezTo>
                    <a:pt x="231" y="87"/>
                    <a:pt x="231" y="88"/>
                    <a:pt x="231" y="87"/>
                  </a:cubicBezTo>
                  <a:cubicBezTo>
                    <a:pt x="230" y="87"/>
                    <a:pt x="228" y="85"/>
                    <a:pt x="227" y="85"/>
                  </a:cubicBezTo>
                  <a:cubicBezTo>
                    <a:pt x="226" y="85"/>
                    <a:pt x="225" y="84"/>
                    <a:pt x="224" y="83"/>
                  </a:cubicBezTo>
                  <a:cubicBezTo>
                    <a:pt x="223" y="82"/>
                    <a:pt x="223" y="80"/>
                    <a:pt x="222" y="81"/>
                  </a:cubicBezTo>
                  <a:cubicBezTo>
                    <a:pt x="221" y="81"/>
                    <a:pt x="221" y="81"/>
                    <a:pt x="220" y="80"/>
                  </a:cubicBezTo>
                  <a:cubicBezTo>
                    <a:pt x="219" y="79"/>
                    <a:pt x="218" y="77"/>
                    <a:pt x="217" y="76"/>
                  </a:cubicBezTo>
                  <a:cubicBezTo>
                    <a:pt x="217" y="76"/>
                    <a:pt x="217" y="76"/>
                    <a:pt x="218" y="76"/>
                  </a:cubicBezTo>
                  <a:cubicBezTo>
                    <a:pt x="219" y="75"/>
                    <a:pt x="219" y="75"/>
                    <a:pt x="218" y="75"/>
                  </a:cubicBezTo>
                  <a:cubicBezTo>
                    <a:pt x="216" y="74"/>
                    <a:pt x="216" y="75"/>
                    <a:pt x="215" y="74"/>
                  </a:cubicBezTo>
                  <a:cubicBezTo>
                    <a:pt x="214" y="73"/>
                    <a:pt x="214" y="73"/>
                    <a:pt x="213" y="73"/>
                  </a:cubicBezTo>
                  <a:cubicBezTo>
                    <a:pt x="213" y="73"/>
                    <a:pt x="212" y="73"/>
                    <a:pt x="211" y="71"/>
                  </a:cubicBezTo>
                  <a:cubicBezTo>
                    <a:pt x="211" y="70"/>
                    <a:pt x="208" y="64"/>
                    <a:pt x="206" y="59"/>
                  </a:cubicBezTo>
                  <a:cubicBezTo>
                    <a:pt x="204" y="59"/>
                    <a:pt x="200" y="59"/>
                    <a:pt x="197" y="59"/>
                  </a:cubicBezTo>
                  <a:cubicBezTo>
                    <a:pt x="193" y="58"/>
                    <a:pt x="193" y="54"/>
                    <a:pt x="192" y="54"/>
                  </a:cubicBezTo>
                  <a:cubicBezTo>
                    <a:pt x="192" y="53"/>
                    <a:pt x="192" y="53"/>
                    <a:pt x="192" y="53"/>
                  </a:cubicBezTo>
                  <a:cubicBezTo>
                    <a:pt x="192" y="53"/>
                    <a:pt x="180" y="50"/>
                    <a:pt x="179" y="50"/>
                  </a:cubicBezTo>
                  <a:cubicBezTo>
                    <a:pt x="178" y="50"/>
                    <a:pt x="178" y="50"/>
                    <a:pt x="178" y="49"/>
                  </a:cubicBezTo>
                  <a:cubicBezTo>
                    <a:pt x="177" y="50"/>
                    <a:pt x="176" y="50"/>
                    <a:pt x="176" y="50"/>
                  </a:cubicBezTo>
                  <a:cubicBezTo>
                    <a:pt x="176" y="50"/>
                    <a:pt x="174" y="50"/>
                    <a:pt x="174" y="50"/>
                  </a:cubicBezTo>
                  <a:cubicBezTo>
                    <a:pt x="174" y="50"/>
                    <a:pt x="158" y="48"/>
                    <a:pt x="155" y="48"/>
                  </a:cubicBezTo>
                  <a:cubicBezTo>
                    <a:pt x="152" y="48"/>
                    <a:pt x="148" y="45"/>
                    <a:pt x="147" y="45"/>
                  </a:cubicBezTo>
                  <a:cubicBezTo>
                    <a:pt x="145" y="44"/>
                    <a:pt x="134" y="35"/>
                    <a:pt x="133" y="34"/>
                  </a:cubicBezTo>
                  <a:cubicBezTo>
                    <a:pt x="132" y="34"/>
                    <a:pt x="120" y="23"/>
                    <a:pt x="118" y="22"/>
                  </a:cubicBezTo>
                  <a:cubicBezTo>
                    <a:pt x="117" y="21"/>
                    <a:pt x="109" y="16"/>
                    <a:pt x="108" y="15"/>
                  </a:cubicBezTo>
                  <a:cubicBezTo>
                    <a:pt x="107" y="15"/>
                    <a:pt x="101" y="12"/>
                    <a:pt x="100" y="11"/>
                  </a:cubicBezTo>
                  <a:cubicBezTo>
                    <a:pt x="99" y="11"/>
                    <a:pt x="90" y="5"/>
                    <a:pt x="89" y="4"/>
                  </a:cubicBezTo>
                  <a:cubicBezTo>
                    <a:pt x="88" y="3"/>
                    <a:pt x="86" y="3"/>
                    <a:pt x="86" y="3"/>
                  </a:cubicBezTo>
                  <a:cubicBezTo>
                    <a:pt x="68" y="0"/>
                    <a:pt x="68" y="0"/>
                    <a:pt x="68" y="0"/>
                  </a:cubicBezTo>
                  <a:cubicBezTo>
                    <a:pt x="68" y="0"/>
                    <a:pt x="68" y="0"/>
                    <a:pt x="68" y="0"/>
                  </a:cubicBezTo>
                  <a:cubicBezTo>
                    <a:pt x="67" y="0"/>
                    <a:pt x="61" y="2"/>
                    <a:pt x="60" y="3"/>
                  </a:cubicBezTo>
                  <a:cubicBezTo>
                    <a:pt x="58" y="4"/>
                    <a:pt x="51" y="6"/>
                    <a:pt x="50" y="6"/>
                  </a:cubicBezTo>
                  <a:cubicBezTo>
                    <a:pt x="49" y="7"/>
                    <a:pt x="38" y="10"/>
                    <a:pt x="37" y="10"/>
                  </a:cubicBezTo>
                  <a:cubicBezTo>
                    <a:pt x="36" y="10"/>
                    <a:pt x="36" y="11"/>
                    <a:pt x="36" y="11"/>
                  </a:cubicBezTo>
                  <a:cubicBezTo>
                    <a:pt x="36" y="11"/>
                    <a:pt x="40" y="15"/>
                    <a:pt x="41" y="16"/>
                  </a:cubicBezTo>
                  <a:cubicBezTo>
                    <a:pt x="42" y="17"/>
                    <a:pt x="45" y="20"/>
                    <a:pt x="45" y="20"/>
                  </a:cubicBezTo>
                  <a:cubicBezTo>
                    <a:pt x="46" y="21"/>
                    <a:pt x="49" y="24"/>
                    <a:pt x="50" y="25"/>
                  </a:cubicBezTo>
                  <a:cubicBezTo>
                    <a:pt x="51" y="26"/>
                    <a:pt x="51" y="27"/>
                    <a:pt x="50" y="27"/>
                  </a:cubicBezTo>
                  <a:cubicBezTo>
                    <a:pt x="50" y="28"/>
                    <a:pt x="45" y="33"/>
                    <a:pt x="44" y="34"/>
                  </a:cubicBezTo>
                  <a:cubicBezTo>
                    <a:pt x="43" y="35"/>
                    <a:pt x="39" y="36"/>
                    <a:pt x="36" y="37"/>
                  </a:cubicBezTo>
                  <a:cubicBezTo>
                    <a:pt x="33" y="37"/>
                    <a:pt x="31" y="38"/>
                    <a:pt x="30" y="39"/>
                  </a:cubicBezTo>
                  <a:cubicBezTo>
                    <a:pt x="29" y="40"/>
                    <a:pt x="23" y="47"/>
                    <a:pt x="23" y="48"/>
                  </a:cubicBezTo>
                  <a:cubicBezTo>
                    <a:pt x="23" y="48"/>
                    <a:pt x="22" y="48"/>
                    <a:pt x="22" y="48"/>
                  </a:cubicBezTo>
                  <a:cubicBezTo>
                    <a:pt x="6" y="45"/>
                    <a:pt x="6" y="45"/>
                    <a:pt x="6" y="45"/>
                  </a:cubicBezTo>
                  <a:cubicBezTo>
                    <a:pt x="5" y="48"/>
                    <a:pt x="4" y="51"/>
                    <a:pt x="4" y="53"/>
                  </a:cubicBezTo>
                  <a:cubicBezTo>
                    <a:pt x="3" y="55"/>
                    <a:pt x="2" y="58"/>
                    <a:pt x="1" y="63"/>
                  </a:cubicBezTo>
                  <a:cubicBezTo>
                    <a:pt x="1" y="65"/>
                    <a:pt x="0" y="67"/>
                    <a:pt x="1" y="67"/>
                  </a:cubicBezTo>
                  <a:cubicBezTo>
                    <a:pt x="2" y="67"/>
                    <a:pt x="2" y="66"/>
                    <a:pt x="2" y="66"/>
                  </a:cubicBezTo>
                  <a:cubicBezTo>
                    <a:pt x="2" y="66"/>
                    <a:pt x="2" y="65"/>
                    <a:pt x="3" y="66"/>
                  </a:cubicBezTo>
                  <a:cubicBezTo>
                    <a:pt x="3" y="66"/>
                    <a:pt x="5" y="66"/>
                    <a:pt x="5" y="66"/>
                  </a:cubicBezTo>
                  <a:cubicBezTo>
                    <a:pt x="6" y="66"/>
                    <a:pt x="8" y="65"/>
                    <a:pt x="9" y="67"/>
                  </a:cubicBezTo>
                  <a:cubicBezTo>
                    <a:pt x="10" y="68"/>
                    <a:pt x="22" y="85"/>
                    <a:pt x="23" y="88"/>
                  </a:cubicBezTo>
                  <a:cubicBezTo>
                    <a:pt x="25" y="90"/>
                    <a:pt x="29" y="97"/>
                    <a:pt x="30" y="98"/>
                  </a:cubicBezTo>
                  <a:cubicBezTo>
                    <a:pt x="31" y="99"/>
                    <a:pt x="32" y="100"/>
                    <a:pt x="32" y="101"/>
                  </a:cubicBezTo>
                  <a:cubicBezTo>
                    <a:pt x="32" y="102"/>
                    <a:pt x="34" y="106"/>
                    <a:pt x="36" y="108"/>
                  </a:cubicBezTo>
                  <a:cubicBezTo>
                    <a:pt x="39" y="110"/>
                    <a:pt x="41" y="115"/>
                    <a:pt x="41" y="117"/>
                  </a:cubicBezTo>
                  <a:cubicBezTo>
                    <a:pt x="41" y="120"/>
                    <a:pt x="44" y="126"/>
                    <a:pt x="46" y="127"/>
                  </a:cubicBezTo>
                  <a:cubicBezTo>
                    <a:pt x="49" y="127"/>
                    <a:pt x="53" y="128"/>
                    <a:pt x="57" y="134"/>
                  </a:cubicBezTo>
                  <a:cubicBezTo>
                    <a:pt x="61" y="139"/>
                    <a:pt x="64" y="147"/>
                    <a:pt x="66" y="150"/>
                  </a:cubicBezTo>
                  <a:cubicBezTo>
                    <a:pt x="67" y="153"/>
                    <a:pt x="69" y="155"/>
                    <a:pt x="68" y="157"/>
                  </a:cubicBezTo>
                  <a:cubicBezTo>
                    <a:pt x="67" y="159"/>
                    <a:pt x="66" y="162"/>
                    <a:pt x="67" y="164"/>
                  </a:cubicBezTo>
                  <a:cubicBezTo>
                    <a:pt x="68" y="167"/>
                    <a:pt x="68" y="170"/>
                    <a:pt x="68" y="171"/>
                  </a:cubicBezTo>
                  <a:cubicBezTo>
                    <a:pt x="68" y="172"/>
                    <a:pt x="69" y="177"/>
                    <a:pt x="71" y="179"/>
                  </a:cubicBezTo>
                  <a:cubicBezTo>
                    <a:pt x="73" y="182"/>
                    <a:pt x="76" y="185"/>
                    <a:pt x="76" y="185"/>
                  </a:cubicBezTo>
                  <a:cubicBezTo>
                    <a:pt x="76" y="186"/>
                    <a:pt x="78" y="189"/>
                    <a:pt x="80" y="189"/>
                  </a:cubicBezTo>
                  <a:cubicBezTo>
                    <a:pt x="82" y="189"/>
                    <a:pt x="86" y="191"/>
                    <a:pt x="88" y="194"/>
                  </a:cubicBezTo>
                  <a:cubicBezTo>
                    <a:pt x="90" y="197"/>
                    <a:pt x="102" y="218"/>
                    <a:pt x="102" y="218"/>
                  </a:cubicBezTo>
                  <a:cubicBezTo>
                    <a:pt x="102" y="218"/>
                    <a:pt x="105" y="223"/>
                    <a:pt x="107" y="225"/>
                  </a:cubicBezTo>
                  <a:cubicBezTo>
                    <a:pt x="109" y="227"/>
                    <a:pt x="116" y="232"/>
                    <a:pt x="116" y="235"/>
                  </a:cubicBezTo>
                  <a:cubicBezTo>
                    <a:pt x="116" y="239"/>
                    <a:pt x="116" y="238"/>
                    <a:pt x="117" y="239"/>
                  </a:cubicBezTo>
                  <a:cubicBezTo>
                    <a:pt x="118" y="239"/>
                    <a:pt x="122" y="242"/>
                    <a:pt x="122" y="247"/>
                  </a:cubicBezTo>
                  <a:cubicBezTo>
                    <a:pt x="122" y="247"/>
                    <a:pt x="122" y="248"/>
                    <a:pt x="122" y="248"/>
                  </a:cubicBezTo>
                  <a:cubicBezTo>
                    <a:pt x="128" y="244"/>
                    <a:pt x="128" y="244"/>
                    <a:pt x="128" y="244"/>
                  </a:cubicBezTo>
                  <a:cubicBezTo>
                    <a:pt x="128" y="244"/>
                    <a:pt x="128" y="244"/>
                    <a:pt x="128" y="244"/>
                  </a:cubicBezTo>
                  <a:cubicBezTo>
                    <a:pt x="128" y="243"/>
                    <a:pt x="126" y="240"/>
                    <a:pt x="128" y="237"/>
                  </a:cubicBezTo>
                  <a:cubicBezTo>
                    <a:pt x="129" y="234"/>
                    <a:pt x="130" y="232"/>
                    <a:pt x="130" y="232"/>
                  </a:cubicBezTo>
                  <a:cubicBezTo>
                    <a:pt x="130" y="232"/>
                    <a:pt x="130" y="232"/>
                    <a:pt x="131" y="232"/>
                  </a:cubicBezTo>
                  <a:cubicBezTo>
                    <a:pt x="131" y="232"/>
                    <a:pt x="134" y="232"/>
                    <a:pt x="134" y="232"/>
                  </a:cubicBezTo>
                  <a:cubicBezTo>
                    <a:pt x="134" y="232"/>
                    <a:pt x="135" y="232"/>
                    <a:pt x="135" y="233"/>
                  </a:cubicBezTo>
                  <a:cubicBezTo>
                    <a:pt x="135" y="233"/>
                    <a:pt x="137" y="236"/>
                    <a:pt x="143" y="235"/>
                  </a:cubicBezTo>
                  <a:cubicBezTo>
                    <a:pt x="148" y="233"/>
                    <a:pt x="154" y="233"/>
                    <a:pt x="154" y="233"/>
                  </a:cubicBezTo>
                  <a:cubicBezTo>
                    <a:pt x="154" y="233"/>
                    <a:pt x="155" y="233"/>
                    <a:pt x="155" y="233"/>
                  </a:cubicBezTo>
                  <a:cubicBezTo>
                    <a:pt x="156" y="233"/>
                    <a:pt x="180" y="235"/>
                    <a:pt x="180" y="235"/>
                  </a:cubicBezTo>
                  <a:cubicBezTo>
                    <a:pt x="180" y="235"/>
                    <a:pt x="181" y="235"/>
                    <a:pt x="181" y="236"/>
                  </a:cubicBezTo>
                  <a:cubicBezTo>
                    <a:pt x="182" y="236"/>
                    <a:pt x="184" y="238"/>
                    <a:pt x="184" y="239"/>
                  </a:cubicBezTo>
                  <a:cubicBezTo>
                    <a:pt x="185" y="240"/>
                    <a:pt x="185" y="240"/>
                    <a:pt x="185" y="240"/>
                  </a:cubicBezTo>
                  <a:cubicBezTo>
                    <a:pt x="186" y="240"/>
                    <a:pt x="191" y="238"/>
                    <a:pt x="191" y="238"/>
                  </a:cubicBezTo>
                  <a:cubicBezTo>
                    <a:pt x="191" y="238"/>
                    <a:pt x="191" y="238"/>
                    <a:pt x="191" y="237"/>
                  </a:cubicBezTo>
                  <a:cubicBezTo>
                    <a:pt x="192" y="237"/>
                    <a:pt x="202" y="222"/>
                    <a:pt x="202" y="222"/>
                  </a:cubicBezTo>
                  <a:cubicBezTo>
                    <a:pt x="202" y="222"/>
                    <a:pt x="202" y="221"/>
                    <a:pt x="203" y="221"/>
                  </a:cubicBezTo>
                  <a:cubicBezTo>
                    <a:pt x="204" y="220"/>
                    <a:pt x="207" y="219"/>
                    <a:pt x="207" y="219"/>
                  </a:cubicBezTo>
                  <a:cubicBezTo>
                    <a:pt x="208" y="219"/>
                    <a:pt x="215" y="215"/>
                    <a:pt x="218" y="214"/>
                  </a:cubicBezTo>
                  <a:cubicBezTo>
                    <a:pt x="220" y="214"/>
                    <a:pt x="233" y="212"/>
                    <a:pt x="237" y="212"/>
                  </a:cubicBezTo>
                  <a:cubicBezTo>
                    <a:pt x="240" y="211"/>
                    <a:pt x="255" y="209"/>
                    <a:pt x="256" y="209"/>
                  </a:cubicBezTo>
                  <a:cubicBezTo>
                    <a:pt x="257" y="209"/>
                    <a:pt x="258" y="209"/>
                    <a:pt x="259" y="20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3" name="Freeform 499">
              <a:extLst>
                <a:ext uri="{FF2B5EF4-FFF2-40B4-BE49-F238E27FC236}">
                  <a16:creationId xmlns="" xmlns:a16="http://schemas.microsoft.com/office/drawing/2014/main" id="{6D94CF93-303E-4825-A938-25BAAC790A1A}"/>
                </a:ext>
              </a:extLst>
            </p:cNvPr>
            <p:cNvSpPr>
              <a:spLocks/>
            </p:cNvSpPr>
            <p:nvPr/>
          </p:nvSpPr>
          <p:spPr bwMode="auto">
            <a:xfrm>
              <a:off x="3771596" y="3042497"/>
              <a:ext cx="19998" cy="6666"/>
            </a:xfrm>
            <a:custGeom>
              <a:avLst/>
              <a:gdLst>
                <a:gd name="T0" fmla="*/ 15 w 19"/>
                <a:gd name="T1" fmla="*/ 1 h 6"/>
                <a:gd name="T2" fmla="*/ 9 w 19"/>
                <a:gd name="T3" fmla="*/ 1 h 6"/>
                <a:gd name="T4" fmla="*/ 5 w 19"/>
                <a:gd name="T5" fmla="*/ 1 h 6"/>
                <a:gd name="T6" fmla="*/ 1 w 19"/>
                <a:gd name="T7" fmla="*/ 2 h 6"/>
                <a:gd name="T8" fmla="*/ 2 w 19"/>
                <a:gd name="T9" fmla="*/ 4 h 6"/>
                <a:gd name="T10" fmla="*/ 4 w 19"/>
                <a:gd name="T11" fmla="*/ 5 h 6"/>
                <a:gd name="T12" fmla="*/ 9 w 19"/>
                <a:gd name="T13" fmla="*/ 6 h 6"/>
                <a:gd name="T14" fmla="*/ 16 w 19"/>
                <a:gd name="T15" fmla="*/ 3 h 6"/>
                <a:gd name="T16" fmla="*/ 15 w 19"/>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
                  <a:moveTo>
                    <a:pt x="15" y="1"/>
                  </a:moveTo>
                  <a:cubicBezTo>
                    <a:pt x="13" y="1"/>
                    <a:pt x="11" y="0"/>
                    <a:pt x="9" y="1"/>
                  </a:cubicBezTo>
                  <a:cubicBezTo>
                    <a:pt x="8" y="2"/>
                    <a:pt x="7" y="1"/>
                    <a:pt x="5" y="1"/>
                  </a:cubicBezTo>
                  <a:cubicBezTo>
                    <a:pt x="4" y="0"/>
                    <a:pt x="3" y="1"/>
                    <a:pt x="1" y="2"/>
                  </a:cubicBezTo>
                  <a:cubicBezTo>
                    <a:pt x="0" y="4"/>
                    <a:pt x="2" y="4"/>
                    <a:pt x="2" y="4"/>
                  </a:cubicBezTo>
                  <a:cubicBezTo>
                    <a:pt x="3" y="4"/>
                    <a:pt x="3" y="4"/>
                    <a:pt x="4" y="5"/>
                  </a:cubicBezTo>
                  <a:cubicBezTo>
                    <a:pt x="5" y="6"/>
                    <a:pt x="7" y="6"/>
                    <a:pt x="9" y="6"/>
                  </a:cubicBezTo>
                  <a:cubicBezTo>
                    <a:pt x="10" y="6"/>
                    <a:pt x="14" y="5"/>
                    <a:pt x="16" y="3"/>
                  </a:cubicBezTo>
                  <a:cubicBezTo>
                    <a:pt x="19" y="2"/>
                    <a:pt x="17" y="1"/>
                    <a:pt x="15"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4" name="Freeform 500">
              <a:extLst>
                <a:ext uri="{FF2B5EF4-FFF2-40B4-BE49-F238E27FC236}">
                  <a16:creationId xmlns="" xmlns:a16="http://schemas.microsoft.com/office/drawing/2014/main" id="{B78EF62B-CEB5-4A60-80E0-2E566A4915E2}"/>
                </a:ext>
              </a:extLst>
            </p:cNvPr>
            <p:cNvSpPr>
              <a:spLocks/>
            </p:cNvSpPr>
            <p:nvPr/>
          </p:nvSpPr>
          <p:spPr bwMode="auto">
            <a:xfrm>
              <a:off x="3609388" y="2944728"/>
              <a:ext cx="158875" cy="99991"/>
            </a:xfrm>
            <a:custGeom>
              <a:avLst/>
              <a:gdLst>
                <a:gd name="T0" fmla="*/ 135 w 154"/>
                <a:gd name="T1" fmla="*/ 0 h 97"/>
                <a:gd name="T2" fmla="*/ 116 w 154"/>
                <a:gd name="T3" fmla="*/ 3 h 97"/>
                <a:gd name="T4" fmla="*/ 97 w 154"/>
                <a:gd name="T5" fmla="*/ 5 h 97"/>
                <a:gd name="T6" fmla="*/ 86 w 154"/>
                <a:gd name="T7" fmla="*/ 10 h 97"/>
                <a:gd name="T8" fmla="*/ 82 w 154"/>
                <a:gd name="T9" fmla="*/ 12 h 97"/>
                <a:gd name="T10" fmla="*/ 81 w 154"/>
                <a:gd name="T11" fmla="*/ 13 h 97"/>
                <a:gd name="T12" fmla="*/ 70 w 154"/>
                <a:gd name="T13" fmla="*/ 28 h 97"/>
                <a:gd name="T14" fmla="*/ 70 w 154"/>
                <a:gd name="T15" fmla="*/ 29 h 97"/>
                <a:gd name="T16" fmla="*/ 64 w 154"/>
                <a:gd name="T17" fmla="*/ 31 h 97"/>
                <a:gd name="T18" fmla="*/ 63 w 154"/>
                <a:gd name="T19" fmla="*/ 30 h 97"/>
                <a:gd name="T20" fmla="*/ 60 w 154"/>
                <a:gd name="T21" fmla="*/ 27 h 97"/>
                <a:gd name="T22" fmla="*/ 59 w 154"/>
                <a:gd name="T23" fmla="*/ 26 h 97"/>
                <a:gd name="T24" fmla="*/ 34 w 154"/>
                <a:gd name="T25" fmla="*/ 24 h 97"/>
                <a:gd name="T26" fmla="*/ 33 w 154"/>
                <a:gd name="T27" fmla="*/ 24 h 97"/>
                <a:gd name="T28" fmla="*/ 22 w 154"/>
                <a:gd name="T29" fmla="*/ 26 h 97"/>
                <a:gd name="T30" fmla="*/ 14 w 154"/>
                <a:gd name="T31" fmla="*/ 24 h 97"/>
                <a:gd name="T32" fmla="*/ 13 w 154"/>
                <a:gd name="T33" fmla="*/ 23 h 97"/>
                <a:gd name="T34" fmla="*/ 10 w 154"/>
                <a:gd name="T35" fmla="*/ 23 h 97"/>
                <a:gd name="T36" fmla="*/ 9 w 154"/>
                <a:gd name="T37" fmla="*/ 23 h 97"/>
                <a:gd name="T38" fmla="*/ 7 w 154"/>
                <a:gd name="T39" fmla="*/ 28 h 97"/>
                <a:gd name="T40" fmla="*/ 7 w 154"/>
                <a:gd name="T41" fmla="*/ 35 h 97"/>
                <a:gd name="T42" fmla="*/ 7 w 154"/>
                <a:gd name="T43" fmla="*/ 35 h 97"/>
                <a:gd name="T44" fmla="*/ 1 w 154"/>
                <a:gd name="T45" fmla="*/ 39 h 97"/>
                <a:gd name="T46" fmla="*/ 2 w 154"/>
                <a:gd name="T47" fmla="*/ 47 h 97"/>
                <a:gd name="T48" fmla="*/ 1 w 154"/>
                <a:gd name="T49" fmla="*/ 51 h 97"/>
                <a:gd name="T50" fmla="*/ 1 w 154"/>
                <a:gd name="T51" fmla="*/ 57 h 97"/>
                <a:gd name="T52" fmla="*/ 1 w 154"/>
                <a:gd name="T53" fmla="*/ 58 h 97"/>
                <a:gd name="T54" fmla="*/ 2 w 154"/>
                <a:gd name="T55" fmla="*/ 60 h 97"/>
                <a:gd name="T56" fmla="*/ 7 w 154"/>
                <a:gd name="T57" fmla="*/ 78 h 97"/>
                <a:gd name="T58" fmla="*/ 8 w 154"/>
                <a:gd name="T59" fmla="*/ 84 h 97"/>
                <a:gd name="T60" fmla="*/ 10 w 154"/>
                <a:gd name="T61" fmla="*/ 93 h 97"/>
                <a:gd name="T62" fmla="*/ 14 w 154"/>
                <a:gd name="T63" fmla="*/ 96 h 97"/>
                <a:gd name="T64" fmla="*/ 26 w 154"/>
                <a:gd name="T65" fmla="*/ 95 h 97"/>
                <a:gd name="T66" fmla="*/ 32 w 154"/>
                <a:gd name="T67" fmla="*/ 95 h 97"/>
                <a:gd name="T68" fmla="*/ 35 w 154"/>
                <a:gd name="T69" fmla="*/ 93 h 97"/>
                <a:gd name="T70" fmla="*/ 39 w 154"/>
                <a:gd name="T71" fmla="*/ 89 h 97"/>
                <a:gd name="T72" fmla="*/ 43 w 154"/>
                <a:gd name="T73" fmla="*/ 87 h 97"/>
                <a:gd name="T74" fmla="*/ 48 w 154"/>
                <a:gd name="T75" fmla="*/ 85 h 97"/>
                <a:gd name="T76" fmla="*/ 73 w 154"/>
                <a:gd name="T77" fmla="*/ 79 h 97"/>
                <a:gd name="T78" fmla="*/ 82 w 154"/>
                <a:gd name="T79" fmla="*/ 76 h 97"/>
                <a:gd name="T80" fmla="*/ 90 w 154"/>
                <a:gd name="T81" fmla="*/ 73 h 97"/>
                <a:gd name="T82" fmla="*/ 108 w 154"/>
                <a:gd name="T83" fmla="*/ 63 h 97"/>
                <a:gd name="T84" fmla="*/ 139 w 154"/>
                <a:gd name="T85" fmla="*/ 52 h 97"/>
                <a:gd name="T86" fmla="*/ 141 w 154"/>
                <a:gd name="T87" fmla="*/ 49 h 97"/>
                <a:gd name="T88" fmla="*/ 142 w 154"/>
                <a:gd name="T89" fmla="*/ 44 h 97"/>
                <a:gd name="T90" fmla="*/ 145 w 154"/>
                <a:gd name="T91" fmla="*/ 40 h 97"/>
                <a:gd name="T92" fmla="*/ 148 w 154"/>
                <a:gd name="T93" fmla="*/ 38 h 97"/>
                <a:gd name="T94" fmla="*/ 154 w 154"/>
                <a:gd name="T95" fmla="*/ 36 h 97"/>
                <a:gd name="T96" fmla="*/ 138 w 154"/>
                <a:gd name="T97" fmla="*/ 0 h 97"/>
                <a:gd name="T98" fmla="*/ 135 w 154"/>
                <a:gd name="T9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4" h="97">
                  <a:moveTo>
                    <a:pt x="135" y="0"/>
                  </a:moveTo>
                  <a:cubicBezTo>
                    <a:pt x="134" y="0"/>
                    <a:pt x="119" y="2"/>
                    <a:pt x="116" y="3"/>
                  </a:cubicBezTo>
                  <a:cubicBezTo>
                    <a:pt x="112" y="3"/>
                    <a:pt x="99" y="5"/>
                    <a:pt x="97" y="5"/>
                  </a:cubicBezTo>
                  <a:cubicBezTo>
                    <a:pt x="94" y="6"/>
                    <a:pt x="87" y="10"/>
                    <a:pt x="86" y="10"/>
                  </a:cubicBezTo>
                  <a:cubicBezTo>
                    <a:pt x="86" y="10"/>
                    <a:pt x="83" y="11"/>
                    <a:pt x="82" y="12"/>
                  </a:cubicBezTo>
                  <a:cubicBezTo>
                    <a:pt x="81" y="12"/>
                    <a:pt x="81" y="13"/>
                    <a:pt x="81" y="13"/>
                  </a:cubicBezTo>
                  <a:cubicBezTo>
                    <a:pt x="81" y="13"/>
                    <a:pt x="71" y="28"/>
                    <a:pt x="70" y="28"/>
                  </a:cubicBezTo>
                  <a:cubicBezTo>
                    <a:pt x="70" y="29"/>
                    <a:pt x="70" y="29"/>
                    <a:pt x="70" y="29"/>
                  </a:cubicBezTo>
                  <a:cubicBezTo>
                    <a:pt x="70" y="29"/>
                    <a:pt x="65" y="31"/>
                    <a:pt x="64" y="31"/>
                  </a:cubicBezTo>
                  <a:cubicBezTo>
                    <a:pt x="64" y="31"/>
                    <a:pt x="64" y="31"/>
                    <a:pt x="63" y="30"/>
                  </a:cubicBezTo>
                  <a:cubicBezTo>
                    <a:pt x="63" y="29"/>
                    <a:pt x="61" y="27"/>
                    <a:pt x="60" y="27"/>
                  </a:cubicBezTo>
                  <a:cubicBezTo>
                    <a:pt x="60" y="26"/>
                    <a:pt x="59" y="26"/>
                    <a:pt x="59" y="26"/>
                  </a:cubicBezTo>
                  <a:cubicBezTo>
                    <a:pt x="59" y="26"/>
                    <a:pt x="35" y="24"/>
                    <a:pt x="34" y="24"/>
                  </a:cubicBezTo>
                  <a:cubicBezTo>
                    <a:pt x="34" y="24"/>
                    <a:pt x="33" y="24"/>
                    <a:pt x="33" y="24"/>
                  </a:cubicBezTo>
                  <a:cubicBezTo>
                    <a:pt x="33" y="24"/>
                    <a:pt x="27" y="24"/>
                    <a:pt x="22" y="26"/>
                  </a:cubicBezTo>
                  <a:cubicBezTo>
                    <a:pt x="16" y="27"/>
                    <a:pt x="14" y="24"/>
                    <a:pt x="14" y="24"/>
                  </a:cubicBezTo>
                  <a:cubicBezTo>
                    <a:pt x="14" y="23"/>
                    <a:pt x="13" y="23"/>
                    <a:pt x="13" y="23"/>
                  </a:cubicBezTo>
                  <a:cubicBezTo>
                    <a:pt x="13" y="23"/>
                    <a:pt x="10" y="23"/>
                    <a:pt x="10" y="23"/>
                  </a:cubicBezTo>
                  <a:cubicBezTo>
                    <a:pt x="9" y="23"/>
                    <a:pt x="9" y="23"/>
                    <a:pt x="9" y="23"/>
                  </a:cubicBezTo>
                  <a:cubicBezTo>
                    <a:pt x="9" y="23"/>
                    <a:pt x="8" y="25"/>
                    <a:pt x="7" y="28"/>
                  </a:cubicBezTo>
                  <a:cubicBezTo>
                    <a:pt x="5" y="31"/>
                    <a:pt x="7" y="34"/>
                    <a:pt x="7" y="35"/>
                  </a:cubicBezTo>
                  <a:cubicBezTo>
                    <a:pt x="7" y="35"/>
                    <a:pt x="7" y="35"/>
                    <a:pt x="7" y="35"/>
                  </a:cubicBezTo>
                  <a:cubicBezTo>
                    <a:pt x="1" y="39"/>
                    <a:pt x="1" y="39"/>
                    <a:pt x="1" y="39"/>
                  </a:cubicBezTo>
                  <a:cubicBezTo>
                    <a:pt x="1" y="43"/>
                    <a:pt x="2" y="46"/>
                    <a:pt x="2" y="47"/>
                  </a:cubicBezTo>
                  <a:cubicBezTo>
                    <a:pt x="1" y="49"/>
                    <a:pt x="1" y="50"/>
                    <a:pt x="1" y="51"/>
                  </a:cubicBezTo>
                  <a:cubicBezTo>
                    <a:pt x="1" y="52"/>
                    <a:pt x="2" y="56"/>
                    <a:pt x="1" y="57"/>
                  </a:cubicBezTo>
                  <a:cubicBezTo>
                    <a:pt x="0" y="57"/>
                    <a:pt x="0" y="58"/>
                    <a:pt x="1" y="58"/>
                  </a:cubicBezTo>
                  <a:cubicBezTo>
                    <a:pt x="2" y="59"/>
                    <a:pt x="2" y="59"/>
                    <a:pt x="2" y="60"/>
                  </a:cubicBezTo>
                  <a:cubicBezTo>
                    <a:pt x="2" y="61"/>
                    <a:pt x="5" y="75"/>
                    <a:pt x="7" y="78"/>
                  </a:cubicBezTo>
                  <a:cubicBezTo>
                    <a:pt x="9" y="81"/>
                    <a:pt x="8" y="83"/>
                    <a:pt x="8" y="84"/>
                  </a:cubicBezTo>
                  <a:cubicBezTo>
                    <a:pt x="8" y="85"/>
                    <a:pt x="8" y="90"/>
                    <a:pt x="10" y="93"/>
                  </a:cubicBezTo>
                  <a:cubicBezTo>
                    <a:pt x="12" y="97"/>
                    <a:pt x="12" y="96"/>
                    <a:pt x="14" y="96"/>
                  </a:cubicBezTo>
                  <a:cubicBezTo>
                    <a:pt x="16" y="96"/>
                    <a:pt x="24" y="97"/>
                    <a:pt x="26" y="95"/>
                  </a:cubicBezTo>
                  <a:cubicBezTo>
                    <a:pt x="28" y="94"/>
                    <a:pt x="31" y="94"/>
                    <a:pt x="32" y="95"/>
                  </a:cubicBezTo>
                  <a:cubicBezTo>
                    <a:pt x="33" y="95"/>
                    <a:pt x="35" y="94"/>
                    <a:pt x="35" y="93"/>
                  </a:cubicBezTo>
                  <a:cubicBezTo>
                    <a:pt x="35" y="92"/>
                    <a:pt x="37" y="90"/>
                    <a:pt x="39" y="89"/>
                  </a:cubicBezTo>
                  <a:cubicBezTo>
                    <a:pt x="41" y="89"/>
                    <a:pt x="42" y="88"/>
                    <a:pt x="43" y="87"/>
                  </a:cubicBezTo>
                  <a:cubicBezTo>
                    <a:pt x="44" y="86"/>
                    <a:pt x="46" y="85"/>
                    <a:pt x="48" y="85"/>
                  </a:cubicBezTo>
                  <a:cubicBezTo>
                    <a:pt x="50" y="85"/>
                    <a:pt x="69" y="82"/>
                    <a:pt x="73" y="79"/>
                  </a:cubicBezTo>
                  <a:cubicBezTo>
                    <a:pt x="76" y="75"/>
                    <a:pt x="80" y="76"/>
                    <a:pt x="82" y="76"/>
                  </a:cubicBezTo>
                  <a:cubicBezTo>
                    <a:pt x="85" y="76"/>
                    <a:pt x="88" y="76"/>
                    <a:pt x="90" y="73"/>
                  </a:cubicBezTo>
                  <a:cubicBezTo>
                    <a:pt x="92" y="71"/>
                    <a:pt x="97" y="66"/>
                    <a:pt x="108" y="63"/>
                  </a:cubicBezTo>
                  <a:cubicBezTo>
                    <a:pt x="118" y="61"/>
                    <a:pt x="138" y="53"/>
                    <a:pt x="139" y="52"/>
                  </a:cubicBezTo>
                  <a:cubicBezTo>
                    <a:pt x="141" y="52"/>
                    <a:pt x="142" y="51"/>
                    <a:pt x="141" y="49"/>
                  </a:cubicBezTo>
                  <a:cubicBezTo>
                    <a:pt x="141" y="47"/>
                    <a:pt x="141" y="46"/>
                    <a:pt x="142" y="44"/>
                  </a:cubicBezTo>
                  <a:cubicBezTo>
                    <a:pt x="143" y="42"/>
                    <a:pt x="145" y="41"/>
                    <a:pt x="145" y="40"/>
                  </a:cubicBezTo>
                  <a:cubicBezTo>
                    <a:pt x="145" y="40"/>
                    <a:pt x="147" y="38"/>
                    <a:pt x="148" y="38"/>
                  </a:cubicBezTo>
                  <a:cubicBezTo>
                    <a:pt x="149" y="38"/>
                    <a:pt x="151" y="37"/>
                    <a:pt x="154" y="36"/>
                  </a:cubicBezTo>
                  <a:cubicBezTo>
                    <a:pt x="138" y="0"/>
                    <a:pt x="138" y="0"/>
                    <a:pt x="138" y="0"/>
                  </a:cubicBezTo>
                  <a:cubicBezTo>
                    <a:pt x="137" y="0"/>
                    <a:pt x="136" y="0"/>
                    <a:pt x="135"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5" name="Freeform 501">
              <a:extLst>
                <a:ext uri="{FF2B5EF4-FFF2-40B4-BE49-F238E27FC236}">
                  <a16:creationId xmlns="" xmlns:a16="http://schemas.microsoft.com/office/drawing/2014/main" id="{9C6F55F1-8604-427E-8851-E515491376C5}"/>
                </a:ext>
              </a:extLst>
            </p:cNvPr>
            <p:cNvSpPr>
              <a:spLocks/>
            </p:cNvSpPr>
            <p:nvPr/>
          </p:nvSpPr>
          <p:spPr bwMode="auto">
            <a:xfrm>
              <a:off x="3776040" y="2856958"/>
              <a:ext cx="7777" cy="4444"/>
            </a:xfrm>
            <a:custGeom>
              <a:avLst/>
              <a:gdLst>
                <a:gd name="T0" fmla="*/ 2 w 8"/>
                <a:gd name="T1" fmla="*/ 3 h 4"/>
                <a:gd name="T2" fmla="*/ 6 w 8"/>
                <a:gd name="T3" fmla="*/ 2 h 4"/>
                <a:gd name="T4" fmla="*/ 2 w 8"/>
                <a:gd name="T5" fmla="*/ 3 h 4"/>
              </a:gdLst>
              <a:ahLst/>
              <a:cxnLst>
                <a:cxn ang="0">
                  <a:pos x="T0" y="T1"/>
                </a:cxn>
                <a:cxn ang="0">
                  <a:pos x="T2" y="T3"/>
                </a:cxn>
                <a:cxn ang="0">
                  <a:pos x="T4" y="T5"/>
                </a:cxn>
              </a:cxnLst>
              <a:rect l="0" t="0" r="r" b="b"/>
              <a:pathLst>
                <a:path w="8" h="4">
                  <a:moveTo>
                    <a:pt x="2" y="3"/>
                  </a:moveTo>
                  <a:cubicBezTo>
                    <a:pt x="2" y="3"/>
                    <a:pt x="8" y="4"/>
                    <a:pt x="6" y="2"/>
                  </a:cubicBezTo>
                  <a:cubicBezTo>
                    <a:pt x="4" y="0"/>
                    <a:pt x="0" y="3"/>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6" name="Freeform 502">
              <a:extLst>
                <a:ext uri="{FF2B5EF4-FFF2-40B4-BE49-F238E27FC236}">
                  <a16:creationId xmlns="" xmlns:a16="http://schemas.microsoft.com/office/drawing/2014/main" id="{F5E0F823-7C2D-4B27-831A-EEBFDE418197}"/>
                </a:ext>
              </a:extLst>
            </p:cNvPr>
            <p:cNvSpPr>
              <a:spLocks/>
            </p:cNvSpPr>
            <p:nvPr/>
          </p:nvSpPr>
          <p:spPr bwMode="auto">
            <a:xfrm>
              <a:off x="3746042" y="2829182"/>
              <a:ext cx="73327" cy="55551"/>
            </a:xfrm>
            <a:custGeom>
              <a:avLst/>
              <a:gdLst>
                <a:gd name="T0" fmla="*/ 53 w 71"/>
                <a:gd name="T1" fmla="*/ 53 h 53"/>
                <a:gd name="T2" fmla="*/ 53 w 71"/>
                <a:gd name="T3" fmla="*/ 53 h 53"/>
                <a:gd name="T4" fmla="*/ 57 w 71"/>
                <a:gd name="T5" fmla="*/ 36 h 53"/>
                <a:gd name="T6" fmla="*/ 60 w 71"/>
                <a:gd name="T7" fmla="*/ 32 h 53"/>
                <a:gd name="T8" fmla="*/ 65 w 71"/>
                <a:gd name="T9" fmla="*/ 32 h 53"/>
                <a:gd name="T10" fmla="*/ 65 w 71"/>
                <a:gd name="T11" fmla="*/ 31 h 53"/>
                <a:gd name="T12" fmla="*/ 62 w 71"/>
                <a:gd name="T13" fmla="*/ 29 h 53"/>
                <a:gd name="T14" fmla="*/ 62 w 71"/>
                <a:gd name="T15" fmla="*/ 24 h 53"/>
                <a:gd name="T16" fmla="*/ 63 w 71"/>
                <a:gd name="T17" fmla="*/ 21 h 53"/>
                <a:gd name="T18" fmla="*/ 65 w 71"/>
                <a:gd name="T19" fmla="*/ 18 h 53"/>
                <a:gd name="T20" fmla="*/ 65 w 71"/>
                <a:gd name="T21" fmla="*/ 18 h 53"/>
                <a:gd name="T22" fmla="*/ 66 w 71"/>
                <a:gd name="T23" fmla="*/ 20 h 53"/>
                <a:gd name="T24" fmla="*/ 67 w 71"/>
                <a:gd name="T25" fmla="*/ 21 h 53"/>
                <a:gd name="T26" fmla="*/ 68 w 71"/>
                <a:gd name="T27" fmla="*/ 20 h 53"/>
                <a:gd name="T28" fmla="*/ 70 w 71"/>
                <a:gd name="T29" fmla="*/ 19 h 53"/>
                <a:gd name="T30" fmla="*/ 70 w 71"/>
                <a:gd name="T31" fmla="*/ 18 h 53"/>
                <a:gd name="T32" fmla="*/ 71 w 71"/>
                <a:gd name="T33" fmla="*/ 17 h 53"/>
                <a:gd name="T34" fmla="*/ 71 w 71"/>
                <a:gd name="T35" fmla="*/ 17 h 53"/>
                <a:gd name="T36" fmla="*/ 71 w 71"/>
                <a:gd name="T37" fmla="*/ 16 h 53"/>
                <a:gd name="T38" fmla="*/ 71 w 71"/>
                <a:gd name="T39" fmla="*/ 9 h 53"/>
                <a:gd name="T40" fmla="*/ 70 w 71"/>
                <a:gd name="T41" fmla="*/ 7 h 53"/>
                <a:gd name="T42" fmla="*/ 68 w 71"/>
                <a:gd name="T43" fmla="*/ 7 h 53"/>
                <a:gd name="T44" fmla="*/ 67 w 71"/>
                <a:gd name="T45" fmla="*/ 6 h 53"/>
                <a:gd name="T46" fmla="*/ 66 w 71"/>
                <a:gd name="T47" fmla="*/ 0 h 53"/>
                <a:gd name="T48" fmla="*/ 65 w 71"/>
                <a:gd name="T49" fmla="*/ 3 h 53"/>
                <a:gd name="T50" fmla="*/ 62 w 71"/>
                <a:gd name="T51" fmla="*/ 6 h 53"/>
                <a:gd name="T52" fmla="*/ 60 w 71"/>
                <a:gd name="T53" fmla="*/ 8 h 53"/>
                <a:gd name="T54" fmla="*/ 55 w 71"/>
                <a:gd name="T55" fmla="*/ 13 h 53"/>
                <a:gd name="T56" fmla="*/ 48 w 71"/>
                <a:gd name="T57" fmla="*/ 19 h 53"/>
                <a:gd name="T58" fmla="*/ 44 w 71"/>
                <a:gd name="T59" fmla="*/ 24 h 53"/>
                <a:gd name="T60" fmla="*/ 39 w 71"/>
                <a:gd name="T61" fmla="*/ 29 h 53"/>
                <a:gd name="T62" fmla="*/ 37 w 71"/>
                <a:gd name="T63" fmla="*/ 29 h 53"/>
                <a:gd name="T64" fmla="*/ 32 w 71"/>
                <a:gd name="T65" fmla="*/ 32 h 53"/>
                <a:gd name="T66" fmla="*/ 17 w 71"/>
                <a:gd name="T67" fmla="*/ 32 h 53"/>
                <a:gd name="T68" fmla="*/ 3 w 71"/>
                <a:gd name="T69" fmla="*/ 32 h 53"/>
                <a:gd name="T70" fmla="*/ 2 w 71"/>
                <a:gd name="T71" fmla="*/ 29 h 53"/>
                <a:gd name="T72" fmla="*/ 0 w 71"/>
                <a:gd name="T73" fmla="*/ 28 h 53"/>
                <a:gd name="T74" fmla="*/ 0 w 71"/>
                <a:gd name="T75" fmla="*/ 28 h 53"/>
                <a:gd name="T76" fmla="*/ 0 w 71"/>
                <a:gd name="T77" fmla="*/ 29 h 53"/>
                <a:gd name="T78" fmla="*/ 0 w 71"/>
                <a:gd name="T79" fmla="*/ 31 h 53"/>
                <a:gd name="T80" fmla="*/ 6 w 71"/>
                <a:gd name="T81" fmla="*/ 38 h 53"/>
                <a:gd name="T82" fmla="*/ 10 w 71"/>
                <a:gd name="T83" fmla="*/ 44 h 53"/>
                <a:gd name="T84" fmla="*/ 15 w 71"/>
                <a:gd name="T85" fmla="*/ 49 h 53"/>
                <a:gd name="T86" fmla="*/ 53 w 71"/>
                <a:gd name="T8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53">
                  <a:moveTo>
                    <a:pt x="53" y="53"/>
                  </a:moveTo>
                  <a:cubicBezTo>
                    <a:pt x="53" y="53"/>
                    <a:pt x="53" y="53"/>
                    <a:pt x="53" y="53"/>
                  </a:cubicBezTo>
                  <a:cubicBezTo>
                    <a:pt x="57" y="36"/>
                    <a:pt x="57" y="36"/>
                    <a:pt x="57" y="36"/>
                  </a:cubicBezTo>
                  <a:cubicBezTo>
                    <a:pt x="57" y="36"/>
                    <a:pt x="57" y="33"/>
                    <a:pt x="60" y="32"/>
                  </a:cubicBezTo>
                  <a:cubicBezTo>
                    <a:pt x="64" y="32"/>
                    <a:pt x="65" y="32"/>
                    <a:pt x="65" y="32"/>
                  </a:cubicBezTo>
                  <a:cubicBezTo>
                    <a:pt x="65" y="32"/>
                    <a:pt x="66" y="32"/>
                    <a:pt x="65" y="31"/>
                  </a:cubicBezTo>
                  <a:cubicBezTo>
                    <a:pt x="64" y="31"/>
                    <a:pt x="62" y="30"/>
                    <a:pt x="62" y="29"/>
                  </a:cubicBezTo>
                  <a:cubicBezTo>
                    <a:pt x="62" y="28"/>
                    <a:pt x="62" y="25"/>
                    <a:pt x="62" y="24"/>
                  </a:cubicBezTo>
                  <a:cubicBezTo>
                    <a:pt x="62" y="23"/>
                    <a:pt x="62" y="22"/>
                    <a:pt x="63" y="21"/>
                  </a:cubicBezTo>
                  <a:cubicBezTo>
                    <a:pt x="63" y="20"/>
                    <a:pt x="65" y="18"/>
                    <a:pt x="65" y="18"/>
                  </a:cubicBezTo>
                  <a:cubicBezTo>
                    <a:pt x="65" y="18"/>
                    <a:pt x="65" y="17"/>
                    <a:pt x="65" y="18"/>
                  </a:cubicBezTo>
                  <a:cubicBezTo>
                    <a:pt x="66" y="18"/>
                    <a:pt x="66" y="19"/>
                    <a:pt x="66" y="20"/>
                  </a:cubicBezTo>
                  <a:cubicBezTo>
                    <a:pt x="66" y="20"/>
                    <a:pt x="66" y="22"/>
                    <a:pt x="67" y="21"/>
                  </a:cubicBezTo>
                  <a:cubicBezTo>
                    <a:pt x="67" y="20"/>
                    <a:pt x="68" y="20"/>
                    <a:pt x="68" y="20"/>
                  </a:cubicBezTo>
                  <a:cubicBezTo>
                    <a:pt x="69" y="19"/>
                    <a:pt x="70" y="19"/>
                    <a:pt x="70" y="19"/>
                  </a:cubicBezTo>
                  <a:cubicBezTo>
                    <a:pt x="70" y="18"/>
                    <a:pt x="70" y="18"/>
                    <a:pt x="70" y="18"/>
                  </a:cubicBezTo>
                  <a:cubicBezTo>
                    <a:pt x="70" y="18"/>
                    <a:pt x="70" y="17"/>
                    <a:pt x="71" y="17"/>
                  </a:cubicBezTo>
                  <a:cubicBezTo>
                    <a:pt x="71" y="17"/>
                    <a:pt x="71" y="17"/>
                    <a:pt x="71" y="17"/>
                  </a:cubicBezTo>
                  <a:cubicBezTo>
                    <a:pt x="71" y="17"/>
                    <a:pt x="71" y="16"/>
                    <a:pt x="71" y="16"/>
                  </a:cubicBezTo>
                  <a:cubicBezTo>
                    <a:pt x="71" y="13"/>
                    <a:pt x="71" y="11"/>
                    <a:pt x="71" y="9"/>
                  </a:cubicBezTo>
                  <a:cubicBezTo>
                    <a:pt x="70" y="8"/>
                    <a:pt x="70" y="8"/>
                    <a:pt x="70" y="7"/>
                  </a:cubicBezTo>
                  <a:cubicBezTo>
                    <a:pt x="69" y="7"/>
                    <a:pt x="68" y="7"/>
                    <a:pt x="68" y="7"/>
                  </a:cubicBezTo>
                  <a:cubicBezTo>
                    <a:pt x="67" y="7"/>
                    <a:pt x="67" y="6"/>
                    <a:pt x="67" y="6"/>
                  </a:cubicBezTo>
                  <a:cubicBezTo>
                    <a:pt x="66" y="0"/>
                    <a:pt x="66" y="0"/>
                    <a:pt x="66" y="0"/>
                  </a:cubicBezTo>
                  <a:cubicBezTo>
                    <a:pt x="65" y="2"/>
                    <a:pt x="65" y="3"/>
                    <a:pt x="65" y="3"/>
                  </a:cubicBezTo>
                  <a:cubicBezTo>
                    <a:pt x="64" y="3"/>
                    <a:pt x="63" y="5"/>
                    <a:pt x="62" y="6"/>
                  </a:cubicBezTo>
                  <a:cubicBezTo>
                    <a:pt x="62" y="6"/>
                    <a:pt x="61" y="7"/>
                    <a:pt x="60" y="8"/>
                  </a:cubicBezTo>
                  <a:cubicBezTo>
                    <a:pt x="59" y="9"/>
                    <a:pt x="56" y="11"/>
                    <a:pt x="55" y="13"/>
                  </a:cubicBezTo>
                  <a:cubicBezTo>
                    <a:pt x="53" y="14"/>
                    <a:pt x="49" y="18"/>
                    <a:pt x="48" y="19"/>
                  </a:cubicBezTo>
                  <a:cubicBezTo>
                    <a:pt x="47" y="20"/>
                    <a:pt x="45" y="21"/>
                    <a:pt x="44" y="24"/>
                  </a:cubicBezTo>
                  <a:cubicBezTo>
                    <a:pt x="43" y="27"/>
                    <a:pt x="42" y="30"/>
                    <a:pt x="39" y="29"/>
                  </a:cubicBezTo>
                  <a:cubicBezTo>
                    <a:pt x="36" y="28"/>
                    <a:pt x="37" y="28"/>
                    <a:pt x="37" y="29"/>
                  </a:cubicBezTo>
                  <a:cubicBezTo>
                    <a:pt x="37" y="30"/>
                    <a:pt x="35" y="32"/>
                    <a:pt x="32" y="32"/>
                  </a:cubicBezTo>
                  <a:cubicBezTo>
                    <a:pt x="29" y="32"/>
                    <a:pt x="23" y="30"/>
                    <a:pt x="17" y="32"/>
                  </a:cubicBezTo>
                  <a:cubicBezTo>
                    <a:pt x="12" y="33"/>
                    <a:pt x="4" y="35"/>
                    <a:pt x="3" y="32"/>
                  </a:cubicBezTo>
                  <a:cubicBezTo>
                    <a:pt x="2" y="30"/>
                    <a:pt x="4" y="30"/>
                    <a:pt x="2" y="29"/>
                  </a:cubicBezTo>
                  <a:cubicBezTo>
                    <a:pt x="0" y="29"/>
                    <a:pt x="1" y="29"/>
                    <a:pt x="0" y="28"/>
                  </a:cubicBezTo>
                  <a:cubicBezTo>
                    <a:pt x="0" y="28"/>
                    <a:pt x="0" y="27"/>
                    <a:pt x="0" y="28"/>
                  </a:cubicBezTo>
                  <a:cubicBezTo>
                    <a:pt x="0" y="28"/>
                    <a:pt x="0" y="28"/>
                    <a:pt x="0" y="29"/>
                  </a:cubicBezTo>
                  <a:cubicBezTo>
                    <a:pt x="0" y="30"/>
                    <a:pt x="0" y="31"/>
                    <a:pt x="0" y="31"/>
                  </a:cubicBezTo>
                  <a:cubicBezTo>
                    <a:pt x="1" y="33"/>
                    <a:pt x="4" y="37"/>
                    <a:pt x="6" y="38"/>
                  </a:cubicBezTo>
                  <a:cubicBezTo>
                    <a:pt x="7" y="40"/>
                    <a:pt x="9" y="43"/>
                    <a:pt x="10" y="44"/>
                  </a:cubicBezTo>
                  <a:cubicBezTo>
                    <a:pt x="10" y="45"/>
                    <a:pt x="13" y="49"/>
                    <a:pt x="15" y="49"/>
                  </a:cubicBezTo>
                  <a:cubicBezTo>
                    <a:pt x="17" y="50"/>
                    <a:pt x="53" y="53"/>
                    <a:pt x="53" y="5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7" name="Freeform 503">
              <a:extLst>
                <a:ext uri="{FF2B5EF4-FFF2-40B4-BE49-F238E27FC236}">
                  <a16:creationId xmlns="" xmlns:a16="http://schemas.microsoft.com/office/drawing/2014/main" id="{8BB8396B-2BBF-4CAA-913F-1465817402C4}"/>
                </a:ext>
              </a:extLst>
            </p:cNvPr>
            <p:cNvSpPr>
              <a:spLocks/>
            </p:cNvSpPr>
            <p:nvPr/>
          </p:nvSpPr>
          <p:spPr bwMode="auto">
            <a:xfrm>
              <a:off x="3874920" y="2478103"/>
              <a:ext cx="7777" cy="1111"/>
            </a:xfrm>
            <a:custGeom>
              <a:avLst/>
              <a:gdLst>
                <a:gd name="T0" fmla="*/ 2 w 7"/>
                <a:gd name="T1" fmla="*/ 0 h 2"/>
                <a:gd name="T2" fmla="*/ 1 w 7"/>
                <a:gd name="T3" fmla="*/ 1 h 2"/>
                <a:gd name="T4" fmla="*/ 3 w 7"/>
                <a:gd name="T5" fmla="*/ 2 h 2"/>
                <a:gd name="T6" fmla="*/ 6 w 7"/>
                <a:gd name="T7" fmla="*/ 2 h 2"/>
                <a:gd name="T8" fmla="*/ 6 w 7"/>
                <a:gd name="T9" fmla="*/ 0 h 2"/>
                <a:gd name="T10" fmla="*/ 2 w 7"/>
                <a:gd name="T11" fmla="*/ 0 h 2"/>
              </a:gdLst>
              <a:ahLst/>
              <a:cxnLst>
                <a:cxn ang="0">
                  <a:pos x="T0" y="T1"/>
                </a:cxn>
                <a:cxn ang="0">
                  <a:pos x="T2" y="T3"/>
                </a:cxn>
                <a:cxn ang="0">
                  <a:pos x="T4" y="T5"/>
                </a:cxn>
                <a:cxn ang="0">
                  <a:pos x="T6" y="T7"/>
                </a:cxn>
                <a:cxn ang="0">
                  <a:pos x="T8" y="T9"/>
                </a:cxn>
                <a:cxn ang="0">
                  <a:pos x="T10" y="T11"/>
                </a:cxn>
              </a:cxnLst>
              <a:rect l="0" t="0" r="r" b="b"/>
              <a:pathLst>
                <a:path w="7" h="2">
                  <a:moveTo>
                    <a:pt x="2" y="0"/>
                  </a:moveTo>
                  <a:cubicBezTo>
                    <a:pt x="2" y="0"/>
                    <a:pt x="0" y="0"/>
                    <a:pt x="1" y="1"/>
                  </a:cubicBezTo>
                  <a:cubicBezTo>
                    <a:pt x="1" y="2"/>
                    <a:pt x="2" y="1"/>
                    <a:pt x="3" y="2"/>
                  </a:cubicBezTo>
                  <a:cubicBezTo>
                    <a:pt x="4" y="2"/>
                    <a:pt x="5" y="2"/>
                    <a:pt x="6" y="2"/>
                  </a:cubicBezTo>
                  <a:cubicBezTo>
                    <a:pt x="6" y="1"/>
                    <a:pt x="7" y="0"/>
                    <a:pt x="6" y="0"/>
                  </a:cubicBezTo>
                  <a:cubicBezTo>
                    <a:pt x="5" y="0"/>
                    <a:pt x="2"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8" name="Freeform 504">
              <a:extLst>
                <a:ext uri="{FF2B5EF4-FFF2-40B4-BE49-F238E27FC236}">
                  <a16:creationId xmlns="" xmlns:a16="http://schemas.microsoft.com/office/drawing/2014/main" id="{94FB2130-0F8F-40CC-9D27-8BCFFEC40B4E}"/>
                </a:ext>
              </a:extLst>
            </p:cNvPr>
            <p:cNvSpPr>
              <a:spLocks noEditPoints="1"/>
            </p:cNvSpPr>
            <p:nvPr/>
          </p:nvSpPr>
          <p:spPr bwMode="auto">
            <a:xfrm>
              <a:off x="3667160" y="2287008"/>
              <a:ext cx="628834" cy="291085"/>
            </a:xfrm>
            <a:custGeom>
              <a:avLst/>
              <a:gdLst>
                <a:gd name="T0" fmla="*/ 507 w 607"/>
                <a:gd name="T1" fmla="*/ 236 h 281"/>
                <a:gd name="T2" fmla="*/ 496 w 607"/>
                <a:gd name="T3" fmla="*/ 204 h 281"/>
                <a:gd name="T4" fmla="*/ 532 w 607"/>
                <a:gd name="T5" fmla="*/ 192 h 281"/>
                <a:gd name="T6" fmla="*/ 571 w 607"/>
                <a:gd name="T7" fmla="*/ 167 h 281"/>
                <a:gd name="T8" fmla="*/ 598 w 607"/>
                <a:gd name="T9" fmla="*/ 132 h 281"/>
                <a:gd name="T10" fmla="*/ 590 w 607"/>
                <a:gd name="T11" fmla="*/ 117 h 281"/>
                <a:gd name="T12" fmla="*/ 572 w 607"/>
                <a:gd name="T13" fmla="*/ 109 h 281"/>
                <a:gd name="T14" fmla="*/ 545 w 607"/>
                <a:gd name="T15" fmla="*/ 88 h 281"/>
                <a:gd name="T16" fmla="*/ 515 w 607"/>
                <a:gd name="T17" fmla="*/ 89 h 281"/>
                <a:gd name="T18" fmla="*/ 505 w 607"/>
                <a:gd name="T19" fmla="*/ 88 h 281"/>
                <a:gd name="T20" fmla="*/ 466 w 607"/>
                <a:gd name="T21" fmla="*/ 42 h 281"/>
                <a:gd name="T22" fmla="*/ 416 w 607"/>
                <a:gd name="T23" fmla="*/ 34 h 281"/>
                <a:gd name="T24" fmla="*/ 401 w 607"/>
                <a:gd name="T25" fmla="*/ 31 h 281"/>
                <a:gd name="T26" fmla="*/ 385 w 607"/>
                <a:gd name="T27" fmla="*/ 29 h 281"/>
                <a:gd name="T28" fmla="*/ 381 w 607"/>
                <a:gd name="T29" fmla="*/ 24 h 281"/>
                <a:gd name="T30" fmla="*/ 367 w 607"/>
                <a:gd name="T31" fmla="*/ 13 h 281"/>
                <a:gd name="T32" fmla="*/ 330 w 607"/>
                <a:gd name="T33" fmla="*/ 1 h 281"/>
                <a:gd name="T34" fmla="*/ 279 w 607"/>
                <a:gd name="T35" fmla="*/ 17 h 281"/>
                <a:gd name="T36" fmla="*/ 238 w 607"/>
                <a:gd name="T37" fmla="*/ 30 h 281"/>
                <a:gd name="T38" fmla="*/ 218 w 607"/>
                <a:gd name="T39" fmla="*/ 33 h 281"/>
                <a:gd name="T40" fmla="*/ 219 w 607"/>
                <a:gd name="T41" fmla="*/ 42 h 281"/>
                <a:gd name="T42" fmla="*/ 221 w 607"/>
                <a:gd name="T43" fmla="*/ 49 h 281"/>
                <a:gd name="T44" fmla="*/ 211 w 607"/>
                <a:gd name="T45" fmla="*/ 66 h 281"/>
                <a:gd name="T46" fmla="*/ 225 w 607"/>
                <a:gd name="T47" fmla="*/ 83 h 281"/>
                <a:gd name="T48" fmla="*/ 197 w 607"/>
                <a:gd name="T49" fmla="*/ 97 h 281"/>
                <a:gd name="T50" fmla="*/ 168 w 607"/>
                <a:gd name="T51" fmla="*/ 86 h 281"/>
                <a:gd name="T52" fmla="*/ 143 w 607"/>
                <a:gd name="T53" fmla="*/ 92 h 281"/>
                <a:gd name="T54" fmla="*/ 122 w 607"/>
                <a:gd name="T55" fmla="*/ 94 h 281"/>
                <a:gd name="T56" fmla="*/ 92 w 607"/>
                <a:gd name="T57" fmla="*/ 79 h 281"/>
                <a:gd name="T58" fmla="*/ 73 w 607"/>
                <a:gd name="T59" fmla="*/ 77 h 281"/>
                <a:gd name="T60" fmla="*/ 44 w 607"/>
                <a:gd name="T61" fmla="*/ 90 h 281"/>
                <a:gd name="T62" fmla="*/ 36 w 607"/>
                <a:gd name="T63" fmla="*/ 107 h 281"/>
                <a:gd name="T64" fmla="*/ 8 w 607"/>
                <a:gd name="T65" fmla="*/ 110 h 281"/>
                <a:gd name="T66" fmla="*/ 10 w 607"/>
                <a:gd name="T67" fmla="*/ 149 h 281"/>
                <a:gd name="T68" fmla="*/ 30 w 607"/>
                <a:gd name="T69" fmla="*/ 172 h 281"/>
                <a:gd name="T70" fmla="*/ 63 w 607"/>
                <a:gd name="T71" fmla="*/ 166 h 281"/>
                <a:gd name="T72" fmla="*/ 103 w 607"/>
                <a:gd name="T73" fmla="*/ 195 h 281"/>
                <a:gd name="T74" fmla="*/ 100 w 607"/>
                <a:gd name="T75" fmla="*/ 209 h 281"/>
                <a:gd name="T76" fmla="*/ 75 w 607"/>
                <a:gd name="T77" fmla="*/ 196 h 281"/>
                <a:gd name="T78" fmla="*/ 63 w 607"/>
                <a:gd name="T79" fmla="*/ 209 h 281"/>
                <a:gd name="T80" fmla="*/ 86 w 607"/>
                <a:gd name="T81" fmla="*/ 241 h 281"/>
                <a:gd name="T82" fmla="*/ 113 w 607"/>
                <a:gd name="T83" fmla="*/ 250 h 281"/>
                <a:gd name="T84" fmla="*/ 146 w 607"/>
                <a:gd name="T85" fmla="*/ 200 h 281"/>
                <a:gd name="T86" fmla="*/ 192 w 607"/>
                <a:gd name="T87" fmla="*/ 190 h 281"/>
                <a:gd name="T88" fmla="*/ 198 w 607"/>
                <a:gd name="T89" fmla="*/ 184 h 281"/>
                <a:gd name="T90" fmla="*/ 198 w 607"/>
                <a:gd name="T91" fmla="*/ 187 h 281"/>
                <a:gd name="T92" fmla="*/ 219 w 607"/>
                <a:gd name="T93" fmla="*/ 218 h 281"/>
                <a:gd name="T94" fmla="*/ 279 w 607"/>
                <a:gd name="T95" fmla="*/ 230 h 281"/>
                <a:gd name="T96" fmla="*/ 297 w 607"/>
                <a:gd name="T97" fmla="*/ 257 h 281"/>
                <a:gd name="T98" fmla="*/ 321 w 607"/>
                <a:gd name="T99" fmla="*/ 276 h 281"/>
                <a:gd name="T100" fmla="*/ 329 w 607"/>
                <a:gd name="T101" fmla="*/ 275 h 281"/>
                <a:gd name="T102" fmla="*/ 358 w 607"/>
                <a:gd name="T103" fmla="*/ 255 h 281"/>
                <a:gd name="T104" fmla="*/ 401 w 607"/>
                <a:gd name="T105" fmla="*/ 248 h 281"/>
                <a:gd name="T106" fmla="*/ 430 w 607"/>
                <a:gd name="T107" fmla="*/ 241 h 281"/>
                <a:gd name="T108" fmla="*/ 490 w 607"/>
                <a:gd name="T109" fmla="*/ 247 h 281"/>
                <a:gd name="T110" fmla="*/ 422 w 607"/>
                <a:gd name="T111" fmla="*/ 169 h 281"/>
                <a:gd name="T112" fmla="*/ 476 w 607"/>
                <a:gd name="T113" fmla="*/ 170 h 281"/>
                <a:gd name="T114" fmla="*/ 469 w 607"/>
                <a:gd name="T115" fmla="*/ 177 h 281"/>
                <a:gd name="T116" fmla="*/ 422 w 607"/>
                <a:gd name="T117" fmla="*/ 178 h 281"/>
                <a:gd name="T118" fmla="*/ 400 w 607"/>
                <a:gd name="T119" fmla="*/ 188 h 281"/>
                <a:gd name="T120" fmla="*/ 210 w 607"/>
                <a:gd name="T121" fmla="*/ 170 h 281"/>
                <a:gd name="T122" fmla="*/ 211 w 607"/>
                <a:gd name="T123" fmla="*/ 17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 h="281">
                  <a:moveTo>
                    <a:pt x="501" y="252"/>
                  </a:moveTo>
                  <a:cubicBezTo>
                    <a:pt x="502" y="251"/>
                    <a:pt x="502" y="251"/>
                    <a:pt x="502" y="251"/>
                  </a:cubicBezTo>
                  <a:cubicBezTo>
                    <a:pt x="501" y="249"/>
                    <a:pt x="501" y="249"/>
                    <a:pt x="501" y="249"/>
                  </a:cubicBezTo>
                  <a:cubicBezTo>
                    <a:pt x="501" y="249"/>
                    <a:pt x="499" y="244"/>
                    <a:pt x="501" y="242"/>
                  </a:cubicBezTo>
                  <a:cubicBezTo>
                    <a:pt x="501" y="242"/>
                    <a:pt x="502" y="241"/>
                    <a:pt x="503" y="241"/>
                  </a:cubicBezTo>
                  <a:cubicBezTo>
                    <a:pt x="504" y="241"/>
                    <a:pt x="505" y="241"/>
                    <a:pt x="505" y="241"/>
                  </a:cubicBezTo>
                  <a:cubicBezTo>
                    <a:pt x="506" y="240"/>
                    <a:pt x="506" y="240"/>
                    <a:pt x="505" y="239"/>
                  </a:cubicBezTo>
                  <a:cubicBezTo>
                    <a:pt x="504" y="239"/>
                    <a:pt x="503" y="238"/>
                    <a:pt x="504" y="237"/>
                  </a:cubicBezTo>
                  <a:cubicBezTo>
                    <a:pt x="505" y="236"/>
                    <a:pt x="506" y="236"/>
                    <a:pt x="507" y="236"/>
                  </a:cubicBezTo>
                  <a:cubicBezTo>
                    <a:pt x="508" y="235"/>
                    <a:pt x="510" y="235"/>
                    <a:pt x="510" y="234"/>
                  </a:cubicBezTo>
                  <a:cubicBezTo>
                    <a:pt x="509" y="232"/>
                    <a:pt x="509" y="230"/>
                    <a:pt x="508" y="229"/>
                  </a:cubicBezTo>
                  <a:cubicBezTo>
                    <a:pt x="507" y="228"/>
                    <a:pt x="505" y="222"/>
                    <a:pt x="504" y="218"/>
                  </a:cubicBezTo>
                  <a:cubicBezTo>
                    <a:pt x="503" y="215"/>
                    <a:pt x="502" y="210"/>
                    <a:pt x="503" y="209"/>
                  </a:cubicBezTo>
                  <a:cubicBezTo>
                    <a:pt x="505" y="207"/>
                    <a:pt x="505" y="207"/>
                    <a:pt x="505" y="207"/>
                  </a:cubicBezTo>
                  <a:cubicBezTo>
                    <a:pt x="505" y="207"/>
                    <a:pt x="505" y="206"/>
                    <a:pt x="504" y="206"/>
                  </a:cubicBezTo>
                  <a:cubicBezTo>
                    <a:pt x="504" y="206"/>
                    <a:pt x="500" y="205"/>
                    <a:pt x="499" y="206"/>
                  </a:cubicBezTo>
                  <a:cubicBezTo>
                    <a:pt x="497" y="206"/>
                    <a:pt x="497" y="206"/>
                    <a:pt x="497" y="205"/>
                  </a:cubicBezTo>
                  <a:cubicBezTo>
                    <a:pt x="497" y="205"/>
                    <a:pt x="496" y="204"/>
                    <a:pt x="496" y="204"/>
                  </a:cubicBezTo>
                  <a:cubicBezTo>
                    <a:pt x="497" y="203"/>
                    <a:pt x="499" y="202"/>
                    <a:pt x="500" y="201"/>
                  </a:cubicBezTo>
                  <a:cubicBezTo>
                    <a:pt x="502" y="201"/>
                    <a:pt x="516" y="197"/>
                    <a:pt x="518" y="197"/>
                  </a:cubicBezTo>
                  <a:cubicBezTo>
                    <a:pt x="520" y="196"/>
                    <a:pt x="523" y="195"/>
                    <a:pt x="524" y="196"/>
                  </a:cubicBezTo>
                  <a:cubicBezTo>
                    <a:pt x="525" y="197"/>
                    <a:pt x="525" y="197"/>
                    <a:pt x="524" y="198"/>
                  </a:cubicBezTo>
                  <a:cubicBezTo>
                    <a:pt x="524" y="198"/>
                    <a:pt x="525" y="198"/>
                    <a:pt x="525" y="198"/>
                  </a:cubicBezTo>
                  <a:cubicBezTo>
                    <a:pt x="526" y="198"/>
                    <a:pt x="536" y="198"/>
                    <a:pt x="536" y="198"/>
                  </a:cubicBezTo>
                  <a:cubicBezTo>
                    <a:pt x="536" y="198"/>
                    <a:pt x="536" y="198"/>
                    <a:pt x="537" y="197"/>
                  </a:cubicBezTo>
                  <a:cubicBezTo>
                    <a:pt x="537" y="197"/>
                    <a:pt x="537" y="194"/>
                    <a:pt x="536" y="193"/>
                  </a:cubicBezTo>
                  <a:cubicBezTo>
                    <a:pt x="534" y="192"/>
                    <a:pt x="532" y="192"/>
                    <a:pt x="532" y="192"/>
                  </a:cubicBezTo>
                  <a:cubicBezTo>
                    <a:pt x="532" y="192"/>
                    <a:pt x="532" y="192"/>
                    <a:pt x="532" y="191"/>
                  </a:cubicBezTo>
                  <a:cubicBezTo>
                    <a:pt x="532" y="190"/>
                    <a:pt x="542" y="163"/>
                    <a:pt x="542" y="163"/>
                  </a:cubicBezTo>
                  <a:cubicBezTo>
                    <a:pt x="542" y="163"/>
                    <a:pt x="543" y="160"/>
                    <a:pt x="546" y="161"/>
                  </a:cubicBezTo>
                  <a:cubicBezTo>
                    <a:pt x="549" y="163"/>
                    <a:pt x="554" y="165"/>
                    <a:pt x="556" y="165"/>
                  </a:cubicBezTo>
                  <a:cubicBezTo>
                    <a:pt x="557" y="166"/>
                    <a:pt x="559" y="165"/>
                    <a:pt x="560" y="165"/>
                  </a:cubicBezTo>
                  <a:cubicBezTo>
                    <a:pt x="561" y="165"/>
                    <a:pt x="562" y="165"/>
                    <a:pt x="563" y="165"/>
                  </a:cubicBezTo>
                  <a:cubicBezTo>
                    <a:pt x="564" y="165"/>
                    <a:pt x="565" y="165"/>
                    <a:pt x="566" y="165"/>
                  </a:cubicBezTo>
                  <a:cubicBezTo>
                    <a:pt x="566" y="165"/>
                    <a:pt x="567" y="165"/>
                    <a:pt x="568" y="166"/>
                  </a:cubicBezTo>
                  <a:cubicBezTo>
                    <a:pt x="569" y="166"/>
                    <a:pt x="571" y="166"/>
                    <a:pt x="571" y="167"/>
                  </a:cubicBezTo>
                  <a:cubicBezTo>
                    <a:pt x="572" y="167"/>
                    <a:pt x="572" y="167"/>
                    <a:pt x="572" y="166"/>
                  </a:cubicBezTo>
                  <a:cubicBezTo>
                    <a:pt x="573" y="166"/>
                    <a:pt x="580" y="162"/>
                    <a:pt x="580" y="162"/>
                  </a:cubicBezTo>
                  <a:cubicBezTo>
                    <a:pt x="580" y="162"/>
                    <a:pt x="582" y="160"/>
                    <a:pt x="582" y="158"/>
                  </a:cubicBezTo>
                  <a:cubicBezTo>
                    <a:pt x="582" y="156"/>
                    <a:pt x="580" y="146"/>
                    <a:pt x="580" y="146"/>
                  </a:cubicBezTo>
                  <a:cubicBezTo>
                    <a:pt x="580" y="146"/>
                    <a:pt x="580" y="145"/>
                    <a:pt x="581" y="145"/>
                  </a:cubicBezTo>
                  <a:cubicBezTo>
                    <a:pt x="581" y="144"/>
                    <a:pt x="582" y="139"/>
                    <a:pt x="583" y="139"/>
                  </a:cubicBezTo>
                  <a:cubicBezTo>
                    <a:pt x="584" y="138"/>
                    <a:pt x="586" y="138"/>
                    <a:pt x="587" y="138"/>
                  </a:cubicBezTo>
                  <a:cubicBezTo>
                    <a:pt x="588" y="137"/>
                    <a:pt x="591" y="137"/>
                    <a:pt x="594" y="136"/>
                  </a:cubicBezTo>
                  <a:cubicBezTo>
                    <a:pt x="596" y="135"/>
                    <a:pt x="597" y="133"/>
                    <a:pt x="598" y="132"/>
                  </a:cubicBezTo>
                  <a:cubicBezTo>
                    <a:pt x="598" y="131"/>
                    <a:pt x="599" y="130"/>
                    <a:pt x="599" y="130"/>
                  </a:cubicBezTo>
                  <a:cubicBezTo>
                    <a:pt x="598" y="129"/>
                    <a:pt x="598" y="129"/>
                    <a:pt x="598" y="128"/>
                  </a:cubicBezTo>
                  <a:cubicBezTo>
                    <a:pt x="599" y="127"/>
                    <a:pt x="599" y="125"/>
                    <a:pt x="600" y="125"/>
                  </a:cubicBezTo>
                  <a:cubicBezTo>
                    <a:pt x="601" y="125"/>
                    <a:pt x="603" y="125"/>
                    <a:pt x="604" y="125"/>
                  </a:cubicBezTo>
                  <a:cubicBezTo>
                    <a:pt x="604" y="125"/>
                    <a:pt x="605" y="125"/>
                    <a:pt x="607" y="125"/>
                  </a:cubicBezTo>
                  <a:cubicBezTo>
                    <a:pt x="603" y="122"/>
                    <a:pt x="597" y="117"/>
                    <a:pt x="597" y="116"/>
                  </a:cubicBezTo>
                  <a:cubicBezTo>
                    <a:pt x="596" y="115"/>
                    <a:pt x="596" y="113"/>
                    <a:pt x="596" y="112"/>
                  </a:cubicBezTo>
                  <a:cubicBezTo>
                    <a:pt x="596" y="111"/>
                    <a:pt x="596" y="112"/>
                    <a:pt x="596" y="112"/>
                  </a:cubicBezTo>
                  <a:cubicBezTo>
                    <a:pt x="596" y="112"/>
                    <a:pt x="590" y="117"/>
                    <a:pt x="590" y="117"/>
                  </a:cubicBezTo>
                  <a:cubicBezTo>
                    <a:pt x="589" y="118"/>
                    <a:pt x="589" y="118"/>
                    <a:pt x="589" y="117"/>
                  </a:cubicBezTo>
                  <a:cubicBezTo>
                    <a:pt x="588" y="117"/>
                    <a:pt x="588" y="117"/>
                    <a:pt x="587" y="117"/>
                  </a:cubicBezTo>
                  <a:cubicBezTo>
                    <a:pt x="586" y="117"/>
                    <a:pt x="586" y="117"/>
                    <a:pt x="586" y="117"/>
                  </a:cubicBezTo>
                  <a:cubicBezTo>
                    <a:pt x="586" y="116"/>
                    <a:pt x="587" y="116"/>
                    <a:pt x="585" y="116"/>
                  </a:cubicBezTo>
                  <a:cubicBezTo>
                    <a:pt x="584" y="116"/>
                    <a:pt x="578" y="116"/>
                    <a:pt x="577" y="116"/>
                  </a:cubicBezTo>
                  <a:cubicBezTo>
                    <a:pt x="576" y="115"/>
                    <a:pt x="575" y="115"/>
                    <a:pt x="575" y="114"/>
                  </a:cubicBezTo>
                  <a:cubicBezTo>
                    <a:pt x="575" y="113"/>
                    <a:pt x="575" y="113"/>
                    <a:pt x="574" y="112"/>
                  </a:cubicBezTo>
                  <a:cubicBezTo>
                    <a:pt x="574" y="112"/>
                    <a:pt x="573" y="111"/>
                    <a:pt x="573" y="110"/>
                  </a:cubicBezTo>
                  <a:cubicBezTo>
                    <a:pt x="573" y="110"/>
                    <a:pt x="572" y="109"/>
                    <a:pt x="572" y="109"/>
                  </a:cubicBezTo>
                  <a:cubicBezTo>
                    <a:pt x="571" y="109"/>
                    <a:pt x="571" y="108"/>
                    <a:pt x="571" y="108"/>
                  </a:cubicBezTo>
                  <a:cubicBezTo>
                    <a:pt x="571" y="108"/>
                    <a:pt x="571" y="108"/>
                    <a:pt x="572" y="107"/>
                  </a:cubicBezTo>
                  <a:cubicBezTo>
                    <a:pt x="573" y="107"/>
                    <a:pt x="572" y="107"/>
                    <a:pt x="572" y="106"/>
                  </a:cubicBezTo>
                  <a:cubicBezTo>
                    <a:pt x="571" y="106"/>
                    <a:pt x="567" y="104"/>
                    <a:pt x="566" y="103"/>
                  </a:cubicBezTo>
                  <a:cubicBezTo>
                    <a:pt x="566" y="103"/>
                    <a:pt x="565" y="103"/>
                    <a:pt x="563" y="103"/>
                  </a:cubicBezTo>
                  <a:cubicBezTo>
                    <a:pt x="561" y="103"/>
                    <a:pt x="560" y="101"/>
                    <a:pt x="560" y="100"/>
                  </a:cubicBezTo>
                  <a:cubicBezTo>
                    <a:pt x="560" y="100"/>
                    <a:pt x="559" y="96"/>
                    <a:pt x="558" y="95"/>
                  </a:cubicBezTo>
                  <a:cubicBezTo>
                    <a:pt x="558" y="94"/>
                    <a:pt x="556" y="92"/>
                    <a:pt x="555" y="91"/>
                  </a:cubicBezTo>
                  <a:cubicBezTo>
                    <a:pt x="554" y="90"/>
                    <a:pt x="546" y="88"/>
                    <a:pt x="545" y="88"/>
                  </a:cubicBezTo>
                  <a:cubicBezTo>
                    <a:pt x="545" y="88"/>
                    <a:pt x="544" y="88"/>
                    <a:pt x="544" y="88"/>
                  </a:cubicBezTo>
                  <a:cubicBezTo>
                    <a:pt x="544" y="88"/>
                    <a:pt x="540" y="89"/>
                    <a:pt x="540" y="90"/>
                  </a:cubicBezTo>
                  <a:cubicBezTo>
                    <a:pt x="539" y="90"/>
                    <a:pt x="539" y="90"/>
                    <a:pt x="538" y="91"/>
                  </a:cubicBezTo>
                  <a:cubicBezTo>
                    <a:pt x="538" y="92"/>
                    <a:pt x="536" y="93"/>
                    <a:pt x="534" y="94"/>
                  </a:cubicBezTo>
                  <a:cubicBezTo>
                    <a:pt x="532" y="94"/>
                    <a:pt x="526" y="93"/>
                    <a:pt x="525" y="92"/>
                  </a:cubicBezTo>
                  <a:cubicBezTo>
                    <a:pt x="524" y="92"/>
                    <a:pt x="524" y="93"/>
                    <a:pt x="523" y="93"/>
                  </a:cubicBezTo>
                  <a:cubicBezTo>
                    <a:pt x="523" y="93"/>
                    <a:pt x="521" y="93"/>
                    <a:pt x="520" y="93"/>
                  </a:cubicBezTo>
                  <a:cubicBezTo>
                    <a:pt x="519" y="93"/>
                    <a:pt x="517" y="91"/>
                    <a:pt x="517" y="91"/>
                  </a:cubicBezTo>
                  <a:cubicBezTo>
                    <a:pt x="516" y="90"/>
                    <a:pt x="515" y="89"/>
                    <a:pt x="515" y="89"/>
                  </a:cubicBezTo>
                  <a:cubicBezTo>
                    <a:pt x="515" y="89"/>
                    <a:pt x="514" y="89"/>
                    <a:pt x="514" y="89"/>
                  </a:cubicBezTo>
                  <a:cubicBezTo>
                    <a:pt x="514" y="88"/>
                    <a:pt x="514" y="85"/>
                    <a:pt x="515" y="85"/>
                  </a:cubicBezTo>
                  <a:cubicBezTo>
                    <a:pt x="515" y="84"/>
                    <a:pt x="514" y="84"/>
                    <a:pt x="514" y="84"/>
                  </a:cubicBezTo>
                  <a:cubicBezTo>
                    <a:pt x="514" y="84"/>
                    <a:pt x="509" y="82"/>
                    <a:pt x="508" y="82"/>
                  </a:cubicBezTo>
                  <a:cubicBezTo>
                    <a:pt x="508" y="82"/>
                    <a:pt x="508" y="83"/>
                    <a:pt x="508" y="83"/>
                  </a:cubicBezTo>
                  <a:cubicBezTo>
                    <a:pt x="508" y="84"/>
                    <a:pt x="506" y="84"/>
                    <a:pt x="506" y="84"/>
                  </a:cubicBezTo>
                  <a:cubicBezTo>
                    <a:pt x="505" y="84"/>
                    <a:pt x="505" y="84"/>
                    <a:pt x="504" y="84"/>
                  </a:cubicBezTo>
                  <a:cubicBezTo>
                    <a:pt x="504" y="85"/>
                    <a:pt x="504" y="85"/>
                    <a:pt x="504" y="86"/>
                  </a:cubicBezTo>
                  <a:cubicBezTo>
                    <a:pt x="505" y="87"/>
                    <a:pt x="505" y="87"/>
                    <a:pt x="505" y="88"/>
                  </a:cubicBezTo>
                  <a:cubicBezTo>
                    <a:pt x="505" y="89"/>
                    <a:pt x="503" y="89"/>
                    <a:pt x="503" y="90"/>
                  </a:cubicBezTo>
                  <a:cubicBezTo>
                    <a:pt x="502" y="90"/>
                    <a:pt x="501" y="90"/>
                    <a:pt x="501" y="91"/>
                  </a:cubicBezTo>
                  <a:cubicBezTo>
                    <a:pt x="500" y="91"/>
                    <a:pt x="500" y="91"/>
                    <a:pt x="499" y="91"/>
                  </a:cubicBezTo>
                  <a:cubicBezTo>
                    <a:pt x="499" y="92"/>
                    <a:pt x="499" y="91"/>
                    <a:pt x="498" y="92"/>
                  </a:cubicBezTo>
                  <a:cubicBezTo>
                    <a:pt x="498" y="93"/>
                    <a:pt x="498" y="91"/>
                    <a:pt x="498" y="91"/>
                  </a:cubicBezTo>
                  <a:cubicBezTo>
                    <a:pt x="498" y="91"/>
                    <a:pt x="492" y="82"/>
                    <a:pt x="492" y="81"/>
                  </a:cubicBezTo>
                  <a:cubicBezTo>
                    <a:pt x="492" y="80"/>
                    <a:pt x="486" y="71"/>
                    <a:pt x="486" y="71"/>
                  </a:cubicBezTo>
                  <a:cubicBezTo>
                    <a:pt x="486" y="71"/>
                    <a:pt x="475" y="56"/>
                    <a:pt x="475" y="56"/>
                  </a:cubicBezTo>
                  <a:cubicBezTo>
                    <a:pt x="475" y="55"/>
                    <a:pt x="467" y="44"/>
                    <a:pt x="466" y="42"/>
                  </a:cubicBezTo>
                  <a:cubicBezTo>
                    <a:pt x="464" y="41"/>
                    <a:pt x="460" y="38"/>
                    <a:pt x="458" y="37"/>
                  </a:cubicBezTo>
                  <a:cubicBezTo>
                    <a:pt x="457" y="36"/>
                    <a:pt x="451" y="32"/>
                    <a:pt x="450" y="31"/>
                  </a:cubicBezTo>
                  <a:cubicBezTo>
                    <a:pt x="450" y="30"/>
                    <a:pt x="445" y="26"/>
                    <a:pt x="444" y="25"/>
                  </a:cubicBezTo>
                  <a:cubicBezTo>
                    <a:pt x="444" y="24"/>
                    <a:pt x="445" y="25"/>
                    <a:pt x="447" y="25"/>
                  </a:cubicBezTo>
                  <a:cubicBezTo>
                    <a:pt x="450" y="26"/>
                    <a:pt x="450" y="23"/>
                    <a:pt x="450" y="22"/>
                  </a:cubicBezTo>
                  <a:cubicBezTo>
                    <a:pt x="450" y="22"/>
                    <a:pt x="449" y="21"/>
                    <a:pt x="451" y="19"/>
                  </a:cubicBezTo>
                  <a:cubicBezTo>
                    <a:pt x="453" y="18"/>
                    <a:pt x="450" y="19"/>
                    <a:pt x="450" y="19"/>
                  </a:cubicBezTo>
                  <a:cubicBezTo>
                    <a:pt x="450" y="19"/>
                    <a:pt x="443" y="22"/>
                    <a:pt x="439" y="24"/>
                  </a:cubicBezTo>
                  <a:cubicBezTo>
                    <a:pt x="436" y="25"/>
                    <a:pt x="416" y="34"/>
                    <a:pt x="416" y="34"/>
                  </a:cubicBezTo>
                  <a:cubicBezTo>
                    <a:pt x="416" y="34"/>
                    <a:pt x="415" y="34"/>
                    <a:pt x="415" y="35"/>
                  </a:cubicBezTo>
                  <a:cubicBezTo>
                    <a:pt x="416" y="35"/>
                    <a:pt x="415" y="36"/>
                    <a:pt x="414" y="38"/>
                  </a:cubicBezTo>
                  <a:cubicBezTo>
                    <a:pt x="414" y="39"/>
                    <a:pt x="413" y="38"/>
                    <a:pt x="413" y="38"/>
                  </a:cubicBezTo>
                  <a:cubicBezTo>
                    <a:pt x="412" y="37"/>
                    <a:pt x="411" y="37"/>
                    <a:pt x="408" y="36"/>
                  </a:cubicBezTo>
                  <a:cubicBezTo>
                    <a:pt x="404" y="36"/>
                    <a:pt x="401" y="39"/>
                    <a:pt x="401" y="39"/>
                  </a:cubicBezTo>
                  <a:cubicBezTo>
                    <a:pt x="400" y="40"/>
                    <a:pt x="400" y="39"/>
                    <a:pt x="400" y="39"/>
                  </a:cubicBezTo>
                  <a:cubicBezTo>
                    <a:pt x="400" y="39"/>
                    <a:pt x="398" y="37"/>
                    <a:pt x="398" y="36"/>
                  </a:cubicBezTo>
                  <a:cubicBezTo>
                    <a:pt x="397" y="34"/>
                    <a:pt x="398" y="33"/>
                    <a:pt x="399" y="33"/>
                  </a:cubicBezTo>
                  <a:cubicBezTo>
                    <a:pt x="399" y="32"/>
                    <a:pt x="400" y="31"/>
                    <a:pt x="401" y="31"/>
                  </a:cubicBezTo>
                  <a:cubicBezTo>
                    <a:pt x="401" y="30"/>
                    <a:pt x="404" y="28"/>
                    <a:pt x="405" y="27"/>
                  </a:cubicBezTo>
                  <a:cubicBezTo>
                    <a:pt x="405" y="27"/>
                    <a:pt x="405" y="27"/>
                    <a:pt x="404" y="27"/>
                  </a:cubicBezTo>
                  <a:cubicBezTo>
                    <a:pt x="404" y="27"/>
                    <a:pt x="397" y="28"/>
                    <a:pt x="397" y="28"/>
                  </a:cubicBezTo>
                  <a:cubicBezTo>
                    <a:pt x="396" y="28"/>
                    <a:pt x="396" y="28"/>
                    <a:pt x="395" y="28"/>
                  </a:cubicBezTo>
                  <a:cubicBezTo>
                    <a:pt x="395" y="28"/>
                    <a:pt x="391" y="26"/>
                    <a:pt x="390" y="26"/>
                  </a:cubicBezTo>
                  <a:cubicBezTo>
                    <a:pt x="389" y="25"/>
                    <a:pt x="388" y="26"/>
                    <a:pt x="387" y="26"/>
                  </a:cubicBezTo>
                  <a:cubicBezTo>
                    <a:pt x="386" y="26"/>
                    <a:pt x="387" y="27"/>
                    <a:pt x="388" y="27"/>
                  </a:cubicBezTo>
                  <a:cubicBezTo>
                    <a:pt x="389" y="27"/>
                    <a:pt x="389" y="27"/>
                    <a:pt x="388" y="27"/>
                  </a:cubicBezTo>
                  <a:cubicBezTo>
                    <a:pt x="388" y="28"/>
                    <a:pt x="386" y="29"/>
                    <a:pt x="385" y="29"/>
                  </a:cubicBezTo>
                  <a:cubicBezTo>
                    <a:pt x="384" y="29"/>
                    <a:pt x="385" y="29"/>
                    <a:pt x="385" y="28"/>
                  </a:cubicBezTo>
                  <a:cubicBezTo>
                    <a:pt x="385" y="28"/>
                    <a:pt x="385" y="28"/>
                    <a:pt x="385" y="27"/>
                  </a:cubicBezTo>
                  <a:cubicBezTo>
                    <a:pt x="384" y="26"/>
                    <a:pt x="384" y="26"/>
                    <a:pt x="385" y="26"/>
                  </a:cubicBezTo>
                  <a:cubicBezTo>
                    <a:pt x="385" y="25"/>
                    <a:pt x="384" y="24"/>
                    <a:pt x="384" y="24"/>
                  </a:cubicBezTo>
                  <a:cubicBezTo>
                    <a:pt x="384" y="23"/>
                    <a:pt x="384" y="23"/>
                    <a:pt x="384" y="23"/>
                  </a:cubicBezTo>
                  <a:cubicBezTo>
                    <a:pt x="384" y="23"/>
                    <a:pt x="382" y="22"/>
                    <a:pt x="382" y="21"/>
                  </a:cubicBezTo>
                  <a:cubicBezTo>
                    <a:pt x="381" y="21"/>
                    <a:pt x="381" y="20"/>
                    <a:pt x="380" y="21"/>
                  </a:cubicBezTo>
                  <a:cubicBezTo>
                    <a:pt x="380" y="21"/>
                    <a:pt x="380" y="21"/>
                    <a:pt x="380" y="21"/>
                  </a:cubicBezTo>
                  <a:cubicBezTo>
                    <a:pt x="380" y="21"/>
                    <a:pt x="380" y="22"/>
                    <a:pt x="381" y="24"/>
                  </a:cubicBezTo>
                  <a:cubicBezTo>
                    <a:pt x="381" y="26"/>
                    <a:pt x="381" y="25"/>
                    <a:pt x="380" y="25"/>
                  </a:cubicBezTo>
                  <a:cubicBezTo>
                    <a:pt x="380" y="25"/>
                    <a:pt x="379" y="25"/>
                    <a:pt x="378" y="24"/>
                  </a:cubicBezTo>
                  <a:cubicBezTo>
                    <a:pt x="378" y="24"/>
                    <a:pt x="373" y="26"/>
                    <a:pt x="371" y="26"/>
                  </a:cubicBezTo>
                  <a:cubicBezTo>
                    <a:pt x="370" y="26"/>
                    <a:pt x="367" y="25"/>
                    <a:pt x="366" y="25"/>
                  </a:cubicBezTo>
                  <a:cubicBezTo>
                    <a:pt x="365" y="24"/>
                    <a:pt x="364" y="23"/>
                    <a:pt x="364" y="22"/>
                  </a:cubicBezTo>
                  <a:cubicBezTo>
                    <a:pt x="363" y="21"/>
                    <a:pt x="365" y="22"/>
                    <a:pt x="366" y="22"/>
                  </a:cubicBezTo>
                  <a:cubicBezTo>
                    <a:pt x="368" y="22"/>
                    <a:pt x="367" y="18"/>
                    <a:pt x="366" y="17"/>
                  </a:cubicBezTo>
                  <a:cubicBezTo>
                    <a:pt x="366" y="16"/>
                    <a:pt x="366" y="17"/>
                    <a:pt x="367" y="16"/>
                  </a:cubicBezTo>
                  <a:cubicBezTo>
                    <a:pt x="368" y="14"/>
                    <a:pt x="367" y="13"/>
                    <a:pt x="367" y="13"/>
                  </a:cubicBezTo>
                  <a:cubicBezTo>
                    <a:pt x="367" y="13"/>
                    <a:pt x="362" y="4"/>
                    <a:pt x="361" y="2"/>
                  </a:cubicBezTo>
                  <a:cubicBezTo>
                    <a:pt x="360" y="1"/>
                    <a:pt x="358" y="1"/>
                    <a:pt x="357" y="1"/>
                  </a:cubicBezTo>
                  <a:cubicBezTo>
                    <a:pt x="356" y="1"/>
                    <a:pt x="356" y="2"/>
                    <a:pt x="356" y="2"/>
                  </a:cubicBezTo>
                  <a:cubicBezTo>
                    <a:pt x="356" y="2"/>
                    <a:pt x="354" y="3"/>
                    <a:pt x="353" y="4"/>
                  </a:cubicBezTo>
                  <a:cubicBezTo>
                    <a:pt x="352" y="5"/>
                    <a:pt x="350" y="4"/>
                    <a:pt x="350" y="3"/>
                  </a:cubicBezTo>
                  <a:cubicBezTo>
                    <a:pt x="349" y="3"/>
                    <a:pt x="345" y="1"/>
                    <a:pt x="345" y="1"/>
                  </a:cubicBezTo>
                  <a:cubicBezTo>
                    <a:pt x="345" y="1"/>
                    <a:pt x="344" y="0"/>
                    <a:pt x="344" y="1"/>
                  </a:cubicBezTo>
                  <a:cubicBezTo>
                    <a:pt x="344" y="1"/>
                    <a:pt x="332" y="0"/>
                    <a:pt x="331" y="0"/>
                  </a:cubicBezTo>
                  <a:cubicBezTo>
                    <a:pt x="330" y="0"/>
                    <a:pt x="330" y="0"/>
                    <a:pt x="330" y="1"/>
                  </a:cubicBezTo>
                  <a:cubicBezTo>
                    <a:pt x="330" y="1"/>
                    <a:pt x="328" y="4"/>
                    <a:pt x="327" y="4"/>
                  </a:cubicBezTo>
                  <a:cubicBezTo>
                    <a:pt x="326" y="5"/>
                    <a:pt x="325" y="5"/>
                    <a:pt x="324" y="7"/>
                  </a:cubicBezTo>
                  <a:cubicBezTo>
                    <a:pt x="322" y="8"/>
                    <a:pt x="319" y="9"/>
                    <a:pt x="318" y="9"/>
                  </a:cubicBezTo>
                  <a:cubicBezTo>
                    <a:pt x="317" y="10"/>
                    <a:pt x="310" y="10"/>
                    <a:pt x="310" y="10"/>
                  </a:cubicBezTo>
                  <a:cubicBezTo>
                    <a:pt x="309" y="10"/>
                    <a:pt x="304" y="12"/>
                    <a:pt x="303" y="12"/>
                  </a:cubicBezTo>
                  <a:cubicBezTo>
                    <a:pt x="301" y="13"/>
                    <a:pt x="296" y="14"/>
                    <a:pt x="296" y="14"/>
                  </a:cubicBezTo>
                  <a:cubicBezTo>
                    <a:pt x="295" y="14"/>
                    <a:pt x="291" y="15"/>
                    <a:pt x="290" y="15"/>
                  </a:cubicBezTo>
                  <a:cubicBezTo>
                    <a:pt x="290" y="15"/>
                    <a:pt x="283" y="15"/>
                    <a:pt x="283" y="15"/>
                  </a:cubicBezTo>
                  <a:cubicBezTo>
                    <a:pt x="282" y="15"/>
                    <a:pt x="280" y="16"/>
                    <a:pt x="279" y="17"/>
                  </a:cubicBezTo>
                  <a:cubicBezTo>
                    <a:pt x="278" y="18"/>
                    <a:pt x="278" y="20"/>
                    <a:pt x="278" y="21"/>
                  </a:cubicBezTo>
                  <a:cubicBezTo>
                    <a:pt x="278" y="22"/>
                    <a:pt x="277" y="22"/>
                    <a:pt x="276" y="22"/>
                  </a:cubicBezTo>
                  <a:cubicBezTo>
                    <a:pt x="276" y="21"/>
                    <a:pt x="275" y="21"/>
                    <a:pt x="275" y="21"/>
                  </a:cubicBezTo>
                  <a:cubicBezTo>
                    <a:pt x="274" y="21"/>
                    <a:pt x="265" y="21"/>
                    <a:pt x="264" y="21"/>
                  </a:cubicBezTo>
                  <a:cubicBezTo>
                    <a:pt x="263" y="21"/>
                    <a:pt x="252" y="24"/>
                    <a:pt x="251" y="24"/>
                  </a:cubicBezTo>
                  <a:cubicBezTo>
                    <a:pt x="251" y="24"/>
                    <a:pt x="243" y="26"/>
                    <a:pt x="242" y="26"/>
                  </a:cubicBezTo>
                  <a:cubicBezTo>
                    <a:pt x="240" y="26"/>
                    <a:pt x="240" y="27"/>
                    <a:pt x="239" y="27"/>
                  </a:cubicBezTo>
                  <a:cubicBezTo>
                    <a:pt x="239" y="28"/>
                    <a:pt x="238" y="29"/>
                    <a:pt x="238" y="30"/>
                  </a:cubicBezTo>
                  <a:cubicBezTo>
                    <a:pt x="238" y="31"/>
                    <a:pt x="238" y="30"/>
                    <a:pt x="238" y="30"/>
                  </a:cubicBezTo>
                  <a:cubicBezTo>
                    <a:pt x="237" y="30"/>
                    <a:pt x="236" y="29"/>
                    <a:pt x="236" y="28"/>
                  </a:cubicBezTo>
                  <a:cubicBezTo>
                    <a:pt x="235" y="28"/>
                    <a:pt x="235" y="28"/>
                    <a:pt x="235" y="28"/>
                  </a:cubicBezTo>
                  <a:cubicBezTo>
                    <a:pt x="235" y="28"/>
                    <a:pt x="227" y="28"/>
                    <a:pt x="226" y="28"/>
                  </a:cubicBezTo>
                  <a:cubicBezTo>
                    <a:pt x="225" y="28"/>
                    <a:pt x="224" y="28"/>
                    <a:pt x="223" y="27"/>
                  </a:cubicBezTo>
                  <a:cubicBezTo>
                    <a:pt x="222" y="27"/>
                    <a:pt x="222" y="27"/>
                    <a:pt x="222" y="27"/>
                  </a:cubicBezTo>
                  <a:cubicBezTo>
                    <a:pt x="222" y="27"/>
                    <a:pt x="217" y="29"/>
                    <a:pt x="216" y="29"/>
                  </a:cubicBezTo>
                  <a:cubicBezTo>
                    <a:pt x="215" y="30"/>
                    <a:pt x="216" y="30"/>
                    <a:pt x="216" y="30"/>
                  </a:cubicBezTo>
                  <a:cubicBezTo>
                    <a:pt x="216" y="30"/>
                    <a:pt x="217" y="31"/>
                    <a:pt x="218" y="31"/>
                  </a:cubicBezTo>
                  <a:cubicBezTo>
                    <a:pt x="219" y="32"/>
                    <a:pt x="218" y="32"/>
                    <a:pt x="218" y="33"/>
                  </a:cubicBezTo>
                  <a:cubicBezTo>
                    <a:pt x="218" y="33"/>
                    <a:pt x="217" y="34"/>
                    <a:pt x="217" y="34"/>
                  </a:cubicBezTo>
                  <a:cubicBezTo>
                    <a:pt x="217" y="35"/>
                    <a:pt x="216" y="35"/>
                    <a:pt x="216" y="35"/>
                  </a:cubicBezTo>
                  <a:cubicBezTo>
                    <a:pt x="215" y="35"/>
                    <a:pt x="215" y="35"/>
                    <a:pt x="215" y="36"/>
                  </a:cubicBezTo>
                  <a:cubicBezTo>
                    <a:pt x="216" y="36"/>
                    <a:pt x="220" y="36"/>
                    <a:pt x="221" y="36"/>
                  </a:cubicBezTo>
                  <a:cubicBezTo>
                    <a:pt x="223" y="36"/>
                    <a:pt x="224" y="38"/>
                    <a:pt x="224" y="38"/>
                  </a:cubicBezTo>
                  <a:cubicBezTo>
                    <a:pt x="224" y="38"/>
                    <a:pt x="223" y="39"/>
                    <a:pt x="222" y="39"/>
                  </a:cubicBezTo>
                  <a:cubicBezTo>
                    <a:pt x="222" y="40"/>
                    <a:pt x="221" y="39"/>
                    <a:pt x="221" y="38"/>
                  </a:cubicBezTo>
                  <a:cubicBezTo>
                    <a:pt x="220" y="37"/>
                    <a:pt x="219" y="38"/>
                    <a:pt x="219" y="39"/>
                  </a:cubicBezTo>
                  <a:cubicBezTo>
                    <a:pt x="218" y="40"/>
                    <a:pt x="219" y="42"/>
                    <a:pt x="219" y="42"/>
                  </a:cubicBezTo>
                  <a:cubicBezTo>
                    <a:pt x="219" y="43"/>
                    <a:pt x="220" y="43"/>
                    <a:pt x="220" y="43"/>
                  </a:cubicBezTo>
                  <a:cubicBezTo>
                    <a:pt x="220" y="43"/>
                    <a:pt x="221" y="43"/>
                    <a:pt x="222" y="44"/>
                  </a:cubicBezTo>
                  <a:cubicBezTo>
                    <a:pt x="223" y="44"/>
                    <a:pt x="229" y="46"/>
                    <a:pt x="231" y="46"/>
                  </a:cubicBezTo>
                  <a:cubicBezTo>
                    <a:pt x="232" y="47"/>
                    <a:pt x="232" y="47"/>
                    <a:pt x="232" y="48"/>
                  </a:cubicBezTo>
                  <a:cubicBezTo>
                    <a:pt x="232" y="49"/>
                    <a:pt x="232" y="49"/>
                    <a:pt x="231" y="50"/>
                  </a:cubicBezTo>
                  <a:cubicBezTo>
                    <a:pt x="230" y="50"/>
                    <a:pt x="228" y="49"/>
                    <a:pt x="228" y="49"/>
                  </a:cubicBezTo>
                  <a:cubicBezTo>
                    <a:pt x="228" y="49"/>
                    <a:pt x="225" y="49"/>
                    <a:pt x="225" y="49"/>
                  </a:cubicBezTo>
                  <a:cubicBezTo>
                    <a:pt x="225" y="49"/>
                    <a:pt x="224" y="49"/>
                    <a:pt x="224" y="49"/>
                  </a:cubicBezTo>
                  <a:cubicBezTo>
                    <a:pt x="223" y="48"/>
                    <a:pt x="222" y="48"/>
                    <a:pt x="221" y="49"/>
                  </a:cubicBezTo>
                  <a:cubicBezTo>
                    <a:pt x="220" y="49"/>
                    <a:pt x="220" y="48"/>
                    <a:pt x="219" y="48"/>
                  </a:cubicBezTo>
                  <a:cubicBezTo>
                    <a:pt x="219" y="48"/>
                    <a:pt x="217" y="48"/>
                    <a:pt x="217" y="48"/>
                  </a:cubicBezTo>
                  <a:cubicBezTo>
                    <a:pt x="217" y="48"/>
                    <a:pt x="216" y="49"/>
                    <a:pt x="216" y="49"/>
                  </a:cubicBezTo>
                  <a:cubicBezTo>
                    <a:pt x="216" y="49"/>
                    <a:pt x="212" y="54"/>
                    <a:pt x="211" y="54"/>
                  </a:cubicBezTo>
                  <a:cubicBezTo>
                    <a:pt x="211" y="54"/>
                    <a:pt x="211" y="55"/>
                    <a:pt x="211" y="55"/>
                  </a:cubicBezTo>
                  <a:cubicBezTo>
                    <a:pt x="211" y="55"/>
                    <a:pt x="215" y="60"/>
                    <a:pt x="216" y="61"/>
                  </a:cubicBezTo>
                  <a:cubicBezTo>
                    <a:pt x="216" y="61"/>
                    <a:pt x="216" y="62"/>
                    <a:pt x="216" y="62"/>
                  </a:cubicBezTo>
                  <a:cubicBezTo>
                    <a:pt x="216" y="62"/>
                    <a:pt x="214" y="63"/>
                    <a:pt x="214" y="63"/>
                  </a:cubicBezTo>
                  <a:cubicBezTo>
                    <a:pt x="213" y="63"/>
                    <a:pt x="211" y="65"/>
                    <a:pt x="211" y="66"/>
                  </a:cubicBezTo>
                  <a:cubicBezTo>
                    <a:pt x="210" y="66"/>
                    <a:pt x="209" y="65"/>
                    <a:pt x="208" y="65"/>
                  </a:cubicBezTo>
                  <a:cubicBezTo>
                    <a:pt x="207" y="65"/>
                    <a:pt x="205" y="67"/>
                    <a:pt x="204" y="68"/>
                  </a:cubicBezTo>
                  <a:cubicBezTo>
                    <a:pt x="204" y="68"/>
                    <a:pt x="202" y="68"/>
                    <a:pt x="202" y="68"/>
                  </a:cubicBezTo>
                  <a:cubicBezTo>
                    <a:pt x="201" y="68"/>
                    <a:pt x="201" y="69"/>
                    <a:pt x="201" y="69"/>
                  </a:cubicBezTo>
                  <a:cubicBezTo>
                    <a:pt x="201" y="69"/>
                    <a:pt x="202" y="70"/>
                    <a:pt x="202" y="71"/>
                  </a:cubicBezTo>
                  <a:cubicBezTo>
                    <a:pt x="202" y="71"/>
                    <a:pt x="203" y="71"/>
                    <a:pt x="203" y="71"/>
                  </a:cubicBezTo>
                  <a:cubicBezTo>
                    <a:pt x="203" y="71"/>
                    <a:pt x="206" y="74"/>
                    <a:pt x="207" y="74"/>
                  </a:cubicBezTo>
                  <a:cubicBezTo>
                    <a:pt x="209" y="75"/>
                    <a:pt x="224" y="82"/>
                    <a:pt x="225" y="83"/>
                  </a:cubicBezTo>
                  <a:cubicBezTo>
                    <a:pt x="226" y="83"/>
                    <a:pt x="225" y="83"/>
                    <a:pt x="225" y="83"/>
                  </a:cubicBezTo>
                  <a:cubicBezTo>
                    <a:pt x="225" y="83"/>
                    <a:pt x="224" y="85"/>
                    <a:pt x="224" y="86"/>
                  </a:cubicBezTo>
                  <a:cubicBezTo>
                    <a:pt x="223" y="86"/>
                    <a:pt x="223" y="88"/>
                    <a:pt x="222" y="90"/>
                  </a:cubicBezTo>
                  <a:cubicBezTo>
                    <a:pt x="222" y="93"/>
                    <a:pt x="219" y="93"/>
                    <a:pt x="218" y="93"/>
                  </a:cubicBezTo>
                  <a:cubicBezTo>
                    <a:pt x="217" y="93"/>
                    <a:pt x="214" y="94"/>
                    <a:pt x="212" y="95"/>
                  </a:cubicBezTo>
                  <a:cubicBezTo>
                    <a:pt x="210" y="95"/>
                    <a:pt x="206" y="93"/>
                    <a:pt x="204" y="93"/>
                  </a:cubicBezTo>
                  <a:cubicBezTo>
                    <a:pt x="203" y="93"/>
                    <a:pt x="201" y="92"/>
                    <a:pt x="201" y="91"/>
                  </a:cubicBezTo>
                  <a:cubicBezTo>
                    <a:pt x="201" y="91"/>
                    <a:pt x="201" y="91"/>
                    <a:pt x="200" y="92"/>
                  </a:cubicBezTo>
                  <a:cubicBezTo>
                    <a:pt x="200" y="92"/>
                    <a:pt x="199" y="94"/>
                    <a:pt x="199" y="95"/>
                  </a:cubicBezTo>
                  <a:cubicBezTo>
                    <a:pt x="199" y="96"/>
                    <a:pt x="197" y="97"/>
                    <a:pt x="197" y="97"/>
                  </a:cubicBezTo>
                  <a:cubicBezTo>
                    <a:pt x="196" y="97"/>
                    <a:pt x="195" y="98"/>
                    <a:pt x="194" y="98"/>
                  </a:cubicBezTo>
                  <a:cubicBezTo>
                    <a:pt x="194" y="98"/>
                    <a:pt x="194" y="98"/>
                    <a:pt x="194" y="97"/>
                  </a:cubicBezTo>
                  <a:cubicBezTo>
                    <a:pt x="194" y="96"/>
                    <a:pt x="193" y="96"/>
                    <a:pt x="192" y="96"/>
                  </a:cubicBezTo>
                  <a:cubicBezTo>
                    <a:pt x="192" y="96"/>
                    <a:pt x="189" y="95"/>
                    <a:pt x="185" y="94"/>
                  </a:cubicBezTo>
                  <a:cubicBezTo>
                    <a:pt x="181" y="93"/>
                    <a:pt x="180" y="90"/>
                    <a:pt x="180" y="89"/>
                  </a:cubicBezTo>
                  <a:cubicBezTo>
                    <a:pt x="180" y="89"/>
                    <a:pt x="180" y="88"/>
                    <a:pt x="180" y="88"/>
                  </a:cubicBezTo>
                  <a:cubicBezTo>
                    <a:pt x="180" y="88"/>
                    <a:pt x="178" y="86"/>
                    <a:pt x="177" y="86"/>
                  </a:cubicBezTo>
                  <a:cubicBezTo>
                    <a:pt x="176" y="86"/>
                    <a:pt x="175" y="86"/>
                    <a:pt x="174" y="86"/>
                  </a:cubicBezTo>
                  <a:cubicBezTo>
                    <a:pt x="173" y="86"/>
                    <a:pt x="169" y="86"/>
                    <a:pt x="168" y="86"/>
                  </a:cubicBezTo>
                  <a:cubicBezTo>
                    <a:pt x="168" y="86"/>
                    <a:pt x="168" y="86"/>
                    <a:pt x="168" y="86"/>
                  </a:cubicBezTo>
                  <a:cubicBezTo>
                    <a:pt x="168" y="86"/>
                    <a:pt x="168" y="87"/>
                    <a:pt x="167" y="89"/>
                  </a:cubicBezTo>
                  <a:cubicBezTo>
                    <a:pt x="167" y="90"/>
                    <a:pt x="165" y="91"/>
                    <a:pt x="164" y="91"/>
                  </a:cubicBezTo>
                  <a:cubicBezTo>
                    <a:pt x="162" y="91"/>
                    <a:pt x="161" y="89"/>
                    <a:pt x="160" y="87"/>
                  </a:cubicBezTo>
                  <a:cubicBezTo>
                    <a:pt x="159" y="86"/>
                    <a:pt x="157" y="86"/>
                    <a:pt x="156" y="86"/>
                  </a:cubicBezTo>
                  <a:cubicBezTo>
                    <a:pt x="156" y="86"/>
                    <a:pt x="149" y="87"/>
                    <a:pt x="148" y="87"/>
                  </a:cubicBezTo>
                  <a:cubicBezTo>
                    <a:pt x="148" y="87"/>
                    <a:pt x="147" y="88"/>
                    <a:pt x="147" y="89"/>
                  </a:cubicBezTo>
                  <a:cubicBezTo>
                    <a:pt x="146" y="90"/>
                    <a:pt x="146" y="90"/>
                    <a:pt x="145" y="90"/>
                  </a:cubicBezTo>
                  <a:cubicBezTo>
                    <a:pt x="144" y="91"/>
                    <a:pt x="144" y="90"/>
                    <a:pt x="143" y="92"/>
                  </a:cubicBezTo>
                  <a:cubicBezTo>
                    <a:pt x="142" y="94"/>
                    <a:pt x="139" y="96"/>
                    <a:pt x="138" y="96"/>
                  </a:cubicBezTo>
                  <a:cubicBezTo>
                    <a:pt x="138" y="96"/>
                    <a:pt x="137" y="96"/>
                    <a:pt x="137" y="97"/>
                  </a:cubicBezTo>
                  <a:cubicBezTo>
                    <a:pt x="137" y="97"/>
                    <a:pt x="136" y="97"/>
                    <a:pt x="136" y="97"/>
                  </a:cubicBezTo>
                  <a:cubicBezTo>
                    <a:pt x="136" y="97"/>
                    <a:pt x="128" y="92"/>
                    <a:pt x="128" y="91"/>
                  </a:cubicBezTo>
                  <a:cubicBezTo>
                    <a:pt x="127" y="91"/>
                    <a:pt x="126" y="91"/>
                    <a:pt x="125" y="89"/>
                  </a:cubicBezTo>
                  <a:cubicBezTo>
                    <a:pt x="123" y="87"/>
                    <a:pt x="121" y="88"/>
                    <a:pt x="121" y="88"/>
                  </a:cubicBezTo>
                  <a:cubicBezTo>
                    <a:pt x="121" y="87"/>
                    <a:pt x="120" y="88"/>
                    <a:pt x="120" y="88"/>
                  </a:cubicBezTo>
                  <a:cubicBezTo>
                    <a:pt x="120" y="88"/>
                    <a:pt x="121" y="90"/>
                    <a:pt x="121" y="91"/>
                  </a:cubicBezTo>
                  <a:cubicBezTo>
                    <a:pt x="122" y="91"/>
                    <a:pt x="121" y="92"/>
                    <a:pt x="122" y="94"/>
                  </a:cubicBezTo>
                  <a:cubicBezTo>
                    <a:pt x="122" y="96"/>
                    <a:pt x="121" y="97"/>
                    <a:pt x="120" y="97"/>
                  </a:cubicBezTo>
                  <a:cubicBezTo>
                    <a:pt x="119" y="98"/>
                    <a:pt x="119" y="97"/>
                    <a:pt x="119" y="97"/>
                  </a:cubicBezTo>
                  <a:cubicBezTo>
                    <a:pt x="119" y="97"/>
                    <a:pt x="118" y="94"/>
                    <a:pt x="118" y="93"/>
                  </a:cubicBezTo>
                  <a:cubicBezTo>
                    <a:pt x="118" y="92"/>
                    <a:pt x="118" y="92"/>
                    <a:pt x="119" y="92"/>
                  </a:cubicBezTo>
                  <a:cubicBezTo>
                    <a:pt x="119" y="91"/>
                    <a:pt x="118" y="90"/>
                    <a:pt x="117" y="89"/>
                  </a:cubicBezTo>
                  <a:cubicBezTo>
                    <a:pt x="116" y="89"/>
                    <a:pt x="106" y="81"/>
                    <a:pt x="104" y="80"/>
                  </a:cubicBezTo>
                  <a:cubicBezTo>
                    <a:pt x="103" y="79"/>
                    <a:pt x="101" y="78"/>
                    <a:pt x="99" y="79"/>
                  </a:cubicBezTo>
                  <a:cubicBezTo>
                    <a:pt x="98" y="79"/>
                    <a:pt x="95" y="78"/>
                    <a:pt x="94" y="78"/>
                  </a:cubicBezTo>
                  <a:cubicBezTo>
                    <a:pt x="94" y="78"/>
                    <a:pt x="93" y="78"/>
                    <a:pt x="92" y="79"/>
                  </a:cubicBezTo>
                  <a:cubicBezTo>
                    <a:pt x="92" y="79"/>
                    <a:pt x="91" y="79"/>
                    <a:pt x="90" y="79"/>
                  </a:cubicBezTo>
                  <a:cubicBezTo>
                    <a:pt x="89" y="78"/>
                    <a:pt x="87" y="74"/>
                    <a:pt x="87" y="73"/>
                  </a:cubicBezTo>
                  <a:cubicBezTo>
                    <a:pt x="87" y="73"/>
                    <a:pt x="87" y="73"/>
                    <a:pt x="86" y="73"/>
                  </a:cubicBezTo>
                  <a:cubicBezTo>
                    <a:pt x="86" y="74"/>
                    <a:pt x="82" y="75"/>
                    <a:pt x="82" y="75"/>
                  </a:cubicBezTo>
                  <a:cubicBezTo>
                    <a:pt x="81" y="75"/>
                    <a:pt x="80" y="75"/>
                    <a:pt x="79" y="76"/>
                  </a:cubicBezTo>
                  <a:cubicBezTo>
                    <a:pt x="79" y="76"/>
                    <a:pt x="78" y="77"/>
                    <a:pt x="79" y="78"/>
                  </a:cubicBezTo>
                  <a:cubicBezTo>
                    <a:pt x="79" y="78"/>
                    <a:pt x="79" y="79"/>
                    <a:pt x="77" y="79"/>
                  </a:cubicBezTo>
                  <a:cubicBezTo>
                    <a:pt x="75" y="80"/>
                    <a:pt x="73" y="78"/>
                    <a:pt x="73" y="78"/>
                  </a:cubicBezTo>
                  <a:cubicBezTo>
                    <a:pt x="72" y="78"/>
                    <a:pt x="72" y="77"/>
                    <a:pt x="73" y="77"/>
                  </a:cubicBezTo>
                  <a:cubicBezTo>
                    <a:pt x="73" y="77"/>
                    <a:pt x="73" y="77"/>
                    <a:pt x="73" y="76"/>
                  </a:cubicBezTo>
                  <a:cubicBezTo>
                    <a:pt x="72" y="75"/>
                    <a:pt x="65" y="73"/>
                    <a:pt x="64" y="73"/>
                  </a:cubicBezTo>
                  <a:cubicBezTo>
                    <a:pt x="63" y="73"/>
                    <a:pt x="64" y="74"/>
                    <a:pt x="64" y="74"/>
                  </a:cubicBezTo>
                  <a:cubicBezTo>
                    <a:pt x="64" y="74"/>
                    <a:pt x="64" y="74"/>
                    <a:pt x="64" y="75"/>
                  </a:cubicBezTo>
                  <a:cubicBezTo>
                    <a:pt x="64" y="77"/>
                    <a:pt x="61" y="77"/>
                    <a:pt x="61" y="77"/>
                  </a:cubicBezTo>
                  <a:cubicBezTo>
                    <a:pt x="60" y="77"/>
                    <a:pt x="60" y="77"/>
                    <a:pt x="60" y="77"/>
                  </a:cubicBezTo>
                  <a:cubicBezTo>
                    <a:pt x="60" y="78"/>
                    <a:pt x="58" y="81"/>
                    <a:pt x="57" y="82"/>
                  </a:cubicBezTo>
                  <a:cubicBezTo>
                    <a:pt x="56" y="83"/>
                    <a:pt x="44" y="88"/>
                    <a:pt x="43" y="88"/>
                  </a:cubicBezTo>
                  <a:cubicBezTo>
                    <a:pt x="43" y="88"/>
                    <a:pt x="43" y="89"/>
                    <a:pt x="44" y="90"/>
                  </a:cubicBezTo>
                  <a:cubicBezTo>
                    <a:pt x="44" y="91"/>
                    <a:pt x="41" y="92"/>
                    <a:pt x="40" y="92"/>
                  </a:cubicBezTo>
                  <a:cubicBezTo>
                    <a:pt x="40" y="92"/>
                    <a:pt x="35" y="95"/>
                    <a:pt x="35" y="95"/>
                  </a:cubicBezTo>
                  <a:cubicBezTo>
                    <a:pt x="34" y="96"/>
                    <a:pt x="33" y="96"/>
                    <a:pt x="32" y="95"/>
                  </a:cubicBezTo>
                  <a:cubicBezTo>
                    <a:pt x="32" y="95"/>
                    <a:pt x="32" y="95"/>
                    <a:pt x="31" y="95"/>
                  </a:cubicBezTo>
                  <a:cubicBezTo>
                    <a:pt x="31" y="96"/>
                    <a:pt x="32" y="97"/>
                    <a:pt x="32" y="98"/>
                  </a:cubicBezTo>
                  <a:cubicBezTo>
                    <a:pt x="33" y="98"/>
                    <a:pt x="34" y="102"/>
                    <a:pt x="34" y="103"/>
                  </a:cubicBezTo>
                  <a:cubicBezTo>
                    <a:pt x="34" y="103"/>
                    <a:pt x="34" y="104"/>
                    <a:pt x="34" y="105"/>
                  </a:cubicBezTo>
                  <a:cubicBezTo>
                    <a:pt x="34" y="105"/>
                    <a:pt x="34" y="105"/>
                    <a:pt x="35" y="106"/>
                  </a:cubicBezTo>
                  <a:cubicBezTo>
                    <a:pt x="36" y="106"/>
                    <a:pt x="36" y="107"/>
                    <a:pt x="36" y="107"/>
                  </a:cubicBezTo>
                  <a:cubicBezTo>
                    <a:pt x="36" y="108"/>
                    <a:pt x="34" y="109"/>
                    <a:pt x="33" y="109"/>
                  </a:cubicBezTo>
                  <a:cubicBezTo>
                    <a:pt x="31" y="110"/>
                    <a:pt x="30" y="111"/>
                    <a:pt x="29" y="111"/>
                  </a:cubicBezTo>
                  <a:cubicBezTo>
                    <a:pt x="29" y="111"/>
                    <a:pt x="27" y="110"/>
                    <a:pt x="26" y="109"/>
                  </a:cubicBezTo>
                  <a:cubicBezTo>
                    <a:pt x="25" y="108"/>
                    <a:pt x="19" y="101"/>
                    <a:pt x="19" y="101"/>
                  </a:cubicBezTo>
                  <a:cubicBezTo>
                    <a:pt x="18" y="100"/>
                    <a:pt x="18" y="100"/>
                    <a:pt x="18" y="100"/>
                  </a:cubicBezTo>
                  <a:cubicBezTo>
                    <a:pt x="18" y="100"/>
                    <a:pt x="15" y="100"/>
                    <a:pt x="15" y="100"/>
                  </a:cubicBezTo>
                  <a:cubicBezTo>
                    <a:pt x="14" y="100"/>
                    <a:pt x="14" y="100"/>
                    <a:pt x="14" y="101"/>
                  </a:cubicBezTo>
                  <a:cubicBezTo>
                    <a:pt x="14" y="102"/>
                    <a:pt x="13" y="105"/>
                    <a:pt x="12" y="107"/>
                  </a:cubicBezTo>
                  <a:cubicBezTo>
                    <a:pt x="11" y="109"/>
                    <a:pt x="9" y="109"/>
                    <a:pt x="8" y="110"/>
                  </a:cubicBezTo>
                  <a:cubicBezTo>
                    <a:pt x="7" y="110"/>
                    <a:pt x="6" y="110"/>
                    <a:pt x="6" y="111"/>
                  </a:cubicBezTo>
                  <a:cubicBezTo>
                    <a:pt x="5" y="113"/>
                    <a:pt x="5" y="119"/>
                    <a:pt x="5" y="120"/>
                  </a:cubicBezTo>
                  <a:cubicBezTo>
                    <a:pt x="5" y="120"/>
                    <a:pt x="6" y="121"/>
                    <a:pt x="6" y="121"/>
                  </a:cubicBezTo>
                  <a:cubicBezTo>
                    <a:pt x="7" y="121"/>
                    <a:pt x="10" y="123"/>
                    <a:pt x="7" y="127"/>
                  </a:cubicBezTo>
                  <a:cubicBezTo>
                    <a:pt x="3" y="130"/>
                    <a:pt x="1" y="136"/>
                    <a:pt x="0" y="137"/>
                  </a:cubicBezTo>
                  <a:cubicBezTo>
                    <a:pt x="0" y="138"/>
                    <a:pt x="1" y="138"/>
                    <a:pt x="1" y="138"/>
                  </a:cubicBezTo>
                  <a:cubicBezTo>
                    <a:pt x="1" y="138"/>
                    <a:pt x="8" y="141"/>
                    <a:pt x="9" y="141"/>
                  </a:cubicBezTo>
                  <a:cubicBezTo>
                    <a:pt x="10" y="141"/>
                    <a:pt x="10" y="142"/>
                    <a:pt x="10" y="142"/>
                  </a:cubicBezTo>
                  <a:cubicBezTo>
                    <a:pt x="10" y="142"/>
                    <a:pt x="10" y="149"/>
                    <a:pt x="10" y="149"/>
                  </a:cubicBezTo>
                  <a:cubicBezTo>
                    <a:pt x="10" y="149"/>
                    <a:pt x="10" y="150"/>
                    <a:pt x="10" y="150"/>
                  </a:cubicBezTo>
                  <a:cubicBezTo>
                    <a:pt x="10" y="150"/>
                    <a:pt x="9" y="150"/>
                    <a:pt x="12" y="151"/>
                  </a:cubicBezTo>
                  <a:cubicBezTo>
                    <a:pt x="15" y="152"/>
                    <a:pt x="18" y="151"/>
                    <a:pt x="21" y="150"/>
                  </a:cubicBezTo>
                  <a:cubicBezTo>
                    <a:pt x="24" y="149"/>
                    <a:pt x="26" y="152"/>
                    <a:pt x="27" y="154"/>
                  </a:cubicBezTo>
                  <a:cubicBezTo>
                    <a:pt x="28" y="156"/>
                    <a:pt x="35" y="166"/>
                    <a:pt x="36" y="167"/>
                  </a:cubicBezTo>
                  <a:cubicBezTo>
                    <a:pt x="38" y="169"/>
                    <a:pt x="37" y="170"/>
                    <a:pt x="36" y="170"/>
                  </a:cubicBezTo>
                  <a:cubicBezTo>
                    <a:pt x="35" y="171"/>
                    <a:pt x="33" y="170"/>
                    <a:pt x="32" y="169"/>
                  </a:cubicBezTo>
                  <a:cubicBezTo>
                    <a:pt x="31" y="169"/>
                    <a:pt x="30" y="170"/>
                    <a:pt x="30" y="171"/>
                  </a:cubicBezTo>
                  <a:cubicBezTo>
                    <a:pt x="29" y="171"/>
                    <a:pt x="30" y="171"/>
                    <a:pt x="30" y="172"/>
                  </a:cubicBezTo>
                  <a:cubicBezTo>
                    <a:pt x="31" y="173"/>
                    <a:pt x="32" y="173"/>
                    <a:pt x="33" y="174"/>
                  </a:cubicBezTo>
                  <a:cubicBezTo>
                    <a:pt x="33" y="174"/>
                    <a:pt x="35" y="175"/>
                    <a:pt x="35" y="175"/>
                  </a:cubicBezTo>
                  <a:cubicBezTo>
                    <a:pt x="41" y="178"/>
                    <a:pt x="41" y="178"/>
                    <a:pt x="41" y="178"/>
                  </a:cubicBezTo>
                  <a:cubicBezTo>
                    <a:pt x="41" y="177"/>
                    <a:pt x="41" y="177"/>
                    <a:pt x="41" y="177"/>
                  </a:cubicBezTo>
                  <a:cubicBezTo>
                    <a:pt x="41" y="176"/>
                    <a:pt x="41" y="175"/>
                    <a:pt x="41" y="175"/>
                  </a:cubicBezTo>
                  <a:cubicBezTo>
                    <a:pt x="42" y="174"/>
                    <a:pt x="43" y="172"/>
                    <a:pt x="44" y="172"/>
                  </a:cubicBezTo>
                  <a:cubicBezTo>
                    <a:pt x="46" y="173"/>
                    <a:pt x="51" y="173"/>
                    <a:pt x="53" y="171"/>
                  </a:cubicBezTo>
                  <a:cubicBezTo>
                    <a:pt x="54" y="170"/>
                    <a:pt x="56" y="169"/>
                    <a:pt x="58" y="168"/>
                  </a:cubicBezTo>
                  <a:cubicBezTo>
                    <a:pt x="59" y="167"/>
                    <a:pt x="61" y="167"/>
                    <a:pt x="63" y="166"/>
                  </a:cubicBezTo>
                  <a:cubicBezTo>
                    <a:pt x="64" y="165"/>
                    <a:pt x="65" y="164"/>
                    <a:pt x="66" y="163"/>
                  </a:cubicBezTo>
                  <a:cubicBezTo>
                    <a:pt x="67" y="163"/>
                    <a:pt x="70" y="162"/>
                    <a:pt x="72" y="163"/>
                  </a:cubicBezTo>
                  <a:cubicBezTo>
                    <a:pt x="74" y="163"/>
                    <a:pt x="85" y="168"/>
                    <a:pt x="86" y="167"/>
                  </a:cubicBezTo>
                  <a:cubicBezTo>
                    <a:pt x="88" y="166"/>
                    <a:pt x="89" y="164"/>
                    <a:pt x="90" y="165"/>
                  </a:cubicBezTo>
                  <a:cubicBezTo>
                    <a:pt x="92" y="165"/>
                    <a:pt x="94" y="166"/>
                    <a:pt x="95" y="166"/>
                  </a:cubicBezTo>
                  <a:cubicBezTo>
                    <a:pt x="96" y="167"/>
                    <a:pt x="101" y="176"/>
                    <a:pt x="101" y="179"/>
                  </a:cubicBezTo>
                  <a:cubicBezTo>
                    <a:pt x="100" y="183"/>
                    <a:pt x="98" y="187"/>
                    <a:pt x="98" y="188"/>
                  </a:cubicBezTo>
                  <a:cubicBezTo>
                    <a:pt x="97" y="189"/>
                    <a:pt x="98" y="192"/>
                    <a:pt x="99" y="193"/>
                  </a:cubicBezTo>
                  <a:cubicBezTo>
                    <a:pt x="99" y="194"/>
                    <a:pt x="101" y="195"/>
                    <a:pt x="103" y="195"/>
                  </a:cubicBezTo>
                  <a:cubicBezTo>
                    <a:pt x="105" y="196"/>
                    <a:pt x="110" y="196"/>
                    <a:pt x="111" y="195"/>
                  </a:cubicBezTo>
                  <a:cubicBezTo>
                    <a:pt x="112" y="193"/>
                    <a:pt x="112" y="192"/>
                    <a:pt x="113" y="192"/>
                  </a:cubicBezTo>
                  <a:cubicBezTo>
                    <a:pt x="114" y="192"/>
                    <a:pt x="115" y="194"/>
                    <a:pt x="115" y="196"/>
                  </a:cubicBezTo>
                  <a:cubicBezTo>
                    <a:pt x="115" y="198"/>
                    <a:pt x="115" y="198"/>
                    <a:pt x="116" y="199"/>
                  </a:cubicBezTo>
                  <a:cubicBezTo>
                    <a:pt x="117" y="200"/>
                    <a:pt x="117" y="202"/>
                    <a:pt x="115" y="202"/>
                  </a:cubicBezTo>
                  <a:cubicBezTo>
                    <a:pt x="113" y="202"/>
                    <a:pt x="112" y="201"/>
                    <a:pt x="111" y="202"/>
                  </a:cubicBezTo>
                  <a:cubicBezTo>
                    <a:pt x="110" y="203"/>
                    <a:pt x="107" y="203"/>
                    <a:pt x="106" y="204"/>
                  </a:cubicBezTo>
                  <a:cubicBezTo>
                    <a:pt x="105" y="205"/>
                    <a:pt x="102" y="212"/>
                    <a:pt x="100" y="212"/>
                  </a:cubicBezTo>
                  <a:cubicBezTo>
                    <a:pt x="98" y="212"/>
                    <a:pt x="99" y="212"/>
                    <a:pt x="100" y="209"/>
                  </a:cubicBezTo>
                  <a:cubicBezTo>
                    <a:pt x="102" y="207"/>
                    <a:pt x="104" y="203"/>
                    <a:pt x="107" y="202"/>
                  </a:cubicBezTo>
                  <a:cubicBezTo>
                    <a:pt x="110" y="200"/>
                    <a:pt x="111" y="202"/>
                    <a:pt x="112" y="199"/>
                  </a:cubicBezTo>
                  <a:cubicBezTo>
                    <a:pt x="112" y="197"/>
                    <a:pt x="111" y="197"/>
                    <a:pt x="110" y="198"/>
                  </a:cubicBezTo>
                  <a:cubicBezTo>
                    <a:pt x="108" y="198"/>
                    <a:pt x="107" y="199"/>
                    <a:pt x="105" y="198"/>
                  </a:cubicBezTo>
                  <a:cubicBezTo>
                    <a:pt x="103" y="197"/>
                    <a:pt x="101" y="197"/>
                    <a:pt x="99" y="197"/>
                  </a:cubicBezTo>
                  <a:cubicBezTo>
                    <a:pt x="96" y="197"/>
                    <a:pt x="86" y="195"/>
                    <a:pt x="84" y="195"/>
                  </a:cubicBezTo>
                  <a:cubicBezTo>
                    <a:pt x="82" y="195"/>
                    <a:pt x="79" y="195"/>
                    <a:pt x="79" y="194"/>
                  </a:cubicBezTo>
                  <a:cubicBezTo>
                    <a:pt x="79" y="194"/>
                    <a:pt x="78" y="193"/>
                    <a:pt x="77" y="194"/>
                  </a:cubicBezTo>
                  <a:cubicBezTo>
                    <a:pt x="76" y="195"/>
                    <a:pt x="76" y="196"/>
                    <a:pt x="75" y="196"/>
                  </a:cubicBezTo>
                  <a:cubicBezTo>
                    <a:pt x="74" y="195"/>
                    <a:pt x="73" y="195"/>
                    <a:pt x="72" y="197"/>
                  </a:cubicBezTo>
                  <a:cubicBezTo>
                    <a:pt x="71" y="200"/>
                    <a:pt x="71" y="200"/>
                    <a:pt x="70" y="201"/>
                  </a:cubicBezTo>
                  <a:cubicBezTo>
                    <a:pt x="69" y="202"/>
                    <a:pt x="66" y="202"/>
                    <a:pt x="68" y="203"/>
                  </a:cubicBezTo>
                  <a:cubicBezTo>
                    <a:pt x="69" y="205"/>
                    <a:pt x="71" y="207"/>
                    <a:pt x="71" y="208"/>
                  </a:cubicBezTo>
                  <a:cubicBezTo>
                    <a:pt x="71" y="209"/>
                    <a:pt x="72" y="209"/>
                    <a:pt x="73" y="209"/>
                  </a:cubicBezTo>
                  <a:cubicBezTo>
                    <a:pt x="73" y="209"/>
                    <a:pt x="77" y="210"/>
                    <a:pt x="75" y="210"/>
                  </a:cubicBezTo>
                  <a:cubicBezTo>
                    <a:pt x="72" y="210"/>
                    <a:pt x="72" y="210"/>
                    <a:pt x="70" y="211"/>
                  </a:cubicBezTo>
                  <a:cubicBezTo>
                    <a:pt x="69" y="211"/>
                    <a:pt x="68" y="212"/>
                    <a:pt x="67" y="210"/>
                  </a:cubicBezTo>
                  <a:cubicBezTo>
                    <a:pt x="66" y="209"/>
                    <a:pt x="64" y="208"/>
                    <a:pt x="63" y="209"/>
                  </a:cubicBezTo>
                  <a:cubicBezTo>
                    <a:pt x="62" y="209"/>
                    <a:pt x="58" y="208"/>
                    <a:pt x="58" y="208"/>
                  </a:cubicBezTo>
                  <a:cubicBezTo>
                    <a:pt x="58" y="208"/>
                    <a:pt x="56" y="208"/>
                    <a:pt x="56" y="210"/>
                  </a:cubicBezTo>
                  <a:cubicBezTo>
                    <a:pt x="55" y="212"/>
                    <a:pt x="56" y="214"/>
                    <a:pt x="58" y="215"/>
                  </a:cubicBezTo>
                  <a:cubicBezTo>
                    <a:pt x="61" y="215"/>
                    <a:pt x="64" y="215"/>
                    <a:pt x="65" y="218"/>
                  </a:cubicBezTo>
                  <a:cubicBezTo>
                    <a:pt x="67" y="221"/>
                    <a:pt x="72" y="232"/>
                    <a:pt x="72" y="233"/>
                  </a:cubicBezTo>
                  <a:cubicBezTo>
                    <a:pt x="71" y="235"/>
                    <a:pt x="71" y="236"/>
                    <a:pt x="72" y="236"/>
                  </a:cubicBezTo>
                  <a:cubicBezTo>
                    <a:pt x="74" y="235"/>
                    <a:pt x="77" y="234"/>
                    <a:pt x="79" y="238"/>
                  </a:cubicBezTo>
                  <a:cubicBezTo>
                    <a:pt x="81" y="242"/>
                    <a:pt x="82" y="241"/>
                    <a:pt x="83" y="241"/>
                  </a:cubicBezTo>
                  <a:cubicBezTo>
                    <a:pt x="83" y="240"/>
                    <a:pt x="86" y="240"/>
                    <a:pt x="86" y="241"/>
                  </a:cubicBezTo>
                  <a:cubicBezTo>
                    <a:pt x="87" y="242"/>
                    <a:pt x="89" y="241"/>
                    <a:pt x="90" y="242"/>
                  </a:cubicBezTo>
                  <a:cubicBezTo>
                    <a:pt x="91" y="242"/>
                    <a:pt x="93" y="243"/>
                    <a:pt x="92" y="244"/>
                  </a:cubicBezTo>
                  <a:cubicBezTo>
                    <a:pt x="91" y="244"/>
                    <a:pt x="92" y="245"/>
                    <a:pt x="92" y="246"/>
                  </a:cubicBezTo>
                  <a:cubicBezTo>
                    <a:pt x="91" y="247"/>
                    <a:pt x="91" y="250"/>
                    <a:pt x="90" y="251"/>
                  </a:cubicBezTo>
                  <a:cubicBezTo>
                    <a:pt x="89" y="252"/>
                    <a:pt x="88" y="258"/>
                    <a:pt x="89" y="261"/>
                  </a:cubicBezTo>
                  <a:cubicBezTo>
                    <a:pt x="90" y="259"/>
                    <a:pt x="93" y="257"/>
                    <a:pt x="93" y="256"/>
                  </a:cubicBezTo>
                  <a:cubicBezTo>
                    <a:pt x="94" y="256"/>
                    <a:pt x="98" y="253"/>
                    <a:pt x="100" y="253"/>
                  </a:cubicBezTo>
                  <a:cubicBezTo>
                    <a:pt x="102" y="252"/>
                    <a:pt x="107" y="251"/>
                    <a:pt x="108" y="251"/>
                  </a:cubicBezTo>
                  <a:cubicBezTo>
                    <a:pt x="109" y="250"/>
                    <a:pt x="112" y="249"/>
                    <a:pt x="113" y="250"/>
                  </a:cubicBezTo>
                  <a:cubicBezTo>
                    <a:pt x="114" y="250"/>
                    <a:pt x="115" y="251"/>
                    <a:pt x="115" y="251"/>
                  </a:cubicBezTo>
                  <a:cubicBezTo>
                    <a:pt x="116" y="252"/>
                    <a:pt x="123" y="257"/>
                    <a:pt x="124" y="257"/>
                  </a:cubicBezTo>
                  <a:cubicBezTo>
                    <a:pt x="124" y="258"/>
                    <a:pt x="128" y="262"/>
                    <a:pt x="129" y="264"/>
                  </a:cubicBezTo>
                  <a:cubicBezTo>
                    <a:pt x="130" y="265"/>
                    <a:pt x="132" y="268"/>
                    <a:pt x="133" y="268"/>
                  </a:cubicBezTo>
                  <a:cubicBezTo>
                    <a:pt x="134" y="269"/>
                    <a:pt x="136" y="269"/>
                    <a:pt x="138" y="269"/>
                  </a:cubicBezTo>
                  <a:cubicBezTo>
                    <a:pt x="139" y="268"/>
                    <a:pt x="140" y="268"/>
                    <a:pt x="141" y="268"/>
                  </a:cubicBezTo>
                  <a:cubicBezTo>
                    <a:pt x="141" y="204"/>
                    <a:pt x="141" y="204"/>
                    <a:pt x="141" y="204"/>
                  </a:cubicBezTo>
                  <a:cubicBezTo>
                    <a:pt x="141" y="204"/>
                    <a:pt x="141" y="202"/>
                    <a:pt x="142" y="202"/>
                  </a:cubicBezTo>
                  <a:cubicBezTo>
                    <a:pt x="144" y="201"/>
                    <a:pt x="145" y="201"/>
                    <a:pt x="146" y="200"/>
                  </a:cubicBezTo>
                  <a:cubicBezTo>
                    <a:pt x="147" y="200"/>
                    <a:pt x="178" y="192"/>
                    <a:pt x="178" y="192"/>
                  </a:cubicBezTo>
                  <a:cubicBezTo>
                    <a:pt x="178" y="192"/>
                    <a:pt x="179" y="192"/>
                    <a:pt x="179" y="192"/>
                  </a:cubicBezTo>
                  <a:cubicBezTo>
                    <a:pt x="179" y="192"/>
                    <a:pt x="180" y="192"/>
                    <a:pt x="180" y="192"/>
                  </a:cubicBezTo>
                  <a:cubicBezTo>
                    <a:pt x="180" y="190"/>
                    <a:pt x="181" y="189"/>
                    <a:pt x="181" y="188"/>
                  </a:cubicBezTo>
                  <a:cubicBezTo>
                    <a:pt x="182" y="187"/>
                    <a:pt x="184" y="186"/>
                    <a:pt x="185" y="186"/>
                  </a:cubicBezTo>
                  <a:cubicBezTo>
                    <a:pt x="186" y="185"/>
                    <a:pt x="186" y="185"/>
                    <a:pt x="187" y="185"/>
                  </a:cubicBezTo>
                  <a:cubicBezTo>
                    <a:pt x="188" y="185"/>
                    <a:pt x="191" y="183"/>
                    <a:pt x="190" y="185"/>
                  </a:cubicBezTo>
                  <a:cubicBezTo>
                    <a:pt x="189" y="187"/>
                    <a:pt x="189" y="188"/>
                    <a:pt x="190" y="189"/>
                  </a:cubicBezTo>
                  <a:cubicBezTo>
                    <a:pt x="190" y="190"/>
                    <a:pt x="192" y="189"/>
                    <a:pt x="192" y="190"/>
                  </a:cubicBezTo>
                  <a:cubicBezTo>
                    <a:pt x="192" y="191"/>
                    <a:pt x="192" y="190"/>
                    <a:pt x="193" y="189"/>
                  </a:cubicBezTo>
                  <a:cubicBezTo>
                    <a:pt x="194" y="189"/>
                    <a:pt x="194" y="188"/>
                    <a:pt x="195" y="189"/>
                  </a:cubicBezTo>
                  <a:cubicBezTo>
                    <a:pt x="195" y="189"/>
                    <a:pt x="195" y="188"/>
                    <a:pt x="195" y="187"/>
                  </a:cubicBezTo>
                  <a:cubicBezTo>
                    <a:pt x="195" y="186"/>
                    <a:pt x="197" y="185"/>
                    <a:pt x="197" y="184"/>
                  </a:cubicBezTo>
                  <a:cubicBezTo>
                    <a:pt x="197" y="183"/>
                    <a:pt x="195" y="181"/>
                    <a:pt x="195" y="180"/>
                  </a:cubicBezTo>
                  <a:cubicBezTo>
                    <a:pt x="194" y="179"/>
                    <a:pt x="194" y="178"/>
                    <a:pt x="195" y="178"/>
                  </a:cubicBezTo>
                  <a:cubicBezTo>
                    <a:pt x="197" y="179"/>
                    <a:pt x="197" y="178"/>
                    <a:pt x="198" y="180"/>
                  </a:cubicBezTo>
                  <a:cubicBezTo>
                    <a:pt x="198" y="181"/>
                    <a:pt x="199" y="180"/>
                    <a:pt x="198" y="181"/>
                  </a:cubicBezTo>
                  <a:cubicBezTo>
                    <a:pt x="197" y="183"/>
                    <a:pt x="197" y="184"/>
                    <a:pt x="198" y="184"/>
                  </a:cubicBezTo>
                  <a:cubicBezTo>
                    <a:pt x="199" y="184"/>
                    <a:pt x="199" y="182"/>
                    <a:pt x="201" y="183"/>
                  </a:cubicBezTo>
                  <a:cubicBezTo>
                    <a:pt x="202" y="183"/>
                    <a:pt x="204" y="183"/>
                    <a:pt x="205" y="182"/>
                  </a:cubicBezTo>
                  <a:cubicBezTo>
                    <a:pt x="205" y="182"/>
                    <a:pt x="208" y="183"/>
                    <a:pt x="209" y="183"/>
                  </a:cubicBezTo>
                  <a:cubicBezTo>
                    <a:pt x="210" y="183"/>
                    <a:pt x="212" y="183"/>
                    <a:pt x="211" y="184"/>
                  </a:cubicBezTo>
                  <a:cubicBezTo>
                    <a:pt x="209" y="185"/>
                    <a:pt x="209" y="185"/>
                    <a:pt x="208" y="186"/>
                  </a:cubicBezTo>
                  <a:cubicBezTo>
                    <a:pt x="208" y="187"/>
                    <a:pt x="206" y="187"/>
                    <a:pt x="205" y="187"/>
                  </a:cubicBezTo>
                  <a:cubicBezTo>
                    <a:pt x="205" y="187"/>
                    <a:pt x="200" y="186"/>
                    <a:pt x="200" y="186"/>
                  </a:cubicBezTo>
                  <a:cubicBezTo>
                    <a:pt x="200" y="186"/>
                    <a:pt x="198" y="184"/>
                    <a:pt x="198" y="185"/>
                  </a:cubicBezTo>
                  <a:cubicBezTo>
                    <a:pt x="198" y="186"/>
                    <a:pt x="198" y="187"/>
                    <a:pt x="198" y="187"/>
                  </a:cubicBezTo>
                  <a:cubicBezTo>
                    <a:pt x="197" y="187"/>
                    <a:pt x="198" y="188"/>
                    <a:pt x="198" y="189"/>
                  </a:cubicBezTo>
                  <a:cubicBezTo>
                    <a:pt x="197" y="189"/>
                    <a:pt x="196" y="190"/>
                    <a:pt x="197" y="191"/>
                  </a:cubicBezTo>
                  <a:cubicBezTo>
                    <a:pt x="197" y="192"/>
                    <a:pt x="198" y="193"/>
                    <a:pt x="199" y="192"/>
                  </a:cubicBezTo>
                  <a:cubicBezTo>
                    <a:pt x="200" y="191"/>
                    <a:pt x="202" y="192"/>
                    <a:pt x="202" y="193"/>
                  </a:cubicBezTo>
                  <a:cubicBezTo>
                    <a:pt x="203" y="195"/>
                    <a:pt x="203" y="201"/>
                    <a:pt x="203" y="203"/>
                  </a:cubicBezTo>
                  <a:cubicBezTo>
                    <a:pt x="202" y="203"/>
                    <a:pt x="202" y="204"/>
                    <a:pt x="203" y="205"/>
                  </a:cubicBezTo>
                  <a:cubicBezTo>
                    <a:pt x="215" y="212"/>
                    <a:pt x="215" y="212"/>
                    <a:pt x="215" y="212"/>
                  </a:cubicBezTo>
                  <a:cubicBezTo>
                    <a:pt x="215" y="212"/>
                    <a:pt x="218" y="214"/>
                    <a:pt x="218" y="216"/>
                  </a:cubicBezTo>
                  <a:cubicBezTo>
                    <a:pt x="218" y="216"/>
                    <a:pt x="219" y="218"/>
                    <a:pt x="219" y="218"/>
                  </a:cubicBezTo>
                  <a:cubicBezTo>
                    <a:pt x="220" y="219"/>
                    <a:pt x="230" y="229"/>
                    <a:pt x="230" y="229"/>
                  </a:cubicBezTo>
                  <a:cubicBezTo>
                    <a:pt x="230" y="229"/>
                    <a:pt x="230" y="230"/>
                    <a:pt x="231" y="229"/>
                  </a:cubicBezTo>
                  <a:cubicBezTo>
                    <a:pt x="232" y="229"/>
                    <a:pt x="245" y="227"/>
                    <a:pt x="245" y="227"/>
                  </a:cubicBezTo>
                  <a:cubicBezTo>
                    <a:pt x="245" y="227"/>
                    <a:pt x="248" y="227"/>
                    <a:pt x="250" y="227"/>
                  </a:cubicBezTo>
                  <a:cubicBezTo>
                    <a:pt x="253" y="227"/>
                    <a:pt x="268" y="228"/>
                    <a:pt x="268" y="228"/>
                  </a:cubicBezTo>
                  <a:cubicBezTo>
                    <a:pt x="268" y="228"/>
                    <a:pt x="268" y="228"/>
                    <a:pt x="269" y="227"/>
                  </a:cubicBezTo>
                  <a:cubicBezTo>
                    <a:pt x="269" y="227"/>
                    <a:pt x="273" y="225"/>
                    <a:pt x="273" y="225"/>
                  </a:cubicBezTo>
                  <a:cubicBezTo>
                    <a:pt x="273" y="225"/>
                    <a:pt x="274" y="225"/>
                    <a:pt x="275" y="226"/>
                  </a:cubicBezTo>
                  <a:cubicBezTo>
                    <a:pt x="276" y="227"/>
                    <a:pt x="279" y="229"/>
                    <a:pt x="279" y="230"/>
                  </a:cubicBezTo>
                  <a:cubicBezTo>
                    <a:pt x="280" y="231"/>
                    <a:pt x="281" y="232"/>
                    <a:pt x="282" y="232"/>
                  </a:cubicBezTo>
                  <a:cubicBezTo>
                    <a:pt x="282" y="233"/>
                    <a:pt x="285" y="235"/>
                    <a:pt x="285" y="235"/>
                  </a:cubicBezTo>
                  <a:cubicBezTo>
                    <a:pt x="285" y="236"/>
                    <a:pt x="288" y="239"/>
                    <a:pt x="288" y="239"/>
                  </a:cubicBezTo>
                  <a:cubicBezTo>
                    <a:pt x="289" y="239"/>
                    <a:pt x="290" y="239"/>
                    <a:pt x="291" y="239"/>
                  </a:cubicBezTo>
                  <a:cubicBezTo>
                    <a:pt x="291" y="238"/>
                    <a:pt x="291" y="239"/>
                    <a:pt x="291" y="239"/>
                  </a:cubicBezTo>
                  <a:cubicBezTo>
                    <a:pt x="291" y="240"/>
                    <a:pt x="292" y="244"/>
                    <a:pt x="291" y="246"/>
                  </a:cubicBezTo>
                  <a:cubicBezTo>
                    <a:pt x="290" y="249"/>
                    <a:pt x="290" y="253"/>
                    <a:pt x="290" y="254"/>
                  </a:cubicBezTo>
                  <a:cubicBezTo>
                    <a:pt x="290" y="255"/>
                    <a:pt x="290" y="257"/>
                    <a:pt x="293" y="256"/>
                  </a:cubicBezTo>
                  <a:cubicBezTo>
                    <a:pt x="296" y="256"/>
                    <a:pt x="297" y="255"/>
                    <a:pt x="297" y="257"/>
                  </a:cubicBezTo>
                  <a:cubicBezTo>
                    <a:pt x="298" y="259"/>
                    <a:pt x="298" y="262"/>
                    <a:pt x="299" y="264"/>
                  </a:cubicBezTo>
                  <a:cubicBezTo>
                    <a:pt x="299" y="266"/>
                    <a:pt x="301" y="270"/>
                    <a:pt x="301" y="270"/>
                  </a:cubicBezTo>
                  <a:cubicBezTo>
                    <a:pt x="301" y="270"/>
                    <a:pt x="301" y="271"/>
                    <a:pt x="301" y="271"/>
                  </a:cubicBezTo>
                  <a:cubicBezTo>
                    <a:pt x="302" y="271"/>
                    <a:pt x="310" y="271"/>
                    <a:pt x="312" y="271"/>
                  </a:cubicBezTo>
                  <a:cubicBezTo>
                    <a:pt x="314" y="270"/>
                    <a:pt x="318" y="270"/>
                    <a:pt x="319" y="271"/>
                  </a:cubicBezTo>
                  <a:cubicBezTo>
                    <a:pt x="319" y="272"/>
                    <a:pt x="320" y="272"/>
                    <a:pt x="320" y="273"/>
                  </a:cubicBezTo>
                  <a:cubicBezTo>
                    <a:pt x="321" y="273"/>
                    <a:pt x="322" y="273"/>
                    <a:pt x="321" y="273"/>
                  </a:cubicBezTo>
                  <a:cubicBezTo>
                    <a:pt x="321" y="274"/>
                    <a:pt x="321" y="274"/>
                    <a:pt x="321" y="274"/>
                  </a:cubicBezTo>
                  <a:cubicBezTo>
                    <a:pt x="321" y="275"/>
                    <a:pt x="321" y="276"/>
                    <a:pt x="321" y="276"/>
                  </a:cubicBezTo>
                  <a:cubicBezTo>
                    <a:pt x="320" y="277"/>
                    <a:pt x="320" y="277"/>
                    <a:pt x="320" y="277"/>
                  </a:cubicBezTo>
                  <a:cubicBezTo>
                    <a:pt x="320" y="277"/>
                    <a:pt x="319" y="277"/>
                    <a:pt x="320" y="277"/>
                  </a:cubicBezTo>
                  <a:cubicBezTo>
                    <a:pt x="320" y="278"/>
                    <a:pt x="323" y="279"/>
                    <a:pt x="323" y="279"/>
                  </a:cubicBezTo>
                  <a:cubicBezTo>
                    <a:pt x="323" y="279"/>
                    <a:pt x="324" y="280"/>
                    <a:pt x="324" y="280"/>
                  </a:cubicBezTo>
                  <a:cubicBezTo>
                    <a:pt x="325" y="280"/>
                    <a:pt x="327" y="281"/>
                    <a:pt x="327" y="281"/>
                  </a:cubicBezTo>
                  <a:cubicBezTo>
                    <a:pt x="327" y="281"/>
                    <a:pt x="327" y="281"/>
                    <a:pt x="328" y="281"/>
                  </a:cubicBezTo>
                  <a:cubicBezTo>
                    <a:pt x="328" y="281"/>
                    <a:pt x="329" y="281"/>
                    <a:pt x="329" y="281"/>
                  </a:cubicBezTo>
                  <a:cubicBezTo>
                    <a:pt x="329" y="281"/>
                    <a:pt x="329" y="281"/>
                    <a:pt x="329" y="280"/>
                  </a:cubicBezTo>
                  <a:cubicBezTo>
                    <a:pt x="329" y="279"/>
                    <a:pt x="329" y="275"/>
                    <a:pt x="329" y="275"/>
                  </a:cubicBezTo>
                  <a:cubicBezTo>
                    <a:pt x="329" y="275"/>
                    <a:pt x="329" y="275"/>
                    <a:pt x="329" y="274"/>
                  </a:cubicBezTo>
                  <a:cubicBezTo>
                    <a:pt x="330" y="274"/>
                    <a:pt x="332" y="272"/>
                    <a:pt x="333" y="271"/>
                  </a:cubicBezTo>
                  <a:cubicBezTo>
                    <a:pt x="334" y="271"/>
                    <a:pt x="335" y="271"/>
                    <a:pt x="335" y="271"/>
                  </a:cubicBezTo>
                  <a:cubicBezTo>
                    <a:pt x="335" y="271"/>
                    <a:pt x="335" y="270"/>
                    <a:pt x="335" y="270"/>
                  </a:cubicBezTo>
                  <a:cubicBezTo>
                    <a:pt x="335" y="270"/>
                    <a:pt x="335" y="269"/>
                    <a:pt x="335" y="269"/>
                  </a:cubicBezTo>
                  <a:cubicBezTo>
                    <a:pt x="335" y="269"/>
                    <a:pt x="335" y="269"/>
                    <a:pt x="336" y="268"/>
                  </a:cubicBezTo>
                  <a:cubicBezTo>
                    <a:pt x="336" y="268"/>
                    <a:pt x="338" y="267"/>
                    <a:pt x="339" y="266"/>
                  </a:cubicBezTo>
                  <a:cubicBezTo>
                    <a:pt x="340" y="266"/>
                    <a:pt x="344" y="263"/>
                    <a:pt x="344" y="262"/>
                  </a:cubicBezTo>
                  <a:cubicBezTo>
                    <a:pt x="345" y="262"/>
                    <a:pt x="356" y="256"/>
                    <a:pt x="358" y="255"/>
                  </a:cubicBezTo>
                  <a:cubicBezTo>
                    <a:pt x="358" y="254"/>
                    <a:pt x="362" y="252"/>
                    <a:pt x="363" y="251"/>
                  </a:cubicBezTo>
                  <a:cubicBezTo>
                    <a:pt x="363" y="251"/>
                    <a:pt x="363" y="251"/>
                    <a:pt x="363" y="251"/>
                  </a:cubicBezTo>
                  <a:cubicBezTo>
                    <a:pt x="362" y="251"/>
                    <a:pt x="362" y="251"/>
                    <a:pt x="362" y="250"/>
                  </a:cubicBezTo>
                  <a:cubicBezTo>
                    <a:pt x="363" y="250"/>
                    <a:pt x="369" y="243"/>
                    <a:pt x="369" y="243"/>
                  </a:cubicBezTo>
                  <a:cubicBezTo>
                    <a:pt x="369" y="243"/>
                    <a:pt x="369" y="243"/>
                    <a:pt x="369" y="243"/>
                  </a:cubicBezTo>
                  <a:cubicBezTo>
                    <a:pt x="370" y="243"/>
                    <a:pt x="380" y="243"/>
                    <a:pt x="380" y="243"/>
                  </a:cubicBezTo>
                  <a:cubicBezTo>
                    <a:pt x="380" y="243"/>
                    <a:pt x="381" y="243"/>
                    <a:pt x="382" y="243"/>
                  </a:cubicBezTo>
                  <a:cubicBezTo>
                    <a:pt x="382" y="243"/>
                    <a:pt x="401" y="249"/>
                    <a:pt x="401" y="249"/>
                  </a:cubicBezTo>
                  <a:cubicBezTo>
                    <a:pt x="401" y="249"/>
                    <a:pt x="402" y="249"/>
                    <a:pt x="401" y="248"/>
                  </a:cubicBezTo>
                  <a:cubicBezTo>
                    <a:pt x="400" y="247"/>
                    <a:pt x="399" y="242"/>
                    <a:pt x="404" y="237"/>
                  </a:cubicBezTo>
                  <a:cubicBezTo>
                    <a:pt x="404" y="237"/>
                    <a:pt x="405" y="236"/>
                    <a:pt x="406" y="236"/>
                  </a:cubicBezTo>
                  <a:cubicBezTo>
                    <a:pt x="407" y="236"/>
                    <a:pt x="409" y="235"/>
                    <a:pt x="410" y="235"/>
                  </a:cubicBezTo>
                  <a:cubicBezTo>
                    <a:pt x="410" y="235"/>
                    <a:pt x="411" y="235"/>
                    <a:pt x="411" y="235"/>
                  </a:cubicBezTo>
                  <a:cubicBezTo>
                    <a:pt x="412" y="235"/>
                    <a:pt x="415" y="235"/>
                    <a:pt x="415" y="235"/>
                  </a:cubicBezTo>
                  <a:cubicBezTo>
                    <a:pt x="415" y="235"/>
                    <a:pt x="415" y="236"/>
                    <a:pt x="416" y="236"/>
                  </a:cubicBezTo>
                  <a:cubicBezTo>
                    <a:pt x="416" y="236"/>
                    <a:pt x="419" y="238"/>
                    <a:pt x="420" y="238"/>
                  </a:cubicBezTo>
                  <a:cubicBezTo>
                    <a:pt x="420" y="239"/>
                    <a:pt x="426" y="240"/>
                    <a:pt x="426" y="240"/>
                  </a:cubicBezTo>
                  <a:cubicBezTo>
                    <a:pt x="427" y="241"/>
                    <a:pt x="429" y="241"/>
                    <a:pt x="430" y="241"/>
                  </a:cubicBezTo>
                  <a:cubicBezTo>
                    <a:pt x="431" y="241"/>
                    <a:pt x="435" y="239"/>
                    <a:pt x="435" y="239"/>
                  </a:cubicBezTo>
                  <a:cubicBezTo>
                    <a:pt x="435" y="239"/>
                    <a:pt x="436" y="239"/>
                    <a:pt x="436" y="239"/>
                  </a:cubicBezTo>
                  <a:cubicBezTo>
                    <a:pt x="436" y="239"/>
                    <a:pt x="457" y="240"/>
                    <a:pt x="459" y="240"/>
                  </a:cubicBezTo>
                  <a:cubicBezTo>
                    <a:pt x="462" y="240"/>
                    <a:pt x="469" y="240"/>
                    <a:pt x="470" y="240"/>
                  </a:cubicBezTo>
                  <a:cubicBezTo>
                    <a:pt x="471" y="240"/>
                    <a:pt x="476" y="240"/>
                    <a:pt x="477" y="241"/>
                  </a:cubicBezTo>
                  <a:cubicBezTo>
                    <a:pt x="478" y="241"/>
                    <a:pt x="481" y="242"/>
                    <a:pt x="483" y="242"/>
                  </a:cubicBezTo>
                  <a:cubicBezTo>
                    <a:pt x="485" y="242"/>
                    <a:pt x="486" y="243"/>
                    <a:pt x="487" y="244"/>
                  </a:cubicBezTo>
                  <a:cubicBezTo>
                    <a:pt x="487" y="245"/>
                    <a:pt x="489" y="247"/>
                    <a:pt x="489" y="247"/>
                  </a:cubicBezTo>
                  <a:cubicBezTo>
                    <a:pt x="489" y="247"/>
                    <a:pt x="489" y="247"/>
                    <a:pt x="490" y="247"/>
                  </a:cubicBezTo>
                  <a:cubicBezTo>
                    <a:pt x="490" y="247"/>
                    <a:pt x="497" y="248"/>
                    <a:pt x="498" y="249"/>
                  </a:cubicBezTo>
                  <a:cubicBezTo>
                    <a:pt x="498" y="250"/>
                    <a:pt x="500" y="251"/>
                    <a:pt x="501" y="252"/>
                  </a:cubicBezTo>
                  <a:close/>
                  <a:moveTo>
                    <a:pt x="401" y="186"/>
                  </a:moveTo>
                  <a:cubicBezTo>
                    <a:pt x="403" y="186"/>
                    <a:pt x="405" y="184"/>
                    <a:pt x="404" y="183"/>
                  </a:cubicBezTo>
                  <a:cubicBezTo>
                    <a:pt x="404" y="182"/>
                    <a:pt x="403" y="181"/>
                    <a:pt x="404" y="180"/>
                  </a:cubicBezTo>
                  <a:cubicBezTo>
                    <a:pt x="405" y="180"/>
                    <a:pt x="406" y="180"/>
                    <a:pt x="407" y="180"/>
                  </a:cubicBezTo>
                  <a:cubicBezTo>
                    <a:pt x="408" y="180"/>
                    <a:pt x="409" y="180"/>
                    <a:pt x="408" y="179"/>
                  </a:cubicBezTo>
                  <a:cubicBezTo>
                    <a:pt x="408" y="178"/>
                    <a:pt x="410" y="175"/>
                    <a:pt x="411" y="174"/>
                  </a:cubicBezTo>
                  <a:cubicBezTo>
                    <a:pt x="412" y="173"/>
                    <a:pt x="418" y="169"/>
                    <a:pt x="422" y="169"/>
                  </a:cubicBezTo>
                  <a:cubicBezTo>
                    <a:pt x="426" y="169"/>
                    <a:pt x="430" y="168"/>
                    <a:pt x="431" y="168"/>
                  </a:cubicBezTo>
                  <a:cubicBezTo>
                    <a:pt x="432" y="168"/>
                    <a:pt x="437" y="168"/>
                    <a:pt x="440" y="169"/>
                  </a:cubicBezTo>
                  <a:cubicBezTo>
                    <a:pt x="443" y="170"/>
                    <a:pt x="444" y="171"/>
                    <a:pt x="448" y="171"/>
                  </a:cubicBezTo>
                  <a:cubicBezTo>
                    <a:pt x="453" y="171"/>
                    <a:pt x="468" y="172"/>
                    <a:pt x="470" y="172"/>
                  </a:cubicBezTo>
                  <a:cubicBezTo>
                    <a:pt x="472" y="173"/>
                    <a:pt x="471" y="173"/>
                    <a:pt x="471" y="174"/>
                  </a:cubicBezTo>
                  <a:cubicBezTo>
                    <a:pt x="472" y="174"/>
                    <a:pt x="472" y="175"/>
                    <a:pt x="473" y="174"/>
                  </a:cubicBezTo>
                  <a:cubicBezTo>
                    <a:pt x="473" y="174"/>
                    <a:pt x="473" y="174"/>
                    <a:pt x="473" y="172"/>
                  </a:cubicBezTo>
                  <a:cubicBezTo>
                    <a:pt x="474" y="171"/>
                    <a:pt x="473" y="171"/>
                    <a:pt x="474" y="171"/>
                  </a:cubicBezTo>
                  <a:cubicBezTo>
                    <a:pt x="475" y="171"/>
                    <a:pt x="476" y="170"/>
                    <a:pt x="476" y="170"/>
                  </a:cubicBezTo>
                  <a:cubicBezTo>
                    <a:pt x="477" y="169"/>
                    <a:pt x="478" y="170"/>
                    <a:pt x="479" y="170"/>
                  </a:cubicBezTo>
                  <a:cubicBezTo>
                    <a:pt x="480" y="171"/>
                    <a:pt x="480" y="172"/>
                    <a:pt x="481" y="172"/>
                  </a:cubicBezTo>
                  <a:cubicBezTo>
                    <a:pt x="482" y="172"/>
                    <a:pt x="482" y="171"/>
                    <a:pt x="481" y="170"/>
                  </a:cubicBezTo>
                  <a:cubicBezTo>
                    <a:pt x="480" y="170"/>
                    <a:pt x="479" y="169"/>
                    <a:pt x="481" y="169"/>
                  </a:cubicBezTo>
                  <a:cubicBezTo>
                    <a:pt x="483" y="169"/>
                    <a:pt x="486" y="168"/>
                    <a:pt x="486" y="170"/>
                  </a:cubicBezTo>
                  <a:cubicBezTo>
                    <a:pt x="487" y="171"/>
                    <a:pt x="487" y="172"/>
                    <a:pt x="485" y="172"/>
                  </a:cubicBezTo>
                  <a:cubicBezTo>
                    <a:pt x="484" y="172"/>
                    <a:pt x="484" y="173"/>
                    <a:pt x="484" y="175"/>
                  </a:cubicBezTo>
                  <a:cubicBezTo>
                    <a:pt x="483" y="176"/>
                    <a:pt x="481" y="177"/>
                    <a:pt x="478" y="178"/>
                  </a:cubicBezTo>
                  <a:cubicBezTo>
                    <a:pt x="475" y="178"/>
                    <a:pt x="473" y="178"/>
                    <a:pt x="469" y="177"/>
                  </a:cubicBezTo>
                  <a:cubicBezTo>
                    <a:pt x="466" y="175"/>
                    <a:pt x="465" y="175"/>
                    <a:pt x="463" y="175"/>
                  </a:cubicBezTo>
                  <a:cubicBezTo>
                    <a:pt x="462" y="175"/>
                    <a:pt x="461" y="176"/>
                    <a:pt x="460" y="175"/>
                  </a:cubicBezTo>
                  <a:cubicBezTo>
                    <a:pt x="459" y="174"/>
                    <a:pt x="459" y="174"/>
                    <a:pt x="457" y="174"/>
                  </a:cubicBezTo>
                  <a:cubicBezTo>
                    <a:pt x="456" y="174"/>
                    <a:pt x="447" y="173"/>
                    <a:pt x="445" y="173"/>
                  </a:cubicBezTo>
                  <a:cubicBezTo>
                    <a:pt x="442" y="173"/>
                    <a:pt x="439" y="173"/>
                    <a:pt x="437" y="173"/>
                  </a:cubicBezTo>
                  <a:cubicBezTo>
                    <a:pt x="435" y="173"/>
                    <a:pt x="433" y="174"/>
                    <a:pt x="432" y="173"/>
                  </a:cubicBezTo>
                  <a:cubicBezTo>
                    <a:pt x="431" y="172"/>
                    <a:pt x="431" y="172"/>
                    <a:pt x="430" y="173"/>
                  </a:cubicBezTo>
                  <a:cubicBezTo>
                    <a:pt x="430" y="174"/>
                    <a:pt x="430" y="174"/>
                    <a:pt x="429" y="175"/>
                  </a:cubicBezTo>
                  <a:cubicBezTo>
                    <a:pt x="428" y="175"/>
                    <a:pt x="423" y="176"/>
                    <a:pt x="422" y="178"/>
                  </a:cubicBezTo>
                  <a:cubicBezTo>
                    <a:pt x="421" y="180"/>
                    <a:pt x="419" y="183"/>
                    <a:pt x="417" y="183"/>
                  </a:cubicBezTo>
                  <a:cubicBezTo>
                    <a:pt x="415" y="183"/>
                    <a:pt x="412" y="183"/>
                    <a:pt x="412" y="185"/>
                  </a:cubicBezTo>
                  <a:cubicBezTo>
                    <a:pt x="413" y="186"/>
                    <a:pt x="413" y="186"/>
                    <a:pt x="412" y="187"/>
                  </a:cubicBezTo>
                  <a:cubicBezTo>
                    <a:pt x="412" y="188"/>
                    <a:pt x="409" y="193"/>
                    <a:pt x="409" y="195"/>
                  </a:cubicBezTo>
                  <a:cubicBezTo>
                    <a:pt x="410" y="197"/>
                    <a:pt x="410" y="196"/>
                    <a:pt x="410" y="196"/>
                  </a:cubicBezTo>
                  <a:cubicBezTo>
                    <a:pt x="411" y="195"/>
                    <a:pt x="411" y="195"/>
                    <a:pt x="411" y="197"/>
                  </a:cubicBezTo>
                  <a:cubicBezTo>
                    <a:pt x="410" y="199"/>
                    <a:pt x="411" y="203"/>
                    <a:pt x="410" y="202"/>
                  </a:cubicBezTo>
                  <a:cubicBezTo>
                    <a:pt x="408" y="201"/>
                    <a:pt x="405" y="194"/>
                    <a:pt x="403" y="193"/>
                  </a:cubicBezTo>
                  <a:cubicBezTo>
                    <a:pt x="401" y="192"/>
                    <a:pt x="400" y="190"/>
                    <a:pt x="400" y="188"/>
                  </a:cubicBezTo>
                  <a:cubicBezTo>
                    <a:pt x="400" y="188"/>
                    <a:pt x="400" y="186"/>
                    <a:pt x="401" y="186"/>
                  </a:cubicBezTo>
                  <a:close/>
                  <a:moveTo>
                    <a:pt x="202" y="173"/>
                  </a:moveTo>
                  <a:cubicBezTo>
                    <a:pt x="203" y="172"/>
                    <a:pt x="205" y="170"/>
                    <a:pt x="206" y="172"/>
                  </a:cubicBezTo>
                  <a:cubicBezTo>
                    <a:pt x="206" y="174"/>
                    <a:pt x="207" y="174"/>
                    <a:pt x="207" y="175"/>
                  </a:cubicBezTo>
                  <a:cubicBezTo>
                    <a:pt x="207" y="175"/>
                    <a:pt x="207" y="175"/>
                    <a:pt x="208" y="174"/>
                  </a:cubicBezTo>
                  <a:cubicBezTo>
                    <a:pt x="208" y="173"/>
                    <a:pt x="208" y="173"/>
                    <a:pt x="209" y="174"/>
                  </a:cubicBezTo>
                  <a:cubicBezTo>
                    <a:pt x="210" y="174"/>
                    <a:pt x="211" y="174"/>
                    <a:pt x="211" y="173"/>
                  </a:cubicBezTo>
                  <a:cubicBezTo>
                    <a:pt x="212" y="172"/>
                    <a:pt x="211" y="171"/>
                    <a:pt x="211" y="171"/>
                  </a:cubicBezTo>
                  <a:cubicBezTo>
                    <a:pt x="211" y="171"/>
                    <a:pt x="208" y="170"/>
                    <a:pt x="210" y="170"/>
                  </a:cubicBezTo>
                  <a:cubicBezTo>
                    <a:pt x="213" y="170"/>
                    <a:pt x="213" y="172"/>
                    <a:pt x="212" y="173"/>
                  </a:cubicBezTo>
                  <a:cubicBezTo>
                    <a:pt x="212" y="174"/>
                    <a:pt x="213" y="175"/>
                    <a:pt x="215" y="175"/>
                  </a:cubicBezTo>
                  <a:cubicBezTo>
                    <a:pt x="217" y="176"/>
                    <a:pt x="218" y="177"/>
                    <a:pt x="219" y="176"/>
                  </a:cubicBezTo>
                  <a:cubicBezTo>
                    <a:pt x="220" y="175"/>
                    <a:pt x="221" y="174"/>
                    <a:pt x="220" y="176"/>
                  </a:cubicBezTo>
                  <a:cubicBezTo>
                    <a:pt x="219" y="178"/>
                    <a:pt x="220" y="177"/>
                    <a:pt x="219" y="178"/>
                  </a:cubicBezTo>
                  <a:cubicBezTo>
                    <a:pt x="219" y="180"/>
                    <a:pt x="218" y="180"/>
                    <a:pt x="217" y="181"/>
                  </a:cubicBezTo>
                  <a:cubicBezTo>
                    <a:pt x="215" y="181"/>
                    <a:pt x="214" y="180"/>
                    <a:pt x="214" y="181"/>
                  </a:cubicBezTo>
                  <a:cubicBezTo>
                    <a:pt x="214" y="181"/>
                    <a:pt x="213" y="180"/>
                    <a:pt x="213" y="179"/>
                  </a:cubicBezTo>
                  <a:cubicBezTo>
                    <a:pt x="213" y="178"/>
                    <a:pt x="211" y="176"/>
                    <a:pt x="211" y="178"/>
                  </a:cubicBezTo>
                  <a:cubicBezTo>
                    <a:pt x="210" y="179"/>
                    <a:pt x="209" y="179"/>
                    <a:pt x="208" y="178"/>
                  </a:cubicBezTo>
                  <a:cubicBezTo>
                    <a:pt x="207" y="177"/>
                    <a:pt x="207" y="176"/>
                    <a:pt x="206" y="177"/>
                  </a:cubicBezTo>
                  <a:cubicBezTo>
                    <a:pt x="205" y="177"/>
                    <a:pt x="201" y="179"/>
                    <a:pt x="201" y="175"/>
                  </a:cubicBezTo>
                  <a:cubicBezTo>
                    <a:pt x="201" y="175"/>
                    <a:pt x="200" y="174"/>
                    <a:pt x="202" y="17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9" name="Freeform 505">
              <a:extLst>
                <a:ext uri="{FF2B5EF4-FFF2-40B4-BE49-F238E27FC236}">
                  <a16:creationId xmlns="" xmlns:a16="http://schemas.microsoft.com/office/drawing/2014/main" id="{A44DDED3-0F0E-46A9-B961-BE992655CABF}"/>
                </a:ext>
              </a:extLst>
            </p:cNvPr>
            <p:cNvSpPr>
              <a:spLocks/>
            </p:cNvSpPr>
            <p:nvPr/>
          </p:nvSpPr>
          <p:spPr bwMode="auto">
            <a:xfrm>
              <a:off x="3857143" y="2479214"/>
              <a:ext cx="9999" cy="14444"/>
            </a:xfrm>
            <a:custGeom>
              <a:avLst/>
              <a:gdLst>
                <a:gd name="T0" fmla="*/ 10 w 10"/>
                <a:gd name="T1" fmla="*/ 11 h 13"/>
                <a:gd name="T2" fmla="*/ 9 w 10"/>
                <a:gd name="T3" fmla="*/ 8 h 13"/>
                <a:gd name="T4" fmla="*/ 8 w 10"/>
                <a:gd name="T5" fmla="*/ 6 h 13"/>
                <a:gd name="T6" fmla="*/ 7 w 10"/>
                <a:gd name="T7" fmla="*/ 4 h 13"/>
                <a:gd name="T8" fmla="*/ 5 w 10"/>
                <a:gd name="T9" fmla="*/ 2 h 13"/>
                <a:gd name="T10" fmla="*/ 4 w 10"/>
                <a:gd name="T11" fmla="*/ 2 h 13"/>
                <a:gd name="T12" fmla="*/ 3 w 10"/>
                <a:gd name="T13" fmla="*/ 4 h 13"/>
                <a:gd name="T14" fmla="*/ 3 w 10"/>
                <a:gd name="T15" fmla="*/ 3 h 13"/>
                <a:gd name="T16" fmla="*/ 2 w 10"/>
                <a:gd name="T17" fmla="*/ 6 h 13"/>
                <a:gd name="T18" fmla="*/ 0 w 10"/>
                <a:gd name="T19" fmla="*/ 7 h 13"/>
                <a:gd name="T20" fmla="*/ 10 w 10"/>
                <a:gd name="T21" fmla="*/ 13 h 13"/>
                <a:gd name="T22" fmla="*/ 10 w 10"/>
                <a:gd name="T2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3">
                  <a:moveTo>
                    <a:pt x="10" y="11"/>
                  </a:moveTo>
                  <a:cubicBezTo>
                    <a:pt x="9" y="10"/>
                    <a:pt x="9" y="10"/>
                    <a:pt x="9" y="8"/>
                  </a:cubicBezTo>
                  <a:cubicBezTo>
                    <a:pt x="9" y="6"/>
                    <a:pt x="9" y="6"/>
                    <a:pt x="8" y="6"/>
                  </a:cubicBezTo>
                  <a:cubicBezTo>
                    <a:pt x="8" y="5"/>
                    <a:pt x="8" y="4"/>
                    <a:pt x="7" y="4"/>
                  </a:cubicBezTo>
                  <a:cubicBezTo>
                    <a:pt x="6" y="4"/>
                    <a:pt x="6" y="3"/>
                    <a:pt x="5" y="2"/>
                  </a:cubicBezTo>
                  <a:cubicBezTo>
                    <a:pt x="5" y="1"/>
                    <a:pt x="4" y="0"/>
                    <a:pt x="4" y="2"/>
                  </a:cubicBezTo>
                  <a:cubicBezTo>
                    <a:pt x="4" y="3"/>
                    <a:pt x="3" y="5"/>
                    <a:pt x="3" y="4"/>
                  </a:cubicBezTo>
                  <a:cubicBezTo>
                    <a:pt x="3" y="2"/>
                    <a:pt x="3" y="2"/>
                    <a:pt x="3" y="3"/>
                  </a:cubicBezTo>
                  <a:cubicBezTo>
                    <a:pt x="2" y="5"/>
                    <a:pt x="3" y="5"/>
                    <a:pt x="2" y="6"/>
                  </a:cubicBezTo>
                  <a:cubicBezTo>
                    <a:pt x="1" y="6"/>
                    <a:pt x="0" y="7"/>
                    <a:pt x="0" y="7"/>
                  </a:cubicBezTo>
                  <a:cubicBezTo>
                    <a:pt x="10" y="13"/>
                    <a:pt x="10" y="13"/>
                    <a:pt x="10" y="13"/>
                  </a:cubicBezTo>
                  <a:cubicBezTo>
                    <a:pt x="10" y="12"/>
                    <a:pt x="10" y="12"/>
                    <a:pt x="10"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0" name="Freeform 506">
              <a:extLst>
                <a:ext uri="{FF2B5EF4-FFF2-40B4-BE49-F238E27FC236}">
                  <a16:creationId xmlns="" xmlns:a16="http://schemas.microsoft.com/office/drawing/2014/main" id="{32F5C1E3-1DCB-4AE8-AEA7-5CE391F583A3}"/>
                </a:ext>
              </a:extLst>
            </p:cNvPr>
            <p:cNvSpPr>
              <a:spLocks/>
            </p:cNvSpPr>
            <p:nvPr/>
          </p:nvSpPr>
          <p:spPr bwMode="auto">
            <a:xfrm>
              <a:off x="3759374" y="2538097"/>
              <a:ext cx="217759" cy="137766"/>
            </a:xfrm>
            <a:custGeom>
              <a:avLst/>
              <a:gdLst>
                <a:gd name="T0" fmla="*/ 40 w 210"/>
                <a:gd name="T1" fmla="*/ 22 h 133"/>
                <a:gd name="T2" fmla="*/ 19 w 210"/>
                <a:gd name="T3" fmla="*/ 9 h 133"/>
                <a:gd name="T4" fmla="*/ 0 w 210"/>
                <a:gd name="T5" fmla="*/ 19 h 133"/>
                <a:gd name="T6" fmla="*/ 6 w 210"/>
                <a:gd name="T7" fmla="*/ 20 h 133"/>
                <a:gd name="T8" fmla="*/ 21 w 210"/>
                <a:gd name="T9" fmla="*/ 14 h 133"/>
                <a:gd name="T10" fmla="*/ 34 w 210"/>
                <a:gd name="T11" fmla="*/ 32 h 133"/>
                <a:gd name="T12" fmla="*/ 21 w 210"/>
                <a:gd name="T13" fmla="*/ 38 h 133"/>
                <a:gd name="T14" fmla="*/ 8 w 210"/>
                <a:gd name="T15" fmla="*/ 34 h 133"/>
                <a:gd name="T16" fmla="*/ 4 w 210"/>
                <a:gd name="T17" fmla="*/ 48 h 133"/>
                <a:gd name="T18" fmla="*/ 14 w 210"/>
                <a:gd name="T19" fmla="*/ 51 h 133"/>
                <a:gd name="T20" fmla="*/ 15 w 210"/>
                <a:gd name="T21" fmla="*/ 57 h 133"/>
                <a:gd name="T22" fmla="*/ 11 w 210"/>
                <a:gd name="T23" fmla="*/ 62 h 133"/>
                <a:gd name="T24" fmla="*/ 22 w 210"/>
                <a:gd name="T25" fmla="*/ 69 h 133"/>
                <a:gd name="T26" fmla="*/ 29 w 210"/>
                <a:gd name="T27" fmla="*/ 94 h 133"/>
                <a:gd name="T28" fmla="*/ 43 w 210"/>
                <a:gd name="T29" fmla="*/ 84 h 133"/>
                <a:gd name="T30" fmla="*/ 56 w 210"/>
                <a:gd name="T31" fmla="*/ 82 h 133"/>
                <a:gd name="T32" fmla="*/ 71 w 210"/>
                <a:gd name="T33" fmla="*/ 81 h 133"/>
                <a:gd name="T34" fmla="*/ 78 w 210"/>
                <a:gd name="T35" fmla="*/ 86 h 133"/>
                <a:gd name="T36" fmla="*/ 86 w 210"/>
                <a:gd name="T37" fmla="*/ 90 h 133"/>
                <a:gd name="T38" fmla="*/ 97 w 210"/>
                <a:gd name="T39" fmla="*/ 91 h 133"/>
                <a:gd name="T40" fmla="*/ 106 w 210"/>
                <a:gd name="T41" fmla="*/ 99 h 133"/>
                <a:gd name="T42" fmla="*/ 124 w 210"/>
                <a:gd name="T43" fmla="*/ 107 h 133"/>
                <a:gd name="T44" fmla="*/ 129 w 210"/>
                <a:gd name="T45" fmla="*/ 120 h 133"/>
                <a:gd name="T46" fmla="*/ 133 w 210"/>
                <a:gd name="T47" fmla="*/ 126 h 133"/>
                <a:gd name="T48" fmla="*/ 147 w 210"/>
                <a:gd name="T49" fmla="*/ 132 h 133"/>
                <a:gd name="T50" fmla="*/ 156 w 210"/>
                <a:gd name="T51" fmla="*/ 128 h 133"/>
                <a:gd name="T52" fmla="*/ 158 w 210"/>
                <a:gd name="T53" fmla="*/ 121 h 133"/>
                <a:gd name="T54" fmla="*/ 176 w 210"/>
                <a:gd name="T55" fmla="*/ 116 h 133"/>
                <a:gd name="T56" fmla="*/ 183 w 210"/>
                <a:gd name="T57" fmla="*/ 103 h 133"/>
                <a:gd name="T58" fmla="*/ 187 w 210"/>
                <a:gd name="T59" fmla="*/ 98 h 133"/>
                <a:gd name="T60" fmla="*/ 198 w 210"/>
                <a:gd name="T61" fmla="*/ 92 h 133"/>
                <a:gd name="T62" fmla="*/ 208 w 210"/>
                <a:gd name="T63" fmla="*/ 95 h 133"/>
                <a:gd name="T64" fmla="*/ 210 w 210"/>
                <a:gd name="T65" fmla="*/ 84 h 133"/>
                <a:gd name="T66" fmla="*/ 194 w 210"/>
                <a:gd name="T67" fmla="*/ 80 h 133"/>
                <a:gd name="T68" fmla="*/ 176 w 210"/>
                <a:gd name="T69" fmla="*/ 67 h 133"/>
                <a:gd name="T70" fmla="*/ 147 w 210"/>
                <a:gd name="T71" fmla="*/ 44 h 133"/>
                <a:gd name="T72" fmla="*/ 142 w 210"/>
                <a:gd name="T73" fmla="*/ 35 h 133"/>
                <a:gd name="T74" fmla="*/ 131 w 210"/>
                <a:gd name="T75" fmla="*/ 29 h 133"/>
                <a:gd name="T76" fmla="*/ 116 w 210"/>
                <a:gd name="T77" fmla="*/ 27 h 133"/>
                <a:gd name="T78" fmla="*/ 113 w 210"/>
                <a:gd name="T79" fmla="*/ 19 h 133"/>
                <a:gd name="T80" fmla="*/ 111 w 210"/>
                <a:gd name="T81" fmla="*/ 14 h 133"/>
                <a:gd name="T82" fmla="*/ 108 w 210"/>
                <a:gd name="T83" fmla="*/ 9 h 133"/>
                <a:gd name="T84" fmla="*/ 98 w 210"/>
                <a:gd name="T85" fmla="*/ 4 h 133"/>
                <a:gd name="T86" fmla="*/ 90 w 210"/>
                <a:gd name="T87" fmla="*/ 1 h 133"/>
                <a:gd name="T88" fmla="*/ 84 w 210"/>
                <a:gd name="T89" fmla="*/ 6 h 133"/>
                <a:gd name="T90" fmla="*/ 71 w 210"/>
                <a:gd name="T91" fmla="*/ 13 h 133"/>
                <a:gd name="T92" fmla="*/ 69 w 210"/>
                <a:gd name="T93" fmla="*/ 25 h 133"/>
                <a:gd name="T94" fmla="*/ 52 w 210"/>
                <a:gd name="T95" fmla="*/ 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 h="133">
                  <a:moveTo>
                    <a:pt x="52" y="26"/>
                  </a:moveTo>
                  <a:cubicBezTo>
                    <a:pt x="51" y="26"/>
                    <a:pt x="50" y="26"/>
                    <a:pt x="49" y="27"/>
                  </a:cubicBezTo>
                  <a:cubicBezTo>
                    <a:pt x="47" y="27"/>
                    <a:pt x="45" y="27"/>
                    <a:pt x="44" y="26"/>
                  </a:cubicBezTo>
                  <a:cubicBezTo>
                    <a:pt x="43" y="26"/>
                    <a:pt x="41" y="23"/>
                    <a:pt x="40" y="22"/>
                  </a:cubicBezTo>
                  <a:cubicBezTo>
                    <a:pt x="39" y="20"/>
                    <a:pt x="35" y="16"/>
                    <a:pt x="35" y="15"/>
                  </a:cubicBezTo>
                  <a:cubicBezTo>
                    <a:pt x="34" y="15"/>
                    <a:pt x="27" y="10"/>
                    <a:pt x="26" y="9"/>
                  </a:cubicBezTo>
                  <a:cubicBezTo>
                    <a:pt x="26" y="9"/>
                    <a:pt x="25" y="8"/>
                    <a:pt x="24" y="8"/>
                  </a:cubicBezTo>
                  <a:cubicBezTo>
                    <a:pt x="23" y="7"/>
                    <a:pt x="20" y="8"/>
                    <a:pt x="19" y="9"/>
                  </a:cubicBezTo>
                  <a:cubicBezTo>
                    <a:pt x="18" y="9"/>
                    <a:pt x="13" y="10"/>
                    <a:pt x="11" y="11"/>
                  </a:cubicBezTo>
                  <a:cubicBezTo>
                    <a:pt x="9" y="11"/>
                    <a:pt x="5" y="14"/>
                    <a:pt x="4" y="14"/>
                  </a:cubicBezTo>
                  <a:cubicBezTo>
                    <a:pt x="4" y="15"/>
                    <a:pt x="1" y="17"/>
                    <a:pt x="0" y="19"/>
                  </a:cubicBezTo>
                  <a:cubicBezTo>
                    <a:pt x="0" y="19"/>
                    <a:pt x="0" y="19"/>
                    <a:pt x="0" y="19"/>
                  </a:cubicBezTo>
                  <a:cubicBezTo>
                    <a:pt x="1" y="22"/>
                    <a:pt x="4" y="26"/>
                    <a:pt x="4" y="27"/>
                  </a:cubicBezTo>
                  <a:cubicBezTo>
                    <a:pt x="4" y="28"/>
                    <a:pt x="7" y="34"/>
                    <a:pt x="6" y="29"/>
                  </a:cubicBezTo>
                  <a:cubicBezTo>
                    <a:pt x="5" y="23"/>
                    <a:pt x="5" y="24"/>
                    <a:pt x="6" y="23"/>
                  </a:cubicBezTo>
                  <a:cubicBezTo>
                    <a:pt x="6" y="21"/>
                    <a:pt x="7" y="20"/>
                    <a:pt x="6" y="20"/>
                  </a:cubicBezTo>
                  <a:cubicBezTo>
                    <a:pt x="5" y="20"/>
                    <a:pt x="5" y="20"/>
                    <a:pt x="6" y="18"/>
                  </a:cubicBezTo>
                  <a:cubicBezTo>
                    <a:pt x="7" y="16"/>
                    <a:pt x="8" y="13"/>
                    <a:pt x="10" y="13"/>
                  </a:cubicBezTo>
                  <a:cubicBezTo>
                    <a:pt x="12" y="12"/>
                    <a:pt x="17" y="12"/>
                    <a:pt x="18" y="12"/>
                  </a:cubicBezTo>
                  <a:cubicBezTo>
                    <a:pt x="20" y="12"/>
                    <a:pt x="21" y="13"/>
                    <a:pt x="21" y="14"/>
                  </a:cubicBezTo>
                  <a:cubicBezTo>
                    <a:pt x="21" y="16"/>
                    <a:pt x="21" y="17"/>
                    <a:pt x="22" y="18"/>
                  </a:cubicBezTo>
                  <a:cubicBezTo>
                    <a:pt x="23" y="19"/>
                    <a:pt x="23" y="20"/>
                    <a:pt x="23" y="21"/>
                  </a:cubicBezTo>
                  <a:cubicBezTo>
                    <a:pt x="23" y="22"/>
                    <a:pt x="24" y="24"/>
                    <a:pt x="26" y="25"/>
                  </a:cubicBezTo>
                  <a:cubicBezTo>
                    <a:pt x="28" y="26"/>
                    <a:pt x="36" y="30"/>
                    <a:pt x="34" y="32"/>
                  </a:cubicBezTo>
                  <a:cubicBezTo>
                    <a:pt x="33" y="35"/>
                    <a:pt x="32" y="35"/>
                    <a:pt x="30" y="34"/>
                  </a:cubicBezTo>
                  <a:cubicBezTo>
                    <a:pt x="28" y="34"/>
                    <a:pt x="26" y="34"/>
                    <a:pt x="27" y="36"/>
                  </a:cubicBezTo>
                  <a:cubicBezTo>
                    <a:pt x="28" y="37"/>
                    <a:pt x="29" y="38"/>
                    <a:pt x="27" y="38"/>
                  </a:cubicBezTo>
                  <a:cubicBezTo>
                    <a:pt x="25" y="38"/>
                    <a:pt x="22" y="37"/>
                    <a:pt x="21" y="38"/>
                  </a:cubicBezTo>
                  <a:cubicBezTo>
                    <a:pt x="19" y="39"/>
                    <a:pt x="19" y="39"/>
                    <a:pt x="18" y="36"/>
                  </a:cubicBezTo>
                  <a:cubicBezTo>
                    <a:pt x="18" y="34"/>
                    <a:pt x="17" y="34"/>
                    <a:pt x="16" y="35"/>
                  </a:cubicBezTo>
                  <a:cubicBezTo>
                    <a:pt x="16" y="36"/>
                    <a:pt x="14" y="36"/>
                    <a:pt x="12" y="36"/>
                  </a:cubicBezTo>
                  <a:cubicBezTo>
                    <a:pt x="10" y="36"/>
                    <a:pt x="9" y="36"/>
                    <a:pt x="8" y="34"/>
                  </a:cubicBezTo>
                  <a:cubicBezTo>
                    <a:pt x="7" y="32"/>
                    <a:pt x="7" y="30"/>
                    <a:pt x="6" y="33"/>
                  </a:cubicBezTo>
                  <a:cubicBezTo>
                    <a:pt x="6" y="37"/>
                    <a:pt x="5" y="40"/>
                    <a:pt x="4" y="42"/>
                  </a:cubicBezTo>
                  <a:cubicBezTo>
                    <a:pt x="4" y="43"/>
                    <a:pt x="3" y="44"/>
                    <a:pt x="4" y="45"/>
                  </a:cubicBezTo>
                  <a:cubicBezTo>
                    <a:pt x="4" y="47"/>
                    <a:pt x="4" y="48"/>
                    <a:pt x="4" y="48"/>
                  </a:cubicBezTo>
                  <a:cubicBezTo>
                    <a:pt x="4" y="49"/>
                    <a:pt x="4" y="49"/>
                    <a:pt x="6" y="49"/>
                  </a:cubicBezTo>
                  <a:cubicBezTo>
                    <a:pt x="7" y="49"/>
                    <a:pt x="10" y="49"/>
                    <a:pt x="11" y="49"/>
                  </a:cubicBezTo>
                  <a:cubicBezTo>
                    <a:pt x="12" y="50"/>
                    <a:pt x="12" y="50"/>
                    <a:pt x="13" y="50"/>
                  </a:cubicBezTo>
                  <a:cubicBezTo>
                    <a:pt x="14" y="50"/>
                    <a:pt x="15" y="49"/>
                    <a:pt x="14" y="51"/>
                  </a:cubicBezTo>
                  <a:cubicBezTo>
                    <a:pt x="14" y="53"/>
                    <a:pt x="14" y="54"/>
                    <a:pt x="15" y="55"/>
                  </a:cubicBezTo>
                  <a:cubicBezTo>
                    <a:pt x="17" y="56"/>
                    <a:pt x="19" y="57"/>
                    <a:pt x="17" y="57"/>
                  </a:cubicBezTo>
                  <a:cubicBezTo>
                    <a:pt x="15" y="58"/>
                    <a:pt x="15" y="58"/>
                    <a:pt x="15" y="57"/>
                  </a:cubicBezTo>
                  <a:cubicBezTo>
                    <a:pt x="15" y="56"/>
                    <a:pt x="16" y="56"/>
                    <a:pt x="15" y="57"/>
                  </a:cubicBezTo>
                  <a:cubicBezTo>
                    <a:pt x="14" y="57"/>
                    <a:pt x="11" y="58"/>
                    <a:pt x="11" y="57"/>
                  </a:cubicBezTo>
                  <a:cubicBezTo>
                    <a:pt x="12" y="55"/>
                    <a:pt x="12" y="54"/>
                    <a:pt x="11" y="56"/>
                  </a:cubicBezTo>
                  <a:cubicBezTo>
                    <a:pt x="10" y="58"/>
                    <a:pt x="10" y="59"/>
                    <a:pt x="10" y="60"/>
                  </a:cubicBezTo>
                  <a:cubicBezTo>
                    <a:pt x="10" y="62"/>
                    <a:pt x="11" y="63"/>
                    <a:pt x="11" y="62"/>
                  </a:cubicBezTo>
                  <a:cubicBezTo>
                    <a:pt x="11" y="60"/>
                    <a:pt x="11" y="60"/>
                    <a:pt x="12" y="61"/>
                  </a:cubicBezTo>
                  <a:cubicBezTo>
                    <a:pt x="14" y="61"/>
                    <a:pt x="16" y="63"/>
                    <a:pt x="18" y="64"/>
                  </a:cubicBezTo>
                  <a:cubicBezTo>
                    <a:pt x="19" y="65"/>
                    <a:pt x="20" y="66"/>
                    <a:pt x="21" y="67"/>
                  </a:cubicBezTo>
                  <a:cubicBezTo>
                    <a:pt x="21" y="67"/>
                    <a:pt x="23" y="68"/>
                    <a:pt x="22" y="69"/>
                  </a:cubicBezTo>
                  <a:cubicBezTo>
                    <a:pt x="22" y="69"/>
                    <a:pt x="19" y="77"/>
                    <a:pt x="20" y="86"/>
                  </a:cubicBezTo>
                  <a:cubicBezTo>
                    <a:pt x="20" y="86"/>
                    <a:pt x="21" y="92"/>
                    <a:pt x="21" y="93"/>
                  </a:cubicBezTo>
                  <a:cubicBezTo>
                    <a:pt x="21" y="94"/>
                    <a:pt x="21" y="95"/>
                    <a:pt x="21" y="95"/>
                  </a:cubicBezTo>
                  <a:cubicBezTo>
                    <a:pt x="29" y="94"/>
                    <a:pt x="29" y="94"/>
                    <a:pt x="29" y="94"/>
                  </a:cubicBezTo>
                  <a:cubicBezTo>
                    <a:pt x="29" y="94"/>
                    <a:pt x="29" y="95"/>
                    <a:pt x="30" y="94"/>
                  </a:cubicBezTo>
                  <a:cubicBezTo>
                    <a:pt x="30" y="94"/>
                    <a:pt x="31" y="93"/>
                    <a:pt x="31" y="93"/>
                  </a:cubicBezTo>
                  <a:cubicBezTo>
                    <a:pt x="32" y="93"/>
                    <a:pt x="37" y="88"/>
                    <a:pt x="38" y="87"/>
                  </a:cubicBezTo>
                  <a:cubicBezTo>
                    <a:pt x="39" y="86"/>
                    <a:pt x="40" y="84"/>
                    <a:pt x="43" y="84"/>
                  </a:cubicBezTo>
                  <a:cubicBezTo>
                    <a:pt x="45" y="83"/>
                    <a:pt x="46" y="82"/>
                    <a:pt x="46" y="82"/>
                  </a:cubicBezTo>
                  <a:cubicBezTo>
                    <a:pt x="47" y="82"/>
                    <a:pt x="52" y="82"/>
                    <a:pt x="53" y="82"/>
                  </a:cubicBezTo>
                  <a:cubicBezTo>
                    <a:pt x="54" y="83"/>
                    <a:pt x="55" y="83"/>
                    <a:pt x="55" y="83"/>
                  </a:cubicBezTo>
                  <a:cubicBezTo>
                    <a:pt x="55" y="83"/>
                    <a:pt x="56" y="83"/>
                    <a:pt x="56" y="82"/>
                  </a:cubicBezTo>
                  <a:cubicBezTo>
                    <a:pt x="56" y="82"/>
                    <a:pt x="58" y="80"/>
                    <a:pt x="61" y="80"/>
                  </a:cubicBezTo>
                  <a:cubicBezTo>
                    <a:pt x="64" y="79"/>
                    <a:pt x="68" y="80"/>
                    <a:pt x="68" y="80"/>
                  </a:cubicBezTo>
                  <a:cubicBezTo>
                    <a:pt x="69" y="80"/>
                    <a:pt x="69" y="80"/>
                    <a:pt x="70" y="80"/>
                  </a:cubicBezTo>
                  <a:cubicBezTo>
                    <a:pt x="70" y="80"/>
                    <a:pt x="71" y="81"/>
                    <a:pt x="71" y="81"/>
                  </a:cubicBezTo>
                  <a:cubicBezTo>
                    <a:pt x="71" y="81"/>
                    <a:pt x="72" y="82"/>
                    <a:pt x="72" y="82"/>
                  </a:cubicBezTo>
                  <a:cubicBezTo>
                    <a:pt x="72" y="82"/>
                    <a:pt x="72" y="85"/>
                    <a:pt x="75" y="85"/>
                  </a:cubicBezTo>
                  <a:cubicBezTo>
                    <a:pt x="75" y="85"/>
                    <a:pt x="77" y="86"/>
                    <a:pt x="77" y="86"/>
                  </a:cubicBezTo>
                  <a:cubicBezTo>
                    <a:pt x="78" y="86"/>
                    <a:pt x="78" y="86"/>
                    <a:pt x="78" y="86"/>
                  </a:cubicBezTo>
                  <a:cubicBezTo>
                    <a:pt x="79" y="86"/>
                    <a:pt x="81" y="87"/>
                    <a:pt x="81" y="87"/>
                  </a:cubicBezTo>
                  <a:cubicBezTo>
                    <a:pt x="81" y="87"/>
                    <a:pt x="82" y="87"/>
                    <a:pt x="82" y="87"/>
                  </a:cubicBezTo>
                  <a:cubicBezTo>
                    <a:pt x="82" y="87"/>
                    <a:pt x="85" y="90"/>
                    <a:pt x="85" y="90"/>
                  </a:cubicBezTo>
                  <a:cubicBezTo>
                    <a:pt x="85" y="90"/>
                    <a:pt x="85" y="90"/>
                    <a:pt x="86" y="90"/>
                  </a:cubicBezTo>
                  <a:cubicBezTo>
                    <a:pt x="86" y="90"/>
                    <a:pt x="88" y="90"/>
                    <a:pt x="88" y="90"/>
                  </a:cubicBezTo>
                  <a:cubicBezTo>
                    <a:pt x="88" y="90"/>
                    <a:pt x="89" y="90"/>
                    <a:pt x="89" y="90"/>
                  </a:cubicBezTo>
                  <a:cubicBezTo>
                    <a:pt x="89" y="90"/>
                    <a:pt x="90" y="90"/>
                    <a:pt x="90" y="90"/>
                  </a:cubicBezTo>
                  <a:cubicBezTo>
                    <a:pt x="91" y="90"/>
                    <a:pt x="96" y="91"/>
                    <a:pt x="97" y="91"/>
                  </a:cubicBezTo>
                  <a:cubicBezTo>
                    <a:pt x="98" y="91"/>
                    <a:pt x="98" y="91"/>
                    <a:pt x="99" y="91"/>
                  </a:cubicBezTo>
                  <a:cubicBezTo>
                    <a:pt x="99" y="91"/>
                    <a:pt x="102" y="92"/>
                    <a:pt x="103" y="93"/>
                  </a:cubicBezTo>
                  <a:cubicBezTo>
                    <a:pt x="104" y="95"/>
                    <a:pt x="106" y="98"/>
                    <a:pt x="106" y="98"/>
                  </a:cubicBezTo>
                  <a:cubicBezTo>
                    <a:pt x="106" y="98"/>
                    <a:pt x="106" y="99"/>
                    <a:pt x="106" y="99"/>
                  </a:cubicBezTo>
                  <a:cubicBezTo>
                    <a:pt x="107" y="99"/>
                    <a:pt x="112" y="100"/>
                    <a:pt x="114" y="103"/>
                  </a:cubicBezTo>
                  <a:cubicBezTo>
                    <a:pt x="115" y="106"/>
                    <a:pt x="116" y="107"/>
                    <a:pt x="116" y="107"/>
                  </a:cubicBezTo>
                  <a:cubicBezTo>
                    <a:pt x="116" y="107"/>
                    <a:pt x="116" y="107"/>
                    <a:pt x="117" y="107"/>
                  </a:cubicBezTo>
                  <a:cubicBezTo>
                    <a:pt x="117" y="107"/>
                    <a:pt x="123" y="107"/>
                    <a:pt x="124" y="107"/>
                  </a:cubicBezTo>
                  <a:cubicBezTo>
                    <a:pt x="124" y="107"/>
                    <a:pt x="126" y="107"/>
                    <a:pt x="127" y="107"/>
                  </a:cubicBezTo>
                  <a:cubicBezTo>
                    <a:pt x="127" y="107"/>
                    <a:pt x="129" y="107"/>
                    <a:pt x="129" y="108"/>
                  </a:cubicBezTo>
                  <a:cubicBezTo>
                    <a:pt x="129" y="109"/>
                    <a:pt x="129" y="113"/>
                    <a:pt x="129" y="114"/>
                  </a:cubicBezTo>
                  <a:cubicBezTo>
                    <a:pt x="129" y="115"/>
                    <a:pt x="129" y="119"/>
                    <a:pt x="129" y="120"/>
                  </a:cubicBezTo>
                  <a:cubicBezTo>
                    <a:pt x="130" y="121"/>
                    <a:pt x="130" y="123"/>
                    <a:pt x="130" y="124"/>
                  </a:cubicBezTo>
                  <a:cubicBezTo>
                    <a:pt x="130" y="124"/>
                    <a:pt x="130" y="125"/>
                    <a:pt x="130" y="125"/>
                  </a:cubicBezTo>
                  <a:cubicBezTo>
                    <a:pt x="132" y="126"/>
                    <a:pt x="132" y="126"/>
                    <a:pt x="132" y="126"/>
                  </a:cubicBezTo>
                  <a:cubicBezTo>
                    <a:pt x="132" y="126"/>
                    <a:pt x="133" y="126"/>
                    <a:pt x="133" y="126"/>
                  </a:cubicBezTo>
                  <a:cubicBezTo>
                    <a:pt x="134" y="126"/>
                    <a:pt x="140" y="127"/>
                    <a:pt x="140" y="127"/>
                  </a:cubicBezTo>
                  <a:cubicBezTo>
                    <a:pt x="140" y="127"/>
                    <a:pt x="141" y="127"/>
                    <a:pt x="141" y="128"/>
                  </a:cubicBezTo>
                  <a:cubicBezTo>
                    <a:pt x="141" y="128"/>
                    <a:pt x="145" y="132"/>
                    <a:pt x="145" y="132"/>
                  </a:cubicBezTo>
                  <a:cubicBezTo>
                    <a:pt x="145" y="132"/>
                    <a:pt x="146" y="133"/>
                    <a:pt x="147" y="132"/>
                  </a:cubicBezTo>
                  <a:cubicBezTo>
                    <a:pt x="147" y="131"/>
                    <a:pt x="149" y="130"/>
                    <a:pt x="149" y="130"/>
                  </a:cubicBezTo>
                  <a:cubicBezTo>
                    <a:pt x="153" y="130"/>
                    <a:pt x="153" y="130"/>
                    <a:pt x="153" y="130"/>
                  </a:cubicBezTo>
                  <a:cubicBezTo>
                    <a:pt x="153" y="130"/>
                    <a:pt x="154" y="130"/>
                    <a:pt x="154" y="129"/>
                  </a:cubicBezTo>
                  <a:cubicBezTo>
                    <a:pt x="154" y="129"/>
                    <a:pt x="155" y="128"/>
                    <a:pt x="156" y="128"/>
                  </a:cubicBezTo>
                  <a:cubicBezTo>
                    <a:pt x="156" y="128"/>
                    <a:pt x="157" y="128"/>
                    <a:pt x="157" y="127"/>
                  </a:cubicBezTo>
                  <a:cubicBezTo>
                    <a:pt x="157" y="127"/>
                    <a:pt x="159" y="125"/>
                    <a:pt x="159" y="124"/>
                  </a:cubicBezTo>
                  <a:cubicBezTo>
                    <a:pt x="159" y="124"/>
                    <a:pt x="160" y="123"/>
                    <a:pt x="159" y="122"/>
                  </a:cubicBezTo>
                  <a:cubicBezTo>
                    <a:pt x="158" y="121"/>
                    <a:pt x="158" y="121"/>
                    <a:pt x="158" y="121"/>
                  </a:cubicBezTo>
                  <a:cubicBezTo>
                    <a:pt x="159" y="121"/>
                    <a:pt x="162" y="121"/>
                    <a:pt x="163" y="120"/>
                  </a:cubicBezTo>
                  <a:cubicBezTo>
                    <a:pt x="164" y="120"/>
                    <a:pt x="170" y="118"/>
                    <a:pt x="170" y="117"/>
                  </a:cubicBezTo>
                  <a:cubicBezTo>
                    <a:pt x="170" y="117"/>
                    <a:pt x="173" y="116"/>
                    <a:pt x="173" y="116"/>
                  </a:cubicBezTo>
                  <a:cubicBezTo>
                    <a:pt x="174" y="116"/>
                    <a:pt x="175" y="116"/>
                    <a:pt x="176" y="116"/>
                  </a:cubicBezTo>
                  <a:cubicBezTo>
                    <a:pt x="176" y="115"/>
                    <a:pt x="179" y="113"/>
                    <a:pt x="179" y="113"/>
                  </a:cubicBezTo>
                  <a:cubicBezTo>
                    <a:pt x="179" y="112"/>
                    <a:pt x="180" y="112"/>
                    <a:pt x="180" y="111"/>
                  </a:cubicBezTo>
                  <a:cubicBezTo>
                    <a:pt x="180" y="110"/>
                    <a:pt x="180" y="108"/>
                    <a:pt x="180" y="107"/>
                  </a:cubicBezTo>
                  <a:cubicBezTo>
                    <a:pt x="180" y="107"/>
                    <a:pt x="183" y="103"/>
                    <a:pt x="183" y="103"/>
                  </a:cubicBezTo>
                  <a:cubicBezTo>
                    <a:pt x="183" y="103"/>
                    <a:pt x="183" y="102"/>
                    <a:pt x="183" y="102"/>
                  </a:cubicBezTo>
                  <a:cubicBezTo>
                    <a:pt x="183" y="101"/>
                    <a:pt x="183" y="100"/>
                    <a:pt x="184" y="99"/>
                  </a:cubicBezTo>
                  <a:cubicBezTo>
                    <a:pt x="185" y="98"/>
                    <a:pt x="186" y="98"/>
                    <a:pt x="186" y="98"/>
                  </a:cubicBezTo>
                  <a:cubicBezTo>
                    <a:pt x="186" y="98"/>
                    <a:pt x="186" y="98"/>
                    <a:pt x="187" y="98"/>
                  </a:cubicBezTo>
                  <a:cubicBezTo>
                    <a:pt x="187" y="98"/>
                    <a:pt x="193" y="97"/>
                    <a:pt x="193" y="97"/>
                  </a:cubicBezTo>
                  <a:cubicBezTo>
                    <a:pt x="193" y="97"/>
                    <a:pt x="193" y="97"/>
                    <a:pt x="193" y="97"/>
                  </a:cubicBezTo>
                  <a:cubicBezTo>
                    <a:pt x="194" y="96"/>
                    <a:pt x="197" y="92"/>
                    <a:pt x="197" y="92"/>
                  </a:cubicBezTo>
                  <a:cubicBezTo>
                    <a:pt x="197" y="92"/>
                    <a:pt x="197" y="92"/>
                    <a:pt x="198" y="92"/>
                  </a:cubicBezTo>
                  <a:cubicBezTo>
                    <a:pt x="199" y="93"/>
                    <a:pt x="200" y="93"/>
                    <a:pt x="200" y="93"/>
                  </a:cubicBezTo>
                  <a:cubicBezTo>
                    <a:pt x="200" y="94"/>
                    <a:pt x="204" y="95"/>
                    <a:pt x="205" y="95"/>
                  </a:cubicBezTo>
                  <a:cubicBezTo>
                    <a:pt x="205" y="95"/>
                    <a:pt x="207" y="96"/>
                    <a:pt x="207" y="96"/>
                  </a:cubicBezTo>
                  <a:cubicBezTo>
                    <a:pt x="208" y="95"/>
                    <a:pt x="208" y="95"/>
                    <a:pt x="208" y="95"/>
                  </a:cubicBezTo>
                  <a:cubicBezTo>
                    <a:pt x="208" y="95"/>
                    <a:pt x="208" y="95"/>
                    <a:pt x="209" y="95"/>
                  </a:cubicBezTo>
                  <a:cubicBezTo>
                    <a:pt x="209" y="95"/>
                    <a:pt x="209" y="94"/>
                    <a:pt x="209" y="94"/>
                  </a:cubicBezTo>
                  <a:cubicBezTo>
                    <a:pt x="209" y="93"/>
                    <a:pt x="210" y="85"/>
                    <a:pt x="210" y="85"/>
                  </a:cubicBezTo>
                  <a:cubicBezTo>
                    <a:pt x="210" y="85"/>
                    <a:pt x="210" y="84"/>
                    <a:pt x="210" y="84"/>
                  </a:cubicBezTo>
                  <a:cubicBezTo>
                    <a:pt x="210" y="84"/>
                    <a:pt x="203" y="81"/>
                    <a:pt x="202" y="80"/>
                  </a:cubicBezTo>
                  <a:cubicBezTo>
                    <a:pt x="202" y="80"/>
                    <a:pt x="200" y="80"/>
                    <a:pt x="200" y="80"/>
                  </a:cubicBezTo>
                  <a:cubicBezTo>
                    <a:pt x="199" y="79"/>
                    <a:pt x="199" y="80"/>
                    <a:pt x="199" y="80"/>
                  </a:cubicBezTo>
                  <a:cubicBezTo>
                    <a:pt x="198" y="80"/>
                    <a:pt x="196" y="80"/>
                    <a:pt x="194" y="80"/>
                  </a:cubicBezTo>
                  <a:cubicBezTo>
                    <a:pt x="193" y="79"/>
                    <a:pt x="187" y="75"/>
                    <a:pt x="187" y="75"/>
                  </a:cubicBezTo>
                  <a:cubicBezTo>
                    <a:pt x="187" y="74"/>
                    <a:pt x="183" y="72"/>
                    <a:pt x="182" y="72"/>
                  </a:cubicBezTo>
                  <a:cubicBezTo>
                    <a:pt x="181" y="72"/>
                    <a:pt x="178" y="69"/>
                    <a:pt x="178" y="69"/>
                  </a:cubicBezTo>
                  <a:cubicBezTo>
                    <a:pt x="177" y="68"/>
                    <a:pt x="176" y="68"/>
                    <a:pt x="176" y="67"/>
                  </a:cubicBezTo>
                  <a:cubicBezTo>
                    <a:pt x="176" y="67"/>
                    <a:pt x="166" y="62"/>
                    <a:pt x="165" y="62"/>
                  </a:cubicBezTo>
                  <a:cubicBezTo>
                    <a:pt x="164" y="61"/>
                    <a:pt x="150" y="51"/>
                    <a:pt x="149" y="50"/>
                  </a:cubicBezTo>
                  <a:cubicBezTo>
                    <a:pt x="149" y="50"/>
                    <a:pt x="149" y="50"/>
                    <a:pt x="149" y="50"/>
                  </a:cubicBezTo>
                  <a:cubicBezTo>
                    <a:pt x="147" y="44"/>
                    <a:pt x="147" y="44"/>
                    <a:pt x="147" y="44"/>
                  </a:cubicBezTo>
                  <a:cubicBezTo>
                    <a:pt x="146" y="43"/>
                    <a:pt x="146" y="43"/>
                    <a:pt x="146" y="43"/>
                  </a:cubicBezTo>
                  <a:cubicBezTo>
                    <a:pt x="146" y="43"/>
                    <a:pt x="145" y="41"/>
                    <a:pt x="144" y="41"/>
                  </a:cubicBezTo>
                  <a:cubicBezTo>
                    <a:pt x="144" y="41"/>
                    <a:pt x="144" y="40"/>
                    <a:pt x="144" y="40"/>
                  </a:cubicBezTo>
                  <a:cubicBezTo>
                    <a:pt x="144" y="40"/>
                    <a:pt x="142" y="37"/>
                    <a:pt x="142" y="35"/>
                  </a:cubicBezTo>
                  <a:cubicBezTo>
                    <a:pt x="141" y="34"/>
                    <a:pt x="139" y="29"/>
                    <a:pt x="137" y="28"/>
                  </a:cubicBezTo>
                  <a:cubicBezTo>
                    <a:pt x="136" y="27"/>
                    <a:pt x="134" y="27"/>
                    <a:pt x="133" y="27"/>
                  </a:cubicBezTo>
                  <a:cubicBezTo>
                    <a:pt x="133" y="27"/>
                    <a:pt x="132" y="27"/>
                    <a:pt x="133" y="27"/>
                  </a:cubicBezTo>
                  <a:cubicBezTo>
                    <a:pt x="133" y="28"/>
                    <a:pt x="132" y="29"/>
                    <a:pt x="131" y="29"/>
                  </a:cubicBezTo>
                  <a:cubicBezTo>
                    <a:pt x="130" y="29"/>
                    <a:pt x="127" y="28"/>
                    <a:pt x="126" y="28"/>
                  </a:cubicBezTo>
                  <a:cubicBezTo>
                    <a:pt x="126" y="28"/>
                    <a:pt x="122" y="28"/>
                    <a:pt x="122" y="28"/>
                  </a:cubicBezTo>
                  <a:cubicBezTo>
                    <a:pt x="122" y="27"/>
                    <a:pt x="119" y="28"/>
                    <a:pt x="118" y="28"/>
                  </a:cubicBezTo>
                  <a:cubicBezTo>
                    <a:pt x="118" y="28"/>
                    <a:pt x="117" y="27"/>
                    <a:pt x="116" y="27"/>
                  </a:cubicBezTo>
                  <a:cubicBezTo>
                    <a:pt x="116" y="26"/>
                    <a:pt x="115" y="26"/>
                    <a:pt x="114" y="25"/>
                  </a:cubicBezTo>
                  <a:cubicBezTo>
                    <a:pt x="112" y="24"/>
                    <a:pt x="114" y="22"/>
                    <a:pt x="114" y="21"/>
                  </a:cubicBezTo>
                  <a:cubicBezTo>
                    <a:pt x="114" y="21"/>
                    <a:pt x="114" y="20"/>
                    <a:pt x="113" y="20"/>
                  </a:cubicBezTo>
                  <a:cubicBezTo>
                    <a:pt x="113" y="19"/>
                    <a:pt x="113" y="19"/>
                    <a:pt x="113" y="19"/>
                  </a:cubicBezTo>
                  <a:cubicBezTo>
                    <a:pt x="113" y="19"/>
                    <a:pt x="114" y="19"/>
                    <a:pt x="115" y="18"/>
                  </a:cubicBezTo>
                  <a:cubicBezTo>
                    <a:pt x="116" y="18"/>
                    <a:pt x="115" y="17"/>
                    <a:pt x="114" y="17"/>
                  </a:cubicBezTo>
                  <a:cubicBezTo>
                    <a:pt x="114" y="16"/>
                    <a:pt x="112" y="15"/>
                    <a:pt x="111" y="15"/>
                  </a:cubicBezTo>
                  <a:cubicBezTo>
                    <a:pt x="111" y="15"/>
                    <a:pt x="110" y="15"/>
                    <a:pt x="111" y="14"/>
                  </a:cubicBezTo>
                  <a:cubicBezTo>
                    <a:pt x="112" y="14"/>
                    <a:pt x="112" y="14"/>
                    <a:pt x="112" y="13"/>
                  </a:cubicBezTo>
                  <a:cubicBezTo>
                    <a:pt x="112" y="12"/>
                    <a:pt x="111" y="12"/>
                    <a:pt x="112" y="11"/>
                  </a:cubicBezTo>
                  <a:cubicBezTo>
                    <a:pt x="112" y="11"/>
                    <a:pt x="112" y="11"/>
                    <a:pt x="112" y="11"/>
                  </a:cubicBezTo>
                  <a:cubicBezTo>
                    <a:pt x="112" y="11"/>
                    <a:pt x="108" y="9"/>
                    <a:pt x="108" y="9"/>
                  </a:cubicBezTo>
                  <a:cubicBezTo>
                    <a:pt x="107" y="9"/>
                    <a:pt x="107" y="9"/>
                    <a:pt x="106" y="9"/>
                  </a:cubicBezTo>
                  <a:cubicBezTo>
                    <a:pt x="105" y="9"/>
                    <a:pt x="104" y="9"/>
                    <a:pt x="102" y="8"/>
                  </a:cubicBezTo>
                  <a:cubicBezTo>
                    <a:pt x="101" y="8"/>
                    <a:pt x="99" y="5"/>
                    <a:pt x="99" y="5"/>
                  </a:cubicBezTo>
                  <a:cubicBezTo>
                    <a:pt x="99" y="4"/>
                    <a:pt x="98" y="4"/>
                    <a:pt x="98" y="4"/>
                  </a:cubicBezTo>
                  <a:cubicBezTo>
                    <a:pt x="98" y="4"/>
                    <a:pt x="97" y="5"/>
                    <a:pt x="97" y="5"/>
                  </a:cubicBezTo>
                  <a:cubicBezTo>
                    <a:pt x="97" y="5"/>
                    <a:pt x="96" y="4"/>
                    <a:pt x="96" y="4"/>
                  </a:cubicBezTo>
                  <a:cubicBezTo>
                    <a:pt x="96" y="4"/>
                    <a:pt x="92" y="1"/>
                    <a:pt x="91" y="0"/>
                  </a:cubicBezTo>
                  <a:cubicBezTo>
                    <a:pt x="91" y="0"/>
                    <a:pt x="91" y="0"/>
                    <a:pt x="90" y="1"/>
                  </a:cubicBezTo>
                  <a:cubicBezTo>
                    <a:pt x="89" y="2"/>
                    <a:pt x="88" y="3"/>
                    <a:pt x="88" y="4"/>
                  </a:cubicBezTo>
                  <a:cubicBezTo>
                    <a:pt x="87" y="5"/>
                    <a:pt x="88" y="7"/>
                    <a:pt x="89" y="8"/>
                  </a:cubicBezTo>
                  <a:cubicBezTo>
                    <a:pt x="89" y="9"/>
                    <a:pt x="88" y="8"/>
                    <a:pt x="87" y="7"/>
                  </a:cubicBezTo>
                  <a:cubicBezTo>
                    <a:pt x="87" y="6"/>
                    <a:pt x="85" y="6"/>
                    <a:pt x="84" y="6"/>
                  </a:cubicBezTo>
                  <a:cubicBezTo>
                    <a:pt x="84" y="6"/>
                    <a:pt x="84" y="6"/>
                    <a:pt x="83" y="5"/>
                  </a:cubicBezTo>
                  <a:cubicBezTo>
                    <a:pt x="83" y="4"/>
                    <a:pt x="82" y="7"/>
                    <a:pt x="81" y="8"/>
                  </a:cubicBezTo>
                  <a:cubicBezTo>
                    <a:pt x="81" y="9"/>
                    <a:pt x="80" y="10"/>
                    <a:pt x="79" y="11"/>
                  </a:cubicBezTo>
                  <a:cubicBezTo>
                    <a:pt x="78" y="12"/>
                    <a:pt x="71" y="13"/>
                    <a:pt x="71" y="13"/>
                  </a:cubicBezTo>
                  <a:cubicBezTo>
                    <a:pt x="70" y="13"/>
                    <a:pt x="70" y="14"/>
                    <a:pt x="70" y="14"/>
                  </a:cubicBezTo>
                  <a:cubicBezTo>
                    <a:pt x="70" y="14"/>
                    <a:pt x="68" y="17"/>
                    <a:pt x="67" y="18"/>
                  </a:cubicBezTo>
                  <a:cubicBezTo>
                    <a:pt x="67" y="20"/>
                    <a:pt x="67" y="22"/>
                    <a:pt x="68" y="23"/>
                  </a:cubicBezTo>
                  <a:cubicBezTo>
                    <a:pt x="68" y="24"/>
                    <a:pt x="68" y="25"/>
                    <a:pt x="69" y="25"/>
                  </a:cubicBezTo>
                  <a:cubicBezTo>
                    <a:pt x="70" y="25"/>
                    <a:pt x="69" y="26"/>
                    <a:pt x="69" y="26"/>
                  </a:cubicBezTo>
                  <a:cubicBezTo>
                    <a:pt x="69" y="26"/>
                    <a:pt x="63" y="26"/>
                    <a:pt x="62" y="26"/>
                  </a:cubicBezTo>
                  <a:cubicBezTo>
                    <a:pt x="61" y="26"/>
                    <a:pt x="57" y="27"/>
                    <a:pt x="55" y="26"/>
                  </a:cubicBezTo>
                  <a:cubicBezTo>
                    <a:pt x="54" y="26"/>
                    <a:pt x="53" y="26"/>
                    <a:pt x="52" y="2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1" name="Freeform 507">
              <a:extLst>
                <a:ext uri="{FF2B5EF4-FFF2-40B4-BE49-F238E27FC236}">
                  <a16:creationId xmlns="" xmlns:a16="http://schemas.microsoft.com/office/drawing/2014/main" id="{7F2384A0-8BF3-40F0-9F75-DA1BEA92F45D}"/>
                </a:ext>
              </a:extLst>
            </p:cNvPr>
            <p:cNvSpPr>
              <a:spLocks/>
            </p:cNvSpPr>
            <p:nvPr/>
          </p:nvSpPr>
          <p:spPr bwMode="auto">
            <a:xfrm>
              <a:off x="3812703" y="2485880"/>
              <a:ext cx="264421" cy="153320"/>
            </a:xfrm>
            <a:custGeom>
              <a:avLst/>
              <a:gdLst>
                <a:gd name="T0" fmla="*/ 231 w 255"/>
                <a:gd name="T1" fmla="*/ 95 h 148"/>
                <a:gd name="T2" fmla="*/ 241 w 255"/>
                <a:gd name="T3" fmla="*/ 91 h 148"/>
                <a:gd name="T4" fmla="*/ 244 w 255"/>
                <a:gd name="T5" fmla="*/ 89 h 148"/>
                <a:gd name="T6" fmla="*/ 254 w 255"/>
                <a:gd name="T7" fmla="*/ 86 h 148"/>
                <a:gd name="T8" fmla="*/ 243 w 255"/>
                <a:gd name="T9" fmla="*/ 81 h 148"/>
                <a:gd name="T10" fmla="*/ 240 w 255"/>
                <a:gd name="T11" fmla="*/ 78 h 148"/>
                <a:gd name="T12" fmla="*/ 232 w 255"/>
                <a:gd name="T13" fmla="*/ 73 h 148"/>
                <a:gd name="T14" fmla="*/ 229 w 255"/>
                <a:gd name="T15" fmla="*/ 76 h 148"/>
                <a:gd name="T16" fmla="*/ 218 w 255"/>
                <a:gd name="T17" fmla="*/ 74 h 148"/>
                <a:gd name="T18" fmla="*/ 211 w 255"/>
                <a:gd name="T19" fmla="*/ 71 h 148"/>
                <a:gd name="T20" fmla="*/ 222 w 255"/>
                <a:gd name="T21" fmla="*/ 59 h 148"/>
                <a:gd name="T22" fmla="*/ 194 w 255"/>
                <a:gd name="T23" fmla="*/ 77 h 148"/>
                <a:gd name="T24" fmla="*/ 188 w 255"/>
                <a:gd name="T25" fmla="*/ 83 h 148"/>
                <a:gd name="T26" fmla="*/ 183 w 255"/>
                <a:gd name="T27" fmla="*/ 88 h 148"/>
                <a:gd name="T28" fmla="*/ 180 w 255"/>
                <a:gd name="T29" fmla="*/ 82 h 148"/>
                <a:gd name="T30" fmla="*/ 160 w 255"/>
                <a:gd name="T31" fmla="*/ 79 h 148"/>
                <a:gd name="T32" fmla="*/ 149 w 255"/>
                <a:gd name="T33" fmla="*/ 62 h 148"/>
                <a:gd name="T34" fmla="*/ 144 w 255"/>
                <a:gd name="T35" fmla="*/ 43 h 148"/>
                <a:gd name="T36" fmla="*/ 128 w 255"/>
                <a:gd name="T37" fmla="*/ 35 h 148"/>
                <a:gd name="T38" fmla="*/ 89 w 255"/>
                <a:gd name="T39" fmla="*/ 37 h 148"/>
                <a:gd name="T40" fmla="*/ 61 w 255"/>
                <a:gd name="T41" fmla="*/ 22 h 148"/>
                <a:gd name="T42" fmla="*/ 53 w 255"/>
                <a:gd name="T43" fmla="*/ 26 h 148"/>
                <a:gd name="T44" fmla="*/ 41 w 255"/>
                <a:gd name="T45" fmla="*/ 5 h 148"/>
                <a:gd name="T46" fmla="*/ 42 w 255"/>
                <a:gd name="T47" fmla="*/ 14 h 148"/>
                <a:gd name="T48" fmla="*/ 36 w 255"/>
                <a:gd name="T49" fmla="*/ 21 h 148"/>
                <a:gd name="T50" fmla="*/ 37 w 255"/>
                <a:gd name="T51" fmla="*/ 4 h 148"/>
                <a:gd name="T52" fmla="*/ 5 w 255"/>
                <a:gd name="T53" fmla="*/ 8 h 148"/>
                <a:gd name="T54" fmla="*/ 10 w 255"/>
                <a:gd name="T55" fmla="*/ 76 h 148"/>
                <a:gd name="T56" fmla="*/ 18 w 255"/>
                <a:gd name="T57" fmla="*/ 64 h 148"/>
                <a:gd name="T58" fmla="*/ 32 w 255"/>
                <a:gd name="T59" fmla="*/ 56 h 148"/>
                <a:gd name="T60" fmla="*/ 39 w 255"/>
                <a:gd name="T61" fmla="*/ 50 h 148"/>
                <a:gd name="T62" fmla="*/ 50 w 255"/>
                <a:gd name="T63" fmla="*/ 58 h 148"/>
                <a:gd name="T64" fmla="*/ 60 w 255"/>
                <a:gd name="T65" fmla="*/ 63 h 148"/>
                <a:gd name="T66" fmla="*/ 61 w 255"/>
                <a:gd name="T67" fmla="*/ 69 h 148"/>
                <a:gd name="T68" fmla="*/ 66 w 255"/>
                <a:gd name="T69" fmla="*/ 78 h 148"/>
                <a:gd name="T70" fmla="*/ 81 w 255"/>
                <a:gd name="T71" fmla="*/ 77 h 148"/>
                <a:gd name="T72" fmla="*/ 94 w 255"/>
                <a:gd name="T73" fmla="*/ 93 h 148"/>
                <a:gd name="T74" fmla="*/ 124 w 255"/>
                <a:gd name="T75" fmla="*/ 117 h 148"/>
                <a:gd name="T76" fmla="*/ 147 w 255"/>
                <a:gd name="T77" fmla="*/ 130 h 148"/>
                <a:gd name="T78" fmla="*/ 157 w 255"/>
                <a:gd name="T79" fmla="*/ 144 h 148"/>
                <a:gd name="T80" fmla="*/ 167 w 255"/>
                <a:gd name="T81" fmla="*/ 148 h 148"/>
                <a:gd name="T82" fmla="*/ 176 w 255"/>
                <a:gd name="T83" fmla="*/ 143 h 148"/>
                <a:gd name="T84" fmla="*/ 180 w 255"/>
                <a:gd name="T85" fmla="*/ 126 h 148"/>
                <a:gd name="T86" fmla="*/ 174 w 255"/>
                <a:gd name="T87" fmla="*/ 117 h 148"/>
                <a:gd name="T88" fmla="*/ 171 w 255"/>
                <a:gd name="T89" fmla="*/ 108 h 148"/>
                <a:gd name="T90" fmla="*/ 187 w 255"/>
                <a:gd name="T91" fmla="*/ 107 h 148"/>
                <a:gd name="T92" fmla="*/ 191 w 255"/>
                <a:gd name="T93" fmla="*/ 100 h 148"/>
                <a:gd name="T94" fmla="*/ 188 w 255"/>
                <a:gd name="T95" fmla="*/ 97 h 148"/>
                <a:gd name="T96" fmla="*/ 197 w 255"/>
                <a:gd name="T97" fmla="*/ 95 h 148"/>
                <a:gd name="T98" fmla="*/ 207 w 255"/>
                <a:gd name="T99" fmla="*/ 87 h 148"/>
                <a:gd name="T100" fmla="*/ 219 w 255"/>
                <a:gd name="T101" fmla="*/ 87 h 148"/>
                <a:gd name="T102" fmla="*/ 222 w 255"/>
                <a:gd name="T103"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48">
                  <a:moveTo>
                    <a:pt x="222" y="95"/>
                  </a:moveTo>
                  <a:cubicBezTo>
                    <a:pt x="223" y="95"/>
                    <a:pt x="223" y="95"/>
                    <a:pt x="223" y="95"/>
                  </a:cubicBezTo>
                  <a:cubicBezTo>
                    <a:pt x="224" y="94"/>
                    <a:pt x="225" y="95"/>
                    <a:pt x="225" y="95"/>
                  </a:cubicBezTo>
                  <a:cubicBezTo>
                    <a:pt x="226" y="94"/>
                    <a:pt x="228" y="94"/>
                    <a:pt x="229" y="94"/>
                  </a:cubicBezTo>
                  <a:cubicBezTo>
                    <a:pt x="229" y="95"/>
                    <a:pt x="230" y="95"/>
                    <a:pt x="231" y="95"/>
                  </a:cubicBezTo>
                  <a:cubicBezTo>
                    <a:pt x="231" y="95"/>
                    <a:pt x="232" y="97"/>
                    <a:pt x="234" y="96"/>
                  </a:cubicBezTo>
                  <a:cubicBezTo>
                    <a:pt x="235" y="96"/>
                    <a:pt x="238" y="95"/>
                    <a:pt x="238" y="95"/>
                  </a:cubicBezTo>
                  <a:cubicBezTo>
                    <a:pt x="238" y="95"/>
                    <a:pt x="239" y="95"/>
                    <a:pt x="239" y="94"/>
                  </a:cubicBezTo>
                  <a:cubicBezTo>
                    <a:pt x="239" y="94"/>
                    <a:pt x="239" y="93"/>
                    <a:pt x="239" y="93"/>
                  </a:cubicBezTo>
                  <a:cubicBezTo>
                    <a:pt x="240" y="92"/>
                    <a:pt x="241" y="91"/>
                    <a:pt x="241" y="91"/>
                  </a:cubicBezTo>
                  <a:cubicBezTo>
                    <a:pt x="241" y="91"/>
                    <a:pt x="241" y="91"/>
                    <a:pt x="242" y="92"/>
                  </a:cubicBezTo>
                  <a:cubicBezTo>
                    <a:pt x="242" y="92"/>
                    <a:pt x="243" y="93"/>
                    <a:pt x="243" y="93"/>
                  </a:cubicBezTo>
                  <a:cubicBezTo>
                    <a:pt x="243" y="93"/>
                    <a:pt x="244" y="93"/>
                    <a:pt x="244" y="92"/>
                  </a:cubicBezTo>
                  <a:cubicBezTo>
                    <a:pt x="244" y="91"/>
                    <a:pt x="243" y="89"/>
                    <a:pt x="243" y="89"/>
                  </a:cubicBezTo>
                  <a:cubicBezTo>
                    <a:pt x="243" y="89"/>
                    <a:pt x="243" y="88"/>
                    <a:pt x="244" y="89"/>
                  </a:cubicBezTo>
                  <a:cubicBezTo>
                    <a:pt x="244" y="89"/>
                    <a:pt x="246" y="90"/>
                    <a:pt x="246" y="90"/>
                  </a:cubicBezTo>
                  <a:cubicBezTo>
                    <a:pt x="247" y="90"/>
                    <a:pt x="247" y="91"/>
                    <a:pt x="248" y="90"/>
                  </a:cubicBezTo>
                  <a:cubicBezTo>
                    <a:pt x="248" y="90"/>
                    <a:pt x="249" y="89"/>
                    <a:pt x="250" y="88"/>
                  </a:cubicBezTo>
                  <a:cubicBezTo>
                    <a:pt x="250" y="87"/>
                    <a:pt x="250" y="87"/>
                    <a:pt x="251" y="87"/>
                  </a:cubicBezTo>
                  <a:cubicBezTo>
                    <a:pt x="251" y="87"/>
                    <a:pt x="254" y="86"/>
                    <a:pt x="254" y="86"/>
                  </a:cubicBezTo>
                  <a:cubicBezTo>
                    <a:pt x="254" y="86"/>
                    <a:pt x="255" y="85"/>
                    <a:pt x="255" y="85"/>
                  </a:cubicBezTo>
                  <a:cubicBezTo>
                    <a:pt x="254" y="85"/>
                    <a:pt x="247" y="84"/>
                    <a:pt x="247" y="84"/>
                  </a:cubicBezTo>
                  <a:cubicBezTo>
                    <a:pt x="247" y="84"/>
                    <a:pt x="247" y="84"/>
                    <a:pt x="247" y="83"/>
                  </a:cubicBezTo>
                  <a:cubicBezTo>
                    <a:pt x="247" y="83"/>
                    <a:pt x="246" y="82"/>
                    <a:pt x="245" y="82"/>
                  </a:cubicBezTo>
                  <a:cubicBezTo>
                    <a:pt x="245" y="82"/>
                    <a:pt x="243" y="81"/>
                    <a:pt x="243" y="81"/>
                  </a:cubicBezTo>
                  <a:cubicBezTo>
                    <a:pt x="243" y="81"/>
                    <a:pt x="242" y="81"/>
                    <a:pt x="242" y="81"/>
                  </a:cubicBezTo>
                  <a:cubicBezTo>
                    <a:pt x="242" y="82"/>
                    <a:pt x="241" y="82"/>
                    <a:pt x="241" y="82"/>
                  </a:cubicBezTo>
                  <a:cubicBezTo>
                    <a:pt x="241" y="82"/>
                    <a:pt x="241" y="82"/>
                    <a:pt x="241" y="81"/>
                  </a:cubicBezTo>
                  <a:cubicBezTo>
                    <a:pt x="241" y="80"/>
                    <a:pt x="240" y="78"/>
                    <a:pt x="240" y="78"/>
                  </a:cubicBezTo>
                  <a:cubicBezTo>
                    <a:pt x="240" y="78"/>
                    <a:pt x="240" y="78"/>
                    <a:pt x="240" y="78"/>
                  </a:cubicBezTo>
                  <a:cubicBezTo>
                    <a:pt x="239" y="78"/>
                    <a:pt x="238" y="78"/>
                    <a:pt x="238" y="78"/>
                  </a:cubicBezTo>
                  <a:cubicBezTo>
                    <a:pt x="238" y="78"/>
                    <a:pt x="237" y="78"/>
                    <a:pt x="237" y="78"/>
                  </a:cubicBezTo>
                  <a:cubicBezTo>
                    <a:pt x="237" y="78"/>
                    <a:pt x="234" y="74"/>
                    <a:pt x="234" y="74"/>
                  </a:cubicBezTo>
                  <a:cubicBezTo>
                    <a:pt x="234" y="74"/>
                    <a:pt x="234" y="74"/>
                    <a:pt x="233" y="74"/>
                  </a:cubicBezTo>
                  <a:cubicBezTo>
                    <a:pt x="233" y="74"/>
                    <a:pt x="232" y="73"/>
                    <a:pt x="232" y="73"/>
                  </a:cubicBezTo>
                  <a:cubicBezTo>
                    <a:pt x="232" y="73"/>
                    <a:pt x="232" y="73"/>
                    <a:pt x="232" y="74"/>
                  </a:cubicBezTo>
                  <a:cubicBezTo>
                    <a:pt x="232" y="74"/>
                    <a:pt x="232" y="76"/>
                    <a:pt x="232" y="76"/>
                  </a:cubicBezTo>
                  <a:cubicBezTo>
                    <a:pt x="232" y="76"/>
                    <a:pt x="232" y="76"/>
                    <a:pt x="231" y="76"/>
                  </a:cubicBezTo>
                  <a:cubicBezTo>
                    <a:pt x="231" y="76"/>
                    <a:pt x="230" y="76"/>
                    <a:pt x="230" y="76"/>
                  </a:cubicBezTo>
                  <a:cubicBezTo>
                    <a:pt x="230" y="76"/>
                    <a:pt x="230" y="76"/>
                    <a:pt x="229" y="76"/>
                  </a:cubicBezTo>
                  <a:cubicBezTo>
                    <a:pt x="229" y="77"/>
                    <a:pt x="229" y="79"/>
                    <a:pt x="229" y="79"/>
                  </a:cubicBezTo>
                  <a:cubicBezTo>
                    <a:pt x="229" y="79"/>
                    <a:pt x="229" y="80"/>
                    <a:pt x="229" y="79"/>
                  </a:cubicBezTo>
                  <a:cubicBezTo>
                    <a:pt x="228" y="79"/>
                    <a:pt x="222" y="78"/>
                    <a:pt x="221" y="78"/>
                  </a:cubicBezTo>
                  <a:cubicBezTo>
                    <a:pt x="221" y="78"/>
                    <a:pt x="219" y="78"/>
                    <a:pt x="219" y="76"/>
                  </a:cubicBezTo>
                  <a:cubicBezTo>
                    <a:pt x="218" y="74"/>
                    <a:pt x="218" y="74"/>
                    <a:pt x="218" y="74"/>
                  </a:cubicBezTo>
                  <a:cubicBezTo>
                    <a:pt x="218" y="74"/>
                    <a:pt x="218" y="73"/>
                    <a:pt x="218" y="74"/>
                  </a:cubicBezTo>
                  <a:cubicBezTo>
                    <a:pt x="217" y="74"/>
                    <a:pt x="216" y="74"/>
                    <a:pt x="216" y="74"/>
                  </a:cubicBezTo>
                  <a:cubicBezTo>
                    <a:pt x="216" y="74"/>
                    <a:pt x="215" y="75"/>
                    <a:pt x="215" y="74"/>
                  </a:cubicBezTo>
                  <a:cubicBezTo>
                    <a:pt x="215" y="74"/>
                    <a:pt x="213" y="73"/>
                    <a:pt x="212" y="73"/>
                  </a:cubicBezTo>
                  <a:cubicBezTo>
                    <a:pt x="211" y="73"/>
                    <a:pt x="210" y="72"/>
                    <a:pt x="211" y="71"/>
                  </a:cubicBezTo>
                  <a:cubicBezTo>
                    <a:pt x="212" y="70"/>
                    <a:pt x="214" y="69"/>
                    <a:pt x="216" y="68"/>
                  </a:cubicBezTo>
                  <a:cubicBezTo>
                    <a:pt x="218" y="67"/>
                    <a:pt x="221" y="65"/>
                    <a:pt x="221" y="64"/>
                  </a:cubicBezTo>
                  <a:cubicBezTo>
                    <a:pt x="222" y="64"/>
                    <a:pt x="227" y="61"/>
                    <a:pt x="227" y="61"/>
                  </a:cubicBezTo>
                  <a:cubicBezTo>
                    <a:pt x="227" y="61"/>
                    <a:pt x="227" y="60"/>
                    <a:pt x="226" y="60"/>
                  </a:cubicBezTo>
                  <a:cubicBezTo>
                    <a:pt x="225" y="60"/>
                    <a:pt x="223" y="60"/>
                    <a:pt x="222" y="59"/>
                  </a:cubicBezTo>
                  <a:cubicBezTo>
                    <a:pt x="221" y="60"/>
                    <a:pt x="217" y="62"/>
                    <a:pt x="217" y="63"/>
                  </a:cubicBezTo>
                  <a:cubicBezTo>
                    <a:pt x="215" y="64"/>
                    <a:pt x="204" y="70"/>
                    <a:pt x="203" y="70"/>
                  </a:cubicBezTo>
                  <a:cubicBezTo>
                    <a:pt x="203" y="71"/>
                    <a:pt x="199" y="74"/>
                    <a:pt x="198" y="74"/>
                  </a:cubicBezTo>
                  <a:cubicBezTo>
                    <a:pt x="197" y="75"/>
                    <a:pt x="195" y="76"/>
                    <a:pt x="195" y="76"/>
                  </a:cubicBezTo>
                  <a:cubicBezTo>
                    <a:pt x="194" y="77"/>
                    <a:pt x="194" y="77"/>
                    <a:pt x="194" y="77"/>
                  </a:cubicBezTo>
                  <a:cubicBezTo>
                    <a:pt x="194" y="77"/>
                    <a:pt x="194" y="78"/>
                    <a:pt x="194" y="78"/>
                  </a:cubicBezTo>
                  <a:cubicBezTo>
                    <a:pt x="194" y="78"/>
                    <a:pt x="194" y="79"/>
                    <a:pt x="194" y="79"/>
                  </a:cubicBezTo>
                  <a:cubicBezTo>
                    <a:pt x="194" y="79"/>
                    <a:pt x="193" y="79"/>
                    <a:pt x="192" y="79"/>
                  </a:cubicBezTo>
                  <a:cubicBezTo>
                    <a:pt x="191" y="80"/>
                    <a:pt x="189" y="82"/>
                    <a:pt x="188" y="82"/>
                  </a:cubicBezTo>
                  <a:cubicBezTo>
                    <a:pt x="188" y="83"/>
                    <a:pt x="188" y="83"/>
                    <a:pt x="188" y="83"/>
                  </a:cubicBezTo>
                  <a:cubicBezTo>
                    <a:pt x="188" y="83"/>
                    <a:pt x="188" y="87"/>
                    <a:pt x="188" y="88"/>
                  </a:cubicBezTo>
                  <a:cubicBezTo>
                    <a:pt x="188" y="89"/>
                    <a:pt x="188" y="89"/>
                    <a:pt x="188" y="89"/>
                  </a:cubicBezTo>
                  <a:cubicBezTo>
                    <a:pt x="188" y="89"/>
                    <a:pt x="187" y="89"/>
                    <a:pt x="187" y="89"/>
                  </a:cubicBezTo>
                  <a:cubicBezTo>
                    <a:pt x="186" y="89"/>
                    <a:pt x="186" y="89"/>
                    <a:pt x="186" y="89"/>
                  </a:cubicBezTo>
                  <a:cubicBezTo>
                    <a:pt x="186" y="89"/>
                    <a:pt x="184" y="88"/>
                    <a:pt x="183" y="88"/>
                  </a:cubicBezTo>
                  <a:cubicBezTo>
                    <a:pt x="183" y="88"/>
                    <a:pt x="182" y="87"/>
                    <a:pt x="182" y="87"/>
                  </a:cubicBezTo>
                  <a:cubicBezTo>
                    <a:pt x="182" y="87"/>
                    <a:pt x="179" y="86"/>
                    <a:pt x="179" y="85"/>
                  </a:cubicBezTo>
                  <a:cubicBezTo>
                    <a:pt x="178" y="85"/>
                    <a:pt x="179" y="85"/>
                    <a:pt x="179" y="85"/>
                  </a:cubicBezTo>
                  <a:cubicBezTo>
                    <a:pt x="179" y="85"/>
                    <a:pt x="179" y="85"/>
                    <a:pt x="180" y="84"/>
                  </a:cubicBezTo>
                  <a:cubicBezTo>
                    <a:pt x="180" y="84"/>
                    <a:pt x="180" y="83"/>
                    <a:pt x="180" y="82"/>
                  </a:cubicBezTo>
                  <a:cubicBezTo>
                    <a:pt x="180" y="82"/>
                    <a:pt x="180" y="82"/>
                    <a:pt x="180" y="81"/>
                  </a:cubicBezTo>
                  <a:cubicBezTo>
                    <a:pt x="181" y="81"/>
                    <a:pt x="180" y="81"/>
                    <a:pt x="179" y="81"/>
                  </a:cubicBezTo>
                  <a:cubicBezTo>
                    <a:pt x="179" y="80"/>
                    <a:pt x="178" y="80"/>
                    <a:pt x="178" y="79"/>
                  </a:cubicBezTo>
                  <a:cubicBezTo>
                    <a:pt x="177" y="78"/>
                    <a:pt x="173" y="78"/>
                    <a:pt x="171" y="79"/>
                  </a:cubicBezTo>
                  <a:cubicBezTo>
                    <a:pt x="169" y="79"/>
                    <a:pt x="161" y="79"/>
                    <a:pt x="160" y="79"/>
                  </a:cubicBezTo>
                  <a:cubicBezTo>
                    <a:pt x="160" y="79"/>
                    <a:pt x="160" y="78"/>
                    <a:pt x="160" y="78"/>
                  </a:cubicBezTo>
                  <a:cubicBezTo>
                    <a:pt x="160" y="78"/>
                    <a:pt x="158" y="74"/>
                    <a:pt x="158" y="72"/>
                  </a:cubicBezTo>
                  <a:cubicBezTo>
                    <a:pt x="157" y="70"/>
                    <a:pt x="157" y="67"/>
                    <a:pt x="156" y="65"/>
                  </a:cubicBezTo>
                  <a:cubicBezTo>
                    <a:pt x="156" y="63"/>
                    <a:pt x="155" y="64"/>
                    <a:pt x="152" y="64"/>
                  </a:cubicBezTo>
                  <a:cubicBezTo>
                    <a:pt x="149" y="65"/>
                    <a:pt x="149" y="63"/>
                    <a:pt x="149" y="62"/>
                  </a:cubicBezTo>
                  <a:cubicBezTo>
                    <a:pt x="149" y="61"/>
                    <a:pt x="149" y="57"/>
                    <a:pt x="150" y="54"/>
                  </a:cubicBezTo>
                  <a:cubicBezTo>
                    <a:pt x="151" y="52"/>
                    <a:pt x="150" y="48"/>
                    <a:pt x="150" y="47"/>
                  </a:cubicBezTo>
                  <a:cubicBezTo>
                    <a:pt x="150" y="47"/>
                    <a:pt x="150" y="46"/>
                    <a:pt x="150" y="47"/>
                  </a:cubicBezTo>
                  <a:cubicBezTo>
                    <a:pt x="149" y="47"/>
                    <a:pt x="148" y="47"/>
                    <a:pt x="147" y="47"/>
                  </a:cubicBezTo>
                  <a:cubicBezTo>
                    <a:pt x="147" y="47"/>
                    <a:pt x="144" y="44"/>
                    <a:pt x="144" y="43"/>
                  </a:cubicBezTo>
                  <a:cubicBezTo>
                    <a:pt x="144" y="43"/>
                    <a:pt x="141" y="41"/>
                    <a:pt x="141" y="40"/>
                  </a:cubicBezTo>
                  <a:cubicBezTo>
                    <a:pt x="140" y="40"/>
                    <a:pt x="139" y="39"/>
                    <a:pt x="138" y="38"/>
                  </a:cubicBezTo>
                  <a:cubicBezTo>
                    <a:pt x="138" y="37"/>
                    <a:pt x="135" y="35"/>
                    <a:pt x="134" y="34"/>
                  </a:cubicBezTo>
                  <a:cubicBezTo>
                    <a:pt x="133" y="33"/>
                    <a:pt x="132" y="33"/>
                    <a:pt x="132" y="33"/>
                  </a:cubicBezTo>
                  <a:cubicBezTo>
                    <a:pt x="132" y="33"/>
                    <a:pt x="128" y="35"/>
                    <a:pt x="128" y="35"/>
                  </a:cubicBezTo>
                  <a:cubicBezTo>
                    <a:pt x="127" y="36"/>
                    <a:pt x="127" y="36"/>
                    <a:pt x="127" y="36"/>
                  </a:cubicBezTo>
                  <a:cubicBezTo>
                    <a:pt x="127" y="36"/>
                    <a:pt x="112" y="35"/>
                    <a:pt x="109" y="35"/>
                  </a:cubicBezTo>
                  <a:cubicBezTo>
                    <a:pt x="107" y="35"/>
                    <a:pt x="104" y="35"/>
                    <a:pt x="104" y="35"/>
                  </a:cubicBezTo>
                  <a:cubicBezTo>
                    <a:pt x="104" y="35"/>
                    <a:pt x="91" y="37"/>
                    <a:pt x="90" y="37"/>
                  </a:cubicBezTo>
                  <a:cubicBezTo>
                    <a:pt x="89" y="38"/>
                    <a:pt x="89" y="37"/>
                    <a:pt x="89" y="37"/>
                  </a:cubicBezTo>
                  <a:cubicBezTo>
                    <a:pt x="89" y="37"/>
                    <a:pt x="79" y="27"/>
                    <a:pt x="78" y="26"/>
                  </a:cubicBezTo>
                  <a:cubicBezTo>
                    <a:pt x="78" y="26"/>
                    <a:pt x="77" y="24"/>
                    <a:pt x="77" y="24"/>
                  </a:cubicBezTo>
                  <a:cubicBezTo>
                    <a:pt x="77" y="22"/>
                    <a:pt x="74" y="20"/>
                    <a:pt x="74" y="20"/>
                  </a:cubicBezTo>
                  <a:cubicBezTo>
                    <a:pt x="62" y="13"/>
                    <a:pt x="62" y="13"/>
                    <a:pt x="62" y="13"/>
                  </a:cubicBezTo>
                  <a:cubicBezTo>
                    <a:pt x="62" y="15"/>
                    <a:pt x="62" y="19"/>
                    <a:pt x="61" y="22"/>
                  </a:cubicBezTo>
                  <a:cubicBezTo>
                    <a:pt x="60" y="25"/>
                    <a:pt x="60" y="24"/>
                    <a:pt x="59" y="25"/>
                  </a:cubicBezTo>
                  <a:cubicBezTo>
                    <a:pt x="58" y="25"/>
                    <a:pt x="57" y="25"/>
                    <a:pt x="58" y="26"/>
                  </a:cubicBezTo>
                  <a:cubicBezTo>
                    <a:pt x="58" y="26"/>
                    <a:pt x="59" y="28"/>
                    <a:pt x="58" y="27"/>
                  </a:cubicBezTo>
                  <a:cubicBezTo>
                    <a:pt x="56" y="26"/>
                    <a:pt x="57" y="26"/>
                    <a:pt x="56" y="26"/>
                  </a:cubicBezTo>
                  <a:cubicBezTo>
                    <a:pt x="55" y="27"/>
                    <a:pt x="53" y="28"/>
                    <a:pt x="53" y="26"/>
                  </a:cubicBezTo>
                  <a:cubicBezTo>
                    <a:pt x="52" y="25"/>
                    <a:pt x="52" y="24"/>
                    <a:pt x="51" y="24"/>
                  </a:cubicBezTo>
                  <a:cubicBezTo>
                    <a:pt x="50" y="23"/>
                    <a:pt x="46" y="20"/>
                    <a:pt x="48" y="14"/>
                  </a:cubicBezTo>
                  <a:cubicBezTo>
                    <a:pt x="50" y="11"/>
                    <a:pt x="51" y="9"/>
                    <a:pt x="52" y="7"/>
                  </a:cubicBezTo>
                  <a:cubicBezTo>
                    <a:pt x="42" y="1"/>
                    <a:pt x="42" y="1"/>
                    <a:pt x="42" y="1"/>
                  </a:cubicBezTo>
                  <a:cubicBezTo>
                    <a:pt x="41" y="3"/>
                    <a:pt x="40" y="4"/>
                    <a:pt x="41" y="5"/>
                  </a:cubicBezTo>
                  <a:cubicBezTo>
                    <a:pt x="42" y="8"/>
                    <a:pt x="42" y="7"/>
                    <a:pt x="41" y="8"/>
                  </a:cubicBezTo>
                  <a:cubicBezTo>
                    <a:pt x="40" y="9"/>
                    <a:pt x="39" y="11"/>
                    <a:pt x="40" y="11"/>
                  </a:cubicBezTo>
                  <a:cubicBezTo>
                    <a:pt x="40" y="11"/>
                    <a:pt x="42" y="10"/>
                    <a:pt x="42" y="10"/>
                  </a:cubicBezTo>
                  <a:cubicBezTo>
                    <a:pt x="42" y="11"/>
                    <a:pt x="41" y="12"/>
                    <a:pt x="41" y="12"/>
                  </a:cubicBezTo>
                  <a:cubicBezTo>
                    <a:pt x="41" y="13"/>
                    <a:pt x="41" y="14"/>
                    <a:pt x="42" y="14"/>
                  </a:cubicBezTo>
                  <a:cubicBezTo>
                    <a:pt x="42" y="15"/>
                    <a:pt x="43" y="16"/>
                    <a:pt x="41" y="16"/>
                  </a:cubicBezTo>
                  <a:cubicBezTo>
                    <a:pt x="40" y="15"/>
                    <a:pt x="39" y="14"/>
                    <a:pt x="39" y="15"/>
                  </a:cubicBezTo>
                  <a:cubicBezTo>
                    <a:pt x="39" y="15"/>
                    <a:pt x="39" y="16"/>
                    <a:pt x="39" y="16"/>
                  </a:cubicBezTo>
                  <a:cubicBezTo>
                    <a:pt x="40" y="16"/>
                    <a:pt x="40" y="17"/>
                    <a:pt x="40" y="18"/>
                  </a:cubicBezTo>
                  <a:cubicBezTo>
                    <a:pt x="39" y="18"/>
                    <a:pt x="38" y="20"/>
                    <a:pt x="36" y="21"/>
                  </a:cubicBezTo>
                  <a:cubicBezTo>
                    <a:pt x="34" y="21"/>
                    <a:pt x="33" y="21"/>
                    <a:pt x="34" y="19"/>
                  </a:cubicBezTo>
                  <a:cubicBezTo>
                    <a:pt x="35" y="17"/>
                    <a:pt x="35" y="17"/>
                    <a:pt x="34" y="15"/>
                  </a:cubicBezTo>
                  <a:cubicBezTo>
                    <a:pt x="34" y="15"/>
                    <a:pt x="33" y="13"/>
                    <a:pt x="34" y="11"/>
                  </a:cubicBezTo>
                  <a:cubicBezTo>
                    <a:pt x="35" y="9"/>
                    <a:pt x="35" y="9"/>
                    <a:pt x="35" y="8"/>
                  </a:cubicBezTo>
                  <a:cubicBezTo>
                    <a:pt x="36" y="6"/>
                    <a:pt x="36" y="5"/>
                    <a:pt x="37" y="4"/>
                  </a:cubicBezTo>
                  <a:cubicBezTo>
                    <a:pt x="37" y="4"/>
                    <a:pt x="38" y="3"/>
                    <a:pt x="39" y="2"/>
                  </a:cubicBezTo>
                  <a:cubicBezTo>
                    <a:pt x="39" y="1"/>
                    <a:pt x="39" y="1"/>
                    <a:pt x="39" y="0"/>
                  </a:cubicBezTo>
                  <a:cubicBezTo>
                    <a:pt x="39" y="0"/>
                    <a:pt x="38" y="0"/>
                    <a:pt x="38" y="0"/>
                  </a:cubicBezTo>
                  <a:cubicBezTo>
                    <a:pt x="38" y="0"/>
                    <a:pt x="37" y="0"/>
                    <a:pt x="37" y="0"/>
                  </a:cubicBezTo>
                  <a:cubicBezTo>
                    <a:pt x="37" y="0"/>
                    <a:pt x="6" y="8"/>
                    <a:pt x="5" y="8"/>
                  </a:cubicBezTo>
                  <a:cubicBezTo>
                    <a:pt x="4" y="9"/>
                    <a:pt x="3" y="9"/>
                    <a:pt x="1" y="10"/>
                  </a:cubicBezTo>
                  <a:cubicBezTo>
                    <a:pt x="0" y="10"/>
                    <a:pt x="0" y="12"/>
                    <a:pt x="0" y="12"/>
                  </a:cubicBezTo>
                  <a:cubicBezTo>
                    <a:pt x="0" y="76"/>
                    <a:pt x="0" y="76"/>
                    <a:pt x="0" y="76"/>
                  </a:cubicBezTo>
                  <a:cubicBezTo>
                    <a:pt x="1" y="76"/>
                    <a:pt x="2" y="76"/>
                    <a:pt x="3" y="76"/>
                  </a:cubicBezTo>
                  <a:cubicBezTo>
                    <a:pt x="5" y="77"/>
                    <a:pt x="9" y="76"/>
                    <a:pt x="10" y="76"/>
                  </a:cubicBezTo>
                  <a:cubicBezTo>
                    <a:pt x="11" y="76"/>
                    <a:pt x="17" y="76"/>
                    <a:pt x="17" y="76"/>
                  </a:cubicBezTo>
                  <a:cubicBezTo>
                    <a:pt x="17" y="76"/>
                    <a:pt x="18" y="75"/>
                    <a:pt x="17" y="75"/>
                  </a:cubicBezTo>
                  <a:cubicBezTo>
                    <a:pt x="16" y="75"/>
                    <a:pt x="16" y="74"/>
                    <a:pt x="16" y="73"/>
                  </a:cubicBezTo>
                  <a:cubicBezTo>
                    <a:pt x="15" y="72"/>
                    <a:pt x="15" y="70"/>
                    <a:pt x="15" y="68"/>
                  </a:cubicBezTo>
                  <a:cubicBezTo>
                    <a:pt x="16" y="67"/>
                    <a:pt x="18" y="64"/>
                    <a:pt x="18" y="64"/>
                  </a:cubicBezTo>
                  <a:cubicBezTo>
                    <a:pt x="18" y="64"/>
                    <a:pt x="18" y="63"/>
                    <a:pt x="19" y="63"/>
                  </a:cubicBezTo>
                  <a:cubicBezTo>
                    <a:pt x="19" y="63"/>
                    <a:pt x="26" y="62"/>
                    <a:pt x="27" y="61"/>
                  </a:cubicBezTo>
                  <a:cubicBezTo>
                    <a:pt x="28" y="60"/>
                    <a:pt x="29" y="59"/>
                    <a:pt x="29" y="58"/>
                  </a:cubicBezTo>
                  <a:cubicBezTo>
                    <a:pt x="30" y="57"/>
                    <a:pt x="31" y="54"/>
                    <a:pt x="31" y="55"/>
                  </a:cubicBezTo>
                  <a:cubicBezTo>
                    <a:pt x="32" y="56"/>
                    <a:pt x="32" y="56"/>
                    <a:pt x="32" y="56"/>
                  </a:cubicBezTo>
                  <a:cubicBezTo>
                    <a:pt x="33" y="56"/>
                    <a:pt x="35" y="56"/>
                    <a:pt x="35" y="57"/>
                  </a:cubicBezTo>
                  <a:cubicBezTo>
                    <a:pt x="36" y="58"/>
                    <a:pt x="37" y="59"/>
                    <a:pt x="37" y="58"/>
                  </a:cubicBezTo>
                  <a:cubicBezTo>
                    <a:pt x="36" y="57"/>
                    <a:pt x="35" y="55"/>
                    <a:pt x="36" y="54"/>
                  </a:cubicBezTo>
                  <a:cubicBezTo>
                    <a:pt x="36" y="53"/>
                    <a:pt x="37" y="52"/>
                    <a:pt x="38" y="51"/>
                  </a:cubicBezTo>
                  <a:cubicBezTo>
                    <a:pt x="39" y="50"/>
                    <a:pt x="39" y="50"/>
                    <a:pt x="39" y="50"/>
                  </a:cubicBezTo>
                  <a:cubicBezTo>
                    <a:pt x="40" y="51"/>
                    <a:pt x="44" y="54"/>
                    <a:pt x="44" y="54"/>
                  </a:cubicBezTo>
                  <a:cubicBezTo>
                    <a:pt x="44" y="54"/>
                    <a:pt x="45" y="55"/>
                    <a:pt x="45" y="55"/>
                  </a:cubicBezTo>
                  <a:cubicBezTo>
                    <a:pt x="45" y="55"/>
                    <a:pt x="46" y="54"/>
                    <a:pt x="46" y="54"/>
                  </a:cubicBezTo>
                  <a:cubicBezTo>
                    <a:pt x="46" y="54"/>
                    <a:pt x="47" y="54"/>
                    <a:pt x="47" y="55"/>
                  </a:cubicBezTo>
                  <a:cubicBezTo>
                    <a:pt x="47" y="55"/>
                    <a:pt x="49" y="58"/>
                    <a:pt x="50" y="58"/>
                  </a:cubicBezTo>
                  <a:cubicBezTo>
                    <a:pt x="52" y="59"/>
                    <a:pt x="53" y="59"/>
                    <a:pt x="54" y="59"/>
                  </a:cubicBezTo>
                  <a:cubicBezTo>
                    <a:pt x="55" y="59"/>
                    <a:pt x="55" y="59"/>
                    <a:pt x="56" y="59"/>
                  </a:cubicBezTo>
                  <a:cubicBezTo>
                    <a:pt x="56" y="59"/>
                    <a:pt x="60" y="61"/>
                    <a:pt x="60" y="61"/>
                  </a:cubicBezTo>
                  <a:cubicBezTo>
                    <a:pt x="60" y="61"/>
                    <a:pt x="60" y="61"/>
                    <a:pt x="60" y="61"/>
                  </a:cubicBezTo>
                  <a:cubicBezTo>
                    <a:pt x="59" y="62"/>
                    <a:pt x="60" y="62"/>
                    <a:pt x="60" y="63"/>
                  </a:cubicBezTo>
                  <a:cubicBezTo>
                    <a:pt x="60" y="64"/>
                    <a:pt x="60" y="64"/>
                    <a:pt x="59" y="64"/>
                  </a:cubicBezTo>
                  <a:cubicBezTo>
                    <a:pt x="58" y="65"/>
                    <a:pt x="59" y="65"/>
                    <a:pt x="59" y="65"/>
                  </a:cubicBezTo>
                  <a:cubicBezTo>
                    <a:pt x="60" y="65"/>
                    <a:pt x="62" y="66"/>
                    <a:pt x="62" y="67"/>
                  </a:cubicBezTo>
                  <a:cubicBezTo>
                    <a:pt x="63" y="67"/>
                    <a:pt x="64" y="68"/>
                    <a:pt x="63" y="68"/>
                  </a:cubicBezTo>
                  <a:cubicBezTo>
                    <a:pt x="62" y="69"/>
                    <a:pt x="61" y="69"/>
                    <a:pt x="61" y="69"/>
                  </a:cubicBezTo>
                  <a:cubicBezTo>
                    <a:pt x="61" y="69"/>
                    <a:pt x="61" y="69"/>
                    <a:pt x="61" y="70"/>
                  </a:cubicBezTo>
                  <a:cubicBezTo>
                    <a:pt x="62" y="70"/>
                    <a:pt x="62" y="71"/>
                    <a:pt x="62" y="71"/>
                  </a:cubicBezTo>
                  <a:cubicBezTo>
                    <a:pt x="62" y="72"/>
                    <a:pt x="60" y="74"/>
                    <a:pt x="62" y="75"/>
                  </a:cubicBezTo>
                  <a:cubicBezTo>
                    <a:pt x="63" y="76"/>
                    <a:pt x="64" y="76"/>
                    <a:pt x="64" y="77"/>
                  </a:cubicBezTo>
                  <a:cubicBezTo>
                    <a:pt x="65" y="77"/>
                    <a:pt x="66" y="78"/>
                    <a:pt x="66" y="78"/>
                  </a:cubicBezTo>
                  <a:cubicBezTo>
                    <a:pt x="67" y="78"/>
                    <a:pt x="70" y="77"/>
                    <a:pt x="70" y="78"/>
                  </a:cubicBezTo>
                  <a:cubicBezTo>
                    <a:pt x="70" y="78"/>
                    <a:pt x="74" y="78"/>
                    <a:pt x="74" y="78"/>
                  </a:cubicBezTo>
                  <a:cubicBezTo>
                    <a:pt x="75" y="78"/>
                    <a:pt x="78" y="79"/>
                    <a:pt x="79" y="79"/>
                  </a:cubicBezTo>
                  <a:cubicBezTo>
                    <a:pt x="80" y="79"/>
                    <a:pt x="81" y="78"/>
                    <a:pt x="81" y="77"/>
                  </a:cubicBezTo>
                  <a:cubicBezTo>
                    <a:pt x="80" y="77"/>
                    <a:pt x="81" y="77"/>
                    <a:pt x="81" y="77"/>
                  </a:cubicBezTo>
                  <a:cubicBezTo>
                    <a:pt x="82" y="77"/>
                    <a:pt x="84" y="77"/>
                    <a:pt x="85" y="78"/>
                  </a:cubicBezTo>
                  <a:cubicBezTo>
                    <a:pt x="87" y="79"/>
                    <a:pt x="89" y="84"/>
                    <a:pt x="90" y="85"/>
                  </a:cubicBezTo>
                  <a:cubicBezTo>
                    <a:pt x="90" y="87"/>
                    <a:pt x="92" y="90"/>
                    <a:pt x="92" y="90"/>
                  </a:cubicBezTo>
                  <a:cubicBezTo>
                    <a:pt x="92" y="90"/>
                    <a:pt x="92" y="91"/>
                    <a:pt x="92" y="91"/>
                  </a:cubicBezTo>
                  <a:cubicBezTo>
                    <a:pt x="93" y="91"/>
                    <a:pt x="94" y="93"/>
                    <a:pt x="94" y="93"/>
                  </a:cubicBezTo>
                  <a:cubicBezTo>
                    <a:pt x="95" y="94"/>
                    <a:pt x="95" y="94"/>
                    <a:pt x="95" y="94"/>
                  </a:cubicBezTo>
                  <a:cubicBezTo>
                    <a:pt x="97" y="100"/>
                    <a:pt x="97" y="100"/>
                    <a:pt x="97" y="100"/>
                  </a:cubicBezTo>
                  <a:cubicBezTo>
                    <a:pt x="97" y="100"/>
                    <a:pt x="97" y="100"/>
                    <a:pt x="97" y="100"/>
                  </a:cubicBezTo>
                  <a:cubicBezTo>
                    <a:pt x="98" y="101"/>
                    <a:pt x="112" y="111"/>
                    <a:pt x="113" y="112"/>
                  </a:cubicBezTo>
                  <a:cubicBezTo>
                    <a:pt x="114" y="112"/>
                    <a:pt x="124" y="117"/>
                    <a:pt x="124" y="117"/>
                  </a:cubicBezTo>
                  <a:cubicBezTo>
                    <a:pt x="124" y="118"/>
                    <a:pt x="125" y="118"/>
                    <a:pt x="126" y="119"/>
                  </a:cubicBezTo>
                  <a:cubicBezTo>
                    <a:pt x="126" y="119"/>
                    <a:pt x="129" y="122"/>
                    <a:pt x="130" y="122"/>
                  </a:cubicBezTo>
                  <a:cubicBezTo>
                    <a:pt x="131" y="122"/>
                    <a:pt x="135" y="124"/>
                    <a:pt x="135" y="125"/>
                  </a:cubicBezTo>
                  <a:cubicBezTo>
                    <a:pt x="135" y="125"/>
                    <a:pt x="141" y="129"/>
                    <a:pt x="142" y="130"/>
                  </a:cubicBezTo>
                  <a:cubicBezTo>
                    <a:pt x="144" y="130"/>
                    <a:pt x="146" y="130"/>
                    <a:pt x="147" y="130"/>
                  </a:cubicBezTo>
                  <a:cubicBezTo>
                    <a:pt x="147" y="130"/>
                    <a:pt x="147" y="129"/>
                    <a:pt x="148" y="130"/>
                  </a:cubicBezTo>
                  <a:cubicBezTo>
                    <a:pt x="148" y="130"/>
                    <a:pt x="150" y="130"/>
                    <a:pt x="150" y="130"/>
                  </a:cubicBezTo>
                  <a:cubicBezTo>
                    <a:pt x="151" y="131"/>
                    <a:pt x="158" y="134"/>
                    <a:pt x="158" y="134"/>
                  </a:cubicBezTo>
                  <a:cubicBezTo>
                    <a:pt x="158" y="134"/>
                    <a:pt x="158" y="135"/>
                    <a:pt x="158" y="135"/>
                  </a:cubicBezTo>
                  <a:cubicBezTo>
                    <a:pt x="158" y="135"/>
                    <a:pt x="157" y="143"/>
                    <a:pt x="157" y="144"/>
                  </a:cubicBezTo>
                  <a:cubicBezTo>
                    <a:pt x="157" y="144"/>
                    <a:pt x="157" y="145"/>
                    <a:pt x="157" y="145"/>
                  </a:cubicBezTo>
                  <a:cubicBezTo>
                    <a:pt x="157" y="145"/>
                    <a:pt x="157" y="145"/>
                    <a:pt x="158" y="145"/>
                  </a:cubicBezTo>
                  <a:cubicBezTo>
                    <a:pt x="159" y="145"/>
                    <a:pt x="164" y="145"/>
                    <a:pt x="164" y="145"/>
                  </a:cubicBezTo>
                  <a:cubicBezTo>
                    <a:pt x="164" y="145"/>
                    <a:pt x="165" y="146"/>
                    <a:pt x="165" y="146"/>
                  </a:cubicBezTo>
                  <a:cubicBezTo>
                    <a:pt x="165" y="146"/>
                    <a:pt x="167" y="148"/>
                    <a:pt x="167" y="148"/>
                  </a:cubicBezTo>
                  <a:cubicBezTo>
                    <a:pt x="167" y="148"/>
                    <a:pt x="168" y="148"/>
                    <a:pt x="168" y="148"/>
                  </a:cubicBezTo>
                  <a:cubicBezTo>
                    <a:pt x="168" y="148"/>
                    <a:pt x="175" y="148"/>
                    <a:pt x="175" y="148"/>
                  </a:cubicBezTo>
                  <a:cubicBezTo>
                    <a:pt x="176" y="147"/>
                    <a:pt x="176" y="147"/>
                    <a:pt x="176" y="147"/>
                  </a:cubicBezTo>
                  <a:cubicBezTo>
                    <a:pt x="176" y="147"/>
                    <a:pt x="176" y="146"/>
                    <a:pt x="176" y="145"/>
                  </a:cubicBezTo>
                  <a:cubicBezTo>
                    <a:pt x="176" y="145"/>
                    <a:pt x="175" y="144"/>
                    <a:pt x="176" y="143"/>
                  </a:cubicBezTo>
                  <a:cubicBezTo>
                    <a:pt x="176" y="143"/>
                    <a:pt x="182" y="136"/>
                    <a:pt x="182" y="135"/>
                  </a:cubicBezTo>
                  <a:cubicBezTo>
                    <a:pt x="182" y="134"/>
                    <a:pt x="184" y="131"/>
                    <a:pt x="184" y="131"/>
                  </a:cubicBezTo>
                  <a:cubicBezTo>
                    <a:pt x="184" y="131"/>
                    <a:pt x="184" y="130"/>
                    <a:pt x="183" y="130"/>
                  </a:cubicBezTo>
                  <a:cubicBezTo>
                    <a:pt x="183" y="129"/>
                    <a:pt x="180" y="127"/>
                    <a:pt x="180" y="127"/>
                  </a:cubicBezTo>
                  <a:cubicBezTo>
                    <a:pt x="180" y="127"/>
                    <a:pt x="180" y="126"/>
                    <a:pt x="180" y="126"/>
                  </a:cubicBezTo>
                  <a:cubicBezTo>
                    <a:pt x="180" y="125"/>
                    <a:pt x="181" y="119"/>
                    <a:pt x="181" y="119"/>
                  </a:cubicBezTo>
                  <a:cubicBezTo>
                    <a:pt x="181" y="119"/>
                    <a:pt x="181" y="119"/>
                    <a:pt x="180" y="118"/>
                  </a:cubicBezTo>
                  <a:cubicBezTo>
                    <a:pt x="180" y="118"/>
                    <a:pt x="178" y="117"/>
                    <a:pt x="178" y="117"/>
                  </a:cubicBezTo>
                  <a:cubicBezTo>
                    <a:pt x="178" y="117"/>
                    <a:pt x="178" y="117"/>
                    <a:pt x="177" y="117"/>
                  </a:cubicBezTo>
                  <a:cubicBezTo>
                    <a:pt x="177" y="117"/>
                    <a:pt x="174" y="117"/>
                    <a:pt x="174" y="117"/>
                  </a:cubicBezTo>
                  <a:cubicBezTo>
                    <a:pt x="174" y="117"/>
                    <a:pt x="173" y="117"/>
                    <a:pt x="173" y="116"/>
                  </a:cubicBezTo>
                  <a:cubicBezTo>
                    <a:pt x="173" y="116"/>
                    <a:pt x="169" y="112"/>
                    <a:pt x="169" y="112"/>
                  </a:cubicBezTo>
                  <a:cubicBezTo>
                    <a:pt x="169" y="112"/>
                    <a:pt x="169" y="112"/>
                    <a:pt x="169" y="112"/>
                  </a:cubicBezTo>
                  <a:cubicBezTo>
                    <a:pt x="169" y="111"/>
                    <a:pt x="170" y="109"/>
                    <a:pt x="170" y="109"/>
                  </a:cubicBezTo>
                  <a:cubicBezTo>
                    <a:pt x="170" y="109"/>
                    <a:pt x="170" y="108"/>
                    <a:pt x="171" y="108"/>
                  </a:cubicBezTo>
                  <a:cubicBezTo>
                    <a:pt x="171" y="108"/>
                    <a:pt x="173" y="107"/>
                    <a:pt x="173" y="106"/>
                  </a:cubicBezTo>
                  <a:cubicBezTo>
                    <a:pt x="174" y="106"/>
                    <a:pt x="175" y="106"/>
                    <a:pt x="177" y="106"/>
                  </a:cubicBezTo>
                  <a:cubicBezTo>
                    <a:pt x="178" y="107"/>
                    <a:pt x="181" y="107"/>
                    <a:pt x="182" y="107"/>
                  </a:cubicBezTo>
                  <a:cubicBezTo>
                    <a:pt x="183" y="107"/>
                    <a:pt x="186" y="107"/>
                    <a:pt x="186" y="107"/>
                  </a:cubicBezTo>
                  <a:cubicBezTo>
                    <a:pt x="186" y="107"/>
                    <a:pt x="186" y="107"/>
                    <a:pt x="187" y="107"/>
                  </a:cubicBezTo>
                  <a:cubicBezTo>
                    <a:pt x="187" y="106"/>
                    <a:pt x="188" y="103"/>
                    <a:pt x="188" y="103"/>
                  </a:cubicBezTo>
                  <a:cubicBezTo>
                    <a:pt x="188" y="103"/>
                    <a:pt x="188" y="102"/>
                    <a:pt x="188" y="102"/>
                  </a:cubicBezTo>
                  <a:cubicBezTo>
                    <a:pt x="189" y="101"/>
                    <a:pt x="190" y="100"/>
                    <a:pt x="190" y="100"/>
                  </a:cubicBezTo>
                  <a:cubicBezTo>
                    <a:pt x="190" y="100"/>
                    <a:pt x="190" y="100"/>
                    <a:pt x="190" y="100"/>
                  </a:cubicBezTo>
                  <a:cubicBezTo>
                    <a:pt x="191" y="101"/>
                    <a:pt x="191" y="102"/>
                    <a:pt x="191" y="100"/>
                  </a:cubicBezTo>
                  <a:cubicBezTo>
                    <a:pt x="191" y="99"/>
                    <a:pt x="191" y="98"/>
                    <a:pt x="192" y="98"/>
                  </a:cubicBezTo>
                  <a:cubicBezTo>
                    <a:pt x="193" y="99"/>
                    <a:pt x="193" y="98"/>
                    <a:pt x="193" y="98"/>
                  </a:cubicBezTo>
                  <a:cubicBezTo>
                    <a:pt x="193" y="98"/>
                    <a:pt x="193" y="97"/>
                    <a:pt x="192" y="97"/>
                  </a:cubicBezTo>
                  <a:cubicBezTo>
                    <a:pt x="192" y="97"/>
                    <a:pt x="189" y="97"/>
                    <a:pt x="189" y="97"/>
                  </a:cubicBezTo>
                  <a:cubicBezTo>
                    <a:pt x="189" y="97"/>
                    <a:pt x="189" y="97"/>
                    <a:pt x="188" y="97"/>
                  </a:cubicBezTo>
                  <a:cubicBezTo>
                    <a:pt x="188" y="96"/>
                    <a:pt x="188" y="96"/>
                    <a:pt x="189" y="96"/>
                  </a:cubicBezTo>
                  <a:cubicBezTo>
                    <a:pt x="190" y="96"/>
                    <a:pt x="195" y="95"/>
                    <a:pt x="195" y="95"/>
                  </a:cubicBezTo>
                  <a:cubicBezTo>
                    <a:pt x="195" y="95"/>
                    <a:pt x="196" y="96"/>
                    <a:pt x="196" y="96"/>
                  </a:cubicBezTo>
                  <a:cubicBezTo>
                    <a:pt x="197" y="96"/>
                    <a:pt x="197" y="96"/>
                    <a:pt x="197" y="96"/>
                  </a:cubicBezTo>
                  <a:cubicBezTo>
                    <a:pt x="198" y="96"/>
                    <a:pt x="198" y="96"/>
                    <a:pt x="197" y="95"/>
                  </a:cubicBezTo>
                  <a:cubicBezTo>
                    <a:pt x="197" y="94"/>
                    <a:pt x="196" y="91"/>
                    <a:pt x="197" y="88"/>
                  </a:cubicBezTo>
                  <a:cubicBezTo>
                    <a:pt x="198" y="86"/>
                    <a:pt x="198" y="86"/>
                    <a:pt x="198" y="86"/>
                  </a:cubicBezTo>
                  <a:cubicBezTo>
                    <a:pt x="198" y="86"/>
                    <a:pt x="199" y="86"/>
                    <a:pt x="199" y="86"/>
                  </a:cubicBezTo>
                  <a:cubicBezTo>
                    <a:pt x="200" y="87"/>
                    <a:pt x="203" y="88"/>
                    <a:pt x="204" y="88"/>
                  </a:cubicBezTo>
                  <a:cubicBezTo>
                    <a:pt x="205" y="87"/>
                    <a:pt x="206" y="87"/>
                    <a:pt x="207" y="87"/>
                  </a:cubicBezTo>
                  <a:cubicBezTo>
                    <a:pt x="207" y="87"/>
                    <a:pt x="208" y="86"/>
                    <a:pt x="208" y="86"/>
                  </a:cubicBezTo>
                  <a:cubicBezTo>
                    <a:pt x="209" y="86"/>
                    <a:pt x="215" y="81"/>
                    <a:pt x="215" y="81"/>
                  </a:cubicBezTo>
                  <a:cubicBezTo>
                    <a:pt x="215" y="81"/>
                    <a:pt x="215" y="81"/>
                    <a:pt x="215" y="82"/>
                  </a:cubicBezTo>
                  <a:cubicBezTo>
                    <a:pt x="216" y="82"/>
                    <a:pt x="220" y="86"/>
                    <a:pt x="220" y="86"/>
                  </a:cubicBezTo>
                  <a:cubicBezTo>
                    <a:pt x="220" y="86"/>
                    <a:pt x="220" y="87"/>
                    <a:pt x="219" y="87"/>
                  </a:cubicBezTo>
                  <a:cubicBezTo>
                    <a:pt x="219" y="88"/>
                    <a:pt x="214" y="92"/>
                    <a:pt x="214" y="92"/>
                  </a:cubicBezTo>
                  <a:cubicBezTo>
                    <a:pt x="214" y="92"/>
                    <a:pt x="213" y="92"/>
                    <a:pt x="214" y="92"/>
                  </a:cubicBezTo>
                  <a:cubicBezTo>
                    <a:pt x="214" y="93"/>
                    <a:pt x="219" y="96"/>
                    <a:pt x="219" y="96"/>
                  </a:cubicBezTo>
                  <a:cubicBezTo>
                    <a:pt x="219" y="96"/>
                    <a:pt x="219" y="96"/>
                    <a:pt x="220" y="96"/>
                  </a:cubicBezTo>
                  <a:cubicBezTo>
                    <a:pt x="220" y="96"/>
                    <a:pt x="221" y="96"/>
                    <a:pt x="222" y="9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2" name="Freeform 508">
              <a:extLst>
                <a:ext uri="{FF2B5EF4-FFF2-40B4-BE49-F238E27FC236}">
                  <a16:creationId xmlns="" xmlns:a16="http://schemas.microsoft.com/office/drawing/2014/main" id="{B0B42F3A-6EBD-4569-BC49-A126F9CE5731}"/>
                </a:ext>
              </a:extLst>
            </p:cNvPr>
            <p:cNvSpPr>
              <a:spLocks/>
            </p:cNvSpPr>
            <p:nvPr/>
          </p:nvSpPr>
          <p:spPr bwMode="auto">
            <a:xfrm>
              <a:off x="4043794" y="2585871"/>
              <a:ext cx="4444" cy="4444"/>
            </a:xfrm>
            <a:custGeom>
              <a:avLst/>
              <a:gdLst>
                <a:gd name="T0" fmla="*/ 1 w 4"/>
                <a:gd name="T1" fmla="*/ 2 h 5"/>
                <a:gd name="T2" fmla="*/ 2 w 4"/>
                <a:gd name="T3" fmla="*/ 5 h 5"/>
                <a:gd name="T4" fmla="*/ 3 w 4"/>
                <a:gd name="T5" fmla="*/ 3 h 5"/>
                <a:gd name="T6" fmla="*/ 1 w 4"/>
                <a:gd name="T7" fmla="*/ 2 h 5"/>
              </a:gdLst>
              <a:ahLst/>
              <a:cxnLst>
                <a:cxn ang="0">
                  <a:pos x="T0" y="T1"/>
                </a:cxn>
                <a:cxn ang="0">
                  <a:pos x="T2" y="T3"/>
                </a:cxn>
                <a:cxn ang="0">
                  <a:pos x="T4" y="T5"/>
                </a:cxn>
                <a:cxn ang="0">
                  <a:pos x="T6" y="T7"/>
                </a:cxn>
              </a:cxnLst>
              <a:rect l="0" t="0" r="r" b="b"/>
              <a:pathLst>
                <a:path w="4" h="5">
                  <a:moveTo>
                    <a:pt x="1" y="2"/>
                  </a:moveTo>
                  <a:cubicBezTo>
                    <a:pt x="1" y="2"/>
                    <a:pt x="0" y="5"/>
                    <a:pt x="2" y="5"/>
                  </a:cubicBezTo>
                  <a:cubicBezTo>
                    <a:pt x="3" y="5"/>
                    <a:pt x="3" y="4"/>
                    <a:pt x="3" y="3"/>
                  </a:cubicBezTo>
                  <a:cubicBezTo>
                    <a:pt x="4" y="2"/>
                    <a:pt x="1"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3" name="Freeform 509">
              <a:extLst>
                <a:ext uri="{FF2B5EF4-FFF2-40B4-BE49-F238E27FC236}">
                  <a16:creationId xmlns="" xmlns:a16="http://schemas.microsoft.com/office/drawing/2014/main" id="{BBBC0CDC-733A-4239-AC3E-FD0551123B13}"/>
                </a:ext>
              </a:extLst>
            </p:cNvPr>
            <p:cNvSpPr>
              <a:spLocks/>
            </p:cNvSpPr>
            <p:nvPr/>
          </p:nvSpPr>
          <p:spPr bwMode="auto">
            <a:xfrm>
              <a:off x="4036017" y="2590315"/>
              <a:ext cx="4444" cy="2222"/>
            </a:xfrm>
            <a:custGeom>
              <a:avLst/>
              <a:gdLst>
                <a:gd name="T0" fmla="*/ 3 w 4"/>
                <a:gd name="T1" fmla="*/ 1 h 2"/>
                <a:gd name="T2" fmla="*/ 1 w 4"/>
                <a:gd name="T3" fmla="*/ 1 h 2"/>
                <a:gd name="T4" fmla="*/ 2 w 4"/>
                <a:gd name="T5" fmla="*/ 2 h 2"/>
                <a:gd name="T6" fmla="*/ 2 w 4"/>
                <a:gd name="T7" fmla="*/ 2 h 2"/>
                <a:gd name="T8" fmla="*/ 3 w 4"/>
                <a:gd name="T9" fmla="*/ 2 h 2"/>
                <a:gd name="T10" fmla="*/ 3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3" y="1"/>
                  </a:moveTo>
                  <a:cubicBezTo>
                    <a:pt x="2" y="1"/>
                    <a:pt x="0" y="0"/>
                    <a:pt x="1" y="1"/>
                  </a:cubicBezTo>
                  <a:cubicBezTo>
                    <a:pt x="2" y="2"/>
                    <a:pt x="2" y="2"/>
                    <a:pt x="2" y="2"/>
                  </a:cubicBezTo>
                  <a:cubicBezTo>
                    <a:pt x="2" y="2"/>
                    <a:pt x="2" y="2"/>
                    <a:pt x="2" y="2"/>
                  </a:cubicBezTo>
                  <a:cubicBezTo>
                    <a:pt x="3" y="2"/>
                    <a:pt x="3" y="2"/>
                    <a:pt x="3" y="2"/>
                  </a:cubicBezTo>
                  <a:cubicBezTo>
                    <a:pt x="4" y="2"/>
                    <a:pt x="4" y="1"/>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4" name="Freeform 510">
              <a:extLst>
                <a:ext uri="{FF2B5EF4-FFF2-40B4-BE49-F238E27FC236}">
                  <a16:creationId xmlns="" xmlns:a16="http://schemas.microsoft.com/office/drawing/2014/main" id="{E42614D0-0713-4A29-B2A5-982C4861DD66}"/>
                </a:ext>
              </a:extLst>
            </p:cNvPr>
            <p:cNvSpPr>
              <a:spLocks/>
            </p:cNvSpPr>
            <p:nvPr/>
          </p:nvSpPr>
          <p:spPr bwMode="auto">
            <a:xfrm>
              <a:off x="4056015" y="2589204"/>
              <a:ext cx="2222" cy="1111"/>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1"/>
                    <a:pt x="2" y="0"/>
                    <a:pt x="1" y="0"/>
                  </a:cubicBezTo>
                  <a:cubicBezTo>
                    <a:pt x="1" y="0"/>
                    <a:pt x="0" y="1"/>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5" name="Freeform 511">
              <a:extLst>
                <a:ext uri="{FF2B5EF4-FFF2-40B4-BE49-F238E27FC236}">
                  <a16:creationId xmlns="" xmlns:a16="http://schemas.microsoft.com/office/drawing/2014/main" id="{180072F7-EE96-4595-9AAC-8E9BAB6FD991}"/>
                </a:ext>
              </a:extLst>
            </p:cNvPr>
            <p:cNvSpPr>
              <a:spLocks/>
            </p:cNvSpPr>
            <p:nvPr/>
          </p:nvSpPr>
          <p:spPr bwMode="auto">
            <a:xfrm>
              <a:off x="3882697" y="2616979"/>
              <a:ext cx="221092" cy="157764"/>
            </a:xfrm>
            <a:custGeom>
              <a:avLst/>
              <a:gdLst>
                <a:gd name="T0" fmla="*/ 98 w 213"/>
                <a:gd name="T1" fmla="*/ 20 h 152"/>
                <a:gd name="T2" fmla="*/ 89 w 213"/>
                <a:gd name="T3" fmla="*/ 19 h 152"/>
                <a:gd name="T4" fmla="*/ 79 w 213"/>
                <a:gd name="T5" fmla="*/ 16 h 152"/>
                <a:gd name="T6" fmla="*/ 68 w 213"/>
                <a:gd name="T7" fmla="*/ 22 h 152"/>
                <a:gd name="T8" fmla="*/ 64 w 213"/>
                <a:gd name="T9" fmla="*/ 27 h 152"/>
                <a:gd name="T10" fmla="*/ 57 w 213"/>
                <a:gd name="T11" fmla="*/ 40 h 152"/>
                <a:gd name="T12" fmla="*/ 39 w 213"/>
                <a:gd name="T13" fmla="*/ 45 h 152"/>
                <a:gd name="T14" fmla="*/ 37 w 213"/>
                <a:gd name="T15" fmla="*/ 52 h 152"/>
                <a:gd name="T16" fmla="*/ 28 w 213"/>
                <a:gd name="T17" fmla="*/ 56 h 152"/>
                <a:gd name="T18" fmla="*/ 14 w 213"/>
                <a:gd name="T19" fmla="*/ 50 h 152"/>
                <a:gd name="T20" fmla="*/ 9 w 213"/>
                <a:gd name="T21" fmla="*/ 59 h 152"/>
                <a:gd name="T22" fmla="*/ 4 w 213"/>
                <a:gd name="T23" fmla="*/ 68 h 152"/>
                <a:gd name="T24" fmla="*/ 0 w 213"/>
                <a:gd name="T25" fmla="*/ 76 h 152"/>
                <a:gd name="T26" fmla="*/ 6 w 213"/>
                <a:gd name="T27" fmla="*/ 85 h 152"/>
                <a:gd name="T28" fmla="*/ 5 w 213"/>
                <a:gd name="T29" fmla="*/ 107 h 152"/>
                <a:gd name="T30" fmla="*/ 16 w 213"/>
                <a:gd name="T31" fmla="*/ 119 h 152"/>
                <a:gd name="T32" fmla="*/ 19 w 213"/>
                <a:gd name="T33" fmla="*/ 127 h 152"/>
                <a:gd name="T34" fmla="*/ 6 w 213"/>
                <a:gd name="T35" fmla="*/ 144 h 152"/>
                <a:gd name="T36" fmla="*/ 32 w 213"/>
                <a:gd name="T37" fmla="*/ 151 h 152"/>
                <a:gd name="T38" fmla="*/ 59 w 213"/>
                <a:gd name="T39" fmla="*/ 149 h 152"/>
                <a:gd name="T40" fmla="*/ 86 w 213"/>
                <a:gd name="T41" fmla="*/ 144 h 152"/>
                <a:gd name="T42" fmla="*/ 87 w 213"/>
                <a:gd name="T43" fmla="*/ 131 h 152"/>
                <a:gd name="T44" fmla="*/ 97 w 213"/>
                <a:gd name="T45" fmla="*/ 120 h 152"/>
                <a:gd name="T46" fmla="*/ 108 w 213"/>
                <a:gd name="T47" fmla="*/ 119 h 152"/>
                <a:gd name="T48" fmla="*/ 113 w 213"/>
                <a:gd name="T49" fmla="*/ 113 h 152"/>
                <a:gd name="T50" fmla="*/ 124 w 213"/>
                <a:gd name="T51" fmla="*/ 115 h 152"/>
                <a:gd name="T52" fmla="*/ 131 w 213"/>
                <a:gd name="T53" fmla="*/ 110 h 152"/>
                <a:gd name="T54" fmla="*/ 133 w 213"/>
                <a:gd name="T55" fmla="*/ 98 h 152"/>
                <a:gd name="T56" fmla="*/ 136 w 213"/>
                <a:gd name="T57" fmla="*/ 91 h 152"/>
                <a:gd name="T58" fmla="*/ 146 w 213"/>
                <a:gd name="T59" fmla="*/ 87 h 152"/>
                <a:gd name="T60" fmla="*/ 141 w 213"/>
                <a:gd name="T61" fmla="*/ 80 h 152"/>
                <a:gd name="T62" fmla="*/ 140 w 213"/>
                <a:gd name="T63" fmla="*/ 75 h 152"/>
                <a:gd name="T64" fmla="*/ 152 w 213"/>
                <a:gd name="T65" fmla="*/ 77 h 152"/>
                <a:gd name="T66" fmla="*/ 158 w 213"/>
                <a:gd name="T67" fmla="*/ 70 h 152"/>
                <a:gd name="T68" fmla="*/ 159 w 213"/>
                <a:gd name="T69" fmla="*/ 63 h 152"/>
                <a:gd name="T70" fmla="*/ 164 w 213"/>
                <a:gd name="T71" fmla="*/ 58 h 152"/>
                <a:gd name="T72" fmla="*/ 165 w 213"/>
                <a:gd name="T73" fmla="*/ 50 h 152"/>
                <a:gd name="T74" fmla="*/ 165 w 213"/>
                <a:gd name="T75" fmla="*/ 35 h 152"/>
                <a:gd name="T76" fmla="*/ 195 w 213"/>
                <a:gd name="T77" fmla="*/ 27 h 152"/>
                <a:gd name="T78" fmla="*/ 209 w 213"/>
                <a:gd name="T79" fmla="*/ 25 h 152"/>
                <a:gd name="T80" fmla="*/ 212 w 213"/>
                <a:gd name="T81" fmla="*/ 20 h 152"/>
                <a:gd name="T82" fmla="*/ 200 w 213"/>
                <a:gd name="T83" fmla="*/ 21 h 152"/>
                <a:gd name="T84" fmla="*/ 192 w 213"/>
                <a:gd name="T85" fmla="*/ 18 h 152"/>
                <a:gd name="T86" fmla="*/ 166 w 213"/>
                <a:gd name="T87" fmla="*/ 30 h 152"/>
                <a:gd name="T88" fmla="*/ 164 w 213"/>
                <a:gd name="T89" fmla="*/ 10 h 152"/>
                <a:gd name="T90" fmla="*/ 161 w 213"/>
                <a:gd name="T91" fmla="*/ 6 h 152"/>
                <a:gd name="T92" fmla="*/ 153 w 213"/>
                <a:gd name="T93" fmla="*/ 1 h 152"/>
                <a:gd name="T94" fmla="*/ 143 w 213"/>
                <a:gd name="T95" fmla="*/ 10 h 152"/>
                <a:gd name="T96" fmla="*/ 143 w 213"/>
                <a:gd name="T97" fmla="*/ 16 h 152"/>
                <a:gd name="T98" fmla="*/ 132 w 213"/>
                <a:gd name="T99" fmla="*/ 20 h 152"/>
                <a:gd name="T100" fmla="*/ 126 w 213"/>
                <a:gd name="T101" fmla="*/ 20 h 152"/>
                <a:gd name="T102" fmla="*/ 115 w 213"/>
                <a:gd name="T103" fmla="*/ 24 h 152"/>
                <a:gd name="T104" fmla="*/ 108 w 213"/>
                <a:gd name="T105"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152">
                  <a:moveTo>
                    <a:pt x="108" y="22"/>
                  </a:moveTo>
                  <a:cubicBezTo>
                    <a:pt x="108" y="22"/>
                    <a:pt x="101" y="22"/>
                    <a:pt x="101" y="22"/>
                  </a:cubicBezTo>
                  <a:cubicBezTo>
                    <a:pt x="101" y="22"/>
                    <a:pt x="100" y="22"/>
                    <a:pt x="100" y="22"/>
                  </a:cubicBezTo>
                  <a:cubicBezTo>
                    <a:pt x="100" y="22"/>
                    <a:pt x="98" y="20"/>
                    <a:pt x="98" y="20"/>
                  </a:cubicBezTo>
                  <a:cubicBezTo>
                    <a:pt x="98" y="20"/>
                    <a:pt x="97" y="19"/>
                    <a:pt x="97" y="19"/>
                  </a:cubicBezTo>
                  <a:cubicBezTo>
                    <a:pt x="97" y="19"/>
                    <a:pt x="92" y="19"/>
                    <a:pt x="91" y="19"/>
                  </a:cubicBezTo>
                  <a:cubicBezTo>
                    <a:pt x="90" y="19"/>
                    <a:pt x="90" y="19"/>
                    <a:pt x="90" y="19"/>
                  </a:cubicBezTo>
                  <a:cubicBezTo>
                    <a:pt x="89" y="19"/>
                    <a:pt x="89" y="19"/>
                    <a:pt x="89" y="19"/>
                  </a:cubicBezTo>
                  <a:cubicBezTo>
                    <a:pt x="88" y="20"/>
                    <a:pt x="88" y="20"/>
                    <a:pt x="88" y="20"/>
                  </a:cubicBezTo>
                  <a:cubicBezTo>
                    <a:pt x="88" y="20"/>
                    <a:pt x="86" y="19"/>
                    <a:pt x="86" y="19"/>
                  </a:cubicBezTo>
                  <a:cubicBezTo>
                    <a:pt x="85" y="19"/>
                    <a:pt x="81" y="18"/>
                    <a:pt x="81" y="17"/>
                  </a:cubicBezTo>
                  <a:cubicBezTo>
                    <a:pt x="81" y="17"/>
                    <a:pt x="80" y="17"/>
                    <a:pt x="79" y="16"/>
                  </a:cubicBezTo>
                  <a:cubicBezTo>
                    <a:pt x="78" y="16"/>
                    <a:pt x="78" y="16"/>
                    <a:pt x="78" y="16"/>
                  </a:cubicBezTo>
                  <a:cubicBezTo>
                    <a:pt x="78" y="16"/>
                    <a:pt x="75" y="20"/>
                    <a:pt x="74" y="21"/>
                  </a:cubicBezTo>
                  <a:cubicBezTo>
                    <a:pt x="74" y="21"/>
                    <a:pt x="74" y="21"/>
                    <a:pt x="74" y="21"/>
                  </a:cubicBezTo>
                  <a:cubicBezTo>
                    <a:pt x="74" y="21"/>
                    <a:pt x="68" y="22"/>
                    <a:pt x="68" y="22"/>
                  </a:cubicBezTo>
                  <a:cubicBezTo>
                    <a:pt x="67" y="22"/>
                    <a:pt x="67" y="22"/>
                    <a:pt x="67" y="22"/>
                  </a:cubicBezTo>
                  <a:cubicBezTo>
                    <a:pt x="67" y="22"/>
                    <a:pt x="66" y="22"/>
                    <a:pt x="65" y="23"/>
                  </a:cubicBezTo>
                  <a:cubicBezTo>
                    <a:pt x="64" y="24"/>
                    <a:pt x="64" y="25"/>
                    <a:pt x="64" y="26"/>
                  </a:cubicBezTo>
                  <a:cubicBezTo>
                    <a:pt x="64" y="26"/>
                    <a:pt x="64" y="27"/>
                    <a:pt x="64" y="27"/>
                  </a:cubicBezTo>
                  <a:cubicBezTo>
                    <a:pt x="64" y="27"/>
                    <a:pt x="61" y="31"/>
                    <a:pt x="61" y="31"/>
                  </a:cubicBezTo>
                  <a:cubicBezTo>
                    <a:pt x="61" y="32"/>
                    <a:pt x="61" y="34"/>
                    <a:pt x="61" y="35"/>
                  </a:cubicBezTo>
                  <a:cubicBezTo>
                    <a:pt x="61" y="36"/>
                    <a:pt x="60" y="36"/>
                    <a:pt x="60" y="37"/>
                  </a:cubicBezTo>
                  <a:cubicBezTo>
                    <a:pt x="60" y="37"/>
                    <a:pt x="57" y="39"/>
                    <a:pt x="57" y="40"/>
                  </a:cubicBezTo>
                  <a:cubicBezTo>
                    <a:pt x="56" y="40"/>
                    <a:pt x="55" y="40"/>
                    <a:pt x="54" y="40"/>
                  </a:cubicBezTo>
                  <a:cubicBezTo>
                    <a:pt x="54" y="40"/>
                    <a:pt x="51" y="41"/>
                    <a:pt x="51" y="41"/>
                  </a:cubicBezTo>
                  <a:cubicBezTo>
                    <a:pt x="51" y="42"/>
                    <a:pt x="45" y="44"/>
                    <a:pt x="44" y="44"/>
                  </a:cubicBezTo>
                  <a:cubicBezTo>
                    <a:pt x="43" y="45"/>
                    <a:pt x="40" y="45"/>
                    <a:pt x="39" y="45"/>
                  </a:cubicBezTo>
                  <a:cubicBezTo>
                    <a:pt x="39" y="45"/>
                    <a:pt x="39" y="45"/>
                    <a:pt x="40" y="46"/>
                  </a:cubicBezTo>
                  <a:cubicBezTo>
                    <a:pt x="41" y="47"/>
                    <a:pt x="40" y="48"/>
                    <a:pt x="40" y="48"/>
                  </a:cubicBezTo>
                  <a:cubicBezTo>
                    <a:pt x="40" y="49"/>
                    <a:pt x="38" y="51"/>
                    <a:pt x="38" y="51"/>
                  </a:cubicBezTo>
                  <a:cubicBezTo>
                    <a:pt x="38" y="52"/>
                    <a:pt x="37" y="52"/>
                    <a:pt x="37" y="52"/>
                  </a:cubicBezTo>
                  <a:cubicBezTo>
                    <a:pt x="36" y="52"/>
                    <a:pt x="35" y="53"/>
                    <a:pt x="35" y="53"/>
                  </a:cubicBezTo>
                  <a:cubicBezTo>
                    <a:pt x="35" y="54"/>
                    <a:pt x="34" y="54"/>
                    <a:pt x="34" y="54"/>
                  </a:cubicBezTo>
                  <a:cubicBezTo>
                    <a:pt x="30" y="54"/>
                    <a:pt x="30" y="54"/>
                    <a:pt x="30" y="54"/>
                  </a:cubicBezTo>
                  <a:cubicBezTo>
                    <a:pt x="30" y="54"/>
                    <a:pt x="28" y="55"/>
                    <a:pt x="28" y="56"/>
                  </a:cubicBezTo>
                  <a:cubicBezTo>
                    <a:pt x="27" y="57"/>
                    <a:pt x="26" y="56"/>
                    <a:pt x="26" y="56"/>
                  </a:cubicBezTo>
                  <a:cubicBezTo>
                    <a:pt x="26" y="56"/>
                    <a:pt x="22" y="52"/>
                    <a:pt x="22" y="52"/>
                  </a:cubicBezTo>
                  <a:cubicBezTo>
                    <a:pt x="22" y="51"/>
                    <a:pt x="21" y="51"/>
                    <a:pt x="21" y="51"/>
                  </a:cubicBezTo>
                  <a:cubicBezTo>
                    <a:pt x="21" y="51"/>
                    <a:pt x="15" y="50"/>
                    <a:pt x="14" y="50"/>
                  </a:cubicBezTo>
                  <a:cubicBezTo>
                    <a:pt x="14" y="50"/>
                    <a:pt x="13" y="50"/>
                    <a:pt x="13" y="50"/>
                  </a:cubicBezTo>
                  <a:cubicBezTo>
                    <a:pt x="11" y="49"/>
                    <a:pt x="11" y="49"/>
                    <a:pt x="11" y="49"/>
                  </a:cubicBezTo>
                  <a:cubicBezTo>
                    <a:pt x="11" y="49"/>
                    <a:pt x="11" y="50"/>
                    <a:pt x="11" y="50"/>
                  </a:cubicBezTo>
                  <a:cubicBezTo>
                    <a:pt x="11" y="50"/>
                    <a:pt x="9" y="59"/>
                    <a:pt x="9" y="59"/>
                  </a:cubicBezTo>
                  <a:cubicBezTo>
                    <a:pt x="9" y="59"/>
                    <a:pt x="8" y="61"/>
                    <a:pt x="8" y="61"/>
                  </a:cubicBezTo>
                  <a:cubicBezTo>
                    <a:pt x="8" y="62"/>
                    <a:pt x="9" y="62"/>
                    <a:pt x="8" y="62"/>
                  </a:cubicBezTo>
                  <a:cubicBezTo>
                    <a:pt x="8" y="63"/>
                    <a:pt x="4" y="67"/>
                    <a:pt x="4" y="67"/>
                  </a:cubicBezTo>
                  <a:cubicBezTo>
                    <a:pt x="4" y="67"/>
                    <a:pt x="3" y="67"/>
                    <a:pt x="4" y="68"/>
                  </a:cubicBezTo>
                  <a:cubicBezTo>
                    <a:pt x="4" y="68"/>
                    <a:pt x="6" y="70"/>
                    <a:pt x="6" y="70"/>
                  </a:cubicBezTo>
                  <a:cubicBezTo>
                    <a:pt x="6" y="71"/>
                    <a:pt x="6" y="71"/>
                    <a:pt x="5" y="71"/>
                  </a:cubicBezTo>
                  <a:cubicBezTo>
                    <a:pt x="5" y="71"/>
                    <a:pt x="1" y="71"/>
                    <a:pt x="0" y="74"/>
                  </a:cubicBezTo>
                  <a:cubicBezTo>
                    <a:pt x="0" y="74"/>
                    <a:pt x="0" y="76"/>
                    <a:pt x="0" y="76"/>
                  </a:cubicBezTo>
                  <a:cubicBezTo>
                    <a:pt x="0" y="77"/>
                    <a:pt x="0" y="80"/>
                    <a:pt x="0" y="81"/>
                  </a:cubicBezTo>
                  <a:cubicBezTo>
                    <a:pt x="1" y="81"/>
                    <a:pt x="1" y="83"/>
                    <a:pt x="4" y="84"/>
                  </a:cubicBezTo>
                  <a:cubicBezTo>
                    <a:pt x="6" y="84"/>
                    <a:pt x="6" y="84"/>
                    <a:pt x="6" y="84"/>
                  </a:cubicBezTo>
                  <a:cubicBezTo>
                    <a:pt x="6" y="84"/>
                    <a:pt x="6" y="84"/>
                    <a:pt x="6" y="85"/>
                  </a:cubicBezTo>
                  <a:cubicBezTo>
                    <a:pt x="5" y="85"/>
                    <a:pt x="2" y="90"/>
                    <a:pt x="2" y="90"/>
                  </a:cubicBezTo>
                  <a:cubicBezTo>
                    <a:pt x="2" y="90"/>
                    <a:pt x="1" y="90"/>
                    <a:pt x="1" y="91"/>
                  </a:cubicBezTo>
                  <a:cubicBezTo>
                    <a:pt x="1" y="91"/>
                    <a:pt x="5" y="105"/>
                    <a:pt x="5" y="105"/>
                  </a:cubicBezTo>
                  <a:cubicBezTo>
                    <a:pt x="5" y="105"/>
                    <a:pt x="5" y="106"/>
                    <a:pt x="5" y="107"/>
                  </a:cubicBezTo>
                  <a:cubicBezTo>
                    <a:pt x="5" y="107"/>
                    <a:pt x="5" y="108"/>
                    <a:pt x="5" y="109"/>
                  </a:cubicBezTo>
                  <a:cubicBezTo>
                    <a:pt x="5" y="109"/>
                    <a:pt x="5" y="117"/>
                    <a:pt x="5" y="117"/>
                  </a:cubicBezTo>
                  <a:cubicBezTo>
                    <a:pt x="5" y="117"/>
                    <a:pt x="5" y="118"/>
                    <a:pt x="6" y="118"/>
                  </a:cubicBezTo>
                  <a:cubicBezTo>
                    <a:pt x="6" y="118"/>
                    <a:pt x="16" y="119"/>
                    <a:pt x="16" y="119"/>
                  </a:cubicBezTo>
                  <a:cubicBezTo>
                    <a:pt x="16" y="119"/>
                    <a:pt x="16" y="119"/>
                    <a:pt x="17" y="120"/>
                  </a:cubicBezTo>
                  <a:cubicBezTo>
                    <a:pt x="17" y="120"/>
                    <a:pt x="20" y="124"/>
                    <a:pt x="20" y="124"/>
                  </a:cubicBezTo>
                  <a:cubicBezTo>
                    <a:pt x="20" y="124"/>
                    <a:pt x="20" y="125"/>
                    <a:pt x="20" y="125"/>
                  </a:cubicBezTo>
                  <a:cubicBezTo>
                    <a:pt x="20" y="125"/>
                    <a:pt x="19" y="127"/>
                    <a:pt x="19" y="127"/>
                  </a:cubicBezTo>
                  <a:cubicBezTo>
                    <a:pt x="19" y="127"/>
                    <a:pt x="19" y="128"/>
                    <a:pt x="19" y="128"/>
                  </a:cubicBezTo>
                  <a:cubicBezTo>
                    <a:pt x="19" y="128"/>
                    <a:pt x="6" y="143"/>
                    <a:pt x="6" y="143"/>
                  </a:cubicBezTo>
                  <a:cubicBezTo>
                    <a:pt x="6" y="143"/>
                    <a:pt x="6" y="144"/>
                    <a:pt x="6" y="144"/>
                  </a:cubicBezTo>
                  <a:cubicBezTo>
                    <a:pt x="6" y="144"/>
                    <a:pt x="6" y="144"/>
                    <a:pt x="6" y="144"/>
                  </a:cubicBezTo>
                  <a:cubicBezTo>
                    <a:pt x="6" y="144"/>
                    <a:pt x="6" y="144"/>
                    <a:pt x="6" y="144"/>
                  </a:cubicBezTo>
                  <a:cubicBezTo>
                    <a:pt x="6" y="144"/>
                    <a:pt x="6" y="144"/>
                    <a:pt x="6" y="144"/>
                  </a:cubicBezTo>
                  <a:cubicBezTo>
                    <a:pt x="31" y="151"/>
                    <a:pt x="31" y="151"/>
                    <a:pt x="31" y="151"/>
                  </a:cubicBezTo>
                  <a:cubicBezTo>
                    <a:pt x="31" y="151"/>
                    <a:pt x="32" y="151"/>
                    <a:pt x="32" y="151"/>
                  </a:cubicBezTo>
                  <a:cubicBezTo>
                    <a:pt x="33" y="151"/>
                    <a:pt x="47" y="150"/>
                    <a:pt x="47" y="150"/>
                  </a:cubicBezTo>
                  <a:cubicBezTo>
                    <a:pt x="47" y="150"/>
                    <a:pt x="47" y="150"/>
                    <a:pt x="48" y="150"/>
                  </a:cubicBezTo>
                  <a:cubicBezTo>
                    <a:pt x="48" y="151"/>
                    <a:pt x="53" y="152"/>
                    <a:pt x="54" y="152"/>
                  </a:cubicBezTo>
                  <a:cubicBezTo>
                    <a:pt x="55" y="151"/>
                    <a:pt x="58" y="149"/>
                    <a:pt x="59" y="149"/>
                  </a:cubicBezTo>
                  <a:cubicBezTo>
                    <a:pt x="60" y="149"/>
                    <a:pt x="60" y="149"/>
                    <a:pt x="61" y="149"/>
                  </a:cubicBezTo>
                  <a:cubicBezTo>
                    <a:pt x="62" y="149"/>
                    <a:pt x="74" y="147"/>
                    <a:pt x="75" y="147"/>
                  </a:cubicBezTo>
                  <a:cubicBezTo>
                    <a:pt x="76" y="147"/>
                    <a:pt x="85" y="144"/>
                    <a:pt x="85" y="144"/>
                  </a:cubicBezTo>
                  <a:cubicBezTo>
                    <a:pt x="85" y="144"/>
                    <a:pt x="86" y="144"/>
                    <a:pt x="86" y="144"/>
                  </a:cubicBezTo>
                  <a:cubicBezTo>
                    <a:pt x="86" y="143"/>
                    <a:pt x="87" y="142"/>
                    <a:pt x="86" y="142"/>
                  </a:cubicBezTo>
                  <a:cubicBezTo>
                    <a:pt x="86" y="141"/>
                    <a:pt x="85" y="141"/>
                    <a:pt x="85" y="140"/>
                  </a:cubicBezTo>
                  <a:cubicBezTo>
                    <a:pt x="86" y="139"/>
                    <a:pt x="87" y="137"/>
                    <a:pt x="87" y="137"/>
                  </a:cubicBezTo>
                  <a:cubicBezTo>
                    <a:pt x="87" y="136"/>
                    <a:pt x="86" y="134"/>
                    <a:pt x="87" y="131"/>
                  </a:cubicBezTo>
                  <a:cubicBezTo>
                    <a:pt x="87" y="127"/>
                    <a:pt x="88" y="126"/>
                    <a:pt x="90" y="125"/>
                  </a:cubicBezTo>
                  <a:cubicBezTo>
                    <a:pt x="91" y="124"/>
                    <a:pt x="93" y="122"/>
                    <a:pt x="93" y="122"/>
                  </a:cubicBezTo>
                  <a:cubicBezTo>
                    <a:pt x="94" y="121"/>
                    <a:pt x="96" y="120"/>
                    <a:pt x="96" y="120"/>
                  </a:cubicBezTo>
                  <a:cubicBezTo>
                    <a:pt x="96" y="120"/>
                    <a:pt x="96" y="120"/>
                    <a:pt x="97" y="120"/>
                  </a:cubicBezTo>
                  <a:cubicBezTo>
                    <a:pt x="97" y="121"/>
                    <a:pt x="102" y="122"/>
                    <a:pt x="102" y="122"/>
                  </a:cubicBezTo>
                  <a:cubicBezTo>
                    <a:pt x="102" y="122"/>
                    <a:pt x="102" y="122"/>
                    <a:pt x="103" y="122"/>
                  </a:cubicBezTo>
                  <a:cubicBezTo>
                    <a:pt x="103" y="122"/>
                    <a:pt x="108" y="120"/>
                    <a:pt x="108" y="120"/>
                  </a:cubicBezTo>
                  <a:cubicBezTo>
                    <a:pt x="108" y="120"/>
                    <a:pt x="108" y="120"/>
                    <a:pt x="108" y="119"/>
                  </a:cubicBezTo>
                  <a:cubicBezTo>
                    <a:pt x="107" y="119"/>
                    <a:pt x="105" y="117"/>
                    <a:pt x="105" y="117"/>
                  </a:cubicBezTo>
                  <a:cubicBezTo>
                    <a:pt x="105" y="117"/>
                    <a:pt x="104" y="117"/>
                    <a:pt x="106" y="117"/>
                  </a:cubicBezTo>
                  <a:cubicBezTo>
                    <a:pt x="107" y="116"/>
                    <a:pt x="108" y="117"/>
                    <a:pt x="108" y="116"/>
                  </a:cubicBezTo>
                  <a:cubicBezTo>
                    <a:pt x="109" y="116"/>
                    <a:pt x="113" y="113"/>
                    <a:pt x="113" y="113"/>
                  </a:cubicBezTo>
                  <a:cubicBezTo>
                    <a:pt x="113" y="113"/>
                    <a:pt x="114" y="113"/>
                    <a:pt x="114" y="113"/>
                  </a:cubicBezTo>
                  <a:cubicBezTo>
                    <a:pt x="114" y="113"/>
                    <a:pt x="119" y="112"/>
                    <a:pt x="119" y="112"/>
                  </a:cubicBezTo>
                  <a:cubicBezTo>
                    <a:pt x="119" y="112"/>
                    <a:pt x="120" y="112"/>
                    <a:pt x="120" y="112"/>
                  </a:cubicBezTo>
                  <a:cubicBezTo>
                    <a:pt x="120" y="113"/>
                    <a:pt x="124" y="115"/>
                    <a:pt x="124" y="115"/>
                  </a:cubicBezTo>
                  <a:cubicBezTo>
                    <a:pt x="124" y="115"/>
                    <a:pt x="125" y="116"/>
                    <a:pt x="125" y="115"/>
                  </a:cubicBezTo>
                  <a:cubicBezTo>
                    <a:pt x="125" y="115"/>
                    <a:pt x="130" y="111"/>
                    <a:pt x="130" y="111"/>
                  </a:cubicBezTo>
                  <a:cubicBezTo>
                    <a:pt x="130" y="111"/>
                    <a:pt x="131" y="110"/>
                    <a:pt x="131" y="110"/>
                  </a:cubicBezTo>
                  <a:cubicBezTo>
                    <a:pt x="131" y="110"/>
                    <a:pt x="131" y="110"/>
                    <a:pt x="131" y="110"/>
                  </a:cubicBezTo>
                  <a:cubicBezTo>
                    <a:pt x="131" y="109"/>
                    <a:pt x="130" y="102"/>
                    <a:pt x="130" y="102"/>
                  </a:cubicBezTo>
                  <a:cubicBezTo>
                    <a:pt x="130" y="102"/>
                    <a:pt x="130" y="101"/>
                    <a:pt x="130" y="101"/>
                  </a:cubicBezTo>
                  <a:cubicBezTo>
                    <a:pt x="131" y="101"/>
                    <a:pt x="132" y="99"/>
                    <a:pt x="132" y="99"/>
                  </a:cubicBezTo>
                  <a:cubicBezTo>
                    <a:pt x="132" y="99"/>
                    <a:pt x="133" y="99"/>
                    <a:pt x="133" y="98"/>
                  </a:cubicBezTo>
                  <a:cubicBezTo>
                    <a:pt x="133" y="98"/>
                    <a:pt x="134" y="94"/>
                    <a:pt x="134" y="93"/>
                  </a:cubicBezTo>
                  <a:cubicBezTo>
                    <a:pt x="134" y="93"/>
                    <a:pt x="133" y="93"/>
                    <a:pt x="134" y="92"/>
                  </a:cubicBezTo>
                  <a:cubicBezTo>
                    <a:pt x="134" y="92"/>
                    <a:pt x="135" y="91"/>
                    <a:pt x="135" y="91"/>
                  </a:cubicBezTo>
                  <a:cubicBezTo>
                    <a:pt x="135" y="91"/>
                    <a:pt x="136" y="91"/>
                    <a:pt x="136" y="91"/>
                  </a:cubicBezTo>
                  <a:cubicBezTo>
                    <a:pt x="137" y="91"/>
                    <a:pt x="140" y="91"/>
                    <a:pt x="140" y="91"/>
                  </a:cubicBezTo>
                  <a:cubicBezTo>
                    <a:pt x="140" y="91"/>
                    <a:pt x="142" y="90"/>
                    <a:pt x="143" y="89"/>
                  </a:cubicBezTo>
                  <a:cubicBezTo>
                    <a:pt x="143" y="89"/>
                    <a:pt x="144" y="89"/>
                    <a:pt x="144" y="89"/>
                  </a:cubicBezTo>
                  <a:cubicBezTo>
                    <a:pt x="145" y="88"/>
                    <a:pt x="146" y="87"/>
                    <a:pt x="146" y="87"/>
                  </a:cubicBezTo>
                  <a:cubicBezTo>
                    <a:pt x="146" y="87"/>
                    <a:pt x="146" y="87"/>
                    <a:pt x="146" y="87"/>
                  </a:cubicBezTo>
                  <a:cubicBezTo>
                    <a:pt x="145" y="86"/>
                    <a:pt x="144" y="85"/>
                    <a:pt x="144" y="84"/>
                  </a:cubicBezTo>
                  <a:cubicBezTo>
                    <a:pt x="143" y="83"/>
                    <a:pt x="142" y="81"/>
                    <a:pt x="142" y="81"/>
                  </a:cubicBezTo>
                  <a:cubicBezTo>
                    <a:pt x="142" y="81"/>
                    <a:pt x="142" y="80"/>
                    <a:pt x="141" y="80"/>
                  </a:cubicBezTo>
                  <a:cubicBezTo>
                    <a:pt x="141" y="80"/>
                    <a:pt x="141" y="80"/>
                    <a:pt x="141" y="80"/>
                  </a:cubicBezTo>
                  <a:cubicBezTo>
                    <a:pt x="140" y="79"/>
                    <a:pt x="139" y="78"/>
                    <a:pt x="139" y="78"/>
                  </a:cubicBezTo>
                  <a:cubicBezTo>
                    <a:pt x="139" y="78"/>
                    <a:pt x="139" y="77"/>
                    <a:pt x="139" y="76"/>
                  </a:cubicBezTo>
                  <a:cubicBezTo>
                    <a:pt x="139" y="76"/>
                    <a:pt x="139" y="76"/>
                    <a:pt x="140" y="75"/>
                  </a:cubicBezTo>
                  <a:cubicBezTo>
                    <a:pt x="140" y="75"/>
                    <a:pt x="141" y="75"/>
                    <a:pt x="141" y="75"/>
                  </a:cubicBezTo>
                  <a:cubicBezTo>
                    <a:pt x="142" y="75"/>
                    <a:pt x="144" y="76"/>
                    <a:pt x="144" y="76"/>
                  </a:cubicBezTo>
                  <a:cubicBezTo>
                    <a:pt x="145" y="76"/>
                    <a:pt x="148" y="77"/>
                    <a:pt x="149" y="77"/>
                  </a:cubicBezTo>
                  <a:cubicBezTo>
                    <a:pt x="149" y="77"/>
                    <a:pt x="151" y="77"/>
                    <a:pt x="152" y="77"/>
                  </a:cubicBezTo>
                  <a:cubicBezTo>
                    <a:pt x="153" y="77"/>
                    <a:pt x="154" y="76"/>
                    <a:pt x="155" y="75"/>
                  </a:cubicBezTo>
                  <a:cubicBezTo>
                    <a:pt x="156" y="75"/>
                    <a:pt x="157" y="74"/>
                    <a:pt x="157" y="73"/>
                  </a:cubicBezTo>
                  <a:cubicBezTo>
                    <a:pt x="158" y="73"/>
                    <a:pt x="158" y="71"/>
                    <a:pt x="158" y="71"/>
                  </a:cubicBezTo>
                  <a:cubicBezTo>
                    <a:pt x="158" y="71"/>
                    <a:pt x="158" y="70"/>
                    <a:pt x="158" y="70"/>
                  </a:cubicBezTo>
                  <a:cubicBezTo>
                    <a:pt x="157" y="69"/>
                    <a:pt x="156" y="69"/>
                    <a:pt x="156" y="68"/>
                  </a:cubicBezTo>
                  <a:cubicBezTo>
                    <a:pt x="156" y="68"/>
                    <a:pt x="156" y="67"/>
                    <a:pt x="156" y="66"/>
                  </a:cubicBezTo>
                  <a:cubicBezTo>
                    <a:pt x="156" y="66"/>
                    <a:pt x="157" y="65"/>
                    <a:pt x="158" y="65"/>
                  </a:cubicBezTo>
                  <a:cubicBezTo>
                    <a:pt x="158" y="64"/>
                    <a:pt x="159" y="64"/>
                    <a:pt x="159" y="63"/>
                  </a:cubicBezTo>
                  <a:cubicBezTo>
                    <a:pt x="159" y="63"/>
                    <a:pt x="160" y="62"/>
                    <a:pt x="160" y="61"/>
                  </a:cubicBezTo>
                  <a:cubicBezTo>
                    <a:pt x="161" y="61"/>
                    <a:pt x="161" y="61"/>
                    <a:pt x="161" y="61"/>
                  </a:cubicBezTo>
                  <a:cubicBezTo>
                    <a:pt x="161" y="61"/>
                    <a:pt x="163" y="60"/>
                    <a:pt x="163" y="60"/>
                  </a:cubicBezTo>
                  <a:cubicBezTo>
                    <a:pt x="164" y="59"/>
                    <a:pt x="164" y="58"/>
                    <a:pt x="164" y="58"/>
                  </a:cubicBezTo>
                  <a:cubicBezTo>
                    <a:pt x="164" y="57"/>
                    <a:pt x="165" y="56"/>
                    <a:pt x="165" y="56"/>
                  </a:cubicBezTo>
                  <a:cubicBezTo>
                    <a:pt x="165" y="56"/>
                    <a:pt x="166" y="55"/>
                    <a:pt x="165" y="55"/>
                  </a:cubicBezTo>
                  <a:cubicBezTo>
                    <a:pt x="165" y="55"/>
                    <a:pt x="165" y="55"/>
                    <a:pt x="165" y="54"/>
                  </a:cubicBezTo>
                  <a:cubicBezTo>
                    <a:pt x="165" y="54"/>
                    <a:pt x="165" y="51"/>
                    <a:pt x="165" y="50"/>
                  </a:cubicBezTo>
                  <a:cubicBezTo>
                    <a:pt x="164" y="50"/>
                    <a:pt x="160" y="43"/>
                    <a:pt x="160" y="43"/>
                  </a:cubicBezTo>
                  <a:cubicBezTo>
                    <a:pt x="160" y="43"/>
                    <a:pt x="160" y="42"/>
                    <a:pt x="159" y="42"/>
                  </a:cubicBezTo>
                  <a:cubicBezTo>
                    <a:pt x="159" y="42"/>
                    <a:pt x="159" y="42"/>
                    <a:pt x="159" y="41"/>
                  </a:cubicBezTo>
                  <a:cubicBezTo>
                    <a:pt x="159" y="41"/>
                    <a:pt x="165" y="35"/>
                    <a:pt x="165" y="35"/>
                  </a:cubicBezTo>
                  <a:cubicBezTo>
                    <a:pt x="166" y="34"/>
                    <a:pt x="166" y="34"/>
                    <a:pt x="166" y="35"/>
                  </a:cubicBezTo>
                  <a:cubicBezTo>
                    <a:pt x="167" y="35"/>
                    <a:pt x="168" y="36"/>
                    <a:pt x="169" y="35"/>
                  </a:cubicBezTo>
                  <a:cubicBezTo>
                    <a:pt x="170" y="34"/>
                    <a:pt x="177" y="29"/>
                    <a:pt x="180" y="29"/>
                  </a:cubicBezTo>
                  <a:cubicBezTo>
                    <a:pt x="182" y="28"/>
                    <a:pt x="193" y="27"/>
                    <a:pt x="195" y="27"/>
                  </a:cubicBezTo>
                  <a:cubicBezTo>
                    <a:pt x="197" y="27"/>
                    <a:pt x="197" y="27"/>
                    <a:pt x="197" y="27"/>
                  </a:cubicBezTo>
                  <a:cubicBezTo>
                    <a:pt x="197" y="28"/>
                    <a:pt x="201" y="28"/>
                    <a:pt x="202" y="28"/>
                  </a:cubicBezTo>
                  <a:cubicBezTo>
                    <a:pt x="203" y="28"/>
                    <a:pt x="207" y="26"/>
                    <a:pt x="208" y="25"/>
                  </a:cubicBezTo>
                  <a:cubicBezTo>
                    <a:pt x="208" y="25"/>
                    <a:pt x="208" y="25"/>
                    <a:pt x="209" y="25"/>
                  </a:cubicBezTo>
                  <a:cubicBezTo>
                    <a:pt x="207" y="23"/>
                    <a:pt x="207" y="23"/>
                    <a:pt x="207" y="23"/>
                  </a:cubicBezTo>
                  <a:cubicBezTo>
                    <a:pt x="207" y="23"/>
                    <a:pt x="206" y="22"/>
                    <a:pt x="207" y="22"/>
                  </a:cubicBezTo>
                  <a:cubicBezTo>
                    <a:pt x="209" y="22"/>
                    <a:pt x="212" y="22"/>
                    <a:pt x="213" y="21"/>
                  </a:cubicBezTo>
                  <a:cubicBezTo>
                    <a:pt x="213" y="21"/>
                    <a:pt x="212" y="21"/>
                    <a:pt x="212" y="20"/>
                  </a:cubicBezTo>
                  <a:cubicBezTo>
                    <a:pt x="209" y="18"/>
                    <a:pt x="205" y="18"/>
                    <a:pt x="204" y="18"/>
                  </a:cubicBezTo>
                  <a:cubicBezTo>
                    <a:pt x="204" y="18"/>
                    <a:pt x="204" y="18"/>
                    <a:pt x="204" y="19"/>
                  </a:cubicBezTo>
                  <a:cubicBezTo>
                    <a:pt x="204" y="19"/>
                    <a:pt x="204" y="19"/>
                    <a:pt x="203" y="20"/>
                  </a:cubicBezTo>
                  <a:cubicBezTo>
                    <a:pt x="203" y="20"/>
                    <a:pt x="201" y="20"/>
                    <a:pt x="200" y="21"/>
                  </a:cubicBezTo>
                  <a:cubicBezTo>
                    <a:pt x="198" y="21"/>
                    <a:pt x="196" y="22"/>
                    <a:pt x="195" y="21"/>
                  </a:cubicBezTo>
                  <a:cubicBezTo>
                    <a:pt x="194" y="21"/>
                    <a:pt x="195" y="20"/>
                    <a:pt x="196" y="20"/>
                  </a:cubicBezTo>
                  <a:cubicBezTo>
                    <a:pt x="197" y="20"/>
                    <a:pt x="196" y="20"/>
                    <a:pt x="196" y="20"/>
                  </a:cubicBezTo>
                  <a:cubicBezTo>
                    <a:pt x="196" y="20"/>
                    <a:pt x="194" y="18"/>
                    <a:pt x="192" y="18"/>
                  </a:cubicBezTo>
                  <a:cubicBezTo>
                    <a:pt x="190" y="17"/>
                    <a:pt x="187" y="19"/>
                    <a:pt x="186" y="20"/>
                  </a:cubicBezTo>
                  <a:cubicBezTo>
                    <a:pt x="185" y="20"/>
                    <a:pt x="184" y="22"/>
                    <a:pt x="183" y="23"/>
                  </a:cubicBezTo>
                  <a:cubicBezTo>
                    <a:pt x="182" y="24"/>
                    <a:pt x="180" y="25"/>
                    <a:pt x="179" y="25"/>
                  </a:cubicBezTo>
                  <a:cubicBezTo>
                    <a:pt x="179" y="26"/>
                    <a:pt x="167" y="30"/>
                    <a:pt x="166" y="30"/>
                  </a:cubicBezTo>
                  <a:cubicBezTo>
                    <a:pt x="166" y="31"/>
                    <a:pt x="165" y="30"/>
                    <a:pt x="165" y="30"/>
                  </a:cubicBezTo>
                  <a:cubicBezTo>
                    <a:pt x="165" y="30"/>
                    <a:pt x="164" y="29"/>
                    <a:pt x="163" y="27"/>
                  </a:cubicBezTo>
                  <a:cubicBezTo>
                    <a:pt x="162" y="26"/>
                    <a:pt x="163" y="23"/>
                    <a:pt x="163" y="21"/>
                  </a:cubicBezTo>
                  <a:cubicBezTo>
                    <a:pt x="163" y="19"/>
                    <a:pt x="164" y="11"/>
                    <a:pt x="164" y="10"/>
                  </a:cubicBezTo>
                  <a:cubicBezTo>
                    <a:pt x="164" y="9"/>
                    <a:pt x="161" y="8"/>
                    <a:pt x="160" y="8"/>
                  </a:cubicBezTo>
                  <a:cubicBezTo>
                    <a:pt x="160" y="8"/>
                    <a:pt x="160" y="8"/>
                    <a:pt x="160" y="8"/>
                  </a:cubicBezTo>
                  <a:cubicBezTo>
                    <a:pt x="160" y="8"/>
                    <a:pt x="160" y="7"/>
                    <a:pt x="161" y="7"/>
                  </a:cubicBezTo>
                  <a:cubicBezTo>
                    <a:pt x="161" y="6"/>
                    <a:pt x="161" y="6"/>
                    <a:pt x="161" y="6"/>
                  </a:cubicBezTo>
                  <a:cubicBezTo>
                    <a:pt x="161" y="6"/>
                    <a:pt x="158" y="2"/>
                    <a:pt x="158" y="2"/>
                  </a:cubicBezTo>
                  <a:cubicBezTo>
                    <a:pt x="158" y="1"/>
                    <a:pt x="157" y="1"/>
                    <a:pt x="156" y="1"/>
                  </a:cubicBezTo>
                  <a:cubicBezTo>
                    <a:pt x="156" y="0"/>
                    <a:pt x="155" y="0"/>
                    <a:pt x="155" y="0"/>
                  </a:cubicBezTo>
                  <a:cubicBezTo>
                    <a:pt x="155" y="0"/>
                    <a:pt x="154" y="1"/>
                    <a:pt x="153" y="1"/>
                  </a:cubicBezTo>
                  <a:cubicBezTo>
                    <a:pt x="152" y="1"/>
                    <a:pt x="152" y="1"/>
                    <a:pt x="152" y="1"/>
                  </a:cubicBezTo>
                  <a:cubicBezTo>
                    <a:pt x="152" y="1"/>
                    <a:pt x="148" y="6"/>
                    <a:pt x="147" y="7"/>
                  </a:cubicBezTo>
                  <a:cubicBezTo>
                    <a:pt x="147" y="7"/>
                    <a:pt x="146" y="8"/>
                    <a:pt x="145" y="8"/>
                  </a:cubicBezTo>
                  <a:cubicBezTo>
                    <a:pt x="145" y="9"/>
                    <a:pt x="144" y="9"/>
                    <a:pt x="143" y="10"/>
                  </a:cubicBezTo>
                  <a:cubicBezTo>
                    <a:pt x="143" y="10"/>
                    <a:pt x="145" y="12"/>
                    <a:pt x="145" y="12"/>
                  </a:cubicBezTo>
                  <a:cubicBezTo>
                    <a:pt x="146" y="13"/>
                    <a:pt x="145" y="14"/>
                    <a:pt x="145" y="14"/>
                  </a:cubicBezTo>
                  <a:cubicBezTo>
                    <a:pt x="145" y="15"/>
                    <a:pt x="144" y="15"/>
                    <a:pt x="144" y="15"/>
                  </a:cubicBezTo>
                  <a:cubicBezTo>
                    <a:pt x="144" y="16"/>
                    <a:pt x="144" y="16"/>
                    <a:pt x="143" y="16"/>
                  </a:cubicBezTo>
                  <a:cubicBezTo>
                    <a:pt x="143" y="16"/>
                    <a:pt x="139" y="16"/>
                    <a:pt x="139" y="16"/>
                  </a:cubicBezTo>
                  <a:cubicBezTo>
                    <a:pt x="138" y="16"/>
                    <a:pt x="135" y="15"/>
                    <a:pt x="135" y="15"/>
                  </a:cubicBezTo>
                  <a:cubicBezTo>
                    <a:pt x="134" y="15"/>
                    <a:pt x="134" y="16"/>
                    <a:pt x="134" y="16"/>
                  </a:cubicBezTo>
                  <a:cubicBezTo>
                    <a:pt x="134" y="16"/>
                    <a:pt x="133" y="20"/>
                    <a:pt x="132" y="20"/>
                  </a:cubicBezTo>
                  <a:cubicBezTo>
                    <a:pt x="132" y="21"/>
                    <a:pt x="132" y="22"/>
                    <a:pt x="132" y="22"/>
                  </a:cubicBezTo>
                  <a:cubicBezTo>
                    <a:pt x="132" y="23"/>
                    <a:pt x="131" y="23"/>
                    <a:pt x="130" y="24"/>
                  </a:cubicBezTo>
                  <a:cubicBezTo>
                    <a:pt x="130" y="24"/>
                    <a:pt x="130" y="24"/>
                    <a:pt x="130" y="24"/>
                  </a:cubicBezTo>
                  <a:cubicBezTo>
                    <a:pt x="130" y="24"/>
                    <a:pt x="126" y="21"/>
                    <a:pt x="126" y="20"/>
                  </a:cubicBezTo>
                  <a:cubicBezTo>
                    <a:pt x="125" y="20"/>
                    <a:pt x="125" y="20"/>
                    <a:pt x="125" y="20"/>
                  </a:cubicBezTo>
                  <a:cubicBezTo>
                    <a:pt x="125" y="20"/>
                    <a:pt x="122" y="21"/>
                    <a:pt x="121" y="22"/>
                  </a:cubicBezTo>
                  <a:cubicBezTo>
                    <a:pt x="121" y="22"/>
                    <a:pt x="118" y="23"/>
                    <a:pt x="117" y="23"/>
                  </a:cubicBezTo>
                  <a:cubicBezTo>
                    <a:pt x="116" y="23"/>
                    <a:pt x="115" y="24"/>
                    <a:pt x="115" y="24"/>
                  </a:cubicBezTo>
                  <a:cubicBezTo>
                    <a:pt x="115" y="24"/>
                    <a:pt x="113" y="26"/>
                    <a:pt x="113" y="26"/>
                  </a:cubicBezTo>
                  <a:cubicBezTo>
                    <a:pt x="112" y="27"/>
                    <a:pt x="111" y="27"/>
                    <a:pt x="111" y="26"/>
                  </a:cubicBezTo>
                  <a:cubicBezTo>
                    <a:pt x="111" y="26"/>
                    <a:pt x="110" y="25"/>
                    <a:pt x="109" y="24"/>
                  </a:cubicBezTo>
                  <a:cubicBezTo>
                    <a:pt x="108" y="24"/>
                    <a:pt x="108" y="24"/>
                    <a:pt x="108" y="24"/>
                  </a:cubicBezTo>
                  <a:cubicBezTo>
                    <a:pt x="108" y="22"/>
                    <a:pt x="108" y="22"/>
                    <a:pt x="108" y="22"/>
                  </a:cubicBezTo>
                  <a:cubicBezTo>
                    <a:pt x="108" y="22"/>
                    <a:pt x="108" y="22"/>
                    <a:pt x="108" y="2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6" name="Freeform 512">
              <a:extLst>
                <a:ext uri="{FF2B5EF4-FFF2-40B4-BE49-F238E27FC236}">
                  <a16:creationId xmlns="" xmlns:a16="http://schemas.microsoft.com/office/drawing/2014/main" id="{B5564408-F546-4DE6-A5E6-38B587A8841D}"/>
                </a:ext>
              </a:extLst>
            </p:cNvPr>
            <p:cNvSpPr>
              <a:spLocks/>
            </p:cNvSpPr>
            <p:nvPr/>
          </p:nvSpPr>
          <p:spPr bwMode="auto">
            <a:xfrm>
              <a:off x="3990465" y="2861402"/>
              <a:ext cx="2222" cy="5555"/>
            </a:xfrm>
            <a:custGeom>
              <a:avLst/>
              <a:gdLst>
                <a:gd name="T0" fmla="*/ 0 w 2"/>
                <a:gd name="T1" fmla="*/ 2 h 5"/>
                <a:gd name="T2" fmla="*/ 1 w 2"/>
                <a:gd name="T3" fmla="*/ 4 h 5"/>
                <a:gd name="T4" fmla="*/ 2 w 2"/>
                <a:gd name="T5" fmla="*/ 1 h 5"/>
                <a:gd name="T6" fmla="*/ 0 w 2"/>
                <a:gd name="T7" fmla="*/ 2 h 5"/>
              </a:gdLst>
              <a:ahLst/>
              <a:cxnLst>
                <a:cxn ang="0">
                  <a:pos x="T0" y="T1"/>
                </a:cxn>
                <a:cxn ang="0">
                  <a:pos x="T2" y="T3"/>
                </a:cxn>
                <a:cxn ang="0">
                  <a:pos x="T4" y="T5"/>
                </a:cxn>
                <a:cxn ang="0">
                  <a:pos x="T6" y="T7"/>
                </a:cxn>
              </a:cxnLst>
              <a:rect l="0" t="0" r="r" b="b"/>
              <a:pathLst>
                <a:path w="2" h="5">
                  <a:moveTo>
                    <a:pt x="0" y="2"/>
                  </a:moveTo>
                  <a:cubicBezTo>
                    <a:pt x="0" y="2"/>
                    <a:pt x="1" y="4"/>
                    <a:pt x="1" y="4"/>
                  </a:cubicBezTo>
                  <a:cubicBezTo>
                    <a:pt x="1" y="5"/>
                    <a:pt x="2" y="2"/>
                    <a:pt x="2" y="1"/>
                  </a:cubicBezTo>
                  <a:cubicBezTo>
                    <a:pt x="2" y="0"/>
                    <a:pt x="1" y="1"/>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7" name="Freeform 513">
              <a:extLst>
                <a:ext uri="{FF2B5EF4-FFF2-40B4-BE49-F238E27FC236}">
                  <a16:creationId xmlns="" xmlns:a16="http://schemas.microsoft.com/office/drawing/2014/main" id="{853DD07D-0311-4512-B511-D48A47064942}"/>
                </a:ext>
              </a:extLst>
            </p:cNvPr>
            <p:cNvSpPr>
              <a:spLocks/>
            </p:cNvSpPr>
            <p:nvPr/>
          </p:nvSpPr>
          <p:spPr bwMode="auto">
            <a:xfrm>
              <a:off x="3993798" y="2862513"/>
              <a:ext cx="3333" cy="4444"/>
            </a:xfrm>
            <a:custGeom>
              <a:avLst/>
              <a:gdLst>
                <a:gd name="T0" fmla="*/ 1 w 4"/>
                <a:gd name="T1" fmla="*/ 2 h 4"/>
                <a:gd name="T2" fmla="*/ 1 w 4"/>
                <a:gd name="T3" fmla="*/ 4 h 4"/>
                <a:gd name="T4" fmla="*/ 2 w 4"/>
                <a:gd name="T5" fmla="*/ 3 h 4"/>
                <a:gd name="T6" fmla="*/ 3 w 4"/>
                <a:gd name="T7" fmla="*/ 1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1" y="2"/>
                    <a:pt x="0" y="4"/>
                    <a:pt x="1" y="4"/>
                  </a:cubicBezTo>
                  <a:cubicBezTo>
                    <a:pt x="2" y="4"/>
                    <a:pt x="2" y="4"/>
                    <a:pt x="2" y="3"/>
                  </a:cubicBezTo>
                  <a:cubicBezTo>
                    <a:pt x="3" y="1"/>
                    <a:pt x="4" y="2"/>
                    <a:pt x="3" y="1"/>
                  </a:cubicBezTo>
                  <a:cubicBezTo>
                    <a:pt x="2" y="0"/>
                    <a:pt x="1" y="1"/>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8" name="Freeform 514">
              <a:extLst>
                <a:ext uri="{FF2B5EF4-FFF2-40B4-BE49-F238E27FC236}">
                  <a16:creationId xmlns="" xmlns:a16="http://schemas.microsoft.com/office/drawing/2014/main" id="{E1E7341A-A1BA-4E28-B784-6D7C217B408B}"/>
                </a:ext>
              </a:extLst>
            </p:cNvPr>
            <p:cNvSpPr>
              <a:spLocks/>
            </p:cNvSpPr>
            <p:nvPr/>
          </p:nvSpPr>
          <p:spPr bwMode="auto">
            <a:xfrm>
              <a:off x="3996020" y="2862513"/>
              <a:ext cx="2222" cy="5555"/>
            </a:xfrm>
            <a:custGeom>
              <a:avLst/>
              <a:gdLst>
                <a:gd name="T0" fmla="*/ 1 w 2"/>
                <a:gd name="T1" fmla="*/ 1 h 5"/>
                <a:gd name="T2" fmla="*/ 0 w 2"/>
                <a:gd name="T3" fmla="*/ 3 h 5"/>
                <a:gd name="T4" fmla="*/ 2 w 2"/>
                <a:gd name="T5" fmla="*/ 3 h 5"/>
                <a:gd name="T6" fmla="*/ 1 w 2"/>
                <a:gd name="T7" fmla="*/ 1 h 5"/>
              </a:gdLst>
              <a:ahLst/>
              <a:cxnLst>
                <a:cxn ang="0">
                  <a:pos x="T0" y="T1"/>
                </a:cxn>
                <a:cxn ang="0">
                  <a:pos x="T2" y="T3"/>
                </a:cxn>
                <a:cxn ang="0">
                  <a:pos x="T4" y="T5"/>
                </a:cxn>
                <a:cxn ang="0">
                  <a:pos x="T6" y="T7"/>
                </a:cxn>
              </a:cxnLst>
              <a:rect l="0" t="0" r="r" b="b"/>
              <a:pathLst>
                <a:path w="2" h="5">
                  <a:moveTo>
                    <a:pt x="1" y="1"/>
                  </a:moveTo>
                  <a:cubicBezTo>
                    <a:pt x="1" y="1"/>
                    <a:pt x="0" y="2"/>
                    <a:pt x="0" y="3"/>
                  </a:cubicBezTo>
                  <a:cubicBezTo>
                    <a:pt x="0" y="3"/>
                    <a:pt x="2" y="5"/>
                    <a:pt x="2" y="3"/>
                  </a:cubicBezTo>
                  <a:cubicBezTo>
                    <a:pt x="2" y="0"/>
                    <a:pt x="1" y="1"/>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19" name="Freeform 515">
              <a:extLst>
                <a:ext uri="{FF2B5EF4-FFF2-40B4-BE49-F238E27FC236}">
                  <a16:creationId xmlns="" xmlns:a16="http://schemas.microsoft.com/office/drawing/2014/main" id="{7DF7CFC8-1D0F-4613-8A37-7BD5C6646DCE}"/>
                </a:ext>
              </a:extLst>
            </p:cNvPr>
            <p:cNvSpPr>
              <a:spLocks/>
            </p:cNvSpPr>
            <p:nvPr/>
          </p:nvSpPr>
          <p:spPr bwMode="auto">
            <a:xfrm>
              <a:off x="3888252" y="2641422"/>
              <a:ext cx="261088" cy="226647"/>
            </a:xfrm>
            <a:custGeom>
              <a:avLst/>
              <a:gdLst>
                <a:gd name="T0" fmla="*/ 191 w 251"/>
                <a:gd name="T1" fmla="*/ 3 h 218"/>
                <a:gd name="T2" fmla="*/ 160 w 251"/>
                <a:gd name="T3" fmla="*/ 11 h 218"/>
                <a:gd name="T4" fmla="*/ 154 w 251"/>
                <a:gd name="T5" fmla="*/ 19 h 218"/>
                <a:gd name="T6" fmla="*/ 159 w 251"/>
                <a:gd name="T7" fmla="*/ 32 h 218"/>
                <a:gd name="T8" fmla="*/ 154 w 251"/>
                <a:gd name="T9" fmla="*/ 37 h 218"/>
                <a:gd name="T10" fmla="*/ 150 w 251"/>
                <a:gd name="T11" fmla="*/ 44 h 218"/>
                <a:gd name="T12" fmla="*/ 149 w 251"/>
                <a:gd name="T13" fmla="*/ 51 h 218"/>
                <a:gd name="T14" fmla="*/ 135 w 251"/>
                <a:gd name="T15" fmla="*/ 51 h 218"/>
                <a:gd name="T16" fmla="*/ 135 w 251"/>
                <a:gd name="T17" fmla="*/ 56 h 218"/>
                <a:gd name="T18" fmla="*/ 140 w 251"/>
                <a:gd name="T19" fmla="*/ 63 h 218"/>
                <a:gd name="T20" fmla="*/ 134 w 251"/>
                <a:gd name="T21" fmla="*/ 67 h 218"/>
                <a:gd name="T22" fmla="*/ 128 w 251"/>
                <a:gd name="T23" fmla="*/ 69 h 218"/>
                <a:gd name="T24" fmla="*/ 124 w 251"/>
                <a:gd name="T25" fmla="*/ 78 h 218"/>
                <a:gd name="T26" fmla="*/ 119 w 251"/>
                <a:gd name="T27" fmla="*/ 91 h 218"/>
                <a:gd name="T28" fmla="*/ 108 w 251"/>
                <a:gd name="T29" fmla="*/ 89 h 218"/>
                <a:gd name="T30" fmla="*/ 99 w 251"/>
                <a:gd name="T31" fmla="*/ 93 h 218"/>
                <a:gd name="T32" fmla="*/ 96 w 251"/>
                <a:gd name="T33" fmla="*/ 98 h 218"/>
                <a:gd name="T34" fmla="*/ 84 w 251"/>
                <a:gd name="T35" fmla="*/ 101 h 218"/>
                <a:gd name="T36" fmla="*/ 80 w 251"/>
                <a:gd name="T37" fmla="*/ 118 h 218"/>
                <a:gd name="T38" fmla="*/ 55 w 251"/>
                <a:gd name="T39" fmla="*/ 125 h 218"/>
                <a:gd name="T40" fmla="*/ 41 w 251"/>
                <a:gd name="T41" fmla="*/ 126 h 218"/>
                <a:gd name="T42" fmla="*/ 0 w 251"/>
                <a:gd name="T43" fmla="*/ 120 h 218"/>
                <a:gd name="T44" fmla="*/ 28 w 251"/>
                <a:gd name="T45" fmla="*/ 147 h 218"/>
                <a:gd name="T46" fmla="*/ 31 w 251"/>
                <a:gd name="T47" fmla="*/ 163 h 218"/>
                <a:gd name="T48" fmla="*/ 33 w 251"/>
                <a:gd name="T49" fmla="*/ 172 h 218"/>
                <a:gd name="T50" fmla="*/ 14 w 251"/>
                <a:gd name="T51" fmla="*/ 181 h 218"/>
                <a:gd name="T52" fmla="*/ 13 w 251"/>
                <a:gd name="T53" fmla="*/ 196 h 218"/>
                <a:gd name="T54" fmla="*/ 21 w 251"/>
                <a:gd name="T55" fmla="*/ 195 h 218"/>
                <a:gd name="T56" fmla="*/ 48 w 251"/>
                <a:gd name="T57" fmla="*/ 192 h 218"/>
                <a:gd name="T58" fmla="*/ 84 w 251"/>
                <a:gd name="T59" fmla="*/ 192 h 218"/>
                <a:gd name="T60" fmla="*/ 94 w 251"/>
                <a:gd name="T61" fmla="*/ 203 h 218"/>
                <a:gd name="T62" fmla="*/ 107 w 251"/>
                <a:gd name="T63" fmla="*/ 217 h 218"/>
                <a:gd name="T64" fmla="*/ 115 w 251"/>
                <a:gd name="T65" fmla="*/ 214 h 218"/>
                <a:gd name="T66" fmla="*/ 134 w 251"/>
                <a:gd name="T67" fmla="*/ 211 h 218"/>
                <a:gd name="T68" fmla="*/ 144 w 251"/>
                <a:gd name="T69" fmla="*/ 209 h 218"/>
                <a:gd name="T70" fmla="*/ 150 w 251"/>
                <a:gd name="T71" fmla="*/ 207 h 218"/>
                <a:gd name="T72" fmla="*/ 144 w 251"/>
                <a:gd name="T73" fmla="*/ 187 h 218"/>
                <a:gd name="T74" fmla="*/ 137 w 251"/>
                <a:gd name="T75" fmla="*/ 179 h 218"/>
                <a:gd name="T76" fmla="*/ 127 w 251"/>
                <a:gd name="T77" fmla="*/ 168 h 218"/>
                <a:gd name="T78" fmla="*/ 143 w 251"/>
                <a:gd name="T79" fmla="*/ 150 h 218"/>
                <a:gd name="T80" fmla="*/ 161 w 251"/>
                <a:gd name="T81" fmla="*/ 152 h 218"/>
                <a:gd name="T82" fmla="*/ 179 w 251"/>
                <a:gd name="T83" fmla="*/ 133 h 218"/>
                <a:gd name="T84" fmla="*/ 194 w 251"/>
                <a:gd name="T85" fmla="*/ 114 h 218"/>
                <a:gd name="T86" fmla="*/ 203 w 251"/>
                <a:gd name="T87" fmla="*/ 102 h 218"/>
                <a:gd name="T88" fmla="*/ 205 w 251"/>
                <a:gd name="T89" fmla="*/ 86 h 218"/>
                <a:gd name="T90" fmla="*/ 214 w 251"/>
                <a:gd name="T91" fmla="*/ 79 h 218"/>
                <a:gd name="T92" fmla="*/ 205 w 251"/>
                <a:gd name="T93" fmla="*/ 72 h 218"/>
                <a:gd name="T94" fmla="*/ 199 w 251"/>
                <a:gd name="T95" fmla="*/ 72 h 218"/>
                <a:gd name="T96" fmla="*/ 195 w 251"/>
                <a:gd name="T97" fmla="*/ 57 h 218"/>
                <a:gd name="T98" fmla="*/ 196 w 251"/>
                <a:gd name="T99" fmla="*/ 51 h 218"/>
                <a:gd name="T100" fmla="*/ 193 w 251"/>
                <a:gd name="T101" fmla="*/ 47 h 218"/>
                <a:gd name="T102" fmla="*/ 199 w 251"/>
                <a:gd name="T103" fmla="*/ 40 h 218"/>
                <a:gd name="T104" fmla="*/ 216 w 251"/>
                <a:gd name="T105" fmla="*/ 43 h 218"/>
                <a:gd name="T106" fmla="*/ 236 w 251"/>
                <a:gd name="T107" fmla="*/ 38 h 218"/>
                <a:gd name="T108" fmla="*/ 234 w 251"/>
                <a:gd name="T109" fmla="*/ 23 h 218"/>
                <a:gd name="T110" fmla="*/ 227 w 251"/>
                <a:gd name="T111" fmla="*/ 21 h 218"/>
                <a:gd name="T112" fmla="*/ 220 w 251"/>
                <a:gd name="T113" fmla="*/ 6 h 218"/>
                <a:gd name="T114" fmla="*/ 205 w 251"/>
                <a:gd name="T115" fmla="*/ 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 h="218">
                  <a:moveTo>
                    <a:pt x="203" y="1"/>
                  </a:moveTo>
                  <a:cubicBezTo>
                    <a:pt x="202" y="1"/>
                    <a:pt x="202" y="1"/>
                    <a:pt x="202" y="1"/>
                  </a:cubicBezTo>
                  <a:cubicBezTo>
                    <a:pt x="201" y="2"/>
                    <a:pt x="197" y="4"/>
                    <a:pt x="196" y="4"/>
                  </a:cubicBezTo>
                  <a:cubicBezTo>
                    <a:pt x="195" y="4"/>
                    <a:pt x="191" y="4"/>
                    <a:pt x="191" y="3"/>
                  </a:cubicBezTo>
                  <a:cubicBezTo>
                    <a:pt x="191" y="3"/>
                    <a:pt x="191" y="3"/>
                    <a:pt x="189" y="3"/>
                  </a:cubicBezTo>
                  <a:cubicBezTo>
                    <a:pt x="187" y="3"/>
                    <a:pt x="176" y="4"/>
                    <a:pt x="174" y="5"/>
                  </a:cubicBezTo>
                  <a:cubicBezTo>
                    <a:pt x="171" y="5"/>
                    <a:pt x="164" y="10"/>
                    <a:pt x="163" y="11"/>
                  </a:cubicBezTo>
                  <a:cubicBezTo>
                    <a:pt x="162" y="12"/>
                    <a:pt x="161" y="11"/>
                    <a:pt x="160" y="11"/>
                  </a:cubicBezTo>
                  <a:cubicBezTo>
                    <a:pt x="160" y="10"/>
                    <a:pt x="160" y="10"/>
                    <a:pt x="159" y="11"/>
                  </a:cubicBezTo>
                  <a:cubicBezTo>
                    <a:pt x="159" y="11"/>
                    <a:pt x="153" y="17"/>
                    <a:pt x="153" y="17"/>
                  </a:cubicBezTo>
                  <a:cubicBezTo>
                    <a:pt x="153" y="18"/>
                    <a:pt x="153" y="18"/>
                    <a:pt x="153" y="18"/>
                  </a:cubicBezTo>
                  <a:cubicBezTo>
                    <a:pt x="154" y="18"/>
                    <a:pt x="154" y="19"/>
                    <a:pt x="154" y="19"/>
                  </a:cubicBezTo>
                  <a:cubicBezTo>
                    <a:pt x="154" y="19"/>
                    <a:pt x="158" y="26"/>
                    <a:pt x="159" y="26"/>
                  </a:cubicBezTo>
                  <a:cubicBezTo>
                    <a:pt x="159" y="27"/>
                    <a:pt x="159" y="30"/>
                    <a:pt x="159" y="30"/>
                  </a:cubicBezTo>
                  <a:cubicBezTo>
                    <a:pt x="159" y="31"/>
                    <a:pt x="159" y="31"/>
                    <a:pt x="159" y="31"/>
                  </a:cubicBezTo>
                  <a:cubicBezTo>
                    <a:pt x="160" y="31"/>
                    <a:pt x="159" y="32"/>
                    <a:pt x="159" y="32"/>
                  </a:cubicBezTo>
                  <a:cubicBezTo>
                    <a:pt x="159" y="32"/>
                    <a:pt x="158" y="33"/>
                    <a:pt x="158" y="34"/>
                  </a:cubicBezTo>
                  <a:cubicBezTo>
                    <a:pt x="158" y="34"/>
                    <a:pt x="158" y="35"/>
                    <a:pt x="157" y="36"/>
                  </a:cubicBezTo>
                  <a:cubicBezTo>
                    <a:pt x="157" y="36"/>
                    <a:pt x="155" y="37"/>
                    <a:pt x="155" y="37"/>
                  </a:cubicBezTo>
                  <a:cubicBezTo>
                    <a:pt x="155" y="37"/>
                    <a:pt x="155" y="37"/>
                    <a:pt x="154" y="37"/>
                  </a:cubicBezTo>
                  <a:cubicBezTo>
                    <a:pt x="154" y="38"/>
                    <a:pt x="153" y="39"/>
                    <a:pt x="153" y="39"/>
                  </a:cubicBezTo>
                  <a:cubicBezTo>
                    <a:pt x="153" y="40"/>
                    <a:pt x="152" y="40"/>
                    <a:pt x="152" y="41"/>
                  </a:cubicBezTo>
                  <a:cubicBezTo>
                    <a:pt x="151" y="41"/>
                    <a:pt x="150" y="42"/>
                    <a:pt x="150" y="42"/>
                  </a:cubicBezTo>
                  <a:cubicBezTo>
                    <a:pt x="150" y="43"/>
                    <a:pt x="150" y="44"/>
                    <a:pt x="150" y="44"/>
                  </a:cubicBezTo>
                  <a:cubicBezTo>
                    <a:pt x="150" y="45"/>
                    <a:pt x="151" y="45"/>
                    <a:pt x="152" y="46"/>
                  </a:cubicBezTo>
                  <a:cubicBezTo>
                    <a:pt x="152" y="46"/>
                    <a:pt x="152" y="47"/>
                    <a:pt x="152" y="47"/>
                  </a:cubicBezTo>
                  <a:cubicBezTo>
                    <a:pt x="152" y="47"/>
                    <a:pt x="152" y="49"/>
                    <a:pt x="151" y="49"/>
                  </a:cubicBezTo>
                  <a:cubicBezTo>
                    <a:pt x="151" y="50"/>
                    <a:pt x="150" y="51"/>
                    <a:pt x="149" y="51"/>
                  </a:cubicBezTo>
                  <a:cubicBezTo>
                    <a:pt x="148" y="52"/>
                    <a:pt x="147" y="53"/>
                    <a:pt x="146" y="53"/>
                  </a:cubicBezTo>
                  <a:cubicBezTo>
                    <a:pt x="145" y="53"/>
                    <a:pt x="143" y="53"/>
                    <a:pt x="143" y="53"/>
                  </a:cubicBezTo>
                  <a:cubicBezTo>
                    <a:pt x="142" y="53"/>
                    <a:pt x="139" y="52"/>
                    <a:pt x="138" y="52"/>
                  </a:cubicBezTo>
                  <a:cubicBezTo>
                    <a:pt x="138" y="52"/>
                    <a:pt x="136" y="51"/>
                    <a:pt x="135" y="51"/>
                  </a:cubicBezTo>
                  <a:cubicBezTo>
                    <a:pt x="135" y="51"/>
                    <a:pt x="134" y="51"/>
                    <a:pt x="134" y="51"/>
                  </a:cubicBezTo>
                  <a:cubicBezTo>
                    <a:pt x="133" y="52"/>
                    <a:pt x="133" y="52"/>
                    <a:pt x="133" y="52"/>
                  </a:cubicBezTo>
                  <a:cubicBezTo>
                    <a:pt x="133" y="53"/>
                    <a:pt x="133" y="54"/>
                    <a:pt x="133" y="54"/>
                  </a:cubicBezTo>
                  <a:cubicBezTo>
                    <a:pt x="133" y="54"/>
                    <a:pt x="134" y="55"/>
                    <a:pt x="135" y="56"/>
                  </a:cubicBezTo>
                  <a:cubicBezTo>
                    <a:pt x="135" y="56"/>
                    <a:pt x="135" y="56"/>
                    <a:pt x="135" y="56"/>
                  </a:cubicBezTo>
                  <a:cubicBezTo>
                    <a:pt x="136" y="56"/>
                    <a:pt x="136" y="57"/>
                    <a:pt x="136" y="57"/>
                  </a:cubicBezTo>
                  <a:cubicBezTo>
                    <a:pt x="136" y="57"/>
                    <a:pt x="137" y="59"/>
                    <a:pt x="138" y="60"/>
                  </a:cubicBezTo>
                  <a:cubicBezTo>
                    <a:pt x="138" y="61"/>
                    <a:pt x="139" y="62"/>
                    <a:pt x="140" y="63"/>
                  </a:cubicBezTo>
                  <a:cubicBezTo>
                    <a:pt x="140" y="63"/>
                    <a:pt x="140" y="63"/>
                    <a:pt x="140" y="63"/>
                  </a:cubicBezTo>
                  <a:cubicBezTo>
                    <a:pt x="140" y="63"/>
                    <a:pt x="139" y="64"/>
                    <a:pt x="138" y="65"/>
                  </a:cubicBezTo>
                  <a:cubicBezTo>
                    <a:pt x="138" y="65"/>
                    <a:pt x="137" y="65"/>
                    <a:pt x="137" y="65"/>
                  </a:cubicBezTo>
                  <a:cubicBezTo>
                    <a:pt x="136" y="66"/>
                    <a:pt x="134" y="67"/>
                    <a:pt x="134" y="67"/>
                  </a:cubicBezTo>
                  <a:cubicBezTo>
                    <a:pt x="134" y="67"/>
                    <a:pt x="131" y="67"/>
                    <a:pt x="130" y="67"/>
                  </a:cubicBezTo>
                  <a:cubicBezTo>
                    <a:pt x="130" y="67"/>
                    <a:pt x="129" y="67"/>
                    <a:pt x="129" y="67"/>
                  </a:cubicBezTo>
                  <a:cubicBezTo>
                    <a:pt x="129" y="67"/>
                    <a:pt x="128" y="68"/>
                    <a:pt x="128" y="68"/>
                  </a:cubicBezTo>
                  <a:cubicBezTo>
                    <a:pt x="127" y="69"/>
                    <a:pt x="128" y="69"/>
                    <a:pt x="128" y="69"/>
                  </a:cubicBezTo>
                  <a:cubicBezTo>
                    <a:pt x="128" y="70"/>
                    <a:pt x="127" y="74"/>
                    <a:pt x="127" y="74"/>
                  </a:cubicBezTo>
                  <a:cubicBezTo>
                    <a:pt x="127" y="75"/>
                    <a:pt x="126" y="75"/>
                    <a:pt x="126" y="75"/>
                  </a:cubicBezTo>
                  <a:cubicBezTo>
                    <a:pt x="126" y="75"/>
                    <a:pt x="125" y="77"/>
                    <a:pt x="124" y="77"/>
                  </a:cubicBezTo>
                  <a:cubicBezTo>
                    <a:pt x="124" y="77"/>
                    <a:pt x="124" y="78"/>
                    <a:pt x="124" y="78"/>
                  </a:cubicBezTo>
                  <a:cubicBezTo>
                    <a:pt x="124" y="78"/>
                    <a:pt x="125" y="85"/>
                    <a:pt x="125" y="86"/>
                  </a:cubicBezTo>
                  <a:cubicBezTo>
                    <a:pt x="125" y="86"/>
                    <a:pt x="125" y="86"/>
                    <a:pt x="125" y="86"/>
                  </a:cubicBezTo>
                  <a:cubicBezTo>
                    <a:pt x="125" y="86"/>
                    <a:pt x="124" y="87"/>
                    <a:pt x="124" y="87"/>
                  </a:cubicBezTo>
                  <a:cubicBezTo>
                    <a:pt x="124" y="87"/>
                    <a:pt x="119" y="91"/>
                    <a:pt x="119" y="91"/>
                  </a:cubicBezTo>
                  <a:cubicBezTo>
                    <a:pt x="119" y="92"/>
                    <a:pt x="118" y="91"/>
                    <a:pt x="118" y="91"/>
                  </a:cubicBezTo>
                  <a:cubicBezTo>
                    <a:pt x="118" y="91"/>
                    <a:pt x="114" y="89"/>
                    <a:pt x="114" y="88"/>
                  </a:cubicBezTo>
                  <a:cubicBezTo>
                    <a:pt x="114" y="88"/>
                    <a:pt x="113" y="88"/>
                    <a:pt x="113" y="88"/>
                  </a:cubicBezTo>
                  <a:cubicBezTo>
                    <a:pt x="113" y="88"/>
                    <a:pt x="108" y="89"/>
                    <a:pt x="108" y="89"/>
                  </a:cubicBezTo>
                  <a:cubicBezTo>
                    <a:pt x="108" y="89"/>
                    <a:pt x="107" y="89"/>
                    <a:pt x="107" y="89"/>
                  </a:cubicBezTo>
                  <a:cubicBezTo>
                    <a:pt x="107" y="89"/>
                    <a:pt x="103" y="92"/>
                    <a:pt x="102" y="92"/>
                  </a:cubicBezTo>
                  <a:cubicBezTo>
                    <a:pt x="102" y="93"/>
                    <a:pt x="101" y="92"/>
                    <a:pt x="100" y="93"/>
                  </a:cubicBezTo>
                  <a:cubicBezTo>
                    <a:pt x="98" y="93"/>
                    <a:pt x="99" y="93"/>
                    <a:pt x="99" y="93"/>
                  </a:cubicBezTo>
                  <a:cubicBezTo>
                    <a:pt x="99" y="93"/>
                    <a:pt x="101" y="95"/>
                    <a:pt x="102" y="95"/>
                  </a:cubicBezTo>
                  <a:cubicBezTo>
                    <a:pt x="102" y="96"/>
                    <a:pt x="102" y="96"/>
                    <a:pt x="102" y="96"/>
                  </a:cubicBezTo>
                  <a:cubicBezTo>
                    <a:pt x="102" y="96"/>
                    <a:pt x="97" y="98"/>
                    <a:pt x="97" y="98"/>
                  </a:cubicBezTo>
                  <a:cubicBezTo>
                    <a:pt x="96" y="98"/>
                    <a:pt x="96" y="98"/>
                    <a:pt x="96" y="98"/>
                  </a:cubicBezTo>
                  <a:cubicBezTo>
                    <a:pt x="96" y="98"/>
                    <a:pt x="91" y="97"/>
                    <a:pt x="91" y="96"/>
                  </a:cubicBezTo>
                  <a:cubicBezTo>
                    <a:pt x="90" y="96"/>
                    <a:pt x="90" y="96"/>
                    <a:pt x="90" y="96"/>
                  </a:cubicBezTo>
                  <a:cubicBezTo>
                    <a:pt x="90" y="96"/>
                    <a:pt x="88" y="97"/>
                    <a:pt x="87" y="98"/>
                  </a:cubicBezTo>
                  <a:cubicBezTo>
                    <a:pt x="87" y="98"/>
                    <a:pt x="85" y="100"/>
                    <a:pt x="84" y="101"/>
                  </a:cubicBezTo>
                  <a:cubicBezTo>
                    <a:pt x="82" y="102"/>
                    <a:pt x="81" y="103"/>
                    <a:pt x="81" y="107"/>
                  </a:cubicBezTo>
                  <a:cubicBezTo>
                    <a:pt x="80" y="110"/>
                    <a:pt x="81" y="112"/>
                    <a:pt x="81" y="113"/>
                  </a:cubicBezTo>
                  <a:cubicBezTo>
                    <a:pt x="81" y="113"/>
                    <a:pt x="80" y="115"/>
                    <a:pt x="79" y="116"/>
                  </a:cubicBezTo>
                  <a:cubicBezTo>
                    <a:pt x="79" y="117"/>
                    <a:pt x="80" y="117"/>
                    <a:pt x="80" y="118"/>
                  </a:cubicBezTo>
                  <a:cubicBezTo>
                    <a:pt x="81" y="118"/>
                    <a:pt x="80" y="119"/>
                    <a:pt x="80" y="120"/>
                  </a:cubicBezTo>
                  <a:cubicBezTo>
                    <a:pt x="80" y="120"/>
                    <a:pt x="79" y="120"/>
                    <a:pt x="79" y="120"/>
                  </a:cubicBezTo>
                  <a:cubicBezTo>
                    <a:pt x="79" y="120"/>
                    <a:pt x="70" y="123"/>
                    <a:pt x="69" y="123"/>
                  </a:cubicBezTo>
                  <a:cubicBezTo>
                    <a:pt x="68" y="123"/>
                    <a:pt x="56" y="125"/>
                    <a:pt x="55" y="125"/>
                  </a:cubicBezTo>
                  <a:cubicBezTo>
                    <a:pt x="54" y="125"/>
                    <a:pt x="54" y="125"/>
                    <a:pt x="53" y="125"/>
                  </a:cubicBezTo>
                  <a:cubicBezTo>
                    <a:pt x="52" y="125"/>
                    <a:pt x="49" y="127"/>
                    <a:pt x="48" y="128"/>
                  </a:cubicBezTo>
                  <a:cubicBezTo>
                    <a:pt x="47" y="128"/>
                    <a:pt x="42" y="127"/>
                    <a:pt x="42" y="126"/>
                  </a:cubicBezTo>
                  <a:cubicBezTo>
                    <a:pt x="41" y="126"/>
                    <a:pt x="41" y="126"/>
                    <a:pt x="41" y="126"/>
                  </a:cubicBezTo>
                  <a:cubicBezTo>
                    <a:pt x="41" y="126"/>
                    <a:pt x="27" y="127"/>
                    <a:pt x="26" y="127"/>
                  </a:cubicBezTo>
                  <a:cubicBezTo>
                    <a:pt x="26" y="127"/>
                    <a:pt x="25" y="127"/>
                    <a:pt x="25" y="127"/>
                  </a:cubicBezTo>
                  <a:cubicBezTo>
                    <a:pt x="0" y="120"/>
                    <a:pt x="0" y="120"/>
                    <a:pt x="0" y="120"/>
                  </a:cubicBezTo>
                  <a:cubicBezTo>
                    <a:pt x="0" y="120"/>
                    <a:pt x="0" y="120"/>
                    <a:pt x="0" y="120"/>
                  </a:cubicBezTo>
                  <a:cubicBezTo>
                    <a:pt x="0" y="120"/>
                    <a:pt x="0" y="121"/>
                    <a:pt x="0" y="121"/>
                  </a:cubicBezTo>
                  <a:cubicBezTo>
                    <a:pt x="0" y="121"/>
                    <a:pt x="15" y="141"/>
                    <a:pt x="15" y="141"/>
                  </a:cubicBezTo>
                  <a:cubicBezTo>
                    <a:pt x="15" y="141"/>
                    <a:pt x="15" y="141"/>
                    <a:pt x="15" y="142"/>
                  </a:cubicBezTo>
                  <a:cubicBezTo>
                    <a:pt x="16" y="142"/>
                    <a:pt x="28" y="147"/>
                    <a:pt x="28" y="147"/>
                  </a:cubicBezTo>
                  <a:cubicBezTo>
                    <a:pt x="28" y="147"/>
                    <a:pt x="28" y="147"/>
                    <a:pt x="28" y="148"/>
                  </a:cubicBezTo>
                  <a:cubicBezTo>
                    <a:pt x="28" y="148"/>
                    <a:pt x="28" y="153"/>
                    <a:pt x="28" y="153"/>
                  </a:cubicBezTo>
                  <a:cubicBezTo>
                    <a:pt x="28" y="154"/>
                    <a:pt x="27" y="159"/>
                    <a:pt x="27" y="160"/>
                  </a:cubicBezTo>
                  <a:cubicBezTo>
                    <a:pt x="28" y="161"/>
                    <a:pt x="28" y="163"/>
                    <a:pt x="31" y="163"/>
                  </a:cubicBezTo>
                  <a:cubicBezTo>
                    <a:pt x="34" y="163"/>
                    <a:pt x="35" y="163"/>
                    <a:pt x="35" y="163"/>
                  </a:cubicBezTo>
                  <a:cubicBezTo>
                    <a:pt x="35" y="163"/>
                    <a:pt x="35" y="163"/>
                    <a:pt x="35" y="163"/>
                  </a:cubicBezTo>
                  <a:cubicBezTo>
                    <a:pt x="35" y="164"/>
                    <a:pt x="33" y="171"/>
                    <a:pt x="33" y="171"/>
                  </a:cubicBezTo>
                  <a:cubicBezTo>
                    <a:pt x="33" y="171"/>
                    <a:pt x="33" y="172"/>
                    <a:pt x="33" y="172"/>
                  </a:cubicBezTo>
                  <a:cubicBezTo>
                    <a:pt x="32" y="172"/>
                    <a:pt x="22" y="174"/>
                    <a:pt x="22" y="174"/>
                  </a:cubicBezTo>
                  <a:cubicBezTo>
                    <a:pt x="22" y="174"/>
                    <a:pt x="21" y="174"/>
                    <a:pt x="21" y="174"/>
                  </a:cubicBezTo>
                  <a:cubicBezTo>
                    <a:pt x="20" y="174"/>
                    <a:pt x="17" y="177"/>
                    <a:pt x="16" y="177"/>
                  </a:cubicBezTo>
                  <a:cubicBezTo>
                    <a:pt x="16" y="178"/>
                    <a:pt x="14" y="178"/>
                    <a:pt x="14" y="181"/>
                  </a:cubicBezTo>
                  <a:cubicBezTo>
                    <a:pt x="13" y="183"/>
                    <a:pt x="13" y="185"/>
                    <a:pt x="13" y="186"/>
                  </a:cubicBezTo>
                  <a:cubicBezTo>
                    <a:pt x="12" y="187"/>
                    <a:pt x="11" y="192"/>
                    <a:pt x="10" y="195"/>
                  </a:cubicBezTo>
                  <a:cubicBezTo>
                    <a:pt x="11" y="195"/>
                    <a:pt x="11" y="195"/>
                    <a:pt x="11" y="195"/>
                  </a:cubicBezTo>
                  <a:cubicBezTo>
                    <a:pt x="11" y="195"/>
                    <a:pt x="13" y="195"/>
                    <a:pt x="13" y="196"/>
                  </a:cubicBezTo>
                  <a:cubicBezTo>
                    <a:pt x="13" y="197"/>
                    <a:pt x="13" y="197"/>
                    <a:pt x="14" y="197"/>
                  </a:cubicBezTo>
                  <a:cubicBezTo>
                    <a:pt x="15" y="197"/>
                    <a:pt x="16" y="197"/>
                    <a:pt x="17" y="197"/>
                  </a:cubicBezTo>
                  <a:cubicBezTo>
                    <a:pt x="18" y="197"/>
                    <a:pt x="19" y="196"/>
                    <a:pt x="19" y="195"/>
                  </a:cubicBezTo>
                  <a:cubicBezTo>
                    <a:pt x="20" y="195"/>
                    <a:pt x="21" y="194"/>
                    <a:pt x="21" y="195"/>
                  </a:cubicBezTo>
                  <a:cubicBezTo>
                    <a:pt x="21" y="197"/>
                    <a:pt x="22" y="196"/>
                    <a:pt x="23" y="196"/>
                  </a:cubicBezTo>
                  <a:cubicBezTo>
                    <a:pt x="23" y="195"/>
                    <a:pt x="25" y="194"/>
                    <a:pt x="30" y="194"/>
                  </a:cubicBezTo>
                  <a:cubicBezTo>
                    <a:pt x="34" y="194"/>
                    <a:pt x="37" y="195"/>
                    <a:pt x="39" y="194"/>
                  </a:cubicBezTo>
                  <a:cubicBezTo>
                    <a:pt x="40" y="194"/>
                    <a:pt x="45" y="192"/>
                    <a:pt x="48" y="192"/>
                  </a:cubicBezTo>
                  <a:cubicBezTo>
                    <a:pt x="52" y="193"/>
                    <a:pt x="55" y="195"/>
                    <a:pt x="56" y="195"/>
                  </a:cubicBezTo>
                  <a:cubicBezTo>
                    <a:pt x="57" y="195"/>
                    <a:pt x="65" y="192"/>
                    <a:pt x="69" y="192"/>
                  </a:cubicBezTo>
                  <a:cubicBezTo>
                    <a:pt x="74" y="192"/>
                    <a:pt x="81" y="192"/>
                    <a:pt x="82" y="192"/>
                  </a:cubicBezTo>
                  <a:cubicBezTo>
                    <a:pt x="82" y="192"/>
                    <a:pt x="84" y="192"/>
                    <a:pt x="84" y="192"/>
                  </a:cubicBezTo>
                  <a:cubicBezTo>
                    <a:pt x="85" y="193"/>
                    <a:pt x="86" y="194"/>
                    <a:pt x="86" y="194"/>
                  </a:cubicBezTo>
                  <a:cubicBezTo>
                    <a:pt x="86" y="195"/>
                    <a:pt x="87" y="196"/>
                    <a:pt x="86" y="197"/>
                  </a:cubicBezTo>
                  <a:cubicBezTo>
                    <a:pt x="86" y="199"/>
                    <a:pt x="85" y="200"/>
                    <a:pt x="87" y="200"/>
                  </a:cubicBezTo>
                  <a:cubicBezTo>
                    <a:pt x="89" y="200"/>
                    <a:pt x="93" y="200"/>
                    <a:pt x="94" y="203"/>
                  </a:cubicBezTo>
                  <a:cubicBezTo>
                    <a:pt x="95" y="211"/>
                    <a:pt x="95" y="211"/>
                    <a:pt x="95" y="211"/>
                  </a:cubicBezTo>
                  <a:cubicBezTo>
                    <a:pt x="95" y="211"/>
                    <a:pt x="96" y="213"/>
                    <a:pt x="99" y="213"/>
                  </a:cubicBezTo>
                  <a:cubicBezTo>
                    <a:pt x="102" y="212"/>
                    <a:pt x="106" y="212"/>
                    <a:pt x="106" y="215"/>
                  </a:cubicBezTo>
                  <a:cubicBezTo>
                    <a:pt x="107" y="217"/>
                    <a:pt x="107" y="218"/>
                    <a:pt x="107" y="217"/>
                  </a:cubicBezTo>
                  <a:cubicBezTo>
                    <a:pt x="108" y="216"/>
                    <a:pt x="108" y="217"/>
                    <a:pt x="108" y="217"/>
                  </a:cubicBezTo>
                  <a:cubicBezTo>
                    <a:pt x="108" y="217"/>
                    <a:pt x="108" y="217"/>
                    <a:pt x="108" y="217"/>
                  </a:cubicBezTo>
                  <a:cubicBezTo>
                    <a:pt x="109" y="216"/>
                    <a:pt x="110" y="214"/>
                    <a:pt x="111" y="214"/>
                  </a:cubicBezTo>
                  <a:cubicBezTo>
                    <a:pt x="113" y="214"/>
                    <a:pt x="114" y="214"/>
                    <a:pt x="115" y="214"/>
                  </a:cubicBezTo>
                  <a:cubicBezTo>
                    <a:pt x="115" y="214"/>
                    <a:pt x="117" y="214"/>
                    <a:pt x="117" y="213"/>
                  </a:cubicBezTo>
                  <a:cubicBezTo>
                    <a:pt x="117" y="211"/>
                    <a:pt x="117" y="209"/>
                    <a:pt x="117" y="209"/>
                  </a:cubicBezTo>
                  <a:cubicBezTo>
                    <a:pt x="117" y="209"/>
                    <a:pt x="117" y="209"/>
                    <a:pt x="117" y="209"/>
                  </a:cubicBezTo>
                  <a:cubicBezTo>
                    <a:pt x="118" y="209"/>
                    <a:pt x="134" y="211"/>
                    <a:pt x="134" y="211"/>
                  </a:cubicBezTo>
                  <a:cubicBezTo>
                    <a:pt x="134" y="211"/>
                    <a:pt x="135" y="211"/>
                    <a:pt x="136" y="210"/>
                  </a:cubicBezTo>
                  <a:cubicBezTo>
                    <a:pt x="136" y="209"/>
                    <a:pt x="139" y="208"/>
                    <a:pt x="140" y="208"/>
                  </a:cubicBezTo>
                  <a:cubicBezTo>
                    <a:pt x="142" y="207"/>
                    <a:pt x="144" y="206"/>
                    <a:pt x="144" y="207"/>
                  </a:cubicBezTo>
                  <a:cubicBezTo>
                    <a:pt x="144" y="208"/>
                    <a:pt x="144" y="208"/>
                    <a:pt x="144" y="209"/>
                  </a:cubicBezTo>
                  <a:cubicBezTo>
                    <a:pt x="144" y="209"/>
                    <a:pt x="147" y="210"/>
                    <a:pt x="147" y="210"/>
                  </a:cubicBezTo>
                  <a:cubicBezTo>
                    <a:pt x="148" y="210"/>
                    <a:pt x="148" y="208"/>
                    <a:pt x="148" y="208"/>
                  </a:cubicBezTo>
                  <a:cubicBezTo>
                    <a:pt x="149" y="208"/>
                    <a:pt x="152" y="208"/>
                    <a:pt x="151" y="207"/>
                  </a:cubicBezTo>
                  <a:cubicBezTo>
                    <a:pt x="151" y="206"/>
                    <a:pt x="151" y="207"/>
                    <a:pt x="150" y="207"/>
                  </a:cubicBezTo>
                  <a:cubicBezTo>
                    <a:pt x="150" y="207"/>
                    <a:pt x="149" y="205"/>
                    <a:pt x="150" y="204"/>
                  </a:cubicBezTo>
                  <a:cubicBezTo>
                    <a:pt x="151" y="203"/>
                    <a:pt x="151" y="203"/>
                    <a:pt x="151" y="202"/>
                  </a:cubicBezTo>
                  <a:cubicBezTo>
                    <a:pt x="150" y="201"/>
                    <a:pt x="147" y="194"/>
                    <a:pt x="146" y="191"/>
                  </a:cubicBezTo>
                  <a:cubicBezTo>
                    <a:pt x="145" y="188"/>
                    <a:pt x="145" y="186"/>
                    <a:pt x="144" y="187"/>
                  </a:cubicBezTo>
                  <a:cubicBezTo>
                    <a:pt x="143" y="187"/>
                    <a:pt x="143" y="187"/>
                    <a:pt x="142" y="187"/>
                  </a:cubicBezTo>
                  <a:cubicBezTo>
                    <a:pt x="142" y="187"/>
                    <a:pt x="139" y="187"/>
                    <a:pt x="139" y="186"/>
                  </a:cubicBezTo>
                  <a:cubicBezTo>
                    <a:pt x="138" y="185"/>
                    <a:pt x="137" y="180"/>
                    <a:pt x="137" y="180"/>
                  </a:cubicBezTo>
                  <a:cubicBezTo>
                    <a:pt x="137" y="180"/>
                    <a:pt x="137" y="180"/>
                    <a:pt x="137" y="179"/>
                  </a:cubicBezTo>
                  <a:cubicBezTo>
                    <a:pt x="137" y="178"/>
                    <a:pt x="139" y="174"/>
                    <a:pt x="137" y="173"/>
                  </a:cubicBezTo>
                  <a:cubicBezTo>
                    <a:pt x="135" y="172"/>
                    <a:pt x="135" y="173"/>
                    <a:pt x="134" y="173"/>
                  </a:cubicBezTo>
                  <a:cubicBezTo>
                    <a:pt x="134" y="173"/>
                    <a:pt x="132" y="173"/>
                    <a:pt x="131" y="172"/>
                  </a:cubicBezTo>
                  <a:cubicBezTo>
                    <a:pt x="130" y="171"/>
                    <a:pt x="127" y="171"/>
                    <a:pt x="127" y="168"/>
                  </a:cubicBezTo>
                  <a:cubicBezTo>
                    <a:pt x="128" y="166"/>
                    <a:pt x="128" y="165"/>
                    <a:pt x="129" y="164"/>
                  </a:cubicBezTo>
                  <a:cubicBezTo>
                    <a:pt x="130" y="163"/>
                    <a:pt x="138" y="152"/>
                    <a:pt x="138" y="152"/>
                  </a:cubicBezTo>
                  <a:cubicBezTo>
                    <a:pt x="138" y="152"/>
                    <a:pt x="138" y="152"/>
                    <a:pt x="139" y="152"/>
                  </a:cubicBezTo>
                  <a:cubicBezTo>
                    <a:pt x="139" y="151"/>
                    <a:pt x="142" y="149"/>
                    <a:pt x="143" y="150"/>
                  </a:cubicBezTo>
                  <a:cubicBezTo>
                    <a:pt x="144" y="150"/>
                    <a:pt x="145" y="151"/>
                    <a:pt x="145" y="153"/>
                  </a:cubicBezTo>
                  <a:cubicBezTo>
                    <a:pt x="145" y="154"/>
                    <a:pt x="148" y="155"/>
                    <a:pt x="149" y="155"/>
                  </a:cubicBezTo>
                  <a:cubicBezTo>
                    <a:pt x="150" y="154"/>
                    <a:pt x="152" y="153"/>
                    <a:pt x="153" y="153"/>
                  </a:cubicBezTo>
                  <a:cubicBezTo>
                    <a:pt x="153" y="153"/>
                    <a:pt x="161" y="152"/>
                    <a:pt x="161" y="152"/>
                  </a:cubicBezTo>
                  <a:cubicBezTo>
                    <a:pt x="161" y="152"/>
                    <a:pt x="161" y="151"/>
                    <a:pt x="162" y="151"/>
                  </a:cubicBezTo>
                  <a:cubicBezTo>
                    <a:pt x="162" y="150"/>
                    <a:pt x="171" y="138"/>
                    <a:pt x="171" y="138"/>
                  </a:cubicBezTo>
                  <a:cubicBezTo>
                    <a:pt x="171" y="138"/>
                    <a:pt x="172" y="137"/>
                    <a:pt x="172" y="137"/>
                  </a:cubicBezTo>
                  <a:cubicBezTo>
                    <a:pt x="173" y="137"/>
                    <a:pt x="178" y="134"/>
                    <a:pt x="179" y="133"/>
                  </a:cubicBezTo>
                  <a:cubicBezTo>
                    <a:pt x="180" y="132"/>
                    <a:pt x="183" y="127"/>
                    <a:pt x="183" y="125"/>
                  </a:cubicBezTo>
                  <a:cubicBezTo>
                    <a:pt x="184" y="124"/>
                    <a:pt x="184" y="119"/>
                    <a:pt x="188" y="117"/>
                  </a:cubicBezTo>
                  <a:cubicBezTo>
                    <a:pt x="192" y="116"/>
                    <a:pt x="194" y="115"/>
                    <a:pt x="194" y="115"/>
                  </a:cubicBezTo>
                  <a:cubicBezTo>
                    <a:pt x="194" y="115"/>
                    <a:pt x="194" y="115"/>
                    <a:pt x="194" y="114"/>
                  </a:cubicBezTo>
                  <a:cubicBezTo>
                    <a:pt x="193" y="113"/>
                    <a:pt x="192" y="112"/>
                    <a:pt x="192" y="112"/>
                  </a:cubicBezTo>
                  <a:cubicBezTo>
                    <a:pt x="192" y="112"/>
                    <a:pt x="192" y="112"/>
                    <a:pt x="193" y="111"/>
                  </a:cubicBezTo>
                  <a:cubicBezTo>
                    <a:pt x="193" y="111"/>
                    <a:pt x="196" y="108"/>
                    <a:pt x="196" y="107"/>
                  </a:cubicBezTo>
                  <a:cubicBezTo>
                    <a:pt x="197" y="107"/>
                    <a:pt x="203" y="102"/>
                    <a:pt x="203" y="102"/>
                  </a:cubicBezTo>
                  <a:cubicBezTo>
                    <a:pt x="203" y="102"/>
                    <a:pt x="204" y="101"/>
                    <a:pt x="204" y="101"/>
                  </a:cubicBezTo>
                  <a:cubicBezTo>
                    <a:pt x="204" y="100"/>
                    <a:pt x="202" y="91"/>
                    <a:pt x="202" y="90"/>
                  </a:cubicBezTo>
                  <a:cubicBezTo>
                    <a:pt x="202" y="89"/>
                    <a:pt x="202" y="89"/>
                    <a:pt x="203" y="89"/>
                  </a:cubicBezTo>
                  <a:cubicBezTo>
                    <a:pt x="203" y="88"/>
                    <a:pt x="205" y="86"/>
                    <a:pt x="205" y="86"/>
                  </a:cubicBezTo>
                  <a:cubicBezTo>
                    <a:pt x="205" y="86"/>
                    <a:pt x="205" y="86"/>
                    <a:pt x="205" y="86"/>
                  </a:cubicBezTo>
                  <a:cubicBezTo>
                    <a:pt x="206" y="86"/>
                    <a:pt x="208" y="85"/>
                    <a:pt x="209" y="85"/>
                  </a:cubicBezTo>
                  <a:cubicBezTo>
                    <a:pt x="209" y="85"/>
                    <a:pt x="214" y="83"/>
                    <a:pt x="214" y="82"/>
                  </a:cubicBezTo>
                  <a:cubicBezTo>
                    <a:pt x="214" y="80"/>
                    <a:pt x="214" y="80"/>
                    <a:pt x="214" y="79"/>
                  </a:cubicBezTo>
                  <a:cubicBezTo>
                    <a:pt x="214" y="79"/>
                    <a:pt x="213" y="78"/>
                    <a:pt x="212" y="79"/>
                  </a:cubicBezTo>
                  <a:cubicBezTo>
                    <a:pt x="212" y="79"/>
                    <a:pt x="205" y="78"/>
                    <a:pt x="205" y="76"/>
                  </a:cubicBezTo>
                  <a:cubicBezTo>
                    <a:pt x="204" y="74"/>
                    <a:pt x="204" y="73"/>
                    <a:pt x="205" y="72"/>
                  </a:cubicBezTo>
                  <a:cubicBezTo>
                    <a:pt x="205" y="72"/>
                    <a:pt x="205" y="71"/>
                    <a:pt x="205" y="72"/>
                  </a:cubicBezTo>
                  <a:cubicBezTo>
                    <a:pt x="204" y="72"/>
                    <a:pt x="203" y="72"/>
                    <a:pt x="202" y="72"/>
                  </a:cubicBezTo>
                  <a:cubicBezTo>
                    <a:pt x="202" y="73"/>
                    <a:pt x="202" y="73"/>
                    <a:pt x="202" y="73"/>
                  </a:cubicBezTo>
                  <a:cubicBezTo>
                    <a:pt x="201" y="73"/>
                    <a:pt x="200" y="72"/>
                    <a:pt x="200" y="72"/>
                  </a:cubicBezTo>
                  <a:cubicBezTo>
                    <a:pt x="200" y="72"/>
                    <a:pt x="199" y="72"/>
                    <a:pt x="199" y="72"/>
                  </a:cubicBezTo>
                  <a:cubicBezTo>
                    <a:pt x="199" y="71"/>
                    <a:pt x="195" y="66"/>
                    <a:pt x="195" y="66"/>
                  </a:cubicBezTo>
                  <a:cubicBezTo>
                    <a:pt x="195" y="66"/>
                    <a:pt x="195" y="65"/>
                    <a:pt x="196" y="64"/>
                  </a:cubicBezTo>
                  <a:cubicBezTo>
                    <a:pt x="197" y="62"/>
                    <a:pt x="197" y="60"/>
                    <a:pt x="197" y="59"/>
                  </a:cubicBezTo>
                  <a:cubicBezTo>
                    <a:pt x="196" y="59"/>
                    <a:pt x="195" y="57"/>
                    <a:pt x="195" y="57"/>
                  </a:cubicBezTo>
                  <a:cubicBezTo>
                    <a:pt x="195" y="57"/>
                    <a:pt x="194" y="56"/>
                    <a:pt x="195" y="56"/>
                  </a:cubicBezTo>
                  <a:cubicBezTo>
                    <a:pt x="195" y="55"/>
                    <a:pt x="196" y="55"/>
                    <a:pt x="197" y="55"/>
                  </a:cubicBezTo>
                  <a:cubicBezTo>
                    <a:pt x="197" y="54"/>
                    <a:pt x="199" y="53"/>
                    <a:pt x="199" y="53"/>
                  </a:cubicBezTo>
                  <a:cubicBezTo>
                    <a:pt x="198" y="52"/>
                    <a:pt x="197" y="51"/>
                    <a:pt x="196" y="51"/>
                  </a:cubicBezTo>
                  <a:cubicBezTo>
                    <a:pt x="194" y="51"/>
                    <a:pt x="194" y="51"/>
                    <a:pt x="194" y="51"/>
                  </a:cubicBezTo>
                  <a:cubicBezTo>
                    <a:pt x="194" y="51"/>
                    <a:pt x="193" y="51"/>
                    <a:pt x="193" y="50"/>
                  </a:cubicBezTo>
                  <a:cubicBezTo>
                    <a:pt x="194" y="50"/>
                    <a:pt x="195" y="48"/>
                    <a:pt x="194" y="47"/>
                  </a:cubicBezTo>
                  <a:cubicBezTo>
                    <a:pt x="194" y="47"/>
                    <a:pt x="193" y="47"/>
                    <a:pt x="193" y="47"/>
                  </a:cubicBezTo>
                  <a:cubicBezTo>
                    <a:pt x="193" y="47"/>
                    <a:pt x="192" y="47"/>
                    <a:pt x="192" y="46"/>
                  </a:cubicBezTo>
                  <a:cubicBezTo>
                    <a:pt x="192" y="46"/>
                    <a:pt x="191" y="46"/>
                    <a:pt x="192" y="45"/>
                  </a:cubicBezTo>
                  <a:cubicBezTo>
                    <a:pt x="192" y="44"/>
                    <a:pt x="193" y="42"/>
                    <a:pt x="194" y="41"/>
                  </a:cubicBezTo>
                  <a:cubicBezTo>
                    <a:pt x="195" y="41"/>
                    <a:pt x="199" y="40"/>
                    <a:pt x="199" y="40"/>
                  </a:cubicBezTo>
                  <a:cubicBezTo>
                    <a:pt x="200" y="40"/>
                    <a:pt x="203" y="40"/>
                    <a:pt x="204" y="40"/>
                  </a:cubicBezTo>
                  <a:cubicBezTo>
                    <a:pt x="204" y="40"/>
                    <a:pt x="212" y="41"/>
                    <a:pt x="212" y="41"/>
                  </a:cubicBezTo>
                  <a:cubicBezTo>
                    <a:pt x="212" y="41"/>
                    <a:pt x="213" y="41"/>
                    <a:pt x="213" y="41"/>
                  </a:cubicBezTo>
                  <a:cubicBezTo>
                    <a:pt x="213" y="42"/>
                    <a:pt x="215" y="43"/>
                    <a:pt x="216" y="43"/>
                  </a:cubicBezTo>
                  <a:cubicBezTo>
                    <a:pt x="216" y="43"/>
                    <a:pt x="220" y="44"/>
                    <a:pt x="221" y="44"/>
                  </a:cubicBezTo>
                  <a:cubicBezTo>
                    <a:pt x="221" y="43"/>
                    <a:pt x="228" y="41"/>
                    <a:pt x="228" y="41"/>
                  </a:cubicBezTo>
                  <a:cubicBezTo>
                    <a:pt x="228" y="41"/>
                    <a:pt x="229" y="40"/>
                    <a:pt x="230" y="40"/>
                  </a:cubicBezTo>
                  <a:cubicBezTo>
                    <a:pt x="230" y="40"/>
                    <a:pt x="234" y="40"/>
                    <a:pt x="236" y="38"/>
                  </a:cubicBezTo>
                  <a:cubicBezTo>
                    <a:pt x="238" y="35"/>
                    <a:pt x="240" y="34"/>
                    <a:pt x="240" y="34"/>
                  </a:cubicBezTo>
                  <a:cubicBezTo>
                    <a:pt x="240" y="34"/>
                    <a:pt x="247" y="29"/>
                    <a:pt x="251" y="27"/>
                  </a:cubicBezTo>
                  <a:cubicBezTo>
                    <a:pt x="250" y="27"/>
                    <a:pt x="248" y="27"/>
                    <a:pt x="245" y="26"/>
                  </a:cubicBezTo>
                  <a:cubicBezTo>
                    <a:pt x="239" y="26"/>
                    <a:pt x="236" y="24"/>
                    <a:pt x="234" y="23"/>
                  </a:cubicBezTo>
                  <a:cubicBezTo>
                    <a:pt x="233" y="23"/>
                    <a:pt x="233" y="21"/>
                    <a:pt x="233" y="21"/>
                  </a:cubicBezTo>
                  <a:cubicBezTo>
                    <a:pt x="233" y="20"/>
                    <a:pt x="232" y="20"/>
                    <a:pt x="232" y="21"/>
                  </a:cubicBezTo>
                  <a:cubicBezTo>
                    <a:pt x="231" y="21"/>
                    <a:pt x="228" y="22"/>
                    <a:pt x="227" y="22"/>
                  </a:cubicBezTo>
                  <a:cubicBezTo>
                    <a:pt x="227" y="22"/>
                    <a:pt x="227" y="21"/>
                    <a:pt x="227" y="21"/>
                  </a:cubicBezTo>
                  <a:cubicBezTo>
                    <a:pt x="226" y="21"/>
                    <a:pt x="224" y="18"/>
                    <a:pt x="223" y="18"/>
                  </a:cubicBezTo>
                  <a:cubicBezTo>
                    <a:pt x="223" y="17"/>
                    <a:pt x="223" y="17"/>
                    <a:pt x="223" y="16"/>
                  </a:cubicBezTo>
                  <a:cubicBezTo>
                    <a:pt x="224" y="16"/>
                    <a:pt x="224" y="14"/>
                    <a:pt x="224" y="11"/>
                  </a:cubicBezTo>
                  <a:cubicBezTo>
                    <a:pt x="224" y="9"/>
                    <a:pt x="221" y="6"/>
                    <a:pt x="220" y="6"/>
                  </a:cubicBezTo>
                  <a:cubicBezTo>
                    <a:pt x="219" y="6"/>
                    <a:pt x="218" y="5"/>
                    <a:pt x="217" y="4"/>
                  </a:cubicBezTo>
                  <a:cubicBezTo>
                    <a:pt x="217" y="4"/>
                    <a:pt x="215" y="3"/>
                    <a:pt x="213" y="2"/>
                  </a:cubicBezTo>
                  <a:cubicBezTo>
                    <a:pt x="212" y="1"/>
                    <a:pt x="209" y="2"/>
                    <a:pt x="208" y="2"/>
                  </a:cubicBezTo>
                  <a:cubicBezTo>
                    <a:pt x="208" y="2"/>
                    <a:pt x="206" y="1"/>
                    <a:pt x="205" y="1"/>
                  </a:cubicBezTo>
                  <a:cubicBezTo>
                    <a:pt x="204" y="0"/>
                    <a:pt x="203" y="1"/>
                    <a:pt x="20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0" name="Freeform 516">
              <a:extLst>
                <a:ext uri="{FF2B5EF4-FFF2-40B4-BE49-F238E27FC236}">
                  <a16:creationId xmlns="" xmlns:a16="http://schemas.microsoft.com/office/drawing/2014/main" id="{D64509CC-60DE-4E61-9391-74E9603F67C8}"/>
                </a:ext>
              </a:extLst>
            </p:cNvPr>
            <p:cNvSpPr>
              <a:spLocks/>
            </p:cNvSpPr>
            <p:nvPr/>
          </p:nvSpPr>
          <p:spPr bwMode="auto">
            <a:xfrm>
              <a:off x="3988243" y="2570317"/>
              <a:ext cx="119989" cy="78882"/>
            </a:xfrm>
            <a:custGeom>
              <a:avLst/>
              <a:gdLst>
                <a:gd name="T0" fmla="*/ 73 w 116"/>
                <a:gd name="T1" fmla="*/ 32 h 76"/>
                <a:gd name="T2" fmla="*/ 66 w 116"/>
                <a:gd name="T3" fmla="*/ 31 h 76"/>
                <a:gd name="T4" fmla="*/ 62 w 116"/>
                <a:gd name="T5" fmla="*/ 28 h 76"/>
                <a:gd name="T6" fmla="*/ 55 w 116"/>
                <a:gd name="T7" fmla="*/ 28 h 76"/>
                <a:gd name="T8" fmla="*/ 49 w 116"/>
                <a:gd name="T9" fmla="*/ 27 h 76"/>
                <a:gd name="T10" fmla="*/ 29 w 116"/>
                <a:gd name="T11" fmla="*/ 27 h 76"/>
                <a:gd name="T12" fmla="*/ 30 w 116"/>
                <a:gd name="T13" fmla="*/ 19 h 76"/>
                <a:gd name="T14" fmla="*/ 33 w 116"/>
                <a:gd name="T15" fmla="*/ 16 h 76"/>
                <a:gd name="T16" fmla="*/ 47 w 116"/>
                <a:gd name="T17" fmla="*/ 18 h 76"/>
                <a:gd name="T18" fmla="*/ 48 w 116"/>
                <a:gd name="T19" fmla="*/ 19 h 76"/>
                <a:gd name="T20" fmla="*/ 50 w 116"/>
                <a:gd name="T21" fmla="*/ 15 h 76"/>
                <a:gd name="T22" fmla="*/ 50 w 116"/>
                <a:gd name="T23" fmla="*/ 6 h 76"/>
                <a:gd name="T24" fmla="*/ 46 w 116"/>
                <a:gd name="T25" fmla="*/ 0 h 76"/>
                <a:gd name="T26" fmla="*/ 35 w 116"/>
                <a:gd name="T27" fmla="*/ 7 h 76"/>
                <a:gd name="T28" fmla="*/ 28 w 116"/>
                <a:gd name="T29" fmla="*/ 7 h 76"/>
                <a:gd name="T30" fmla="*/ 27 w 116"/>
                <a:gd name="T31" fmla="*/ 15 h 76"/>
                <a:gd name="T32" fmla="*/ 19 w 116"/>
                <a:gd name="T33" fmla="*/ 16 h 76"/>
                <a:gd name="T34" fmla="*/ 24 w 116"/>
                <a:gd name="T35" fmla="*/ 17 h 76"/>
                <a:gd name="T36" fmla="*/ 21 w 116"/>
                <a:gd name="T37" fmla="*/ 19 h 76"/>
                <a:gd name="T38" fmla="*/ 19 w 116"/>
                <a:gd name="T39" fmla="*/ 22 h 76"/>
                <a:gd name="T40" fmla="*/ 13 w 116"/>
                <a:gd name="T41" fmla="*/ 26 h 76"/>
                <a:gd name="T42" fmla="*/ 2 w 116"/>
                <a:gd name="T43" fmla="*/ 27 h 76"/>
                <a:gd name="T44" fmla="*/ 0 w 116"/>
                <a:gd name="T45" fmla="*/ 31 h 76"/>
                <a:gd name="T46" fmla="*/ 8 w 116"/>
                <a:gd name="T47" fmla="*/ 36 h 76"/>
                <a:gd name="T48" fmla="*/ 12 w 116"/>
                <a:gd name="T49" fmla="*/ 38 h 76"/>
                <a:gd name="T50" fmla="*/ 14 w 116"/>
                <a:gd name="T51" fmla="*/ 49 h 76"/>
                <a:gd name="T52" fmla="*/ 7 w 116"/>
                <a:gd name="T53" fmla="*/ 62 h 76"/>
                <a:gd name="T54" fmla="*/ 6 w 116"/>
                <a:gd name="T55" fmla="*/ 67 h 76"/>
                <a:gd name="T56" fmla="*/ 7 w 116"/>
                <a:gd name="T57" fmla="*/ 69 h 76"/>
                <a:gd name="T58" fmla="*/ 13 w 116"/>
                <a:gd name="T59" fmla="*/ 69 h 76"/>
                <a:gd name="T60" fmla="*/ 23 w 116"/>
                <a:gd name="T61" fmla="*/ 65 h 76"/>
                <a:gd name="T62" fmla="*/ 28 w 116"/>
                <a:gd name="T63" fmla="*/ 69 h 76"/>
                <a:gd name="T64" fmla="*/ 32 w 116"/>
                <a:gd name="T65" fmla="*/ 61 h 76"/>
                <a:gd name="T66" fmla="*/ 41 w 116"/>
                <a:gd name="T67" fmla="*/ 61 h 76"/>
                <a:gd name="T68" fmla="*/ 43 w 116"/>
                <a:gd name="T69" fmla="*/ 57 h 76"/>
                <a:gd name="T70" fmla="*/ 45 w 116"/>
                <a:gd name="T71" fmla="*/ 52 h 76"/>
                <a:gd name="T72" fmla="*/ 53 w 116"/>
                <a:gd name="T73" fmla="*/ 45 h 76"/>
                <a:gd name="T74" fmla="*/ 59 w 116"/>
                <a:gd name="T75" fmla="*/ 51 h 76"/>
                <a:gd name="T76" fmla="*/ 58 w 116"/>
                <a:gd name="T77" fmla="*/ 53 h 76"/>
                <a:gd name="T78" fmla="*/ 61 w 116"/>
                <a:gd name="T79" fmla="*/ 72 h 76"/>
                <a:gd name="T80" fmla="*/ 77 w 116"/>
                <a:gd name="T81" fmla="*/ 70 h 76"/>
                <a:gd name="T82" fmla="*/ 90 w 116"/>
                <a:gd name="T83" fmla="*/ 63 h 76"/>
                <a:gd name="T84" fmla="*/ 93 w 116"/>
                <a:gd name="T85" fmla="*/ 66 h 76"/>
                <a:gd name="T86" fmla="*/ 102 w 116"/>
                <a:gd name="T87" fmla="*/ 64 h 76"/>
                <a:gd name="T88" fmla="*/ 111 w 116"/>
                <a:gd name="T89" fmla="*/ 66 h 76"/>
                <a:gd name="T90" fmla="*/ 115 w 116"/>
                <a:gd name="T91" fmla="*/ 63 h 76"/>
                <a:gd name="T92" fmla="*/ 111 w 116"/>
                <a:gd name="T93" fmla="*/ 46 h 76"/>
                <a:gd name="T94" fmla="*/ 96 w 116"/>
                <a:gd name="T95" fmla="*/ 42 h 76"/>
                <a:gd name="T96" fmla="*/ 95 w 116"/>
                <a:gd name="T97" fmla="*/ 37 h 76"/>
                <a:gd name="T98" fmla="*/ 93 w 116"/>
                <a:gd name="T9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76">
                  <a:moveTo>
                    <a:pt x="81" y="30"/>
                  </a:moveTo>
                  <a:cubicBezTo>
                    <a:pt x="81" y="29"/>
                    <a:pt x="78" y="29"/>
                    <a:pt x="76" y="30"/>
                  </a:cubicBezTo>
                  <a:cubicBezTo>
                    <a:pt x="75" y="30"/>
                    <a:pt x="73" y="32"/>
                    <a:pt x="73" y="32"/>
                  </a:cubicBezTo>
                  <a:cubicBezTo>
                    <a:pt x="73" y="32"/>
                    <a:pt x="72" y="33"/>
                    <a:pt x="72" y="32"/>
                  </a:cubicBezTo>
                  <a:cubicBezTo>
                    <a:pt x="72" y="32"/>
                    <a:pt x="72" y="32"/>
                    <a:pt x="72" y="32"/>
                  </a:cubicBezTo>
                  <a:cubicBezTo>
                    <a:pt x="72" y="32"/>
                    <a:pt x="66" y="31"/>
                    <a:pt x="66" y="31"/>
                  </a:cubicBezTo>
                  <a:cubicBezTo>
                    <a:pt x="65" y="31"/>
                    <a:pt x="65" y="30"/>
                    <a:pt x="65" y="29"/>
                  </a:cubicBezTo>
                  <a:cubicBezTo>
                    <a:pt x="65" y="28"/>
                    <a:pt x="65" y="28"/>
                    <a:pt x="64" y="28"/>
                  </a:cubicBezTo>
                  <a:cubicBezTo>
                    <a:pt x="64" y="28"/>
                    <a:pt x="63" y="28"/>
                    <a:pt x="62" y="28"/>
                  </a:cubicBezTo>
                  <a:cubicBezTo>
                    <a:pt x="62" y="27"/>
                    <a:pt x="61" y="26"/>
                    <a:pt x="62" y="26"/>
                  </a:cubicBezTo>
                  <a:cubicBezTo>
                    <a:pt x="62" y="25"/>
                    <a:pt x="61" y="26"/>
                    <a:pt x="61" y="26"/>
                  </a:cubicBezTo>
                  <a:cubicBezTo>
                    <a:pt x="61" y="26"/>
                    <a:pt x="56" y="28"/>
                    <a:pt x="55" y="28"/>
                  </a:cubicBezTo>
                  <a:cubicBezTo>
                    <a:pt x="55" y="29"/>
                    <a:pt x="54" y="29"/>
                    <a:pt x="54" y="29"/>
                  </a:cubicBezTo>
                  <a:cubicBezTo>
                    <a:pt x="54" y="29"/>
                    <a:pt x="50" y="27"/>
                    <a:pt x="50" y="27"/>
                  </a:cubicBezTo>
                  <a:cubicBezTo>
                    <a:pt x="49" y="27"/>
                    <a:pt x="49" y="27"/>
                    <a:pt x="49" y="27"/>
                  </a:cubicBezTo>
                  <a:cubicBezTo>
                    <a:pt x="49" y="27"/>
                    <a:pt x="42" y="26"/>
                    <a:pt x="41" y="26"/>
                  </a:cubicBezTo>
                  <a:cubicBezTo>
                    <a:pt x="41" y="26"/>
                    <a:pt x="40" y="26"/>
                    <a:pt x="40" y="26"/>
                  </a:cubicBezTo>
                  <a:cubicBezTo>
                    <a:pt x="40" y="26"/>
                    <a:pt x="30" y="27"/>
                    <a:pt x="29" y="27"/>
                  </a:cubicBezTo>
                  <a:cubicBezTo>
                    <a:pt x="29" y="27"/>
                    <a:pt x="29" y="26"/>
                    <a:pt x="29" y="26"/>
                  </a:cubicBezTo>
                  <a:cubicBezTo>
                    <a:pt x="29" y="26"/>
                    <a:pt x="29" y="20"/>
                    <a:pt x="29" y="19"/>
                  </a:cubicBezTo>
                  <a:cubicBezTo>
                    <a:pt x="29" y="19"/>
                    <a:pt x="30" y="19"/>
                    <a:pt x="30" y="19"/>
                  </a:cubicBezTo>
                  <a:cubicBezTo>
                    <a:pt x="30" y="20"/>
                    <a:pt x="30" y="19"/>
                    <a:pt x="30" y="19"/>
                  </a:cubicBezTo>
                  <a:cubicBezTo>
                    <a:pt x="30" y="19"/>
                    <a:pt x="32" y="17"/>
                    <a:pt x="32" y="17"/>
                  </a:cubicBezTo>
                  <a:cubicBezTo>
                    <a:pt x="32" y="17"/>
                    <a:pt x="33" y="16"/>
                    <a:pt x="33" y="16"/>
                  </a:cubicBezTo>
                  <a:cubicBezTo>
                    <a:pt x="33" y="16"/>
                    <a:pt x="38" y="15"/>
                    <a:pt x="38" y="15"/>
                  </a:cubicBezTo>
                  <a:cubicBezTo>
                    <a:pt x="38" y="15"/>
                    <a:pt x="39" y="15"/>
                    <a:pt x="39" y="15"/>
                  </a:cubicBezTo>
                  <a:cubicBezTo>
                    <a:pt x="39" y="15"/>
                    <a:pt x="46" y="18"/>
                    <a:pt x="47" y="18"/>
                  </a:cubicBezTo>
                  <a:cubicBezTo>
                    <a:pt x="47" y="18"/>
                    <a:pt x="47" y="18"/>
                    <a:pt x="47" y="18"/>
                  </a:cubicBezTo>
                  <a:cubicBezTo>
                    <a:pt x="46" y="19"/>
                    <a:pt x="46" y="19"/>
                    <a:pt x="46" y="20"/>
                  </a:cubicBezTo>
                  <a:cubicBezTo>
                    <a:pt x="46" y="20"/>
                    <a:pt x="48" y="19"/>
                    <a:pt x="48" y="19"/>
                  </a:cubicBezTo>
                  <a:cubicBezTo>
                    <a:pt x="53" y="14"/>
                    <a:pt x="53" y="14"/>
                    <a:pt x="53" y="14"/>
                  </a:cubicBezTo>
                  <a:cubicBezTo>
                    <a:pt x="52" y="15"/>
                    <a:pt x="51" y="15"/>
                    <a:pt x="51" y="15"/>
                  </a:cubicBezTo>
                  <a:cubicBezTo>
                    <a:pt x="50" y="15"/>
                    <a:pt x="50" y="15"/>
                    <a:pt x="50" y="15"/>
                  </a:cubicBezTo>
                  <a:cubicBezTo>
                    <a:pt x="50" y="15"/>
                    <a:pt x="45" y="12"/>
                    <a:pt x="45" y="11"/>
                  </a:cubicBezTo>
                  <a:cubicBezTo>
                    <a:pt x="44" y="11"/>
                    <a:pt x="45" y="11"/>
                    <a:pt x="45" y="11"/>
                  </a:cubicBezTo>
                  <a:cubicBezTo>
                    <a:pt x="45" y="11"/>
                    <a:pt x="50" y="7"/>
                    <a:pt x="50" y="6"/>
                  </a:cubicBezTo>
                  <a:cubicBezTo>
                    <a:pt x="51" y="6"/>
                    <a:pt x="51" y="5"/>
                    <a:pt x="51" y="5"/>
                  </a:cubicBezTo>
                  <a:cubicBezTo>
                    <a:pt x="51" y="5"/>
                    <a:pt x="47" y="1"/>
                    <a:pt x="46" y="1"/>
                  </a:cubicBezTo>
                  <a:cubicBezTo>
                    <a:pt x="46" y="0"/>
                    <a:pt x="46" y="0"/>
                    <a:pt x="46" y="0"/>
                  </a:cubicBezTo>
                  <a:cubicBezTo>
                    <a:pt x="46" y="0"/>
                    <a:pt x="40" y="5"/>
                    <a:pt x="39" y="5"/>
                  </a:cubicBezTo>
                  <a:cubicBezTo>
                    <a:pt x="39" y="5"/>
                    <a:pt x="38" y="6"/>
                    <a:pt x="38" y="6"/>
                  </a:cubicBezTo>
                  <a:cubicBezTo>
                    <a:pt x="37" y="6"/>
                    <a:pt x="36" y="6"/>
                    <a:pt x="35" y="7"/>
                  </a:cubicBezTo>
                  <a:cubicBezTo>
                    <a:pt x="34" y="7"/>
                    <a:pt x="31" y="6"/>
                    <a:pt x="30" y="5"/>
                  </a:cubicBezTo>
                  <a:cubicBezTo>
                    <a:pt x="30" y="5"/>
                    <a:pt x="29" y="5"/>
                    <a:pt x="29" y="5"/>
                  </a:cubicBezTo>
                  <a:cubicBezTo>
                    <a:pt x="28" y="7"/>
                    <a:pt x="28" y="7"/>
                    <a:pt x="28" y="7"/>
                  </a:cubicBezTo>
                  <a:cubicBezTo>
                    <a:pt x="27" y="10"/>
                    <a:pt x="28" y="13"/>
                    <a:pt x="28" y="14"/>
                  </a:cubicBezTo>
                  <a:cubicBezTo>
                    <a:pt x="29" y="15"/>
                    <a:pt x="29" y="15"/>
                    <a:pt x="28" y="15"/>
                  </a:cubicBezTo>
                  <a:cubicBezTo>
                    <a:pt x="28" y="15"/>
                    <a:pt x="28" y="15"/>
                    <a:pt x="27" y="15"/>
                  </a:cubicBezTo>
                  <a:cubicBezTo>
                    <a:pt x="27" y="15"/>
                    <a:pt x="26" y="14"/>
                    <a:pt x="26" y="14"/>
                  </a:cubicBezTo>
                  <a:cubicBezTo>
                    <a:pt x="26" y="14"/>
                    <a:pt x="21" y="15"/>
                    <a:pt x="20" y="15"/>
                  </a:cubicBezTo>
                  <a:cubicBezTo>
                    <a:pt x="19" y="15"/>
                    <a:pt x="19" y="15"/>
                    <a:pt x="19" y="16"/>
                  </a:cubicBezTo>
                  <a:cubicBezTo>
                    <a:pt x="20" y="16"/>
                    <a:pt x="20" y="16"/>
                    <a:pt x="20" y="16"/>
                  </a:cubicBezTo>
                  <a:cubicBezTo>
                    <a:pt x="20" y="16"/>
                    <a:pt x="23" y="16"/>
                    <a:pt x="23" y="16"/>
                  </a:cubicBezTo>
                  <a:cubicBezTo>
                    <a:pt x="24" y="16"/>
                    <a:pt x="24" y="17"/>
                    <a:pt x="24" y="17"/>
                  </a:cubicBezTo>
                  <a:cubicBezTo>
                    <a:pt x="24" y="17"/>
                    <a:pt x="24" y="18"/>
                    <a:pt x="23" y="17"/>
                  </a:cubicBezTo>
                  <a:cubicBezTo>
                    <a:pt x="22" y="17"/>
                    <a:pt x="22" y="18"/>
                    <a:pt x="22" y="19"/>
                  </a:cubicBezTo>
                  <a:cubicBezTo>
                    <a:pt x="22" y="21"/>
                    <a:pt x="22" y="20"/>
                    <a:pt x="21" y="19"/>
                  </a:cubicBezTo>
                  <a:cubicBezTo>
                    <a:pt x="21" y="19"/>
                    <a:pt x="21" y="19"/>
                    <a:pt x="21" y="19"/>
                  </a:cubicBezTo>
                  <a:cubicBezTo>
                    <a:pt x="21" y="19"/>
                    <a:pt x="20" y="20"/>
                    <a:pt x="19" y="21"/>
                  </a:cubicBezTo>
                  <a:cubicBezTo>
                    <a:pt x="19" y="21"/>
                    <a:pt x="19" y="22"/>
                    <a:pt x="19" y="22"/>
                  </a:cubicBezTo>
                  <a:cubicBezTo>
                    <a:pt x="19" y="22"/>
                    <a:pt x="18" y="25"/>
                    <a:pt x="18" y="26"/>
                  </a:cubicBezTo>
                  <a:cubicBezTo>
                    <a:pt x="17" y="26"/>
                    <a:pt x="17" y="26"/>
                    <a:pt x="17" y="26"/>
                  </a:cubicBezTo>
                  <a:cubicBezTo>
                    <a:pt x="17" y="26"/>
                    <a:pt x="14" y="26"/>
                    <a:pt x="13" y="26"/>
                  </a:cubicBezTo>
                  <a:cubicBezTo>
                    <a:pt x="12" y="26"/>
                    <a:pt x="9" y="26"/>
                    <a:pt x="8" y="25"/>
                  </a:cubicBezTo>
                  <a:cubicBezTo>
                    <a:pt x="6" y="25"/>
                    <a:pt x="5" y="25"/>
                    <a:pt x="4" y="25"/>
                  </a:cubicBezTo>
                  <a:cubicBezTo>
                    <a:pt x="4" y="26"/>
                    <a:pt x="2" y="27"/>
                    <a:pt x="2" y="27"/>
                  </a:cubicBezTo>
                  <a:cubicBezTo>
                    <a:pt x="1" y="27"/>
                    <a:pt x="1" y="28"/>
                    <a:pt x="1" y="28"/>
                  </a:cubicBezTo>
                  <a:cubicBezTo>
                    <a:pt x="1" y="28"/>
                    <a:pt x="0" y="30"/>
                    <a:pt x="0" y="31"/>
                  </a:cubicBezTo>
                  <a:cubicBezTo>
                    <a:pt x="0" y="31"/>
                    <a:pt x="0" y="31"/>
                    <a:pt x="0" y="31"/>
                  </a:cubicBezTo>
                  <a:cubicBezTo>
                    <a:pt x="0" y="31"/>
                    <a:pt x="4" y="35"/>
                    <a:pt x="4" y="35"/>
                  </a:cubicBezTo>
                  <a:cubicBezTo>
                    <a:pt x="4" y="36"/>
                    <a:pt x="5" y="36"/>
                    <a:pt x="5" y="36"/>
                  </a:cubicBezTo>
                  <a:cubicBezTo>
                    <a:pt x="5" y="36"/>
                    <a:pt x="8" y="36"/>
                    <a:pt x="8" y="36"/>
                  </a:cubicBezTo>
                  <a:cubicBezTo>
                    <a:pt x="9" y="36"/>
                    <a:pt x="9" y="36"/>
                    <a:pt x="9" y="36"/>
                  </a:cubicBezTo>
                  <a:cubicBezTo>
                    <a:pt x="9" y="36"/>
                    <a:pt x="11" y="37"/>
                    <a:pt x="11" y="37"/>
                  </a:cubicBezTo>
                  <a:cubicBezTo>
                    <a:pt x="12" y="38"/>
                    <a:pt x="12" y="38"/>
                    <a:pt x="12" y="38"/>
                  </a:cubicBezTo>
                  <a:cubicBezTo>
                    <a:pt x="12" y="38"/>
                    <a:pt x="11" y="44"/>
                    <a:pt x="11" y="45"/>
                  </a:cubicBezTo>
                  <a:cubicBezTo>
                    <a:pt x="11" y="45"/>
                    <a:pt x="11" y="46"/>
                    <a:pt x="11" y="46"/>
                  </a:cubicBezTo>
                  <a:cubicBezTo>
                    <a:pt x="11" y="46"/>
                    <a:pt x="14" y="48"/>
                    <a:pt x="14" y="49"/>
                  </a:cubicBezTo>
                  <a:cubicBezTo>
                    <a:pt x="15" y="49"/>
                    <a:pt x="15" y="50"/>
                    <a:pt x="15" y="50"/>
                  </a:cubicBezTo>
                  <a:cubicBezTo>
                    <a:pt x="15" y="50"/>
                    <a:pt x="13" y="53"/>
                    <a:pt x="13" y="54"/>
                  </a:cubicBezTo>
                  <a:cubicBezTo>
                    <a:pt x="13" y="55"/>
                    <a:pt x="7" y="62"/>
                    <a:pt x="7" y="62"/>
                  </a:cubicBezTo>
                  <a:cubicBezTo>
                    <a:pt x="6" y="63"/>
                    <a:pt x="7" y="64"/>
                    <a:pt x="7" y="64"/>
                  </a:cubicBezTo>
                  <a:cubicBezTo>
                    <a:pt x="7" y="65"/>
                    <a:pt x="7" y="66"/>
                    <a:pt x="7" y="66"/>
                  </a:cubicBezTo>
                  <a:cubicBezTo>
                    <a:pt x="6" y="67"/>
                    <a:pt x="6" y="67"/>
                    <a:pt x="6" y="67"/>
                  </a:cubicBezTo>
                  <a:cubicBezTo>
                    <a:pt x="6" y="67"/>
                    <a:pt x="6" y="67"/>
                    <a:pt x="6" y="67"/>
                  </a:cubicBezTo>
                  <a:cubicBezTo>
                    <a:pt x="6" y="69"/>
                    <a:pt x="6" y="69"/>
                    <a:pt x="6" y="69"/>
                  </a:cubicBezTo>
                  <a:cubicBezTo>
                    <a:pt x="6" y="69"/>
                    <a:pt x="6" y="69"/>
                    <a:pt x="7" y="69"/>
                  </a:cubicBezTo>
                  <a:cubicBezTo>
                    <a:pt x="8" y="70"/>
                    <a:pt x="9" y="71"/>
                    <a:pt x="9" y="71"/>
                  </a:cubicBezTo>
                  <a:cubicBezTo>
                    <a:pt x="9" y="72"/>
                    <a:pt x="10" y="72"/>
                    <a:pt x="11" y="71"/>
                  </a:cubicBezTo>
                  <a:cubicBezTo>
                    <a:pt x="11" y="71"/>
                    <a:pt x="13" y="69"/>
                    <a:pt x="13" y="69"/>
                  </a:cubicBezTo>
                  <a:cubicBezTo>
                    <a:pt x="13" y="69"/>
                    <a:pt x="14" y="68"/>
                    <a:pt x="15" y="68"/>
                  </a:cubicBezTo>
                  <a:cubicBezTo>
                    <a:pt x="16" y="68"/>
                    <a:pt x="19" y="67"/>
                    <a:pt x="19" y="67"/>
                  </a:cubicBezTo>
                  <a:cubicBezTo>
                    <a:pt x="20" y="66"/>
                    <a:pt x="23" y="65"/>
                    <a:pt x="23" y="65"/>
                  </a:cubicBezTo>
                  <a:cubicBezTo>
                    <a:pt x="23" y="65"/>
                    <a:pt x="23" y="65"/>
                    <a:pt x="24" y="65"/>
                  </a:cubicBezTo>
                  <a:cubicBezTo>
                    <a:pt x="24" y="66"/>
                    <a:pt x="28" y="69"/>
                    <a:pt x="28" y="69"/>
                  </a:cubicBezTo>
                  <a:cubicBezTo>
                    <a:pt x="28" y="69"/>
                    <a:pt x="28" y="69"/>
                    <a:pt x="28" y="69"/>
                  </a:cubicBezTo>
                  <a:cubicBezTo>
                    <a:pt x="29" y="68"/>
                    <a:pt x="30" y="68"/>
                    <a:pt x="30" y="67"/>
                  </a:cubicBezTo>
                  <a:cubicBezTo>
                    <a:pt x="30" y="67"/>
                    <a:pt x="30" y="66"/>
                    <a:pt x="30" y="65"/>
                  </a:cubicBezTo>
                  <a:cubicBezTo>
                    <a:pt x="31" y="65"/>
                    <a:pt x="32" y="61"/>
                    <a:pt x="32" y="61"/>
                  </a:cubicBezTo>
                  <a:cubicBezTo>
                    <a:pt x="32" y="61"/>
                    <a:pt x="32" y="60"/>
                    <a:pt x="33" y="60"/>
                  </a:cubicBezTo>
                  <a:cubicBezTo>
                    <a:pt x="33" y="60"/>
                    <a:pt x="36" y="61"/>
                    <a:pt x="37" y="61"/>
                  </a:cubicBezTo>
                  <a:cubicBezTo>
                    <a:pt x="37" y="61"/>
                    <a:pt x="41" y="61"/>
                    <a:pt x="41" y="61"/>
                  </a:cubicBezTo>
                  <a:cubicBezTo>
                    <a:pt x="42" y="61"/>
                    <a:pt x="42" y="61"/>
                    <a:pt x="42" y="60"/>
                  </a:cubicBezTo>
                  <a:cubicBezTo>
                    <a:pt x="42" y="60"/>
                    <a:pt x="43" y="60"/>
                    <a:pt x="43" y="59"/>
                  </a:cubicBezTo>
                  <a:cubicBezTo>
                    <a:pt x="43" y="59"/>
                    <a:pt x="44" y="58"/>
                    <a:pt x="43" y="57"/>
                  </a:cubicBezTo>
                  <a:cubicBezTo>
                    <a:pt x="43" y="57"/>
                    <a:pt x="41" y="55"/>
                    <a:pt x="41" y="55"/>
                  </a:cubicBezTo>
                  <a:cubicBezTo>
                    <a:pt x="42" y="54"/>
                    <a:pt x="43" y="54"/>
                    <a:pt x="43" y="53"/>
                  </a:cubicBezTo>
                  <a:cubicBezTo>
                    <a:pt x="44" y="53"/>
                    <a:pt x="45" y="52"/>
                    <a:pt x="45" y="52"/>
                  </a:cubicBezTo>
                  <a:cubicBezTo>
                    <a:pt x="46" y="51"/>
                    <a:pt x="50" y="46"/>
                    <a:pt x="50" y="46"/>
                  </a:cubicBezTo>
                  <a:cubicBezTo>
                    <a:pt x="50" y="46"/>
                    <a:pt x="50" y="46"/>
                    <a:pt x="51" y="46"/>
                  </a:cubicBezTo>
                  <a:cubicBezTo>
                    <a:pt x="52" y="46"/>
                    <a:pt x="53" y="45"/>
                    <a:pt x="53" y="45"/>
                  </a:cubicBezTo>
                  <a:cubicBezTo>
                    <a:pt x="53" y="45"/>
                    <a:pt x="54" y="45"/>
                    <a:pt x="54" y="46"/>
                  </a:cubicBezTo>
                  <a:cubicBezTo>
                    <a:pt x="55" y="46"/>
                    <a:pt x="56" y="46"/>
                    <a:pt x="56" y="47"/>
                  </a:cubicBezTo>
                  <a:cubicBezTo>
                    <a:pt x="56" y="47"/>
                    <a:pt x="59" y="51"/>
                    <a:pt x="59" y="51"/>
                  </a:cubicBezTo>
                  <a:cubicBezTo>
                    <a:pt x="59" y="51"/>
                    <a:pt x="59" y="51"/>
                    <a:pt x="59" y="52"/>
                  </a:cubicBezTo>
                  <a:cubicBezTo>
                    <a:pt x="58" y="52"/>
                    <a:pt x="58" y="53"/>
                    <a:pt x="58" y="53"/>
                  </a:cubicBezTo>
                  <a:cubicBezTo>
                    <a:pt x="58" y="53"/>
                    <a:pt x="58" y="53"/>
                    <a:pt x="58" y="53"/>
                  </a:cubicBezTo>
                  <a:cubicBezTo>
                    <a:pt x="59" y="53"/>
                    <a:pt x="62" y="54"/>
                    <a:pt x="62" y="55"/>
                  </a:cubicBezTo>
                  <a:cubicBezTo>
                    <a:pt x="62" y="56"/>
                    <a:pt x="61" y="64"/>
                    <a:pt x="61" y="66"/>
                  </a:cubicBezTo>
                  <a:cubicBezTo>
                    <a:pt x="61" y="68"/>
                    <a:pt x="60" y="71"/>
                    <a:pt x="61" y="72"/>
                  </a:cubicBezTo>
                  <a:cubicBezTo>
                    <a:pt x="62" y="74"/>
                    <a:pt x="63" y="75"/>
                    <a:pt x="63" y="75"/>
                  </a:cubicBezTo>
                  <a:cubicBezTo>
                    <a:pt x="63" y="75"/>
                    <a:pt x="64" y="76"/>
                    <a:pt x="64" y="75"/>
                  </a:cubicBezTo>
                  <a:cubicBezTo>
                    <a:pt x="65" y="75"/>
                    <a:pt x="77" y="71"/>
                    <a:pt x="77" y="70"/>
                  </a:cubicBezTo>
                  <a:cubicBezTo>
                    <a:pt x="78" y="70"/>
                    <a:pt x="80" y="69"/>
                    <a:pt x="81" y="68"/>
                  </a:cubicBezTo>
                  <a:cubicBezTo>
                    <a:pt x="82" y="67"/>
                    <a:pt x="83" y="65"/>
                    <a:pt x="84" y="65"/>
                  </a:cubicBezTo>
                  <a:cubicBezTo>
                    <a:pt x="85" y="64"/>
                    <a:pt x="88" y="62"/>
                    <a:pt x="90" y="63"/>
                  </a:cubicBezTo>
                  <a:cubicBezTo>
                    <a:pt x="92" y="63"/>
                    <a:pt x="94" y="65"/>
                    <a:pt x="94" y="65"/>
                  </a:cubicBezTo>
                  <a:cubicBezTo>
                    <a:pt x="94" y="65"/>
                    <a:pt x="95" y="65"/>
                    <a:pt x="94" y="65"/>
                  </a:cubicBezTo>
                  <a:cubicBezTo>
                    <a:pt x="93" y="65"/>
                    <a:pt x="92" y="66"/>
                    <a:pt x="93" y="66"/>
                  </a:cubicBezTo>
                  <a:cubicBezTo>
                    <a:pt x="94" y="67"/>
                    <a:pt x="96" y="66"/>
                    <a:pt x="98" y="66"/>
                  </a:cubicBezTo>
                  <a:cubicBezTo>
                    <a:pt x="99" y="65"/>
                    <a:pt x="101" y="65"/>
                    <a:pt x="101" y="65"/>
                  </a:cubicBezTo>
                  <a:cubicBezTo>
                    <a:pt x="102" y="64"/>
                    <a:pt x="102" y="64"/>
                    <a:pt x="102" y="64"/>
                  </a:cubicBezTo>
                  <a:cubicBezTo>
                    <a:pt x="102" y="63"/>
                    <a:pt x="102" y="63"/>
                    <a:pt x="102" y="63"/>
                  </a:cubicBezTo>
                  <a:cubicBezTo>
                    <a:pt x="103" y="63"/>
                    <a:pt x="107" y="63"/>
                    <a:pt x="110" y="65"/>
                  </a:cubicBezTo>
                  <a:cubicBezTo>
                    <a:pt x="110" y="66"/>
                    <a:pt x="111" y="66"/>
                    <a:pt x="111" y="66"/>
                  </a:cubicBezTo>
                  <a:cubicBezTo>
                    <a:pt x="112" y="66"/>
                    <a:pt x="112" y="66"/>
                    <a:pt x="113" y="66"/>
                  </a:cubicBezTo>
                  <a:cubicBezTo>
                    <a:pt x="114" y="65"/>
                    <a:pt x="115" y="64"/>
                    <a:pt x="115" y="64"/>
                  </a:cubicBezTo>
                  <a:cubicBezTo>
                    <a:pt x="115" y="64"/>
                    <a:pt x="116" y="63"/>
                    <a:pt x="115" y="63"/>
                  </a:cubicBezTo>
                  <a:cubicBezTo>
                    <a:pt x="115" y="62"/>
                    <a:pt x="113" y="61"/>
                    <a:pt x="113" y="59"/>
                  </a:cubicBezTo>
                  <a:cubicBezTo>
                    <a:pt x="113" y="57"/>
                    <a:pt x="111" y="47"/>
                    <a:pt x="111" y="47"/>
                  </a:cubicBezTo>
                  <a:cubicBezTo>
                    <a:pt x="111" y="47"/>
                    <a:pt x="111" y="46"/>
                    <a:pt x="111" y="46"/>
                  </a:cubicBezTo>
                  <a:cubicBezTo>
                    <a:pt x="110" y="46"/>
                    <a:pt x="105" y="42"/>
                    <a:pt x="103" y="42"/>
                  </a:cubicBezTo>
                  <a:cubicBezTo>
                    <a:pt x="102" y="42"/>
                    <a:pt x="99" y="42"/>
                    <a:pt x="99" y="42"/>
                  </a:cubicBezTo>
                  <a:cubicBezTo>
                    <a:pt x="98" y="42"/>
                    <a:pt x="96" y="43"/>
                    <a:pt x="96" y="42"/>
                  </a:cubicBezTo>
                  <a:cubicBezTo>
                    <a:pt x="95" y="41"/>
                    <a:pt x="94" y="39"/>
                    <a:pt x="94" y="39"/>
                  </a:cubicBezTo>
                  <a:cubicBezTo>
                    <a:pt x="94" y="39"/>
                    <a:pt x="94" y="38"/>
                    <a:pt x="95" y="38"/>
                  </a:cubicBezTo>
                  <a:cubicBezTo>
                    <a:pt x="95" y="37"/>
                    <a:pt x="95" y="37"/>
                    <a:pt x="95" y="37"/>
                  </a:cubicBezTo>
                  <a:cubicBezTo>
                    <a:pt x="96" y="37"/>
                    <a:pt x="97" y="37"/>
                    <a:pt x="96" y="36"/>
                  </a:cubicBezTo>
                  <a:cubicBezTo>
                    <a:pt x="95" y="36"/>
                    <a:pt x="93" y="34"/>
                    <a:pt x="93" y="31"/>
                  </a:cubicBezTo>
                  <a:cubicBezTo>
                    <a:pt x="93" y="30"/>
                    <a:pt x="93" y="29"/>
                    <a:pt x="93" y="28"/>
                  </a:cubicBezTo>
                  <a:cubicBezTo>
                    <a:pt x="91" y="29"/>
                    <a:pt x="84" y="29"/>
                    <a:pt x="84" y="29"/>
                  </a:cubicBezTo>
                  <a:cubicBezTo>
                    <a:pt x="84" y="29"/>
                    <a:pt x="82" y="30"/>
                    <a:pt x="81" y="3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1" name="Freeform 517">
              <a:extLst>
                <a:ext uri="{FF2B5EF4-FFF2-40B4-BE49-F238E27FC236}">
                  <a16:creationId xmlns="" xmlns:a16="http://schemas.microsoft.com/office/drawing/2014/main" id="{C15670C3-0D4F-4FA6-A6EB-0BB171620202}"/>
                </a:ext>
              </a:extLst>
            </p:cNvPr>
            <p:cNvSpPr>
              <a:spLocks noEditPoints="1"/>
            </p:cNvSpPr>
            <p:nvPr/>
          </p:nvSpPr>
          <p:spPr bwMode="auto">
            <a:xfrm>
              <a:off x="4018241" y="2530320"/>
              <a:ext cx="168874" cy="74438"/>
            </a:xfrm>
            <a:custGeom>
              <a:avLst/>
              <a:gdLst>
                <a:gd name="T0" fmla="*/ 69 w 163"/>
                <a:gd name="T1" fmla="*/ 63 h 71"/>
                <a:gd name="T2" fmla="*/ 71 w 163"/>
                <a:gd name="T3" fmla="*/ 55 h 71"/>
                <a:gd name="T4" fmla="*/ 82 w 163"/>
                <a:gd name="T5" fmla="*/ 48 h 71"/>
                <a:gd name="T6" fmla="*/ 91 w 163"/>
                <a:gd name="T7" fmla="*/ 46 h 71"/>
                <a:gd name="T8" fmla="*/ 95 w 163"/>
                <a:gd name="T9" fmla="*/ 50 h 71"/>
                <a:gd name="T10" fmla="*/ 104 w 163"/>
                <a:gd name="T11" fmla="*/ 50 h 71"/>
                <a:gd name="T12" fmla="*/ 109 w 163"/>
                <a:gd name="T13" fmla="*/ 43 h 71"/>
                <a:gd name="T14" fmla="*/ 132 w 163"/>
                <a:gd name="T15" fmla="*/ 36 h 71"/>
                <a:gd name="T16" fmla="*/ 161 w 163"/>
                <a:gd name="T17" fmla="*/ 21 h 71"/>
                <a:gd name="T18" fmla="*/ 162 w 163"/>
                <a:gd name="T19" fmla="*/ 17 h 71"/>
                <a:gd name="T20" fmla="*/ 150 w 163"/>
                <a:gd name="T21" fmla="*/ 12 h 71"/>
                <a:gd name="T22" fmla="*/ 138 w 163"/>
                <a:gd name="T23" fmla="*/ 6 h 71"/>
                <a:gd name="T24" fmla="*/ 97 w 163"/>
                <a:gd name="T25" fmla="*/ 4 h 71"/>
                <a:gd name="T26" fmla="*/ 87 w 163"/>
                <a:gd name="T27" fmla="*/ 5 h 71"/>
                <a:gd name="T28" fmla="*/ 76 w 163"/>
                <a:gd name="T29" fmla="*/ 0 h 71"/>
                <a:gd name="T30" fmla="*/ 67 w 163"/>
                <a:gd name="T31" fmla="*/ 1 h 71"/>
                <a:gd name="T32" fmla="*/ 62 w 163"/>
                <a:gd name="T33" fmla="*/ 14 h 71"/>
                <a:gd name="T34" fmla="*/ 30 w 163"/>
                <a:gd name="T35" fmla="*/ 8 h 71"/>
                <a:gd name="T36" fmla="*/ 24 w 163"/>
                <a:gd name="T37" fmla="*/ 16 h 71"/>
                <a:gd name="T38" fmla="*/ 29 w 163"/>
                <a:gd name="T39" fmla="*/ 18 h 71"/>
                <a:gd name="T40" fmla="*/ 13 w 163"/>
                <a:gd name="T41" fmla="*/ 28 h 71"/>
                <a:gd name="T42" fmla="*/ 18 w 163"/>
                <a:gd name="T43" fmla="*/ 31 h 71"/>
                <a:gd name="T44" fmla="*/ 21 w 163"/>
                <a:gd name="T45" fmla="*/ 33 h 71"/>
                <a:gd name="T46" fmla="*/ 31 w 163"/>
                <a:gd name="T47" fmla="*/ 36 h 71"/>
                <a:gd name="T48" fmla="*/ 33 w 163"/>
                <a:gd name="T49" fmla="*/ 33 h 71"/>
                <a:gd name="T50" fmla="*/ 34 w 163"/>
                <a:gd name="T51" fmla="*/ 30 h 71"/>
                <a:gd name="T52" fmla="*/ 39 w 163"/>
                <a:gd name="T53" fmla="*/ 35 h 71"/>
                <a:gd name="T54" fmla="*/ 42 w 163"/>
                <a:gd name="T55" fmla="*/ 35 h 71"/>
                <a:gd name="T56" fmla="*/ 44 w 163"/>
                <a:gd name="T57" fmla="*/ 38 h 71"/>
                <a:gd name="T58" fmla="*/ 49 w 163"/>
                <a:gd name="T59" fmla="*/ 40 h 71"/>
                <a:gd name="T60" fmla="*/ 56 w 163"/>
                <a:gd name="T61" fmla="*/ 43 h 71"/>
                <a:gd name="T62" fmla="*/ 50 w 163"/>
                <a:gd name="T63" fmla="*/ 47 h 71"/>
                <a:gd name="T64" fmla="*/ 45 w 163"/>
                <a:gd name="T65" fmla="*/ 46 h 71"/>
                <a:gd name="T66" fmla="*/ 44 w 163"/>
                <a:gd name="T67" fmla="*/ 49 h 71"/>
                <a:gd name="T68" fmla="*/ 41 w 163"/>
                <a:gd name="T69" fmla="*/ 51 h 71"/>
                <a:gd name="T70" fmla="*/ 33 w 163"/>
                <a:gd name="T71" fmla="*/ 52 h 71"/>
                <a:gd name="T72" fmla="*/ 25 w 163"/>
                <a:gd name="T73" fmla="*/ 52 h 71"/>
                <a:gd name="T74" fmla="*/ 17 w 163"/>
                <a:gd name="T75" fmla="*/ 58 h 71"/>
                <a:gd name="T76" fmla="*/ 10 w 163"/>
                <a:gd name="T77" fmla="*/ 53 h 71"/>
                <a:gd name="T78" fmla="*/ 3 w 163"/>
                <a:gd name="T79" fmla="*/ 55 h 71"/>
                <a:gd name="T80" fmla="*/ 0 w 163"/>
                <a:gd name="T81" fmla="*/ 57 h 71"/>
                <a:gd name="T82" fmla="*/ 11 w 163"/>
                <a:gd name="T83" fmla="*/ 64 h 71"/>
                <a:gd name="T84" fmla="*/ 21 w 163"/>
                <a:gd name="T85" fmla="*/ 65 h 71"/>
                <a:gd name="T86" fmla="*/ 32 w 163"/>
                <a:gd name="T87" fmla="*/ 64 h 71"/>
                <a:gd name="T88" fmla="*/ 35 w 163"/>
                <a:gd name="T89" fmla="*/ 66 h 71"/>
                <a:gd name="T90" fmla="*/ 43 w 163"/>
                <a:gd name="T91" fmla="*/ 70 h 71"/>
                <a:gd name="T92" fmla="*/ 47 w 163"/>
                <a:gd name="T93" fmla="*/ 68 h 71"/>
                <a:gd name="T94" fmla="*/ 64 w 163"/>
                <a:gd name="T95" fmla="*/ 66 h 71"/>
                <a:gd name="T96" fmla="*/ 19 w 163"/>
                <a:gd name="T97" fmla="*/ 60 h 71"/>
                <a:gd name="T98" fmla="*/ 20 w 163"/>
                <a:gd name="T99" fmla="*/ 60 h 71"/>
                <a:gd name="T100" fmla="*/ 26 w 163"/>
                <a:gd name="T101" fmla="*/ 55 h 71"/>
                <a:gd name="T102" fmla="*/ 37 w 163"/>
                <a:gd name="T103" fmla="*/ 5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 h="71">
                  <a:moveTo>
                    <a:pt x="64" y="66"/>
                  </a:moveTo>
                  <a:cubicBezTo>
                    <a:pt x="65" y="66"/>
                    <a:pt x="66" y="66"/>
                    <a:pt x="66" y="65"/>
                  </a:cubicBezTo>
                  <a:cubicBezTo>
                    <a:pt x="67" y="65"/>
                    <a:pt x="69" y="64"/>
                    <a:pt x="69" y="63"/>
                  </a:cubicBezTo>
                  <a:cubicBezTo>
                    <a:pt x="68" y="63"/>
                    <a:pt x="68" y="63"/>
                    <a:pt x="68" y="62"/>
                  </a:cubicBezTo>
                  <a:cubicBezTo>
                    <a:pt x="69" y="61"/>
                    <a:pt x="70" y="56"/>
                    <a:pt x="70" y="56"/>
                  </a:cubicBezTo>
                  <a:cubicBezTo>
                    <a:pt x="70" y="56"/>
                    <a:pt x="70" y="55"/>
                    <a:pt x="71" y="55"/>
                  </a:cubicBezTo>
                  <a:cubicBezTo>
                    <a:pt x="71" y="55"/>
                    <a:pt x="81" y="51"/>
                    <a:pt x="81" y="51"/>
                  </a:cubicBezTo>
                  <a:cubicBezTo>
                    <a:pt x="81" y="51"/>
                    <a:pt x="83" y="51"/>
                    <a:pt x="82" y="50"/>
                  </a:cubicBezTo>
                  <a:cubicBezTo>
                    <a:pt x="82" y="49"/>
                    <a:pt x="82" y="48"/>
                    <a:pt x="82" y="48"/>
                  </a:cubicBezTo>
                  <a:cubicBezTo>
                    <a:pt x="82" y="48"/>
                    <a:pt x="82" y="48"/>
                    <a:pt x="83" y="48"/>
                  </a:cubicBezTo>
                  <a:cubicBezTo>
                    <a:pt x="83" y="48"/>
                    <a:pt x="86" y="49"/>
                    <a:pt x="87" y="48"/>
                  </a:cubicBezTo>
                  <a:cubicBezTo>
                    <a:pt x="88" y="48"/>
                    <a:pt x="90" y="47"/>
                    <a:pt x="91" y="46"/>
                  </a:cubicBezTo>
                  <a:cubicBezTo>
                    <a:pt x="92" y="45"/>
                    <a:pt x="94" y="45"/>
                    <a:pt x="94" y="46"/>
                  </a:cubicBezTo>
                  <a:cubicBezTo>
                    <a:pt x="94" y="47"/>
                    <a:pt x="94" y="47"/>
                    <a:pt x="94" y="47"/>
                  </a:cubicBezTo>
                  <a:cubicBezTo>
                    <a:pt x="94" y="48"/>
                    <a:pt x="94" y="49"/>
                    <a:pt x="95" y="50"/>
                  </a:cubicBezTo>
                  <a:cubicBezTo>
                    <a:pt x="95" y="50"/>
                    <a:pt x="95" y="52"/>
                    <a:pt x="97" y="51"/>
                  </a:cubicBezTo>
                  <a:cubicBezTo>
                    <a:pt x="98" y="51"/>
                    <a:pt x="99" y="51"/>
                    <a:pt x="100" y="50"/>
                  </a:cubicBezTo>
                  <a:cubicBezTo>
                    <a:pt x="101" y="50"/>
                    <a:pt x="102" y="49"/>
                    <a:pt x="104" y="50"/>
                  </a:cubicBezTo>
                  <a:cubicBezTo>
                    <a:pt x="105" y="50"/>
                    <a:pt x="106" y="50"/>
                    <a:pt x="106" y="49"/>
                  </a:cubicBezTo>
                  <a:cubicBezTo>
                    <a:pt x="107" y="48"/>
                    <a:pt x="109" y="46"/>
                    <a:pt x="109" y="45"/>
                  </a:cubicBezTo>
                  <a:cubicBezTo>
                    <a:pt x="109" y="44"/>
                    <a:pt x="109" y="43"/>
                    <a:pt x="109" y="43"/>
                  </a:cubicBezTo>
                  <a:cubicBezTo>
                    <a:pt x="110" y="42"/>
                    <a:pt x="111" y="41"/>
                    <a:pt x="112" y="41"/>
                  </a:cubicBezTo>
                  <a:cubicBezTo>
                    <a:pt x="112" y="40"/>
                    <a:pt x="114" y="39"/>
                    <a:pt x="116" y="38"/>
                  </a:cubicBezTo>
                  <a:cubicBezTo>
                    <a:pt x="118" y="38"/>
                    <a:pt x="132" y="36"/>
                    <a:pt x="132" y="36"/>
                  </a:cubicBezTo>
                  <a:cubicBezTo>
                    <a:pt x="132" y="36"/>
                    <a:pt x="133" y="36"/>
                    <a:pt x="133" y="35"/>
                  </a:cubicBezTo>
                  <a:cubicBezTo>
                    <a:pt x="133" y="35"/>
                    <a:pt x="138" y="29"/>
                    <a:pt x="143" y="28"/>
                  </a:cubicBezTo>
                  <a:cubicBezTo>
                    <a:pt x="147" y="26"/>
                    <a:pt x="161" y="21"/>
                    <a:pt x="161" y="21"/>
                  </a:cubicBezTo>
                  <a:cubicBezTo>
                    <a:pt x="161" y="21"/>
                    <a:pt x="163" y="20"/>
                    <a:pt x="162" y="19"/>
                  </a:cubicBezTo>
                  <a:cubicBezTo>
                    <a:pt x="162" y="19"/>
                    <a:pt x="162" y="18"/>
                    <a:pt x="162" y="18"/>
                  </a:cubicBezTo>
                  <a:cubicBezTo>
                    <a:pt x="162" y="18"/>
                    <a:pt x="162" y="18"/>
                    <a:pt x="162" y="17"/>
                  </a:cubicBezTo>
                  <a:cubicBezTo>
                    <a:pt x="161" y="16"/>
                    <a:pt x="159" y="15"/>
                    <a:pt x="159" y="14"/>
                  </a:cubicBezTo>
                  <a:cubicBezTo>
                    <a:pt x="158" y="13"/>
                    <a:pt x="151" y="12"/>
                    <a:pt x="151" y="12"/>
                  </a:cubicBezTo>
                  <a:cubicBezTo>
                    <a:pt x="150" y="12"/>
                    <a:pt x="150" y="12"/>
                    <a:pt x="150" y="12"/>
                  </a:cubicBezTo>
                  <a:cubicBezTo>
                    <a:pt x="150" y="12"/>
                    <a:pt x="148" y="10"/>
                    <a:pt x="148" y="9"/>
                  </a:cubicBezTo>
                  <a:cubicBezTo>
                    <a:pt x="147" y="8"/>
                    <a:pt x="146" y="7"/>
                    <a:pt x="144" y="7"/>
                  </a:cubicBezTo>
                  <a:cubicBezTo>
                    <a:pt x="142" y="7"/>
                    <a:pt x="139" y="6"/>
                    <a:pt x="138" y="6"/>
                  </a:cubicBezTo>
                  <a:cubicBezTo>
                    <a:pt x="137" y="5"/>
                    <a:pt x="132" y="5"/>
                    <a:pt x="131" y="5"/>
                  </a:cubicBezTo>
                  <a:cubicBezTo>
                    <a:pt x="130" y="5"/>
                    <a:pt x="123" y="5"/>
                    <a:pt x="120" y="5"/>
                  </a:cubicBezTo>
                  <a:cubicBezTo>
                    <a:pt x="118" y="5"/>
                    <a:pt x="97" y="4"/>
                    <a:pt x="97" y="4"/>
                  </a:cubicBezTo>
                  <a:cubicBezTo>
                    <a:pt x="97" y="4"/>
                    <a:pt x="96" y="4"/>
                    <a:pt x="96" y="4"/>
                  </a:cubicBezTo>
                  <a:cubicBezTo>
                    <a:pt x="96" y="4"/>
                    <a:pt x="92" y="6"/>
                    <a:pt x="91" y="6"/>
                  </a:cubicBezTo>
                  <a:cubicBezTo>
                    <a:pt x="90" y="6"/>
                    <a:pt x="88" y="6"/>
                    <a:pt x="87" y="5"/>
                  </a:cubicBezTo>
                  <a:cubicBezTo>
                    <a:pt x="87" y="5"/>
                    <a:pt x="81" y="4"/>
                    <a:pt x="81" y="3"/>
                  </a:cubicBezTo>
                  <a:cubicBezTo>
                    <a:pt x="80" y="3"/>
                    <a:pt x="77" y="1"/>
                    <a:pt x="77" y="1"/>
                  </a:cubicBezTo>
                  <a:cubicBezTo>
                    <a:pt x="76" y="1"/>
                    <a:pt x="76" y="0"/>
                    <a:pt x="76" y="0"/>
                  </a:cubicBezTo>
                  <a:cubicBezTo>
                    <a:pt x="76" y="0"/>
                    <a:pt x="73" y="0"/>
                    <a:pt x="72" y="0"/>
                  </a:cubicBezTo>
                  <a:cubicBezTo>
                    <a:pt x="72" y="0"/>
                    <a:pt x="71" y="0"/>
                    <a:pt x="71" y="0"/>
                  </a:cubicBezTo>
                  <a:cubicBezTo>
                    <a:pt x="70" y="0"/>
                    <a:pt x="68" y="1"/>
                    <a:pt x="67" y="1"/>
                  </a:cubicBezTo>
                  <a:cubicBezTo>
                    <a:pt x="66" y="1"/>
                    <a:pt x="65" y="2"/>
                    <a:pt x="65" y="2"/>
                  </a:cubicBezTo>
                  <a:cubicBezTo>
                    <a:pt x="60" y="7"/>
                    <a:pt x="61" y="12"/>
                    <a:pt x="62" y="13"/>
                  </a:cubicBezTo>
                  <a:cubicBezTo>
                    <a:pt x="63" y="14"/>
                    <a:pt x="62" y="14"/>
                    <a:pt x="62" y="14"/>
                  </a:cubicBezTo>
                  <a:cubicBezTo>
                    <a:pt x="62" y="14"/>
                    <a:pt x="43" y="8"/>
                    <a:pt x="43" y="8"/>
                  </a:cubicBezTo>
                  <a:cubicBezTo>
                    <a:pt x="42" y="8"/>
                    <a:pt x="41" y="8"/>
                    <a:pt x="41" y="8"/>
                  </a:cubicBezTo>
                  <a:cubicBezTo>
                    <a:pt x="41" y="8"/>
                    <a:pt x="31" y="8"/>
                    <a:pt x="30" y="8"/>
                  </a:cubicBezTo>
                  <a:cubicBezTo>
                    <a:pt x="30" y="8"/>
                    <a:pt x="30" y="8"/>
                    <a:pt x="30" y="8"/>
                  </a:cubicBezTo>
                  <a:cubicBezTo>
                    <a:pt x="30" y="8"/>
                    <a:pt x="24" y="15"/>
                    <a:pt x="23" y="15"/>
                  </a:cubicBezTo>
                  <a:cubicBezTo>
                    <a:pt x="23" y="16"/>
                    <a:pt x="23" y="16"/>
                    <a:pt x="24" y="16"/>
                  </a:cubicBezTo>
                  <a:cubicBezTo>
                    <a:pt x="24" y="16"/>
                    <a:pt x="24" y="16"/>
                    <a:pt x="24" y="16"/>
                  </a:cubicBezTo>
                  <a:cubicBezTo>
                    <a:pt x="25" y="17"/>
                    <a:pt x="27" y="17"/>
                    <a:pt x="28" y="17"/>
                  </a:cubicBezTo>
                  <a:cubicBezTo>
                    <a:pt x="29" y="17"/>
                    <a:pt x="29" y="18"/>
                    <a:pt x="29" y="18"/>
                  </a:cubicBezTo>
                  <a:cubicBezTo>
                    <a:pt x="29" y="18"/>
                    <a:pt x="24" y="21"/>
                    <a:pt x="23" y="21"/>
                  </a:cubicBezTo>
                  <a:cubicBezTo>
                    <a:pt x="23" y="22"/>
                    <a:pt x="20" y="24"/>
                    <a:pt x="18" y="25"/>
                  </a:cubicBezTo>
                  <a:cubicBezTo>
                    <a:pt x="16" y="26"/>
                    <a:pt x="14" y="27"/>
                    <a:pt x="13" y="28"/>
                  </a:cubicBezTo>
                  <a:cubicBezTo>
                    <a:pt x="12" y="29"/>
                    <a:pt x="13" y="30"/>
                    <a:pt x="14" y="30"/>
                  </a:cubicBezTo>
                  <a:cubicBezTo>
                    <a:pt x="15" y="30"/>
                    <a:pt x="17" y="31"/>
                    <a:pt x="17" y="31"/>
                  </a:cubicBezTo>
                  <a:cubicBezTo>
                    <a:pt x="17" y="32"/>
                    <a:pt x="18" y="31"/>
                    <a:pt x="18" y="31"/>
                  </a:cubicBezTo>
                  <a:cubicBezTo>
                    <a:pt x="18" y="31"/>
                    <a:pt x="19" y="31"/>
                    <a:pt x="20" y="31"/>
                  </a:cubicBezTo>
                  <a:cubicBezTo>
                    <a:pt x="20" y="30"/>
                    <a:pt x="20" y="31"/>
                    <a:pt x="20" y="31"/>
                  </a:cubicBezTo>
                  <a:cubicBezTo>
                    <a:pt x="20" y="31"/>
                    <a:pt x="20" y="31"/>
                    <a:pt x="21" y="33"/>
                  </a:cubicBezTo>
                  <a:cubicBezTo>
                    <a:pt x="21" y="35"/>
                    <a:pt x="23" y="35"/>
                    <a:pt x="23" y="35"/>
                  </a:cubicBezTo>
                  <a:cubicBezTo>
                    <a:pt x="24" y="35"/>
                    <a:pt x="30" y="36"/>
                    <a:pt x="31" y="36"/>
                  </a:cubicBezTo>
                  <a:cubicBezTo>
                    <a:pt x="31" y="37"/>
                    <a:pt x="31" y="36"/>
                    <a:pt x="31" y="36"/>
                  </a:cubicBezTo>
                  <a:cubicBezTo>
                    <a:pt x="31" y="36"/>
                    <a:pt x="31" y="34"/>
                    <a:pt x="31" y="33"/>
                  </a:cubicBezTo>
                  <a:cubicBezTo>
                    <a:pt x="32" y="33"/>
                    <a:pt x="32" y="33"/>
                    <a:pt x="32" y="33"/>
                  </a:cubicBezTo>
                  <a:cubicBezTo>
                    <a:pt x="32" y="33"/>
                    <a:pt x="33" y="33"/>
                    <a:pt x="33" y="33"/>
                  </a:cubicBezTo>
                  <a:cubicBezTo>
                    <a:pt x="34" y="33"/>
                    <a:pt x="34" y="33"/>
                    <a:pt x="34" y="33"/>
                  </a:cubicBezTo>
                  <a:cubicBezTo>
                    <a:pt x="34" y="33"/>
                    <a:pt x="34" y="31"/>
                    <a:pt x="34" y="31"/>
                  </a:cubicBezTo>
                  <a:cubicBezTo>
                    <a:pt x="34" y="30"/>
                    <a:pt x="34" y="30"/>
                    <a:pt x="34" y="30"/>
                  </a:cubicBezTo>
                  <a:cubicBezTo>
                    <a:pt x="34" y="30"/>
                    <a:pt x="35" y="31"/>
                    <a:pt x="35" y="31"/>
                  </a:cubicBezTo>
                  <a:cubicBezTo>
                    <a:pt x="36" y="31"/>
                    <a:pt x="36" y="31"/>
                    <a:pt x="36" y="31"/>
                  </a:cubicBezTo>
                  <a:cubicBezTo>
                    <a:pt x="36" y="31"/>
                    <a:pt x="39" y="35"/>
                    <a:pt x="39" y="35"/>
                  </a:cubicBezTo>
                  <a:cubicBezTo>
                    <a:pt x="39" y="35"/>
                    <a:pt x="40" y="35"/>
                    <a:pt x="40" y="35"/>
                  </a:cubicBezTo>
                  <a:cubicBezTo>
                    <a:pt x="40" y="35"/>
                    <a:pt x="41" y="35"/>
                    <a:pt x="42" y="35"/>
                  </a:cubicBezTo>
                  <a:cubicBezTo>
                    <a:pt x="42" y="35"/>
                    <a:pt x="42" y="35"/>
                    <a:pt x="42" y="35"/>
                  </a:cubicBezTo>
                  <a:cubicBezTo>
                    <a:pt x="42" y="35"/>
                    <a:pt x="43" y="37"/>
                    <a:pt x="43" y="38"/>
                  </a:cubicBezTo>
                  <a:cubicBezTo>
                    <a:pt x="43" y="39"/>
                    <a:pt x="43" y="39"/>
                    <a:pt x="43" y="39"/>
                  </a:cubicBezTo>
                  <a:cubicBezTo>
                    <a:pt x="43" y="39"/>
                    <a:pt x="44" y="39"/>
                    <a:pt x="44" y="38"/>
                  </a:cubicBezTo>
                  <a:cubicBezTo>
                    <a:pt x="44" y="38"/>
                    <a:pt x="45" y="38"/>
                    <a:pt x="45" y="38"/>
                  </a:cubicBezTo>
                  <a:cubicBezTo>
                    <a:pt x="45" y="38"/>
                    <a:pt x="47" y="39"/>
                    <a:pt x="47" y="39"/>
                  </a:cubicBezTo>
                  <a:cubicBezTo>
                    <a:pt x="48" y="39"/>
                    <a:pt x="49" y="40"/>
                    <a:pt x="49" y="40"/>
                  </a:cubicBezTo>
                  <a:cubicBezTo>
                    <a:pt x="49" y="41"/>
                    <a:pt x="49" y="41"/>
                    <a:pt x="49" y="41"/>
                  </a:cubicBezTo>
                  <a:cubicBezTo>
                    <a:pt x="49" y="41"/>
                    <a:pt x="56" y="42"/>
                    <a:pt x="57" y="42"/>
                  </a:cubicBezTo>
                  <a:cubicBezTo>
                    <a:pt x="57" y="42"/>
                    <a:pt x="56" y="43"/>
                    <a:pt x="56" y="43"/>
                  </a:cubicBezTo>
                  <a:cubicBezTo>
                    <a:pt x="56" y="43"/>
                    <a:pt x="53" y="44"/>
                    <a:pt x="53" y="44"/>
                  </a:cubicBezTo>
                  <a:cubicBezTo>
                    <a:pt x="52" y="44"/>
                    <a:pt x="52" y="44"/>
                    <a:pt x="52" y="45"/>
                  </a:cubicBezTo>
                  <a:cubicBezTo>
                    <a:pt x="51" y="46"/>
                    <a:pt x="50" y="47"/>
                    <a:pt x="50" y="47"/>
                  </a:cubicBezTo>
                  <a:cubicBezTo>
                    <a:pt x="49" y="48"/>
                    <a:pt x="49" y="47"/>
                    <a:pt x="48" y="47"/>
                  </a:cubicBezTo>
                  <a:cubicBezTo>
                    <a:pt x="48" y="47"/>
                    <a:pt x="46" y="46"/>
                    <a:pt x="46" y="46"/>
                  </a:cubicBezTo>
                  <a:cubicBezTo>
                    <a:pt x="45" y="45"/>
                    <a:pt x="45" y="46"/>
                    <a:pt x="45" y="46"/>
                  </a:cubicBezTo>
                  <a:cubicBezTo>
                    <a:pt x="45" y="46"/>
                    <a:pt x="46" y="48"/>
                    <a:pt x="46" y="49"/>
                  </a:cubicBezTo>
                  <a:cubicBezTo>
                    <a:pt x="46" y="50"/>
                    <a:pt x="45" y="50"/>
                    <a:pt x="45" y="50"/>
                  </a:cubicBezTo>
                  <a:cubicBezTo>
                    <a:pt x="45" y="50"/>
                    <a:pt x="44" y="49"/>
                    <a:pt x="44" y="49"/>
                  </a:cubicBezTo>
                  <a:cubicBezTo>
                    <a:pt x="43" y="48"/>
                    <a:pt x="43" y="48"/>
                    <a:pt x="43" y="48"/>
                  </a:cubicBezTo>
                  <a:cubicBezTo>
                    <a:pt x="43" y="48"/>
                    <a:pt x="42" y="49"/>
                    <a:pt x="41" y="50"/>
                  </a:cubicBezTo>
                  <a:cubicBezTo>
                    <a:pt x="41" y="50"/>
                    <a:pt x="41" y="51"/>
                    <a:pt x="41" y="51"/>
                  </a:cubicBezTo>
                  <a:cubicBezTo>
                    <a:pt x="41" y="52"/>
                    <a:pt x="40" y="52"/>
                    <a:pt x="40" y="52"/>
                  </a:cubicBezTo>
                  <a:cubicBezTo>
                    <a:pt x="40" y="52"/>
                    <a:pt x="37" y="53"/>
                    <a:pt x="36" y="53"/>
                  </a:cubicBezTo>
                  <a:cubicBezTo>
                    <a:pt x="34" y="54"/>
                    <a:pt x="33" y="52"/>
                    <a:pt x="33" y="52"/>
                  </a:cubicBezTo>
                  <a:cubicBezTo>
                    <a:pt x="32" y="52"/>
                    <a:pt x="31" y="52"/>
                    <a:pt x="31" y="51"/>
                  </a:cubicBezTo>
                  <a:cubicBezTo>
                    <a:pt x="30" y="51"/>
                    <a:pt x="28" y="51"/>
                    <a:pt x="27" y="52"/>
                  </a:cubicBezTo>
                  <a:cubicBezTo>
                    <a:pt x="27" y="52"/>
                    <a:pt x="26" y="51"/>
                    <a:pt x="25" y="52"/>
                  </a:cubicBezTo>
                  <a:cubicBezTo>
                    <a:pt x="25" y="52"/>
                    <a:pt x="25" y="52"/>
                    <a:pt x="24" y="52"/>
                  </a:cubicBezTo>
                  <a:cubicBezTo>
                    <a:pt x="19" y="57"/>
                    <a:pt x="19" y="57"/>
                    <a:pt x="19" y="57"/>
                  </a:cubicBezTo>
                  <a:cubicBezTo>
                    <a:pt x="19" y="57"/>
                    <a:pt x="17" y="58"/>
                    <a:pt x="17" y="58"/>
                  </a:cubicBezTo>
                  <a:cubicBezTo>
                    <a:pt x="17" y="57"/>
                    <a:pt x="17" y="57"/>
                    <a:pt x="18" y="56"/>
                  </a:cubicBezTo>
                  <a:cubicBezTo>
                    <a:pt x="18" y="56"/>
                    <a:pt x="18" y="56"/>
                    <a:pt x="18" y="56"/>
                  </a:cubicBezTo>
                  <a:cubicBezTo>
                    <a:pt x="17" y="56"/>
                    <a:pt x="10" y="53"/>
                    <a:pt x="10" y="53"/>
                  </a:cubicBezTo>
                  <a:cubicBezTo>
                    <a:pt x="10" y="53"/>
                    <a:pt x="9" y="53"/>
                    <a:pt x="9" y="53"/>
                  </a:cubicBezTo>
                  <a:cubicBezTo>
                    <a:pt x="9" y="53"/>
                    <a:pt x="4" y="54"/>
                    <a:pt x="4" y="54"/>
                  </a:cubicBezTo>
                  <a:cubicBezTo>
                    <a:pt x="4" y="54"/>
                    <a:pt x="3" y="55"/>
                    <a:pt x="3" y="55"/>
                  </a:cubicBezTo>
                  <a:cubicBezTo>
                    <a:pt x="3" y="55"/>
                    <a:pt x="1" y="57"/>
                    <a:pt x="1" y="57"/>
                  </a:cubicBezTo>
                  <a:cubicBezTo>
                    <a:pt x="1" y="57"/>
                    <a:pt x="1" y="58"/>
                    <a:pt x="1" y="57"/>
                  </a:cubicBezTo>
                  <a:cubicBezTo>
                    <a:pt x="1" y="57"/>
                    <a:pt x="0" y="57"/>
                    <a:pt x="0" y="57"/>
                  </a:cubicBezTo>
                  <a:cubicBezTo>
                    <a:pt x="0" y="58"/>
                    <a:pt x="0" y="64"/>
                    <a:pt x="0" y="64"/>
                  </a:cubicBezTo>
                  <a:cubicBezTo>
                    <a:pt x="0" y="64"/>
                    <a:pt x="0" y="65"/>
                    <a:pt x="0" y="65"/>
                  </a:cubicBezTo>
                  <a:cubicBezTo>
                    <a:pt x="1" y="65"/>
                    <a:pt x="11" y="64"/>
                    <a:pt x="11" y="64"/>
                  </a:cubicBezTo>
                  <a:cubicBezTo>
                    <a:pt x="11" y="64"/>
                    <a:pt x="12" y="64"/>
                    <a:pt x="12" y="64"/>
                  </a:cubicBezTo>
                  <a:cubicBezTo>
                    <a:pt x="13" y="64"/>
                    <a:pt x="20" y="65"/>
                    <a:pt x="20" y="65"/>
                  </a:cubicBezTo>
                  <a:cubicBezTo>
                    <a:pt x="20" y="65"/>
                    <a:pt x="20" y="65"/>
                    <a:pt x="21" y="65"/>
                  </a:cubicBezTo>
                  <a:cubicBezTo>
                    <a:pt x="21" y="65"/>
                    <a:pt x="25" y="67"/>
                    <a:pt x="25" y="67"/>
                  </a:cubicBezTo>
                  <a:cubicBezTo>
                    <a:pt x="25" y="67"/>
                    <a:pt x="26" y="67"/>
                    <a:pt x="26" y="66"/>
                  </a:cubicBezTo>
                  <a:cubicBezTo>
                    <a:pt x="27" y="66"/>
                    <a:pt x="32" y="64"/>
                    <a:pt x="32" y="64"/>
                  </a:cubicBezTo>
                  <a:cubicBezTo>
                    <a:pt x="32" y="64"/>
                    <a:pt x="33" y="63"/>
                    <a:pt x="33" y="64"/>
                  </a:cubicBezTo>
                  <a:cubicBezTo>
                    <a:pt x="32" y="64"/>
                    <a:pt x="33" y="65"/>
                    <a:pt x="33" y="66"/>
                  </a:cubicBezTo>
                  <a:cubicBezTo>
                    <a:pt x="34" y="66"/>
                    <a:pt x="35" y="66"/>
                    <a:pt x="35" y="66"/>
                  </a:cubicBezTo>
                  <a:cubicBezTo>
                    <a:pt x="36" y="66"/>
                    <a:pt x="36" y="66"/>
                    <a:pt x="36" y="67"/>
                  </a:cubicBezTo>
                  <a:cubicBezTo>
                    <a:pt x="36" y="68"/>
                    <a:pt x="36" y="69"/>
                    <a:pt x="37" y="69"/>
                  </a:cubicBezTo>
                  <a:cubicBezTo>
                    <a:pt x="37" y="69"/>
                    <a:pt x="43" y="70"/>
                    <a:pt x="43" y="70"/>
                  </a:cubicBezTo>
                  <a:cubicBezTo>
                    <a:pt x="43" y="70"/>
                    <a:pt x="43" y="70"/>
                    <a:pt x="43" y="70"/>
                  </a:cubicBezTo>
                  <a:cubicBezTo>
                    <a:pt x="43" y="71"/>
                    <a:pt x="44" y="70"/>
                    <a:pt x="44" y="70"/>
                  </a:cubicBezTo>
                  <a:cubicBezTo>
                    <a:pt x="44" y="70"/>
                    <a:pt x="46" y="68"/>
                    <a:pt x="47" y="68"/>
                  </a:cubicBezTo>
                  <a:cubicBezTo>
                    <a:pt x="49" y="67"/>
                    <a:pt x="52" y="67"/>
                    <a:pt x="52" y="68"/>
                  </a:cubicBezTo>
                  <a:cubicBezTo>
                    <a:pt x="53" y="68"/>
                    <a:pt x="55" y="67"/>
                    <a:pt x="55" y="67"/>
                  </a:cubicBezTo>
                  <a:cubicBezTo>
                    <a:pt x="55" y="67"/>
                    <a:pt x="62" y="67"/>
                    <a:pt x="64" y="66"/>
                  </a:cubicBezTo>
                  <a:close/>
                  <a:moveTo>
                    <a:pt x="20" y="60"/>
                  </a:moveTo>
                  <a:cubicBezTo>
                    <a:pt x="20" y="60"/>
                    <a:pt x="20" y="60"/>
                    <a:pt x="19" y="60"/>
                  </a:cubicBezTo>
                  <a:cubicBezTo>
                    <a:pt x="19" y="60"/>
                    <a:pt x="19" y="60"/>
                    <a:pt x="19" y="60"/>
                  </a:cubicBezTo>
                  <a:cubicBezTo>
                    <a:pt x="18" y="59"/>
                    <a:pt x="18" y="59"/>
                    <a:pt x="18" y="59"/>
                  </a:cubicBezTo>
                  <a:cubicBezTo>
                    <a:pt x="17" y="58"/>
                    <a:pt x="19" y="59"/>
                    <a:pt x="20" y="59"/>
                  </a:cubicBezTo>
                  <a:cubicBezTo>
                    <a:pt x="21" y="59"/>
                    <a:pt x="21" y="60"/>
                    <a:pt x="20" y="60"/>
                  </a:cubicBezTo>
                  <a:close/>
                  <a:moveTo>
                    <a:pt x="28" y="56"/>
                  </a:moveTo>
                  <a:cubicBezTo>
                    <a:pt x="28" y="57"/>
                    <a:pt x="28" y="58"/>
                    <a:pt x="27" y="58"/>
                  </a:cubicBezTo>
                  <a:cubicBezTo>
                    <a:pt x="25" y="58"/>
                    <a:pt x="26" y="55"/>
                    <a:pt x="26" y="55"/>
                  </a:cubicBezTo>
                  <a:cubicBezTo>
                    <a:pt x="26" y="53"/>
                    <a:pt x="29" y="55"/>
                    <a:pt x="28" y="56"/>
                  </a:cubicBezTo>
                  <a:close/>
                  <a:moveTo>
                    <a:pt x="36" y="58"/>
                  </a:moveTo>
                  <a:cubicBezTo>
                    <a:pt x="36" y="58"/>
                    <a:pt x="37" y="57"/>
                    <a:pt x="37" y="57"/>
                  </a:cubicBezTo>
                  <a:cubicBezTo>
                    <a:pt x="38" y="57"/>
                    <a:pt x="36" y="58"/>
                    <a:pt x="36" y="5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2" name="Freeform 518">
              <a:extLst>
                <a:ext uri="{FF2B5EF4-FFF2-40B4-BE49-F238E27FC236}">
                  <a16:creationId xmlns="" xmlns:a16="http://schemas.microsoft.com/office/drawing/2014/main" id="{3FE6660E-9A25-41AC-B39B-E7757DE049BC}"/>
                </a:ext>
              </a:extLst>
            </p:cNvPr>
            <p:cNvSpPr>
              <a:spLocks/>
            </p:cNvSpPr>
            <p:nvPr/>
          </p:nvSpPr>
          <p:spPr bwMode="auto">
            <a:xfrm>
              <a:off x="4374876" y="3025832"/>
              <a:ext cx="9999" cy="36664"/>
            </a:xfrm>
            <a:custGeom>
              <a:avLst/>
              <a:gdLst>
                <a:gd name="T0" fmla="*/ 6 w 10"/>
                <a:gd name="T1" fmla="*/ 10 h 36"/>
                <a:gd name="T2" fmla="*/ 5 w 10"/>
                <a:gd name="T3" fmla="*/ 15 h 36"/>
                <a:gd name="T4" fmla="*/ 5 w 10"/>
                <a:gd name="T5" fmla="*/ 22 h 36"/>
                <a:gd name="T6" fmla="*/ 4 w 10"/>
                <a:gd name="T7" fmla="*/ 25 h 36"/>
                <a:gd name="T8" fmla="*/ 3 w 10"/>
                <a:gd name="T9" fmla="*/ 27 h 36"/>
                <a:gd name="T10" fmla="*/ 1 w 10"/>
                <a:gd name="T11" fmla="*/ 30 h 36"/>
                <a:gd name="T12" fmla="*/ 1 w 10"/>
                <a:gd name="T13" fmla="*/ 32 h 36"/>
                <a:gd name="T14" fmla="*/ 3 w 10"/>
                <a:gd name="T15" fmla="*/ 35 h 36"/>
                <a:gd name="T16" fmla="*/ 4 w 10"/>
                <a:gd name="T17" fmla="*/ 28 h 36"/>
                <a:gd name="T18" fmla="*/ 7 w 10"/>
                <a:gd name="T19" fmla="*/ 21 h 36"/>
                <a:gd name="T20" fmla="*/ 6 w 10"/>
                <a:gd name="T21" fmla="*/ 14 h 36"/>
                <a:gd name="T22" fmla="*/ 8 w 10"/>
                <a:gd name="T23" fmla="*/ 12 h 36"/>
                <a:gd name="T24" fmla="*/ 8 w 10"/>
                <a:gd name="T25" fmla="*/ 8 h 36"/>
                <a:gd name="T26" fmla="*/ 9 w 10"/>
                <a:gd name="T27" fmla="*/ 6 h 36"/>
                <a:gd name="T28" fmla="*/ 6 w 10"/>
                <a:gd name="T2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36">
                  <a:moveTo>
                    <a:pt x="6" y="10"/>
                  </a:moveTo>
                  <a:cubicBezTo>
                    <a:pt x="6" y="11"/>
                    <a:pt x="6" y="14"/>
                    <a:pt x="5" y="15"/>
                  </a:cubicBezTo>
                  <a:cubicBezTo>
                    <a:pt x="4" y="16"/>
                    <a:pt x="5" y="19"/>
                    <a:pt x="5" y="22"/>
                  </a:cubicBezTo>
                  <a:cubicBezTo>
                    <a:pt x="5" y="25"/>
                    <a:pt x="5" y="24"/>
                    <a:pt x="4" y="25"/>
                  </a:cubicBezTo>
                  <a:cubicBezTo>
                    <a:pt x="3" y="25"/>
                    <a:pt x="3" y="26"/>
                    <a:pt x="3" y="27"/>
                  </a:cubicBezTo>
                  <a:cubicBezTo>
                    <a:pt x="3" y="28"/>
                    <a:pt x="3" y="30"/>
                    <a:pt x="1" y="30"/>
                  </a:cubicBezTo>
                  <a:cubicBezTo>
                    <a:pt x="0" y="30"/>
                    <a:pt x="1" y="32"/>
                    <a:pt x="1" y="32"/>
                  </a:cubicBezTo>
                  <a:cubicBezTo>
                    <a:pt x="2" y="33"/>
                    <a:pt x="2" y="34"/>
                    <a:pt x="3" y="35"/>
                  </a:cubicBezTo>
                  <a:cubicBezTo>
                    <a:pt x="5" y="36"/>
                    <a:pt x="5" y="31"/>
                    <a:pt x="4" y="28"/>
                  </a:cubicBezTo>
                  <a:cubicBezTo>
                    <a:pt x="4" y="26"/>
                    <a:pt x="6" y="23"/>
                    <a:pt x="7" y="21"/>
                  </a:cubicBezTo>
                  <a:cubicBezTo>
                    <a:pt x="9" y="19"/>
                    <a:pt x="6" y="16"/>
                    <a:pt x="6" y="14"/>
                  </a:cubicBezTo>
                  <a:cubicBezTo>
                    <a:pt x="6" y="13"/>
                    <a:pt x="6" y="12"/>
                    <a:pt x="8" y="12"/>
                  </a:cubicBezTo>
                  <a:cubicBezTo>
                    <a:pt x="9" y="12"/>
                    <a:pt x="9" y="10"/>
                    <a:pt x="8" y="8"/>
                  </a:cubicBezTo>
                  <a:cubicBezTo>
                    <a:pt x="8" y="7"/>
                    <a:pt x="9" y="6"/>
                    <a:pt x="9" y="6"/>
                  </a:cubicBezTo>
                  <a:cubicBezTo>
                    <a:pt x="10" y="0"/>
                    <a:pt x="6" y="10"/>
                    <a:pt x="6" y="1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3" name="Freeform 519">
              <a:extLst>
                <a:ext uri="{FF2B5EF4-FFF2-40B4-BE49-F238E27FC236}">
                  <a16:creationId xmlns="" xmlns:a16="http://schemas.microsoft.com/office/drawing/2014/main" id="{36CE7F20-1F39-42E2-B7A6-AE7EA1A5A7CE}"/>
                </a:ext>
              </a:extLst>
            </p:cNvPr>
            <p:cNvSpPr>
              <a:spLocks/>
            </p:cNvSpPr>
            <p:nvPr/>
          </p:nvSpPr>
          <p:spPr bwMode="auto">
            <a:xfrm>
              <a:off x="4372654" y="3068051"/>
              <a:ext cx="3333" cy="9999"/>
            </a:xfrm>
            <a:custGeom>
              <a:avLst/>
              <a:gdLst>
                <a:gd name="T0" fmla="*/ 1 w 3"/>
                <a:gd name="T1" fmla="*/ 7 h 10"/>
                <a:gd name="T2" fmla="*/ 1 w 3"/>
                <a:gd name="T3" fmla="*/ 9 h 10"/>
                <a:gd name="T4" fmla="*/ 3 w 3"/>
                <a:gd name="T5" fmla="*/ 7 h 10"/>
                <a:gd name="T6" fmla="*/ 1 w 3"/>
                <a:gd name="T7" fmla="*/ 7 h 10"/>
              </a:gdLst>
              <a:ahLst/>
              <a:cxnLst>
                <a:cxn ang="0">
                  <a:pos x="T0" y="T1"/>
                </a:cxn>
                <a:cxn ang="0">
                  <a:pos x="T2" y="T3"/>
                </a:cxn>
                <a:cxn ang="0">
                  <a:pos x="T4" y="T5"/>
                </a:cxn>
                <a:cxn ang="0">
                  <a:pos x="T6" y="T7"/>
                </a:cxn>
              </a:cxnLst>
              <a:rect l="0" t="0" r="r" b="b"/>
              <a:pathLst>
                <a:path w="3" h="10">
                  <a:moveTo>
                    <a:pt x="1" y="7"/>
                  </a:moveTo>
                  <a:cubicBezTo>
                    <a:pt x="1" y="7"/>
                    <a:pt x="0" y="9"/>
                    <a:pt x="1" y="9"/>
                  </a:cubicBezTo>
                  <a:cubicBezTo>
                    <a:pt x="2" y="10"/>
                    <a:pt x="3" y="8"/>
                    <a:pt x="3" y="7"/>
                  </a:cubicBezTo>
                  <a:cubicBezTo>
                    <a:pt x="3" y="6"/>
                    <a:pt x="1" y="0"/>
                    <a:pt x="1"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4" name="Freeform 520">
              <a:extLst>
                <a:ext uri="{FF2B5EF4-FFF2-40B4-BE49-F238E27FC236}">
                  <a16:creationId xmlns="" xmlns:a16="http://schemas.microsoft.com/office/drawing/2014/main" id="{8968AF0A-731F-4416-A254-3A1CF38B6B46}"/>
                </a:ext>
              </a:extLst>
            </p:cNvPr>
            <p:cNvSpPr>
              <a:spLocks/>
            </p:cNvSpPr>
            <p:nvPr/>
          </p:nvSpPr>
          <p:spPr bwMode="auto">
            <a:xfrm>
              <a:off x="4391541" y="3129156"/>
              <a:ext cx="6666" cy="7777"/>
            </a:xfrm>
            <a:custGeom>
              <a:avLst/>
              <a:gdLst>
                <a:gd name="T0" fmla="*/ 4 w 6"/>
                <a:gd name="T1" fmla="*/ 0 h 8"/>
                <a:gd name="T2" fmla="*/ 2 w 6"/>
                <a:gd name="T3" fmla="*/ 3 h 8"/>
                <a:gd name="T4" fmla="*/ 3 w 6"/>
                <a:gd name="T5" fmla="*/ 5 h 8"/>
                <a:gd name="T6" fmla="*/ 4 w 6"/>
                <a:gd name="T7" fmla="*/ 4 h 8"/>
                <a:gd name="T8" fmla="*/ 4 w 6"/>
                <a:gd name="T9" fmla="*/ 0 h 8"/>
              </a:gdLst>
              <a:ahLst/>
              <a:cxnLst>
                <a:cxn ang="0">
                  <a:pos x="T0" y="T1"/>
                </a:cxn>
                <a:cxn ang="0">
                  <a:pos x="T2" y="T3"/>
                </a:cxn>
                <a:cxn ang="0">
                  <a:pos x="T4" y="T5"/>
                </a:cxn>
                <a:cxn ang="0">
                  <a:pos x="T6" y="T7"/>
                </a:cxn>
                <a:cxn ang="0">
                  <a:pos x="T8" y="T9"/>
                </a:cxn>
              </a:cxnLst>
              <a:rect l="0" t="0" r="r" b="b"/>
              <a:pathLst>
                <a:path w="6" h="8">
                  <a:moveTo>
                    <a:pt x="4" y="0"/>
                  </a:moveTo>
                  <a:cubicBezTo>
                    <a:pt x="2" y="0"/>
                    <a:pt x="0" y="0"/>
                    <a:pt x="2" y="3"/>
                  </a:cubicBezTo>
                  <a:cubicBezTo>
                    <a:pt x="2" y="3"/>
                    <a:pt x="2" y="3"/>
                    <a:pt x="3" y="5"/>
                  </a:cubicBezTo>
                  <a:cubicBezTo>
                    <a:pt x="4" y="6"/>
                    <a:pt x="4" y="8"/>
                    <a:pt x="4" y="4"/>
                  </a:cubicBezTo>
                  <a:cubicBezTo>
                    <a:pt x="4" y="0"/>
                    <a:pt x="6" y="1"/>
                    <a:pt x="4"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5" name="Freeform 521">
              <a:extLst>
                <a:ext uri="{FF2B5EF4-FFF2-40B4-BE49-F238E27FC236}">
                  <a16:creationId xmlns="" xmlns:a16="http://schemas.microsoft.com/office/drawing/2014/main" id="{10852400-8AAF-4299-9C71-3806BEB0B313}"/>
                </a:ext>
              </a:extLst>
            </p:cNvPr>
            <p:cNvSpPr>
              <a:spLocks/>
            </p:cNvSpPr>
            <p:nvPr/>
          </p:nvSpPr>
          <p:spPr bwMode="auto">
            <a:xfrm>
              <a:off x="4387097" y="3115824"/>
              <a:ext cx="3333" cy="3333"/>
            </a:xfrm>
            <a:custGeom>
              <a:avLst/>
              <a:gdLst>
                <a:gd name="T0" fmla="*/ 0 w 3"/>
                <a:gd name="T1" fmla="*/ 2 h 4"/>
                <a:gd name="T2" fmla="*/ 2 w 3"/>
                <a:gd name="T3" fmla="*/ 2 h 4"/>
                <a:gd name="T4" fmla="*/ 0 w 3"/>
                <a:gd name="T5" fmla="*/ 2 h 4"/>
              </a:gdLst>
              <a:ahLst/>
              <a:cxnLst>
                <a:cxn ang="0">
                  <a:pos x="T0" y="T1"/>
                </a:cxn>
                <a:cxn ang="0">
                  <a:pos x="T2" y="T3"/>
                </a:cxn>
                <a:cxn ang="0">
                  <a:pos x="T4" y="T5"/>
                </a:cxn>
              </a:cxnLst>
              <a:rect l="0" t="0" r="r" b="b"/>
              <a:pathLst>
                <a:path w="3" h="4">
                  <a:moveTo>
                    <a:pt x="0" y="2"/>
                  </a:moveTo>
                  <a:cubicBezTo>
                    <a:pt x="0" y="2"/>
                    <a:pt x="3" y="4"/>
                    <a:pt x="2" y="2"/>
                  </a:cubicBezTo>
                  <a:cubicBezTo>
                    <a:pt x="2" y="0"/>
                    <a:pt x="1" y="1"/>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6" name="Freeform 522">
              <a:extLst>
                <a:ext uri="{FF2B5EF4-FFF2-40B4-BE49-F238E27FC236}">
                  <a16:creationId xmlns="" xmlns:a16="http://schemas.microsoft.com/office/drawing/2014/main" id="{F985B219-F701-4582-BC96-99094E31A38B}"/>
                </a:ext>
              </a:extLst>
            </p:cNvPr>
            <p:cNvSpPr>
              <a:spLocks/>
            </p:cNvSpPr>
            <p:nvPr/>
          </p:nvSpPr>
          <p:spPr bwMode="auto">
            <a:xfrm>
              <a:off x="4390430" y="3111380"/>
              <a:ext cx="2222" cy="5555"/>
            </a:xfrm>
            <a:custGeom>
              <a:avLst/>
              <a:gdLst>
                <a:gd name="T0" fmla="*/ 0 w 2"/>
                <a:gd name="T1" fmla="*/ 3 h 5"/>
                <a:gd name="T2" fmla="*/ 1 w 2"/>
                <a:gd name="T3" fmla="*/ 3 h 5"/>
                <a:gd name="T4" fmla="*/ 0 w 2"/>
                <a:gd name="T5" fmla="*/ 3 h 5"/>
              </a:gdLst>
              <a:ahLst/>
              <a:cxnLst>
                <a:cxn ang="0">
                  <a:pos x="T0" y="T1"/>
                </a:cxn>
                <a:cxn ang="0">
                  <a:pos x="T2" y="T3"/>
                </a:cxn>
                <a:cxn ang="0">
                  <a:pos x="T4" y="T5"/>
                </a:cxn>
              </a:cxnLst>
              <a:rect l="0" t="0" r="r" b="b"/>
              <a:pathLst>
                <a:path w="2" h="5">
                  <a:moveTo>
                    <a:pt x="0" y="3"/>
                  </a:moveTo>
                  <a:cubicBezTo>
                    <a:pt x="0" y="3"/>
                    <a:pt x="0" y="5"/>
                    <a:pt x="1" y="3"/>
                  </a:cubicBezTo>
                  <a:cubicBezTo>
                    <a:pt x="2" y="0"/>
                    <a:pt x="0" y="3"/>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7" name="Freeform 523">
              <a:extLst>
                <a:ext uri="{FF2B5EF4-FFF2-40B4-BE49-F238E27FC236}">
                  <a16:creationId xmlns="" xmlns:a16="http://schemas.microsoft.com/office/drawing/2014/main" id="{39468C08-22CB-4466-8305-151993D59449}"/>
                </a:ext>
              </a:extLst>
            </p:cNvPr>
            <p:cNvSpPr>
              <a:spLocks/>
            </p:cNvSpPr>
            <p:nvPr/>
          </p:nvSpPr>
          <p:spPr bwMode="auto">
            <a:xfrm>
              <a:off x="4000464" y="2669197"/>
              <a:ext cx="449961" cy="446627"/>
            </a:xfrm>
            <a:custGeom>
              <a:avLst/>
              <a:gdLst>
                <a:gd name="T0" fmla="*/ 147 w 434"/>
                <a:gd name="T1" fmla="*/ 1 h 430"/>
                <a:gd name="T2" fmla="*/ 104 w 434"/>
                <a:gd name="T3" fmla="*/ 14 h 430"/>
                <a:gd name="T4" fmla="*/ 88 w 434"/>
                <a:gd name="T5" fmla="*/ 24 h 430"/>
                <a:gd name="T6" fmla="*/ 94 w 434"/>
                <a:gd name="T7" fmla="*/ 46 h 430"/>
                <a:gd name="T8" fmla="*/ 97 w 434"/>
                <a:gd name="T9" fmla="*/ 59 h 430"/>
                <a:gd name="T10" fmla="*/ 80 w 434"/>
                <a:gd name="T11" fmla="*/ 90 h 430"/>
                <a:gd name="T12" fmla="*/ 35 w 434"/>
                <a:gd name="T13" fmla="*/ 123 h 430"/>
                <a:gd name="T14" fmla="*/ 31 w 434"/>
                <a:gd name="T15" fmla="*/ 159 h 430"/>
                <a:gd name="T16" fmla="*/ 36 w 434"/>
                <a:gd name="T17" fmla="*/ 182 h 430"/>
                <a:gd name="T18" fmla="*/ 0 w 434"/>
                <a:gd name="T19" fmla="*/ 190 h 430"/>
                <a:gd name="T20" fmla="*/ 15 w 434"/>
                <a:gd name="T21" fmla="*/ 213 h 430"/>
                <a:gd name="T22" fmla="*/ 58 w 434"/>
                <a:gd name="T23" fmla="*/ 220 h 430"/>
                <a:gd name="T24" fmla="*/ 66 w 434"/>
                <a:gd name="T25" fmla="*/ 229 h 430"/>
                <a:gd name="T26" fmla="*/ 72 w 434"/>
                <a:gd name="T27" fmla="*/ 264 h 430"/>
                <a:gd name="T28" fmla="*/ 81 w 434"/>
                <a:gd name="T29" fmla="*/ 313 h 430"/>
                <a:gd name="T30" fmla="*/ 100 w 434"/>
                <a:gd name="T31" fmla="*/ 362 h 430"/>
                <a:gd name="T32" fmla="*/ 126 w 434"/>
                <a:gd name="T33" fmla="*/ 419 h 430"/>
                <a:gd name="T34" fmla="*/ 164 w 434"/>
                <a:gd name="T35" fmla="*/ 400 h 430"/>
                <a:gd name="T36" fmla="*/ 179 w 434"/>
                <a:gd name="T37" fmla="*/ 346 h 430"/>
                <a:gd name="T38" fmla="*/ 207 w 434"/>
                <a:gd name="T39" fmla="*/ 303 h 430"/>
                <a:gd name="T40" fmla="*/ 273 w 434"/>
                <a:gd name="T41" fmla="*/ 247 h 430"/>
                <a:gd name="T42" fmla="*/ 304 w 434"/>
                <a:gd name="T43" fmla="*/ 224 h 430"/>
                <a:gd name="T44" fmla="*/ 308 w 434"/>
                <a:gd name="T45" fmla="*/ 208 h 430"/>
                <a:gd name="T46" fmla="*/ 304 w 434"/>
                <a:gd name="T47" fmla="*/ 193 h 430"/>
                <a:gd name="T48" fmla="*/ 297 w 434"/>
                <a:gd name="T49" fmla="*/ 179 h 430"/>
                <a:gd name="T50" fmla="*/ 308 w 434"/>
                <a:gd name="T51" fmla="*/ 168 h 430"/>
                <a:gd name="T52" fmla="*/ 298 w 434"/>
                <a:gd name="T53" fmla="*/ 158 h 430"/>
                <a:gd name="T54" fmla="*/ 301 w 434"/>
                <a:gd name="T55" fmla="*/ 147 h 430"/>
                <a:gd name="T56" fmla="*/ 311 w 434"/>
                <a:gd name="T57" fmla="*/ 152 h 430"/>
                <a:gd name="T58" fmla="*/ 322 w 434"/>
                <a:gd name="T59" fmla="*/ 166 h 430"/>
                <a:gd name="T60" fmla="*/ 346 w 434"/>
                <a:gd name="T61" fmla="*/ 169 h 430"/>
                <a:gd name="T62" fmla="*/ 356 w 434"/>
                <a:gd name="T63" fmla="*/ 178 h 430"/>
                <a:gd name="T64" fmla="*/ 343 w 434"/>
                <a:gd name="T65" fmla="*/ 188 h 430"/>
                <a:gd name="T66" fmla="*/ 345 w 434"/>
                <a:gd name="T67" fmla="*/ 200 h 430"/>
                <a:gd name="T68" fmla="*/ 353 w 434"/>
                <a:gd name="T69" fmla="*/ 191 h 430"/>
                <a:gd name="T70" fmla="*/ 361 w 434"/>
                <a:gd name="T71" fmla="*/ 207 h 430"/>
                <a:gd name="T72" fmla="*/ 370 w 434"/>
                <a:gd name="T73" fmla="*/ 206 h 430"/>
                <a:gd name="T74" fmla="*/ 383 w 434"/>
                <a:gd name="T75" fmla="*/ 188 h 430"/>
                <a:gd name="T76" fmla="*/ 397 w 434"/>
                <a:gd name="T77" fmla="*/ 161 h 430"/>
                <a:gd name="T78" fmla="*/ 406 w 434"/>
                <a:gd name="T79" fmla="*/ 143 h 430"/>
                <a:gd name="T80" fmla="*/ 427 w 434"/>
                <a:gd name="T81" fmla="*/ 129 h 430"/>
                <a:gd name="T82" fmla="*/ 418 w 434"/>
                <a:gd name="T83" fmla="*/ 116 h 430"/>
                <a:gd name="T84" fmla="*/ 415 w 434"/>
                <a:gd name="T85" fmla="*/ 106 h 430"/>
                <a:gd name="T86" fmla="*/ 388 w 434"/>
                <a:gd name="T87" fmla="*/ 105 h 430"/>
                <a:gd name="T88" fmla="*/ 361 w 434"/>
                <a:gd name="T89" fmla="*/ 126 h 430"/>
                <a:gd name="T90" fmla="*/ 354 w 434"/>
                <a:gd name="T91" fmla="*/ 138 h 430"/>
                <a:gd name="T92" fmla="*/ 330 w 434"/>
                <a:gd name="T93" fmla="*/ 141 h 430"/>
                <a:gd name="T94" fmla="*/ 310 w 434"/>
                <a:gd name="T95" fmla="*/ 141 h 430"/>
                <a:gd name="T96" fmla="*/ 306 w 434"/>
                <a:gd name="T97" fmla="*/ 132 h 430"/>
                <a:gd name="T98" fmla="*/ 295 w 434"/>
                <a:gd name="T99" fmla="*/ 149 h 430"/>
                <a:gd name="T100" fmla="*/ 267 w 434"/>
                <a:gd name="T101" fmla="*/ 146 h 430"/>
                <a:gd name="T102" fmla="*/ 245 w 434"/>
                <a:gd name="T103" fmla="*/ 138 h 430"/>
                <a:gd name="T104" fmla="*/ 223 w 434"/>
                <a:gd name="T105" fmla="*/ 133 h 430"/>
                <a:gd name="T106" fmla="*/ 198 w 434"/>
                <a:gd name="T107" fmla="*/ 122 h 430"/>
                <a:gd name="T108" fmla="*/ 180 w 434"/>
                <a:gd name="T109" fmla="*/ 102 h 430"/>
                <a:gd name="T110" fmla="*/ 175 w 434"/>
                <a:gd name="T111" fmla="*/ 77 h 430"/>
                <a:gd name="T112" fmla="*/ 153 w 434"/>
                <a:gd name="T113" fmla="*/ 54 h 430"/>
                <a:gd name="T114" fmla="*/ 164 w 434"/>
                <a:gd name="T115" fmla="*/ 3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430">
                  <a:moveTo>
                    <a:pt x="160" y="35"/>
                  </a:moveTo>
                  <a:cubicBezTo>
                    <a:pt x="159" y="33"/>
                    <a:pt x="157" y="25"/>
                    <a:pt x="157" y="24"/>
                  </a:cubicBezTo>
                  <a:cubicBezTo>
                    <a:pt x="156" y="24"/>
                    <a:pt x="157" y="23"/>
                    <a:pt x="158" y="23"/>
                  </a:cubicBezTo>
                  <a:cubicBezTo>
                    <a:pt x="159" y="23"/>
                    <a:pt x="160" y="20"/>
                    <a:pt x="160" y="20"/>
                  </a:cubicBezTo>
                  <a:cubicBezTo>
                    <a:pt x="161" y="19"/>
                    <a:pt x="160" y="19"/>
                    <a:pt x="160" y="19"/>
                  </a:cubicBezTo>
                  <a:cubicBezTo>
                    <a:pt x="160" y="19"/>
                    <a:pt x="155" y="17"/>
                    <a:pt x="153" y="16"/>
                  </a:cubicBezTo>
                  <a:cubicBezTo>
                    <a:pt x="151" y="15"/>
                    <a:pt x="150" y="13"/>
                    <a:pt x="150" y="13"/>
                  </a:cubicBezTo>
                  <a:cubicBezTo>
                    <a:pt x="150" y="12"/>
                    <a:pt x="148" y="9"/>
                    <a:pt x="148" y="8"/>
                  </a:cubicBezTo>
                  <a:cubicBezTo>
                    <a:pt x="148" y="8"/>
                    <a:pt x="147" y="5"/>
                    <a:pt x="146" y="4"/>
                  </a:cubicBezTo>
                  <a:cubicBezTo>
                    <a:pt x="146" y="3"/>
                    <a:pt x="146" y="2"/>
                    <a:pt x="147" y="1"/>
                  </a:cubicBezTo>
                  <a:cubicBezTo>
                    <a:pt x="147" y="0"/>
                    <a:pt x="146" y="0"/>
                    <a:pt x="145" y="0"/>
                  </a:cubicBezTo>
                  <a:cubicBezTo>
                    <a:pt x="145" y="0"/>
                    <a:pt x="144" y="0"/>
                    <a:pt x="143" y="0"/>
                  </a:cubicBezTo>
                  <a:cubicBezTo>
                    <a:pt x="139" y="2"/>
                    <a:pt x="132" y="7"/>
                    <a:pt x="132" y="7"/>
                  </a:cubicBezTo>
                  <a:cubicBezTo>
                    <a:pt x="132" y="7"/>
                    <a:pt x="130" y="8"/>
                    <a:pt x="128" y="11"/>
                  </a:cubicBezTo>
                  <a:cubicBezTo>
                    <a:pt x="126" y="13"/>
                    <a:pt x="122" y="13"/>
                    <a:pt x="122" y="13"/>
                  </a:cubicBezTo>
                  <a:cubicBezTo>
                    <a:pt x="121" y="13"/>
                    <a:pt x="120" y="14"/>
                    <a:pt x="120" y="14"/>
                  </a:cubicBezTo>
                  <a:cubicBezTo>
                    <a:pt x="120" y="14"/>
                    <a:pt x="113" y="16"/>
                    <a:pt x="113" y="17"/>
                  </a:cubicBezTo>
                  <a:cubicBezTo>
                    <a:pt x="112" y="17"/>
                    <a:pt x="108" y="16"/>
                    <a:pt x="108" y="16"/>
                  </a:cubicBezTo>
                  <a:cubicBezTo>
                    <a:pt x="107" y="16"/>
                    <a:pt x="105" y="15"/>
                    <a:pt x="105" y="14"/>
                  </a:cubicBezTo>
                  <a:cubicBezTo>
                    <a:pt x="105" y="14"/>
                    <a:pt x="104" y="14"/>
                    <a:pt x="104" y="14"/>
                  </a:cubicBezTo>
                  <a:cubicBezTo>
                    <a:pt x="104" y="14"/>
                    <a:pt x="96" y="13"/>
                    <a:pt x="96" y="13"/>
                  </a:cubicBezTo>
                  <a:cubicBezTo>
                    <a:pt x="95" y="13"/>
                    <a:pt x="92" y="13"/>
                    <a:pt x="91" y="13"/>
                  </a:cubicBezTo>
                  <a:cubicBezTo>
                    <a:pt x="91" y="13"/>
                    <a:pt x="87" y="14"/>
                    <a:pt x="86" y="14"/>
                  </a:cubicBezTo>
                  <a:cubicBezTo>
                    <a:pt x="85" y="15"/>
                    <a:pt x="84" y="17"/>
                    <a:pt x="84" y="18"/>
                  </a:cubicBezTo>
                  <a:cubicBezTo>
                    <a:pt x="83" y="19"/>
                    <a:pt x="84" y="19"/>
                    <a:pt x="84" y="19"/>
                  </a:cubicBezTo>
                  <a:cubicBezTo>
                    <a:pt x="84" y="20"/>
                    <a:pt x="85" y="20"/>
                    <a:pt x="85" y="20"/>
                  </a:cubicBezTo>
                  <a:cubicBezTo>
                    <a:pt x="85" y="20"/>
                    <a:pt x="86" y="20"/>
                    <a:pt x="86" y="20"/>
                  </a:cubicBezTo>
                  <a:cubicBezTo>
                    <a:pt x="87" y="21"/>
                    <a:pt x="86" y="23"/>
                    <a:pt x="85" y="23"/>
                  </a:cubicBezTo>
                  <a:cubicBezTo>
                    <a:pt x="85" y="24"/>
                    <a:pt x="86" y="24"/>
                    <a:pt x="86" y="24"/>
                  </a:cubicBezTo>
                  <a:cubicBezTo>
                    <a:pt x="86" y="24"/>
                    <a:pt x="86" y="24"/>
                    <a:pt x="88" y="24"/>
                  </a:cubicBezTo>
                  <a:cubicBezTo>
                    <a:pt x="89" y="24"/>
                    <a:pt x="90" y="25"/>
                    <a:pt x="91" y="26"/>
                  </a:cubicBezTo>
                  <a:cubicBezTo>
                    <a:pt x="91" y="26"/>
                    <a:pt x="89" y="27"/>
                    <a:pt x="89" y="28"/>
                  </a:cubicBezTo>
                  <a:cubicBezTo>
                    <a:pt x="88" y="28"/>
                    <a:pt x="87" y="28"/>
                    <a:pt x="87" y="29"/>
                  </a:cubicBezTo>
                  <a:cubicBezTo>
                    <a:pt x="86" y="29"/>
                    <a:pt x="87" y="30"/>
                    <a:pt x="87" y="30"/>
                  </a:cubicBezTo>
                  <a:cubicBezTo>
                    <a:pt x="87" y="30"/>
                    <a:pt x="88" y="32"/>
                    <a:pt x="89" y="32"/>
                  </a:cubicBezTo>
                  <a:cubicBezTo>
                    <a:pt x="89" y="33"/>
                    <a:pt x="89" y="35"/>
                    <a:pt x="88" y="37"/>
                  </a:cubicBezTo>
                  <a:cubicBezTo>
                    <a:pt x="87" y="38"/>
                    <a:pt x="87" y="39"/>
                    <a:pt x="87" y="39"/>
                  </a:cubicBezTo>
                  <a:cubicBezTo>
                    <a:pt x="87" y="39"/>
                    <a:pt x="91" y="44"/>
                    <a:pt x="91" y="45"/>
                  </a:cubicBezTo>
                  <a:cubicBezTo>
                    <a:pt x="91" y="45"/>
                    <a:pt x="92" y="45"/>
                    <a:pt x="92" y="45"/>
                  </a:cubicBezTo>
                  <a:cubicBezTo>
                    <a:pt x="92" y="45"/>
                    <a:pt x="93" y="46"/>
                    <a:pt x="94" y="46"/>
                  </a:cubicBezTo>
                  <a:cubicBezTo>
                    <a:pt x="94" y="46"/>
                    <a:pt x="94" y="46"/>
                    <a:pt x="94" y="45"/>
                  </a:cubicBezTo>
                  <a:cubicBezTo>
                    <a:pt x="95" y="45"/>
                    <a:pt x="96" y="45"/>
                    <a:pt x="97" y="45"/>
                  </a:cubicBezTo>
                  <a:cubicBezTo>
                    <a:pt x="97" y="44"/>
                    <a:pt x="97" y="45"/>
                    <a:pt x="97" y="45"/>
                  </a:cubicBezTo>
                  <a:cubicBezTo>
                    <a:pt x="96" y="46"/>
                    <a:pt x="96" y="47"/>
                    <a:pt x="97" y="49"/>
                  </a:cubicBezTo>
                  <a:cubicBezTo>
                    <a:pt x="97" y="51"/>
                    <a:pt x="104" y="52"/>
                    <a:pt x="104" y="52"/>
                  </a:cubicBezTo>
                  <a:cubicBezTo>
                    <a:pt x="105" y="51"/>
                    <a:pt x="106" y="52"/>
                    <a:pt x="106" y="52"/>
                  </a:cubicBezTo>
                  <a:cubicBezTo>
                    <a:pt x="106" y="53"/>
                    <a:pt x="106" y="53"/>
                    <a:pt x="106" y="55"/>
                  </a:cubicBezTo>
                  <a:cubicBezTo>
                    <a:pt x="106" y="56"/>
                    <a:pt x="101" y="58"/>
                    <a:pt x="101" y="58"/>
                  </a:cubicBezTo>
                  <a:cubicBezTo>
                    <a:pt x="100" y="58"/>
                    <a:pt x="98" y="59"/>
                    <a:pt x="97" y="59"/>
                  </a:cubicBezTo>
                  <a:cubicBezTo>
                    <a:pt x="97" y="59"/>
                    <a:pt x="97" y="59"/>
                    <a:pt x="97" y="59"/>
                  </a:cubicBezTo>
                  <a:cubicBezTo>
                    <a:pt x="97" y="59"/>
                    <a:pt x="95" y="61"/>
                    <a:pt x="95" y="62"/>
                  </a:cubicBezTo>
                  <a:cubicBezTo>
                    <a:pt x="94" y="62"/>
                    <a:pt x="94" y="62"/>
                    <a:pt x="94" y="63"/>
                  </a:cubicBezTo>
                  <a:cubicBezTo>
                    <a:pt x="94" y="64"/>
                    <a:pt x="96" y="73"/>
                    <a:pt x="96" y="74"/>
                  </a:cubicBezTo>
                  <a:cubicBezTo>
                    <a:pt x="96" y="74"/>
                    <a:pt x="95" y="75"/>
                    <a:pt x="95" y="75"/>
                  </a:cubicBezTo>
                  <a:cubicBezTo>
                    <a:pt x="95" y="75"/>
                    <a:pt x="89" y="80"/>
                    <a:pt x="88" y="80"/>
                  </a:cubicBezTo>
                  <a:cubicBezTo>
                    <a:pt x="88" y="81"/>
                    <a:pt x="85" y="84"/>
                    <a:pt x="85" y="84"/>
                  </a:cubicBezTo>
                  <a:cubicBezTo>
                    <a:pt x="84" y="85"/>
                    <a:pt x="84" y="85"/>
                    <a:pt x="84" y="85"/>
                  </a:cubicBezTo>
                  <a:cubicBezTo>
                    <a:pt x="84" y="85"/>
                    <a:pt x="85" y="86"/>
                    <a:pt x="86" y="87"/>
                  </a:cubicBezTo>
                  <a:cubicBezTo>
                    <a:pt x="86" y="88"/>
                    <a:pt x="86" y="88"/>
                    <a:pt x="86" y="88"/>
                  </a:cubicBezTo>
                  <a:cubicBezTo>
                    <a:pt x="86" y="88"/>
                    <a:pt x="84" y="89"/>
                    <a:pt x="80" y="90"/>
                  </a:cubicBezTo>
                  <a:cubicBezTo>
                    <a:pt x="76" y="92"/>
                    <a:pt x="76" y="97"/>
                    <a:pt x="75" y="98"/>
                  </a:cubicBezTo>
                  <a:cubicBezTo>
                    <a:pt x="75" y="100"/>
                    <a:pt x="72" y="105"/>
                    <a:pt x="71" y="106"/>
                  </a:cubicBezTo>
                  <a:cubicBezTo>
                    <a:pt x="70" y="107"/>
                    <a:pt x="65" y="110"/>
                    <a:pt x="64" y="110"/>
                  </a:cubicBezTo>
                  <a:cubicBezTo>
                    <a:pt x="64" y="110"/>
                    <a:pt x="63" y="111"/>
                    <a:pt x="63" y="111"/>
                  </a:cubicBezTo>
                  <a:cubicBezTo>
                    <a:pt x="63" y="111"/>
                    <a:pt x="54" y="123"/>
                    <a:pt x="54" y="124"/>
                  </a:cubicBezTo>
                  <a:cubicBezTo>
                    <a:pt x="53" y="124"/>
                    <a:pt x="53" y="125"/>
                    <a:pt x="53" y="125"/>
                  </a:cubicBezTo>
                  <a:cubicBezTo>
                    <a:pt x="53" y="125"/>
                    <a:pt x="45" y="126"/>
                    <a:pt x="45" y="126"/>
                  </a:cubicBezTo>
                  <a:cubicBezTo>
                    <a:pt x="44" y="126"/>
                    <a:pt x="42" y="127"/>
                    <a:pt x="41" y="128"/>
                  </a:cubicBezTo>
                  <a:cubicBezTo>
                    <a:pt x="40" y="128"/>
                    <a:pt x="37" y="127"/>
                    <a:pt x="37" y="126"/>
                  </a:cubicBezTo>
                  <a:cubicBezTo>
                    <a:pt x="37" y="124"/>
                    <a:pt x="36" y="123"/>
                    <a:pt x="35" y="123"/>
                  </a:cubicBezTo>
                  <a:cubicBezTo>
                    <a:pt x="34" y="122"/>
                    <a:pt x="31" y="124"/>
                    <a:pt x="31" y="125"/>
                  </a:cubicBezTo>
                  <a:cubicBezTo>
                    <a:pt x="30" y="125"/>
                    <a:pt x="30" y="125"/>
                    <a:pt x="30" y="125"/>
                  </a:cubicBezTo>
                  <a:cubicBezTo>
                    <a:pt x="30" y="125"/>
                    <a:pt x="22" y="136"/>
                    <a:pt x="21" y="137"/>
                  </a:cubicBezTo>
                  <a:cubicBezTo>
                    <a:pt x="20" y="138"/>
                    <a:pt x="20" y="139"/>
                    <a:pt x="19" y="141"/>
                  </a:cubicBezTo>
                  <a:cubicBezTo>
                    <a:pt x="19" y="144"/>
                    <a:pt x="22" y="144"/>
                    <a:pt x="23" y="145"/>
                  </a:cubicBezTo>
                  <a:cubicBezTo>
                    <a:pt x="24" y="146"/>
                    <a:pt x="26" y="146"/>
                    <a:pt x="26" y="146"/>
                  </a:cubicBezTo>
                  <a:cubicBezTo>
                    <a:pt x="27" y="146"/>
                    <a:pt x="27" y="145"/>
                    <a:pt x="29" y="146"/>
                  </a:cubicBezTo>
                  <a:cubicBezTo>
                    <a:pt x="31" y="147"/>
                    <a:pt x="29" y="151"/>
                    <a:pt x="29" y="152"/>
                  </a:cubicBezTo>
                  <a:cubicBezTo>
                    <a:pt x="29" y="153"/>
                    <a:pt x="29" y="153"/>
                    <a:pt x="29" y="153"/>
                  </a:cubicBezTo>
                  <a:cubicBezTo>
                    <a:pt x="29" y="153"/>
                    <a:pt x="30" y="158"/>
                    <a:pt x="31" y="159"/>
                  </a:cubicBezTo>
                  <a:cubicBezTo>
                    <a:pt x="31" y="160"/>
                    <a:pt x="34" y="160"/>
                    <a:pt x="34" y="160"/>
                  </a:cubicBezTo>
                  <a:cubicBezTo>
                    <a:pt x="35" y="160"/>
                    <a:pt x="35" y="160"/>
                    <a:pt x="36" y="160"/>
                  </a:cubicBezTo>
                  <a:cubicBezTo>
                    <a:pt x="37" y="159"/>
                    <a:pt x="37" y="161"/>
                    <a:pt x="38" y="164"/>
                  </a:cubicBezTo>
                  <a:cubicBezTo>
                    <a:pt x="39" y="167"/>
                    <a:pt x="42" y="174"/>
                    <a:pt x="43" y="175"/>
                  </a:cubicBezTo>
                  <a:cubicBezTo>
                    <a:pt x="43" y="176"/>
                    <a:pt x="43" y="176"/>
                    <a:pt x="42" y="177"/>
                  </a:cubicBezTo>
                  <a:cubicBezTo>
                    <a:pt x="41" y="178"/>
                    <a:pt x="42" y="180"/>
                    <a:pt x="42" y="180"/>
                  </a:cubicBezTo>
                  <a:cubicBezTo>
                    <a:pt x="43" y="180"/>
                    <a:pt x="43" y="179"/>
                    <a:pt x="43" y="180"/>
                  </a:cubicBezTo>
                  <a:cubicBezTo>
                    <a:pt x="44" y="181"/>
                    <a:pt x="41" y="181"/>
                    <a:pt x="40" y="181"/>
                  </a:cubicBezTo>
                  <a:cubicBezTo>
                    <a:pt x="40" y="181"/>
                    <a:pt x="40" y="183"/>
                    <a:pt x="39" y="183"/>
                  </a:cubicBezTo>
                  <a:cubicBezTo>
                    <a:pt x="39" y="183"/>
                    <a:pt x="36" y="182"/>
                    <a:pt x="36" y="182"/>
                  </a:cubicBezTo>
                  <a:cubicBezTo>
                    <a:pt x="36" y="181"/>
                    <a:pt x="36" y="181"/>
                    <a:pt x="36" y="180"/>
                  </a:cubicBezTo>
                  <a:cubicBezTo>
                    <a:pt x="36" y="179"/>
                    <a:pt x="34" y="180"/>
                    <a:pt x="32" y="181"/>
                  </a:cubicBezTo>
                  <a:cubicBezTo>
                    <a:pt x="31" y="181"/>
                    <a:pt x="28" y="182"/>
                    <a:pt x="28" y="183"/>
                  </a:cubicBezTo>
                  <a:cubicBezTo>
                    <a:pt x="27" y="184"/>
                    <a:pt x="26" y="184"/>
                    <a:pt x="26" y="184"/>
                  </a:cubicBezTo>
                  <a:cubicBezTo>
                    <a:pt x="26" y="184"/>
                    <a:pt x="10" y="182"/>
                    <a:pt x="9" y="182"/>
                  </a:cubicBezTo>
                  <a:cubicBezTo>
                    <a:pt x="9" y="182"/>
                    <a:pt x="9" y="182"/>
                    <a:pt x="9" y="182"/>
                  </a:cubicBezTo>
                  <a:cubicBezTo>
                    <a:pt x="9" y="182"/>
                    <a:pt x="9" y="184"/>
                    <a:pt x="9" y="186"/>
                  </a:cubicBezTo>
                  <a:cubicBezTo>
                    <a:pt x="9" y="187"/>
                    <a:pt x="7" y="187"/>
                    <a:pt x="7" y="187"/>
                  </a:cubicBezTo>
                  <a:cubicBezTo>
                    <a:pt x="6" y="187"/>
                    <a:pt x="5" y="187"/>
                    <a:pt x="3" y="187"/>
                  </a:cubicBezTo>
                  <a:cubicBezTo>
                    <a:pt x="2" y="187"/>
                    <a:pt x="1" y="189"/>
                    <a:pt x="0" y="190"/>
                  </a:cubicBezTo>
                  <a:cubicBezTo>
                    <a:pt x="1" y="191"/>
                    <a:pt x="2" y="192"/>
                    <a:pt x="1" y="192"/>
                  </a:cubicBezTo>
                  <a:cubicBezTo>
                    <a:pt x="0" y="193"/>
                    <a:pt x="1" y="193"/>
                    <a:pt x="2" y="193"/>
                  </a:cubicBezTo>
                  <a:cubicBezTo>
                    <a:pt x="2" y="193"/>
                    <a:pt x="4" y="193"/>
                    <a:pt x="5" y="194"/>
                  </a:cubicBezTo>
                  <a:cubicBezTo>
                    <a:pt x="5" y="195"/>
                    <a:pt x="7" y="203"/>
                    <a:pt x="20" y="206"/>
                  </a:cubicBezTo>
                  <a:cubicBezTo>
                    <a:pt x="20" y="206"/>
                    <a:pt x="22" y="207"/>
                    <a:pt x="24" y="206"/>
                  </a:cubicBezTo>
                  <a:cubicBezTo>
                    <a:pt x="26" y="205"/>
                    <a:pt x="27" y="205"/>
                    <a:pt x="27" y="204"/>
                  </a:cubicBezTo>
                  <a:cubicBezTo>
                    <a:pt x="28" y="204"/>
                    <a:pt x="29" y="204"/>
                    <a:pt x="30" y="204"/>
                  </a:cubicBezTo>
                  <a:cubicBezTo>
                    <a:pt x="32" y="204"/>
                    <a:pt x="33" y="204"/>
                    <a:pt x="32" y="206"/>
                  </a:cubicBezTo>
                  <a:cubicBezTo>
                    <a:pt x="31" y="208"/>
                    <a:pt x="30" y="210"/>
                    <a:pt x="21" y="212"/>
                  </a:cubicBezTo>
                  <a:cubicBezTo>
                    <a:pt x="21" y="212"/>
                    <a:pt x="14" y="214"/>
                    <a:pt x="15" y="213"/>
                  </a:cubicBezTo>
                  <a:cubicBezTo>
                    <a:pt x="16" y="211"/>
                    <a:pt x="15" y="211"/>
                    <a:pt x="14" y="211"/>
                  </a:cubicBezTo>
                  <a:cubicBezTo>
                    <a:pt x="13" y="211"/>
                    <a:pt x="11" y="211"/>
                    <a:pt x="12" y="213"/>
                  </a:cubicBezTo>
                  <a:cubicBezTo>
                    <a:pt x="13" y="215"/>
                    <a:pt x="13" y="217"/>
                    <a:pt x="18" y="221"/>
                  </a:cubicBezTo>
                  <a:cubicBezTo>
                    <a:pt x="23" y="225"/>
                    <a:pt x="30" y="233"/>
                    <a:pt x="31" y="234"/>
                  </a:cubicBezTo>
                  <a:cubicBezTo>
                    <a:pt x="32" y="235"/>
                    <a:pt x="34" y="236"/>
                    <a:pt x="37" y="237"/>
                  </a:cubicBezTo>
                  <a:cubicBezTo>
                    <a:pt x="40" y="238"/>
                    <a:pt x="42" y="238"/>
                    <a:pt x="45" y="237"/>
                  </a:cubicBezTo>
                  <a:cubicBezTo>
                    <a:pt x="48" y="235"/>
                    <a:pt x="52" y="234"/>
                    <a:pt x="54" y="233"/>
                  </a:cubicBezTo>
                  <a:cubicBezTo>
                    <a:pt x="57" y="232"/>
                    <a:pt x="60" y="230"/>
                    <a:pt x="61" y="226"/>
                  </a:cubicBezTo>
                  <a:cubicBezTo>
                    <a:pt x="61" y="226"/>
                    <a:pt x="62" y="223"/>
                    <a:pt x="59" y="222"/>
                  </a:cubicBezTo>
                  <a:cubicBezTo>
                    <a:pt x="57" y="221"/>
                    <a:pt x="57" y="220"/>
                    <a:pt x="58" y="220"/>
                  </a:cubicBezTo>
                  <a:cubicBezTo>
                    <a:pt x="59" y="220"/>
                    <a:pt x="60" y="220"/>
                    <a:pt x="59" y="219"/>
                  </a:cubicBezTo>
                  <a:cubicBezTo>
                    <a:pt x="58" y="219"/>
                    <a:pt x="59" y="218"/>
                    <a:pt x="59" y="218"/>
                  </a:cubicBezTo>
                  <a:cubicBezTo>
                    <a:pt x="60" y="217"/>
                    <a:pt x="63" y="216"/>
                    <a:pt x="61" y="214"/>
                  </a:cubicBezTo>
                  <a:cubicBezTo>
                    <a:pt x="59" y="213"/>
                    <a:pt x="61" y="213"/>
                    <a:pt x="62" y="213"/>
                  </a:cubicBezTo>
                  <a:cubicBezTo>
                    <a:pt x="63" y="213"/>
                    <a:pt x="68" y="214"/>
                    <a:pt x="69" y="214"/>
                  </a:cubicBezTo>
                  <a:cubicBezTo>
                    <a:pt x="69" y="214"/>
                    <a:pt x="72" y="214"/>
                    <a:pt x="69" y="215"/>
                  </a:cubicBezTo>
                  <a:cubicBezTo>
                    <a:pt x="65" y="216"/>
                    <a:pt x="64" y="216"/>
                    <a:pt x="64" y="220"/>
                  </a:cubicBezTo>
                  <a:cubicBezTo>
                    <a:pt x="65" y="223"/>
                    <a:pt x="66" y="224"/>
                    <a:pt x="67" y="223"/>
                  </a:cubicBezTo>
                  <a:cubicBezTo>
                    <a:pt x="69" y="223"/>
                    <a:pt x="71" y="223"/>
                    <a:pt x="70" y="224"/>
                  </a:cubicBezTo>
                  <a:cubicBezTo>
                    <a:pt x="69" y="224"/>
                    <a:pt x="66" y="226"/>
                    <a:pt x="66" y="229"/>
                  </a:cubicBezTo>
                  <a:cubicBezTo>
                    <a:pt x="66" y="232"/>
                    <a:pt x="66" y="233"/>
                    <a:pt x="67" y="232"/>
                  </a:cubicBezTo>
                  <a:cubicBezTo>
                    <a:pt x="68" y="232"/>
                    <a:pt x="69" y="233"/>
                    <a:pt x="69" y="233"/>
                  </a:cubicBezTo>
                  <a:cubicBezTo>
                    <a:pt x="69" y="233"/>
                    <a:pt x="70" y="234"/>
                    <a:pt x="70" y="236"/>
                  </a:cubicBezTo>
                  <a:cubicBezTo>
                    <a:pt x="70" y="238"/>
                    <a:pt x="69" y="242"/>
                    <a:pt x="68" y="245"/>
                  </a:cubicBezTo>
                  <a:cubicBezTo>
                    <a:pt x="67" y="248"/>
                    <a:pt x="66" y="252"/>
                    <a:pt x="67" y="253"/>
                  </a:cubicBezTo>
                  <a:cubicBezTo>
                    <a:pt x="67" y="254"/>
                    <a:pt x="68" y="256"/>
                    <a:pt x="68" y="256"/>
                  </a:cubicBezTo>
                  <a:cubicBezTo>
                    <a:pt x="69" y="256"/>
                    <a:pt x="70" y="256"/>
                    <a:pt x="69" y="257"/>
                  </a:cubicBezTo>
                  <a:cubicBezTo>
                    <a:pt x="68" y="258"/>
                    <a:pt x="68" y="258"/>
                    <a:pt x="68" y="259"/>
                  </a:cubicBezTo>
                  <a:cubicBezTo>
                    <a:pt x="69" y="260"/>
                    <a:pt x="69" y="262"/>
                    <a:pt x="70" y="264"/>
                  </a:cubicBezTo>
                  <a:cubicBezTo>
                    <a:pt x="72" y="265"/>
                    <a:pt x="71" y="262"/>
                    <a:pt x="72" y="264"/>
                  </a:cubicBezTo>
                  <a:cubicBezTo>
                    <a:pt x="73" y="266"/>
                    <a:pt x="71" y="266"/>
                    <a:pt x="71" y="266"/>
                  </a:cubicBezTo>
                  <a:cubicBezTo>
                    <a:pt x="71" y="266"/>
                    <a:pt x="70" y="266"/>
                    <a:pt x="71" y="266"/>
                  </a:cubicBezTo>
                  <a:cubicBezTo>
                    <a:pt x="71" y="267"/>
                    <a:pt x="71" y="267"/>
                    <a:pt x="70" y="267"/>
                  </a:cubicBezTo>
                  <a:cubicBezTo>
                    <a:pt x="70" y="268"/>
                    <a:pt x="69" y="268"/>
                    <a:pt x="70" y="269"/>
                  </a:cubicBezTo>
                  <a:cubicBezTo>
                    <a:pt x="71" y="270"/>
                    <a:pt x="72" y="272"/>
                    <a:pt x="71" y="272"/>
                  </a:cubicBezTo>
                  <a:cubicBezTo>
                    <a:pt x="70" y="272"/>
                    <a:pt x="70" y="272"/>
                    <a:pt x="71" y="273"/>
                  </a:cubicBezTo>
                  <a:cubicBezTo>
                    <a:pt x="71" y="274"/>
                    <a:pt x="74" y="277"/>
                    <a:pt x="72" y="276"/>
                  </a:cubicBezTo>
                  <a:cubicBezTo>
                    <a:pt x="72" y="276"/>
                    <a:pt x="71" y="276"/>
                    <a:pt x="71" y="277"/>
                  </a:cubicBezTo>
                  <a:cubicBezTo>
                    <a:pt x="71" y="279"/>
                    <a:pt x="76" y="298"/>
                    <a:pt x="77" y="302"/>
                  </a:cubicBezTo>
                  <a:cubicBezTo>
                    <a:pt x="77" y="302"/>
                    <a:pt x="77" y="309"/>
                    <a:pt x="81" y="313"/>
                  </a:cubicBezTo>
                  <a:cubicBezTo>
                    <a:pt x="84" y="317"/>
                    <a:pt x="87" y="320"/>
                    <a:pt x="85" y="320"/>
                  </a:cubicBezTo>
                  <a:cubicBezTo>
                    <a:pt x="84" y="319"/>
                    <a:pt x="84" y="320"/>
                    <a:pt x="84" y="321"/>
                  </a:cubicBezTo>
                  <a:cubicBezTo>
                    <a:pt x="85" y="322"/>
                    <a:pt x="87" y="326"/>
                    <a:pt x="87" y="326"/>
                  </a:cubicBezTo>
                  <a:cubicBezTo>
                    <a:pt x="87" y="326"/>
                    <a:pt x="88" y="327"/>
                    <a:pt x="89" y="327"/>
                  </a:cubicBezTo>
                  <a:cubicBezTo>
                    <a:pt x="90" y="327"/>
                    <a:pt x="90" y="328"/>
                    <a:pt x="89" y="328"/>
                  </a:cubicBezTo>
                  <a:cubicBezTo>
                    <a:pt x="88" y="329"/>
                    <a:pt x="89" y="329"/>
                    <a:pt x="89" y="329"/>
                  </a:cubicBezTo>
                  <a:cubicBezTo>
                    <a:pt x="90" y="329"/>
                    <a:pt x="93" y="333"/>
                    <a:pt x="94" y="336"/>
                  </a:cubicBezTo>
                  <a:cubicBezTo>
                    <a:pt x="94" y="340"/>
                    <a:pt x="98" y="349"/>
                    <a:pt x="98" y="352"/>
                  </a:cubicBezTo>
                  <a:cubicBezTo>
                    <a:pt x="99" y="355"/>
                    <a:pt x="100" y="356"/>
                    <a:pt x="99" y="358"/>
                  </a:cubicBezTo>
                  <a:cubicBezTo>
                    <a:pt x="99" y="360"/>
                    <a:pt x="100" y="361"/>
                    <a:pt x="100" y="362"/>
                  </a:cubicBezTo>
                  <a:cubicBezTo>
                    <a:pt x="101" y="363"/>
                    <a:pt x="106" y="372"/>
                    <a:pt x="108" y="374"/>
                  </a:cubicBezTo>
                  <a:cubicBezTo>
                    <a:pt x="111" y="377"/>
                    <a:pt x="113" y="382"/>
                    <a:pt x="115" y="387"/>
                  </a:cubicBezTo>
                  <a:cubicBezTo>
                    <a:pt x="116" y="392"/>
                    <a:pt x="120" y="399"/>
                    <a:pt x="121" y="401"/>
                  </a:cubicBezTo>
                  <a:cubicBezTo>
                    <a:pt x="123" y="404"/>
                    <a:pt x="123" y="407"/>
                    <a:pt x="123" y="408"/>
                  </a:cubicBezTo>
                  <a:cubicBezTo>
                    <a:pt x="123" y="408"/>
                    <a:pt x="122" y="408"/>
                    <a:pt x="122" y="407"/>
                  </a:cubicBezTo>
                  <a:cubicBezTo>
                    <a:pt x="122" y="406"/>
                    <a:pt x="121" y="406"/>
                    <a:pt x="121" y="406"/>
                  </a:cubicBezTo>
                  <a:cubicBezTo>
                    <a:pt x="121" y="407"/>
                    <a:pt x="121" y="408"/>
                    <a:pt x="121" y="408"/>
                  </a:cubicBezTo>
                  <a:cubicBezTo>
                    <a:pt x="122" y="409"/>
                    <a:pt x="123" y="413"/>
                    <a:pt x="125" y="414"/>
                  </a:cubicBezTo>
                  <a:cubicBezTo>
                    <a:pt x="126" y="415"/>
                    <a:pt x="126" y="416"/>
                    <a:pt x="126" y="417"/>
                  </a:cubicBezTo>
                  <a:cubicBezTo>
                    <a:pt x="125" y="417"/>
                    <a:pt x="125" y="418"/>
                    <a:pt x="126" y="419"/>
                  </a:cubicBezTo>
                  <a:cubicBezTo>
                    <a:pt x="127" y="420"/>
                    <a:pt x="132" y="426"/>
                    <a:pt x="134" y="428"/>
                  </a:cubicBezTo>
                  <a:cubicBezTo>
                    <a:pt x="137" y="429"/>
                    <a:pt x="139" y="430"/>
                    <a:pt x="140" y="429"/>
                  </a:cubicBezTo>
                  <a:cubicBezTo>
                    <a:pt x="141" y="428"/>
                    <a:pt x="142" y="427"/>
                    <a:pt x="144" y="426"/>
                  </a:cubicBezTo>
                  <a:cubicBezTo>
                    <a:pt x="145" y="426"/>
                    <a:pt x="147" y="424"/>
                    <a:pt x="148" y="421"/>
                  </a:cubicBezTo>
                  <a:cubicBezTo>
                    <a:pt x="149" y="418"/>
                    <a:pt x="150" y="416"/>
                    <a:pt x="153" y="414"/>
                  </a:cubicBezTo>
                  <a:cubicBezTo>
                    <a:pt x="156" y="413"/>
                    <a:pt x="159" y="412"/>
                    <a:pt x="162" y="413"/>
                  </a:cubicBezTo>
                  <a:cubicBezTo>
                    <a:pt x="166" y="413"/>
                    <a:pt x="168" y="414"/>
                    <a:pt x="166" y="412"/>
                  </a:cubicBezTo>
                  <a:cubicBezTo>
                    <a:pt x="166" y="412"/>
                    <a:pt x="164" y="411"/>
                    <a:pt x="163" y="411"/>
                  </a:cubicBezTo>
                  <a:cubicBezTo>
                    <a:pt x="162" y="411"/>
                    <a:pt x="159" y="411"/>
                    <a:pt x="160" y="408"/>
                  </a:cubicBezTo>
                  <a:cubicBezTo>
                    <a:pt x="161" y="404"/>
                    <a:pt x="163" y="404"/>
                    <a:pt x="164" y="400"/>
                  </a:cubicBezTo>
                  <a:cubicBezTo>
                    <a:pt x="165" y="397"/>
                    <a:pt x="167" y="396"/>
                    <a:pt x="170" y="396"/>
                  </a:cubicBezTo>
                  <a:cubicBezTo>
                    <a:pt x="173" y="397"/>
                    <a:pt x="174" y="397"/>
                    <a:pt x="174" y="393"/>
                  </a:cubicBezTo>
                  <a:cubicBezTo>
                    <a:pt x="174" y="388"/>
                    <a:pt x="174" y="385"/>
                    <a:pt x="172" y="383"/>
                  </a:cubicBezTo>
                  <a:cubicBezTo>
                    <a:pt x="170" y="381"/>
                    <a:pt x="171" y="381"/>
                    <a:pt x="172" y="381"/>
                  </a:cubicBezTo>
                  <a:cubicBezTo>
                    <a:pt x="172" y="381"/>
                    <a:pt x="173" y="381"/>
                    <a:pt x="173" y="379"/>
                  </a:cubicBezTo>
                  <a:cubicBezTo>
                    <a:pt x="172" y="377"/>
                    <a:pt x="172" y="372"/>
                    <a:pt x="177" y="366"/>
                  </a:cubicBezTo>
                  <a:cubicBezTo>
                    <a:pt x="177" y="366"/>
                    <a:pt x="180" y="361"/>
                    <a:pt x="180" y="356"/>
                  </a:cubicBezTo>
                  <a:cubicBezTo>
                    <a:pt x="180" y="350"/>
                    <a:pt x="180" y="349"/>
                    <a:pt x="179" y="349"/>
                  </a:cubicBezTo>
                  <a:cubicBezTo>
                    <a:pt x="177" y="348"/>
                    <a:pt x="176" y="347"/>
                    <a:pt x="177" y="346"/>
                  </a:cubicBezTo>
                  <a:cubicBezTo>
                    <a:pt x="178" y="346"/>
                    <a:pt x="178" y="346"/>
                    <a:pt x="179" y="346"/>
                  </a:cubicBezTo>
                  <a:cubicBezTo>
                    <a:pt x="179" y="347"/>
                    <a:pt x="180" y="347"/>
                    <a:pt x="180" y="346"/>
                  </a:cubicBezTo>
                  <a:cubicBezTo>
                    <a:pt x="179" y="344"/>
                    <a:pt x="177" y="341"/>
                    <a:pt x="177" y="337"/>
                  </a:cubicBezTo>
                  <a:cubicBezTo>
                    <a:pt x="177" y="333"/>
                    <a:pt x="175" y="319"/>
                    <a:pt x="181" y="314"/>
                  </a:cubicBezTo>
                  <a:cubicBezTo>
                    <a:pt x="181" y="314"/>
                    <a:pt x="184" y="312"/>
                    <a:pt x="187" y="313"/>
                  </a:cubicBezTo>
                  <a:cubicBezTo>
                    <a:pt x="189" y="314"/>
                    <a:pt x="188" y="313"/>
                    <a:pt x="189" y="313"/>
                  </a:cubicBezTo>
                  <a:cubicBezTo>
                    <a:pt x="189" y="312"/>
                    <a:pt x="189" y="310"/>
                    <a:pt x="189" y="311"/>
                  </a:cubicBezTo>
                  <a:cubicBezTo>
                    <a:pt x="190" y="312"/>
                    <a:pt x="191" y="314"/>
                    <a:pt x="192" y="312"/>
                  </a:cubicBezTo>
                  <a:cubicBezTo>
                    <a:pt x="192" y="311"/>
                    <a:pt x="193" y="310"/>
                    <a:pt x="193" y="309"/>
                  </a:cubicBezTo>
                  <a:cubicBezTo>
                    <a:pt x="194" y="308"/>
                    <a:pt x="195" y="305"/>
                    <a:pt x="197" y="305"/>
                  </a:cubicBezTo>
                  <a:cubicBezTo>
                    <a:pt x="200" y="305"/>
                    <a:pt x="203" y="305"/>
                    <a:pt x="207" y="303"/>
                  </a:cubicBezTo>
                  <a:cubicBezTo>
                    <a:pt x="211" y="301"/>
                    <a:pt x="211" y="299"/>
                    <a:pt x="210" y="297"/>
                  </a:cubicBezTo>
                  <a:cubicBezTo>
                    <a:pt x="209" y="296"/>
                    <a:pt x="209" y="294"/>
                    <a:pt x="211" y="293"/>
                  </a:cubicBezTo>
                  <a:cubicBezTo>
                    <a:pt x="213" y="292"/>
                    <a:pt x="221" y="288"/>
                    <a:pt x="223" y="287"/>
                  </a:cubicBezTo>
                  <a:cubicBezTo>
                    <a:pt x="224" y="285"/>
                    <a:pt x="230" y="279"/>
                    <a:pt x="233" y="278"/>
                  </a:cubicBezTo>
                  <a:cubicBezTo>
                    <a:pt x="235" y="276"/>
                    <a:pt x="239" y="273"/>
                    <a:pt x="241" y="271"/>
                  </a:cubicBezTo>
                  <a:cubicBezTo>
                    <a:pt x="243" y="268"/>
                    <a:pt x="245" y="264"/>
                    <a:pt x="249" y="261"/>
                  </a:cubicBezTo>
                  <a:cubicBezTo>
                    <a:pt x="253" y="258"/>
                    <a:pt x="257" y="254"/>
                    <a:pt x="259" y="254"/>
                  </a:cubicBezTo>
                  <a:cubicBezTo>
                    <a:pt x="261" y="253"/>
                    <a:pt x="271" y="251"/>
                    <a:pt x="270" y="250"/>
                  </a:cubicBezTo>
                  <a:cubicBezTo>
                    <a:pt x="269" y="249"/>
                    <a:pt x="269" y="248"/>
                    <a:pt x="270" y="248"/>
                  </a:cubicBezTo>
                  <a:cubicBezTo>
                    <a:pt x="271" y="248"/>
                    <a:pt x="272" y="248"/>
                    <a:pt x="273" y="247"/>
                  </a:cubicBezTo>
                  <a:cubicBezTo>
                    <a:pt x="273" y="246"/>
                    <a:pt x="280" y="240"/>
                    <a:pt x="280" y="240"/>
                  </a:cubicBezTo>
                  <a:cubicBezTo>
                    <a:pt x="280" y="240"/>
                    <a:pt x="280" y="239"/>
                    <a:pt x="280" y="237"/>
                  </a:cubicBezTo>
                  <a:cubicBezTo>
                    <a:pt x="279" y="236"/>
                    <a:pt x="277" y="229"/>
                    <a:pt x="280" y="227"/>
                  </a:cubicBezTo>
                  <a:cubicBezTo>
                    <a:pt x="282" y="225"/>
                    <a:pt x="286" y="224"/>
                    <a:pt x="287" y="224"/>
                  </a:cubicBezTo>
                  <a:cubicBezTo>
                    <a:pt x="287" y="224"/>
                    <a:pt x="293" y="222"/>
                    <a:pt x="296" y="218"/>
                  </a:cubicBezTo>
                  <a:cubicBezTo>
                    <a:pt x="296" y="218"/>
                    <a:pt x="298" y="215"/>
                    <a:pt x="298" y="218"/>
                  </a:cubicBezTo>
                  <a:cubicBezTo>
                    <a:pt x="298" y="220"/>
                    <a:pt x="297" y="225"/>
                    <a:pt x="299" y="225"/>
                  </a:cubicBezTo>
                  <a:cubicBezTo>
                    <a:pt x="301" y="225"/>
                    <a:pt x="301" y="224"/>
                    <a:pt x="301" y="223"/>
                  </a:cubicBezTo>
                  <a:cubicBezTo>
                    <a:pt x="301" y="222"/>
                    <a:pt x="302" y="222"/>
                    <a:pt x="302" y="224"/>
                  </a:cubicBezTo>
                  <a:cubicBezTo>
                    <a:pt x="303" y="226"/>
                    <a:pt x="303" y="225"/>
                    <a:pt x="304" y="224"/>
                  </a:cubicBezTo>
                  <a:cubicBezTo>
                    <a:pt x="304" y="222"/>
                    <a:pt x="303" y="222"/>
                    <a:pt x="303" y="220"/>
                  </a:cubicBezTo>
                  <a:cubicBezTo>
                    <a:pt x="304" y="219"/>
                    <a:pt x="305" y="220"/>
                    <a:pt x="305" y="222"/>
                  </a:cubicBezTo>
                  <a:cubicBezTo>
                    <a:pt x="305" y="225"/>
                    <a:pt x="307" y="225"/>
                    <a:pt x="308" y="225"/>
                  </a:cubicBezTo>
                  <a:cubicBezTo>
                    <a:pt x="308" y="225"/>
                    <a:pt x="311" y="225"/>
                    <a:pt x="310" y="222"/>
                  </a:cubicBezTo>
                  <a:cubicBezTo>
                    <a:pt x="310" y="221"/>
                    <a:pt x="310" y="220"/>
                    <a:pt x="311" y="220"/>
                  </a:cubicBezTo>
                  <a:cubicBezTo>
                    <a:pt x="310" y="218"/>
                    <a:pt x="310" y="217"/>
                    <a:pt x="310" y="216"/>
                  </a:cubicBezTo>
                  <a:cubicBezTo>
                    <a:pt x="310" y="216"/>
                    <a:pt x="309" y="214"/>
                    <a:pt x="309" y="214"/>
                  </a:cubicBezTo>
                  <a:cubicBezTo>
                    <a:pt x="309" y="213"/>
                    <a:pt x="309" y="213"/>
                    <a:pt x="309" y="213"/>
                  </a:cubicBezTo>
                  <a:cubicBezTo>
                    <a:pt x="309" y="212"/>
                    <a:pt x="309" y="209"/>
                    <a:pt x="308" y="209"/>
                  </a:cubicBezTo>
                  <a:cubicBezTo>
                    <a:pt x="308" y="209"/>
                    <a:pt x="308" y="208"/>
                    <a:pt x="308" y="208"/>
                  </a:cubicBezTo>
                  <a:cubicBezTo>
                    <a:pt x="308" y="207"/>
                    <a:pt x="309" y="206"/>
                    <a:pt x="308" y="206"/>
                  </a:cubicBezTo>
                  <a:cubicBezTo>
                    <a:pt x="308" y="205"/>
                    <a:pt x="307" y="203"/>
                    <a:pt x="308" y="203"/>
                  </a:cubicBezTo>
                  <a:cubicBezTo>
                    <a:pt x="308" y="203"/>
                    <a:pt x="309" y="200"/>
                    <a:pt x="309" y="200"/>
                  </a:cubicBezTo>
                  <a:cubicBezTo>
                    <a:pt x="309" y="200"/>
                    <a:pt x="309" y="199"/>
                    <a:pt x="308" y="199"/>
                  </a:cubicBezTo>
                  <a:cubicBezTo>
                    <a:pt x="308" y="199"/>
                    <a:pt x="307" y="199"/>
                    <a:pt x="307" y="199"/>
                  </a:cubicBezTo>
                  <a:cubicBezTo>
                    <a:pt x="307" y="199"/>
                    <a:pt x="307" y="199"/>
                    <a:pt x="306" y="198"/>
                  </a:cubicBezTo>
                  <a:cubicBezTo>
                    <a:pt x="306" y="198"/>
                    <a:pt x="306" y="197"/>
                    <a:pt x="306" y="197"/>
                  </a:cubicBezTo>
                  <a:cubicBezTo>
                    <a:pt x="306" y="196"/>
                    <a:pt x="306" y="195"/>
                    <a:pt x="306" y="195"/>
                  </a:cubicBezTo>
                  <a:cubicBezTo>
                    <a:pt x="306" y="195"/>
                    <a:pt x="306" y="195"/>
                    <a:pt x="306" y="195"/>
                  </a:cubicBezTo>
                  <a:cubicBezTo>
                    <a:pt x="305" y="194"/>
                    <a:pt x="304" y="193"/>
                    <a:pt x="304" y="193"/>
                  </a:cubicBezTo>
                  <a:cubicBezTo>
                    <a:pt x="304" y="193"/>
                    <a:pt x="304" y="193"/>
                    <a:pt x="304" y="192"/>
                  </a:cubicBezTo>
                  <a:cubicBezTo>
                    <a:pt x="304" y="190"/>
                    <a:pt x="304" y="189"/>
                    <a:pt x="304" y="189"/>
                  </a:cubicBezTo>
                  <a:cubicBezTo>
                    <a:pt x="304" y="189"/>
                    <a:pt x="304" y="189"/>
                    <a:pt x="304" y="188"/>
                  </a:cubicBezTo>
                  <a:cubicBezTo>
                    <a:pt x="305" y="188"/>
                    <a:pt x="305" y="187"/>
                    <a:pt x="305" y="187"/>
                  </a:cubicBezTo>
                  <a:cubicBezTo>
                    <a:pt x="305" y="187"/>
                    <a:pt x="305" y="186"/>
                    <a:pt x="305" y="185"/>
                  </a:cubicBezTo>
                  <a:cubicBezTo>
                    <a:pt x="305" y="185"/>
                    <a:pt x="305" y="184"/>
                    <a:pt x="305" y="184"/>
                  </a:cubicBezTo>
                  <a:cubicBezTo>
                    <a:pt x="305" y="183"/>
                    <a:pt x="306" y="183"/>
                    <a:pt x="305" y="183"/>
                  </a:cubicBezTo>
                  <a:cubicBezTo>
                    <a:pt x="305" y="183"/>
                    <a:pt x="305" y="182"/>
                    <a:pt x="304" y="182"/>
                  </a:cubicBezTo>
                  <a:cubicBezTo>
                    <a:pt x="303" y="182"/>
                    <a:pt x="301" y="181"/>
                    <a:pt x="301" y="181"/>
                  </a:cubicBezTo>
                  <a:cubicBezTo>
                    <a:pt x="301" y="181"/>
                    <a:pt x="297" y="179"/>
                    <a:pt x="297" y="179"/>
                  </a:cubicBezTo>
                  <a:cubicBezTo>
                    <a:pt x="297" y="179"/>
                    <a:pt x="296" y="179"/>
                    <a:pt x="296" y="178"/>
                  </a:cubicBezTo>
                  <a:cubicBezTo>
                    <a:pt x="296" y="177"/>
                    <a:pt x="297" y="174"/>
                    <a:pt x="297" y="174"/>
                  </a:cubicBezTo>
                  <a:cubicBezTo>
                    <a:pt x="297" y="174"/>
                    <a:pt x="297" y="173"/>
                    <a:pt x="297" y="173"/>
                  </a:cubicBezTo>
                  <a:cubicBezTo>
                    <a:pt x="298" y="173"/>
                    <a:pt x="299" y="173"/>
                    <a:pt x="299" y="172"/>
                  </a:cubicBezTo>
                  <a:cubicBezTo>
                    <a:pt x="299" y="172"/>
                    <a:pt x="300" y="172"/>
                    <a:pt x="300" y="171"/>
                  </a:cubicBezTo>
                  <a:cubicBezTo>
                    <a:pt x="301" y="171"/>
                    <a:pt x="301" y="169"/>
                    <a:pt x="301" y="169"/>
                  </a:cubicBezTo>
                  <a:cubicBezTo>
                    <a:pt x="302" y="169"/>
                    <a:pt x="303" y="168"/>
                    <a:pt x="304" y="168"/>
                  </a:cubicBezTo>
                  <a:cubicBezTo>
                    <a:pt x="304" y="168"/>
                    <a:pt x="305" y="168"/>
                    <a:pt x="306" y="168"/>
                  </a:cubicBezTo>
                  <a:cubicBezTo>
                    <a:pt x="307" y="168"/>
                    <a:pt x="308" y="168"/>
                    <a:pt x="308" y="168"/>
                  </a:cubicBezTo>
                  <a:cubicBezTo>
                    <a:pt x="308" y="168"/>
                    <a:pt x="309" y="168"/>
                    <a:pt x="308" y="168"/>
                  </a:cubicBezTo>
                  <a:cubicBezTo>
                    <a:pt x="308" y="168"/>
                    <a:pt x="309" y="167"/>
                    <a:pt x="309" y="167"/>
                  </a:cubicBezTo>
                  <a:cubicBezTo>
                    <a:pt x="309" y="167"/>
                    <a:pt x="309" y="167"/>
                    <a:pt x="309" y="166"/>
                  </a:cubicBezTo>
                  <a:cubicBezTo>
                    <a:pt x="308" y="166"/>
                    <a:pt x="308" y="166"/>
                    <a:pt x="308" y="166"/>
                  </a:cubicBezTo>
                  <a:cubicBezTo>
                    <a:pt x="307" y="166"/>
                    <a:pt x="307" y="165"/>
                    <a:pt x="307" y="165"/>
                  </a:cubicBezTo>
                  <a:cubicBezTo>
                    <a:pt x="307" y="164"/>
                    <a:pt x="306" y="163"/>
                    <a:pt x="306" y="163"/>
                  </a:cubicBezTo>
                  <a:cubicBezTo>
                    <a:pt x="306" y="163"/>
                    <a:pt x="304" y="163"/>
                    <a:pt x="304" y="163"/>
                  </a:cubicBezTo>
                  <a:cubicBezTo>
                    <a:pt x="304" y="163"/>
                    <a:pt x="303" y="163"/>
                    <a:pt x="303" y="163"/>
                  </a:cubicBezTo>
                  <a:cubicBezTo>
                    <a:pt x="303" y="162"/>
                    <a:pt x="301" y="161"/>
                    <a:pt x="301" y="160"/>
                  </a:cubicBezTo>
                  <a:cubicBezTo>
                    <a:pt x="300" y="160"/>
                    <a:pt x="299" y="158"/>
                    <a:pt x="299" y="158"/>
                  </a:cubicBezTo>
                  <a:cubicBezTo>
                    <a:pt x="299" y="158"/>
                    <a:pt x="298" y="158"/>
                    <a:pt x="298" y="158"/>
                  </a:cubicBezTo>
                  <a:cubicBezTo>
                    <a:pt x="297" y="158"/>
                    <a:pt x="296" y="158"/>
                    <a:pt x="296" y="157"/>
                  </a:cubicBezTo>
                  <a:cubicBezTo>
                    <a:pt x="296" y="156"/>
                    <a:pt x="296" y="155"/>
                    <a:pt x="297" y="155"/>
                  </a:cubicBezTo>
                  <a:cubicBezTo>
                    <a:pt x="297" y="155"/>
                    <a:pt x="297" y="154"/>
                    <a:pt x="298" y="154"/>
                  </a:cubicBezTo>
                  <a:cubicBezTo>
                    <a:pt x="298" y="153"/>
                    <a:pt x="298" y="152"/>
                    <a:pt x="299" y="152"/>
                  </a:cubicBezTo>
                  <a:cubicBezTo>
                    <a:pt x="299" y="152"/>
                    <a:pt x="301" y="150"/>
                    <a:pt x="301" y="150"/>
                  </a:cubicBezTo>
                  <a:cubicBezTo>
                    <a:pt x="301" y="150"/>
                    <a:pt x="301" y="149"/>
                    <a:pt x="302" y="149"/>
                  </a:cubicBezTo>
                  <a:cubicBezTo>
                    <a:pt x="302" y="149"/>
                    <a:pt x="302" y="149"/>
                    <a:pt x="302" y="149"/>
                  </a:cubicBezTo>
                  <a:cubicBezTo>
                    <a:pt x="302" y="148"/>
                    <a:pt x="302" y="149"/>
                    <a:pt x="301" y="148"/>
                  </a:cubicBezTo>
                  <a:cubicBezTo>
                    <a:pt x="301" y="148"/>
                    <a:pt x="299" y="148"/>
                    <a:pt x="299" y="147"/>
                  </a:cubicBezTo>
                  <a:cubicBezTo>
                    <a:pt x="300" y="146"/>
                    <a:pt x="301" y="146"/>
                    <a:pt x="301" y="147"/>
                  </a:cubicBezTo>
                  <a:cubicBezTo>
                    <a:pt x="302" y="147"/>
                    <a:pt x="305" y="150"/>
                    <a:pt x="305" y="150"/>
                  </a:cubicBezTo>
                  <a:cubicBezTo>
                    <a:pt x="305" y="150"/>
                    <a:pt x="305" y="151"/>
                    <a:pt x="305" y="151"/>
                  </a:cubicBezTo>
                  <a:cubicBezTo>
                    <a:pt x="306" y="150"/>
                    <a:pt x="306" y="150"/>
                    <a:pt x="306" y="151"/>
                  </a:cubicBezTo>
                  <a:cubicBezTo>
                    <a:pt x="307" y="151"/>
                    <a:pt x="307" y="152"/>
                    <a:pt x="307" y="152"/>
                  </a:cubicBezTo>
                  <a:cubicBezTo>
                    <a:pt x="308" y="152"/>
                    <a:pt x="309" y="151"/>
                    <a:pt x="309" y="151"/>
                  </a:cubicBezTo>
                  <a:cubicBezTo>
                    <a:pt x="309" y="151"/>
                    <a:pt x="310" y="151"/>
                    <a:pt x="310" y="151"/>
                  </a:cubicBezTo>
                  <a:cubicBezTo>
                    <a:pt x="310" y="150"/>
                    <a:pt x="309" y="149"/>
                    <a:pt x="309" y="149"/>
                  </a:cubicBezTo>
                  <a:cubicBezTo>
                    <a:pt x="309" y="148"/>
                    <a:pt x="309" y="148"/>
                    <a:pt x="309" y="149"/>
                  </a:cubicBezTo>
                  <a:cubicBezTo>
                    <a:pt x="310" y="149"/>
                    <a:pt x="311" y="150"/>
                    <a:pt x="311" y="151"/>
                  </a:cubicBezTo>
                  <a:cubicBezTo>
                    <a:pt x="311" y="151"/>
                    <a:pt x="311" y="151"/>
                    <a:pt x="311" y="152"/>
                  </a:cubicBezTo>
                  <a:cubicBezTo>
                    <a:pt x="312" y="152"/>
                    <a:pt x="314" y="155"/>
                    <a:pt x="314" y="155"/>
                  </a:cubicBezTo>
                  <a:cubicBezTo>
                    <a:pt x="315" y="155"/>
                    <a:pt x="316" y="155"/>
                    <a:pt x="316" y="155"/>
                  </a:cubicBezTo>
                  <a:cubicBezTo>
                    <a:pt x="317" y="155"/>
                    <a:pt x="318" y="154"/>
                    <a:pt x="319" y="154"/>
                  </a:cubicBezTo>
                  <a:cubicBezTo>
                    <a:pt x="319" y="154"/>
                    <a:pt x="319" y="152"/>
                    <a:pt x="320" y="152"/>
                  </a:cubicBezTo>
                  <a:cubicBezTo>
                    <a:pt x="320" y="153"/>
                    <a:pt x="321" y="155"/>
                    <a:pt x="321" y="155"/>
                  </a:cubicBezTo>
                  <a:cubicBezTo>
                    <a:pt x="321" y="156"/>
                    <a:pt x="321" y="157"/>
                    <a:pt x="321" y="158"/>
                  </a:cubicBezTo>
                  <a:cubicBezTo>
                    <a:pt x="321" y="158"/>
                    <a:pt x="321" y="158"/>
                    <a:pt x="321" y="159"/>
                  </a:cubicBezTo>
                  <a:cubicBezTo>
                    <a:pt x="321" y="159"/>
                    <a:pt x="322" y="163"/>
                    <a:pt x="322" y="164"/>
                  </a:cubicBezTo>
                  <a:cubicBezTo>
                    <a:pt x="321" y="164"/>
                    <a:pt x="321" y="165"/>
                    <a:pt x="321" y="165"/>
                  </a:cubicBezTo>
                  <a:cubicBezTo>
                    <a:pt x="321" y="165"/>
                    <a:pt x="322" y="166"/>
                    <a:pt x="322" y="166"/>
                  </a:cubicBezTo>
                  <a:cubicBezTo>
                    <a:pt x="322" y="166"/>
                    <a:pt x="323" y="166"/>
                    <a:pt x="324" y="166"/>
                  </a:cubicBezTo>
                  <a:cubicBezTo>
                    <a:pt x="324" y="167"/>
                    <a:pt x="326" y="167"/>
                    <a:pt x="326" y="168"/>
                  </a:cubicBezTo>
                  <a:cubicBezTo>
                    <a:pt x="326" y="168"/>
                    <a:pt x="328" y="168"/>
                    <a:pt x="328" y="168"/>
                  </a:cubicBezTo>
                  <a:cubicBezTo>
                    <a:pt x="329" y="168"/>
                    <a:pt x="330" y="169"/>
                    <a:pt x="331" y="169"/>
                  </a:cubicBezTo>
                  <a:cubicBezTo>
                    <a:pt x="331" y="169"/>
                    <a:pt x="332" y="168"/>
                    <a:pt x="333" y="168"/>
                  </a:cubicBezTo>
                  <a:cubicBezTo>
                    <a:pt x="333" y="168"/>
                    <a:pt x="337" y="169"/>
                    <a:pt x="337" y="169"/>
                  </a:cubicBezTo>
                  <a:cubicBezTo>
                    <a:pt x="337" y="169"/>
                    <a:pt x="338" y="169"/>
                    <a:pt x="338" y="168"/>
                  </a:cubicBezTo>
                  <a:cubicBezTo>
                    <a:pt x="338" y="168"/>
                    <a:pt x="340" y="168"/>
                    <a:pt x="340" y="168"/>
                  </a:cubicBezTo>
                  <a:cubicBezTo>
                    <a:pt x="341" y="168"/>
                    <a:pt x="342" y="168"/>
                    <a:pt x="342" y="168"/>
                  </a:cubicBezTo>
                  <a:cubicBezTo>
                    <a:pt x="342" y="168"/>
                    <a:pt x="345" y="169"/>
                    <a:pt x="346" y="169"/>
                  </a:cubicBezTo>
                  <a:cubicBezTo>
                    <a:pt x="347" y="169"/>
                    <a:pt x="349" y="169"/>
                    <a:pt x="349" y="169"/>
                  </a:cubicBezTo>
                  <a:cubicBezTo>
                    <a:pt x="350" y="169"/>
                    <a:pt x="352" y="168"/>
                    <a:pt x="352" y="168"/>
                  </a:cubicBezTo>
                  <a:cubicBezTo>
                    <a:pt x="353" y="168"/>
                    <a:pt x="354" y="168"/>
                    <a:pt x="355" y="168"/>
                  </a:cubicBezTo>
                  <a:cubicBezTo>
                    <a:pt x="355" y="168"/>
                    <a:pt x="359" y="170"/>
                    <a:pt x="359" y="170"/>
                  </a:cubicBezTo>
                  <a:cubicBezTo>
                    <a:pt x="360" y="171"/>
                    <a:pt x="360" y="171"/>
                    <a:pt x="360" y="171"/>
                  </a:cubicBezTo>
                  <a:cubicBezTo>
                    <a:pt x="360" y="171"/>
                    <a:pt x="360" y="171"/>
                    <a:pt x="360" y="172"/>
                  </a:cubicBezTo>
                  <a:cubicBezTo>
                    <a:pt x="361" y="172"/>
                    <a:pt x="361" y="173"/>
                    <a:pt x="361" y="173"/>
                  </a:cubicBezTo>
                  <a:cubicBezTo>
                    <a:pt x="360" y="173"/>
                    <a:pt x="358" y="173"/>
                    <a:pt x="358" y="173"/>
                  </a:cubicBezTo>
                  <a:cubicBezTo>
                    <a:pt x="358" y="173"/>
                    <a:pt x="357" y="173"/>
                    <a:pt x="357" y="173"/>
                  </a:cubicBezTo>
                  <a:cubicBezTo>
                    <a:pt x="357" y="174"/>
                    <a:pt x="356" y="178"/>
                    <a:pt x="356" y="178"/>
                  </a:cubicBezTo>
                  <a:cubicBezTo>
                    <a:pt x="356" y="178"/>
                    <a:pt x="356" y="178"/>
                    <a:pt x="356" y="178"/>
                  </a:cubicBezTo>
                  <a:cubicBezTo>
                    <a:pt x="356" y="179"/>
                    <a:pt x="353" y="181"/>
                    <a:pt x="353" y="181"/>
                  </a:cubicBezTo>
                  <a:cubicBezTo>
                    <a:pt x="353" y="181"/>
                    <a:pt x="353" y="182"/>
                    <a:pt x="352" y="182"/>
                  </a:cubicBezTo>
                  <a:cubicBezTo>
                    <a:pt x="352" y="182"/>
                    <a:pt x="352" y="184"/>
                    <a:pt x="352" y="184"/>
                  </a:cubicBezTo>
                  <a:cubicBezTo>
                    <a:pt x="352" y="184"/>
                    <a:pt x="352" y="185"/>
                    <a:pt x="352" y="184"/>
                  </a:cubicBezTo>
                  <a:cubicBezTo>
                    <a:pt x="351" y="184"/>
                    <a:pt x="350" y="183"/>
                    <a:pt x="350" y="183"/>
                  </a:cubicBezTo>
                  <a:cubicBezTo>
                    <a:pt x="350" y="183"/>
                    <a:pt x="348" y="183"/>
                    <a:pt x="348" y="184"/>
                  </a:cubicBezTo>
                  <a:cubicBezTo>
                    <a:pt x="347" y="184"/>
                    <a:pt x="345" y="185"/>
                    <a:pt x="345" y="185"/>
                  </a:cubicBezTo>
                  <a:cubicBezTo>
                    <a:pt x="345" y="185"/>
                    <a:pt x="345" y="185"/>
                    <a:pt x="345" y="185"/>
                  </a:cubicBezTo>
                  <a:cubicBezTo>
                    <a:pt x="344" y="186"/>
                    <a:pt x="343" y="188"/>
                    <a:pt x="343" y="188"/>
                  </a:cubicBezTo>
                  <a:cubicBezTo>
                    <a:pt x="342" y="189"/>
                    <a:pt x="342" y="189"/>
                    <a:pt x="342" y="189"/>
                  </a:cubicBezTo>
                  <a:cubicBezTo>
                    <a:pt x="342" y="189"/>
                    <a:pt x="342" y="190"/>
                    <a:pt x="342" y="190"/>
                  </a:cubicBezTo>
                  <a:cubicBezTo>
                    <a:pt x="342" y="190"/>
                    <a:pt x="341" y="192"/>
                    <a:pt x="341" y="192"/>
                  </a:cubicBezTo>
                  <a:cubicBezTo>
                    <a:pt x="341" y="193"/>
                    <a:pt x="342" y="194"/>
                    <a:pt x="342" y="195"/>
                  </a:cubicBezTo>
                  <a:cubicBezTo>
                    <a:pt x="342" y="195"/>
                    <a:pt x="343" y="197"/>
                    <a:pt x="343" y="197"/>
                  </a:cubicBezTo>
                  <a:cubicBezTo>
                    <a:pt x="343" y="197"/>
                    <a:pt x="343" y="197"/>
                    <a:pt x="343" y="198"/>
                  </a:cubicBezTo>
                  <a:cubicBezTo>
                    <a:pt x="343" y="198"/>
                    <a:pt x="343" y="198"/>
                    <a:pt x="344" y="199"/>
                  </a:cubicBezTo>
                  <a:cubicBezTo>
                    <a:pt x="344" y="199"/>
                    <a:pt x="344" y="201"/>
                    <a:pt x="344" y="201"/>
                  </a:cubicBezTo>
                  <a:cubicBezTo>
                    <a:pt x="344" y="201"/>
                    <a:pt x="344" y="201"/>
                    <a:pt x="344" y="201"/>
                  </a:cubicBezTo>
                  <a:cubicBezTo>
                    <a:pt x="345" y="201"/>
                    <a:pt x="345" y="201"/>
                    <a:pt x="345" y="200"/>
                  </a:cubicBezTo>
                  <a:cubicBezTo>
                    <a:pt x="345" y="200"/>
                    <a:pt x="345" y="199"/>
                    <a:pt x="345" y="199"/>
                  </a:cubicBezTo>
                  <a:cubicBezTo>
                    <a:pt x="345" y="198"/>
                    <a:pt x="346" y="198"/>
                    <a:pt x="346" y="199"/>
                  </a:cubicBezTo>
                  <a:cubicBezTo>
                    <a:pt x="346" y="199"/>
                    <a:pt x="347" y="201"/>
                    <a:pt x="347" y="201"/>
                  </a:cubicBezTo>
                  <a:cubicBezTo>
                    <a:pt x="347" y="201"/>
                    <a:pt x="347" y="203"/>
                    <a:pt x="348" y="203"/>
                  </a:cubicBezTo>
                  <a:cubicBezTo>
                    <a:pt x="348" y="203"/>
                    <a:pt x="348" y="203"/>
                    <a:pt x="349" y="203"/>
                  </a:cubicBezTo>
                  <a:cubicBezTo>
                    <a:pt x="349" y="203"/>
                    <a:pt x="351" y="202"/>
                    <a:pt x="351" y="202"/>
                  </a:cubicBezTo>
                  <a:cubicBezTo>
                    <a:pt x="351" y="201"/>
                    <a:pt x="351" y="200"/>
                    <a:pt x="351" y="199"/>
                  </a:cubicBezTo>
                  <a:cubicBezTo>
                    <a:pt x="351" y="199"/>
                    <a:pt x="353" y="196"/>
                    <a:pt x="353" y="196"/>
                  </a:cubicBezTo>
                  <a:cubicBezTo>
                    <a:pt x="353" y="196"/>
                    <a:pt x="353" y="195"/>
                    <a:pt x="353" y="195"/>
                  </a:cubicBezTo>
                  <a:cubicBezTo>
                    <a:pt x="353" y="194"/>
                    <a:pt x="353" y="192"/>
                    <a:pt x="353" y="191"/>
                  </a:cubicBezTo>
                  <a:cubicBezTo>
                    <a:pt x="353" y="191"/>
                    <a:pt x="353" y="191"/>
                    <a:pt x="354" y="191"/>
                  </a:cubicBezTo>
                  <a:cubicBezTo>
                    <a:pt x="354" y="192"/>
                    <a:pt x="354" y="192"/>
                    <a:pt x="354" y="192"/>
                  </a:cubicBezTo>
                  <a:cubicBezTo>
                    <a:pt x="355" y="192"/>
                    <a:pt x="355" y="192"/>
                    <a:pt x="355" y="192"/>
                  </a:cubicBezTo>
                  <a:cubicBezTo>
                    <a:pt x="355" y="191"/>
                    <a:pt x="356" y="191"/>
                    <a:pt x="356" y="191"/>
                  </a:cubicBezTo>
                  <a:cubicBezTo>
                    <a:pt x="356" y="191"/>
                    <a:pt x="358" y="191"/>
                    <a:pt x="358" y="191"/>
                  </a:cubicBezTo>
                  <a:cubicBezTo>
                    <a:pt x="358" y="191"/>
                    <a:pt x="358" y="192"/>
                    <a:pt x="358" y="192"/>
                  </a:cubicBezTo>
                  <a:cubicBezTo>
                    <a:pt x="358" y="192"/>
                    <a:pt x="359" y="197"/>
                    <a:pt x="359" y="197"/>
                  </a:cubicBezTo>
                  <a:cubicBezTo>
                    <a:pt x="359" y="197"/>
                    <a:pt x="359" y="198"/>
                    <a:pt x="359" y="198"/>
                  </a:cubicBezTo>
                  <a:cubicBezTo>
                    <a:pt x="359" y="199"/>
                    <a:pt x="359" y="202"/>
                    <a:pt x="360" y="202"/>
                  </a:cubicBezTo>
                  <a:cubicBezTo>
                    <a:pt x="360" y="203"/>
                    <a:pt x="361" y="206"/>
                    <a:pt x="361" y="207"/>
                  </a:cubicBezTo>
                  <a:cubicBezTo>
                    <a:pt x="361" y="207"/>
                    <a:pt x="362" y="207"/>
                    <a:pt x="362" y="208"/>
                  </a:cubicBezTo>
                  <a:cubicBezTo>
                    <a:pt x="362" y="209"/>
                    <a:pt x="362" y="215"/>
                    <a:pt x="362" y="215"/>
                  </a:cubicBezTo>
                  <a:cubicBezTo>
                    <a:pt x="362" y="216"/>
                    <a:pt x="363" y="217"/>
                    <a:pt x="363" y="218"/>
                  </a:cubicBezTo>
                  <a:cubicBezTo>
                    <a:pt x="364" y="217"/>
                    <a:pt x="364" y="217"/>
                    <a:pt x="364" y="217"/>
                  </a:cubicBezTo>
                  <a:cubicBezTo>
                    <a:pt x="364" y="217"/>
                    <a:pt x="364" y="216"/>
                    <a:pt x="366" y="216"/>
                  </a:cubicBezTo>
                  <a:cubicBezTo>
                    <a:pt x="367" y="217"/>
                    <a:pt x="368" y="217"/>
                    <a:pt x="368" y="217"/>
                  </a:cubicBezTo>
                  <a:cubicBezTo>
                    <a:pt x="368" y="217"/>
                    <a:pt x="369" y="218"/>
                    <a:pt x="369" y="217"/>
                  </a:cubicBezTo>
                  <a:cubicBezTo>
                    <a:pt x="369" y="217"/>
                    <a:pt x="371" y="215"/>
                    <a:pt x="371" y="215"/>
                  </a:cubicBezTo>
                  <a:cubicBezTo>
                    <a:pt x="371" y="215"/>
                    <a:pt x="371" y="215"/>
                    <a:pt x="371" y="215"/>
                  </a:cubicBezTo>
                  <a:cubicBezTo>
                    <a:pt x="371" y="214"/>
                    <a:pt x="370" y="209"/>
                    <a:pt x="370" y="206"/>
                  </a:cubicBezTo>
                  <a:cubicBezTo>
                    <a:pt x="370" y="204"/>
                    <a:pt x="370" y="202"/>
                    <a:pt x="371" y="202"/>
                  </a:cubicBezTo>
                  <a:cubicBezTo>
                    <a:pt x="372" y="202"/>
                    <a:pt x="373" y="202"/>
                    <a:pt x="373" y="202"/>
                  </a:cubicBezTo>
                  <a:cubicBezTo>
                    <a:pt x="373" y="202"/>
                    <a:pt x="373" y="202"/>
                    <a:pt x="374" y="202"/>
                  </a:cubicBezTo>
                  <a:cubicBezTo>
                    <a:pt x="374" y="201"/>
                    <a:pt x="374" y="201"/>
                    <a:pt x="374" y="200"/>
                  </a:cubicBezTo>
                  <a:cubicBezTo>
                    <a:pt x="374" y="200"/>
                    <a:pt x="375" y="192"/>
                    <a:pt x="375" y="192"/>
                  </a:cubicBezTo>
                  <a:cubicBezTo>
                    <a:pt x="375" y="192"/>
                    <a:pt x="375" y="192"/>
                    <a:pt x="375" y="191"/>
                  </a:cubicBezTo>
                  <a:cubicBezTo>
                    <a:pt x="375" y="191"/>
                    <a:pt x="374" y="187"/>
                    <a:pt x="374" y="187"/>
                  </a:cubicBezTo>
                  <a:cubicBezTo>
                    <a:pt x="374" y="187"/>
                    <a:pt x="373" y="186"/>
                    <a:pt x="374" y="186"/>
                  </a:cubicBezTo>
                  <a:cubicBezTo>
                    <a:pt x="375" y="186"/>
                    <a:pt x="382" y="187"/>
                    <a:pt x="382" y="187"/>
                  </a:cubicBezTo>
                  <a:cubicBezTo>
                    <a:pt x="382" y="187"/>
                    <a:pt x="383" y="188"/>
                    <a:pt x="383" y="188"/>
                  </a:cubicBezTo>
                  <a:cubicBezTo>
                    <a:pt x="383" y="188"/>
                    <a:pt x="385" y="189"/>
                    <a:pt x="385" y="189"/>
                  </a:cubicBezTo>
                  <a:cubicBezTo>
                    <a:pt x="385" y="189"/>
                    <a:pt x="386" y="189"/>
                    <a:pt x="386" y="189"/>
                  </a:cubicBezTo>
                  <a:cubicBezTo>
                    <a:pt x="386" y="188"/>
                    <a:pt x="390" y="178"/>
                    <a:pt x="390" y="178"/>
                  </a:cubicBezTo>
                  <a:cubicBezTo>
                    <a:pt x="390" y="178"/>
                    <a:pt x="391" y="177"/>
                    <a:pt x="391" y="177"/>
                  </a:cubicBezTo>
                  <a:cubicBezTo>
                    <a:pt x="391" y="177"/>
                    <a:pt x="392" y="176"/>
                    <a:pt x="392" y="175"/>
                  </a:cubicBezTo>
                  <a:cubicBezTo>
                    <a:pt x="393" y="175"/>
                    <a:pt x="395" y="170"/>
                    <a:pt x="394" y="169"/>
                  </a:cubicBezTo>
                  <a:cubicBezTo>
                    <a:pt x="394" y="167"/>
                    <a:pt x="393" y="165"/>
                    <a:pt x="393" y="165"/>
                  </a:cubicBezTo>
                  <a:cubicBezTo>
                    <a:pt x="393" y="165"/>
                    <a:pt x="393" y="165"/>
                    <a:pt x="393" y="164"/>
                  </a:cubicBezTo>
                  <a:cubicBezTo>
                    <a:pt x="393" y="164"/>
                    <a:pt x="394" y="164"/>
                    <a:pt x="394" y="163"/>
                  </a:cubicBezTo>
                  <a:cubicBezTo>
                    <a:pt x="394" y="163"/>
                    <a:pt x="397" y="161"/>
                    <a:pt x="397" y="161"/>
                  </a:cubicBezTo>
                  <a:cubicBezTo>
                    <a:pt x="397" y="161"/>
                    <a:pt x="399" y="160"/>
                    <a:pt x="399" y="160"/>
                  </a:cubicBezTo>
                  <a:cubicBezTo>
                    <a:pt x="399" y="160"/>
                    <a:pt x="399" y="159"/>
                    <a:pt x="399" y="159"/>
                  </a:cubicBezTo>
                  <a:cubicBezTo>
                    <a:pt x="399" y="158"/>
                    <a:pt x="399" y="158"/>
                    <a:pt x="399" y="158"/>
                  </a:cubicBezTo>
                  <a:cubicBezTo>
                    <a:pt x="399" y="157"/>
                    <a:pt x="401" y="155"/>
                    <a:pt x="401" y="154"/>
                  </a:cubicBezTo>
                  <a:cubicBezTo>
                    <a:pt x="401" y="153"/>
                    <a:pt x="400" y="147"/>
                    <a:pt x="400" y="147"/>
                  </a:cubicBezTo>
                  <a:cubicBezTo>
                    <a:pt x="400" y="147"/>
                    <a:pt x="400" y="147"/>
                    <a:pt x="400" y="147"/>
                  </a:cubicBezTo>
                  <a:cubicBezTo>
                    <a:pt x="400" y="146"/>
                    <a:pt x="402" y="145"/>
                    <a:pt x="402" y="145"/>
                  </a:cubicBezTo>
                  <a:cubicBezTo>
                    <a:pt x="402" y="145"/>
                    <a:pt x="402" y="144"/>
                    <a:pt x="402" y="144"/>
                  </a:cubicBezTo>
                  <a:cubicBezTo>
                    <a:pt x="403" y="144"/>
                    <a:pt x="405" y="144"/>
                    <a:pt x="405" y="144"/>
                  </a:cubicBezTo>
                  <a:cubicBezTo>
                    <a:pt x="405" y="144"/>
                    <a:pt x="405" y="143"/>
                    <a:pt x="406" y="143"/>
                  </a:cubicBezTo>
                  <a:cubicBezTo>
                    <a:pt x="406" y="143"/>
                    <a:pt x="410" y="139"/>
                    <a:pt x="410" y="139"/>
                  </a:cubicBezTo>
                  <a:cubicBezTo>
                    <a:pt x="410" y="139"/>
                    <a:pt x="411" y="139"/>
                    <a:pt x="411" y="139"/>
                  </a:cubicBezTo>
                  <a:cubicBezTo>
                    <a:pt x="411" y="139"/>
                    <a:pt x="419" y="135"/>
                    <a:pt x="421" y="134"/>
                  </a:cubicBezTo>
                  <a:cubicBezTo>
                    <a:pt x="422" y="134"/>
                    <a:pt x="424" y="133"/>
                    <a:pt x="425" y="134"/>
                  </a:cubicBezTo>
                  <a:cubicBezTo>
                    <a:pt x="426" y="135"/>
                    <a:pt x="426" y="135"/>
                    <a:pt x="426" y="135"/>
                  </a:cubicBezTo>
                  <a:cubicBezTo>
                    <a:pt x="426" y="136"/>
                    <a:pt x="426" y="136"/>
                    <a:pt x="426" y="136"/>
                  </a:cubicBezTo>
                  <a:cubicBezTo>
                    <a:pt x="427" y="137"/>
                    <a:pt x="429" y="138"/>
                    <a:pt x="429" y="138"/>
                  </a:cubicBezTo>
                  <a:cubicBezTo>
                    <a:pt x="429" y="138"/>
                    <a:pt x="431" y="138"/>
                    <a:pt x="430" y="137"/>
                  </a:cubicBezTo>
                  <a:cubicBezTo>
                    <a:pt x="430" y="136"/>
                    <a:pt x="427" y="131"/>
                    <a:pt x="427" y="131"/>
                  </a:cubicBezTo>
                  <a:cubicBezTo>
                    <a:pt x="427" y="131"/>
                    <a:pt x="426" y="130"/>
                    <a:pt x="427" y="129"/>
                  </a:cubicBezTo>
                  <a:cubicBezTo>
                    <a:pt x="427" y="129"/>
                    <a:pt x="429" y="127"/>
                    <a:pt x="429" y="127"/>
                  </a:cubicBezTo>
                  <a:cubicBezTo>
                    <a:pt x="429" y="127"/>
                    <a:pt x="433" y="124"/>
                    <a:pt x="433" y="124"/>
                  </a:cubicBezTo>
                  <a:cubicBezTo>
                    <a:pt x="433" y="124"/>
                    <a:pt x="434" y="123"/>
                    <a:pt x="434" y="123"/>
                  </a:cubicBezTo>
                  <a:cubicBezTo>
                    <a:pt x="434" y="123"/>
                    <a:pt x="433" y="121"/>
                    <a:pt x="433" y="119"/>
                  </a:cubicBezTo>
                  <a:cubicBezTo>
                    <a:pt x="433" y="119"/>
                    <a:pt x="433" y="119"/>
                    <a:pt x="433" y="119"/>
                  </a:cubicBezTo>
                  <a:cubicBezTo>
                    <a:pt x="433" y="119"/>
                    <a:pt x="429" y="118"/>
                    <a:pt x="428" y="117"/>
                  </a:cubicBezTo>
                  <a:cubicBezTo>
                    <a:pt x="427" y="117"/>
                    <a:pt x="422" y="116"/>
                    <a:pt x="421" y="116"/>
                  </a:cubicBezTo>
                  <a:cubicBezTo>
                    <a:pt x="421" y="116"/>
                    <a:pt x="420" y="116"/>
                    <a:pt x="420" y="117"/>
                  </a:cubicBezTo>
                  <a:cubicBezTo>
                    <a:pt x="419" y="118"/>
                    <a:pt x="418" y="117"/>
                    <a:pt x="418" y="117"/>
                  </a:cubicBezTo>
                  <a:cubicBezTo>
                    <a:pt x="417" y="117"/>
                    <a:pt x="418" y="116"/>
                    <a:pt x="418" y="116"/>
                  </a:cubicBezTo>
                  <a:cubicBezTo>
                    <a:pt x="419" y="115"/>
                    <a:pt x="418" y="115"/>
                    <a:pt x="418" y="115"/>
                  </a:cubicBezTo>
                  <a:cubicBezTo>
                    <a:pt x="418" y="114"/>
                    <a:pt x="419" y="114"/>
                    <a:pt x="419" y="114"/>
                  </a:cubicBezTo>
                  <a:cubicBezTo>
                    <a:pt x="420" y="113"/>
                    <a:pt x="420" y="113"/>
                    <a:pt x="420" y="112"/>
                  </a:cubicBezTo>
                  <a:cubicBezTo>
                    <a:pt x="420" y="112"/>
                    <a:pt x="421" y="112"/>
                    <a:pt x="422" y="111"/>
                  </a:cubicBezTo>
                  <a:cubicBezTo>
                    <a:pt x="423" y="111"/>
                    <a:pt x="421" y="109"/>
                    <a:pt x="421" y="108"/>
                  </a:cubicBezTo>
                  <a:cubicBezTo>
                    <a:pt x="421" y="108"/>
                    <a:pt x="420" y="107"/>
                    <a:pt x="420" y="107"/>
                  </a:cubicBezTo>
                  <a:cubicBezTo>
                    <a:pt x="421" y="106"/>
                    <a:pt x="420" y="106"/>
                    <a:pt x="420" y="106"/>
                  </a:cubicBezTo>
                  <a:cubicBezTo>
                    <a:pt x="420" y="107"/>
                    <a:pt x="417" y="108"/>
                    <a:pt x="416" y="108"/>
                  </a:cubicBezTo>
                  <a:cubicBezTo>
                    <a:pt x="416" y="109"/>
                    <a:pt x="416" y="109"/>
                    <a:pt x="416" y="108"/>
                  </a:cubicBezTo>
                  <a:cubicBezTo>
                    <a:pt x="416" y="107"/>
                    <a:pt x="415" y="106"/>
                    <a:pt x="415" y="106"/>
                  </a:cubicBezTo>
                  <a:cubicBezTo>
                    <a:pt x="415" y="106"/>
                    <a:pt x="415" y="106"/>
                    <a:pt x="416" y="106"/>
                  </a:cubicBezTo>
                  <a:cubicBezTo>
                    <a:pt x="416" y="105"/>
                    <a:pt x="418" y="104"/>
                    <a:pt x="419" y="103"/>
                  </a:cubicBezTo>
                  <a:cubicBezTo>
                    <a:pt x="419" y="102"/>
                    <a:pt x="418" y="102"/>
                    <a:pt x="417" y="102"/>
                  </a:cubicBezTo>
                  <a:cubicBezTo>
                    <a:pt x="416" y="102"/>
                    <a:pt x="416" y="102"/>
                    <a:pt x="415" y="101"/>
                  </a:cubicBezTo>
                  <a:cubicBezTo>
                    <a:pt x="414" y="100"/>
                    <a:pt x="413" y="101"/>
                    <a:pt x="413" y="101"/>
                  </a:cubicBezTo>
                  <a:cubicBezTo>
                    <a:pt x="413" y="101"/>
                    <a:pt x="405" y="106"/>
                    <a:pt x="405" y="106"/>
                  </a:cubicBezTo>
                  <a:cubicBezTo>
                    <a:pt x="404" y="106"/>
                    <a:pt x="404" y="106"/>
                    <a:pt x="404" y="106"/>
                  </a:cubicBezTo>
                  <a:cubicBezTo>
                    <a:pt x="404" y="106"/>
                    <a:pt x="396" y="104"/>
                    <a:pt x="395" y="104"/>
                  </a:cubicBezTo>
                  <a:cubicBezTo>
                    <a:pt x="395" y="103"/>
                    <a:pt x="395" y="103"/>
                    <a:pt x="394" y="102"/>
                  </a:cubicBezTo>
                  <a:cubicBezTo>
                    <a:pt x="393" y="101"/>
                    <a:pt x="389" y="104"/>
                    <a:pt x="388" y="105"/>
                  </a:cubicBezTo>
                  <a:cubicBezTo>
                    <a:pt x="387" y="106"/>
                    <a:pt x="383" y="110"/>
                    <a:pt x="383" y="110"/>
                  </a:cubicBezTo>
                  <a:cubicBezTo>
                    <a:pt x="382" y="110"/>
                    <a:pt x="382" y="110"/>
                    <a:pt x="382" y="110"/>
                  </a:cubicBezTo>
                  <a:cubicBezTo>
                    <a:pt x="382" y="110"/>
                    <a:pt x="379" y="111"/>
                    <a:pt x="378" y="112"/>
                  </a:cubicBezTo>
                  <a:cubicBezTo>
                    <a:pt x="377" y="112"/>
                    <a:pt x="374" y="112"/>
                    <a:pt x="373" y="113"/>
                  </a:cubicBezTo>
                  <a:cubicBezTo>
                    <a:pt x="372" y="113"/>
                    <a:pt x="371" y="116"/>
                    <a:pt x="371" y="117"/>
                  </a:cubicBezTo>
                  <a:cubicBezTo>
                    <a:pt x="370" y="117"/>
                    <a:pt x="370" y="118"/>
                    <a:pt x="370" y="118"/>
                  </a:cubicBezTo>
                  <a:cubicBezTo>
                    <a:pt x="370" y="118"/>
                    <a:pt x="368" y="118"/>
                    <a:pt x="366" y="120"/>
                  </a:cubicBezTo>
                  <a:cubicBezTo>
                    <a:pt x="364" y="121"/>
                    <a:pt x="364" y="123"/>
                    <a:pt x="364" y="123"/>
                  </a:cubicBezTo>
                  <a:cubicBezTo>
                    <a:pt x="365" y="124"/>
                    <a:pt x="364" y="124"/>
                    <a:pt x="364" y="124"/>
                  </a:cubicBezTo>
                  <a:cubicBezTo>
                    <a:pt x="363" y="124"/>
                    <a:pt x="361" y="126"/>
                    <a:pt x="361" y="126"/>
                  </a:cubicBezTo>
                  <a:cubicBezTo>
                    <a:pt x="360" y="126"/>
                    <a:pt x="359" y="126"/>
                    <a:pt x="358" y="126"/>
                  </a:cubicBezTo>
                  <a:cubicBezTo>
                    <a:pt x="358" y="126"/>
                    <a:pt x="351" y="127"/>
                    <a:pt x="348" y="127"/>
                  </a:cubicBezTo>
                  <a:cubicBezTo>
                    <a:pt x="348" y="127"/>
                    <a:pt x="348" y="127"/>
                    <a:pt x="348" y="127"/>
                  </a:cubicBezTo>
                  <a:cubicBezTo>
                    <a:pt x="348" y="128"/>
                    <a:pt x="348" y="129"/>
                    <a:pt x="348" y="130"/>
                  </a:cubicBezTo>
                  <a:cubicBezTo>
                    <a:pt x="348" y="130"/>
                    <a:pt x="349" y="131"/>
                    <a:pt x="349" y="131"/>
                  </a:cubicBezTo>
                  <a:cubicBezTo>
                    <a:pt x="349" y="131"/>
                    <a:pt x="351" y="132"/>
                    <a:pt x="351" y="132"/>
                  </a:cubicBezTo>
                  <a:cubicBezTo>
                    <a:pt x="352" y="132"/>
                    <a:pt x="354" y="133"/>
                    <a:pt x="355" y="133"/>
                  </a:cubicBezTo>
                  <a:cubicBezTo>
                    <a:pt x="355" y="134"/>
                    <a:pt x="355" y="135"/>
                    <a:pt x="355" y="135"/>
                  </a:cubicBezTo>
                  <a:cubicBezTo>
                    <a:pt x="354" y="135"/>
                    <a:pt x="354" y="136"/>
                    <a:pt x="354" y="137"/>
                  </a:cubicBezTo>
                  <a:cubicBezTo>
                    <a:pt x="354" y="137"/>
                    <a:pt x="354" y="138"/>
                    <a:pt x="354" y="138"/>
                  </a:cubicBezTo>
                  <a:cubicBezTo>
                    <a:pt x="354" y="139"/>
                    <a:pt x="355" y="140"/>
                    <a:pt x="355" y="140"/>
                  </a:cubicBezTo>
                  <a:cubicBezTo>
                    <a:pt x="355" y="140"/>
                    <a:pt x="355" y="141"/>
                    <a:pt x="355" y="141"/>
                  </a:cubicBezTo>
                  <a:cubicBezTo>
                    <a:pt x="354" y="141"/>
                    <a:pt x="353" y="142"/>
                    <a:pt x="353" y="142"/>
                  </a:cubicBezTo>
                  <a:cubicBezTo>
                    <a:pt x="353" y="142"/>
                    <a:pt x="352" y="142"/>
                    <a:pt x="352" y="142"/>
                  </a:cubicBezTo>
                  <a:cubicBezTo>
                    <a:pt x="352" y="142"/>
                    <a:pt x="352" y="141"/>
                    <a:pt x="351" y="141"/>
                  </a:cubicBezTo>
                  <a:cubicBezTo>
                    <a:pt x="351" y="142"/>
                    <a:pt x="348" y="142"/>
                    <a:pt x="347" y="142"/>
                  </a:cubicBezTo>
                  <a:cubicBezTo>
                    <a:pt x="345" y="142"/>
                    <a:pt x="340" y="143"/>
                    <a:pt x="339" y="143"/>
                  </a:cubicBezTo>
                  <a:cubicBezTo>
                    <a:pt x="338" y="143"/>
                    <a:pt x="335" y="143"/>
                    <a:pt x="334" y="143"/>
                  </a:cubicBezTo>
                  <a:cubicBezTo>
                    <a:pt x="334" y="142"/>
                    <a:pt x="331" y="142"/>
                    <a:pt x="331" y="142"/>
                  </a:cubicBezTo>
                  <a:cubicBezTo>
                    <a:pt x="331" y="141"/>
                    <a:pt x="330" y="141"/>
                    <a:pt x="330" y="141"/>
                  </a:cubicBezTo>
                  <a:cubicBezTo>
                    <a:pt x="329" y="141"/>
                    <a:pt x="329" y="141"/>
                    <a:pt x="328" y="141"/>
                  </a:cubicBezTo>
                  <a:cubicBezTo>
                    <a:pt x="328" y="141"/>
                    <a:pt x="327" y="142"/>
                    <a:pt x="327" y="142"/>
                  </a:cubicBezTo>
                  <a:cubicBezTo>
                    <a:pt x="326" y="142"/>
                    <a:pt x="325" y="143"/>
                    <a:pt x="324" y="143"/>
                  </a:cubicBezTo>
                  <a:cubicBezTo>
                    <a:pt x="324" y="143"/>
                    <a:pt x="322" y="143"/>
                    <a:pt x="322" y="143"/>
                  </a:cubicBezTo>
                  <a:cubicBezTo>
                    <a:pt x="322" y="143"/>
                    <a:pt x="322" y="144"/>
                    <a:pt x="321" y="144"/>
                  </a:cubicBezTo>
                  <a:cubicBezTo>
                    <a:pt x="321" y="144"/>
                    <a:pt x="320" y="144"/>
                    <a:pt x="320" y="144"/>
                  </a:cubicBezTo>
                  <a:cubicBezTo>
                    <a:pt x="319" y="143"/>
                    <a:pt x="317" y="142"/>
                    <a:pt x="316" y="142"/>
                  </a:cubicBezTo>
                  <a:cubicBezTo>
                    <a:pt x="316" y="142"/>
                    <a:pt x="315" y="141"/>
                    <a:pt x="314" y="142"/>
                  </a:cubicBezTo>
                  <a:cubicBezTo>
                    <a:pt x="313" y="142"/>
                    <a:pt x="313" y="142"/>
                    <a:pt x="313" y="142"/>
                  </a:cubicBezTo>
                  <a:cubicBezTo>
                    <a:pt x="312" y="142"/>
                    <a:pt x="311" y="142"/>
                    <a:pt x="310" y="141"/>
                  </a:cubicBezTo>
                  <a:cubicBezTo>
                    <a:pt x="310" y="141"/>
                    <a:pt x="310" y="140"/>
                    <a:pt x="309" y="140"/>
                  </a:cubicBezTo>
                  <a:cubicBezTo>
                    <a:pt x="309" y="141"/>
                    <a:pt x="309" y="140"/>
                    <a:pt x="308" y="140"/>
                  </a:cubicBezTo>
                  <a:cubicBezTo>
                    <a:pt x="308" y="140"/>
                    <a:pt x="308" y="140"/>
                    <a:pt x="308" y="139"/>
                  </a:cubicBezTo>
                  <a:cubicBezTo>
                    <a:pt x="307" y="139"/>
                    <a:pt x="307" y="138"/>
                    <a:pt x="307" y="138"/>
                  </a:cubicBezTo>
                  <a:cubicBezTo>
                    <a:pt x="307" y="137"/>
                    <a:pt x="306" y="137"/>
                    <a:pt x="306" y="137"/>
                  </a:cubicBezTo>
                  <a:cubicBezTo>
                    <a:pt x="306" y="137"/>
                    <a:pt x="305" y="137"/>
                    <a:pt x="306" y="136"/>
                  </a:cubicBezTo>
                  <a:cubicBezTo>
                    <a:pt x="306" y="136"/>
                    <a:pt x="307" y="135"/>
                    <a:pt x="308" y="135"/>
                  </a:cubicBezTo>
                  <a:cubicBezTo>
                    <a:pt x="308" y="135"/>
                    <a:pt x="308" y="134"/>
                    <a:pt x="308" y="134"/>
                  </a:cubicBezTo>
                  <a:cubicBezTo>
                    <a:pt x="308" y="134"/>
                    <a:pt x="308" y="134"/>
                    <a:pt x="307" y="134"/>
                  </a:cubicBezTo>
                  <a:cubicBezTo>
                    <a:pt x="307" y="133"/>
                    <a:pt x="307" y="133"/>
                    <a:pt x="306" y="132"/>
                  </a:cubicBezTo>
                  <a:cubicBezTo>
                    <a:pt x="306" y="131"/>
                    <a:pt x="306" y="129"/>
                    <a:pt x="307" y="128"/>
                  </a:cubicBezTo>
                  <a:cubicBezTo>
                    <a:pt x="307" y="127"/>
                    <a:pt x="307" y="126"/>
                    <a:pt x="307" y="124"/>
                  </a:cubicBezTo>
                  <a:cubicBezTo>
                    <a:pt x="307" y="122"/>
                    <a:pt x="305" y="122"/>
                    <a:pt x="304" y="122"/>
                  </a:cubicBezTo>
                  <a:cubicBezTo>
                    <a:pt x="302" y="121"/>
                    <a:pt x="298" y="124"/>
                    <a:pt x="297" y="125"/>
                  </a:cubicBezTo>
                  <a:cubicBezTo>
                    <a:pt x="297" y="125"/>
                    <a:pt x="297" y="125"/>
                    <a:pt x="296" y="125"/>
                  </a:cubicBezTo>
                  <a:cubicBezTo>
                    <a:pt x="296" y="126"/>
                    <a:pt x="296" y="127"/>
                    <a:pt x="296" y="128"/>
                  </a:cubicBezTo>
                  <a:cubicBezTo>
                    <a:pt x="296" y="129"/>
                    <a:pt x="294" y="136"/>
                    <a:pt x="294" y="137"/>
                  </a:cubicBezTo>
                  <a:cubicBezTo>
                    <a:pt x="294" y="138"/>
                    <a:pt x="297" y="142"/>
                    <a:pt x="297" y="142"/>
                  </a:cubicBezTo>
                  <a:cubicBezTo>
                    <a:pt x="297" y="143"/>
                    <a:pt x="297" y="143"/>
                    <a:pt x="297" y="143"/>
                  </a:cubicBezTo>
                  <a:cubicBezTo>
                    <a:pt x="297" y="143"/>
                    <a:pt x="295" y="148"/>
                    <a:pt x="295" y="149"/>
                  </a:cubicBezTo>
                  <a:cubicBezTo>
                    <a:pt x="294" y="150"/>
                    <a:pt x="290" y="149"/>
                    <a:pt x="290" y="149"/>
                  </a:cubicBezTo>
                  <a:cubicBezTo>
                    <a:pt x="289" y="149"/>
                    <a:pt x="284" y="149"/>
                    <a:pt x="284" y="149"/>
                  </a:cubicBezTo>
                  <a:cubicBezTo>
                    <a:pt x="283" y="149"/>
                    <a:pt x="282" y="148"/>
                    <a:pt x="281" y="148"/>
                  </a:cubicBezTo>
                  <a:cubicBezTo>
                    <a:pt x="281" y="148"/>
                    <a:pt x="281" y="148"/>
                    <a:pt x="281" y="147"/>
                  </a:cubicBezTo>
                  <a:cubicBezTo>
                    <a:pt x="281" y="147"/>
                    <a:pt x="280" y="146"/>
                    <a:pt x="280" y="146"/>
                  </a:cubicBezTo>
                  <a:cubicBezTo>
                    <a:pt x="280" y="146"/>
                    <a:pt x="279" y="146"/>
                    <a:pt x="279" y="147"/>
                  </a:cubicBezTo>
                  <a:cubicBezTo>
                    <a:pt x="278" y="147"/>
                    <a:pt x="277" y="148"/>
                    <a:pt x="276" y="148"/>
                  </a:cubicBezTo>
                  <a:cubicBezTo>
                    <a:pt x="276" y="148"/>
                    <a:pt x="276" y="148"/>
                    <a:pt x="276" y="148"/>
                  </a:cubicBezTo>
                  <a:cubicBezTo>
                    <a:pt x="272" y="147"/>
                    <a:pt x="272" y="147"/>
                    <a:pt x="272" y="147"/>
                  </a:cubicBezTo>
                  <a:cubicBezTo>
                    <a:pt x="272" y="147"/>
                    <a:pt x="268" y="146"/>
                    <a:pt x="267" y="146"/>
                  </a:cubicBezTo>
                  <a:cubicBezTo>
                    <a:pt x="267" y="145"/>
                    <a:pt x="264" y="146"/>
                    <a:pt x="263" y="146"/>
                  </a:cubicBezTo>
                  <a:cubicBezTo>
                    <a:pt x="262" y="146"/>
                    <a:pt x="262" y="146"/>
                    <a:pt x="262" y="146"/>
                  </a:cubicBezTo>
                  <a:cubicBezTo>
                    <a:pt x="262" y="146"/>
                    <a:pt x="260" y="142"/>
                    <a:pt x="260" y="142"/>
                  </a:cubicBezTo>
                  <a:cubicBezTo>
                    <a:pt x="260" y="142"/>
                    <a:pt x="259" y="142"/>
                    <a:pt x="259" y="142"/>
                  </a:cubicBezTo>
                  <a:cubicBezTo>
                    <a:pt x="259" y="142"/>
                    <a:pt x="256" y="143"/>
                    <a:pt x="255" y="143"/>
                  </a:cubicBezTo>
                  <a:cubicBezTo>
                    <a:pt x="254" y="144"/>
                    <a:pt x="254" y="143"/>
                    <a:pt x="254" y="143"/>
                  </a:cubicBezTo>
                  <a:cubicBezTo>
                    <a:pt x="254" y="143"/>
                    <a:pt x="253" y="142"/>
                    <a:pt x="253" y="142"/>
                  </a:cubicBezTo>
                  <a:cubicBezTo>
                    <a:pt x="252" y="141"/>
                    <a:pt x="249" y="140"/>
                    <a:pt x="249" y="140"/>
                  </a:cubicBezTo>
                  <a:cubicBezTo>
                    <a:pt x="248" y="140"/>
                    <a:pt x="247" y="139"/>
                    <a:pt x="247" y="139"/>
                  </a:cubicBezTo>
                  <a:cubicBezTo>
                    <a:pt x="246" y="139"/>
                    <a:pt x="245" y="139"/>
                    <a:pt x="245" y="138"/>
                  </a:cubicBezTo>
                  <a:cubicBezTo>
                    <a:pt x="244" y="137"/>
                    <a:pt x="244" y="135"/>
                    <a:pt x="244" y="134"/>
                  </a:cubicBezTo>
                  <a:cubicBezTo>
                    <a:pt x="244" y="134"/>
                    <a:pt x="243" y="134"/>
                    <a:pt x="243" y="134"/>
                  </a:cubicBezTo>
                  <a:cubicBezTo>
                    <a:pt x="243" y="134"/>
                    <a:pt x="240" y="132"/>
                    <a:pt x="238" y="132"/>
                  </a:cubicBezTo>
                  <a:cubicBezTo>
                    <a:pt x="237" y="131"/>
                    <a:pt x="235" y="132"/>
                    <a:pt x="234" y="132"/>
                  </a:cubicBezTo>
                  <a:cubicBezTo>
                    <a:pt x="234" y="132"/>
                    <a:pt x="233" y="133"/>
                    <a:pt x="233" y="133"/>
                  </a:cubicBezTo>
                  <a:cubicBezTo>
                    <a:pt x="233" y="134"/>
                    <a:pt x="232" y="133"/>
                    <a:pt x="232" y="133"/>
                  </a:cubicBezTo>
                  <a:cubicBezTo>
                    <a:pt x="232" y="133"/>
                    <a:pt x="229" y="132"/>
                    <a:pt x="229" y="132"/>
                  </a:cubicBezTo>
                  <a:cubicBezTo>
                    <a:pt x="228" y="132"/>
                    <a:pt x="228" y="132"/>
                    <a:pt x="228" y="132"/>
                  </a:cubicBezTo>
                  <a:cubicBezTo>
                    <a:pt x="228" y="132"/>
                    <a:pt x="225" y="133"/>
                    <a:pt x="225" y="134"/>
                  </a:cubicBezTo>
                  <a:cubicBezTo>
                    <a:pt x="225" y="134"/>
                    <a:pt x="224" y="133"/>
                    <a:pt x="223" y="133"/>
                  </a:cubicBezTo>
                  <a:cubicBezTo>
                    <a:pt x="223" y="133"/>
                    <a:pt x="223" y="133"/>
                    <a:pt x="223" y="133"/>
                  </a:cubicBezTo>
                  <a:cubicBezTo>
                    <a:pt x="223" y="133"/>
                    <a:pt x="218" y="131"/>
                    <a:pt x="217" y="131"/>
                  </a:cubicBezTo>
                  <a:cubicBezTo>
                    <a:pt x="217" y="131"/>
                    <a:pt x="216" y="131"/>
                    <a:pt x="216" y="131"/>
                  </a:cubicBezTo>
                  <a:cubicBezTo>
                    <a:pt x="216" y="131"/>
                    <a:pt x="216" y="129"/>
                    <a:pt x="216" y="128"/>
                  </a:cubicBezTo>
                  <a:cubicBezTo>
                    <a:pt x="215" y="128"/>
                    <a:pt x="215" y="128"/>
                    <a:pt x="215" y="128"/>
                  </a:cubicBezTo>
                  <a:cubicBezTo>
                    <a:pt x="215" y="128"/>
                    <a:pt x="209" y="126"/>
                    <a:pt x="208" y="126"/>
                  </a:cubicBezTo>
                  <a:cubicBezTo>
                    <a:pt x="208" y="126"/>
                    <a:pt x="207" y="125"/>
                    <a:pt x="207" y="125"/>
                  </a:cubicBezTo>
                  <a:cubicBezTo>
                    <a:pt x="206" y="125"/>
                    <a:pt x="206" y="125"/>
                    <a:pt x="205" y="125"/>
                  </a:cubicBezTo>
                  <a:cubicBezTo>
                    <a:pt x="204" y="126"/>
                    <a:pt x="203" y="125"/>
                    <a:pt x="203" y="125"/>
                  </a:cubicBezTo>
                  <a:cubicBezTo>
                    <a:pt x="202" y="125"/>
                    <a:pt x="199" y="122"/>
                    <a:pt x="198" y="122"/>
                  </a:cubicBezTo>
                  <a:cubicBezTo>
                    <a:pt x="197" y="122"/>
                    <a:pt x="193" y="118"/>
                    <a:pt x="193" y="117"/>
                  </a:cubicBezTo>
                  <a:cubicBezTo>
                    <a:pt x="193" y="117"/>
                    <a:pt x="192" y="117"/>
                    <a:pt x="191" y="117"/>
                  </a:cubicBezTo>
                  <a:cubicBezTo>
                    <a:pt x="190" y="117"/>
                    <a:pt x="184" y="113"/>
                    <a:pt x="184" y="112"/>
                  </a:cubicBezTo>
                  <a:cubicBezTo>
                    <a:pt x="183" y="112"/>
                    <a:pt x="183" y="113"/>
                    <a:pt x="183" y="113"/>
                  </a:cubicBezTo>
                  <a:cubicBezTo>
                    <a:pt x="183" y="114"/>
                    <a:pt x="183" y="114"/>
                    <a:pt x="183" y="114"/>
                  </a:cubicBezTo>
                  <a:cubicBezTo>
                    <a:pt x="183" y="114"/>
                    <a:pt x="181" y="113"/>
                    <a:pt x="181" y="113"/>
                  </a:cubicBezTo>
                  <a:cubicBezTo>
                    <a:pt x="180" y="112"/>
                    <a:pt x="177" y="111"/>
                    <a:pt x="177" y="110"/>
                  </a:cubicBezTo>
                  <a:cubicBezTo>
                    <a:pt x="176" y="110"/>
                    <a:pt x="177" y="110"/>
                    <a:pt x="177" y="109"/>
                  </a:cubicBezTo>
                  <a:cubicBezTo>
                    <a:pt x="177" y="108"/>
                    <a:pt x="177" y="107"/>
                    <a:pt x="178" y="106"/>
                  </a:cubicBezTo>
                  <a:cubicBezTo>
                    <a:pt x="178" y="105"/>
                    <a:pt x="180" y="103"/>
                    <a:pt x="180" y="102"/>
                  </a:cubicBezTo>
                  <a:cubicBezTo>
                    <a:pt x="180" y="102"/>
                    <a:pt x="180" y="102"/>
                    <a:pt x="180" y="102"/>
                  </a:cubicBezTo>
                  <a:cubicBezTo>
                    <a:pt x="179" y="101"/>
                    <a:pt x="179" y="101"/>
                    <a:pt x="179" y="100"/>
                  </a:cubicBezTo>
                  <a:cubicBezTo>
                    <a:pt x="179" y="99"/>
                    <a:pt x="181" y="98"/>
                    <a:pt x="181" y="97"/>
                  </a:cubicBezTo>
                  <a:cubicBezTo>
                    <a:pt x="182" y="97"/>
                    <a:pt x="182" y="96"/>
                    <a:pt x="182" y="95"/>
                  </a:cubicBezTo>
                  <a:cubicBezTo>
                    <a:pt x="182" y="94"/>
                    <a:pt x="185" y="92"/>
                    <a:pt x="185" y="91"/>
                  </a:cubicBezTo>
                  <a:cubicBezTo>
                    <a:pt x="186" y="91"/>
                    <a:pt x="189" y="89"/>
                    <a:pt x="191" y="88"/>
                  </a:cubicBezTo>
                  <a:cubicBezTo>
                    <a:pt x="191" y="87"/>
                    <a:pt x="191" y="87"/>
                    <a:pt x="191" y="87"/>
                  </a:cubicBezTo>
                  <a:cubicBezTo>
                    <a:pt x="191" y="87"/>
                    <a:pt x="179" y="82"/>
                    <a:pt x="179" y="82"/>
                  </a:cubicBezTo>
                  <a:cubicBezTo>
                    <a:pt x="178" y="82"/>
                    <a:pt x="179" y="81"/>
                    <a:pt x="179" y="79"/>
                  </a:cubicBezTo>
                  <a:cubicBezTo>
                    <a:pt x="180" y="78"/>
                    <a:pt x="176" y="77"/>
                    <a:pt x="175" y="77"/>
                  </a:cubicBezTo>
                  <a:cubicBezTo>
                    <a:pt x="174" y="76"/>
                    <a:pt x="168" y="74"/>
                    <a:pt x="167" y="74"/>
                  </a:cubicBezTo>
                  <a:cubicBezTo>
                    <a:pt x="167" y="74"/>
                    <a:pt x="167" y="73"/>
                    <a:pt x="166" y="73"/>
                  </a:cubicBezTo>
                  <a:cubicBezTo>
                    <a:pt x="166" y="72"/>
                    <a:pt x="164" y="69"/>
                    <a:pt x="163" y="69"/>
                  </a:cubicBezTo>
                  <a:cubicBezTo>
                    <a:pt x="163" y="69"/>
                    <a:pt x="163" y="68"/>
                    <a:pt x="162" y="68"/>
                  </a:cubicBezTo>
                  <a:cubicBezTo>
                    <a:pt x="162" y="67"/>
                    <a:pt x="160" y="69"/>
                    <a:pt x="160" y="69"/>
                  </a:cubicBezTo>
                  <a:cubicBezTo>
                    <a:pt x="159" y="70"/>
                    <a:pt x="159" y="69"/>
                    <a:pt x="159" y="69"/>
                  </a:cubicBezTo>
                  <a:cubicBezTo>
                    <a:pt x="157" y="67"/>
                    <a:pt x="157" y="67"/>
                    <a:pt x="157" y="67"/>
                  </a:cubicBezTo>
                  <a:cubicBezTo>
                    <a:pt x="156" y="65"/>
                    <a:pt x="157" y="61"/>
                    <a:pt x="157" y="61"/>
                  </a:cubicBezTo>
                  <a:cubicBezTo>
                    <a:pt x="157" y="60"/>
                    <a:pt x="157" y="59"/>
                    <a:pt x="157" y="59"/>
                  </a:cubicBezTo>
                  <a:cubicBezTo>
                    <a:pt x="157" y="59"/>
                    <a:pt x="153" y="55"/>
                    <a:pt x="153" y="54"/>
                  </a:cubicBezTo>
                  <a:cubicBezTo>
                    <a:pt x="153" y="54"/>
                    <a:pt x="152" y="51"/>
                    <a:pt x="152" y="50"/>
                  </a:cubicBezTo>
                  <a:cubicBezTo>
                    <a:pt x="152" y="49"/>
                    <a:pt x="152" y="49"/>
                    <a:pt x="152" y="49"/>
                  </a:cubicBezTo>
                  <a:cubicBezTo>
                    <a:pt x="153" y="49"/>
                    <a:pt x="157" y="48"/>
                    <a:pt x="157" y="48"/>
                  </a:cubicBezTo>
                  <a:cubicBezTo>
                    <a:pt x="157" y="48"/>
                    <a:pt x="158" y="48"/>
                    <a:pt x="157" y="49"/>
                  </a:cubicBezTo>
                  <a:cubicBezTo>
                    <a:pt x="157" y="49"/>
                    <a:pt x="158" y="50"/>
                    <a:pt x="158" y="51"/>
                  </a:cubicBezTo>
                  <a:cubicBezTo>
                    <a:pt x="159" y="51"/>
                    <a:pt x="160" y="52"/>
                    <a:pt x="161" y="52"/>
                  </a:cubicBezTo>
                  <a:cubicBezTo>
                    <a:pt x="163" y="52"/>
                    <a:pt x="168" y="47"/>
                    <a:pt x="168" y="46"/>
                  </a:cubicBezTo>
                  <a:cubicBezTo>
                    <a:pt x="168" y="46"/>
                    <a:pt x="168" y="45"/>
                    <a:pt x="168" y="45"/>
                  </a:cubicBezTo>
                  <a:cubicBezTo>
                    <a:pt x="167" y="44"/>
                    <a:pt x="167" y="41"/>
                    <a:pt x="167" y="40"/>
                  </a:cubicBezTo>
                  <a:cubicBezTo>
                    <a:pt x="167" y="39"/>
                    <a:pt x="165" y="38"/>
                    <a:pt x="164" y="38"/>
                  </a:cubicBezTo>
                  <a:cubicBezTo>
                    <a:pt x="163" y="38"/>
                    <a:pt x="161" y="37"/>
                    <a:pt x="161" y="36"/>
                  </a:cubicBezTo>
                  <a:cubicBezTo>
                    <a:pt x="161" y="36"/>
                    <a:pt x="160" y="35"/>
                    <a:pt x="160" y="35"/>
                  </a:cubicBezTo>
                  <a:cubicBezTo>
                    <a:pt x="160" y="35"/>
                    <a:pt x="160" y="35"/>
                    <a:pt x="160" y="3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8" name="Freeform 524">
              <a:extLst>
                <a:ext uri="{FF2B5EF4-FFF2-40B4-BE49-F238E27FC236}">
                  <a16:creationId xmlns="" xmlns:a16="http://schemas.microsoft.com/office/drawing/2014/main" id="{34024338-697C-4356-9D63-C57CD7A5B9D5}"/>
                </a:ext>
              </a:extLst>
            </p:cNvPr>
            <p:cNvSpPr>
              <a:spLocks/>
            </p:cNvSpPr>
            <p:nvPr/>
          </p:nvSpPr>
          <p:spPr bwMode="auto">
            <a:xfrm>
              <a:off x="4149340" y="2661420"/>
              <a:ext cx="38886" cy="44441"/>
            </a:xfrm>
            <a:custGeom>
              <a:avLst/>
              <a:gdLst>
                <a:gd name="T0" fmla="*/ 2 w 38"/>
                <a:gd name="T1" fmla="*/ 8 h 43"/>
                <a:gd name="T2" fmla="*/ 4 w 38"/>
                <a:gd name="T3" fmla="*/ 9 h 43"/>
                <a:gd name="T4" fmla="*/ 3 w 38"/>
                <a:gd name="T5" fmla="*/ 12 h 43"/>
                <a:gd name="T6" fmla="*/ 5 w 38"/>
                <a:gd name="T7" fmla="*/ 16 h 43"/>
                <a:gd name="T8" fmla="*/ 7 w 38"/>
                <a:gd name="T9" fmla="*/ 21 h 43"/>
                <a:gd name="T10" fmla="*/ 10 w 38"/>
                <a:gd name="T11" fmla="*/ 24 h 43"/>
                <a:gd name="T12" fmla="*/ 17 w 38"/>
                <a:gd name="T13" fmla="*/ 27 h 43"/>
                <a:gd name="T14" fmla="*/ 17 w 38"/>
                <a:gd name="T15" fmla="*/ 28 h 43"/>
                <a:gd name="T16" fmla="*/ 15 w 38"/>
                <a:gd name="T17" fmla="*/ 31 h 43"/>
                <a:gd name="T18" fmla="*/ 14 w 38"/>
                <a:gd name="T19" fmla="*/ 32 h 43"/>
                <a:gd name="T20" fmla="*/ 17 w 38"/>
                <a:gd name="T21" fmla="*/ 43 h 43"/>
                <a:gd name="T22" fmla="*/ 17 w 38"/>
                <a:gd name="T23" fmla="*/ 40 h 43"/>
                <a:gd name="T24" fmla="*/ 18 w 38"/>
                <a:gd name="T25" fmla="*/ 39 h 43"/>
                <a:gd name="T26" fmla="*/ 17 w 38"/>
                <a:gd name="T27" fmla="*/ 36 h 43"/>
                <a:gd name="T28" fmla="*/ 16 w 38"/>
                <a:gd name="T29" fmla="*/ 33 h 43"/>
                <a:gd name="T30" fmla="*/ 19 w 38"/>
                <a:gd name="T31" fmla="*/ 33 h 43"/>
                <a:gd name="T32" fmla="*/ 23 w 38"/>
                <a:gd name="T33" fmla="*/ 32 h 43"/>
                <a:gd name="T34" fmla="*/ 26 w 38"/>
                <a:gd name="T35" fmla="*/ 29 h 43"/>
                <a:gd name="T36" fmla="*/ 26 w 38"/>
                <a:gd name="T37" fmla="*/ 26 h 43"/>
                <a:gd name="T38" fmla="*/ 28 w 38"/>
                <a:gd name="T39" fmla="*/ 26 h 43"/>
                <a:gd name="T40" fmla="*/ 31 w 38"/>
                <a:gd name="T41" fmla="*/ 23 h 43"/>
                <a:gd name="T42" fmla="*/ 35 w 38"/>
                <a:gd name="T43" fmla="*/ 17 h 43"/>
                <a:gd name="T44" fmla="*/ 38 w 38"/>
                <a:gd name="T45" fmla="*/ 9 h 43"/>
                <a:gd name="T46" fmla="*/ 37 w 38"/>
                <a:gd name="T47" fmla="*/ 7 h 43"/>
                <a:gd name="T48" fmla="*/ 34 w 38"/>
                <a:gd name="T49" fmla="*/ 9 h 43"/>
                <a:gd name="T50" fmla="*/ 33 w 38"/>
                <a:gd name="T51" fmla="*/ 8 h 43"/>
                <a:gd name="T52" fmla="*/ 32 w 38"/>
                <a:gd name="T53" fmla="*/ 7 h 43"/>
                <a:gd name="T54" fmla="*/ 23 w 38"/>
                <a:gd name="T55" fmla="*/ 1 h 43"/>
                <a:gd name="T56" fmla="*/ 21 w 38"/>
                <a:gd name="T57" fmla="*/ 0 h 43"/>
                <a:gd name="T58" fmla="*/ 16 w 38"/>
                <a:gd name="T59" fmla="*/ 0 h 43"/>
                <a:gd name="T60" fmla="*/ 13 w 38"/>
                <a:gd name="T61" fmla="*/ 2 h 43"/>
                <a:gd name="T62" fmla="*/ 11 w 38"/>
                <a:gd name="T63" fmla="*/ 3 h 43"/>
                <a:gd name="T64" fmla="*/ 8 w 38"/>
                <a:gd name="T65" fmla="*/ 4 h 43"/>
                <a:gd name="T66" fmla="*/ 2 w 38"/>
                <a:gd name="T67" fmla="*/ 7 h 43"/>
                <a:gd name="T68" fmla="*/ 0 w 38"/>
                <a:gd name="T69" fmla="*/ 8 h 43"/>
                <a:gd name="T70" fmla="*/ 2 w 38"/>
                <a:gd name="T71"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43">
                  <a:moveTo>
                    <a:pt x="2" y="8"/>
                  </a:moveTo>
                  <a:cubicBezTo>
                    <a:pt x="3" y="8"/>
                    <a:pt x="4" y="8"/>
                    <a:pt x="4" y="9"/>
                  </a:cubicBezTo>
                  <a:cubicBezTo>
                    <a:pt x="3" y="10"/>
                    <a:pt x="3" y="11"/>
                    <a:pt x="3" y="12"/>
                  </a:cubicBezTo>
                  <a:cubicBezTo>
                    <a:pt x="4" y="13"/>
                    <a:pt x="5" y="16"/>
                    <a:pt x="5" y="16"/>
                  </a:cubicBezTo>
                  <a:cubicBezTo>
                    <a:pt x="5" y="17"/>
                    <a:pt x="7" y="20"/>
                    <a:pt x="7" y="21"/>
                  </a:cubicBezTo>
                  <a:cubicBezTo>
                    <a:pt x="7" y="21"/>
                    <a:pt x="8" y="23"/>
                    <a:pt x="10" y="24"/>
                  </a:cubicBezTo>
                  <a:cubicBezTo>
                    <a:pt x="12" y="25"/>
                    <a:pt x="17" y="27"/>
                    <a:pt x="17" y="27"/>
                  </a:cubicBezTo>
                  <a:cubicBezTo>
                    <a:pt x="17" y="27"/>
                    <a:pt x="18" y="27"/>
                    <a:pt x="17" y="28"/>
                  </a:cubicBezTo>
                  <a:cubicBezTo>
                    <a:pt x="17" y="28"/>
                    <a:pt x="16" y="31"/>
                    <a:pt x="15" y="31"/>
                  </a:cubicBezTo>
                  <a:cubicBezTo>
                    <a:pt x="14" y="31"/>
                    <a:pt x="13" y="32"/>
                    <a:pt x="14" y="32"/>
                  </a:cubicBezTo>
                  <a:cubicBezTo>
                    <a:pt x="14" y="33"/>
                    <a:pt x="16" y="41"/>
                    <a:pt x="17" y="43"/>
                  </a:cubicBezTo>
                  <a:cubicBezTo>
                    <a:pt x="17" y="42"/>
                    <a:pt x="16" y="41"/>
                    <a:pt x="17" y="40"/>
                  </a:cubicBezTo>
                  <a:cubicBezTo>
                    <a:pt x="17" y="39"/>
                    <a:pt x="17" y="39"/>
                    <a:pt x="18" y="39"/>
                  </a:cubicBezTo>
                  <a:cubicBezTo>
                    <a:pt x="19" y="39"/>
                    <a:pt x="17" y="36"/>
                    <a:pt x="17" y="36"/>
                  </a:cubicBezTo>
                  <a:cubicBezTo>
                    <a:pt x="17" y="35"/>
                    <a:pt x="16" y="34"/>
                    <a:pt x="16" y="33"/>
                  </a:cubicBezTo>
                  <a:cubicBezTo>
                    <a:pt x="17" y="33"/>
                    <a:pt x="18" y="33"/>
                    <a:pt x="19" y="33"/>
                  </a:cubicBezTo>
                  <a:cubicBezTo>
                    <a:pt x="19" y="33"/>
                    <a:pt x="22" y="32"/>
                    <a:pt x="23" y="32"/>
                  </a:cubicBezTo>
                  <a:cubicBezTo>
                    <a:pt x="24" y="32"/>
                    <a:pt x="25" y="30"/>
                    <a:pt x="26" y="29"/>
                  </a:cubicBezTo>
                  <a:cubicBezTo>
                    <a:pt x="26" y="29"/>
                    <a:pt x="26" y="26"/>
                    <a:pt x="26" y="26"/>
                  </a:cubicBezTo>
                  <a:cubicBezTo>
                    <a:pt x="26" y="26"/>
                    <a:pt x="27" y="26"/>
                    <a:pt x="28" y="26"/>
                  </a:cubicBezTo>
                  <a:cubicBezTo>
                    <a:pt x="28" y="26"/>
                    <a:pt x="31" y="23"/>
                    <a:pt x="31" y="23"/>
                  </a:cubicBezTo>
                  <a:cubicBezTo>
                    <a:pt x="32" y="22"/>
                    <a:pt x="35" y="17"/>
                    <a:pt x="35" y="17"/>
                  </a:cubicBezTo>
                  <a:cubicBezTo>
                    <a:pt x="36" y="16"/>
                    <a:pt x="38" y="9"/>
                    <a:pt x="38" y="9"/>
                  </a:cubicBezTo>
                  <a:cubicBezTo>
                    <a:pt x="38" y="8"/>
                    <a:pt x="37" y="8"/>
                    <a:pt x="37" y="7"/>
                  </a:cubicBezTo>
                  <a:cubicBezTo>
                    <a:pt x="37" y="7"/>
                    <a:pt x="35" y="8"/>
                    <a:pt x="34" y="9"/>
                  </a:cubicBezTo>
                  <a:cubicBezTo>
                    <a:pt x="34" y="10"/>
                    <a:pt x="33" y="9"/>
                    <a:pt x="33" y="8"/>
                  </a:cubicBezTo>
                  <a:cubicBezTo>
                    <a:pt x="33" y="8"/>
                    <a:pt x="32" y="7"/>
                    <a:pt x="32" y="7"/>
                  </a:cubicBezTo>
                  <a:cubicBezTo>
                    <a:pt x="32" y="7"/>
                    <a:pt x="24" y="1"/>
                    <a:pt x="23" y="1"/>
                  </a:cubicBezTo>
                  <a:cubicBezTo>
                    <a:pt x="22" y="0"/>
                    <a:pt x="21" y="0"/>
                    <a:pt x="21" y="0"/>
                  </a:cubicBezTo>
                  <a:cubicBezTo>
                    <a:pt x="20" y="0"/>
                    <a:pt x="17" y="0"/>
                    <a:pt x="16" y="0"/>
                  </a:cubicBezTo>
                  <a:cubicBezTo>
                    <a:pt x="14" y="0"/>
                    <a:pt x="14" y="1"/>
                    <a:pt x="13" y="2"/>
                  </a:cubicBezTo>
                  <a:cubicBezTo>
                    <a:pt x="12" y="2"/>
                    <a:pt x="11" y="3"/>
                    <a:pt x="11" y="3"/>
                  </a:cubicBezTo>
                  <a:cubicBezTo>
                    <a:pt x="10" y="3"/>
                    <a:pt x="9" y="4"/>
                    <a:pt x="8" y="4"/>
                  </a:cubicBezTo>
                  <a:cubicBezTo>
                    <a:pt x="7" y="5"/>
                    <a:pt x="5" y="5"/>
                    <a:pt x="2" y="7"/>
                  </a:cubicBezTo>
                  <a:cubicBezTo>
                    <a:pt x="2" y="7"/>
                    <a:pt x="1" y="8"/>
                    <a:pt x="0" y="8"/>
                  </a:cubicBezTo>
                  <a:cubicBezTo>
                    <a:pt x="1" y="8"/>
                    <a:pt x="2" y="8"/>
                    <a:pt x="2"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29" name="Freeform 525">
              <a:extLst>
                <a:ext uri="{FF2B5EF4-FFF2-40B4-BE49-F238E27FC236}">
                  <a16:creationId xmlns="" xmlns:a16="http://schemas.microsoft.com/office/drawing/2014/main" id="{39359E5C-5A87-4672-8614-54C9B2A11F7F}"/>
                </a:ext>
              </a:extLst>
            </p:cNvPr>
            <p:cNvSpPr>
              <a:spLocks/>
            </p:cNvSpPr>
            <p:nvPr/>
          </p:nvSpPr>
          <p:spPr bwMode="auto">
            <a:xfrm>
              <a:off x="4648185" y="2910287"/>
              <a:ext cx="4444" cy="3333"/>
            </a:xfrm>
            <a:custGeom>
              <a:avLst/>
              <a:gdLst>
                <a:gd name="T0" fmla="*/ 2 w 4"/>
                <a:gd name="T1" fmla="*/ 1 h 3"/>
                <a:gd name="T2" fmla="*/ 4 w 4"/>
                <a:gd name="T3" fmla="*/ 2 h 3"/>
                <a:gd name="T4" fmla="*/ 2 w 4"/>
                <a:gd name="T5" fmla="*/ 1 h 3"/>
              </a:gdLst>
              <a:ahLst/>
              <a:cxnLst>
                <a:cxn ang="0">
                  <a:pos x="T0" y="T1"/>
                </a:cxn>
                <a:cxn ang="0">
                  <a:pos x="T2" y="T3"/>
                </a:cxn>
                <a:cxn ang="0">
                  <a:pos x="T4" y="T5"/>
                </a:cxn>
              </a:cxnLst>
              <a:rect l="0" t="0" r="r" b="b"/>
              <a:pathLst>
                <a:path w="4" h="3">
                  <a:moveTo>
                    <a:pt x="2" y="1"/>
                  </a:moveTo>
                  <a:cubicBezTo>
                    <a:pt x="0" y="3"/>
                    <a:pt x="2" y="1"/>
                    <a:pt x="4" y="2"/>
                  </a:cubicBezTo>
                  <a:cubicBezTo>
                    <a:pt x="4" y="2"/>
                    <a:pt x="4"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0" name="Freeform 526">
              <a:extLst>
                <a:ext uri="{FF2B5EF4-FFF2-40B4-BE49-F238E27FC236}">
                  <a16:creationId xmlns="" xmlns:a16="http://schemas.microsoft.com/office/drawing/2014/main" id="{D0B22052-D16C-425B-A185-3813C84B3705}"/>
                </a:ext>
              </a:extLst>
            </p:cNvPr>
            <p:cNvSpPr>
              <a:spLocks/>
            </p:cNvSpPr>
            <p:nvPr/>
          </p:nvSpPr>
          <p:spPr bwMode="auto">
            <a:xfrm>
              <a:off x="4650407" y="2908065"/>
              <a:ext cx="2222" cy="2222"/>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0" y="1"/>
                    <a:pt x="2" y="2"/>
                    <a:pt x="2" y="2"/>
                  </a:cubicBezTo>
                  <a:cubicBezTo>
                    <a:pt x="2" y="2"/>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1" name="Freeform 527">
              <a:extLst>
                <a:ext uri="{FF2B5EF4-FFF2-40B4-BE49-F238E27FC236}">
                  <a16:creationId xmlns="" xmlns:a16="http://schemas.microsoft.com/office/drawing/2014/main" id="{55150693-6FA9-4B21-AE0F-50E812DE8237}"/>
                </a:ext>
              </a:extLst>
            </p:cNvPr>
            <p:cNvSpPr>
              <a:spLocks/>
            </p:cNvSpPr>
            <p:nvPr/>
          </p:nvSpPr>
          <p:spPr bwMode="auto">
            <a:xfrm>
              <a:off x="4623743" y="2924730"/>
              <a:ext cx="36664" cy="33330"/>
            </a:xfrm>
            <a:custGeom>
              <a:avLst/>
              <a:gdLst>
                <a:gd name="T0" fmla="*/ 1 w 35"/>
                <a:gd name="T1" fmla="*/ 26 h 32"/>
                <a:gd name="T2" fmla="*/ 10 w 35"/>
                <a:gd name="T3" fmla="*/ 30 h 32"/>
                <a:gd name="T4" fmla="*/ 17 w 35"/>
                <a:gd name="T5" fmla="*/ 29 h 32"/>
                <a:gd name="T6" fmla="*/ 19 w 35"/>
                <a:gd name="T7" fmla="*/ 27 h 32"/>
                <a:gd name="T8" fmla="*/ 23 w 35"/>
                <a:gd name="T9" fmla="*/ 25 h 32"/>
                <a:gd name="T10" fmla="*/ 26 w 35"/>
                <a:gd name="T11" fmla="*/ 23 h 32"/>
                <a:gd name="T12" fmla="*/ 27 w 35"/>
                <a:gd name="T13" fmla="*/ 22 h 32"/>
                <a:gd name="T14" fmla="*/ 28 w 35"/>
                <a:gd name="T15" fmla="*/ 19 h 32"/>
                <a:gd name="T16" fmla="*/ 31 w 35"/>
                <a:gd name="T17" fmla="*/ 12 h 32"/>
                <a:gd name="T18" fmla="*/ 33 w 35"/>
                <a:gd name="T19" fmla="*/ 9 h 32"/>
                <a:gd name="T20" fmla="*/ 34 w 35"/>
                <a:gd name="T21" fmla="*/ 9 h 32"/>
                <a:gd name="T22" fmla="*/ 35 w 35"/>
                <a:gd name="T23" fmla="*/ 6 h 32"/>
                <a:gd name="T24" fmla="*/ 32 w 35"/>
                <a:gd name="T25" fmla="*/ 2 h 32"/>
                <a:gd name="T26" fmla="*/ 30 w 35"/>
                <a:gd name="T27" fmla="*/ 1 h 32"/>
                <a:gd name="T28" fmla="*/ 28 w 35"/>
                <a:gd name="T29" fmla="*/ 3 h 32"/>
                <a:gd name="T30" fmla="*/ 23 w 35"/>
                <a:gd name="T31" fmla="*/ 3 h 32"/>
                <a:gd name="T32" fmla="*/ 19 w 35"/>
                <a:gd name="T33" fmla="*/ 4 h 32"/>
                <a:gd name="T34" fmla="*/ 14 w 35"/>
                <a:gd name="T35" fmla="*/ 4 h 32"/>
                <a:gd name="T36" fmla="*/ 11 w 35"/>
                <a:gd name="T37" fmla="*/ 5 h 32"/>
                <a:gd name="T38" fmla="*/ 10 w 35"/>
                <a:gd name="T39" fmla="*/ 6 h 32"/>
                <a:gd name="T40" fmla="*/ 8 w 35"/>
                <a:gd name="T41" fmla="*/ 9 h 32"/>
                <a:gd name="T42" fmla="*/ 3 w 35"/>
                <a:gd name="T43" fmla="*/ 12 h 32"/>
                <a:gd name="T44" fmla="*/ 0 w 35"/>
                <a:gd name="T45" fmla="*/ 17 h 32"/>
                <a:gd name="T46" fmla="*/ 1 w 35"/>
                <a:gd name="T47" fmla="*/ 24 h 32"/>
                <a:gd name="T48" fmla="*/ 1 w 35"/>
                <a:gd name="T4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2">
                  <a:moveTo>
                    <a:pt x="1" y="26"/>
                  </a:moveTo>
                  <a:cubicBezTo>
                    <a:pt x="2" y="27"/>
                    <a:pt x="7" y="29"/>
                    <a:pt x="10" y="30"/>
                  </a:cubicBezTo>
                  <a:cubicBezTo>
                    <a:pt x="13" y="31"/>
                    <a:pt x="16" y="32"/>
                    <a:pt x="17" y="29"/>
                  </a:cubicBezTo>
                  <a:cubicBezTo>
                    <a:pt x="18" y="26"/>
                    <a:pt x="18" y="28"/>
                    <a:pt x="19" y="27"/>
                  </a:cubicBezTo>
                  <a:cubicBezTo>
                    <a:pt x="20" y="27"/>
                    <a:pt x="22" y="26"/>
                    <a:pt x="23" y="25"/>
                  </a:cubicBezTo>
                  <a:cubicBezTo>
                    <a:pt x="23" y="24"/>
                    <a:pt x="25" y="24"/>
                    <a:pt x="26" y="23"/>
                  </a:cubicBezTo>
                  <a:cubicBezTo>
                    <a:pt x="27" y="23"/>
                    <a:pt x="27" y="23"/>
                    <a:pt x="27" y="22"/>
                  </a:cubicBezTo>
                  <a:cubicBezTo>
                    <a:pt x="28" y="21"/>
                    <a:pt x="28" y="23"/>
                    <a:pt x="28" y="19"/>
                  </a:cubicBezTo>
                  <a:cubicBezTo>
                    <a:pt x="29" y="16"/>
                    <a:pt x="30" y="13"/>
                    <a:pt x="31" y="12"/>
                  </a:cubicBezTo>
                  <a:cubicBezTo>
                    <a:pt x="32" y="10"/>
                    <a:pt x="33" y="8"/>
                    <a:pt x="33" y="9"/>
                  </a:cubicBezTo>
                  <a:cubicBezTo>
                    <a:pt x="33" y="11"/>
                    <a:pt x="33" y="10"/>
                    <a:pt x="34" y="9"/>
                  </a:cubicBezTo>
                  <a:cubicBezTo>
                    <a:pt x="35" y="9"/>
                    <a:pt x="35" y="9"/>
                    <a:pt x="35" y="6"/>
                  </a:cubicBezTo>
                  <a:cubicBezTo>
                    <a:pt x="35" y="4"/>
                    <a:pt x="33" y="3"/>
                    <a:pt x="32" y="2"/>
                  </a:cubicBezTo>
                  <a:cubicBezTo>
                    <a:pt x="31" y="1"/>
                    <a:pt x="30" y="0"/>
                    <a:pt x="30" y="1"/>
                  </a:cubicBezTo>
                  <a:cubicBezTo>
                    <a:pt x="29" y="3"/>
                    <a:pt x="30" y="4"/>
                    <a:pt x="28" y="3"/>
                  </a:cubicBezTo>
                  <a:cubicBezTo>
                    <a:pt x="26" y="3"/>
                    <a:pt x="23" y="2"/>
                    <a:pt x="23" y="3"/>
                  </a:cubicBezTo>
                  <a:cubicBezTo>
                    <a:pt x="22" y="4"/>
                    <a:pt x="21" y="4"/>
                    <a:pt x="19" y="4"/>
                  </a:cubicBezTo>
                  <a:cubicBezTo>
                    <a:pt x="18" y="4"/>
                    <a:pt x="15" y="3"/>
                    <a:pt x="14" y="4"/>
                  </a:cubicBezTo>
                  <a:cubicBezTo>
                    <a:pt x="13" y="5"/>
                    <a:pt x="13" y="5"/>
                    <a:pt x="11" y="5"/>
                  </a:cubicBezTo>
                  <a:cubicBezTo>
                    <a:pt x="10" y="5"/>
                    <a:pt x="9" y="5"/>
                    <a:pt x="10" y="6"/>
                  </a:cubicBezTo>
                  <a:cubicBezTo>
                    <a:pt x="10" y="7"/>
                    <a:pt x="9" y="8"/>
                    <a:pt x="8" y="9"/>
                  </a:cubicBezTo>
                  <a:cubicBezTo>
                    <a:pt x="7" y="10"/>
                    <a:pt x="5" y="11"/>
                    <a:pt x="3" y="12"/>
                  </a:cubicBezTo>
                  <a:cubicBezTo>
                    <a:pt x="3" y="12"/>
                    <a:pt x="0" y="13"/>
                    <a:pt x="0" y="17"/>
                  </a:cubicBezTo>
                  <a:cubicBezTo>
                    <a:pt x="0" y="22"/>
                    <a:pt x="1" y="23"/>
                    <a:pt x="1" y="24"/>
                  </a:cubicBezTo>
                  <a:cubicBezTo>
                    <a:pt x="1" y="25"/>
                    <a:pt x="0" y="25"/>
                    <a:pt x="1" y="2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2" name="Freeform 528">
              <a:extLst>
                <a:ext uri="{FF2B5EF4-FFF2-40B4-BE49-F238E27FC236}">
                  <a16:creationId xmlns="" xmlns:a16="http://schemas.microsoft.com/office/drawing/2014/main" id="{0C6DF90F-94AD-4326-A912-EA7E11D6CF85}"/>
                </a:ext>
              </a:extLst>
            </p:cNvPr>
            <p:cNvSpPr>
              <a:spLocks/>
            </p:cNvSpPr>
            <p:nvPr/>
          </p:nvSpPr>
          <p:spPr bwMode="auto">
            <a:xfrm>
              <a:off x="4772618" y="2853625"/>
              <a:ext cx="2222" cy="3333"/>
            </a:xfrm>
            <a:custGeom>
              <a:avLst/>
              <a:gdLst>
                <a:gd name="T0" fmla="*/ 2 w 2"/>
                <a:gd name="T1" fmla="*/ 1 h 3"/>
                <a:gd name="T2" fmla="*/ 0 w 2"/>
                <a:gd name="T3" fmla="*/ 2 h 3"/>
                <a:gd name="T4" fmla="*/ 2 w 2"/>
                <a:gd name="T5" fmla="*/ 1 h 3"/>
              </a:gdLst>
              <a:ahLst/>
              <a:cxnLst>
                <a:cxn ang="0">
                  <a:pos x="T0" y="T1"/>
                </a:cxn>
                <a:cxn ang="0">
                  <a:pos x="T2" y="T3"/>
                </a:cxn>
                <a:cxn ang="0">
                  <a:pos x="T4" y="T5"/>
                </a:cxn>
              </a:cxnLst>
              <a:rect l="0" t="0" r="r" b="b"/>
              <a:pathLst>
                <a:path w="2" h="3">
                  <a:moveTo>
                    <a:pt x="2" y="1"/>
                  </a:moveTo>
                  <a:cubicBezTo>
                    <a:pt x="1" y="0"/>
                    <a:pt x="0" y="2"/>
                    <a:pt x="0" y="2"/>
                  </a:cubicBezTo>
                  <a:cubicBezTo>
                    <a:pt x="0" y="2"/>
                    <a:pt x="2" y="3"/>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3" name="Freeform 529">
              <a:extLst>
                <a:ext uri="{FF2B5EF4-FFF2-40B4-BE49-F238E27FC236}">
                  <a16:creationId xmlns="" xmlns:a16="http://schemas.microsoft.com/office/drawing/2014/main" id="{A22CD883-37AA-4575-8BEC-3CBDF5BCF96D}"/>
                </a:ext>
              </a:extLst>
            </p:cNvPr>
            <p:cNvSpPr>
              <a:spLocks/>
            </p:cNvSpPr>
            <p:nvPr/>
          </p:nvSpPr>
          <p:spPr bwMode="auto">
            <a:xfrm>
              <a:off x="4769286" y="2853625"/>
              <a:ext cx="2222" cy="2222"/>
            </a:xfrm>
            <a:custGeom>
              <a:avLst/>
              <a:gdLst>
                <a:gd name="T0" fmla="*/ 1 w 3"/>
                <a:gd name="T1" fmla="*/ 0 h 2"/>
                <a:gd name="T2" fmla="*/ 1 w 3"/>
                <a:gd name="T3" fmla="*/ 2 h 2"/>
                <a:gd name="T4" fmla="*/ 1 w 3"/>
                <a:gd name="T5" fmla="*/ 0 h 2"/>
              </a:gdLst>
              <a:ahLst/>
              <a:cxnLst>
                <a:cxn ang="0">
                  <a:pos x="T0" y="T1"/>
                </a:cxn>
                <a:cxn ang="0">
                  <a:pos x="T2" y="T3"/>
                </a:cxn>
                <a:cxn ang="0">
                  <a:pos x="T4" y="T5"/>
                </a:cxn>
              </a:cxnLst>
              <a:rect l="0" t="0" r="r" b="b"/>
              <a:pathLst>
                <a:path w="3" h="2">
                  <a:moveTo>
                    <a:pt x="1" y="0"/>
                  </a:moveTo>
                  <a:cubicBezTo>
                    <a:pt x="0" y="0"/>
                    <a:pt x="1" y="1"/>
                    <a:pt x="1" y="2"/>
                  </a:cubicBezTo>
                  <a:cubicBezTo>
                    <a:pt x="1" y="2"/>
                    <a:pt x="3"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4" name="Freeform 530">
              <a:extLst>
                <a:ext uri="{FF2B5EF4-FFF2-40B4-BE49-F238E27FC236}">
                  <a16:creationId xmlns="" xmlns:a16="http://schemas.microsoft.com/office/drawing/2014/main" id="{6E4D9469-947B-430A-AC67-1CEA14D86956}"/>
                </a:ext>
              </a:extLst>
            </p:cNvPr>
            <p:cNvSpPr>
              <a:spLocks/>
            </p:cNvSpPr>
            <p:nvPr/>
          </p:nvSpPr>
          <p:spPr bwMode="auto">
            <a:xfrm>
              <a:off x="4794839" y="2835849"/>
              <a:ext cx="1111" cy="3333"/>
            </a:xfrm>
            <a:custGeom>
              <a:avLst/>
              <a:gdLst>
                <a:gd name="T0" fmla="*/ 0 w 1"/>
                <a:gd name="T1" fmla="*/ 2 h 4"/>
                <a:gd name="T2" fmla="*/ 0 w 1"/>
                <a:gd name="T3" fmla="*/ 4 h 4"/>
                <a:gd name="T4" fmla="*/ 1 w 1"/>
                <a:gd name="T5" fmla="*/ 3 h 4"/>
                <a:gd name="T6" fmla="*/ 0 w 1"/>
                <a:gd name="T7" fmla="*/ 2 h 4"/>
              </a:gdLst>
              <a:ahLst/>
              <a:cxnLst>
                <a:cxn ang="0">
                  <a:pos x="T0" y="T1"/>
                </a:cxn>
                <a:cxn ang="0">
                  <a:pos x="T2" y="T3"/>
                </a:cxn>
                <a:cxn ang="0">
                  <a:pos x="T4" y="T5"/>
                </a:cxn>
                <a:cxn ang="0">
                  <a:pos x="T6" y="T7"/>
                </a:cxn>
              </a:cxnLst>
              <a:rect l="0" t="0" r="r" b="b"/>
              <a:pathLst>
                <a:path w="1" h="4">
                  <a:moveTo>
                    <a:pt x="0" y="2"/>
                  </a:moveTo>
                  <a:cubicBezTo>
                    <a:pt x="0" y="3"/>
                    <a:pt x="0" y="4"/>
                    <a:pt x="0" y="4"/>
                  </a:cubicBezTo>
                  <a:cubicBezTo>
                    <a:pt x="0" y="4"/>
                    <a:pt x="1" y="4"/>
                    <a:pt x="1" y="3"/>
                  </a:cubicBezTo>
                  <a:cubicBezTo>
                    <a:pt x="1" y="2"/>
                    <a:pt x="0"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5" name="Freeform 531">
              <a:extLst>
                <a:ext uri="{FF2B5EF4-FFF2-40B4-BE49-F238E27FC236}">
                  <a16:creationId xmlns="" xmlns:a16="http://schemas.microsoft.com/office/drawing/2014/main" id="{17C03BCD-6656-4711-A9C3-6140ADB024E4}"/>
                </a:ext>
              </a:extLst>
            </p:cNvPr>
            <p:cNvSpPr>
              <a:spLocks/>
            </p:cNvSpPr>
            <p:nvPr/>
          </p:nvSpPr>
          <p:spPr bwMode="auto">
            <a:xfrm>
              <a:off x="4800394" y="2842515"/>
              <a:ext cx="28886" cy="56662"/>
            </a:xfrm>
            <a:custGeom>
              <a:avLst/>
              <a:gdLst>
                <a:gd name="T0" fmla="*/ 27 w 28"/>
                <a:gd name="T1" fmla="*/ 3 h 54"/>
                <a:gd name="T2" fmla="*/ 22 w 28"/>
                <a:gd name="T3" fmla="*/ 0 h 54"/>
                <a:gd name="T4" fmla="*/ 20 w 28"/>
                <a:gd name="T5" fmla="*/ 1 h 54"/>
                <a:gd name="T6" fmla="*/ 14 w 28"/>
                <a:gd name="T7" fmla="*/ 4 h 54"/>
                <a:gd name="T8" fmla="*/ 12 w 28"/>
                <a:gd name="T9" fmla="*/ 7 h 54"/>
                <a:gd name="T10" fmla="*/ 9 w 28"/>
                <a:gd name="T11" fmla="*/ 11 h 54"/>
                <a:gd name="T12" fmla="*/ 1 w 28"/>
                <a:gd name="T13" fmla="*/ 28 h 54"/>
                <a:gd name="T14" fmla="*/ 1 w 28"/>
                <a:gd name="T15" fmla="*/ 37 h 54"/>
                <a:gd name="T16" fmla="*/ 4 w 28"/>
                <a:gd name="T17" fmla="*/ 43 h 54"/>
                <a:gd name="T18" fmla="*/ 8 w 28"/>
                <a:gd name="T19" fmla="*/ 49 h 54"/>
                <a:gd name="T20" fmla="*/ 11 w 28"/>
                <a:gd name="T21" fmla="*/ 52 h 54"/>
                <a:gd name="T22" fmla="*/ 12 w 28"/>
                <a:gd name="T23" fmla="*/ 51 h 54"/>
                <a:gd name="T24" fmla="*/ 15 w 28"/>
                <a:gd name="T25" fmla="*/ 40 h 54"/>
                <a:gd name="T26" fmla="*/ 25 w 28"/>
                <a:gd name="T27" fmla="*/ 16 h 54"/>
                <a:gd name="T28" fmla="*/ 27 w 28"/>
                <a:gd name="T29" fmla="*/ 5 h 54"/>
                <a:gd name="T30" fmla="*/ 27 w 28"/>
                <a:gd name="T31"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4">
                  <a:moveTo>
                    <a:pt x="27" y="3"/>
                  </a:moveTo>
                  <a:cubicBezTo>
                    <a:pt x="26" y="2"/>
                    <a:pt x="22" y="1"/>
                    <a:pt x="22" y="0"/>
                  </a:cubicBezTo>
                  <a:cubicBezTo>
                    <a:pt x="21" y="0"/>
                    <a:pt x="21" y="0"/>
                    <a:pt x="20" y="1"/>
                  </a:cubicBezTo>
                  <a:cubicBezTo>
                    <a:pt x="18" y="2"/>
                    <a:pt x="15" y="4"/>
                    <a:pt x="14" y="4"/>
                  </a:cubicBezTo>
                  <a:cubicBezTo>
                    <a:pt x="13" y="5"/>
                    <a:pt x="12" y="5"/>
                    <a:pt x="12" y="7"/>
                  </a:cubicBezTo>
                  <a:cubicBezTo>
                    <a:pt x="12" y="8"/>
                    <a:pt x="11" y="10"/>
                    <a:pt x="9" y="11"/>
                  </a:cubicBezTo>
                  <a:cubicBezTo>
                    <a:pt x="8" y="13"/>
                    <a:pt x="1" y="23"/>
                    <a:pt x="1" y="28"/>
                  </a:cubicBezTo>
                  <a:cubicBezTo>
                    <a:pt x="1" y="33"/>
                    <a:pt x="0" y="34"/>
                    <a:pt x="1" y="37"/>
                  </a:cubicBezTo>
                  <a:cubicBezTo>
                    <a:pt x="2" y="40"/>
                    <a:pt x="3" y="41"/>
                    <a:pt x="4" y="43"/>
                  </a:cubicBezTo>
                  <a:cubicBezTo>
                    <a:pt x="6" y="45"/>
                    <a:pt x="7" y="47"/>
                    <a:pt x="8" y="49"/>
                  </a:cubicBezTo>
                  <a:cubicBezTo>
                    <a:pt x="9" y="51"/>
                    <a:pt x="10" y="52"/>
                    <a:pt x="11" y="52"/>
                  </a:cubicBezTo>
                  <a:cubicBezTo>
                    <a:pt x="11" y="52"/>
                    <a:pt x="11" y="54"/>
                    <a:pt x="12" y="51"/>
                  </a:cubicBezTo>
                  <a:cubicBezTo>
                    <a:pt x="12" y="48"/>
                    <a:pt x="13" y="44"/>
                    <a:pt x="15" y="40"/>
                  </a:cubicBezTo>
                  <a:cubicBezTo>
                    <a:pt x="17" y="37"/>
                    <a:pt x="23" y="25"/>
                    <a:pt x="25" y="16"/>
                  </a:cubicBezTo>
                  <a:cubicBezTo>
                    <a:pt x="27" y="6"/>
                    <a:pt x="27" y="6"/>
                    <a:pt x="27" y="5"/>
                  </a:cubicBezTo>
                  <a:cubicBezTo>
                    <a:pt x="28" y="4"/>
                    <a:pt x="28" y="4"/>
                    <a:pt x="27"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6" name="Freeform 532">
              <a:extLst>
                <a:ext uri="{FF2B5EF4-FFF2-40B4-BE49-F238E27FC236}">
                  <a16:creationId xmlns="" xmlns:a16="http://schemas.microsoft.com/office/drawing/2014/main" id="{F8A78BD4-EDF7-4FC1-9698-88377B21246A}"/>
                </a:ext>
              </a:extLst>
            </p:cNvPr>
            <p:cNvSpPr>
              <a:spLocks/>
            </p:cNvSpPr>
            <p:nvPr/>
          </p:nvSpPr>
          <p:spPr bwMode="auto">
            <a:xfrm>
              <a:off x="4084901" y="2324783"/>
              <a:ext cx="941029" cy="601058"/>
            </a:xfrm>
            <a:custGeom>
              <a:avLst/>
              <a:gdLst>
                <a:gd name="T0" fmla="*/ 153 w 908"/>
                <a:gd name="T1" fmla="*/ 435 h 579"/>
                <a:gd name="T2" fmla="*/ 186 w 908"/>
                <a:gd name="T3" fmla="*/ 453 h 579"/>
                <a:gd name="T4" fmla="*/ 227 w 908"/>
                <a:gd name="T5" fmla="*/ 466 h 579"/>
                <a:gd name="T6" fmla="*/ 258 w 908"/>
                <a:gd name="T7" fmla="*/ 455 h 579"/>
                <a:gd name="T8" fmla="*/ 297 w 908"/>
                <a:gd name="T9" fmla="*/ 444 h 579"/>
                <a:gd name="T10" fmla="*/ 335 w 908"/>
                <a:gd name="T11" fmla="*/ 440 h 579"/>
                <a:gd name="T12" fmla="*/ 353 w 908"/>
                <a:gd name="T13" fmla="*/ 451 h 579"/>
                <a:gd name="T14" fmla="*/ 373 w 908"/>
                <a:gd name="T15" fmla="*/ 481 h 579"/>
                <a:gd name="T16" fmla="*/ 356 w 908"/>
                <a:gd name="T17" fmla="*/ 512 h 579"/>
                <a:gd name="T18" fmla="*/ 376 w 908"/>
                <a:gd name="T19" fmla="*/ 532 h 579"/>
                <a:gd name="T20" fmla="*/ 406 w 908"/>
                <a:gd name="T21" fmla="*/ 555 h 579"/>
                <a:gd name="T22" fmla="*/ 416 w 908"/>
                <a:gd name="T23" fmla="*/ 545 h 579"/>
                <a:gd name="T24" fmla="*/ 439 w 908"/>
                <a:gd name="T25" fmla="*/ 540 h 579"/>
                <a:gd name="T26" fmla="*/ 466 w 908"/>
                <a:gd name="T27" fmla="*/ 531 h 579"/>
                <a:gd name="T28" fmla="*/ 491 w 908"/>
                <a:gd name="T29" fmla="*/ 549 h 579"/>
                <a:gd name="T30" fmla="*/ 525 w 908"/>
                <a:gd name="T31" fmla="*/ 556 h 579"/>
                <a:gd name="T32" fmla="*/ 546 w 908"/>
                <a:gd name="T33" fmla="*/ 569 h 579"/>
                <a:gd name="T34" fmla="*/ 583 w 908"/>
                <a:gd name="T35" fmla="*/ 551 h 579"/>
                <a:gd name="T36" fmla="*/ 599 w 908"/>
                <a:gd name="T37" fmla="*/ 543 h 579"/>
                <a:gd name="T38" fmla="*/ 623 w 908"/>
                <a:gd name="T39" fmla="*/ 538 h 579"/>
                <a:gd name="T40" fmla="*/ 653 w 908"/>
                <a:gd name="T41" fmla="*/ 523 h 579"/>
                <a:gd name="T42" fmla="*/ 677 w 908"/>
                <a:gd name="T43" fmla="*/ 497 h 579"/>
                <a:gd name="T44" fmla="*/ 692 w 908"/>
                <a:gd name="T45" fmla="*/ 472 h 579"/>
                <a:gd name="T46" fmla="*/ 713 w 908"/>
                <a:gd name="T47" fmla="*/ 440 h 579"/>
                <a:gd name="T48" fmla="*/ 709 w 908"/>
                <a:gd name="T49" fmla="*/ 410 h 579"/>
                <a:gd name="T50" fmla="*/ 700 w 908"/>
                <a:gd name="T51" fmla="*/ 368 h 579"/>
                <a:gd name="T52" fmla="*/ 699 w 908"/>
                <a:gd name="T53" fmla="*/ 320 h 579"/>
                <a:gd name="T54" fmla="*/ 715 w 908"/>
                <a:gd name="T55" fmla="*/ 299 h 579"/>
                <a:gd name="T56" fmla="*/ 659 w 908"/>
                <a:gd name="T57" fmla="*/ 286 h 579"/>
                <a:gd name="T58" fmla="*/ 722 w 908"/>
                <a:gd name="T59" fmla="*/ 246 h 579"/>
                <a:gd name="T60" fmla="*/ 708 w 908"/>
                <a:gd name="T61" fmla="*/ 276 h 579"/>
                <a:gd name="T62" fmla="*/ 799 w 908"/>
                <a:gd name="T63" fmla="*/ 229 h 579"/>
                <a:gd name="T64" fmla="*/ 839 w 908"/>
                <a:gd name="T65" fmla="*/ 202 h 579"/>
                <a:gd name="T66" fmla="*/ 852 w 908"/>
                <a:gd name="T67" fmla="*/ 167 h 579"/>
                <a:gd name="T68" fmla="*/ 889 w 908"/>
                <a:gd name="T69" fmla="*/ 149 h 579"/>
                <a:gd name="T70" fmla="*/ 898 w 908"/>
                <a:gd name="T71" fmla="*/ 103 h 579"/>
                <a:gd name="T72" fmla="*/ 845 w 908"/>
                <a:gd name="T73" fmla="*/ 97 h 579"/>
                <a:gd name="T74" fmla="*/ 800 w 908"/>
                <a:gd name="T75" fmla="*/ 72 h 579"/>
                <a:gd name="T76" fmla="*/ 777 w 908"/>
                <a:gd name="T77" fmla="*/ 20 h 579"/>
                <a:gd name="T78" fmla="*/ 710 w 908"/>
                <a:gd name="T79" fmla="*/ 5 h 579"/>
                <a:gd name="T80" fmla="*/ 699 w 908"/>
                <a:gd name="T81" fmla="*/ 31 h 579"/>
                <a:gd name="T82" fmla="*/ 626 w 908"/>
                <a:gd name="T83" fmla="*/ 100 h 579"/>
                <a:gd name="T84" fmla="*/ 665 w 908"/>
                <a:gd name="T85" fmla="*/ 109 h 579"/>
                <a:gd name="T86" fmla="*/ 637 w 908"/>
                <a:gd name="T87" fmla="*/ 142 h 579"/>
                <a:gd name="T88" fmla="*/ 569 w 908"/>
                <a:gd name="T89" fmla="*/ 164 h 579"/>
                <a:gd name="T90" fmla="*/ 513 w 908"/>
                <a:gd name="T91" fmla="*/ 211 h 579"/>
                <a:gd name="T92" fmla="*/ 418 w 908"/>
                <a:gd name="T93" fmla="*/ 212 h 579"/>
                <a:gd name="T94" fmla="*/ 326 w 908"/>
                <a:gd name="T95" fmla="*/ 185 h 579"/>
                <a:gd name="T96" fmla="*/ 253 w 908"/>
                <a:gd name="T97" fmla="*/ 156 h 579"/>
                <a:gd name="T98" fmla="*/ 227 w 908"/>
                <a:gd name="T99" fmla="*/ 108 h 579"/>
                <a:gd name="T100" fmla="*/ 201 w 908"/>
                <a:gd name="T101" fmla="*/ 88 h 579"/>
                <a:gd name="T102" fmla="*/ 163 w 908"/>
                <a:gd name="T103" fmla="*/ 128 h 579"/>
                <a:gd name="T104" fmla="*/ 97 w 908"/>
                <a:gd name="T105" fmla="*/ 164 h 579"/>
                <a:gd name="T106" fmla="*/ 98 w 908"/>
                <a:gd name="T107" fmla="*/ 205 h 579"/>
                <a:gd name="T108" fmla="*/ 40 w 908"/>
                <a:gd name="T109" fmla="*/ 248 h 579"/>
                <a:gd name="T110" fmla="*/ 5 w 908"/>
                <a:gd name="T111" fmla="*/ 261 h 579"/>
                <a:gd name="T112" fmla="*/ 22 w 908"/>
                <a:gd name="T113" fmla="*/ 300 h 579"/>
                <a:gd name="T114" fmla="*/ 38 w 908"/>
                <a:gd name="T115" fmla="*/ 327 h 579"/>
                <a:gd name="T116" fmla="*/ 96 w 908"/>
                <a:gd name="T117" fmla="*/ 333 h 579"/>
                <a:gd name="T118" fmla="*/ 79 w 908"/>
                <a:gd name="T119" fmla="*/ 367 h 579"/>
                <a:gd name="T120" fmla="*/ 76 w 908"/>
                <a:gd name="T121" fmla="*/ 39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8" h="579">
                  <a:moveTo>
                    <a:pt x="110" y="420"/>
                  </a:moveTo>
                  <a:cubicBezTo>
                    <a:pt x="110" y="420"/>
                    <a:pt x="110" y="421"/>
                    <a:pt x="110" y="421"/>
                  </a:cubicBezTo>
                  <a:cubicBezTo>
                    <a:pt x="110" y="421"/>
                    <a:pt x="111" y="422"/>
                    <a:pt x="111" y="422"/>
                  </a:cubicBezTo>
                  <a:cubicBezTo>
                    <a:pt x="112" y="422"/>
                    <a:pt x="113" y="422"/>
                    <a:pt x="113" y="422"/>
                  </a:cubicBezTo>
                  <a:cubicBezTo>
                    <a:pt x="113" y="422"/>
                    <a:pt x="114" y="422"/>
                    <a:pt x="114" y="421"/>
                  </a:cubicBezTo>
                  <a:cubicBezTo>
                    <a:pt x="114" y="421"/>
                    <a:pt x="115" y="416"/>
                    <a:pt x="118" y="416"/>
                  </a:cubicBezTo>
                  <a:cubicBezTo>
                    <a:pt x="121" y="416"/>
                    <a:pt x="124" y="417"/>
                    <a:pt x="124" y="417"/>
                  </a:cubicBezTo>
                  <a:cubicBezTo>
                    <a:pt x="125" y="417"/>
                    <a:pt x="125" y="418"/>
                    <a:pt x="125" y="418"/>
                  </a:cubicBezTo>
                  <a:cubicBezTo>
                    <a:pt x="125" y="418"/>
                    <a:pt x="127" y="422"/>
                    <a:pt x="131" y="424"/>
                  </a:cubicBezTo>
                  <a:cubicBezTo>
                    <a:pt x="131" y="424"/>
                    <a:pt x="132" y="424"/>
                    <a:pt x="132" y="424"/>
                  </a:cubicBezTo>
                  <a:cubicBezTo>
                    <a:pt x="133" y="425"/>
                    <a:pt x="137" y="428"/>
                    <a:pt x="137" y="428"/>
                  </a:cubicBezTo>
                  <a:cubicBezTo>
                    <a:pt x="137" y="428"/>
                    <a:pt x="137" y="428"/>
                    <a:pt x="138" y="428"/>
                  </a:cubicBezTo>
                  <a:cubicBezTo>
                    <a:pt x="138" y="428"/>
                    <a:pt x="143" y="429"/>
                    <a:pt x="145" y="432"/>
                  </a:cubicBezTo>
                  <a:cubicBezTo>
                    <a:pt x="147" y="435"/>
                    <a:pt x="148" y="436"/>
                    <a:pt x="149" y="436"/>
                  </a:cubicBezTo>
                  <a:cubicBezTo>
                    <a:pt x="151" y="436"/>
                    <a:pt x="152" y="436"/>
                    <a:pt x="153" y="435"/>
                  </a:cubicBezTo>
                  <a:cubicBezTo>
                    <a:pt x="155" y="435"/>
                    <a:pt x="156" y="435"/>
                    <a:pt x="157" y="436"/>
                  </a:cubicBezTo>
                  <a:cubicBezTo>
                    <a:pt x="157" y="436"/>
                    <a:pt x="157" y="437"/>
                    <a:pt x="157" y="438"/>
                  </a:cubicBezTo>
                  <a:cubicBezTo>
                    <a:pt x="157" y="438"/>
                    <a:pt x="158" y="439"/>
                    <a:pt x="158" y="440"/>
                  </a:cubicBezTo>
                  <a:cubicBezTo>
                    <a:pt x="157" y="440"/>
                    <a:pt x="157" y="441"/>
                    <a:pt x="158" y="441"/>
                  </a:cubicBezTo>
                  <a:cubicBezTo>
                    <a:pt x="158" y="441"/>
                    <a:pt x="162" y="444"/>
                    <a:pt x="162" y="444"/>
                  </a:cubicBezTo>
                  <a:cubicBezTo>
                    <a:pt x="163" y="444"/>
                    <a:pt x="167" y="446"/>
                    <a:pt x="168" y="446"/>
                  </a:cubicBezTo>
                  <a:cubicBezTo>
                    <a:pt x="169" y="446"/>
                    <a:pt x="170" y="446"/>
                    <a:pt x="171" y="446"/>
                  </a:cubicBezTo>
                  <a:cubicBezTo>
                    <a:pt x="171" y="446"/>
                    <a:pt x="172" y="446"/>
                    <a:pt x="171" y="447"/>
                  </a:cubicBezTo>
                  <a:cubicBezTo>
                    <a:pt x="171" y="447"/>
                    <a:pt x="170" y="450"/>
                    <a:pt x="170" y="450"/>
                  </a:cubicBezTo>
                  <a:cubicBezTo>
                    <a:pt x="171" y="450"/>
                    <a:pt x="171" y="450"/>
                    <a:pt x="172" y="450"/>
                  </a:cubicBezTo>
                  <a:cubicBezTo>
                    <a:pt x="173" y="450"/>
                    <a:pt x="178" y="449"/>
                    <a:pt x="179" y="450"/>
                  </a:cubicBezTo>
                  <a:cubicBezTo>
                    <a:pt x="181" y="451"/>
                    <a:pt x="182" y="453"/>
                    <a:pt x="182" y="454"/>
                  </a:cubicBezTo>
                  <a:cubicBezTo>
                    <a:pt x="183" y="455"/>
                    <a:pt x="184" y="457"/>
                    <a:pt x="185" y="457"/>
                  </a:cubicBezTo>
                  <a:cubicBezTo>
                    <a:pt x="185" y="456"/>
                    <a:pt x="185" y="454"/>
                    <a:pt x="186" y="453"/>
                  </a:cubicBezTo>
                  <a:cubicBezTo>
                    <a:pt x="186" y="453"/>
                    <a:pt x="187" y="453"/>
                    <a:pt x="186" y="453"/>
                  </a:cubicBezTo>
                  <a:cubicBezTo>
                    <a:pt x="186" y="454"/>
                    <a:pt x="188" y="455"/>
                    <a:pt x="188" y="455"/>
                  </a:cubicBezTo>
                  <a:cubicBezTo>
                    <a:pt x="189" y="456"/>
                    <a:pt x="191" y="456"/>
                    <a:pt x="191" y="456"/>
                  </a:cubicBezTo>
                  <a:cubicBezTo>
                    <a:pt x="191" y="456"/>
                    <a:pt x="192" y="456"/>
                    <a:pt x="192" y="455"/>
                  </a:cubicBezTo>
                  <a:cubicBezTo>
                    <a:pt x="192" y="455"/>
                    <a:pt x="194" y="454"/>
                    <a:pt x="195" y="454"/>
                  </a:cubicBezTo>
                  <a:cubicBezTo>
                    <a:pt x="196" y="455"/>
                    <a:pt x="198" y="456"/>
                    <a:pt x="199" y="456"/>
                  </a:cubicBezTo>
                  <a:cubicBezTo>
                    <a:pt x="199" y="456"/>
                    <a:pt x="208" y="458"/>
                    <a:pt x="208" y="458"/>
                  </a:cubicBezTo>
                  <a:cubicBezTo>
                    <a:pt x="208" y="458"/>
                    <a:pt x="209" y="458"/>
                    <a:pt x="210" y="458"/>
                  </a:cubicBezTo>
                  <a:cubicBezTo>
                    <a:pt x="210" y="458"/>
                    <a:pt x="214" y="458"/>
                    <a:pt x="215" y="457"/>
                  </a:cubicBezTo>
                  <a:cubicBezTo>
                    <a:pt x="216" y="457"/>
                    <a:pt x="216" y="457"/>
                    <a:pt x="216" y="457"/>
                  </a:cubicBezTo>
                  <a:cubicBezTo>
                    <a:pt x="217" y="456"/>
                    <a:pt x="221" y="453"/>
                    <a:pt x="223" y="454"/>
                  </a:cubicBezTo>
                  <a:cubicBezTo>
                    <a:pt x="224" y="454"/>
                    <a:pt x="226" y="454"/>
                    <a:pt x="226" y="456"/>
                  </a:cubicBezTo>
                  <a:cubicBezTo>
                    <a:pt x="226" y="458"/>
                    <a:pt x="226" y="459"/>
                    <a:pt x="226" y="460"/>
                  </a:cubicBezTo>
                  <a:cubicBezTo>
                    <a:pt x="225" y="461"/>
                    <a:pt x="225" y="463"/>
                    <a:pt x="225" y="464"/>
                  </a:cubicBezTo>
                  <a:cubicBezTo>
                    <a:pt x="226" y="465"/>
                    <a:pt x="226" y="465"/>
                    <a:pt x="226" y="466"/>
                  </a:cubicBezTo>
                  <a:cubicBezTo>
                    <a:pt x="227" y="466"/>
                    <a:pt x="227" y="466"/>
                    <a:pt x="227" y="466"/>
                  </a:cubicBezTo>
                  <a:cubicBezTo>
                    <a:pt x="227" y="466"/>
                    <a:pt x="227" y="465"/>
                    <a:pt x="228" y="465"/>
                  </a:cubicBezTo>
                  <a:cubicBezTo>
                    <a:pt x="228" y="464"/>
                    <a:pt x="230" y="462"/>
                    <a:pt x="230" y="462"/>
                  </a:cubicBezTo>
                  <a:cubicBezTo>
                    <a:pt x="230" y="461"/>
                    <a:pt x="231" y="459"/>
                    <a:pt x="231" y="459"/>
                  </a:cubicBezTo>
                  <a:cubicBezTo>
                    <a:pt x="232" y="459"/>
                    <a:pt x="233" y="458"/>
                    <a:pt x="233" y="458"/>
                  </a:cubicBezTo>
                  <a:cubicBezTo>
                    <a:pt x="233" y="457"/>
                    <a:pt x="234" y="457"/>
                    <a:pt x="234" y="456"/>
                  </a:cubicBezTo>
                  <a:cubicBezTo>
                    <a:pt x="234" y="456"/>
                    <a:pt x="236" y="454"/>
                    <a:pt x="236" y="454"/>
                  </a:cubicBezTo>
                  <a:cubicBezTo>
                    <a:pt x="237" y="453"/>
                    <a:pt x="240" y="452"/>
                    <a:pt x="240" y="451"/>
                  </a:cubicBezTo>
                  <a:cubicBezTo>
                    <a:pt x="241" y="451"/>
                    <a:pt x="241" y="451"/>
                    <a:pt x="242" y="451"/>
                  </a:cubicBezTo>
                  <a:cubicBezTo>
                    <a:pt x="242" y="451"/>
                    <a:pt x="244" y="450"/>
                    <a:pt x="245" y="450"/>
                  </a:cubicBezTo>
                  <a:cubicBezTo>
                    <a:pt x="246" y="450"/>
                    <a:pt x="248" y="451"/>
                    <a:pt x="248" y="452"/>
                  </a:cubicBezTo>
                  <a:cubicBezTo>
                    <a:pt x="248" y="452"/>
                    <a:pt x="249" y="453"/>
                    <a:pt x="249" y="453"/>
                  </a:cubicBezTo>
                  <a:cubicBezTo>
                    <a:pt x="249" y="454"/>
                    <a:pt x="249" y="454"/>
                    <a:pt x="250" y="454"/>
                  </a:cubicBezTo>
                  <a:cubicBezTo>
                    <a:pt x="250" y="454"/>
                    <a:pt x="253" y="454"/>
                    <a:pt x="254" y="454"/>
                  </a:cubicBezTo>
                  <a:cubicBezTo>
                    <a:pt x="254" y="454"/>
                    <a:pt x="255" y="454"/>
                    <a:pt x="255" y="454"/>
                  </a:cubicBezTo>
                  <a:cubicBezTo>
                    <a:pt x="256" y="455"/>
                    <a:pt x="258" y="455"/>
                    <a:pt x="258" y="455"/>
                  </a:cubicBezTo>
                  <a:cubicBezTo>
                    <a:pt x="258" y="455"/>
                    <a:pt x="258" y="455"/>
                    <a:pt x="259" y="455"/>
                  </a:cubicBezTo>
                  <a:cubicBezTo>
                    <a:pt x="259" y="455"/>
                    <a:pt x="262" y="454"/>
                    <a:pt x="262" y="454"/>
                  </a:cubicBezTo>
                  <a:cubicBezTo>
                    <a:pt x="262" y="454"/>
                    <a:pt x="262" y="454"/>
                    <a:pt x="262" y="454"/>
                  </a:cubicBezTo>
                  <a:cubicBezTo>
                    <a:pt x="262" y="454"/>
                    <a:pt x="264" y="455"/>
                    <a:pt x="265" y="455"/>
                  </a:cubicBezTo>
                  <a:cubicBezTo>
                    <a:pt x="266" y="456"/>
                    <a:pt x="268" y="456"/>
                    <a:pt x="268" y="456"/>
                  </a:cubicBezTo>
                  <a:cubicBezTo>
                    <a:pt x="268" y="457"/>
                    <a:pt x="268" y="458"/>
                    <a:pt x="267" y="459"/>
                  </a:cubicBezTo>
                  <a:cubicBezTo>
                    <a:pt x="270" y="459"/>
                    <a:pt x="277" y="458"/>
                    <a:pt x="277" y="458"/>
                  </a:cubicBezTo>
                  <a:cubicBezTo>
                    <a:pt x="278" y="458"/>
                    <a:pt x="279" y="458"/>
                    <a:pt x="280" y="458"/>
                  </a:cubicBezTo>
                  <a:cubicBezTo>
                    <a:pt x="280" y="458"/>
                    <a:pt x="282" y="456"/>
                    <a:pt x="283" y="456"/>
                  </a:cubicBezTo>
                  <a:cubicBezTo>
                    <a:pt x="283" y="456"/>
                    <a:pt x="284" y="456"/>
                    <a:pt x="283" y="455"/>
                  </a:cubicBezTo>
                  <a:cubicBezTo>
                    <a:pt x="283" y="455"/>
                    <a:pt x="283" y="453"/>
                    <a:pt x="285" y="452"/>
                  </a:cubicBezTo>
                  <a:cubicBezTo>
                    <a:pt x="287" y="450"/>
                    <a:pt x="289" y="450"/>
                    <a:pt x="289" y="450"/>
                  </a:cubicBezTo>
                  <a:cubicBezTo>
                    <a:pt x="289" y="450"/>
                    <a:pt x="289" y="449"/>
                    <a:pt x="290" y="449"/>
                  </a:cubicBezTo>
                  <a:cubicBezTo>
                    <a:pt x="290" y="448"/>
                    <a:pt x="291" y="445"/>
                    <a:pt x="292" y="445"/>
                  </a:cubicBezTo>
                  <a:cubicBezTo>
                    <a:pt x="293" y="444"/>
                    <a:pt x="296" y="444"/>
                    <a:pt x="297" y="444"/>
                  </a:cubicBezTo>
                  <a:cubicBezTo>
                    <a:pt x="298" y="443"/>
                    <a:pt x="301" y="442"/>
                    <a:pt x="301" y="442"/>
                  </a:cubicBezTo>
                  <a:cubicBezTo>
                    <a:pt x="301" y="442"/>
                    <a:pt x="301" y="442"/>
                    <a:pt x="302" y="442"/>
                  </a:cubicBezTo>
                  <a:cubicBezTo>
                    <a:pt x="302" y="442"/>
                    <a:pt x="306" y="438"/>
                    <a:pt x="307" y="437"/>
                  </a:cubicBezTo>
                  <a:cubicBezTo>
                    <a:pt x="308" y="436"/>
                    <a:pt x="312" y="433"/>
                    <a:pt x="313" y="434"/>
                  </a:cubicBezTo>
                  <a:cubicBezTo>
                    <a:pt x="314" y="435"/>
                    <a:pt x="314" y="435"/>
                    <a:pt x="314" y="436"/>
                  </a:cubicBezTo>
                  <a:cubicBezTo>
                    <a:pt x="315" y="436"/>
                    <a:pt x="323" y="438"/>
                    <a:pt x="323" y="438"/>
                  </a:cubicBezTo>
                  <a:cubicBezTo>
                    <a:pt x="323" y="438"/>
                    <a:pt x="323" y="438"/>
                    <a:pt x="324" y="438"/>
                  </a:cubicBezTo>
                  <a:cubicBezTo>
                    <a:pt x="324" y="438"/>
                    <a:pt x="332" y="433"/>
                    <a:pt x="332" y="433"/>
                  </a:cubicBezTo>
                  <a:cubicBezTo>
                    <a:pt x="332" y="433"/>
                    <a:pt x="333" y="432"/>
                    <a:pt x="334" y="433"/>
                  </a:cubicBezTo>
                  <a:cubicBezTo>
                    <a:pt x="335" y="434"/>
                    <a:pt x="335" y="434"/>
                    <a:pt x="336" y="434"/>
                  </a:cubicBezTo>
                  <a:cubicBezTo>
                    <a:pt x="337" y="434"/>
                    <a:pt x="338" y="434"/>
                    <a:pt x="338" y="435"/>
                  </a:cubicBezTo>
                  <a:cubicBezTo>
                    <a:pt x="337" y="436"/>
                    <a:pt x="335" y="437"/>
                    <a:pt x="335" y="438"/>
                  </a:cubicBezTo>
                  <a:cubicBezTo>
                    <a:pt x="334" y="438"/>
                    <a:pt x="334" y="438"/>
                    <a:pt x="334" y="438"/>
                  </a:cubicBezTo>
                  <a:cubicBezTo>
                    <a:pt x="334" y="438"/>
                    <a:pt x="335" y="439"/>
                    <a:pt x="335" y="440"/>
                  </a:cubicBezTo>
                  <a:cubicBezTo>
                    <a:pt x="335" y="441"/>
                    <a:pt x="335" y="441"/>
                    <a:pt x="335" y="440"/>
                  </a:cubicBezTo>
                  <a:cubicBezTo>
                    <a:pt x="336" y="440"/>
                    <a:pt x="339" y="439"/>
                    <a:pt x="339" y="438"/>
                  </a:cubicBezTo>
                  <a:cubicBezTo>
                    <a:pt x="339" y="438"/>
                    <a:pt x="340" y="438"/>
                    <a:pt x="339" y="439"/>
                  </a:cubicBezTo>
                  <a:cubicBezTo>
                    <a:pt x="339" y="439"/>
                    <a:pt x="340" y="440"/>
                    <a:pt x="340" y="440"/>
                  </a:cubicBezTo>
                  <a:cubicBezTo>
                    <a:pt x="340" y="441"/>
                    <a:pt x="342" y="443"/>
                    <a:pt x="341" y="443"/>
                  </a:cubicBezTo>
                  <a:cubicBezTo>
                    <a:pt x="340" y="444"/>
                    <a:pt x="339" y="444"/>
                    <a:pt x="339" y="444"/>
                  </a:cubicBezTo>
                  <a:cubicBezTo>
                    <a:pt x="339" y="445"/>
                    <a:pt x="339" y="445"/>
                    <a:pt x="338" y="446"/>
                  </a:cubicBezTo>
                  <a:cubicBezTo>
                    <a:pt x="338" y="446"/>
                    <a:pt x="337" y="446"/>
                    <a:pt x="337" y="447"/>
                  </a:cubicBezTo>
                  <a:cubicBezTo>
                    <a:pt x="337" y="447"/>
                    <a:pt x="338" y="447"/>
                    <a:pt x="337" y="448"/>
                  </a:cubicBezTo>
                  <a:cubicBezTo>
                    <a:pt x="337" y="448"/>
                    <a:pt x="336" y="449"/>
                    <a:pt x="337" y="449"/>
                  </a:cubicBezTo>
                  <a:cubicBezTo>
                    <a:pt x="337" y="449"/>
                    <a:pt x="338" y="450"/>
                    <a:pt x="339" y="449"/>
                  </a:cubicBezTo>
                  <a:cubicBezTo>
                    <a:pt x="339" y="448"/>
                    <a:pt x="340" y="448"/>
                    <a:pt x="340" y="448"/>
                  </a:cubicBezTo>
                  <a:cubicBezTo>
                    <a:pt x="341" y="448"/>
                    <a:pt x="346" y="449"/>
                    <a:pt x="347" y="449"/>
                  </a:cubicBezTo>
                  <a:cubicBezTo>
                    <a:pt x="348" y="450"/>
                    <a:pt x="352" y="451"/>
                    <a:pt x="352" y="451"/>
                  </a:cubicBezTo>
                  <a:cubicBezTo>
                    <a:pt x="352" y="451"/>
                    <a:pt x="352" y="451"/>
                    <a:pt x="352" y="451"/>
                  </a:cubicBezTo>
                  <a:cubicBezTo>
                    <a:pt x="352" y="451"/>
                    <a:pt x="352" y="451"/>
                    <a:pt x="353" y="451"/>
                  </a:cubicBezTo>
                  <a:cubicBezTo>
                    <a:pt x="353" y="451"/>
                    <a:pt x="355" y="447"/>
                    <a:pt x="356" y="447"/>
                  </a:cubicBezTo>
                  <a:cubicBezTo>
                    <a:pt x="357" y="447"/>
                    <a:pt x="357" y="447"/>
                    <a:pt x="358" y="447"/>
                  </a:cubicBezTo>
                  <a:cubicBezTo>
                    <a:pt x="358" y="448"/>
                    <a:pt x="358" y="449"/>
                    <a:pt x="358" y="449"/>
                  </a:cubicBezTo>
                  <a:cubicBezTo>
                    <a:pt x="359" y="449"/>
                    <a:pt x="361" y="449"/>
                    <a:pt x="361" y="450"/>
                  </a:cubicBezTo>
                  <a:cubicBezTo>
                    <a:pt x="362" y="451"/>
                    <a:pt x="364" y="452"/>
                    <a:pt x="364" y="453"/>
                  </a:cubicBezTo>
                  <a:cubicBezTo>
                    <a:pt x="364" y="454"/>
                    <a:pt x="366" y="460"/>
                    <a:pt x="366" y="460"/>
                  </a:cubicBezTo>
                  <a:cubicBezTo>
                    <a:pt x="366" y="460"/>
                    <a:pt x="366" y="460"/>
                    <a:pt x="366" y="460"/>
                  </a:cubicBezTo>
                  <a:cubicBezTo>
                    <a:pt x="367" y="460"/>
                    <a:pt x="368" y="461"/>
                    <a:pt x="368" y="461"/>
                  </a:cubicBezTo>
                  <a:cubicBezTo>
                    <a:pt x="368" y="461"/>
                    <a:pt x="368" y="461"/>
                    <a:pt x="368" y="461"/>
                  </a:cubicBezTo>
                  <a:cubicBezTo>
                    <a:pt x="368" y="460"/>
                    <a:pt x="369" y="460"/>
                    <a:pt x="369" y="460"/>
                  </a:cubicBezTo>
                  <a:cubicBezTo>
                    <a:pt x="370" y="461"/>
                    <a:pt x="371" y="462"/>
                    <a:pt x="371" y="462"/>
                  </a:cubicBezTo>
                  <a:cubicBezTo>
                    <a:pt x="372" y="462"/>
                    <a:pt x="372" y="462"/>
                    <a:pt x="372" y="462"/>
                  </a:cubicBezTo>
                  <a:cubicBezTo>
                    <a:pt x="372" y="463"/>
                    <a:pt x="373" y="472"/>
                    <a:pt x="373" y="474"/>
                  </a:cubicBezTo>
                  <a:cubicBezTo>
                    <a:pt x="373" y="475"/>
                    <a:pt x="373" y="478"/>
                    <a:pt x="373" y="479"/>
                  </a:cubicBezTo>
                  <a:cubicBezTo>
                    <a:pt x="373" y="479"/>
                    <a:pt x="373" y="480"/>
                    <a:pt x="373" y="481"/>
                  </a:cubicBezTo>
                  <a:cubicBezTo>
                    <a:pt x="372" y="481"/>
                    <a:pt x="370" y="484"/>
                    <a:pt x="371" y="486"/>
                  </a:cubicBezTo>
                  <a:cubicBezTo>
                    <a:pt x="371" y="487"/>
                    <a:pt x="372" y="489"/>
                    <a:pt x="372" y="489"/>
                  </a:cubicBezTo>
                  <a:cubicBezTo>
                    <a:pt x="372" y="489"/>
                    <a:pt x="373" y="490"/>
                    <a:pt x="372" y="490"/>
                  </a:cubicBezTo>
                  <a:cubicBezTo>
                    <a:pt x="371" y="490"/>
                    <a:pt x="370" y="492"/>
                    <a:pt x="369" y="493"/>
                  </a:cubicBezTo>
                  <a:cubicBezTo>
                    <a:pt x="368" y="493"/>
                    <a:pt x="367" y="494"/>
                    <a:pt x="365" y="494"/>
                  </a:cubicBezTo>
                  <a:cubicBezTo>
                    <a:pt x="365" y="494"/>
                    <a:pt x="364" y="494"/>
                    <a:pt x="364" y="494"/>
                  </a:cubicBezTo>
                  <a:cubicBezTo>
                    <a:pt x="364" y="494"/>
                    <a:pt x="363" y="497"/>
                    <a:pt x="363" y="497"/>
                  </a:cubicBezTo>
                  <a:cubicBezTo>
                    <a:pt x="363" y="497"/>
                    <a:pt x="363" y="497"/>
                    <a:pt x="363" y="497"/>
                  </a:cubicBezTo>
                  <a:cubicBezTo>
                    <a:pt x="362" y="497"/>
                    <a:pt x="359" y="499"/>
                    <a:pt x="359" y="501"/>
                  </a:cubicBezTo>
                  <a:cubicBezTo>
                    <a:pt x="358" y="503"/>
                    <a:pt x="359" y="504"/>
                    <a:pt x="359" y="505"/>
                  </a:cubicBezTo>
                  <a:cubicBezTo>
                    <a:pt x="359" y="505"/>
                    <a:pt x="359" y="506"/>
                    <a:pt x="358" y="506"/>
                  </a:cubicBezTo>
                  <a:cubicBezTo>
                    <a:pt x="358" y="506"/>
                    <a:pt x="356" y="507"/>
                    <a:pt x="356" y="507"/>
                  </a:cubicBezTo>
                  <a:cubicBezTo>
                    <a:pt x="355" y="507"/>
                    <a:pt x="355" y="508"/>
                    <a:pt x="355" y="508"/>
                  </a:cubicBezTo>
                  <a:cubicBezTo>
                    <a:pt x="355" y="508"/>
                    <a:pt x="355" y="511"/>
                    <a:pt x="355" y="511"/>
                  </a:cubicBezTo>
                  <a:cubicBezTo>
                    <a:pt x="355" y="512"/>
                    <a:pt x="356" y="512"/>
                    <a:pt x="356" y="512"/>
                  </a:cubicBezTo>
                  <a:cubicBezTo>
                    <a:pt x="356" y="512"/>
                    <a:pt x="357" y="512"/>
                    <a:pt x="357" y="513"/>
                  </a:cubicBezTo>
                  <a:cubicBezTo>
                    <a:pt x="357" y="514"/>
                    <a:pt x="358" y="515"/>
                    <a:pt x="358" y="515"/>
                  </a:cubicBezTo>
                  <a:cubicBezTo>
                    <a:pt x="358" y="515"/>
                    <a:pt x="358" y="515"/>
                    <a:pt x="357" y="516"/>
                  </a:cubicBezTo>
                  <a:cubicBezTo>
                    <a:pt x="357" y="516"/>
                    <a:pt x="355" y="518"/>
                    <a:pt x="355" y="519"/>
                  </a:cubicBezTo>
                  <a:cubicBezTo>
                    <a:pt x="355" y="520"/>
                    <a:pt x="356" y="520"/>
                    <a:pt x="356" y="521"/>
                  </a:cubicBezTo>
                  <a:cubicBezTo>
                    <a:pt x="356" y="521"/>
                    <a:pt x="357" y="521"/>
                    <a:pt x="357" y="521"/>
                  </a:cubicBezTo>
                  <a:cubicBezTo>
                    <a:pt x="358" y="520"/>
                    <a:pt x="363" y="518"/>
                    <a:pt x="365" y="517"/>
                  </a:cubicBezTo>
                  <a:cubicBezTo>
                    <a:pt x="366" y="517"/>
                    <a:pt x="369" y="517"/>
                    <a:pt x="370" y="517"/>
                  </a:cubicBezTo>
                  <a:cubicBezTo>
                    <a:pt x="371" y="518"/>
                    <a:pt x="371" y="517"/>
                    <a:pt x="371" y="517"/>
                  </a:cubicBezTo>
                  <a:cubicBezTo>
                    <a:pt x="372" y="517"/>
                    <a:pt x="374" y="516"/>
                    <a:pt x="374" y="516"/>
                  </a:cubicBezTo>
                  <a:cubicBezTo>
                    <a:pt x="374" y="516"/>
                    <a:pt x="375" y="516"/>
                    <a:pt x="375" y="517"/>
                  </a:cubicBezTo>
                  <a:cubicBezTo>
                    <a:pt x="374" y="518"/>
                    <a:pt x="372" y="521"/>
                    <a:pt x="372" y="521"/>
                  </a:cubicBezTo>
                  <a:cubicBezTo>
                    <a:pt x="372" y="521"/>
                    <a:pt x="372" y="521"/>
                    <a:pt x="372" y="522"/>
                  </a:cubicBezTo>
                  <a:cubicBezTo>
                    <a:pt x="373" y="522"/>
                    <a:pt x="376" y="531"/>
                    <a:pt x="376" y="531"/>
                  </a:cubicBezTo>
                  <a:cubicBezTo>
                    <a:pt x="376" y="531"/>
                    <a:pt x="376" y="531"/>
                    <a:pt x="376" y="532"/>
                  </a:cubicBezTo>
                  <a:cubicBezTo>
                    <a:pt x="377" y="532"/>
                    <a:pt x="380" y="533"/>
                    <a:pt x="380" y="533"/>
                  </a:cubicBezTo>
                  <a:cubicBezTo>
                    <a:pt x="381" y="533"/>
                    <a:pt x="384" y="533"/>
                    <a:pt x="384" y="533"/>
                  </a:cubicBezTo>
                  <a:cubicBezTo>
                    <a:pt x="384" y="533"/>
                    <a:pt x="385" y="533"/>
                    <a:pt x="385" y="534"/>
                  </a:cubicBezTo>
                  <a:cubicBezTo>
                    <a:pt x="385" y="534"/>
                    <a:pt x="385" y="536"/>
                    <a:pt x="384" y="536"/>
                  </a:cubicBezTo>
                  <a:cubicBezTo>
                    <a:pt x="383" y="537"/>
                    <a:pt x="382" y="537"/>
                    <a:pt x="382" y="538"/>
                  </a:cubicBezTo>
                  <a:cubicBezTo>
                    <a:pt x="382" y="538"/>
                    <a:pt x="381" y="545"/>
                    <a:pt x="380" y="545"/>
                  </a:cubicBezTo>
                  <a:cubicBezTo>
                    <a:pt x="380" y="546"/>
                    <a:pt x="379" y="547"/>
                    <a:pt x="379" y="547"/>
                  </a:cubicBezTo>
                  <a:cubicBezTo>
                    <a:pt x="379" y="547"/>
                    <a:pt x="379" y="548"/>
                    <a:pt x="380" y="548"/>
                  </a:cubicBezTo>
                  <a:cubicBezTo>
                    <a:pt x="381" y="548"/>
                    <a:pt x="391" y="549"/>
                    <a:pt x="391" y="549"/>
                  </a:cubicBezTo>
                  <a:cubicBezTo>
                    <a:pt x="391" y="549"/>
                    <a:pt x="391" y="549"/>
                    <a:pt x="391" y="550"/>
                  </a:cubicBezTo>
                  <a:cubicBezTo>
                    <a:pt x="391" y="550"/>
                    <a:pt x="391" y="553"/>
                    <a:pt x="391" y="553"/>
                  </a:cubicBezTo>
                  <a:cubicBezTo>
                    <a:pt x="391" y="553"/>
                    <a:pt x="391" y="554"/>
                    <a:pt x="391" y="554"/>
                  </a:cubicBezTo>
                  <a:cubicBezTo>
                    <a:pt x="391" y="554"/>
                    <a:pt x="394" y="559"/>
                    <a:pt x="394" y="559"/>
                  </a:cubicBezTo>
                  <a:cubicBezTo>
                    <a:pt x="394" y="559"/>
                    <a:pt x="395" y="559"/>
                    <a:pt x="395" y="559"/>
                  </a:cubicBezTo>
                  <a:cubicBezTo>
                    <a:pt x="396" y="558"/>
                    <a:pt x="404" y="555"/>
                    <a:pt x="406" y="555"/>
                  </a:cubicBezTo>
                  <a:cubicBezTo>
                    <a:pt x="406" y="555"/>
                    <a:pt x="407" y="554"/>
                    <a:pt x="407" y="554"/>
                  </a:cubicBezTo>
                  <a:cubicBezTo>
                    <a:pt x="408" y="554"/>
                    <a:pt x="408" y="553"/>
                    <a:pt x="408" y="554"/>
                  </a:cubicBezTo>
                  <a:cubicBezTo>
                    <a:pt x="408" y="554"/>
                    <a:pt x="408" y="555"/>
                    <a:pt x="409" y="557"/>
                  </a:cubicBezTo>
                  <a:cubicBezTo>
                    <a:pt x="409" y="558"/>
                    <a:pt x="409" y="560"/>
                    <a:pt x="409" y="560"/>
                  </a:cubicBezTo>
                  <a:cubicBezTo>
                    <a:pt x="409" y="560"/>
                    <a:pt x="410" y="563"/>
                    <a:pt x="411" y="563"/>
                  </a:cubicBezTo>
                  <a:cubicBezTo>
                    <a:pt x="412" y="562"/>
                    <a:pt x="412" y="562"/>
                    <a:pt x="412" y="562"/>
                  </a:cubicBezTo>
                  <a:cubicBezTo>
                    <a:pt x="413" y="562"/>
                    <a:pt x="413" y="562"/>
                    <a:pt x="414" y="562"/>
                  </a:cubicBezTo>
                  <a:cubicBezTo>
                    <a:pt x="414" y="562"/>
                    <a:pt x="416" y="563"/>
                    <a:pt x="417" y="563"/>
                  </a:cubicBezTo>
                  <a:cubicBezTo>
                    <a:pt x="417" y="563"/>
                    <a:pt x="417" y="563"/>
                    <a:pt x="417" y="563"/>
                  </a:cubicBezTo>
                  <a:cubicBezTo>
                    <a:pt x="418" y="563"/>
                    <a:pt x="419" y="562"/>
                    <a:pt x="419" y="562"/>
                  </a:cubicBezTo>
                  <a:cubicBezTo>
                    <a:pt x="419" y="562"/>
                    <a:pt x="419" y="562"/>
                    <a:pt x="419" y="562"/>
                  </a:cubicBezTo>
                  <a:cubicBezTo>
                    <a:pt x="418" y="561"/>
                    <a:pt x="417" y="560"/>
                    <a:pt x="417" y="559"/>
                  </a:cubicBezTo>
                  <a:cubicBezTo>
                    <a:pt x="418" y="558"/>
                    <a:pt x="418" y="553"/>
                    <a:pt x="417" y="552"/>
                  </a:cubicBezTo>
                  <a:cubicBezTo>
                    <a:pt x="416" y="550"/>
                    <a:pt x="414" y="548"/>
                    <a:pt x="415" y="546"/>
                  </a:cubicBezTo>
                  <a:cubicBezTo>
                    <a:pt x="415" y="545"/>
                    <a:pt x="415" y="545"/>
                    <a:pt x="416" y="545"/>
                  </a:cubicBezTo>
                  <a:cubicBezTo>
                    <a:pt x="416" y="545"/>
                    <a:pt x="416" y="544"/>
                    <a:pt x="416" y="544"/>
                  </a:cubicBezTo>
                  <a:cubicBezTo>
                    <a:pt x="416" y="544"/>
                    <a:pt x="417" y="542"/>
                    <a:pt x="418" y="542"/>
                  </a:cubicBezTo>
                  <a:cubicBezTo>
                    <a:pt x="420" y="543"/>
                    <a:pt x="421" y="543"/>
                    <a:pt x="421" y="543"/>
                  </a:cubicBezTo>
                  <a:cubicBezTo>
                    <a:pt x="422" y="543"/>
                    <a:pt x="423" y="544"/>
                    <a:pt x="423" y="544"/>
                  </a:cubicBezTo>
                  <a:cubicBezTo>
                    <a:pt x="423" y="544"/>
                    <a:pt x="424" y="544"/>
                    <a:pt x="424" y="544"/>
                  </a:cubicBezTo>
                  <a:cubicBezTo>
                    <a:pt x="424" y="543"/>
                    <a:pt x="425" y="542"/>
                    <a:pt x="426" y="542"/>
                  </a:cubicBezTo>
                  <a:cubicBezTo>
                    <a:pt x="426" y="541"/>
                    <a:pt x="427" y="541"/>
                    <a:pt x="427" y="540"/>
                  </a:cubicBezTo>
                  <a:cubicBezTo>
                    <a:pt x="427" y="540"/>
                    <a:pt x="428" y="538"/>
                    <a:pt x="429" y="538"/>
                  </a:cubicBezTo>
                  <a:cubicBezTo>
                    <a:pt x="430" y="539"/>
                    <a:pt x="431" y="539"/>
                    <a:pt x="432" y="539"/>
                  </a:cubicBezTo>
                  <a:cubicBezTo>
                    <a:pt x="432" y="540"/>
                    <a:pt x="434" y="540"/>
                    <a:pt x="434" y="541"/>
                  </a:cubicBezTo>
                  <a:cubicBezTo>
                    <a:pt x="434" y="541"/>
                    <a:pt x="436" y="543"/>
                    <a:pt x="436" y="543"/>
                  </a:cubicBezTo>
                  <a:cubicBezTo>
                    <a:pt x="437" y="543"/>
                    <a:pt x="437" y="543"/>
                    <a:pt x="437" y="543"/>
                  </a:cubicBezTo>
                  <a:cubicBezTo>
                    <a:pt x="437" y="542"/>
                    <a:pt x="438" y="542"/>
                    <a:pt x="438" y="542"/>
                  </a:cubicBezTo>
                  <a:cubicBezTo>
                    <a:pt x="438" y="542"/>
                    <a:pt x="439" y="542"/>
                    <a:pt x="439" y="541"/>
                  </a:cubicBezTo>
                  <a:cubicBezTo>
                    <a:pt x="439" y="541"/>
                    <a:pt x="439" y="540"/>
                    <a:pt x="439" y="540"/>
                  </a:cubicBezTo>
                  <a:cubicBezTo>
                    <a:pt x="440" y="540"/>
                    <a:pt x="440" y="540"/>
                    <a:pt x="440" y="539"/>
                  </a:cubicBezTo>
                  <a:cubicBezTo>
                    <a:pt x="441" y="539"/>
                    <a:pt x="441" y="538"/>
                    <a:pt x="441" y="538"/>
                  </a:cubicBezTo>
                  <a:cubicBezTo>
                    <a:pt x="442" y="538"/>
                    <a:pt x="442" y="538"/>
                    <a:pt x="443" y="539"/>
                  </a:cubicBezTo>
                  <a:cubicBezTo>
                    <a:pt x="443" y="539"/>
                    <a:pt x="444" y="541"/>
                    <a:pt x="444" y="541"/>
                  </a:cubicBezTo>
                  <a:cubicBezTo>
                    <a:pt x="444" y="540"/>
                    <a:pt x="445" y="540"/>
                    <a:pt x="445" y="539"/>
                  </a:cubicBezTo>
                  <a:cubicBezTo>
                    <a:pt x="445" y="539"/>
                    <a:pt x="446" y="538"/>
                    <a:pt x="446" y="538"/>
                  </a:cubicBezTo>
                  <a:cubicBezTo>
                    <a:pt x="447" y="539"/>
                    <a:pt x="450" y="542"/>
                    <a:pt x="450" y="542"/>
                  </a:cubicBezTo>
                  <a:cubicBezTo>
                    <a:pt x="450" y="542"/>
                    <a:pt x="451" y="542"/>
                    <a:pt x="451" y="542"/>
                  </a:cubicBezTo>
                  <a:cubicBezTo>
                    <a:pt x="451" y="541"/>
                    <a:pt x="455" y="537"/>
                    <a:pt x="455" y="537"/>
                  </a:cubicBezTo>
                  <a:cubicBezTo>
                    <a:pt x="455" y="537"/>
                    <a:pt x="455" y="537"/>
                    <a:pt x="455" y="537"/>
                  </a:cubicBezTo>
                  <a:cubicBezTo>
                    <a:pt x="455" y="538"/>
                    <a:pt x="456" y="539"/>
                    <a:pt x="456" y="539"/>
                  </a:cubicBezTo>
                  <a:cubicBezTo>
                    <a:pt x="456" y="539"/>
                    <a:pt x="456" y="539"/>
                    <a:pt x="457" y="539"/>
                  </a:cubicBezTo>
                  <a:cubicBezTo>
                    <a:pt x="457" y="539"/>
                    <a:pt x="462" y="537"/>
                    <a:pt x="462" y="536"/>
                  </a:cubicBezTo>
                  <a:cubicBezTo>
                    <a:pt x="463" y="536"/>
                    <a:pt x="465" y="533"/>
                    <a:pt x="465" y="532"/>
                  </a:cubicBezTo>
                  <a:cubicBezTo>
                    <a:pt x="466" y="531"/>
                    <a:pt x="466" y="531"/>
                    <a:pt x="466" y="531"/>
                  </a:cubicBezTo>
                  <a:cubicBezTo>
                    <a:pt x="467" y="531"/>
                    <a:pt x="468" y="530"/>
                    <a:pt x="469" y="530"/>
                  </a:cubicBezTo>
                  <a:cubicBezTo>
                    <a:pt x="469" y="529"/>
                    <a:pt x="471" y="528"/>
                    <a:pt x="471" y="529"/>
                  </a:cubicBezTo>
                  <a:cubicBezTo>
                    <a:pt x="471" y="529"/>
                    <a:pt x="471" y="530"/>
                    <a:pt x="472" y="530"/>
                  </a:cubicBezTo>
                  <a:cubicBezTo>
                    <a:pt x="472" y="530"/>
                    <a:pt x="473" y="531"/>
                    <a:pt x="474" y="532"/>
                  </a:cubicBezTo>
                  <a:cubicBezTo>
                    <a:pt x="474" y="532"/>
                    <a:pt x="474" y="533"/>
                    <a:pt x="474" y="533"/>
                  </a:cubicBezTo>
                  <a:cubicBezTo>
                    <a:pt x="475" y="534"/>
                    <a:pt x="476" y="534"/>
                    <a:pt x="477" y="535"/>
                  </a:cubicBezTo>
                  <a:cubicBezTo>
                    <a:pt x="478" y="536"/>
                    <a:pt x="481" y="537"/>
                    <a:pt x="482" y="536"/>
                  </a:cubicBezTo>
                  <a:cubicBezTo>
                    <a:pt x="483" y="536"/>
                    <a:pt x="490" y="536"/>
                    <a:pt x="490" y="536"/>
                  </a:cubicBezTo>
                  <a:cubicBezTo>
                    <a:pt x="490" y="536"/>
                    <a:pt x="491" y="536"/>
                    <a:pt x="491" y="537"/>
                  </a:cubicBezTo>
                  <a:cubicBezTo>
                    <a:pt x="491" y="537"/>
                    <a:pt x="492" y="538"/>
                    <a:pt x="492" y="538"/>
                  </a:cubicBezTo>
                  <a:cubicBezTo>
                    <a:pt x="493" y="538"/>
                    <a:pt x="493" y="538"/>
                    <a:pt x="493" y="538"/>
                  </a:cubicBezTo>
                  <a:cubicBezTo>
                    <a:pt x="492" y="539"/>
                    <a:pt x="489" y="543"/>
                    <a:pt x="489" y="543"/>
                  </a:cubicBezTo>
                  <a:cubicBezTo>
                    <a:pt x="489" y="543"/>
                    <a:pt x="489" y="544"/>
                    <a:pt x="489" y="544"/>
                  </a:cubicBezTo>
                  <a:cubicBezTo>
                    <a:pt x="489" y="544"/>
                    <a:pt x="490" y="545"/>
                    <a:pt x="490" y="546"/>
                  </a:cubicBezTo>
                  <a:cubicBezTo>
                    <a:pt x="491" y="547"/>
                    <a:pt x="491" y="549"/>
                    <a:pt x="491" y="549"/>
                  </a:cubicBezTo>
                  <a:cubicBezTo>
                    <a:pt x="491" y="550"/>
                    <a:pt x="491" y="550"/>
                    <a:pt x="491" y="551"/>
                  </a:cubicBezTo>
                  <a:cubicBezTo>
                    <a:pt x="492" y="551"/>
                    <a:pt x="493" y="551"/>
                    <a:pt x="494" y="551"/>
                  </a:cubicBezTo>
                  <a:cubicBezTo>
                    <a:pt x="494" y="551"/>
                    <a:pt x="496" y="551"/>
                    <a:pt x="496" y="552"/>
                  </a:cubicBezTo>
                  <a:cubicBezTo>
                    <a:pt x="497" y="552"/>
                    <a:pt x="500" y="556"/>
                    <a:pt x="500" y="556"/>
                  </a:cubicBezTo>
                  <a:cubicBezTo>
                    <a:pt x="500" y="556"/>
                    <a:pt x="501" y="556"/>
                    <a:pt x="501" y="556"/>
                  </a:cubicBezTo>
                  <a:cubicBezTo>
                    <a:pt x="502" y="556"/>
                    <a:pt x="502" y="555"/>
                    <a:pt x="503" y="556"/>
                  </a:cubicBezTo>
                  <a:cubicBezTo>
                    <a:pt x="504" y="556"/>
                    <a:pt x="508" y="557"/>
                    <a:pt x="510" y="557"/>
                  </a:cubicBezTo>
                  <a:cubicBezTo>
                    <a:pt x="511" y="557"/>
                    <a:pt x="514" y="555"/>
                    <a:pt x="514" y="556"/>
                  </a:cubicBezTo>
                  <a:cubicBezTo>
                    <a:pt x="514" y="558"/>
                    <a:pt x="515" y="558"/>
                    <a:pt x="515" y="557"/>
                  </a:cubicBezTo>
                  <a:cubicBezTo>
                    <a:pt x="515" y="556"/>
                    <a:pt x="515" y="555"/>
                    <a:pt x="516" y="556"/>
                  </a:cubicBezTo>
                  <a:cubicBezTo>
                    <a:pt x="518" y="557"/>
                    <a:pt x="519" y="556"/>
                    <a:pt x="519" y="555"/>
                  </a:cubicBezTo>
                  <a:cubicBezTo>
                    <a:pt x="518" y="554"/>
                    <a:pt x="517" y="550"/>
                    <a:pt x="518" y="551"/>
                  </a:cubicBezTo>
                  <a:cubicBezTo>
                    <a:pt x="520" y="552"/>
                    <a:pt x="521" y="553"/>
                    <a:pt x="522" y="554"/>
                  </a:cubicBezTo>
                  <a:cubicBezTo>
                    <a:pt x="522" y="556"/>
                    <a:pt x="523" y="556"/>
                    <a:pt x="524" y="556"/>
                  </a:cubicBezTo>
                  <a:cubicBezTo>
                    <a:pt x="525" y="555"/>
                    <a:pt x="524" y="555"/>
                    <a:pt x="525" y="556"/>
                  </a:cubicBezTo>
                  <a:cubicBezTo>
                    <a:pt x="525" y="557"/>
                    <a:pt x="525" y="557"/>
                    <a:pt x="526" y="557"/>
                  </a:cubicBezTo>
                  <a:cubicBezTo>
                    <a:pt x="527" y="557"/>
                    <a:pt x="527" y="557"/>
                    <a:pt x="527" y="558"/>
                  </a:cubicBezTo>
                  <a:cubicBezTo>
                    <a:pt x="527" y="559"/>
                    <a:pt x="527" y="559"/>
                    <a:pt x="529" y="559"/>
                  </a:cubicBezTo>
                  <a:cubicBezTo>
                    <a:pt x="530" y="559"/>
                    <a:pt x="535" y="558"/>
                    <a:pt x="534" y="557"/>
                  </a:cubicBezTo>
                  <a:cubicBezTo>
                    <a:pt x="532" y="555"/>
                    <a:pt x="532" y="554"/>
                    <a:pt x="534" y="555"/>
                  </a:cubicBezTo>
                  <a:cubicBezTo>
                    <a:pt x="536" y="556"/>
                    <a:pt x="540" y="558"/>
                    <a:pt x="538" y="559"/>
                  </a:cubicBezTo>
                  <a:cubicBezTo>
                    <a:pt x="537" y="561"/>
                    <a:pt x="537" y="560"/>
                    <a:pt x="537" y="561"/>
                  </a:cubicBezTo>
                  <a:cubicBezTo>
                    <a:pt x="537" y="562"/>
                    <a:pt x="537" y="563"/>
                    <a:pt x="536" y="563"/>
                  </a:cubicBezTo>
                  <a:cubicBezTo>
                    <a:pt x="536" y="563"/>
                    <a:pt x="535" y="563"/>
                    <a:pt x="535" y="564"/>
                  </a:cubicBezTo>
                  <a:cubicBezTo>
                    <a:pt x="536" y="565"/>
                    <a:pt x="535" y="568"/>
                    <a:pt x="536" y="570"/>
                  </a:cubicBezTo>
                  <a:cubicBezTo>
                    <a:pt x="537" y="571"/>
                    <a:pt x="538" y="573"/>
                    <a:pt x="538" y="575"/>
                  </a:cubicBezTo>
                  <a:cubicBezTo>
                    <a:pt x="538" y="576"/>
                    <a:pt x="540" y="579"/>
                    <a:pt x="543" y="578"/>
                  </a:cubicBezTo>
                  <a:cubicBezTo>
                    <a:pt x="546" y="577"/>
                    <a:pt x="549" y="575"/>
                    <a:pt x="547" y="573"/>
                  </a:cubicBezTo>
                  <a:cubicBezTo>
                    <a:pt x="545" y="571"/>
                    <a:pt x="544" y="571"/>
                    <a:pt x="545" y="570"/>
                  </a:cubicBezTo>
                  <a:cubicBezTo>
                    <a:pt x="546" y="570"/>
                    <a:pt x="547" y="569"/>
                    <a:pt x="546" y="569"/>
                  </a:cubicBezTo>
                  <a:cubicBezTo>
                    <a:pt x="545" y="568"/>
                    <a:pt x="543" y="569"/>
                    <a:pt x="543" y="568"/>
                  </a:cubicBezTo>
                  <a:cubicBezTo>
                    <a:pt x="543" y="567"/>
                    <a:pt x="542" y="566"/>
                    <a:pt x="544" y="564"/>
                  </a:cubicBezTo>
                  <a:cubicBezTo>
                    <a:pt x="545" y="563"/>
                    <a:pt x="545" y="563"/>
                    <a:pt x="546" y="562"/>
                  </a:cubicBezTo>
                  <a:cubicBezTo>
                    <a:pt x="546" y="561"/>
                    <a:pt x="545" y="559"/>
                    <a:pt x="547" y="561"/>
                  </a:cubicBezTo>
                  <a:cubicBezTo>
                    <a:pt x="548" y="563"/>
                    <a:pt x="549" y="561"/>
                    <a:pt x="550" y="561"/>
                  </a:cubicBezTo>
                  <a:cubicBezTo>
                    <a:pt x="551" y="561"/>
                    <a:pt x="560" y="557"/>
                    <a:pt x="565" y="557"/>
                  </a:cubicBezTo>
                  <a:cubicBezTo>
                    <a:pt x="569" y="556"/>
                    <a:pt x="567" y="555"/>
                    <a:pt x="566" y="554"/>
                  </a:cubicBezTo>
                  <a:cubicBezTo>
                    <a:pt x="566" y="553"/>
                    <a:pt x="567" y="554"/>
                    <a:pt x="568" y="554"/>
                  </a:cubicBezTo>
                  <a:cubicBezTo>
                    <a:pt x="569" y="555"/>
                    <a:pt x="571" y="554"/>
                    <a:pt x="570" y="553"/>
                  </a:cubicBezTo>
                  <a:cubicBezTo>
                    <a:pt x="568" y="552"/>
                    <a:pt x="567" y="551"/>
                    <a:pt x="570" y="552"/>
                  </a:cubicBezTo>
                  <a:cubicBezTo>
                    <a:pt x="572" y="552"/>
                    <a:pt x="572" y="553"/>
                    <a:pt x="573" y="554"/>
                  </a:cubicBezTo>
                  <a:cubicBezTo>
                    <a:pt x="574" y="555"/>
                    <a:pt x="574" y="554"/>
                    <a:pt x="575" y="553"/>
                  </a:cubicBezTo>
                  <a:cubicBezTo>
                    <a:pt x="575" y="551"/>
                    <a:pt x="576" y="550"/>
                    <a:pt x="576" y="551"/>
                  </a:cubicBezTo>
                  <a:cubicBezTo>
                    <a:pt x="577" y="552"/>
                    <a:pt x="578" y="552"/>
                    <a:pt x="580" y="551"/>
                  </a:cubicBezTo>
                  <a:cubicBezTo>
                    <a:pt x="582" y="551"/>
                    <a:pt x="583" y="551"/>
                    <a:pt x="583" y="551"/>
                  </a:cubicBezTo>
                  <a:cubicBezTo>
                    <a:pt x="584" y="552"/>
                    <a:pt x="585" y="552"/>
                    <a:pt x="585" y="550"/>
                  </a:cubicBezTo>
                  <a:cubicBezTo>
                    <a:pt x="586" y="548"/>
                    <a:pt x="586" y="546"/>
                    <a:pt x="587" y="547"/>
                  </a:cubicBezTo>
                  <a:cubicBezTo>
                    <a:pt x="588" y="549"/>
                    <a:pt x="588" y="549"/>
                    <a:pt x="590" y="548"/>
                  </a:cubicBezTo>
                  <a:cubicBezTo>
                    <a:pt x="591" y="547"/>
                    <a:pt x="589" y="547"/>
                    <a:pt x="589" y="546"/>
                  </a:cubicBezTo>
                  <a:cubicBezTo>
                    <a:pt x="589" y="545"/>
                    <a:pt x="590" y="546"/>
                    <a:pt x="591" y="547"/>
                  </a:cubicBezTo>
                  <a:cubicBezTo>
                    <a:pt x="592" y="547"/>
                    <a:pt x="593" y="548"/>
                    <a:pt x="593" y="546"/>
                  </a:cubicBezTo>
                  <a:cubicBezTo>
                    <a:pt x="593" y="544"/>
                    <a:pt x="591" y="540"/>
                    <a:pt x="590" y="538"/>
                  </a:cubicBezTo>
                  <a:cubicBezTo>
                    <a:pt x="589" y="537"/>
                    <a:pt x="589" y="536"/>
                    <a:pt x="590" y="536"/>
                  </a:cubicBezTo>
                  <a:cubicBezTo>
                    <a:pt x="591" y="536"/>
                    <a:pt x="592" y="536"/>
                    <a:pt x="592" y="535"/>
                  </a:cubicBezTo>
                  <a:cubicBezTo>
                    <a:pt x="592" y="533"/>
                    <a:pt x="592" y="533"/>
                    <a:pt x="593" y="533"/>
                  </a:cubicBezTo>
                  <a:cubicBezTo>
                    <a:pt x="594" y="534"/>
                    <a:pt x="594" y="534"/>
                    <a:pt x="594" y="536"/>
                  </a:cubicBezTo>
                  <a:cubicBezTo>
                    <a:pt x="595" y="537"/>
                    <a:pt x="594" y="538"/>
                    <a:pt x="595" y="538"/>
                  </a:cubicBezTo>
                  <a:cubicBezTo>
                    <a:pt x="596" y="539"/>
                    <a:pt x="596" y="539"/>
                    <a:pt x="596" y="540"/>
                  </a:cubicBezTo>
                  <a:cubicBezTo>
                    <a:pt x="597" y="541"/>
                    <a:pt x="597" y="543"/>
                    <a:pt x="599" y="542"/>
                  </a:cubicBezTo>
                  <a:cubicBezTo>
                    <a:pt x="600" y="542"/>
                    <a:pt x="600" y="542"/>
                    <a:pt x="599" y="543"/>
                  </a:cubicBezTo>
                  <a:cubicBezTo>
                    <a:pt x="599" y="544"/>
                    <a:pt x="598" y="545"/>
                    <a:pt x="600" y="545"/>
                  </a:cubicBezTo>
                  <a:cubicBezTo>
                    <a:pt x="601" y="545"/>
                    <a:pt x="602" y="546"/>
                    <a:pt x="603" y="546"/>
                  </a:cubicBezTo>
                  <a:cubicBezTo>
                    <a:pt x="604" y="546"/>
                    <a:pt x="605" y="545"/>
                    <a:pt x="605" y="544"/>
                  </a:cubicBezTo>
                  <a:cubicBezTo>
                    <a:pt x="606" y="544"/>
                    <a:pt x="605" y="542"/>
                    <a:pt x="604" y="543"/>
                  </a:cubicBezTo>
                  <a:cubicBezTo>
                    <a:pt x="603" y="543"/>
                    <a:pt x="602" y="542"/>
                    <a:pt x="603" y="541"/>
                  </a:cubicBezTo>
                  <a:cubicBezTo>
                    <a:pt x="605" y="540"/>
                    <a:pt x="605" y="540"/>
                    <a:pt x="606" y="541"/>
                  </a:cubicBezTo>
                  <a:cubicBezTo>
                    <a:pt x="607" y="542"/>
                    <a:pt x="607" y="543"/>
                    <a:pt x="608" y="543"/>
                  </a:cubicBezTo>
                  <a:cubicBezTo>
                    <a:pt x="608" y="542"/>
                    <a:pt x="609" y="542"/>
                    <a:pt x="608" y="541"/>
                  </a:cubicBezTo>
                  <a:cubicBezTo>
                    <a:pt x="608" y="540"/>
                    <a:pt x="607" y="540"/>
                    <a:pt x="608" y="539"/>
                  </a:cubicBezTo>
                  <a:cubicBezTo>
                    <a:pt x="609" y="538"/>
                    <a:pt x="611" y="537"/>
                    <a:pt x="611" y="539"/>
                  </a:cubicBezTo>
                  <a:cubicBezTo>
                    <a:pt x="610" y="541"/>
                    <a:pt x="611" y="541"/>
                    <a:pt x="612" y="541"/>
                  </a:cubicBezTo>
                  <a:cubicBezTo>
                    <a:pt x="613" y="542"/>
                    <a:pt x="613" y="541"/>
                    <a:pt x="614" y="541"/>
                  </a:cubicBezTo>
                  <a:cubicBezTo>
                    <a:pt x="614" y="540"/>
                    <a:pt x="619" y="535"/>
                    <a:pt x="619" y="537"/>
                  </a:cubicBezTo>
                  <a:cubicBezTo>
                    <a:pt x="618" y="539"/>
                    <a:pt x="620" y="538"/>
                    <a:pt x="621" y="539"/>
                  </a:cubicBezTo>
                  <a:cubicBezTo>
                    <a:pt x="622" y="539"/>
                    <a:pt x="623" y="540"/>
                    <a:pt x="623" y="538"/>
                  </a:cubicBezTo>
                  <a:cubicBezTo>
                    <a:pt x="622" y="537"/>
                    <a:pt x="621" y="536"/>
                    <a:pt x="622" y="536"/>
                  </a:cubicBezTo>
                  <a:cubicBezTo>
                    <a:pt x="623" y="535"/>
                    <a:pt x="625" y="535"/>
                    <a:pt x="625" y="536"/>
                  </a:cubicBezTo>
                  <a:cubicBezTo>
                    <a:pt x="625" y="537"/>
                    <a:pt x="626" y="538"/>
                    <a:pt x="627" y="538"/>
                  </a:cubicBezTo>
                  <a:cubicBezTo>
                    <a:pt x="628" y="538"/>
                    <a:pt x="628" y="537"/>
                    <a:pt x="629" y="536"/>
                  </a:cubicBezTo>
                  <a:cubicBezTo>
                    <a:pt x="630" y="536"/>
                    <a:pt x="631" y="536"/>
                    <a:pt x="632" y="536"/>
                  </a:cubicBezTo>
                  <a:cubicBezTo>
                    <a:pt x="632" y="536"/>
                    <a:pt x="638" y="537"/>
                    <a:pt x="637" y="533"/>
                  </a:cubicBezTo>
                  <a:cubicBezTo>
                    <a:pt x="637" y="529"/>
                    <a:pt x="638" y="530"/>
                    <a:pt x="639" y="530"/>
                  </a:cubicBezTo>
                  <a:cubicBezTo>
                    <a:pt x="640" y="531"/>
                    <a:pt x="641" y="530"/>
                    <a:pt x="640" y="529"/>
                  </a:cubicBezTo>
                  <a:cubicBezTo>
                    <a:pt x="639" y="529"/>
                    <a:pt x="638" y="528"/>
                    <a:pt x="640" y="528"/>
                  </a:cubicBezTo>
                  <a:cubicBezTo>
                    <a:pt x="641" y="528"/>
                    <a:pt x="642" y="527"/>
                    <a:pt x="642" y="526"/>
                  </a:cubicBezTo>
                  <a:cubicBezTo>
                    <a:pt x="643" y="525"/>
                    <a:pt x="643" y="524"/>
                    <a:pt x="644" y="524"/>
                  </a:cubicBezTo>
                  <a:cubicBezTo>
                    <a:pt x="646" y="525"/>
                    <a:pt x="646" y="526"/>
                    <a:pt x="647" y="525"/>
                  </a:cubicBezTo>
                  <a:cubicBezTo>
                    <a:pt x="648" y="524"/>
                    <a:pt x="651" y="523"/>
                    <a:pt x="651" y="522"/>
                  </a:cubicBezTo>
                  <a:cubicBezTo>
                    <a:pt x="651" y="521"/>
                    <a:pt x="651" y="520"/>
                    <a:pt x="652" y="521"/>
                  </a:cubicBezTo>
                  <a:cubicBezTo>
                    <a:pt x="653" y="522"/>
                    <a:pt x="652" y="523"/>
                    <a:pt x="653" y="523"/>
                  </a:cubicBezTo>
                  <a:cubicBezTo>
                    <a:pt x="654" y="522"/>
                    <a:pt x="654" y="521"/>
                    <a:pt x="656" y="519"/>
                  </a:cubicBezTo>
                  <a:cubicBezTo>
                    <a:pt x="659" y="517"/>
                    <a:pt x="663" y="513"/>
                    <a:pt x="660" y="513"/>
                  </a:cubicBezTo>
                  <a:cubicBezTo>
                    <a:pt x="657" y="512"/>
                    <a:pt x="656" y="512"/>
                    <a:pt x="658" y="511"/>
                  </a:cubicBezTo>
                  <a:cubicBezTo>
                    <a:pt x="660" y="510"/>
                    <a:pt x="660" y="510"/>
                    <a:pt x="661" y="509"/>
                  </a:cubicBezTo>
                  <a:cubicBezTo>
                    <a:pt x="662" y="509"/>
                    <a:pt x="662" y="509"/>
                    <a:pt x="663" y="509"/>
                  </a:cubicBezTo>
                  <a:cubicBezTo>
                    <a:pt x="664" y="510"/>
                    <a:pt x="664" y="510"/>
                    <a:pt x="665" y="509"/>
                  </a:cubicBezTo>
                  <a:cubicBezTo>
                    <a:pt x="666" y="509"/>
                    <a:pt x="667" y="507"/>
                    <a:pt x="667" y="509"/>
                  </a:cubicBezTo>
                  <a:cubicBezTo>
                    <a:pt x="668" y="510"/>
                    <a:pt x="668" y="510"/>
                    <a:pt x="669" y="509"/>
                  </a:cubicBezTo>
                  <a:cubicBezTo>
                    <a:pt x="670" y="509"/>
                    <a:pt x="671" y="507"/>
                    <a:pt x="670" y="507"/>
                  </a:cubicBezTo>
                  <a:cubicBezTo>
                    <a:pt x="669" y="507"/>
                    <a:pt x="669" y="506"/>
                    <a:pt x="670" y="506"/>
                  </a:cubicBezTo>
                  <a:cubicBezTo>
                    <a:pt x="671" y="505"/>
                    <a:pt x="672" y="505"/>
                    <a:pt x="673" y="505"/>
                  </a:cubicBezTo>
                  <a:cubicBezTo>
                    <a:pt x="673" y="505"/>
                    <a:pt x="674" y="505"/>
                    <a:pt x="674" y="503"/>
                  </a:cubicBezTo>
                  <a:cubicBezTo>
                    <a:pt x="673" y="502"/>
                    <a:pt x="671" y="499"/>
                    <a:pt x="673" y="500"/>
                  </a:cubicBezTo>
                  <a:cubicBezTo>
                    <a:pt x="676" y="500"/>
                    <a:pt x="680" y="500"/>
                    <a:pt x="679" y="499"/>
                  </a:cubicBezTo>
                  <a:cubicBezTo>
                    <a:pt x="678" y="498"/>
                    <a:pt x="676" y="499"/>
                    <a:pt x="677" y="497"/>
                  </a:cubicBezTo>
                  <a:cubicBezTo>
                    <a:pt x="678" y="495"/>
                    <a:pt x="678" y="493"/>
                    <a:pt x="680" y="494"/>
                  </a:cubicBezTo>
                  <a:cubicBezTo>
                    <a:pt x="682" y="495"/>
                    <a:pt x="682" y="498"/>
                    <a:pt x="683" y="497"/>
                  </a:cubicBezTo>
                  <a:cubicBezTo>
                    <a:pt x="684" y="495"/>
                    <a:pt x="682" y="495"/>
                    <a:pt x="682" y="493"/>
                  </a:cubicBezTo>
                  <a:cubicBezTo>
                    <a:pt x="683" y="492"/>
                    <a:pt x="683" y="489"/>
                    <a:pt x="684" y="489"/>
                  </a:cubicBezTo>
                  <a:cubicBezTo>
                    <a:pt x="684" y="488"/>
                    <a:pt x="683" y="487"/>
                    <a:pt x="682" y="488"/>
                  </a:cubicBezTo>
                  <a:cubicBezTo>
                    <a:pt x="680" y="488"/>
                    <a:pt x="680" y="487"/>
                    <a:pt x="681" y="486"/>
                  </a:cubicBezTo>
                  <a:cubicBezTo>
                    <a:pt x="682" y="486"/>
                    <a:pt x="683" y="484"/>
                    <a:pt x="684" y="483"/>
                  </a:cubicBezTo>
                  <a:cubicBezTo>
                    <a:pt x="686" y="483"/>
                    <a:pt x="686" y="482"/>
                    <a:pt x="685" y="482"/>
                  </a:cubicBezTo>
                  <a:cubicBezTo>
                    <a:pt x="684" y="481"/>
                    <a:pt x="683" y="480"/>
                    <a:pt x="684" y="479"/>
                  </a:cubicBezTo>
                  <a:cubicBezTo>
                    <a:pt x="685" y="479"/>
                    <a:pt x="686" y="478"/>
                    <a:pt x="685" y="477"/>
                  </a:cubicBezTo>
                  <a:cubicBezTo>
                    <a:pt x="684" y="477"/>
                    <a:pt x="682" y="476"/>
                    <a:pt x="685" y="475"/>
                  </a:cubicBezTo>
                  <a:cubicBezTo>
                    <a:pt x="688" y="474"/>
                    <a:pt x="688" y="475"/>
                    <a:pt x="688" y="475"/>
                  </a:cubicBezTo>
                  <a:cubicBezTo>
                    <a:pt x="689" y="476"/>
                    <a:pt x="690" y="477"/>
                    <a:pt x="690" y="476"/>
                  </a:cubicBezTo>
                  <a:cubicBezTo>
                    <a:pt x="691" y="475"/>
                    <a:pt x="690" y="474"/>
                    <a:pt x="691" y="474"/>
                  </a:cubicBezTo>
                  <a:cubicBezTo>
                    <a:pt x="691" y="473"/>
                    <a:pt x="691" y="473"/>
                    <a:pt x="692" y="472"/>
                  </a:cubicBezTo>
                  <a:cubicBezTo>
                    <a:pt x="693" y="472"/>
                    <a:pt x="692" y="470"/>
                    <a:pt x="693" y="469"/>
                  </a:cubicBezTo>
                  <a:cubicBezTo>
                    <a:pt x="694" y="469"/>
                    <a:pt x="695" y="469"/>
                    <a:pt x="695" y="468"/>
                  </a:cubicBezTo>
                  <a:cubicBezTo>
                    <a:pt x="695" y="468"/>
                    <a:pt x="695" y="467"/>
                    <a:pt x="696" y="467"/>
                  </a:cubicBezTo>
                  <a:cubicBezTo>
                    <a:pt x="697" y="467"/>
                    <a:pt x="699" y="465"/>
                    <a:pt x="699" y="462"/>
                  </a:cubicBezTo>
                  <a:cubicBezTo>
                    <a:pt x="699" y="460"/>
                    <a:pt x="699" y="460"/>
                    <a:pt x="700" y="459"/>
                  </a:cubicBezTo>
                  <a:cubicBezTo>
                    <a:pt x="700" y="458"/>
                    <a:pt x="702" y="457"/>
                    <a:pt x="701" y="456"/>
                  </a:cubicBezTo>
                  <a:cubicBezTo>
                    <a:pt x="701" y="455"/>
                    <a:pt x="701" y="455"/>
                    <a:pt x="703" y="454"/>
                  </a:cubicBezTo>
                  <a:cubicBezTo>
                    <a:pt x="704" y="453"/>
                    <a:pt x="705" y="452"/>
                    <a:pt x="705" y="451"/>
                  </a:cubicBezTo>
                  <a:cubicBezTo>
                    <a:pt x="705" y="450"/>
                    <a:pt x="706" y="450"/>
                    <a:pt x="708" y="451"/>
                  </a:cubicBezTo>
                  <a:cubicBezTo>
                    <a:pt x="709" y="453"/>
                    <a:pt x="709" y="452"/>
                    <a:pt x="710" y="451"/>
                  </a:cubicBezTo>
                  <a:cubicBezTo>
                    <a:pt x="711" y="450"/>
                    <a:pt x="713" y="450"/>
                    <a:pt x="712" y="447"/>
                  </a:cubicBezTo>
                  <a:cubicBezTo>
                    <a:pt x="711" y="444"/>
                    <a:pt x="710" y="446"/>
                    <a:pt x="710" y="444"/>
                  </a:cubicBezTo>
                  <a:cubicBezTo>
                    <a:pt x="710" y="443"/>
                    <a:pt x="711" y="443"/>
                    <a:pt x="712" y="443"/>
                  </a:cubicBezTo>
                  <a:cubicBezTo>
                    <a:pt x="713" y="443"/>
                    <a:pt x="714" y="443"/>
                    <a:pt x="713" y="442"/>
                  </a:cubicBezTo>
                  <a:cubicBezTo>
                    <a:pt x="712" y="440"/>
                    <a:pt x="712" y="440"/>
                    <a:pt x="713" y="440"/>
                  </a:cubicBezTo>
                  <a:cubicBezTo>
                    <a:pt x="714" y="440"/>
                    <a:pt x="714" y="439"/>
                    <a:pt x="714" y="438"/>
                  </a:cubicBezTo>
                  <a:cubicBezTo>
                    <a:pt x="713" y="437"/>
                    <a:pt x="710" y="438"/>
                    <a:pt x="711" y="437"/>
                  </a:cubicBezTo>
                  <a:cubicBezTo>
                    <a:pt x="712" y="435"/>
                    <a:pt x="713" y="434"/>
                    <a:pt x="714" y="435"/>
                  </a:cubicBezTo>
                  <a:cubicBezTo>
                    <a:pt x="715" y="436"/>
                    <a:pt x="715" y="436"/>
                    <a:pt x="715" y="435"/>
                  </a:cubicBezTo>
                  <a:cubicBezTo>
                    <a:pt x="716" y="435"/>
                    <a:pt x="716" y="435"/>
                    <a:pt x="717" y="435"/>
                  </a:cubicBezTo>
                  <a:cubicBezTo>
                    <a:pt x="718" y="434"/>
                    <a:pt x="718" y="433"/>
                    <a:pt x="718" y="432"/>
                  </a:cubicBezTo>
                  <a:cubicBezTo>
                    <a:pt x="718" y="431"/>
                    <a:pt x="716" y="430"/>
                    <a:pt x="717" y="429"/>
                  </a:cubicBezTo>
                  <a:cubicBezTo>
                    <a:pt x="717" y="428"/>
                    <a:pt x="717" y="428"/>
                    <a:pt x="718" y="426"/>
                  </a:cubicBezTo>
                  <a:cubicBezTo>
                    <a:pt x="719" y="425"/>
                    <a:pt x="719" y="425"/>
                    <a:pt x="717" y="424"/>
                  </a:cubicBezTo>
                  <a:cubicBezTo>
                    <a:pt x="715" y="424"/>
                    <a:pt x="711" y="422"/>
                    <a:pt x="710" y="421"/>
                  </a:cubicBezTo>
                  <a:cubicBezTo>
                    <a:pt x="709" y="420"/>
                    <a:pt x="708" y="417"/>
                    <a:pt x="706" y="418"/>
                  </a:cubicBezTo>
                  <a:cubicBezTo>
                    <a:pt x="704" y="420"/>
                    <a:pt x="700" y="423"/>
                    <a:pt x="699" y="421"/>
                  </a:cubicBezTo>
                  <a:cubicBezTo>
                    <a:pt x="698" y="419"/>
                    <a:pt x="695" y="417"/>
                    <a:pt x="698" y="417"/>
                  </a:cubicBezTo>
                  <a:cubicBezTo>
                    <a:pt x="701" y="416"/>
                    <a:pt x="702" y="416"/>
                    <a:pt x="703" y="414"/>
                  </a:cubicBezTo>
                  <a:cubicBezTo>
                    <a:pt x="705" y="412"/>
                    <a:pt x="708" y="411"/>
                    <a:pt x="709" y="410"/>
                  </a:cubicBezTo>
                  <a:cubicBezTo>
                    <a:pt x="711" y="410"/>
                    <a:pt x="717" y="409"/>
                    <a:pt x="716" y="406"/>
                  </a:cubicBezTo>
                  <a:cubicBezTo>
                    <a:pt x="715" y="403"/>
                    <a:pt x="713" y="401"/>
                    <a:pt x="712" y="401"/>
                  </a:cubicBezTo>
                  <a:cubicBezTo>
                    <a:pt x="710" y="400"/>
                    <a:pt x="708" y="398"/>
                    <a:pt x="707" y="397"/>
                  </a:cubicBezTo>
                  <a:cubicBezTo>
                    <a:pt x="706" y="396"/>
                    <a:pt x="703" y="395"/>
                    <a:pt x="702" y="394"/>
                  </a:cubicBezTo>
                  <a:cubicBezTo>
                    <a:pt x="700" y="394"/>
                    <a:pt x="699" y="393"/>
                    <a:pt x="699" y="392"/>
                  </a:cubicBezTo>
                  <a:cubicBezTo>
                    <a:pt x="700" y="391"/>
                    <a:pt x="699" y="390"/>
                    <a:pt x="698" y="390"/>
                  </a:cubicBezTo>
                  <a:cubicBezTo>
                    <a:pt x="697" y="390"/>
                    <a:pt x="696" y="388"/>
                    <a:pt x="699" y="389"/>
                  </a:cubicBezTo>
                  <a:cubicBezTo>
                    <a:pt x="702" y="390"/>
                    <a:pt x="702" y="392"/>
                    <a:pt x="704" y="392"/>
                  </a:cubicBezTo>
                  <a:cubicBezTo>
                    <a:pt x="706" y="392"/>
                    <a:pt x="708" y="392"/>
                    <a:pt x="711" y="392"/>
                  </a:cubicBezTo>
                  <a:cubicBezTo>
                    <a:pt x="713" y="393"/>
                    <a:pt x="717" y="395"/>
                    <a:pt x="716" y="393"/>
                  </a:cubicBezTo>
                  <a:cubicBezTo>
                    <a:pt x="715" y="391"/>
                    <a:pt x="714" y="391"/>
                    <a:pt x="712" y="389"/>
                  </a:cubicBezTo>
                  <a:cubicBezTo>
                    <a:pt x="710" y="388"/>
                    <a:pt x="708" y="388"/>
                    <a:pt x="709" y="386"/>
                  </a:cubicBezTo>
                  <a:cubicBezTo>
                    <a:pt x="709" y="385"/>
                    <a:pt x="708" y="383"/>
                    <a:pt x="705" y="381"/>
                  </a:cubicBezTo>
                  <a:cubicBezTo>
                    <a:pt x="702" y="380"/>
                    <a:pt x="701" y="379"/>
                    <a:pt x="702" y="377"/>
                  </a:cubicBezTo>
                  <a:cubicBezTo>
                    <a:pt x="702" y="375"/>
                    <a:pt x="700" y="370"/>
                    <a:pt x="700" y="368"/>
                  </a:cubicBezTo>
                  <a:cubicBezTo>
                    <a:pt x="699" y="366"/>
                    <a:pt x="694" y="355"/>
                    <a:pt x="694" y="355"/>
                  </a:cubicBezTo>
                  <a:cubicBezTo>
                    <a:pt x="694" y="355"/>
                    <a:pt x="693" y="352"/>
                    <a:pt x="690" y="351"/>
                  </a:cubicBezTo>
                  <a:cubicBezTo>
                    <a:pt x="686" y="350"/>
                    <a:pt x="684" y="348"/>
                    <a:pt x="683" y="347"/>
                  </a:cubicBezTo>
                  <a:cubicBezTo>
                    <a:pt x="682" y="346"/>
                    <a:pt x="680" y="344"/>
                    <a:pt x="679" y="344"/>
                  </a:cubicBezTo>
                  <a:cubicBezTo>
                    <a:pt x="677" y="345"/>
                    <a:pt x="677" y="344"/>
                    <a:pt x="677" y="343"/>
                  </a:cubicBezTo>
                  <a:cubicBezTo>
                    <a:pt x="677" y="341"/>
                    <a:pt x="677" y="340"/>
                    <a:pt x="678" y="339"/>
                  </a:cubicBezTo>
                  <a:cubicBezTo>
                    <a:pt x="679" y="338"/>
                    <a:pt x="681" y="335"/>
                    <a:pt x="681" y="333"/>
                  </a:cubicBezTo>
                  <a:cubicBezTo>
                    <a:pt x="682" y="332"/>
                    <a:pt x="684" y="331"/>
                    <a:pt x="685" y="330"/>
                  </a:cubicBezTo>
                  <a:cubicBezTo>
                    <a:pt x="686" y="330"/>
                    <a:pt x="688" y="328"/>
                    <a:pt x="689" y="327"/>
                  </a:cubicBezTo>
                  <a:cubicBezTo>
                    <a:pt x="690" y="326"/>
                    <a:pt x="691" y="325"/>
                    <a:pt x="692" y="325"/>
                  </a:cubicBezTo>
                  <a:cubicBezTo>
                    <a:pt x="692" y="324"/>
                    <a:pt x="694" y="323"/>
                    <a:pt x="693" y="323"/>
                  </a:cubicBezTo>
                  <a:cubicBezTo>
                    <a:pt x="691" y="322"/>
                    <a:pt x="690" y="320"/>
                    <a:pt x="692" y="320"/>
                  </a:cubicBezTo>
                  <a:cubicBezTo>
                    <a:pt x="693" y="320"/>
                    <a:pt x="693" y="320"/>
                    <a:pt x="694" y="321"/>
                  </a:cubicBezTo>
                  <a:cubicBezTo>
                    <a:pt x="695" y="323"/>
                    <a:pt x="695" y="322"/>
                    <a:pt x="696" y="322"/>
                  </a:cubicBezTo>
                  <a:cubicBezTo>
                    <a:pt x="697" y="322"/>
                    <a:pt x="699" y="321"/>
                    <a:pt x="699" y="320"/>
                  </a:cubicBezTo>
                  <a:cubicBezTo>
                    <a:pt x="698" y="319"/>
                    <a:pt x="699" y="317"/>
                    <a:pt x="700" y="317"/>
                  </a:cubicBezTo>
                  <a:cubicBezTo>
                    <a:pt x="702" y="316"/>
                    <a:pt x="704" y="315"/>
                    <a:pt x="703" y="314"/>
                  </a:cubicBezTo>
                  <a:cubicBezTo>
                    <a:pt x="702" y="314"/>
                    <a:pt x="701" y="312"/>
                    <a:pt x="703" y="313"/>
                  </a:cubicBezTo>
                  <a:cubicBezTo>
                    <a:pt x="705" y="313"/>
                    <a:pt x="706" y="312"/>
                    <a:pt x="707" y="312"/>
                  </a:cubicBezTo>
                  <a:cubicBezTo>
                    <a:pt x="708" y="311"/>
                    <a:pt x="719" y="307"/>
                    <a:pt x="720" y="307"/>
                  </a:cubicBezTo>
                  <a:cubicBezTo>
                    <a:pt x="721" y="306"/>
                    <a:pt x="721" y="306"/>
                    <a:pt x="721" y="307"/>
                  </a:cubicBezTo>
                  <a:cubicBezTo>
                    <a:pt x="722" y="308"/>
                    <a:pt x="722" y="310"/>
                    <a:pt x="724" y="309"/>
                  </a:cubicBezTo>
                  <a:cubicBezTo>
                    <a:pt x="727" y="308"/>
                    <a:pt x="726" y="307"/>
                    <a:pt x="726" y="307"/>
                  </a:cubicBezTo>
                  <a:cubicBezTo>
                    <a:pt x="726" y="306"/>
                    <a:pt x="726" y="306"/>
                    <a:pt x="725" y="306"/>
                  </a:cubicBezTo>
                  <a:cubicBezTo>
                    <a:pt x="724" y="306"/>
                    <a:pt x="724" y="306"/>
                    <a:pt x="725" y="305"/>
                  </a:cubicBezTo>
                  <a:cubicBezTo>
                    <a:pt x="726" y="304"/>
                    <a:pt x="731" y="299"/>
                    <a:pt x="729" y="299"/>
                  </a:cubicBezTo>
                  <a:cubicBezTo>
                    <a:pt x="726" y="299"/>
                    <a:pt x="724" y="299"/>
                    <a:pt x="722" y="298"/>
                  </a:cubicBezTo>
                  <a:cubicBezTo>
                    <a:pt x="720" y="297"/>
                    <a:pt x="719" y="296"/>
                    <a:pt x="719" y="297"/>
                  </a:cubicBezTo>
                  <a:cubicBezTo>
                    <a:pt x="718" y="299"/>
                    <a:pt x="718" y="300"/>
                    <a:pt x="718" y="299"/>
                  </a:cubicBezTo>
                  <a:cubicBezTo>
                    <a:pt x="717" y="299"/>
                    <a:pt x="716" y="298"/>
                    <a:pt x="715" y="299"/>
                  </a:cubicBezTo>
                  <a:cubicBezTo>
                    <a:pt x="714" y="299"/>
                    <a:pt x="710" y="300"/>
                    <a:pt x="702" y="294"/>
                  </a:cubicBezTo>
                  <a:cubicBezTo>
                    <a:pt x="702" y="294"/>
                    <a:pt x="700" y="292"/>
                    <a:pt x="698" y="293"/>
                  </a:cubicBezTo>
                  <a:cubicBezTo>
                    <a:pt x="696" y="294"/>
                    <a:pt x="695" y="294"/>
                    <a:pt x="695" y="294"/>
                  </a:cubicBezTo>
                  <a:cubicBezTo>
                    <a:pt x="694" y="294"/>
                    <a:pt x="692" y="295"/>
                    <a:pt x="692" y="295"/>
                  </a:cubicBezTo>
                  <a:cubicBezTo>
                    <a:pt x="693" y="296"/>
                    <a:pt x="692" y="297"/>
                    <a:pt x="692" y="298"/>
                  </a:cubicBezTo>
                  <a:cubicBezTo>
                    <a:pt x="691" y="298"/>
                    <a:pt x="686" y="301"/>
                    <a:pt x="685" y="302"/>
                  </a:cubicBezTo>
                  <a:cubicBezTo>
                    <a:pt x="684" y="303"/>
                    <a:pt x="683" y="304"/>
                    <a:pt x="681" y="304"/>
                  </a:cubicBezTo>
                  <a:cubicBezTo>
                    <a:pt x="679" y="304"/>
                    <a:pt x="676" y="302"/>
                    <a:pt x="675" y="302"/>
                  </a:cubicBezTo>
                  <a:cubicBezTo>
                    <a:pt x="674" y="302"/>
                    <a:pt x="673" y="301"/>
                    <a:pt x="674" y="300"/>
                  </a:cubicBezTo>
                  <a:cubicBezTo>
                    <a:pt x="674" y="299"/>
                    <a:pt x="677" y="291"/>
                    <a:pt x="674" y="289"/>
                  </a:cubicBezTo>
                  <a:cubicBezTo>
                    <a:pt x="671" y="287"/>
                    <a:pt x="671" y="287"/>
                    <a:pt x="670" y="286"/>
                  </a:cubicBezTo>
                  <a:cubicBezTo>
                    <a:pt x="668" y="286"/>
                    <a:pt x="669" y="287"/>
                    <a:pt x="669" y="287"/>
                  </a:cubicBezTo>
                  <a:cubicBezTo>
                    <a:pt x="669" y="288"/>
                    <a:pt x="669" y="290"/>
                    <a:pt x="668" y="289"/>
                  </a:cubicBezTo>
                  <a:cubicBezTo>
                    <a:pt x="667" y="288"/>
                    <a:pt x="667" y="288"/>
                    <a:pt x="665" y="287"/>
                  </a:cubicBezTo>
                  <a:cubicBezTo>
                    <a:pt x="664" y="287"/>
                    <a:pt x="660" y="286"/>
                    <a:pt x="659" y="286"/>
                  </a:cubicBezTo>
                  <a:cubicBezTo>
                    <a:pt x="658" y="286"/>
                    <a:pt x="652" y="282"/>
                    <a:pt x="653" y="277"/>
                  </a:cubicBezTo>
                  <a:cubicBezTo>
                    <a:pt x="654" y="272"/>
                    <a:pt x="657" y="266"/>
                    <a:pt x="661" y="269"/>
                  </a:cubicBezTo>
                  <a:cubicBezTo>
                    <a:pt x="665" y="273"/>
                    <a:pt x="666" y="271"/>
                    <a:pt x="667" y="271"/>
                  </a:cubicBezTo>
                  <a:cubicBezTo>
                    <a:pt x="667" y="271"/>
                    <a:pt x="669" y="270"/>
                    <a:pt x="670" y="270"/>
                  </a:cubicBezTo>
                  <a:cubicBezTo>
                    <a:pt x="672" y="270"/>
                    <a:pt x="673" y="269"/>
                    <a:pt x="674" y="268"/>
                  </a:cubicBezTo>
                  <a:cubicBezTo>
                    <a:pt x="675" y="267"/>
                    <a:pt x="676" y="266"/>
                    <a:pt x="677" y="266"/>
                  </a:cubicBezTo>
                  <a:cubicBezTo>
                    <a:pt x="677" y="266"/>
                    <a:pt x="678" y="264"/>
                    <a:pt x="678" y="262"/>
                  </a:cubicBezTo>
                  <a:cubicBezTo>
                    <a:pt x="679" y="261"/>
                    <a:pt x="679" y="258"/>
                    <a:pt x="684" y="256"/>
                  </a:cubicBezTo>
                  <a:cubicBezTo>
                    <a:pt x="688" y="254"/>
                    <a:pt x="697" y="250"/>
                    <a:pt x="698" y="247"/>
                  </a:cubicBezTo>
                  <a:cubicBezTo>
                    <a:pt x="699" y="245"/>
                    <a:pt x="704" y="239"/>
                    <a:pt x="708" y="240"/>
                  </a:cubicBezTo>
                  <a:cubicBezTo>
                    <a:pt x="712" y="240"/>
                    <a:pt x="715" y="240"/>
                    <a:pt x="715" y="239"/>
                  </a:cubicBezTo>
                  <a:cubicBezTo>
                    <a:pt x="716" y="238"/>
                    <a:pt x="716" y="238"/>
                    <a:pt x="716" y="239"/>
                  </a:cubicBezTo>
                  <a:cubicBezTo>
                    <a:pt x="717" y="241"/>
                    <a:pt x="718" y="241"/>
                    <a:pt x="719" y="242"/>
                  </a:cubicBezTo>
                  <a:cubicBezTo>
                    <a:pt x="720" y="242"/>
                    <a:pt x="722" y="243"/>
                    <a:pt x="722" y="244"/>
                  </a:cubicBezTo>
                  <a:cubicBezTo>
                    <a:pt x="723" y="245"/>
                    <a:pt x="723" y="246"/>
                    <a:pt x="722" y="246"/>
                  </a:cubicBezTo>
                  <a:cubicBezTo>
                    <a:pt x="722" y="247"/>
                    <a:pt x="720" y="250"/>
                    <a:pt x="719" y="252"/>
                  </a:cubicBezTo>
                  <a:cubicBezTo>
                    <a:pt x="718" y="253"/>
                    <a:pt x="717" y="254"/>
                    <a:pt x="716" y="254"/>
                  </a:cubicBezTo>
                  <a:cubicBezTo>
                    <a:pt x="715" y="255"/>
                    <a:pt x="716" y="255"/>
                    <a:pt x="716" y="255"/>
                  </a:cubicBezTo>
                  <a:cubicBezTo>
                    <a:pt x="715" y="256"/>
                    <a:pt x="714" y="257"/>
                    <a:pt x="713" y="257"/>
                  </a:cubicBezTo>
                  <a:cubicBezTo>
                    <a:pt x="712" y="257"/>
                    <a:pt x="710" y="258"/>
                    <a:pt x="710" y="259"/>
                  </a:cubicBezTo>
                  <a:cubicBezTo>
                    <a:pt x="711" y="261"/>
                    <a:pt x="710" y="261"/>
                    <a:pt x="710" y="261"/>
                  </a:cubicBezTo>
                  <a:cubicBezTo>
                    <a:pt x="709" y="261"/>
                    <a:pt x="707" y="262"/>
                    <a:pt x="708" y="262"/>
                  </a:cubicBezTo>
                  <a:cubicBezTo>
                    <a:pt x="709" y="263"/>
                    <a:pt x="713" y="265"/>
                    <a:pt x="715" y="265"/>
                  </a:cubicBezTo>
                  <a:cubicBezTo>
                    <a:pt x="716" y="265"/>
                    <a:pt x="716" y="266"/>
                    <a:pt x="714" y="267"/>
                  </a:cubicBezTo>
                  <a:cubicBezTo>
                    <a:pt x="713" y="267"/>
                    <a:pt x="713" y="268"/>
                    <a:pt x="714" y="269"/>
                  </a:cubicBezTo>
                  <a:cubicBezTo>
                    <a:pt x="714" y="270"/>
                    <a:pt x="715" y="270"/>
                    <a:pt x="713" y="270"/>
                  </a:cubicBezTo>
                  <a:cubicBezTo>
                    <a:pt x="712" y="271"/>
                    <a:pt x="709" y="271"/>
                    <a:pt x="708" y="272"/>
                  </a:cubicBezTo>
                  <a:cubicBezTo>
                    <a:pt x="708" y="273"/>
                    <a:pt x="707" y="274"/>
                    <a:pt x="706" y="273"/>
                  </a:cubicBezTo>
                  <a:cubicBezTo>
                    <a:pt x="706" y="273"/>
                    <a:pt x="705" y="273"/>
                    <a:pt x="706" y="274"/>
                  </a:cubicBezTo>
                  <a:cubicBezTo>
                    <a:pt x="706" y="276"/>
                    <a:pt x="706" y="277"/>
                    <a:pt x="708" y="276"/>
                  </a:cubicBezTo>
                  <a:cubicBezTo>
                    <a:pt x="710" y="274"/>
                    <a:pt x="727" y="263"/>
                    <a:pt x="729" y="262"/>
                  </a:cubicBezTo>
                  <a:cubicBezTo>
                    <a:pt x="732" y="260"/>
                    <a:pt x="736" y="258"/>
                    <a:pt x="738" y="258"/>
                  </a:cubicBezTo>
                  <a:cubicBezTo>
                    <a:pt x="740" y="258"/>
                    <a:pt x="749" y="258"/>
                    <a:pt x="750" y="257"/>
                  </a:cubicBezTo>
                  <a:cubicBezTo>
                    <a:pt x="751" y="256"/>
                    <a:pt x="752" y="254"/>
                    <a:pt x="753" y="254"/>
                  </a:cubicBezTo>
                  <a:cubicBezTo>
                    <a:pt x="754" y="253"/>
                    <a:pt x="754" y="252"/>
                    <a:pt x="754" y="252"/>
                  </a:cubicBezTo>
                  <a:cubicBezTo>
                    <a:pt x="754" y="252"/>
                    <a:pt x="768" y="244"/>
                    <a:pt x="769" y="243"/>
                  </a:cubicBezTo>
                  <a:cubicBezTo>
                    <a:pt x="769" y="243"/>
                    <a:pt x="773" y="240"/>
                    <a:pt x="773" y="240"/>
                  </a:cubicBezTo>
                  <a:cubicBezTo>
                    <a:pt x="773" y="239"/>
                    <a:pt x="774" y="239"/>
                    <a:pt x="774" y="239"/>
                  </a:cubicBezTo>
                  <a:cubicBezTo>
                    <a:pt x="774" y="239"/>
                    <a:pt x="774" y="239"/>
                    <a:pt x="777" y="239"/>
                  </a:cubicBezTo>
                  <a:cubicBezTo>
                    <a:pt x="779" y="238"/>
                    <a:pt x="785" y="230"/>
                    <a:pt x="785" y="229"/>
                  </a:cubicBezTo>
                  <a:cubicBezTo>
                    <a:pt x="786" y="229"/>
                    <a:pt x="787" y="227"/>
                    <a:pt x="787" y="226"/>
                  </a:cubicBezTo>
                  <a:cubicBezTo>
                    <a:pt x="788" y="224"/>
                    <a:pt x="790" y="223"/>
                    <a:pt x="791" y="223"/>
                  </a:cubicBezTo>
                  <a:cubicBezTo>
                    <a:pt x="792" y="223"/>
                    <a:pt x="793" y="224"/>
                    <a:pt x="793" y="225"/>
                  </a:cubicBezTo>
                  <a:cubicBezTo>
                    <a:pt x="793" y="226"/>
                    <a:pt x="794" y="226"/>
                    <a:pt x="794" y="226"/>
                  </a:cubicBezTo>
                  <a:cubicBezTo>
                    <a:pt x="797" y="229"/>
                    <a:pt x="798" y="229"/>
                    <a:pt x="799" y="229"/>
                  </a:cubicBezTo>
                  <a:cubicBezTo>
                    <a:pt x="800" y="229"/>
                    <a:pt x="807" y="230"/>
                    <a:pt x="809" y="230"/>
                  </a:cubicBezTo>
                  <a:cubicBezTo>
                    <a:pt x="811" y="230"/>
                    <a:pt x="812" y="227"/>
                    <a:pt x="812" y="227"/>
                  </a:cubicBezTo>
                  <a:cubicBezTo>
                    <a:pt x="812" y="226"/>
                    <a:pt x="811" y="225"/>
                    <a:pt x="810" y="225"/>
                  </a:cubicBezTo>
                  <a:cubicBezTo>
                    <a:pt x="809" y="224"/>
                    <a:pt x="808" y="221"/>
                    <a:pt x="808" y="220"/>
                  </a:cubicBezTo>
                  <a:cubicBezTo>
                    <a:pt x="808" y="219"/>
                    <a:pt x="808" y="219"/>
                    <a:pt x="808" y="219"/>
                  </a:cubicBezTo>
                  <a:cubicBezTo>
                    <a:pt x="808" y="219"/>
                    <a:pt x="821" y="218"/>
                    <a:pt x="822" y="218"/>
                  </a:cubicBezTo>
                  <a:cubicBezTo>
                    <a:pt x="822" y="217"/>
                    <a:pt x="823" y="217"/>
                    <a:pt x="823" y="217"/>
                  </a:cubicBezTo>
                  <a:cubicBezTo>
                    <a:pt x="823" y="217"/>
                    <a:pt x="824" y="215"/>
                    <a:pt x="825" y="215"/>
                  </a:cubicBezTo>
                  <a:cubicBezTo>
                    <a:pt x="825" y="215"/>
                    <a:pt x="825" y="214"/>
                    <a:pt x="825" y="214"/>
                  </a:cubicBezTo>
                  <a:cubicBezTo>
                    <a:pt x="825" y="213"/>
                    <a:pt x="827" y="211"/>
                    <a:pt x="828" y="211"/>
                  </a:cubicBezTo>
                  <a:cubicBezTo>
                    <a:pt x="829" y="211"/>
                    <a:pt x="831" y="210"/>
                    <a:pt x="832" y="210"/>
                  </a:cubicBezTo>
                  <a:cubicBezTo>
                    <a:pt x="834" y="209"/>
                    <a:pt x="834" y="207"/>
                    <a:pt x="834" y="205"/>
                  </a:cubicBezTo>
                  <a:cubicBezTo>
                    <a:pt x="834" y="204"/>
                    <a:pt x="835" y="202"/>
                    <a:pt x="835" y="202"/>
                  </a:cubicBezTo>
                  <a:cubicBezTo>
                    <a:pt x="835" y="202"/>
                    <a:pt x="836" y="202"/>
                    <a:pt x="836" y="201"/>
                  </a:cubicBezTo>
                  <a:cubicBezTo>
                    <a:pt x="836" y="201"/>
                    <a:pt x="838" y="201"/>
                    <a:pt x="839" y="202"/>
                  </a:cubicBezTo>
                  <a:cubicBezTo>
                    <a:pt x="841" y="203"/>
                    <a:pt x="841" y="205"/>
                    <a:pt x="841" y="206"/>
                  </a:cubicBezTo>
                  <a:cubicBezTo>
                    <a:pt x="841" y="207"/>
                    <a:pt x="844" y="210"/>
                    <a:pt x="845" y="211"/>
                  </a:cubicBezTo>
                  <a:cubicBezTo>
                    <a:pt x="845" y="211"/>
                    <a:pt x="846" y="211"/>
                    <a:pt x="846" y="212"/>
                  </a:cubicBezTo>
                  <a:cubicBezTo>
                    <a:pt x="846" y="211"/>
                    <a:pt x="846" y="210"/>
                    <a:pt x="846" y="209"/>
                  </a:cubicBezTo>
                  <a:cubicBezTo>
                    <a:pt x="846" y="207"/>
                    <a:pt x="844" y="207"/>
                    <a:pt x="844" y="207"/>
                  </a:cubicBezTo>
                  <a:cubicBezTo>
                    <a:pt x="843" y="207"/>
                    <a:pt x="843" y="206"/>
                    <a:pt x="844" y="206"/>
                  </a:cubicBezTo>
                  <a:cubicBezTo>
                    <a:pt x="844" y="206"/>
                    <a:pt x="848" y="204"/>
                    <a:pt x="849" y="204"/>
                  </a:cubicBezTo>
                  <a:cubicBezTo>
                    <a:pt x="850" y="204"/>
                    <a:pt x="850" y="204"/>
                    <a:pt x="853" y="203"/>
                  </a:cubicBezTo>
                  <a:cubicBezTo>
                    <a:pt x="855" y="202"/>
                    <a:pt x="856" y="194"/>
                    <a:pt x="856" y="194"/>
                  </a:cubicBezTo>
                  <a:cubicBezTo>
                    <a:pt x="856" y="194"/>
                    <a:pt x="856" y="193"/>
                    <a:pt x="856" y="193"/>
                  </a:cubicBezTo>
                  <a:cubicBezTo>
                    <a:pt x="856" y="193"/>
                    <a:pt x="856" y="193"/>
                    <a:pt x="856" y="190"/>
                  </a:cubicBezTo>
                  <a:cubicBezTo>
                    <a:pt x="856" y="188"/>
                    <a:pt x="855" y="180"/>
                    <a:pt x="855" y="179"/>
                  </a:cubicBezTo>
                  <a:cubicBezTo>
                    <a:pt x="855" y="178"/>
                    <a:pt x="854" y="174"/>
                    <a:pt x="854" y="173"/>
                  </a:cubicBezTo>
                  <a:cubicBezTo>
                    <a:pt x="854" y="173"/>
                    <a:pt x="852" y="168"/>
                    <a:pt x="852" y="168"/>
                  </a:cubicBezTo>
                  <a:cubicBezTo>
                    <a:pt x="851" y="168"/>
                    <a:pt x="852" y="167"/>
                    <a:pt x="852" y="167"/>
                  </a:cubicBezTo>
                  <a:cubicBezTo>
                    <a:pt x="852" y="167"/>
                    <a:pt x="857" y="166"/>
                    <a:pt x="858" y="165"/>
                  </a:cubicBezTo>
                  <a:cubicBezTo>
                    <a:pt x="859" y="165"/>
                    <a:pt x="859" y="165"/>
                    <a:pt x="859" y="165"/>
                  </a:cubicBezTo>
                  <a:cubicBezTo>
                    <a:pt x="859" y="165"/>
                    <a:pt x="862" y="162"/>
                    <a:pt x="862" y="161"/>
                  </a:cubicBezTo>
                  <a:cubicBezTo>
                    <a:pt x="863" y="161"/>
                    <a:pt x="863" y="160"/>
                    <a:pt x="864" y="159"/>
                  </a:cubicBezTo>
                  <a:cubicBezTo>
                    <a:pt x="865" y="158"/>
                    <a:pt x="866" y="160"/>
                    <a:pt x="866" y="160"/>
                  </a:cubicBezTo>
                  <a:cubicBezTo>
                    <a:pt x="867" y="160"/>
                    <a:pt x="867" y="161"/>
                    <a:pt x="867" y="161"/>
                  </a:cubicBezTo>
                  <a:cubicBezTo>
                    <a:pt x="867" y="161"/>
                    <a:pt x="878" y="163"/>
                    <a:pt x="878" y="164"/>
                  </a:cubicBezTo>
                  <a:cubicBezTo>
                    <a:pt x="879" y="164"/>
                    <a:pt x="880" y="164"/>
                    <a:pt x="880" y="164"/>
                  </a:cubicBezTo>
                  <a:cubicBezTo>
                    <a:pt x="880" y="164"/>
                    <a:pt x="883" y="163"/>
                    <a:pt x="883" y="163"/>
                  </a:cubicBezTo>
                  <a:cubicBezTo>
                    <a:pt x="883" y="162"/>
                    <a:pt x="883" y="162"/>
                    <a:pt x="883" y="161"/>
                  </a:cubicBezTo>
                  <a:cubicBezTo>
                    <a:pt x="883" y="160"/>
                    <a:pt x="883" y="158"/>
                    <a:pt x="883" y="158"/>
                  </a:cubicBezTo>
                  <a:cubicBezTo>
                    <a:pt x="883" y="157"/>
                    <a:pt x="884" y="157"/>
                    <a:pt x="884" y="157"/>
                  </a:cubicBezTo>
                  <a:cubicBezTo>
                    <a:pt x="884" y="157"/>
                    <a:pt x="885" y="156"/>
                    <a:pt x="887" y="155"/>
                  </a:cubicBezTo>
                  <a:cubicBezTo>
                    <a:pt x="889" y="153"/>
                    <a:pt x="889" y="151"/>
                    <a:pt x="889" y="150"/>
                  </a:cubicBezTo>
                  <a:cubicBezTo>
                    <a:pt x="889" y="150"/>
                    <a:pt x="889" y="149"/>
                    <a:pt x="889" y="149"/>
                  </a:cubicBezTo>
                  <a:cubicBezTo>
                    <a:pt x="889" y="149"/>
                    <a:pt x="893" y="144"/>
                    <a:pt x="893" y="143"/>
                  </a:cubicBezTo>
                  <a:cubicBezTo>
                    <a:pt x="894" y="143"/>
                    <a:pt x="894" y="142"/>
                    <a:pt x="894" y="142"/>
                  </a:cubicBezTo>
                  <a:cubicBezTo>
                    <a:pt x="894" y="142"/>
                    <a:pt x="895" y="138"/>
                    <a:pt x="895" y="137"/>
                  </a:cubicBezTo>
                  <a:cubicBezTo>
                    <a:pt x="895" y="136"/>
                    <a:pt x="895" y="136"/>
                    <a:pt x="896" y="135"/>
                  </a:cubicBezTo>
                  <a:cubicBezTo>
                    <a:pt x="896" y="135"/>
                    <a:pt x="897" y="134"/>
                    <a:pt x="897" y="134"/>
                  </a:cubicBezTo>
                  <a:cubicBezTo>
                    <a:pt x="897" y="134"/>
                    <a:pt x="898" y="128"/>
                    <a:pt x="898" y="127"/>
                  </a:cubicBezTo>
                  <a:cubicBezTo>
                    <a:pt x="899" y="127"/>
                    <a:pt x="899" y="125"/>
                    <a:pt x="899" y="123"/>
                  </a:cubicBezTo>
                  <a:cubicBezTo>
                    <a:pt x="899" y="121"/>
                    <a:pt x="904" y="118"/>
                    <a:pt x="906" y="117"/>
                  </a:cubicBezTo>
                  <a:cubicBezTo>
                    <a:pt x="908" y="116"/>
                    <a:pt x="908" y="114"/>
                    <a:pt x="907" y="113"/>
                  </a:cubicBezTo>
                  <a:cubicBezTo>
                    <a:pt x="907" y="112"/>
                    <a:pt x="905" y="111"/>
                    <a:pt x="905" y="109"/>
                  </a:cubicBezTo>
                  <a:cubicBezTo>
                    <a:pt x="905" y="107"/>
                    <a:pt x="906" y="105"/>
                    <a:pt x="907" y="105"/>
                  </a:cubicBezTo>
                  <a:cubicBezTo>
                    <a:pt x="908" y="104"/>
                    <a:pt x="907" y="104"/>
                    <a:pt x="907" y="104"/>
                  </a:cubicBezTo>
                  <a:cubicBezTo>
                    <a:pt x="907" y="104"/>
                    <a:pt x="904" y="102"/>
                    <a:pt x="904" y="102"/>
                  </a:cubicBezTo>
                  <a:cubicBezTo>
                    <a:pt x="903" y="102"/>
                    <a:pt x="902" y="102"/>
                    <a:pt x="902" y="102"/>
                  </a:cubicBezTo>
                  <a:cubicBezTo>
                    <a:pt x="902" y="102"/>
                    <a:pt x="898" y="102"/>
                    <a:pt x="898" y="103"/>
                  </a:cubicBezTo>
                  <a:cubicBezTo>
                    <a:pt x="897" y="103"/>
                    <a:pt x="887" y="107"/>
                    <a:pt x="887" y="107"/>
                  </a:cubicBezTo>
                  <a:cubicBezTo>
                    <a:pt x="886" y="107"/>
                    <a:pt x="884" y="107"/>
                    <a:pt x="883" y="107"/>
                  </a:cubicBezTo>
                  <a:cubicBezTo>
                    <a:pt x="883" y="107"/>
                    <a:pt x="881" y="108"/>
                    <a:pt x="879" y="109"/>
                  </a:cubicBezTo>
                  <a:cubicBezTo>
                    <a:pt x="877" y="109"/>
                    <a:pt x="875" y="113"/>
                    <a:pt x="875" y="114"/>
                  </a:cubicBezTo>
                  <a:cubicBezTo>
                    <a:pt x="875" y="114"/>
                    <a:pt x="874" y="114"/>
                    <a:pt x="874" y="114"/>
                  </a:cubicBezTo>
                  <a:cubicBezTo>
                    <a:pt x="874" y="114"/>
                    <a:pt x="870" y="115"/>
                    <a:pt x="869" y="115"/>
                  </a:cubicBezTo>
                  <a:cubicBezTo>
                    <a:pt x="869" y="115"/>
                    <a:pt x="865" y="115"/>
                    <a:pt x="864" y="115"/>
                  </a:cubicBezTo>
                  <a:cubicBezTo>
                    <a:pt x="864" y="115"/>
                    <a:pt x="855" y="115"/>
                    <a:pt x="853" y="115"/>
                  </a:cubicBezTo>
                  <a:cubicBezTo>
                    <a:pt x="851" y="115"/>
                    <a:pt x="851" y="113"/>
                    <a:pt x="851" y="112"/>
                  </a:cubicBezTo>
                  <a:cubicBezTo>
                    <a:pt x="850" y="111"/>
                    <a:pt x="849" y="110"/>
                    <a:pt x="849" y="110"/>
                  </a:cubicBezTo>
                  <a:cubicBezTo>
                    <a:pt x="848" y="109"/>
                    <a:pt x="847" y="108"/>
                    <a:pt x="847" y="107"/>
                  </a:cubicBezTo>
                  <a:cubicBezTo>
                    <a:pt x="847" y="106"/>
                    <a:pt x="849" y="104"/>
                    <a:pt x="849" y="103"/>
                  </a:cubicBezTo>
                  <a:cubicBezTo>
                    <a:pt x="849" y="103"/>
                    <a:pt x="849" y="101"/>
                    <a:pt x="848" y="100"/>
                  </a:cubicBezTo>
                  <a:cubicBezTo>
                    <a:pt x="848" y="100"/>
                    <a:pt x="848" y="100"/>
                    <a:pt x="848" y="99"/>
                  </a:cubicBezTo>
                  <a:cubicBezTo>
                    <a:pt x="847" y="99"/>
                    <a:pt x="845" y="98"/>
                    <a:pt x="845" y="97"/>
                  </a:cubicBezTo>
                  <a:cubicBezTo>
                    <a:pt x="845" y="96"/>
                    <a:pt x="846" y="94"/>
                    <a:pt x="846" y="93"/>
                  </a:cubicBezTo>
                  <a:cubicBezTo>
                    <a:pt x="846" y="93"/>
                    <a:pt x="846" y="92"/>
                    <a:pt x="846" y="92"/>
                  </a:cubicBezTo>
                  <a:cubicBezTo>
                    <a:pt x="843" y="93"/>
                    <a:pt x="843" y="93"/>
                    <a:pt x="843" y="93"/>
                  </a:cubicBezTo>
                  <a:cubicBezTo>
                    <a:pt x="842" y="93"/>
                    <a:pt x="840" y="92"/>
                    <a:pt x="839" y="92"/>
                  </a:cubicBezTo>
                  <a:cubicBezTo>
                    <a:pt x="839" y="91"/>
                    <a:pt x="830" y="83"/>
                    <a:pt x="830" y="82"/>
                  </a:cubicBezTo>
                  <a:cubicBezTo>
                    <a:pt x="830" y="82"/>
                    <a:pt x="829" y="82"/>
                    <a:pt x="829" y="82"/>
                  </a:cubicBezTo>
                  <a:cubicBezTo>
                    <a:pt x="828" y="81"/>
                    <a:pt x="828" y="82"/>
                    <a:pt x="828" y="82"/>
                  </a:cubicBezTo>
                  <a:cubicBezTo>
                    <a:pt x="827" y="82"/>
                    <a:pt x="826" y="82"/>
                    <a:pt x="826" y="82"/>
                  </a:cubicBezTo>
                  <a:cubicBezTo>
                    <a:pt x="826" y="83"/>
                    <a:pt x="826" y="83"/>
                    <a:pt x="826" y="83"/>
                  </a:cubicBezTo>
                  <a:cubicBezTo>
                    <a:pt x="815" y="79"/>
                    <a:pt x="815" y="79"/>
                    <a:pt x="815" y="79"/>
                  </a:cubicBezTo>
                  <a:cubicBezTo>
                    <a:pt x="815" y="79"/>
                    <a:pt x="814" y="79"/>
                    <a:pt x="814" y="79"/>
                  </a:cubicBezTo>
                  <a:cubicBezTo>
                    <a:pt x="814" y="79"/>
                    <a:pt x="811" y="78"/>
                    <a:pt x="810" y="79"/>
                  </a:cubicBezTo>
                  <a:cubicBezTo>
                    <a:pt x="810" y="79"/>
                    <a:pt x="807" y="79"/>
                    <a:pt x="806" y="79"/>
                  </a:cubicBezTo>
                  <a:cubicBezTo>
                    <a:pt x="805" y="79"/>
                    <a:pt x="804" y="78"/>
                    <a:pt x="804" y="77"/>
                  </a:cubicBezTo>
                  <a:cubicBezTo>
                    <a:pt x="803" y="77"/>
                    <a:pt x="800" y="73"/>
                    <a:pt x="800" y="72"/>
                  </a:cubicBezTo>
                  <a:cubicBezTo>
                    <a:pt x="800" y="72"/>
                    <a:pt x="800" y="71"/>
                    <a:pt x="800" y="71"/>
                  </a:cubicBezTo>
                  <a:cubicBezTo>
                    <a:pt x="800" y="71"/>
                    <a:pt x="801" y="68"/>
                    <a:pt x="801" y="67"/>
                  </a:cubicBezTo>
                  <a:cubicBezTo>
                    <a:pt x="801" y="66"/>
                    <a:pt x="800" y="65"/>
                    <a:pt x="799" y="64"/>
                  </a:cubicBezTo>
                  <a:cubicBezTo>
                    <a:pt x="798" y="62"/>
                    <a:pt x="795" y="54"/>
                    <a:pt x="795" y="54"/>
                  </a:cubicBezTo>
                  <a:cubicBezTo>
                    <a:pt x="795" y="53"/>
                    <a:pt x="794" y="52"/>
                    <a:pt x="793" y="52"/>
                  </a:cubicBezTo>
                  <a:cubicBezTo>
                    <a:pt x="793" y="52"/>
                    <a:pt x="793" y="51"/>
                    <a:pt x="793" y="51"/>
                  </a:cubicBezTo>
                  <a:cubicBezTo>
                    <a:pt x="793" y="51"/>
                    <a:pt x="792" y="46"/>
                    <a:pt x="792" y="46"/>
                  </a:cubicBezTo>
                  <a:cubicBezTo>
                    <a:pt x="792" y="45"/>
                    <a:pt x="792" y="45"/>
                    <a:pt x="792" y="45"/>
                  </a:cubicBezTo>
                  <a:cubicBezTo>
                    <a:pt x="792" y="45"/>
                    <a:pt x="791" y="46"/>
                    <a:pt x="790" y="46"/>
                  </a:cubicBezTo>
                  <a:cubicBezTo>
                    <a:pt x="790" y="46"/>
                    <a:pt x="790" y="46"/>
                    <a:pt x="790" y="45"/>
                  </a:cubicBezTo>
                  <a:cubicBezTo>
                    <a:pt x="790" y="44"/>
                    <a:pt x="788" y="40"/>
                    <a:pt x="788" y="40"/>
                  </a:cubicBezTo>
                  <a:cubicBezTo>
                    <a:pt x="788" y="39"/>
                    <a:pt x="785" y="34"/>
                    <a:pt x="785" y="33"/>
                  </a:cubicBezTo>
                  <a:cubicBezTo>
                    <a:pt x="785" y="32"/>
                    <a:pt x="784" y="30"/>
                    <a:pt x="785" y="29"/>
                  </a:cubicBezTo>
                  <a:cubicBezTo>
                    <a:pt x="785" y="28"/>
                    <a:pt x="783" y="25"/>
                    <a:pt x="782" y="25"/>
                  </a:cubicBezTo>
                  <a:cubicBezTo>
                    <a:pt x="781" y="24"/>
                    <a:pt x="778" y="21"/>
                    <a:pt x="777" y="20"/>
                  </a:cubicBezTo>
                  <a:cubicBezTo>
                    <a:pt x="777" y="19"/>
                    <a:pt x="777" y="18"/>
                    <a:pt x="778" y="17"/>
                  </a:cubicBezTo>
                  <a:cubicBezTo>
                    <a:pt x="779" y="16"/>
                    <a:pt x="778" y="15"/>
                    <a:pt x="777" y="15"/>
                  </a:cubicBezTo>
                  <a:cubicBezTo>
                    <a:pt x="776" y="14"/>
                    <a:pt x="775" y="13"/>
                    <a:pt x="774" y="12"/>
                  </a:cubicBezTo>
                  <a:cubicBezTo>
                    <a:pt x="773" y="12"/>
                    <a:pt x="772" y="10"/>
                    <a:pt x="770" y="10"/>
                  </a:cubicBezTo>
                  <a:cubicBezTo>
                    <a:pt x="769" y="9"/>
                    <a:pt x="768" y="9"/>
                    <a:pt x="767" y="8"/>
                  </a:cubicBezTo>
                  <a:cubicBezTo>
                    <a:pt x="765" y="7"/>
                    <a:pt x="763" y="7"/>
                    <a:pt x="763" y="8"/>
                  </a:cubicBezTo>
                  <a:cubicBezTo>
                    <a:pt x="762" y="8"/>
                    <a:pt x="759" y="8"/>
                    <a:pt x="758" y="8"/>
                  </a:cubicBezTo>
                  <a:cubicBezTo>
                    <a:pt x="758" y="8"/>
                    <a:pt x="757" y="7"/>
                    <a:pt x="757" y="7"/>
                  </a:cubicBezTo>
                  <a:cubicBezTo>
                    <a:pt x="757" y="7"/>
                    <a:pt x="746" y="2"/>
                    <a:pt x="745" y="1"/>
                  </a:cubicBezTo>
                  <a:cubicBezTo>
                    <a:pt x="744" y="1"/>
                    <a:pt x="739" y="0"/>
                    <a:pt x="738" y="0"/>
                  </a:cubicBezTo>
                  <a:cubicBezTo>
                    <a:pt x="737" y="0"/>
                    <a:pt x="737" y="0"/>
                    <a:pt x="736" y="1"/>
                  </a:cubicBezTo>
                  <a:cubicBezTo>
                    <a:pt x="736" y="1"/>
                    <a:pt x="734" y="1"/>
                    <a:pt x="734" y="2"/>
                  </a:cubicBezTo>
                  <a:cubicBezTo>
                    <a:pt x="733" y="2"/>
                    <a:pt x="731" y="2"/>
                    <a:pt x="729" y="3"/>
                  </a:cubicBezTo>
                  <a:cubicBezTo>
                    <a:pt x="728" y="3"/>
                    <a:pt x="721" y="3"/>
                    <a:pt x="719" y="3"/>
                  </a:cubicBezTo>
                  <a:cubicBezTo>
                    <a:pt x="718" y="3"/>
                    <a:pt x="711" y="5"/>
                    <a:pt x="710" y="5"/>
                  </a:cubicBezTo>
                  <a:cubicBezTo>
                    <a:pt x="710" y="5"/>
                    <a:pt x="706" y="5"/>
                    <a:pt x="705" y="5"/>
                  </a:cubicBezTo>
                  <a:cubicBezTo>
                    <a:pt x="703" y="5"/>
                    <a:pt x="700" y="7"/>
                    <a:pt x="699" y="7"/>
                  </a:cubicBezTo>
                  <a:cubicBezTo>
                    <a:pt x="699" y="8"/>
                    <a:pt x="695" y="11"/>
                    <a:pt x="695" y="12"/>
                  </a:cubicBezTo>
                  <a:cubicBezTo>
                    <a:pt x="694" y="12"/>
                    <a:pt x="691" y="14"/>
                    <a:pt x="690" y="15"/>
                  </a:cubicBezTo>
                  <a:cubicBezTo>
                    <a:pt x="689" y="16"/>
                    <a:pt x="690" y="18"/>
                    <a:pt x="690" y="19"/>
                  </a:cubicBezTo>
                  <a:cubicBezTo>
                    <a:pt x="690" y="20"/>
                    <a:pt x="690" y="20"/>
                    <a:pt x="690" y="20"/>
                  </a:cubicBezTo>
                  <a:cubicBezTo>
                    <a:pt x="691" y="20"/>
                    <a:pt x="693" y="19"/>
                    <a:pt x="694" y="19"/>
                  </a:cubicBezTo>
                  <a:cubicBezTo>
                    <a:pt x="695" y="19"/>
                    <a:pt x="696" y="19"/>
                    <a:pt x="697" y="20"/>
                  </a:cubicBezTo>
                  <a:cubicBezTo>
                    <a:pt x="697" y="20"/>
                    <a:pt x="698" y="20"/>
                    <a:pt x="698" y="20"/>
                  </a:cubicBezTo>
                  <a:cubicBezTo>
                    <a:pt x="699" y="20"/>
                    <a:pt x="699" y="21"/>
                    <a:pt x="699" y="21"/>
                  </a:cubicBezTo>
                  <a:cubicBezTo>
                    <a:pt x="699" y="22"/>
                    <a:pt x="699" y="24"/>
                    <a:pt x="699" y="25"/>
                  </a:cubicBezTo>
                  <a:cubicBezTo>
                    <a:pt x="699" y="25"/>
                    <a:pt x="699" y="26"/>
                    <a:pt x="699" y="26"/>
                  </a:cubicBezTo>
                  <a:cubicBezTo>
                    <a:pt x="699" y="27"/>
                    <a:pt x="700" y="27"/>
                    <a:pt x="700" y="27"/>
                  </a:cubicBezTo>
                  <a:cubicBezTo>
                    <a:pt x="700" y="27"/>
                    <a:pt x="700" y="27"/>
                    <a:pt x="700" y="28"/>
                  </a:cubicBezTo>
                  <a:cubicBezTo>
                    <a:pt x="700" y="29"/>
                    <a:pt x="699" y="30"/>
                    <a:pt x="699" y="31"/>
                  </a:cubicBezTo>
                  <a:cubicBezTo>
                    <a:pt x="698" y="31"/>
                    <a:pt x="690" y="40"/>
                    <a:pt x="689" y="41"/>
                  </a:cubicBezTo>
                  <a:cubicBezTo>
                    <a:pt x="688" y="42"/>
                    <a:pt x="684" y="48"/>
                    <a:pt x="684" y="48"/>
                  </a:cubicBezTo>
                  <a:cubicBezTo>
                    <a:pt x="684" y="49"/>
                    <a:pt x="680" y="56"/>
                    <a:pt x="680" y="57"/>
                  </a:cubicBezTo>
                  <a:cubicBezTo>
                    <a:pt x="679" y="58"/>
                    <a:pt x="678" y="65"/>
                    <a:pt x="678" y="65"/>
                  </a:cubicBezTo>
                  <a:cubicBezTo>
                    <a:pt x="679" y="66"/>
                    <a:pt x="679" y="67"/>
                    <a:pt x="679" y="67"/>
                  </a:cubicBezTo>
                  <a:cubicBezTo>
                    <a:pt x="679" y="67"/>
                    <a:pt x="679" y="68"/>
                    <a:pt x="678" y="68"/>
                  </a:cubicBezTo>
                  <a:cubicBezTo>
                    <a:pt x="678" y="69"/>
                    <a:pt x="675" y="70"/>
                    <a:pt x="674" y="71"/>
                  </a:cubicBezTo>
                  <a:cubicBezTo>
                    <a:pt x="674" y="71"/>
                    <a:pt x="673" y="71"/>
                    <a:pt x="672" y="71"/>
                  </a:cubicBezTo>
                  <a:cubicBezTo>
                    <a:pt x="670" y="71"/>
                    <a:pt x="667" y="72"/>
                    <a:pt x="666" y="73"/>
                  </a:cubicBezTo>
                  <a:cubicBezTo>
                    <a:pt x="665" y="74"/>
                    <a:pt x="658" y="79"/>
                    <a:pt x="658" y="79"/>
                  </a:cubicBezTo>
                  <a:cubicBezTo>
                    <a:pt x="657" y="79"/>
                    <a:pt x="657" y="79"/>
                    <a:pt x="657" y="79"/>
                  </a:cubicBezTo>
                  <a:cubicBezTo>
                    <a:pt x="657" y="79"/>
                    <a:pt x="641" y="74"/>
                    <a:pt x="640" y="74"/>
                  </a:cubicBezTo>
                  <a:cubicBezTo>
                    <a:pt x="640" y="74"/>
                    <a:pt x="640" y="74"/>
                    <a:pt x="640" y="74"/>
                  </a:cubicBezTo>
                  <a:cubicBezTo>
                    <a:pt x="637" y="78"/>
                    <a:pt x="627" y="99"/>
                    <a:pt x="627" y="99"/>
                  </a:cubicBezTo>
                  <a:cubicBezTo>
                    <a:pt x="626" y="100"/>
                    <a:pt x="626" y="100"/>
                    <a:pt x="626" y="100"/>
                  </a:cubicBezTo>
                  <a:cubicBezTo>
                    <a:pt x="626" y="100"/>
                    <a:pt x="626" y="101"/>
                    <a:pt x="627" y="102"/>
                  </a:cubicBezTo>
                  <a:cubicBezTo>
                    <a:pt x="627" y="104"/>
                    <a:pt x="625" y="105"/>
                    <a:pt x="624" y="106"/>
                  </a:cubicBezTo>
                  <a:cubicBezTo>
                    <a:pt x="622" y="106"/>
                    <a:pt x="623" y="108"/>
                    <a:pt x="623" y="109"/>
                  </a:cubicBezTo>
                  <a:cubicBezTo>
                    <a:pt x="623" y="110"/>
                    <a:pt x="623" y="110"/>
                    <a:pt x="624" y="111"/>
                  </a:cubicBezTo>
                  <a:cubicBezTo>
                    <a:pt x="625" y="112"/>
                    <a:pt x="627" y="114"/>
                    <a:pt x="628" y="114"/>
                  </a:cubicBezTo>
                  <a:cubicBezTo>
                    <a:pt x="629" y="115"/>
                    <a:pt x="628" y="115"/>
                    <a:pt x="629" y="114"/>
                  </a:cubicBezTo>
                  <a:cubicBezTo>
                    <a:pt x="630" y="113"/>
                    <a:pt x="633" y="113"/>
                    <a:pt x="633" y="113"/>
                  </a:cubicBezTo>
                  <a:cubicBezTo>
                    <a:pt x="634" y="113"/>
                    <a:pt x="642" y="112"/>
                    <a:pt x="643" y="112"/>
                  </a:cubicBezTo>
                  <a:cubicBezTo>
                    <a:pt x="643" y="111"/>
                    <a:pt x="643" y="112"/>
                    <a:pt x="643" y="112"/>
                  </a:cubicBezTo>
                  <a:cubicBezTo>
                    <a:pt x="643" y="112"/>
                    <a:pt x="648" y="115"/>
                    <a:pt x="649" y="115"/>
                  </a:cubicBezTo>
                  <a:cubicBezTo>
                    <a:pt x="650" y="116"/>
                    <a:pt x="650" y="115"/>
                    <a:pt x="650" y="115"/>
                  </a:cubicBezTo>
                  <a:cubicBezTo>
                    <a:pt x="650" y="115"/>
                    <a:pt x="650" y="114"/>
                    <a:pt x="651" y="114"/>
                  </a:cubicBezTo>
                  <a:cubicBezTo>
                    <a:pt x="652" y="113"/>
                    <a:pt x="654" y="111"/>
                    <a:pt x="654" y="111"/>
                  </a:cubicBezTo>
                  <a:cubicBezTo>
                    <a:pt x="654" y="111"/>
                    <a:pt x="655" y="110"/>
                    <a:pt x="655" y="110"/>
                  </a:cubicBezTo>
                  <a:cubicBezTo>
                    <a:pt x="655" y="110"/>
                    <a:pt x="662" y="110"/>
                    <a:pt x="665" y="109"/>
                  </a:cubicBezTo>
                  <a:cubicBezTo>
                    <a:pt x="667" y="109"/>
                    <a:pt x="668" y="110"/>
                    <a:pt x="668" y="111"/>
                  </a:cubicBezTo>
                  <a:cubicBezTo>
                    <a:pt x="669" y="111"/>
                    <a:pt x="670" y="113"/>
                    <a:pt x="672" y="114"/>
                  </a:cubicBezTo>
                  <a:cubicBezTo>
                    <a:pt x="674" y="114"/>
                    <a:pt x="676" y="116"/>
                    <a:pt x="676" y="117"/>
                  </a:cubicBezTo>
                  <a:cubicBezTo>
                    <a:pt x="676" y="117"/>
                    <a:pt x="677" y="118"/>
                    <a:pt x="678" y="118"/>
                  </a:cubicBezTo>
                  <a:cubicBezTo>
                    <a:pt x="679" y="119"/>
                    <a:pt x="680" y="121"/>
                    <a:pt x="681" y="121"/>
                  </a:cubicBezTo>
                  <a:cubicBezTo>
                    <a:pt x="681" y="122"/>
                    <a:pt x="683" y="123"/>
                    <a:pt x="683" y="123"/>
                  </a:cubicBezTo>
                  <a:cubicBezTo>
                    <a:pt x="688" y="128"/>
                    <a:pt x="687" y="132"/>
                    <a:pt x="687" y="133"/>
                  </a:cubicBezTo>
                  <a:cubicBezTo>
                    <a:pt x="687" y="134"/>
                    <a:pt x="687" y="134"/>
                    <a:pt x="686" y="134"/>
                  </a:cubicBezTo>
                  <a:cubicBezTo>
                    <a:pt x="686" y="134"/>
                    <a:pt x="667" y="133"/>
                    <a:pt x="667" y="133"/>
                  </a:cubicBezTo>
                  <a:cubicBezTo>
                    <a:pt x="666" y="133"/>
                    <a:pt x="666" y="134"/>
                    <a:pt x="666" y="134"/>
                  </a:cubicBezTo>
                  <a:cubicBezTo>
                    <a:pt x="666" y="134"/>
                    <a:pt x="658" y="136"/>
                    <a:pt x="654" y="138"/>
                  </a:cubicBezTo>
                  <a:cubicBezTo>
                    <a:pt x="650" y="140"/>
                    <a:pt x="643" y="139"/>
                    <a:pt x="643" y="139"/>
                  </a:cubicBezTo>
                  <a:cubicBezTo>
                    <a:pt x="643" y="139"/>
                    <a:pt x="642" y="139"/>
                    <a:pt x="642" y="139"/>
                  </a:cubicBezTo>
                  <a:cubicBezTo>
                    <a:pt x="642" y="139"/>
                    <a:pt x="638" y="141"/>
                    <a:pt x="638" y="141"/>
                  </a:cubicBezTo>
                  <a:cubicBezTo>
                    <a:pt x="638" y="141"/>
                    <a:pt x="637" y="142"/>
                    <a:pt x="637" y="142"/>
                  </a:cubicBezTo>
                  <a:cubicBezTo>
                    <a:pt x="637" y="142"/>
                    <a:pt x="634" y="146"/>
                    <a:pt x="633" y="147"/>
                  </a:cubicBezTo>
                  <a:cubicBezTo>
                    <a:pt x="633" y="148"/>
                    <a:pt x="633" y="149"/>
                    <a:pt x="633" y="150"/>
                  </a:cubicBezTo>
                  <a:cubicBezTo>
                    <a:pt x="633" y="152"/>
                    <a:pt x="630" y="153"/>
                    <a:pt x="629" y="154"/>
                  </a:cubicBezTo>
                  <a:cubicBezTo>
                    <a:pt x="629" y="154"/>
                    <a:pt x="625" y="156"/>
                    <a:pt x="623" y="157"/>
                  </a:cubicBezTo>
                  <a:cubicBezTo>
                    <a:pt x="621" y="157"/>
                    <a:pt x="611" y="157"/>
                    <a:pt x="610" y="157"/>
                  </a:cubicBezTo>
                  <a:cubicBezTo>
                    <a:pt x="610" y="157"/>
                    <a:pt x="609" y="157"/>
                    <a:pt x="609" y="157"/>
                  </a:cubicBezTo>
                  <a:cubicBezTo>
                    <a:pt x="609" y="157"/>
                    <a:pt x="603" y="163"/>
                    <a:pt x="603" y="164"/>
                  </a:cubicBezTo>
                  <a:cubicBezTo>
                    <a:pt x="602" y="164"/>
                    <a:pt x="597" y="167"/>
                    <a:pt x="596" y="168"/>
                  </a:cubicBezTo>
                  <a:cubicBezTo>
                    <a:pt x="594" y="169"/>
                    <a:pt x="591" y="169"/>
                    <a:pt x="591" y="169"/>
                  </a:cubicBezTo>
                  <a:cubicBezTo>
                    <a:pt x="590" y="169"/>
                    <a:pt x="588" y="169"/>
                    <a:pt x="588" y="169"/>
                  </a:cubicBezTo>
                  <a:cubicBezTo>
                    <a:pt x="587" y="169"/>
                    <a:pt x="587" y="168"/>
                    <a:pt x="587" y="168"/>
                  </a:cubicBezTo>
                  <a:cubicBezTo>
                    <a:pt x="587" y="168"/>
                    <a:pt x="577" y="164"/>
                    <a:pt x="577" y="164"/>
                  </a:cubicBezTo>
                  <a:cubicBezTo>
                    <a:pt x="577" y="164"/>
                    <a:pt x="576" y="164"/>
                    <a:pt x="576" y="164"/>
                  </a:cubicBezTo>
                  <a:cubicBezTo>
                    <a:pt x="576" y="164"/>
                    <a:pt x="570" y="163"/>
                    <a:pt x="570" y="163"/>
                  </a:cubicBezTo>
                  <a:cubicBezTo>
                    <a:pt x="570" y="163"/>
                    <a:pt x="569" y="164"/>
                    <a:pt x="569" y="164"/>
                  </a:cubicBezTo>
                  <a:cubicBezTo>
                    <a:pt x="569" y="164"/>
                    <a:pt x="565" y="168"/>
                    <a:pt x="565" y="168"/>
                  </a:cubicBezTo>
                  <a:cubicBezTo>
                    <a:pt x="565" y="168"/>
                    <a:pt x="563" y="172"/>
                    <a:pt x="563" y="173"/>
                  </a:cubicBezTo>
                  <a:cubicBezTo>
                    <a:pt x="562" y="175"/>
                    <a:pt x="561" y="174"/>
                    <a:pt x="561" y="176"/>
                  </a:cubicBezTo>
                  <a:cubicBezTo>
                    <a:pt x="562" y="178"/>
                    <a:pt x="565" y="182"/>
                    <a:pt x="566" y="183"/>
                  </a:cubicBezTo>
                  <a:cubicBezTo>
                    <a:pt x="567" y="184"/>
                    <a:pt x="569" y="185"/>
                    <a:pt x="569" y="187"/>
                  </a:cubicBezTo>
                  <a:cubicBezTo>
                    <a:pt x="569" y="189"/>
                    <a:pt x="562" y="192"/>
                    <a:pt x="562" y="192"/>
                  </a:cubicBezTo>
                  <a:cubicBezTo>
                    <a:pt x="562" y="192"/>
                    <a:pt x="562" y="192"/>
                    <a:pt x="562" y="192"/>
                  </a:cubicBezTo>
                  <a:cubicBezTo>
                    <a:pt x="561" y="193"/>
                    <a:pt x="561" y="193"/>
                    <a:pt x="561" y="193"/>
                  </a:cubicBezTo>
                  <a:cubicBezTo>
                    <a:pt x="561" y="193"/>
                    <a:pt x="555" y="196"/>
                    <a:pt x="555" y="196"/>
                  </a:cubicBezTo>
                  <a:cubicBezTo>
                    <a:pt x="554" y="196"/>
                    <a:pt x="554" y="196"/>
                    <a:pt x="554" y="196"/>
                  </a:cubicBezTo>
                  <a:cubicBezTo>
                    <a:pt x="554" y="196"/>
                    <a:pt x="547" y="204"/>
                    <a:pt x="547" y="204"/>
                  </a:cubicBezTo>
                  <a:cubicBezTo>
                    <a:pt x="547" y="205"/>
                    <a:pt x="547" y="205"/>
                    <a:pt x="547" y="205"/>
                  </a:cubicBezTo>
                  <a:cubicBezTo>
                    <a:pt x="547" y="205"/>
                    <a:pt x="533" y="211"/>
                    <a:pt x="532" y="211"/>
                  </a:cubicBezTo>
                  <a:cubicBezTo>
                    <a:pt x="532" y="211"/>
                    <a:pt x="531" y="211"/>
                    <a:pt x="531" y="211"/>
                  </a:cubicBezTo>
                  <a:cubicBezTo>
                    <a:pt x="531" y="211"/>
                    <a:pt x="514" y="211"/>
                    <a:pt x="513" y="211"/>
                  </a:cubicBezTo>
                  <a:cubicBezTo>
                    <a:pt x="512" y="211"/>
                    <a:pt x="510" y="211"/>
                    <a:pt x="510" y="211"/>
                  </a:cubicBezTo>
                  <a:cubicBezTo>
                    <a:pt x="510" y="211"/>
                    <a:pt x="494" y="214"/>
                    <a:pt x="493" y="214"/>
                  </a:cubicBezTo>
                  <a:cubicBezTo>
                    <a:pt x="492" y="214"/>
                    <a:pt x="491" y="214"/>
                    <a:pt x="491" y="214"/>
                  </a:cubicBezTo>
                  <a:cubicBezTo>
                    <a:pt x="491" y="214"/>
                    <a:pt x="470" y="223"/>
                    <a:pt x="470" y="223"/>
                  </a:cubicBezTo>
                  <a:cubicBezTo>
                    <a:pt x="469" y="224"/>
                    <a:pt x="466" y="226"/>
                    <a:pt x="466" y="226"/>
                  </a:cubicBezTo>
                  <a:cubicBezTo>
                    <a:pt x="466" y="227"/>
                    <a:pt x="465" y="226"/>
                    <a:pt x="465" y="226"/>
                  </a:cubicBezTo>
                  <a:cubicBezTo>
                    <a:pt x="465" y="226"/>
                    <a:pt x="463" y="226"/>
                    <a:pt x="461" y="226"/>
                  </a:cubicBezTo>
                  <a:cubicBezTo>
                    <a:pt x="459" y="225"/>
                    <a:pt x="457" y="223"/>
                    <a:pt x="457" y="222"/>
                  </a:cubicBezTo>
                  <a:cubicBezTo>
                    <a:pt x="457" y="222"/>
                    <a:pt x="457" y="222"/>
                    <a:pt x="456" y="222"/>
                  </a:cubicBezTo>
                  <a:cubicBezTo>
                    <a:pt x="456" y="222"/>
                    <a:pt x="450" y="223"/>
                    <a:pt x="448" y="223"/>
                  </a:cubicBezTo>
                  <a:cubicBezTo>
                    <a:pt x="445" y="223"/>
                    <a:pt x="438" y="220"/>
                    <a:pt x="438" y="219"/>
                  </a:cubicBezTo>
                  <a:cubicBezTo>
                    <a:pt x="437" y="219"/>
                    <a:pt x="435" y="218"/>
                    <a:pt x="435" y="218"/>
                  </a:cubicBezTo>
                  <a:cubicBezTo>
                    <a:pt x="434" y="218"/>
                    <a:pt x="430" y="218"/>
                    <a:pt x="430" y="217"/>
                  </a:cubicBezTo>
                  <a:cubicBezTo>
                    <a:pt x="430" y="217"/>
                    <a:pt x="423" y="216"/>
                    <a:pt x="422" y="215"/>
                  </a:cubicBezTo>
                  <a:cubicBezTo>
                    <a:pt x="420" y="215"/>
                    <a:pt x="419" y="212"/>
                    <a:pt x="418" y="212"/>
                  </a:cubicBezTo>
                  <a:cubicBezTo>
                    <a:pt x="418" y="211"/>
                    <a:pt x="417" y="211"/>
                    <a:pt x="417" y="211"/>
                  </a:cubicBezTo>
                  <a:cubicBezTo>
                    <a:pt x="417" y="211"/>
                    <a:pt x="410" y="210"/>
                    <a:pt x="410" y="210"/>
                  </a:cubicBezTo>
                  <a:cubicBezTo>
                    <a:pt x="410" y="210"/>
                    <a:pt x="394" y="207"/>
                    <a:pt x="392" y="207"/>
                  </a:cubicBezTo>
                  <a:cubicBezTo>
                    <a:pt x="391" y="207"/>
                    <a:pt x="387" y="208"/>
                    <a:pt x="386" y="208"/>
                  </a:cubicBezTo>
                  <a:cubicBezTo>
                    <a:pt x="386" y="208"/>
                    <a:pt x="386" y="208"/>
                    <a:pt x="385" y="208"/>
                  </a:cubicBezTo>
                  <a:cubicBezTo>
                    <a:pt x="385" y="208"/>
                    <a:pt x="374" y="208"/>
                    <a:pt x="373" y="208"/>
                  </a:cubicBezTo>
                  <a:cubicBezTo>
                    <a:pt x="372" y="208"/>
                    <a:pt x="360" y="207"/>
                    <a:pt x="360" y="207"/>
                  </a:cubicBezTo>
                  <a:cubicBezTo>
                    <a:pt x="359" y="207"/>
                    <a:pt x="351" y="205"/>
                    <a:pt x="350" y="205"/>
                  </a:cubicBezTo>
                  <a:cubicBezTo>
                    <a:pt x="350" y="205"/>
                    <a:pt x="349" y="205"/>
                    <a:pt x="349" y="205"/>
                  </a:cubicBezTo>
                  <a:cubicBezTo>
                    <a:pt x="349" y="205"/>
                    <a:pt x="339" y="206"/>
                    <a:pt x="338" y="206"/>
                  </a:cubicBezTo>
                  <a:cubicBezTo>
                    <a:pt x="337" y="206"/>
                    <a:pt x="338" y="205"/>
                    <a:pt x="338" y="205"/>
                  </a:cubicBezTo>
                  <a:cubicBezTo>
                    <a:pt x="338" y="204"/>
                    <a:pt x="337" y="204"/>
                    <a:pt x="337" y="204"/>
                  </a:cubicBezTo>
                  <a:cubicBezTo>
                    <a:pt x="337" y="204"/>
                    <a:pt x="336" y="203"/>
                    <a:pt x="335" y="201"/>
                  </a:cubicBezTo>
                  <a:cubicBezTo>
                    <a:pt x="333" y="200"/>
                    <a:pt x="330" y="195"/>
                    <a:pt x="329" y="193"/>
                  </a:cubicBezTo>
                  <a:cubicBezTo>
                    <a:pt x="329" y="192"/>
                    <a:pt x="327" y="187"/>
                    <a:pt x="326" y="185"/>
                  </a:cubicBezTo>
                  <a:cubicBezTo>
                    <a:pt x="326" y="184"/>
                    <a:pt x="324" y="183"/>
                    <a:pt x="323" y="183"/>
                  </a:cubicBezTo>
                  <a:cubicBezTo>
                    <a:pt x="323" y="183"/>
                    <a:pt x="322" y="182"/>
                    <a:pt x="322" y="181"/>
                  </a:cubicBezTo>
                  <a:cubicBezTo>
                    <a:pt x="322" y="180"/>
                    <a:pt x="323" y="179"/>
                    <a:pt x="324" y="178"/>
                  </a:cubicBezTo>
                  <a:cubicBezTo>
                    <a:pt x="324" y="178"/>
                    <a:pt x="323" y="178"/>
                    <a:pt x="323" y="178"/>
                  </a:cubicBezTo>
                  <a:cubicBezTo>
                    <a:pt x="320" y="178"/>
                    <a:pt x="320" y="178"/>
                    <a:pt x="320" y="178"/>
                  </a:cubicBezTo>
                  <a:cubicBezTo>
                    <a:pt x="317" y="179"/>
                    <a:pt x="312" y="176"/>
                    <a:pt x="312" y="176"/>
                  </a:cubicBezTo>
                  <a:cubicBezTo>
                    <a:pt x="312" y="176"/>
                    <a:pt x="296" y="166"/>
                    <a:pt x="296" y="166"/>
                  </a:cubicBezTo>
                  <a:cubicBezTo>
                    <a:pt x="296" y="166"/>
                    <a:pt x="295" y="165"/>
                    <a:pt x="295" y="165"/>
                  </a:cubicBezTo>
                  <a:cubicBezTo>
                    <a:pt x="281" y="164"/>
                    <a:pt x="281" y="164"/>
                    <a:pt x="281" y="164"/>
                  </a:cubicBezTo>
                  <a:cubicBezTo>
                    <a:pt x="281" y="164"/>
                    <a:pt x="265" y="163"/>
                    <a:pt x="265" y="163"/>
                  </a:cubicBezTo>
                  <a:cubicBezTo>
                    <a:pt x="264" y="162"/>
                    <a:pt x="264" y="163"/>
                    <a:pt x="263" y="163"/>
                  </a:cubicBezTo>
                  <a:cubicBezTo>
                    <a:pt x="263" y="163"/>
                    <a:pt x="263" y="163"/>
                    <a:pt x="263" y="163"/>
                  </a:cubicBezTo>
                  <a:cubicBezTo>
                    <a:pt x="263" y="163"/>
                    <a:pt x="260" y="162"/>
                    <a:pt x="258" y="162"/>
                  </a:cubicBezTo>
                  <a:cubicBezTo>
                    <a:pt x="256" y="161"/>
                    <a:pt x="255" y="160"/>
                    <a:pt x="255" y="160"/>
                  </a:cubicBezTo>
                  <a:cubicBezTo>
                    <a:pt x="255" y="160"/>
                    <a:pt x="253" y="156"/>
                    <a:pt x="253" y="156"/>
                  </a:cubicBezTo>
                  <a:cubicBezTo>
                    <a:pt x="253" y="155"/>
                    <a:pt x="253" y="155"/>
                    <a:pt x="253" y="155"/>
                  </a:cubicBezTo>
                  <a:cubicBezTo>
                    <a:pt x="253" y="155"/>
                    <a:pt x="258" y="148"/>
                    <a:pt x="258" y="147"/>
                  </a:cubicBezTo>
                  <a:cubicBezTo>
                    <a:pt x="258" y="146"/>
                    <a:pt x="258" y="145"/>
                    <a:pt x="258" y="144"/>
                  </a:cubicBezTo>
                  <a:cubicBezTo>
                    <a:pt x="258" y="143"/>
                    <a:pt x="258" y="142"/>
                    <a:pt x="258" y="141"/>
                  </a:cubicBezTo>
                  <a:cubicBezTo>
                    <a:pt x="258" y="140"/>
                    <a:pt x="258" y="135"/>
                    <a:pt x="258" y="134"/>
                  </a:cubicBezTo>
                  <a:cubicBezTo>
                    <a:pt x="258" y="134"/>
                    <a:pt x="258" y="133"/>
                    <a:pt x="258" y="133"/>
                  </a:cubicBezTo>
                  <a:cubicBezTo>
                    <a:pt x="258" y="133"/>
                    <a:pt x="251" y="122"/>
                    <a:pt x="251" y="122"/>
                  </a:cubicBezTo>
                  <a:cubicBezTo>
                    <a:pt x="251" y="121"/>
                    <a:pt x="249" y="118"/>
                    <a:pt x="249" y="117"/>
                  </a:cubicBezTo>
                  <a:cubicBezTo>
                    <a:pt x="248" y="116"/>
                    <a:pt x="245" y="112"/>
                    <a:pt x="245" y="112"/>
                  </a:cubicBezTo>
                  <a:cubicBezTo>
                    <a:pt x="244" y="112"/>
                    <a:pt x="244" y="112"/>
                    <a:pt x="244" y="112"/>
                  </a:cubicBezTo>
                  <a:cubicBezTo>
                    <a:pt x="243" y="112"/>
                    <a:pt x="241" y="112"/>
                    <a:pt x="240" y="112"/>
                  </a:cubicBezTo>
                  <a:cubicBezTo>
                    <a:pt x="239" y="111"/>
                    <a:pt x="236" y="109"/>
                    <a:pt x="236" y="109"/>
                  </a:cubicBezTo>
                  <a:cubicBezTo>
                    <a:pt x="236" y="108"/>
                    <a:pt x="235" y="109"/>
                    <a:pt x="235" y="109"/>
                  </a:cubicBezTo>
                  <a:cubicBezTo>
                    <a:pt x="235" y="109"/>
                    <a:pt x="233" y="109"/>
                    <a:pt x="232" y="109"/>
                  </a:cubicBezTo>
                  <a:cubicBezTo>
                    <a:pt x="230" y="109"/>
                    <a:pt x="228" y="108"/>
                    <a:pt x="227" y="108"/>
                  </a:cubicBezTo>
                  <a:cubicBezTo>
                    <a:pt x="227" y="108"/>
                    <a:pt x="224" y="106"/>
                    <a:pt x="224" y="106"/>
                  </a:cubicBezTo>
                  <a:cubicBezTo>
                    <a:pt x="224" y="105"/>
                    <a:pt x="223" y="103"/>
                    <a:pt x="223" y="103"/>
                  </a:cubicBezTo>
                  <a:cubicBezTo>
                    <a:pt x="222" y="103"/>
                    <a:pt x="222" y="102"/>
                    <a:pt x="222" y="102"/>
                  </a:cubicBezTo>
                  <a:cubicBezTo>
                    <a:pt x="222" y="102"/>
                    <a:pt x="219" y="101"/>
                    <a:pt x="218" y="100"/>
                  </a:cubicBezTo>
                  <a:cubicBezTo>
                    <a:pt x="217" y="100"/>
                    <a:pt x="215" y="99"/>
                    <a:pt x="214" y="99"/>
                  </a:cubicBezTo>
                  <a:cubicBezTo>
                    <a:pt x="213" y="98"/>
                    <a:pt x="214" y="97"/>
                    <a:pt x="214" y="97"/>
                  </a:cubicBezTo>
                  <a:cubicBezTo>
                    <a:pt x="214" y="97"/>
                    <a:pt x="214" y="97"/>
                    <a:pt x="215" y="96"/>
                  </a:cubicBezTo>
                  <a:cubicBezTo>
                    <a:pt x="215" y="95"/>
                    <a:pt x="213" y="95"/>
                    <a:pt x="212" y="95"/>
                  </a:cubicBezTo>
                  <a:cubicBezTo>
                    <a:pt x="211" y="94"/>
                    <a:pt x="210" y="93"/>
                    <a:pt x="210" y="92"/>
                  </a:cubicBezTo>
                  <a:cubicBezTo>
                    <a:pt x="210" y="91"/>
                    <a:pt x="211" y="89"/>
                    <a:pt x="211" y="88"/>
                  </a:cubicBezTo>
                  <a:cubicBezTo>
                    <a:pt x="212" y="88"/>
                    <a:pt x="211" y="87"/>
                    <a:pt x="211" y="87"/>
                  </a:cubicBezTo>
                  <a:cubicBezTo>
                    <a:pt x="211" y="87"/>
                    <a:pt x="211" y="87"/>
                    <a:pt x="211" y="87"/>
                  </a:cubicBezTo>
                  <a:cubicBezTo>
                    <a:pt x="209" y="87"/>
                    <a:pt x="205" y="88"/>
                    <a:pt x="205" y="88"/>
                  </a:cubicBezTo>
                  <a:cubicBezTo>
                    <a:pt x="204" y="88"/>
                    <a:pt x="204" y="88"/>
                    <a:pt x="204" y="88"/>
                  </a:cubicBezTo>
                  <a:cubicBezTo>
                    <a:pt x="202" y="88"/>
                    <a:pt x="201" y="88"/>
                    <a:pt x="201" y="88"/>
                  </a:cubicBezTo>
                  <a:cubicBezTo>
                    <a:pt x="200" y="88"/>
                    <a:pt x="198" y="88"/>
                    <a:pt x="197" y="88"/>
                  </a:cubicBezTo>
                  <a:cubicBezTo>
                    <a:pt x="196" y="88"/>
                    <a:pt x="196" y="90"/>
                    <a:pt x="195" y="91"/>
                  </a:cubicBezTo>
                  <a:cubicBezTo>
                    <a:pt x="195" y="92"/>
                    <a:pt x="195" y="92"/>
                    <a:pt x="196" y="93"/>
                  </a:cubicBezTo>
                  <a:cubicBezTo>
                    <a:pt x="196" y="93"/>
                    <a:pt x="195" y="94"/>
                    <a:pt x="195" y="95"/>
                  </a:cubicBezTo>
                  <a:cubicBezTo>
                    <a:pt x="194" y="96"/>
                    <a:pt x="193" y="98"/>
                    <a:pt x="191" y="99"/>
                  </a:cubicBezTo>
                  <a:cubicBezTo>
                    <a:pt x="188" y="100"/>
                    <a:pt x="185" y="100"/>
                    <a:pt x="184" y="101"/>
                  </a:cubicBezTo>
                  <a:cubicBezTo>
                    <a:pt x="183" y="101"/>
                    <a:pt x="181" y="101"/>
                    <a:pt x="180" y="102"/>
                  </a:cubicBezTo>
                  <a:cubicBezTo>
                    <a:pt x="179" y="102"/>
                    <a:pt x="178" y="107"/>
                    <a:pt x="178" y="108"/>
                  </a:cubicBezTo>
                  <a:cubicBezTo>
                    <a:pt x="177" y="108"/>
                    <a:pt x="177" y="109"/>
                    <a:pt x="177" y="109"/>
                  </a:cubicBezTo>
                  <a:cubicBezTo>
                    <a:pt x="177" y="109"/>
                    <a:pt x="179" y="119"/>
                    <a:pt x="179" y="121"/>
                  </a:cubicBezTo>
                  <a:cubicBezTo>
                    <a:pt x="179" y="123"/>
                    <a:pt x="177" y="125"/>
                    <a:pt x="177" y="125"/>
                  </a:cubicBezTo>
                  <a:cubicBezTo>
                    <a:pt x="177" y="125"/>
                    <a:pt x="170" y="129"/>
                    <a:pt x="169" y="129"/>
                  </a:cubicBezTo>
                  <a:cubicBezTo>
                    <a:pt x="169" y="130"/>
                    <a:pt x="169" y="130"/>
                    <a:pt x="168" y="130"/>
                  </a:cubicBezTo>
                  <a:cubicBezTo>
                    <a:pt x="168" y="129"/>
                    <a:pt x="166" y="129"/>
                    <a:pt x="165" y="129"/>
                  </a:cubicBezTo>
                  <a:cubicBezTo>
                    <a:pt x="164" y="128"/>
                    <a:pt x="163" y="128"/>
                    <a:pt x="163" y="128"/>
                  </a:cubicBezTo>
                  <a:cubicBezTo>
                    <a:pt x="162" y="128"/>
                    <a:pt x="161" y="128"/>
                    <a:pt x="160" y="128"/>
                  </a:cubicBezTo>
                  <a:cubicBezTo>
                    <a:pt x="159" y="128"/>
                    <a:pt x="158" y="128"/>
                    <a:pt x="157" y="128"/>
                  </a:cubicBezTo>
                  <a:cubicBezTo>
                    <a:pt x="156" y="128"/>
                    <a:pt x="154" y="129"/>
                    <a:pt x="153" y="128"/>
                  </a:cubicBezTo>
                  <a:cubicBezTo>
                    <a:pt x="151" y="128"/>
                    <a:pt x="146" y="126"/>
                    <a:pt x="143" y="124"/>
                  </a:cubicBezTo>
                  <a:cubicBezTo>
                    <a:pt x="140" y="123"/>
                    <a:pt x="139" y="126"/>
                    <a:pt x="139" y="126"/>
                  </a:cubicBezTo>
                  <a:cubicBezTo>
                    <a:pt x="139" y="126"/>
                    <a:pt x="129" y="153"/>
                    <a:pt x="129" y="154"/>
                  </a:cubicBezTo>
                  <a:cubicBezTo>
                    <a:pt x="129" y="155"/>
                    <a:pt x="129" y="155"/>
                    <a:pt x="129" y="155"/>
                  </a:cubicBezTo>
                  <a:cubicBezTo>
                    <a:pt x="129" y="155"/>
                    <a:pt x="131" y="155"/>
                    <a:pt x="133" y="156"/>
                  </a:cubicBezTo>
                  <a:cubicBezTo>
                    <a:pt x="134" y="157"/>
                    <a:pt x="134" y="160"/>
                    <a:pt x="134" y="160"/>
                  </a:cubicBezTo>
                  <a:cubicBezTo>
                    <a:pt x="133" y="161"/>
                    <a:pt x="133" y="161"/>
                    <a:pt x="133" y="161"/>
                  </a:cubicBezTo>
                  <a:cubicBezTo>
                    <a:pt x="133" y="161"/>
                    <a:pt x="123" y="161"/>
                    <a:pt x="122" y="161"/>
                  </a:cubicBezTo>
                  <a:cubicBezTo>
                    <a:pt x="122" y="161"/>
                    <a:pt x="121" y="161"/>
                    <a:pt x="121" y="161"/>
                  </a:cubicBezTo>
                  <a:cubicBezTo>
                    <a:pt x="122" y="160"/>
                    <a:pt x="122" y="160"/>
                    <a:pt x="121" y="159"/>
                  </a:cubicBezTo>
                  <a:cubicBezTo>
                    <a:pt x="120" y="158"/>
                    <a:pt x="117" y="159"/>
                    <a:pt x="115" y="160"/>
                  </a:cubicBezTo>
                  <a:cubicBezTo>
                    <a:pt x="113" y="160"/>
                    <a:pt x="99" y="164"/>
                    <a:pt x="97" y="164"/>
                  </a:cubicBezTo>
                  <a:cubicBezTo>
                    <a:pt x="96" y="165"/>
                    <a:pt x="94" y="166"/>
                    <a:pt x="93" y="167"/>
                  </a:cubicBezTo>
                  <a:cubicBezTo>
                    <a:pt x="93" y="167"/>
                    <a:pt x="94" y="168"/>
                    <a:pt x="94" y="168"/>
                  </a:cubicBezTo>
                  <a:cubicBezTo>
                    <a:pt x="94" y="169"/>
                    <a:pt x="94" y="169"/>
                    <a:pt x="96" y="169"/>
                  </a:cubicBezTo>
                  <a:cubicBezTo>
                    <a:pt x="97" y="168"/>
                    <a:pt x="101" y="169"/>
                    <a:pt x="101" y="169"/>
                  </a:cubicBezTo>
                  <a:cubicBezTo>
                    <a:pt x="102" y="169"/>
                    <a:pt x="102" y="170"/>
                    <a:pt x="102" y="170"/>
                  </a:cubicBezTo>
                  <a:cubicBezTo>
                    <a:pt x="102" y="170"/>
                    <a:pt x="102" y="170"/>
                    <a:pt x="100" y="172"/>
                  </a:cubicBezTo>
                  <a:cubicBezTo>
                    <a:pt x="99" y="173"/>
                    <a:pt x="100" y="178"/>
                    <a:pt x="101" y="181"/>
                  </a:cubicBezTo>
                  <a:cubicBezTo>
                    <a:pt x="102" y="185"/>
                    <a:pt x="104" y="191"/>
                    <a:pt x="105" y="192"/>
                  </a:cubicBezTo>
                  <a:cubicBezTo>
                    <a:pt x="106" y="193"/>
                    <a:pt x="106" y="195"/>
                    <a:pt x="107" y="197"/>
                  </a:cubicBezTo>
                  <a:cubicBezTo>
                    <a:pt x="107" y="198"/>
                    <a:pt x="105" y="198"/>
                    <a:pt x="104" y="199"/>
                  </a:cubicBezTo>
                  <a:cubicBezTo>
                    <a:pt x="103" y="199"/>
                    <a:pt x="102" y="199"/>
                    <a:pt x="101" y="200"/>
                  </a:cubicBezTo>
                  <a:cubicBezTo>
                    <a:pt x="100" y="201"/>
                    <a:pt x="101" y="202"/>
                    <a:pt x="102" y="202"/>
                  </a:cubicBezTo>
                  <a:cubicBezTo>
                    <a:pt x="103" y="203"/>
                    <a:pt x="103" y="203"/>
                    <a:pt x="102" y="204"/>
                  </a:cubicBezTo>
                  <a:cubicBezTo>
                    <a:pt x="102" y="204"/>
                    <a:pt x="101" y="204"/>
                    <a:pt x="100" y="204"/>
                  </a:cubicBezTo>
                  <a:cubicBezTo>
                    <a:pt x="99" y="204"/>
                    <a:pt x="98" y="205"/>
                    <a:pt x="98" y="205"/>
                  </a:cubicBezTo>
                  <a:cubicBezTo>
                    <a:pt x="96" y="207"/>
                    <a:pt x="98" y="212"/>
                    <a:pt x="98" y="212"/>
                  </a:cubicBezTo>
                  <a:cubicBezTo>
                    <a:pt x="99" y="214"/>
                    <a:pt x="99" y="214"/>
                    <a:pt x="99" y="214"/>
                  </a:cubicBezTo>
                  <a:cubicBezTo>
                    <a:pt x="98" y="215"/>
                    <a:pt x="98" y="215"/>
                    <a:pt x="98" y="215"/>
                  </a:cubicBezTo>
                  <a:cubicBezTo>
                    <a:pt x="98" y="215"/>
                    <a:pt x="98" y="216"/>
                    <a:pt x="98" y="216"/>
                  </a:cubicBezTo>
                  <a:cubicBezTo>
                    <a:pt x="98" y="216"/>
                    <a:pt x="98" y="217"/>
                    <a:pt x="98" y="217"/>
                  </a:cubicBezTo>
                  <a:cubicBezTo>
                    <a:pt x="99" y="218"/>
                    <a:pt x="97" y="219"/>
                    <a:pt x="97" y="219"/>
                  </a:cubicBezTo>
                  <a:cubicBezTo>
                    <a:pt x="97" y="219"/>
                    <a:pt x="83" y="224"/>
                    <a:pt x="79" y="226"/>
                  </a:cubicBezTo>
                  <a:cubicBezTo>
                    <a:pt x="74" y="227"/>
                    <a:pt x="69" y="233"/>
                    <a:pt x="69" y="233"/>
                  </a:cubicBezTo>
                  <a:cubicBezTo>
                    <a:pt x="69" y="234"/>
                    <a:pt x="68" y="234"/>
                    <a:pt x="68" y="234"/>
                  </a:cubicBezTo>
                  <a:cubicBezTo>
                    <a:pt x="68" y="234"/>
                    <a:pt x="54" y="236"/>
                    <a:pt x="52" y="236"/>
                  </a:cubicBezTo>
                  <a:cubicBezTo>
                    <a:pt x="50" y="237"/>
                    <a:pt x="48" y="238"/>
                    <a:pt x="48" y="239"/>
                  </a:cubicBezTo>
                  <a:cubicBezTo>
                    <a:pt x="47" y="239"/>
                    <a:pt x="46" y="240"/>
                    <a:pt x="45" y="241"/>
                  </a:cubicBezTo>
                  <a:cubicBezTo>
                    <a:pt x="45" y="241"/>
                    <a:pt x="45" y="242"/>
                    <a:pt x="45" y="243"/>
                  </a:cubicBezTo>
                  <a:cubicBezTo>
                    <a:pt x="45" y="244"/>
                    <a:pt x="43" y="246"/>
                    <a:pt x="42" y="247"/>
                  </a:cubicBezTo>
                  <a:cubicBezTo>
                    <a:pt x="42" y="248"/>
                    <a:pt x="41" y="248"/>
                    <a:pt x="40" y="248"/>
                  </a:cubicBezTo>
                  <a:cubicBezTo>
                    <a:pt x="38" y="247"/>
                    <a:pt x="37" y="248"/>
                    <a:pt x="36" y="248"/>
                  </a:cubicBezTo>
                  <a:cubicBezTo>
                    <a:pt x="35" y="249"/>
                    <a:pt x="34" y="249"/>
                    <a:pt x="33" y="249"/>
                  </a:cubicBezTo>
                  <a:cubicBezTo>
                    <a:pt x="31" y="250"/>
                    <a:pt x="31" y="248"/>
                    <a:pt x="31" y="248"/>
                  </a:cubicBezTo>
                  <a:cubicBezTo>
                    <a:pt x="30" y="247"/>
                    <a:pt x="30" y="246"/>
                    <a:pt x="30" y="245"/>
                  </a:cubicBezTo>
                  <a:cubicBezTo>
                    <a:pt x="30" y="245"/>
                    <a:pt x="30" y="245"/>
                    <a:pt x="30" y="244"/>
                  </a:cubicBezTo>
                  <a:cubicBezTo>
                    <a:pt x="30" y="243"/>
                    <a:pt x="28" y="243"/>
                    <a:pt x="27" y="244"/>
                  </a:cubicBezTo>
                  <a:cubicBezTo>
                    <a:pt x="26" y="245"/>
                    <a:pt x="24" y="246"/>
                    <a:pt x="23" y="246"/>
                  </a:cubicBezTo>
                  <a:cubicBezTo>
                    <a:pt x="22" y="247"/>
                    <a:pt x="19" y="246"/>
                    <a:pt x="19" y="246"/>
                  </a:cubicBezTo>
                  <a:cubicBezTo>
                    <a:pt x="18" y="246"/>
                    <a:pt x="18" y="246"/>
                    <a:pt x="18" y="246"/>
                  </a:cubicBezTo>
                  <a:cubicBezTo>
                    <a:pt x="18" y="246"/>
                    <a:pt x="18" y="247"/>
                    <a:pt x="18" y="248"/>
                  </a:cubicBezTo>
                  <a:cubicBezTo>
                    <a:pt x="19" y="249"/>
                    <a:pt x="17" y="249"/>
                    <a:pt x="17" y="249"/>
                  </a:cubicBezTo>
                  <a:cubicBezTo>
                    <a:pt x="17" y="249"/>
                    <a:pt x="7" y="253"/>
                    <a:pt x="7" y="253"/>
                  </a:cubicBezTo>
                  <a:cubicBezTo>
                    <a:pt x="6" y="253"/>
                    <a:pt x="6" y="254"/>
                    <a:pt x="6" y="254"/>
                  </a:cubicBezTo>
                  <a:cubicBezTo>
                    <a:pt x="6" y="254"/>
                    <a:pt x="5" y="259"/>
                    <a:pt x="4" y="260"/>
                  </a:cubicBezTo>
                  <a:cubicBezTo>
                    <a:pt x="4" y="261"/>
                    <a:pt x="4" y="261"/>
                    <a:pt x="5" y="261"/>
                  </a:cubicBezTo>
                  <a:cubicBezTo>
                    <a:pt x="5" y="262"/>
                    <a:pt x="3" y="263"/>
                    <a:pt x="2" y="263"/>
                  </a:cubicBezTo>
                  <a:cubicBezTo>
                    <a:pt x="2" y="264"/>
                    <a:pt x="1" y="264"/>
                    <a:pt x="0" y="264"/>
                  </a:cubicBezTo>
                  <a:cubicBezTo>
                    <a:pt x="0" y="265"/>
                    <a:pt x="0" y="266"/>
                    <a:pt x="0" y="267"/>
                  </a:cubicBezTo>
                  <a:cubicBezTo>
                    <a:pt x="0" y="270"/>
                    <a:pt x="2" y="272"/>
                    <a:pt x="3" y="272"/>
                  </a:cubicBezTo>
                  <a:cubicBezTo>
                    <a:pt x="4" y="273"/>
                    <a:pt x="3" y="273"/>
                    <a:pt x="2" y="273"/>
                  </a:cubicBezTo>
                  <a:cubicBezTo>
                    <a:pt x="2" y="273"/>
                    <a:pt x="2" y="273"/>
                    <a:pt x="2" y="274"/>
                  </a:cubicBezTo>
                  <a:cubicBezTo>
                    <a:pt x="1" y="274"/>
                    <a:pt x="1" y="275"/>
                    <a:pt x="1" y="275"/>
                  </a:cubicBezTo>
                  <a:cubicBezTo>
                    <a:pt x="1" y="275"/>
                    <a:pt x="2" y="277"/>
                    <a:pt x="3" y="278"/>
                  </a:cubicBezTo>
                  <a:cubicBezTo>
                    <a:pt x="3" y="279"/>
                    <a:pt x="5" y="278"/>
                    <a:pt x="6" y="278"/>
                  </a:cubicBezTo>
                  <a:cubicBezTo>
                    <a:pt x="6" y="278"/>
                    <a:pt x="9" y="278"/>
                    <a:pt x="10" y="278"/>
                  </a:cubicBezTo>
                  <a:cubicBezTo>
                    <a:pt x="12" y="278"/>
                    <a:pt x="17" y="282"/>
                    <a:pt x="18" y="282"/>
                  </a:cubicBezTo>
                  <a:cubicBezTo>
                    <a:pt x="18" y="282"/>
                    <a:pt x="18" y="283"/>
                    <a:pt x="18" y="283"/>
                  </a:cubicBezTo>
                  <a:cubicBezTo>
                    <a:pt x="18" y="283"/>
                    <a:pt x="20" y="293"/>
                    <a:pt x="20" y="295"/>
                  </a:cubicBezTo>
                  <a:cubicBezTo>
                    <a:pt x="20" y="297"/>
                    <a:pt x="22" y="298"/>
                    <a:pt x="22" y="299"/>
                  </a:cubicBezTo>
                  <a:cubicBezTo>
                    <a:pt x="23" y="299"/>
                    <a:pt x="22" y="300"/>
                    <a:pt x="22" y="300"/>
                  </a:cubicBezTo>
                  <a:cubicBezTo>
                    <a:pt x="22" y="300"/>
                    <a:pt x="21" y="301"/>
                    <a:pt x="20" y="302"/>
                  </a:cubicBezTo>
                  <a:cubicBezTo>
                    <a:pt x="19" y="302"/>
                    <a:pt x="19" y="302"/>
                    <a:pt x="18" y="302"/>
                  </a:cubicBezTo>
                  <a:cubicBezTo>
                    <a:pt x="17" y="303"/>
                    <a:pt x="14" y="303"/>
                    <a:pt x="12" y="303"/>
                  </a:cubicBezTo>
                  <a:cubicBezTo>
                    <a:pt x="11" y="303"/>
                    <a:pt x="12" y="304"/>
                    <a:pt x="12" y="304"/>
                  </a:cubicBezTo>
                  <a:cubicBezTo>
                    <a:pt x="14" y="306"/>
                    <a:pt x="14" y="306"/>
                    <a:pt x="14" y="306"/>
                  </a:cubicBezTo>
                  <a:cubicBezTo>
                    <a:pt x="14" y="306"/>
                    <a:pt x="15" y="305"/>
                    <a:pt x="16" y="306"/>
                  </a:cubicBezTo>
                  <a:cubicBezTo>
                    <a:pt x="17" y="306"/>
                    <a:pt x="19" y="307"/>
                    <a:pt x="19" y="307"/>
                  </a:cubicBezTo>
                  <a:cubicBezTo>
                    <a:pt x="20" y="307"/>
                    <a:pt x="23" y="306"/>
                    <a:pt x="24" y="307"/>
                  </a:cubicBezTo>
                  <a:cubicBezTo>
                    <a:pt x="26" y="308"/>
                    <a:pt x="28" y="309"/>
                    <a:pt x="28" y="309"/>
                  </a:cubicBezTo>
                  <a:cubicBezTo>
                    <a:pt x="29" y="310"/>
                    <a:pt x="30" y="311"/>
                    <a:pt x="31" y="311"/>
                  </a:cubicBezTo>
                  <a:cubicBezTo>
                    <a:pt x="32" y="311"/>
                    <a:pt x="35" y="314"/>
                    <a:pt x="35" y="316"/>
                  </a:cubicBezTo>
                  <a:cubicBezTo>
                    <a:pt x="35" y="319"/>
                    <a:pt x="35" y="321"/>
                    <a:pt x="34" y="321"/>
                  </a:cubicBezTo>
                  <a:cubicBezTo>
                    <a:pt x="34" y="322"/>
                    <a:pt x="34" y="322"/>
                    <a:pt x="34" y="323"/>
                  </a:cubicBezTo>
                  <a:cubicBezTo>
                    <a:pt x="35" y="323"/>
                    <a:pt x="37" y="326"/>
                    <a:pt x="38" y="326"/>
                  </a:cubicBezTo>
                  <a:cubicBezTo>
                    <a:pt x="38" y="326"/>
                    <a:pt x="38" y="327"/>
                    <a:pt x="38" y="327"/>
                  </a:cubicBezTo>
                  <a:cubicBezTo>
                    <a:pt x="39" y="327"/>
                    <a:pt x="42" y="326"/>
                    <a:pt x="43" y="326"/>
                  </a:cubicBezTo>
                  <a:cubicBezTo>
                    <a:pt x="43" y="325"/>
                    <a:pt x="44" y="325"/>
                    <a:pt x="44" y="326"/>
                  </a:cubicBezTo>
                  <a:cubicBezTo>
                    <a:pt x="44" y="326"/>
                    <a:pt x="44" y="328"/>
                    <a:pt x="45" y="328"/>
                  </a:cubicBezTo>
                  <a:cubicBezTo>
                    <a:pt x="47" y="329"/>
                    <a:pt x="50" y="331"/>
                    <a:pt x="56" y="331"/>
                  </a:cubicBezTo>
                  <a:cubicBezTo>
                    <a:pt x="59" y="332"/>
                    <a:pt x="61" y="332"/>
                    <a:pt x="62" y="332"/>
                  </a:cubicBezTo>
                  <a:cubicBezTo>
                    <a:pt x="63" y="332"/>
                    <a:pt x="64" y="331"/>
                    <a:pt x="64" y="331"/>
                  </a:cubicBezTo>
                  <a:cubicBezTo>
                    <a:pt x="67" y="329"/>
                    <a:pt x="69" y="329"/>
                    <a:pt x="70" y="328"/>
                  </a:cubicBezTo>
                  <a:cubicBezTo>
                    <a:pt x="71" y="328"/>
                    <a:pt x="72" y="327"/>
                    <a:pt x="73" y="327"/>
                  </a:cubicBezTo>
                  <a:cubicBezTo>
                    <a:pt x="73" y="327"/>
                    <a:pt x="74" y="326"/>
                    <a:pt x="75" y="326"/>
                  </a:cubicBezTo>
                  <a:cubicBezTo>
                    <a:pt x="76" y="325"/>
                    <a:pt x="76" y="324"/>
                    <a:pt x="78" y="324"/>
                  </a:cubicBezTo>
                  <a:cubicBezTo>
                    <a:pt x="79" y="324"/>
                    <a:pt x="82" y="324"/>
                    <a:pt x="83" y="324"/>
                  </a:cubicBezTo>
                  <a:cubicBezTo>
                    <a:pt x="83" y="324"/>
                    <a:pt x="84" y="324"/>
                    <a:pt x="85" y="325"/>
                  </a:cubicBezTo>
                  <a:cubicBezTo>
                    <a:pt x="86" y="325"/>
                    <a:pt x="94" y="331"/>
                    <a:pt x="94" y="331"/>
                  </a:cubicBezTo>
                  <a:cubicBezTo>
                    <a:pt x="94" y="331"/>
                    <a:pt x="95" y="332"/>
                    <a:pt x="95" y="332"/>
                  </a:cubicBezTo>
                  <a:cubicBezTo>
                    <a:pt x="95" y="333"/>
                    <a:pt x="96" y="334"/>
                    <a:pt x="96" y="333"/>
                  </a:cubicBezTo>
                  <a:cubicBezTo>
                    <a:pt x="97" y="332"/>
                    <a:pt x="99" y="331"/>
                    <a:pt x="99" y="331"/>
                  </a:cubicBezTo>
                  <a:cubicBezTo>
                    <a:pt x="99" y="332"/>
                    <a:pt x="100" y="332"/>
                    <a:pt x="100" y="333"/>
                  </a:cubicBezTo>
                  <a:cubicBezTo>
                    <a:pt x="100" y="333"/>
                    <a:pt x="98" y="340"/>
                    <a:pt x="97" y="341"/>
                  </a:cubicBezTo>
                  <a:cubicBezTo>
                    <a:pt x="97" y="341"/>
                    <a:pt x="94" y="346"/>
                    <a:pt x="93" y="347"/>
                  </a:cubicBezTo>
                  <a:cubicBezTo>
                    <a:pt x="93" y="347"/>
                    <a:pt x="90" y="350"/>
                    <a:pt x="90" y="350"/>
                  </a:cubicBezTo>
                  <a:cubicBezTo>
                    <a:pt x="89" y="350"/>
                    <a:pt x="88" y="350"/>
                    <a:pt x="88" y="350"/>
                  </a:cubicBezTo>
                  <a:cubicBezTo>
                    <a:pt x="88" y="350"/>
                    <a:pt x="88" y="353"/>
                    <a:pt x="88" y="353"/>
                  </a:cubicBezTo>
                  <a:cubicBezTo>
                    <a:pt x="87" y="354"/>
                    <a:pt x="86" y="356"/>
                    <a:pt x="85" y="356"/>
                  </a:cubicBezTo>
                  <a:cubicBezTo>
                    <a:pt x="84" y="356"/>
                    <a:pt x="81" y="357"/>
                    <a:pt x="81" y="357"/>
                  </a:cubicBezTo>
                  <a:cubicBezTo>
                    <a:pt x="80" y="357"/>
                    <a:pt x="79" y="357"/>
                    <a:pt x="78" y="357"/>
                  </a:cubicBezTo>
                  <a:cubicBezTo>
                    <a:pt x="78" y="358"/>
                    <a:pt x="79" y="359"/>
                    <a:pt x="79" y="360"/>
                  </a:cubicBezTo>
                  <a:cubicBezTo>
                    <a:pt x="79" y="360"/>
                    <a:pt x="81" y="363"/>
                    <a:pt x="80" y="363"/>
                  </a:cubicBezTo>
                  <a:cubicBezTo>
                    <a:pt x="79" y="363"/>
                    <a:pt x="79" y="363"/>
                    <a:pt x="79" y="364"/>
                  </a:cubicBezTo>
                  <a:cubicBezTo>
                    <a:pt x="78" y="365"/>
                    <a:pt x="79" y="366"/>
                    <a:pt x="79" y="367"/>
                  </a:cubicBezTo>
                  <a:cubicBezTo>
                    <a:pt x="79" y="367"/>
                    <a:pt x="79" y="367"/>
                    <a:pt x="79" y="367"/>
                  </a:cubicBezTo>
                  <a:cubicBezTo>
                    <a:pt x="79" y="367"/>
                    <a:pt x="80" y="368"/>
                    <a:pt x="80" y="368"/>
                  </a:cubicBezTo>
                  <a:cubicBezTo>
                    <a:pt x="80" y="369"/>
                    <a:pt x="82" y="370"/>
                    <a:pt x="83" y="370"/>
                  </a:cubicBezTo>
                  <a:cubicBezTo>
                    <a:pt x="84" y="370"/>
                    <a:pt x="86" y="371"/>
                    <a:pt x="86" y="372"/>
                  </a:cubicBezTo>
                  <a:cubicBezTo>
                    <a:pt x="86" y="373"/>
                    <a:pt x="86" y="376"/>
                    <a:pt x="87" y="377"/>
                  </a:cubicBezTo>
                  <a:cubicBezTo>
                    <a:pt x="87" y="377"/>
                    <a:pt x="87" y="378"/>
                    <a:pt x="87" y="378"/>
                  </a:cubicBezTo>
                  <a:cubicBezTo>
                    <a:pt x="87" y="379"/>
                    <a:pt x="82" y="384"/>
                    <a:pt x="80" y="384"/>
                  </a:cubicBezTo>
                  <a:cubicBezTo>
                    <a:pt x="79" y="384"/>
                    <a:pt x="78" y="383"/>
                    <a:pt x="77" y="383"/>
                  </a:cubicBezTo>
                  <a:cubicBezTo>
                    <a:pt x="77" y="382"/>
                    <a:pt x="76" y="381"/>
                    <a:pt x="76" y="381"/>
                  </a:cubicBezTo>
                  <a:cubicBezTo>
                    <a:pt x="77" y="380"/>
                    <a:pt x="76" y="380"/>
                    <a:pt x="76" y="380"/>
                  </a:cubicBezTo>
                  <a:cubicBezTo>
                    <a:pt x="76" y="380"/>
                    <a:pt x="72" y="381"/>
                    <a:pt x="71" y="381"/>
                  </a:cubicBezTo>
                  <a:cubicBezTo>
                    <a:pt x="71" y="381"/>
                    <a:pt x="71" y="381"/>
                    <a:pt x="71" y="382"/>
                  </a:cubicBezTo>
                  <a:cubicBezTo>
                    <a:pt x="71" y="383"/>
                    <a:pt x="72" y="386"/>
                    <a:pt x="72" y="386"/>
                  </a:cubicBezTo>
                  <a:cubicBezTo>
                    <a:pt x="72" y="387"/>
                    <a:pt x="76" y="391"/>
                    <a:pt x="76" y="391"/>
                  </a:cubicBezTo>
                  <a:cubicBezTo>
                    <a:pt x="76" y="391"/>
                    <a:pt x="76" y="392"/>
                    <a:pt x="76" y="393"/>
                  </a:cubicBezTo>
                  <a:cubicBezTo>
                    <a:pt x="76" y="393"/>
                    <a:pt x="75" y="397"/>
                    <a:pt x="76" y="399"/>
                  </a:cubicBezTo>
                  <a:cubicBezTo>
                    <a:pt x="78" y="401"/>
                    <a:pt x="78" y="401"/>
                    <a:pt x="78" y="401"/>
                  </a:cubicBezTo>
                  <a:cubicBezTo>
                    <a:pt x="78" y="401"/>
                    <a:pt x="78" y="402"/>
                    <a:pt x="79" y="401"/>
                  </a:cubicBezTo>
                  <a:cubicBezTo>
                    <a:pt x="79" y="401"/>
                    <a:pt x="81" y="399"/>
                    <a:pt x="81" y="400"/>
                  </a:cubicBezTo>
                  <a:cubicBezTo>
                    <a:pt x="82" y="400"/>
                    <a:pt x="82" y="401"/>
                    <a:pt x="82" y="401"/>
                  </a:cubicBezTo>
                  <a:cubicBezTo>
                    <a:pt x="83" y="401"/>
                    <a:pt x="85" y="404"/>
                    <a:pt x="85" y="405"/>
                  </a:cubicBezTo>
                  <a:cubicBezTo>
                    <a:pt x="86" y="405"/>
                    <a:pt x="86" y="406"/>
                    <a:pt x="86" y="406"/>
                  </a:cubicBezTo>
                  <a:cubicBezTo>
                    <a:pt x="87" y="406"/>
                    <a:pt x="93" y="408"/>
                    <a:pt x="94" y="409"/>
                  </a:cubicBezTo>
                  <a:cubicBezTo>
                    <a:pt x="95" y="409"/>
                    <a:pt x="99" y="410"/>
                    <a:pt x="98" y="411"/>
                  </a:cubicBezTo>
                  <a:cubicBezTo>
                    <a:pt x="98" y="413"/>
                    <a:pt x="97" y="414"/>
                    <a:pt x="98" y="414"/>
                  </a:cubicBezTo>
                  <a:cubicBezTo>
                    <a:pt x="98" y="414"/>
                    <a:pt x="110" y="419"/>
                    <a:pt x="110" y="419"/>
                  </a:cubicBezTo>
                  <a:cubicBezTo>
                    <a:pt x="110" y="419"/>
                    <a:pt x="110" y="419"/>
                    <a:pt x="110" y="420"/>
                  </a:cubicBezTo>
                  <a:close/>
                </a:path>
              </a:pathLst>
            </a:custGeom>
            <a:solidFill>
              <a:schemeClr val="accent3"/>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7" name="Freeform 533">
              <a:extLst>
                <a:ext uri="{FF2B5EF4-FFF2-40B4-BE49-F238E27FC236}">
                  <a16:creationId xmlns="" xmlns:a16="http://schemas.microsoft.com/office/drawing/2014/main" id="{CE492BAC-42FD-4E91-A423-9E5E2EC3C555}"/>
                </a:ext>
              </a:extLst>
            </p:cNvPr>
            <p:cNvSpPr>
              <a:spLocks/>
            </p:cNvSpPr>
            <p:nvPr/>
          </p:nvSpPr>
          <p:spPr bwMode="auto">
            <a:xfrm>
              <a:off x="4302660" y="2354780"/>
              <a:ext cx="495512" cy="205538"/>
            </a:xfrm>
            <a:custGeom>
              <a:avLst/>
              <a:gdLst>
                <a:gd name="T0" fmla="*/ 5 w 478"/>
                <a:gd name="T1" fmla="*/ 67 h 198"/>
                <a:gd name="T2" fmla="*/ 12 w 478"/>
                <a:gd name="T3" fmla="*/ 73 h 198"/>
                <a:gd name="T4" fmla="*/ 22 w 478"/>
                <a:gd name="T5" fmla="*/ 80 h 198"/>
                <a:gd name="T6" fmla="*/ 34 w 478"/>
                <a:gd name="T7" fmla="*/ 83 h 198"/>
                <a:gd name="T8" fmla="*/ 48 w 478"/>
                <a:gd name="T9" fmla="*/ 104 h 198"/>
                <a:gd name="T10" fmla="*/ 48 w 478"/>
                <a:gd name="T11" fmla="*/ 118 h 198"/>
                <a:gd name="T12" fmla="*/ 48 w 478"/>
                <a:gd name="T13" fmla="*/ 133 h 198"/>
                <a:gd name="T14" fmla="*/ 71 w 478"/>
                <a:gd name="T15" fmla="*/ 135 h 198"/>
                <a:gd name="T16" fmla="*/ 110 w 478"/>
                <a:gd name="T17" fmla="*/ 149 h 198"/>
                <a:gd name="T18" fmla="*/ 113 w 478"/>
                <a:gd name="T19" fmla="*/ 154 h 198"/>
                <a:gd name="T20" fmla="*/ 127 w 478"/>
                <a:gd name="T21" fmla="*/ 175 h 198"/>
                <a:gd name="T22" fmla="*/ 140 w 478"/>
                <a:gd name="T23" fmla="*/ 176 h 198"/>
                <a:gd name="T24" fmla="*/ 176 w 478"/>
                <a:gd name="T25" fmla="*/ 179 h 198"/>
                <a:gd name="T26" fmla="*/ 208 w 478"/>
                <a:gd name="T27" fmla="*/ 183 h 198"/>
                <a:gd name="T28" fmla="*/ 228 w 478"/>
                <a:gd name="T29" fmla="*/ 190 h 198"/>
                <a:gd name="T30" fmla="*/ 251 w 478"/>
                <a:gd name="T31" fmla="*/ 197 h 198"/>
                <a:gd name="T32" fmla="*/ 281 w 478"/>
                <a:gd name="T33" fmla="*/ 185 h 198"/>
                <a:gd name="T34" fmla="*/ 321 w 478"/>
                <a:gd name="T35" fmla="*/ 182 h 198"/>
                <a:gd name="T36" fmla="*/ 344 w 478"/>
                <a:gd name="T37" fmla="*/ 167 h 198"/>
                <a:gd name="T38" fmla="*/ 352 w 478"/>
                <a:gd name="T39" fmla="*/ 163 h 198"/>
                <a:gd name="T40" fmla="*/ 353 w 478"/>
                <a:gd name="T41" fmla="*/ 144 h 198"/>
                <a:gd name="T42" fmla="*/ 366 w 478"/>
                <a:gd name="T43" fmla="*/ 135 h 198"/>
                <a:gd name="T44" fmla="*/ 381 w 478"/>
                <a:gd name="T45" fmla="*/ 140 h 198"/>
                <a:gd name="T46" fmla="*/ 400 w 478"/>
                <a:gd name="T47" fmla="*/ 128 h 198"/>
                <a:gd name="T48" fmla="*/ 423 w 478"/>
                <a:gd name="T49" fmla="*/ 118 h 198"/>
                <a:gd name="T50" fmla="*/ 433 w 478"/>
                <a:gd name="T51" fmla="*/ 110 h 198"/>
                <a:gd name="T52" fmla="*/ 476 w 478"/>
                <a:gd name="T53" fmla="*/ 105 h 198"/>
                <a:gd name="T54" fmla="*/ 468 w 478"/>
                <a:gd name="T55" fmla="*/ 89 h 198"/>
                <a:gd name="T56" fmla="*/ 455 w 478"/>
                <a:gd name="T57" fmla="*/ 80 h 198"/>
                <a:gd name="T58" fmla="*/ 440 w 478"/>
                <a:gd name="T59" fmla="*/ 86 h 198"/>
                <a:gd name="T60" fmla="*/ 423 w 478"/>
                <a:gd name="T61" fmla="*/ 84 h 198"/>
                <a:gd name="T62" fmla="*/ 413 w 478"/>
                <a:gd name="T63" fmla="*/ 80 h 198"/>
                <a:gd name="T64" fmla="*/ 417 w 478"/>
                <a:gd name="T65" fmla="*/ 70 h 198"/>
                <a:gd name="T66" fmla="*/ 412 w 478"/>
                <a:gd name="T67" fmla="*/ 44 h 198"/>
                <a:gd name="T68" fmla="*/ 392 w 478"/>
                <a:gd name="T69" fmla="*/ 37 h 198"/>
                <a:gd name="T70" fmla="*/ 374 w 478"/>
                <a:gd name="T71" fmla="*/ 50 h 198"/>
                <a:gd name="T72" fmla="*/ 342 w 478"/>
                <a:gd name="T73" fmla="*/ 58 h 198"/>
                <a:gd name="T74" fmla="*/ 309 w 478"/>
                <a:gd name="T75" fmla="*/ 55 h 198"/>
                <a:gd name="T76" fmla="*/ 300 w 478"/>
                <a:gd name="T77" fmla="*/ 44 h 198"/>
                <a:gd name="T78" fmla="*/ 283 w 478"/>
                <a:gd name="T79" fmla="*/ 36 h 198"/>
                <a:gd name="T80" fmla="*/ 261 w 478"/>
                <a:gd name="T81" fmla="*/ 32 h 198"/>
                <a:gd name="T82" fmla="*/ 221 w 478"/>
                <a:gd name="T83" fmla="*/ 34 h 198"/>
                <a:gd name="T84" fmla="*/ 214 w 478"/>
                <a:gd name="T85" fmla="*/ 18 h 198"/>
                <a:gd name="T86" fmla="*/ 192 w 478"/>
                <a:gd name="T87" fmla="*/ 8 h 198"/>
                <a:gd name="T88" fmla="*/ 166 w 478"/>
                <a:gd name="T89" fmla="*/ 0 h 198"/>
                <a:gd name="T90" fmla="*/ 154 w 478"/>
                <a:gd name="T91" fmla="*/ 13 h 198"/>
                <a:gd name="T92" fmla="*/ 156 w 478"/>
                <a:gd name="T93" fmla="*/ 31 h 198"/>
                <a:gd name="T94" fmla="*/ 153 w 478"/>
                <a:gd name="T95" fmla="*/ 41 h 198"/>
                <a:gd name="T96" fmla="*/ 139 w 478"/>
                <a:gd name="T97" fmla="*/ 45 h 198"/>
                <a:gd name="T98" fmla="*/ 114 w 478"/>
                <a:gd name="T99" fmla="*/ 43 h 198"/>
                <a:gd name="T100" fmla="*/ 97 w 478"/>
                <a:gd name="T101" fmla="*/ 32 h 198"/>
                <a:gd name="T102" fmla="*/ 78 w 478"/>
                <a:gd name="T103" fmla="*/ 26 h 198"/>
                <a:gd name="T104" fmla="*/ 65 w 478"/>
                <a:gd name="T105" fmla="*/ 28 h 198"/>
                <a:gd name="T106" fmla="*/ 34 w 478"/>
                <a:gd name="T107" fmla="*/ 41 h 198"/>
                <a:gd name="T108" fmla="*/ 29 w 478"/>
                <a:gd name="T109" fmla="*/ 46 h 198"/>
                <a:gd name="T110" fmla="*/ 9 w 478"/>
                <a:gd name="T111" fmla="*/ 52 h 198"/>
                <a:gd name="T112" fmla="*/ 1 w 478"/>
                <a:gd name="T113" fmla="*/ 5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198">
                  <a:moveTo>
                    <a:pt x="1" y="59"/>
                  </a:moveTo>
                  <a:cubicBezTo>
                    <a:pt x="1" y="60"/>
                    <a:pt x="0" y="62"/>
                    <a:pt x="0" y="63"/>
                  </a:cubicBezTo>
                  <a:cubicBezTo>
                    <a:pt x="0" y="64"/>
                    <a:pt x="1" y="65"/>
                    <a:pt x="2" y="66"/>
                  </a:cubicBezTo>
                  <a:cubicBezTo>
                    <a:pt x="3" y="66"/>
                    <a:pt x="5" y="66"/>
                    <a:pt x="5" y="67"/>
                  </a:cubicBezTo>
                  <a:cubicBezTo>
                    <a:pt x="4" y="68"/>
                    <a:pt x="4" y="68"/>
                    <a:pt x="4" y="68"/>
                  </a:cubicBezTo>
                  <a:cubicBezTo>
                    <a:pt x="4" y="68"/>
                    <a:pt x="3" y="69"/>
                    <a:pt x="4" y="70"/>
                  </a:cubicBezTo>
                  <a:cubicBezTo>
                    <a:pt x="5" y="70"/>
                    <a:pt x="7" y="71"/>
                    <a:pt x="8" y="71"/>
                  </a:cubicBezTo>
                  <a:cubicBezTo>
                    <a:pt x="9" y="72"/>
                    <a:pt x="12" y="73"/>
                    <a:pt x="12" y="73"/>
                  </a:cubicBezTo>
                  <a:cubicBezTo>
                    <a:pt x="12" y="73"/>
                    <a:pt x="12" y="74"/>
                    <a:pt x="13" y="74"/>
                  </a:cubicBezTo>
                  <a:cubicBezTo>
                    <a:pt x="13" y="74"/>
                    <a:pt x="14" y="76"/>
                    <a:pt x="14" y="77"/>
                  </a:cubicBezTo>
                  <a:cubicBezTo>
                    <a:pt x="14" y="77"/>
                    <a:pt x="17" y="79"/>
                    <a:pt x="17" y="79"/>
                  </a:cubicBezTo>
                  <a:cubicBezTo>
                    <a:pt x="18" y="79"/>
                    <a:pt x="20" y="80"/>
                    <a:pt x="22" y="80"/>
                  </a:cubicBezTo>
                  <a:cubicBezTo>
                    <a:pt x="23" y="80"/>
                    <a:pt x="25" y="80"/>
                    <a:pt x="25" y="80"/>
                  </a:cubicBezTo>
                  <a:cubicBezTo>
                    <a:pt x="25" y="80"/>
                    <a:pt x="26" y="79"/>
                    <a:pt x="26" y="80"/>
                  </a:cubicBezTo>
                  <a:cubicBezTo>
                    <a:pt x="26" y="80"/>
                    <a:pt x="29" y="82"/>
                    <a:pt x="30" y="83"/>
                  </a:cubicBezTo>
                  <a:cubicBezTo>
                    <a:pt x="31" y="83"/>
                    <a:pt x="33" y="83"/>
                    <a:pt x="34" y="83"/>
                  </a:cubicBezTo>
                  <a:cubicBezTo>
                    <a:pt x="34" y="83"/>
                    <a:pt x="34" y="83"/>
                    <a:pt x="35" y="83"/>
                  </a:cubicBezTo>
                  <a:cubicBezTo>
                    <a:pt x="35" y="83"/>
                    <a:pt x="38" y="87"/>
                    <a:pt x="39" y="88"/>
                  </a:cubicBezTo>
                  <a:cubicBezTo>
                    <a:pt x="39" y="89"/>
                    <a:pt x="41" y="92"/>
                    <a:pt x="41" y="93"/>
                  </a:cubicBezTo>
                  <a:cubicBezTo>
                    <a:pt x="41" y="93"/>
                    <a:pt x="48" y="104"/>
                    <a:pt x="48" y="104"/>
                  </a:cubicBezTo>
                  <a:cubicBezTo>
                    <a:pt x="48" y="104"/>
                    <a:pt x="48" y="105"/>
                    <a:pt x="48" y="105"/>
                  </a:cubicBezTo>
                  <a:cubicBezTo>
                    <a:pt x="48" y="106"/>
                    <a:pt x="48" y="111"/>
                    <a:pt x="48" y="112"/>
                  </a:cubicBezTo>
                  <a:cubicBezTo>
                    <a:pt x="48" y="113"/>
                    <a:pt x="48" y="114"/>
                    <a:pt x="48" y="115"/>
                  </a:cubicBezTo>
                  <a:cubicBezTo>
                    <a:pt x="48" y="116"/>
                    <a:pt x="48" y="117"/>
                    <a:pt x="48" y="118"/>
                  </a:cubicBezTo>
                  <a:cubicBezTo>
                    <a:pt x="48" y="119"/>
                    <a:pt x="43" y="126"/>
                    <a:pt x="43" y="126"/>
                  </a:cubicBezTo>
                  <a:cubicBezTo>
                    <a:pt x="43" y="126"/>
                    <a:pt x="43" y="126"/>
                    <a:pt x="43" y="127"/>
                  </a:cubicBezTo>
                  <a:cubicBezTo>
                    <a:pt x="43" y="127"/>
                    <a:pt x="45" y="131"/>
                    <a:pt x="45" y="131"/>
                  </a:cubicBezTo>
                  <a:cubicBezTo>
                    <a:pt x="45" y="131"/>
                    <a:pt x="46" y="132"/>
                    <a:pt x="48" y="133"/>
                  </a:cubicBezTo>
                  <a:cubicBezTo>
                    <a:pt x="50" y="133"/>
                    <a:pt x="53" y="134"/>
                    <a:pt x="53" y="134"/>
                  </a:cubicBezTo>
                  <a:cubicBezTo>
                    <a:pt x="53" y="134"/>
                    <a:pt x="53" y="134"/>
                    <a:pt x="53" y="134"/>
                  </a:cubicBezTo>
                  <a:cubicBezTo>
                    <a:pt x="54" y="134"/>
                    <a:pt x="54" y="133"/>
                    <a:pt x="55" y="134"/>
                  </a:cubicBezTo>
                  <a:cubicBezTo>
                    <a:pt x="55" y="134"/>
                    <a:pt x="71" y="135"/>
                    <a:pt x="71" y="135"/>
                  </a:cubicBezTo>
                  <a:cubicBezTo>
                    <a:pt x="85" y="136"/>
                    <a:pt x="85" y="136"/>
                    <a:pt x="85" y="136"/>
                  </a:cubicBezTo>
                  <a:cubicBezTo>
                    <a:pt x="85" y="136"/>
                    <a:pt x="86" y="137"/>
                    <a:pt x="86" y="137"/>
                  </a:cubicBezTo>
                  <a:cubicBezTo>
                    <a:pt x="86" y="137"/>
                    <a:pt x="102" y="147"/>
                    <a:pt x="102" y="147"/>
                  </a:cubicBezTo>
                  <a:cubicBezTo>
                    <a:pt x="102" y="147"/>
                    <a:pt x="107" y="150"/>
                    <a:pt x="110" y="149"/>
                  </a:cubicBezTo>
                  <a:cubicBezTo>
                    <a:pt x="113" y="149"/>
                    <a:pt x="113" y="149"/>
                    <a:pt x="113" y="149"/>
                  </a:cubicBezTo>
                  <a:cubicBezTo>
                    <a:pt x="113" y="149"/>
                    <a:pt x="114" y="149"/>
                    <a:pt x="114" y="149"/>
                  </a:cubicBezTo>
                  <a:cubicBezTo>
                    <a:pt x="113" y="150"/>
                    <a:pt x="112" y="151"/>
                    <a:pt x="112" y="152"/>
                  </a:cubicBezTo>
                  <a:cubicBezTo>
                    <a:pt x="112" y="153"/>
                    <a:pt x="113" y="154"/>
                    <a:pt x="113" y="154"/>
                  </a:cubicBezTo>
                  <a:cubicBezTo>
                    <a:pt x="114" y="154"/>
                    <a:pt x="116" y="155"/>
                    <a:pt x="116" y="156"/>
                  </a:cubicBezTo>
                  <a:cubicBezTo>
                    <a:pt x="117" y="158"/>
                    <a:pt x="119" y="163"/>
                    <a:pt x="119" y="164"/>
                  </a:cubicBezTo>
                  <a:cubicBezTo>
                    <a:pt x="120" y="166"/>
                    <a:pt x="123" y="171"/>
                    <a:pt x="125" y="172"/>
                  </a:cubicBezTo>
                  <a:cubicBezTo>
                    <a:pt x="126" y="174"/>
                    <a:pt x="127" y="175"/>
                    <a:pt x="127" y="175"/>
                  </a:cubicBezTo>
                  <a:cubicBezTo>
                    <a:pt x="127" y="175"/>
                    <a:pt x="128" y="175"/>
                    <a:pt x="128" y="176"/>
                  </a:cubicBezTo>
                  <a:cubicBezTo>
                    <a:pt x="128" y="176"/>
                    <a:pt x="127" y="177"/>
                    <a:pt x="128" y="177"/>
                  </a:cubicBezTo>
                  <a:cubicBezTo>
                    <a:pt x="129" y="177"/>
                    <a:pt x="139" y="176"/>
                    <a:pt x="139" y="176"/>
                  </a:cubicBezTo>
                  <a:cubicBezTo>
                    <a:pt x="139" y="176"/>
                    <a:pt x="140" y="176"/>
                    <a:pt x="140" y="176"/>
                  </a:cubicBezTo>
                  <a:cubicBezTo>
                    <a:pt x="141" y="176"/>
                    <a:pt x="149" y="178"/>
                    <a:pt x="150" y="178"/>
                  </a:cubicBezTo>
                  <a:cubicBezTo>
                    <a:pt x="150" y="178"/>
                    <a:pt x="162" y="179"/>
                    <a:pt x="163" y="179"/>
                  </a:cubicBezTo>
                  <a:cubicBezTo>
                    <a:pt x="164" y="179"/>
                    <a:pt x="175" y="179"/>
                    <a:pt x="175" y="179"/>
                  </a:cubicBezTo>
                  <a:cubicBezTo>
                    <a:pt x="176" y="179"/>
                    <a:pt x="176" y="179"/>
                    <a:pt x="176" y="179"/>
                  </a:cubicBezTo>
                  <a:cubicBezTo>
                    <a:pt x="177" y="179"/>
                    <a:pt x="181" y="178"/>
                    <a:pt x="182" y="178"/>
                  </a:cubicBezTo>
                  <a:cubicBezTo>
                    <a:pt x="184" y="178"/>
                    <a:pt x="200" y="181"/>
                    <a:pt x="200" y="181"/>
                  </a:cubicBezTo>
                  <a:cubicBezTo>
                    <a:pt x="200" y="181"/>
                    <a:pt x="207" y="182"/>
                    <a:pt x="207" y="182"/>
                  </a:cubicBezTo>
                  <a:cubicBezTo>
                    <a:pt x="207" y="182"/>
                    <a:pt x="208" y="182"/>
                    <a:pt x="208" y="183"/>
                  </a:cubicBezTo>
                  <a:cubicBezTo>
                    <a:pt x="209" y="183"/>
                    <a:pt x="210" y="186"/>
                    <a:pt x="212" y="186"/>
                  </a:cubicBezTo>
                  <a:cubicBezTo>
                    <a:pt x="213" y="187"/>
                    <a:pt x="220" y="188"/>
                    <a:pt x="220" y="188"/>
                  </a:cubicBezTo>
                  <a:cubicBezTo>
                    <a:pt x="220" y="189"/>
                    <a:pt x="224" y="189"/>
                    <a:pt x="225" y="189"/>
                  </a:cubicBezTo>
                  <a:cubicBezTo>
                    <a:pt x="225" y="189"/>
                    <a:pt x="227" y="190"/>
                    <a:pt x="228" y="190"/>
                  </a:cubicBezTo>
                  <a:cubicBezTo>
                    <a:pt x="228" y="191"/>
                    <a:pt x="235" y="194"/>
                    <a:pt x="238" y="194"/>
                  </a:cubicBezTo>
                  <a:cubicBezTo>
                    <a:pt x="240" y="194"/>
                    <a:pt x="246" y="193"/>
                    <a:pt x="246" y="193"/>
                  </a:cubicBezTo>
                  <a:cubicBezTo>
                    <a:pt x="247" y="193"/>
                    <a:pt x="247" y="193"/>
                    <a:pt x="247" y="193"/>
                  </a:cubicBezTo>
                  <a:cubicBezTo>
                    <a:pt x="247" y="194"/>
                    <a:pt x="249" y="196"/>
                    <a:pt x="251" y="197"/>
                  </a:cubicBezTo>
                  <a:cubicBezTo>
                    <a:pt x="253" y="197"/>
                    <a:pt x="255" y="197"/>
                    <a:pt x="255" y="197"/>
                  </a:cubicBezTo>
                  <a:cubicBezTo>
                    <a:pt x="255" y="197"/>
                    <a:pt x="256" y="198"/>
                    <a:pt x="256" y="197"/>
                  </a:cubicBezTo>
                  <a:cubicBezTo>
                    <a:pt x="256" y="197"/>
                    <a:pt x="259" y="195"/>
                    <a:pt x="260" y="194"/>
                  </a:cubicBezTo>
                  <a:cubicBezTo>
                    <a:pt x="260" y="194"/>
                    <a:pt x="281" y="185"/>
                    <a:pt x="281" y="185"/>
                  </a:cubicBezTo>
                  <a:cubicBezTo>
                    <a:pt x="281" y="185"/>
                    <a:pt x="282" y="185"/>
                    <a:pt x="283" y="185"/>
                  </a:cubicBezTo>
                  <a:cubicBezTo>
                    <a:pt x="284" y="185"/>
                    <a:pt x="300" y="182"/>
                    <a:pt x="300" y="182"/>
                  </a:cubicBezTo>
                  <a:cubicBezTo>
                    <a:pt x="300" y="182"/>
                    <a:pt x="302" y="182"/>
                    <a:pt x="303" y="182"/>
                  </a:cubicBezTo>
                  <a:cubicBezTo>
                    <a:pt x="304" y="182"/>
                    <a:pt x="321" y="182"/>
                    <a:pt x="321" y="182"/>
                  </a:cubicBezTo>
                  <a:cubicBezTo>
                    <a:pt x="321" y="182"/>
                    <a:pt x="322" y="182"/>
                    <a:pt x="322" y="182"/>
                  </a:cubicBezTo>
                  <a:cubicBezTo>
                    <a:pt x="323" y="182"/>
                    <a:pt x="337" y="176"/>
                    <a:pt x="337" y="176"/>
                  </a:cubicBezTo>
                  <a:cubicBezTo>
                    <a:pt x="337" y="176"/>
                    <a:pt x="337" y="176"/>
                    <a:pt x="337" y="175"/>
                  </a:cubicBezTo>
                  <a:cubicBezTo>
                    <a:pt x="337" y="175"/>
                    <a:pt x="344" y="167"/>
                    <a:pt x="344" y="167"/>
                  </a:cubicBezTo>
                  <a:cubicBezTo>
                    <a:pt x="344" y="167"/>
                    <a:pt x="344" y="167"/>
                    <a:pt x="345" y="167"/>
                  </a:cubicBezTo>
                  <a:cubicBezTo>
                    <a:pt x="345" y="167"/>
                    <a:pt x="351" y="164"/>
                    <a:pt x="351" y="164"/>
                  </a:cubicBezTo>
                  <a:cubicBezTo>
                    <a:pt x="352" y="163"/>
                    <a:pt x="352" y="163"/>
                    <a:pt x="352" y="163"/>
                  </a:cubicBezTo>
                  <a:cubicBezTo>
                    <a:pt x="352" y="163"/>
                    <a:pt x="352" y="163"/>
                    <a:pt x="352" y="163"/>
                  </a:cubicBezTo>
                  <a:cubicBezTo>
                    <a:pt x="352" y="163"/>
                    <a:pt x="359" y="160"/>
                    <a:pt x="359" y="158"/>
                  </a:cubicBezTo>
                  <a:cubicBezTo>
                    <a:pt x="359" y="156"/>
                    <a:pt x="357" y="155"/>
                    <a:pt x="356" y="154"/>
                  </a:cubicBezTo>
                  <a:cubicBezTo>
                    <a:pt x="355" y="153"/>
                    <a:pt x="352" y="149"/>
                    <a:pt x="351" y="147"/>
                  </a:cubicBezTo>
                  <a:cubicBezTo>
                    <a:pt x="351" y="145"/>
                    <a:pt x="352" y="146"/>
                    <a:pt x="353" y="144"/>
                  </a:cubicBezTo>
                  <a:cubicBezTo>
                    <a:pt x="353" y="143"/>
                    <a:pt x="355" y="139"/>
                    <a:pt x="355" y="139"/>
                  </a:cubicBezTo>
                  <a:cubicBezTo>
                    <a:pt x="355" y="139"/>
                    <a:pt x="359" y="135"/>
                    <a:pt x="359" y="135"/>
                  </a:cubicBezTo>
                  <a:cubicBezTo>
                    <a:pt x="359" y="135"/>
                    <a:pt x="360" y="134"/>
                    <a:pt x="360" y="134"/>
                  </a:cubicBezTo>
                  <a:cubicBezTo>
                    <a:pt x="360" y="134"/>
                    <a:pt x="366" y="135"/>
                    <a:pt x="366" y="135"/>
                  </a:cubicBezTo>
                  <a:cubicBezTo>
                    <a:pt x="366" y="135"/>
                    <a:pt x="367" y="135"/>
                    <a:pt x="367" y="135"/>
                  </a:cubicBezTo>
                  <a:cubicBezTo>
                    <a:pt x="367" y="135"/>
                    <a:pt x="377" y="139"/>
                    <a:pt x="377" y="139"/>
                  </a:cubicBezTo>
                  <a:cubicBezTo>
                    <a:pt x="377" y="139"/>
                    <a:pt x="377" y="140"/>
                    <a:pt x="378" y="140"/>
                  </a:cubicBezTo>
                  <a:cubicBezTo>
                    <a:pt x="378" y="140"/>
                    <a:pt x="380" y="140"/>
                    <a:pt x="381" y="140"/>
                  </a:cubicBezTo>
                  <a:cubicBezTo>
                    <a:pt x="381" y="140"/>
                    <a:pt x="384" y="140"/>
                    <a:pt x="386" y="139"/>
                  </a:cubicBezTo>
                  <a:cubicBezTo>
                    <a:pt x="387" y="138"/>
                    <a:pt x="392" y="135"/>
                    <a:pt x="393" y="135"/>
                  </a:cubicBezTo>
                  <a:cubicBezTo>
                    <a:pt x="393" y="134"/>
                    <a:pt x="399" y="128"/>
                    <a:pt x="399" y="128"/>
                  </a:cubicBezTo>
                  <a:cubicBezTo>
                    <a:pt x="399" y="128"/>
                    <a:pt x="400" y="128"/>
                    <a:pt x="400" y="128"/>
                  </a:cubicBezTo>
                  <a:cubicBezTo>
                    <a:pt x="401" y="128"/>
                    <a:pt x="411" y="128"/>
                    <a:pt x="413" y="128"/>
                  </a:cubicBezTo>
                  <a:cubicBezTo>
                    <a:pt x="415" y="127"/>
                    <a:pt x="419" y="125"/>
                    <a:pt x="419" y="125"/>
                  </a:cubicBezTo>
                  <a:cubicBezTo>
                    <a:pt x="420" y="124"/>
                    <a:pt x="423" y="123"/>
                    <a:pt x="423" y="121"/>
                  </a:cubicBezTo>
                  <a:cubicBezTo>
                    <a:pt x="423" y="120"/>
                    <a:pt x="423" y="119"/>
                    <a:pt x="423" y="118"/>
                  </a:cubicBezTo>
                  <a:cubicBezTo>
                    <a:pt x="424" y="117"/>
                    <a:pt x="427" y="113"/>
                    <a:pt x="427" y="113"/>
                  </a:cubicBezTo>
                  <a:cubicBezTo>
                    <a:pt x="427" y="113"/>
                    <a:pt x="428" y="112"/>
                    <a:pt x="428" y="112"/>
                  </a:cubicBezTo>
                  <a:cubicBezTo>
                    <a:pt x="428" y="112"/>
                    <a:pt x="432" y="110"/>
                    <a:pt x="432" y="110"/>
                  </a:cubicBezTo>
                  <a:cubicBezTo>
                    <a:pt x="432" y="110"/>
                    <a:pt x="433" y="110"/>
                    <a:pt x="433" y="110"/>
                  </a:cubicBezTo>
                  <a:cubicBezTo>
                    <a:pt x="433" y="110"/>
                    <a:pt x="440" y="111"/>
                    <a:pt x="444" y="109"/>
                  </a:cubicBezTo>
                  <a:cubicBezTo>
                    <a:pt x="448" y="107"/>
                    <a:pt x="456" y="105"/>
                    <a:pt x="456" y="105"/>
                  </a:cubicBezTo>
                  <a:cubicBezTo>
                    <a:pt x="456" y="105"/>
                    <a:pt x="456" y="104"/>
                    <a:pt x="457" y="104"/>
                  </a:cubicBezTo>
                  <a:cubicBezTo>
                    <a:pt x="457" y="104"/>
                    <a:pt x="476" y="105"/>
                    <a:pt x="476" y="105"/>
                  </a:cubicBezTo>
                  <a:cubicBezTo>
                    <a:pt x="477" y="105"/>
                    <a:pt x="477" y="105"/>
                    <a:pt x="477" y="104"/>
                  </a:cubicBezTo>
                  <a:cubicBezTo>
                    <a:pt x="477" y="103"/>
                    <a:pt x="478" y="99"/>
                    <a:pt x="473" y="94"/>
                  </a:cubicBezTo>
                  <a:cubicBezTo>
                    <a:pt x="473" y="94"/>
                    <a:pt x="471" y="93"/>
                    <a:pt x="471" y="92"/>
                  </a:cubicBezTo>
                  <a:cubicBezTo>
                    <a:pt x="470" y="92"/>
                    <a:pt x="469" y="90"/>
                    <a:pt x="468" y="89"/>
                  </a:cubicBezTo>
                  <a:cubicBezTo>
                    <a:pt x="467" y="89"/>
                    <a:pt x="466" y="88"/>
                    <a:pt x="466" y="88"/>
                  </a:cubicBezTo>
                  <a:cubicBezTo>
                    <a:pt x="466" y="87"/>
                    <a:pt x="464" y="85"/>
                    <a:pt x="462" y="85"/>
                  </a:cubicBezTo>
                  <a:cubicBezTo>
                    <a:pt x="460" y="84"/>
                    <a:pt x="459" y="82"/>
                    <a:pt x="458" y="82"/>
                  </a:cubicBezTo>
                  <a:cubicBezTo>
                    <a:pt x="458" y="81"/>
                    <a:pt x="457" y="80"/>
                    <a:pt x="455" y="80"/>
                  </a:cubicBezTo>
                  <a:cubicBezTo>
                    <a:pt x="452" y="81"/>
                    <a:pt x="445" y="81"/>
                    <a:pt x="445" y="81"/>
                  </a:cubicBezTo>
                  <a:cubicBezTo>
                    <a:pt x="445" y="81"/>
                    <a:pt x="444" y="82"/>
                    <a:pt x="444" y="82"/>
                  </a:cubicBezTo>
                  <a:cubicBezTo>
                    <a:pt x="444" y="82"/>
                    <a:pt x="442" y="84"/>
                    <a:pt x="441" y="85"/>
                  </a:cubicBezTo>
                  <a:cubicBezTo>
                    <a:pt x="440" y="85"/>
                    <a:pt x="440" y="86"/>
                    <a:pt x="440" y="86"/>
                  </a:cubicBezTo>
                  <a:cubicBezTo>
                    <a:pt x="440" y="86"/>
                    <a:pt x="440" y="87"/>
                    <a:pt x="439" y="86"/>
                  </a:cubicBezTo>
                  <a:cubicBezTo>
                    <a:pt x="438" y="86"/>
                    <a:pt x="433" y="83"/>
                    <a:pt x="433" y="83"/>
                  </a:cubicBezTo>
                  <a:cubicBezTo>
                    <a:pt x="433" y="83"/>
                    <a:pt x="433" y="82"/>
                    <a:pt x="433" y="83"/>
                  </a:cubicBezTo>
                  <a:cubicBezTo>
                    <a:pt x="432" y="83"/>
                    <a:pt x="424" y="84"/>
                    <a:pt x="423" y="84"/>
                  </a:cubicBezTo>
                  <a:cubicBezTo>
                    <a:pt x="423" y="84"/>
                    <a:pt x="420" y="84"/>
                    <a:pt x="419" y="85"/>
                  </a:cubicBezTo>
                  <a:cubicBezTo>
                    <a:pt x="418" y="86"/>
                    <a:pt x="419" y="86"/>
                    <a:pt x="418" y="85"/>
                  </a:cubicBezTo>
                  <a:cubicBezTo>
                    <a:pt x="417" y="85"/>
                    <a:pt x="415" y="83"/>
                    <a:pt x="414" y="82"/>
                  </a:cubicBezTo>
                  <a:cubicBezTo>
                    <a:pt x="413" y="81"/>
                    <a:pt x="413" y="81"/>
                    <a:pt x="413" y="80"/>
                  </a:cubicBezTo>
                  <a:cubicBezTo>
                    <a:pt x="413" y="79"/>
                    <a:pt x="412" y="77"/>
                    <a:pt x="414" y="77"/>
                  </a:cubicBezTo>
                  <a:cubicBezTo>
                    <a:pt x="415" y="76"/>
                    <a:pt x="417" y="75"/>
                    <a:pt x="417" y="73"/>
                  </a:cubicBezTo>
                  <a:cubicBezTo>
                    <a:pt x="416" y="72"/>
                    <a:pt x="416" y="71"/>
                    <a:pt x="416" y="71"/>
                  </a:cubicBezTo>
                  <a:cubicBezTo>
                    <a:pt x="416" y="71"/>
                    <a:pt x="416" y="71"/>
                    <a:pt x="417" y="70"/>
                  </a:cubicBezTo>
                  <a:cubicBezTo>
                    <a:pt x="417" y="70"/>
                    <a:pt x="427" y="49"/>
                    <a:pt x="430" y="45"/>
                  </a:cubicBezTo>
                  <a:cubicBezTo>
                    <a:pt x="428" y="44"/>
                    <a:pt x="423" y="42"/>
                    <a:pt x="423" y="41"/>
                  </a:cubicBezTo>
                  <a:cubicBezTo>
                    <a:pt x="423" y="41"/>
                    <a:pt x="422" y="41"/>
                    <a:pt x="422" y="41"/>
                  </a:cubicBezTo>
                  <a:cubicBezTo>
                    <a:pt x="422" y="41"/>
                    <a:pt x="413" y="44"/>
                    <a:pt x="412" y="44"/>
                  </a:cubicBezTo>
                  <a:cubicBezTo>
                    <a:pt x="412" y="44"/>
                    <a:pt x="411" y="43"/>
                    <a:pt x="411" y="43"/>
                  </a:cubicBezTo>
                  <a:cubicBezTo>
                    <a:pt x="411" y="43"/>
                    <a:pt x="402" y="38"/>
                    <a:pt x="402" y="37"/>
                  </a:cubicBezTo>
                  <a:cubicBezTo>
                    <a:pt x="402" y="37"/>
                    <a:pt x="401" y="37"/>
                    <a:pt x="401" y="37"/>
                  </a:cubicBezTo>
                  <a:cubicBezTo>
                    <a:pt x="401" y="37"/>
                    <a:pt x="393" y="37"/>
                    <a:pt x="392" y="37"/>
                  </a:cubicBezTo>
                  <a:cubicBezTo>
                    <a:pt x="392" y="37"/>
                    <a:pt x="391" y="37"/>
                    <a:pt x="391" y="37"/>
                  </a:cubicBezTo>
                  <a:cubicBezTo>
                    <a:pt x="391" y="37"/>
                    <a:pt x="385" y="40"/>
                    <a:pt x="385" y="41"/>
                  </a:cubicBezTo>
                  <a:cubicBezTo>
                    <a:pt x="384" y="41"/>
                    <a:pt x="381" y="43"/>
                    <a:pt x="381" y="43"/>
                  </a:cubicBezTo>
                  <a:cubicBezTo>
                    <a:pt x="380" y="44"/>
                    <a:pt x="374" y="50"/>
                    <a:pt x="374" y="50"/>
                  </a:cubicBezTo>
                  <a:cubicBezTo>
                    <a:pt x="373" y="50"/>
                    <a:pt x="373" y="51"/>
                    <a:pt x="373" y="51"/>
                  </a:cubicBezTo>
                  <a:cubicBezTo>
                    <a:pt x="372" y="51"/>
                    <a:pt x="364" y="52"/>
                    <a:pt x="363" y="52"/>
                  </a:cubicBezTo>
                  <a:cubicBezTo>
                    <a:pt x="361" y="53"/>
                    <a:pt x="343" y="58"/>
                    <a:pt x="343" y="58"/>
                  </a:cubicBezTo>
                  <a:cubicBezTo>
                    <a:pt x="342" y="58"/>
                    <a:pt x="342" y="58"/>
                    <a:pt x="342" y="58"/>
                  </a:cubicBezTo>
                  <a:cubicBezTo>
                    <a:pt x="341" y="58"/>
                    <a:pt x="322" y="55"/>
                    <a:pt x="322" y="55"/>
                  </a:cubicBezTo>
                  <a:cubicBezTo>
                    <a:pt x="321" y="55"/>
                    <a:pt x="319" y="54"/>
                    <a:pt x="319" y="54"/>
                  </a:cubicBezTo>
                  <a:cubicBezTo>
                    <a:pt x="318" y="54"/>
                    <a:pt x="318" y="54"/>
                    <a:pt x="318" y="54"/>
                  </a:cubicBezTo>
                  <a:cubicBezTo>
                    <a:pt x="318" y="54"/>
                    <a:pt x="309" y="54"/>
                    <a:pt x="309" y="55"/>
                  </a:cubicBezTo>
                  <a:cubicBezTo>
                    <a:pt x="308" y="55"/>
                    <a:pt x="308" y="54"/>
                    <a:pt x="308" y="54"/>
                  </a:cubicBezTo>
                  <a:cubicBezTo>
                    <a:pt x="308" y="54"/>
                    <a:pt x="302" y="50"/>
                    <a:pt x="301" y="49"/>
                  </a:cubicBezTo>
                  <a:cubicBezTo>
                    <a:pt x="301" y="49"/>
                    <a:pt x="301" y="49"/>
                    <a:pt x="301" y="49"/>
                  </a:cubicBezTo>
                  <a:cubicBezTo>
                    <a:pt x="301" y="49"/>
                    <a:pt x="300" y="44"/>
                    <a:pt x="300" y="44"/>
                  </a:cubicBezTo>
                  <a:cubicBezTo>
                    <a:pt x="300" y="43"/>
                    <a:pt x="300" y="43"/>
                    <a:pt x="300" y="43"/>
                  </a:cubicBezTo>
                  <a:cubicBezTo>
                    <a:pt x="298" y="42"/>
                    <a:pt x="292" y="42"/>
                    <a:pt x="291" y="42"/>
                  </a:cubicBezTo>
                  <a:cubicBezTo>
                    <a:pt x="291" y="42"/>
                    <a:pt x="290" y="41"/>
                    <a:pt x="290" y="41"/>
                  </a:cubicBezTo>
                  <a:cubicBezTo>
                    <a:pt x="290" y="41"/>
                    <a:pt x="284" y="37"/>
                    <a:pt x="283" y="36"/>
                  </a:cubicBezTo>
                  <a:cubicBezTo>
                    <a:pt x="281" y="35"/>
                    <a:pt x="273" y="35"/>
                    <a:pt x="273" y="35"/>
                  </a:cubicBezTo>
                  <a:cubicBezTo>
                    <a:pt x="273" y="35"/>
                    <a:pt x="272" y="35"/>
                    <a:pt x="272" y="34"/>
                  </a:cubicBezTo>
                  <a:cubicBezTo>
                    <a:pt x="272" y="34"/>
                    <a:pt x="271" y="34"/>
                    <a:pt x="271" y="34"/>
                  </a:cubicBezTo>
                  <a:cubicBezTo>
                    <a:pt x="270" y="34"/>
                    <a:pt x="263" y="32"/>
                    <a:pt x="261" y="32"/>
                  </a:cubicBezTo>
                  <a:cubicBezTo>
                    <a:pt x="259" y="32"/>
                    <a:pt x="250" y="35"/>
                    <a:pt x="249" y="35"/>
                  </a:cubicBezTo>
                  <a:cubicBezTo>
                    <a:pt x="248" y="35"/>
                    <a:pt x="243" y="38"/>
                    <a:pt x="242" y="39"/>
                  </a:cubicBezTo>
                  <a:cubicBezTo>
                    <a:pt x="242" y="39"/>
                    <a:pt x="241" y="39"/>
                    <a:pt x="241" y="39"/>
                  </a:cubicBezTo>
                  <a:cubicBezTo>
                    <a:pt x="241" y="39"/>
                    <a:pt x="221" y="34"/>
                    <a:pt x="221" y="34"/>
                  </a:cubicBezTo>
                  <a:cubicBezTo>
                    <a:pt x="221" y="34"/>
                    <a:pt x="220" y="33"/>
                    <a:pt x="220" y="33"/>
                  </a:cubicBezTo>
                  <a:cubicBezTo>
                    <a:pt x="220" y="33"/>
                    <a:pt x="216" y="30"/>
                    <a:pt x="216" y="30"/>
                  </a:cubicBezTo>
                  <a:cubicBezTo>
                    <a:pt x="216" y="30"/>
                    <a:pt x="216" y="29"/>
                    <a:pt x="216" y="29"/>
                  </a:cubicBezTo>
                  <a:cubicBezTo>
                    <a:pt x="216" y="29"/>
                    <a:pt x="214" y="18"/>
                    <a:pt x="214" y="18"/>
                  </a:cubicBezTo>
                  <a:cubicBezTo>
                    <a:pt x="214" y="17"/>
                    <a:pt x="214" y="17"/>
                    <a:pt x="215" y="16"/>
                  </a:cubicBezTo>
                  <a:cubicBezTo>
                    <a:pt x="215" y="15"/>
                    <a:pt x="213" y="15"/>
                    <a:pt x="212" y="15"/>
                  </a:cubicBezTo>
                  <a:cubicBezTo>
                    <a:pt x="211" y="15"/>
                    <a:pt x="203" y="12"/>
                    <a:pt x="201" y="12"/>
                  </a:cubicBezTo>
                  <a:cubicBezTo>
                    <a:pt x="200" y="12"/>
                    <a:pt x="192" y="9"/>
                    <a:pt x="192" y="8"/>
                  </a:cubicBezTo>
                  <a:cubicBezTo>
                    <a:pt x="191" y="8"/>
                    <a:pt x="190" y="8"/>
                    <a:pt x="190" y="8"/>
                  </a:cubicBezTo>
                  <a:cubicBezTo>
                    <a:pt x="190" y="8"/>
                    <a:pt x="182" y="7"/>
                    <a:pt x="181" y="7"/>
                  </a:cubicBezTo>
                  <a:cubicBezTo>
                    <a:pt x="180" y="7"/>
                    <a:pt x="180" y="7"/>
                    <a:pt x="180" y="7"/>
                  </a:cubicBezTo>
                  <a:cubicBezTo>
                    <a:pt x="180" y="7"/>
                    <a:pt x="167" y="0"/>
                    <a:pt x="166" y="0"/>
                  </a:cubicBezTo>
                  <a:cubicBezTo>
                    <a:pt x="166" y="0"/>
                    <a:pt x="165" y="0"/>
                    <a:pt x="165" y="0"/>
                  </a:cubicBezTo>
                  <a:cubicBezTo>
                    <a:pt x="165" y="0"/>
                    <a:pt x="159" y="6"/>
                    <a:pt x="157" y="8"/>
                  </a:cubicBezTo>
                  <a:cubicBezTo>
                    <a:pt x="156" y="9"/>
                    <a:pt x="156" y="12"/>
                    <a:pt x="156" y="12"/>
                  </a:cubicBezTo>
                  <a:cubicBezTo>
                    <a:pt x="156" y="13"/>
                    <a:pt x="155" y="13"/>
                    <a:pt x="154" y="13"/>
                  </a:cubicBezTo>
                  <a:cubicBezTo>
                    <a:pt x="153" y="13"/>
                    <a:pt x="152" y="14"/>
                    <a:pt x="152" y="15"/>
                  </a:cubicBezTo>
                  <a:cubicBezTo>
                    <a:pt x="152" y="16"/>
                    <a:pt x="151" y="19"/>
                    <a:pt x="150" y="20"/>
                  </a:cubicBezTo>
                  <a:cubicBezTo>
                    <a:pt x="150" y="21"/>
                    <a:pt x="150" y="22"/>
                    <a:pt x="151" y="26"/>
                  </a:cubicBezTo>
                  <a:cubicBezTo>
                    <a:pt x="153" y="30"/>
                    <a:pt x="155" y="31"/>
                    <a:pt x="156" y="31"/>
                  </a:cubicBezTo>
                  <a:cubicBezTo>
                    <a:pt x="157" y="31"/>
                    <a:pt x="156" y="32"/>
                    <a:pt x="156" y="32"/>
                  </a:cubicBezTo>
                  <a:cubicBezTo>
                    <a:pt x="156" y="32"/>
                    <a:pt x="155" y="38"/>
                    <a:pt x="155" y="39"/>
                  </a:cubicBezTo>
                  <a:cubicBezTo>
                    <a:pt x="154" y="39"/>
                    <a:pt x="154" y="40"/>
                    <a:pt x="154" y="40"/>
                  </a:cubicBezTo>
                  <a:cubicBezTo>
                    <a:pt x="154" y="41"/>
                    <a:pt x="153" y="41"/>
                    <a:pt x="153" y="41"/>
                  </a:cubicBezTo>
                  <a:cubicBezTo>
                    <a:pt x="153" y="41"/>
                    <a:pt x="147" y="43"/>
                    <a:pt x="147" y="43"/>
                  </a:cubicBezTo>
                  <a:cubicBezTo>
                    <a:pt x="146" y="43"/>
                    <a:pt x="146" y="43"/>
                    <a:pt x="146" y="44"/>
                  </a:cubicBezTo>
                  <a:cubicBezTo>
                    <a:pt x="145" y="45"/>
                    <a:pt x="143" y="46"/>
                    <a:pt x="143" y="46"/>
                  </a:cubicBezTo>
                  <a:cubicBezTo>
                    <a:pt x="142" y="47"/>
                    <a:pt x="140" y="46"/>
                    <a:pt x="139" y="45"/>
                  </a:cubicBezTo>
                  <a:cubicBezTo>
                    <a:pt x="139" y="45"/>
                    <a:pt x="137" y="45"/>
                    <a:pt x="137" y="45"/>
                  </a:cubicBezTo>
                  <a:cubicBezTo>
                    <a:pt x="137" y="45"/>
                    <a:pt x="125" y="42"/>
                    <a:pt x="123" y="41"/>
                  </a:cubicBezTo>
                  <a:cubicBezTo>
                    <a:pt x="120" y="41"/>
                    <a:pt x="116" y="43"/>
                    <a:pt x="115" y="43"/>
                  </a:cubicBezTo>
                  <a:cubicBezTo>
                    <a:pt x="115" y="43"/>
                    <a:pt x="114" y="43"/>
                    <a:pt x="114" y="43"/>
                  </a:cubicBezTo>
                  <a:cubicBezTo>
                    <a:pt x="114" y="43"/>
                    <a:pt x="103" y="41"/>
                    <a:pt x="102" y="41"/>
                  </a:cubicBezTo>
                  <a:cubicBezTo>
                    <a:pt x="101" y="41"/>
                    <a:pt x="101" y="40"/>
                    <a:pt x="100" y="39"/>
                  </a:cubicBezTo>
                  <a:cubicBezTo>
                    <a:pt x="100" y="39"/>
                    <a:pt x="99" y="36"/>
                    <a:pt x="98" y="35"/>
                  </a:cubicBezTo>
                  <a:cubicBezTo>
                    <a:pt x="98" y="35"/>
                    <a:pt x="97" y="33"/>
                    <a:pt x="97" y="32"/>
                  </a:cubicBezTo>
                  <a:cubicBezTo>
                    <a:pt x="97" y="31"/>
                    <a:pt x="96" y="30"/>
                    <a:pt x="95" y="31"/>
                  </a:cubicBezTo>
                  <a:cubicBezTo>
                    <a:pt x="94" y="31"/>
                    <a:pt x="87" y="30"/>
                    <a:pt x="86" y="30"/>
                  </a:cubicBezTo>
                  <a:cubicBezTo>
                    <a:pt x="85" y="30"/>
                    <a:pt x="82" y="29"/>
                    <a:pt x="81" y="29"/>
                  </a:cubicBezTo>
                  <a:cubicBezTo>
                    <a:pt x="79" y="29"/>
                    <a:pt x="78" y="28"/>
                    <a:pt x="78" y="26"/>
                  </a:cubicBezTo>
                  <a:cubicBezTo>
                    <a:pt x="77" y="25"/>
                    <a:pt x="71" y="26"/>
                    <a:pt x="71" y="26"/>
                  </a:cubicBezTo>
                  <a:cubicBezTo>
                    <a:pt x="70" y="26"/>
                    <a:pt x="70" y="26"/>
                    <a:pt x="69" y="25"/>
                  </a:cubicBezTo>
                  <a:cubicBezTo>
                    <a:pt x="69" y="24"/>
                    <a:pt x="69" y="24"/>
                    <a:pt x="68" y="26"/>
                  </a:cubicBezTo>
                  <a:cubicBezTo>
                    <a:pt x="67" y="27"/>
                    <a:pt x="66" y="28"/>
                    <a:pt x="65" y="28"/>
                  </a:cubicBezTo>
                  <a:cubicBezTo>
                    <a:pt x="64" y="29"/>
                    <a:pt x="60" y="29"/>
                    <a:pt x="59" y="29"/>
                  </a:cubicBezTo>
                  <a:cubicBezTo>
                    <a:pt x="58" y="29"/>
                    <a:pt x="58" y="29"/>
                    <a:pt x="58" y="29"/>
                  </a:cubicBezTo>
                  <a:cubicBezTo>
                    <a:pt x="58" y="29"/>
                    <a:pt x="42" y="37"/>
                    <a:pt x="41" y="37"/>
                  </a:cubicBezTo>
                  <a:cubicBezTo>
                    <a:pt x="40" y="38"/>
                    <a:pt x="34" y="41"/>
                    <a:pt x="34" y="41"/>
                  </a:cubicBezTo>
                  <a:cubicBezTo>
                    <a:pt x="33" y="42"/>
                    <a:pt x="33" y="42"/>
                    <a:pt x="32" y="42"/>
                  </a:cubicBezTo>
                  <a:cubicBezTo>
                    <a:pt x="32" y="43"/>
                    <a:pt x="28" y="43"/>
                    <a:pt x="28" y="43"/>
                  </a:cubicBezTo>
                  <a:cubicBezTo>
                    <a:pt x="27" y="44"/>
                    <a:pt x="28" y="44"/>
                    <a:pt x="28" y="45"/>
                  </a:cubicBezTo>
                  <a:cubicBezTo>
                    <a:pt x="28" y="46"/>
                    <a:pt x="29" y="46"/>
                    <a:pt x="29" y="46"/>
                  </a:cubicBezTo>
                  <a:cubicBezTo>
                    <a:pt x="30" y="47"/>
                    <a:pt x="28" y="48"/>
                    <a:pt x="27" y="48"/>
                  </a:cubicBezTo>
                  <a:cubicBezTo>
                    <a:pt x="26" y="49"/>
                    <a:pt x="23" y="50"/>
                    <a:pt x="23" y="50"/>
                  </a:cubicBezTo>
                  <a:cubicBezTo>
                    <a:pt x="22" y="50"/>
                    <a:pt x="18" y="51"/>
                    <a:pt x="16" y="51"/>
                  </a:cubicBezTo>
                  <a:cubicBezTo>
                    <a:pt x="14" y="51"/>
                    <a:pt x="10" y="51"/>
                    <a:pt x="9" y="52"/>
                  </a:cubicBezTo>
                  <a:cubicBezTo>
                    <a:pt x="7" y="52"/>
                    <a:pt x="7" y="52"/>
                    <a:pt x="6" y="54"/>
                  </a:cubicBezTo>
                  <a:cubicBezTo>
                    <a:pt x="6" y="56"/>
                    <a:pt x="3" y="57"/>
                    <a:pt x="3" y="57"/>
                  </a:cubicBezTo>
                  <a:cubicBezTo>
                    <a:pt x="2" y="57"/>
                    <a:pt x="2" y="57"/>
                    <a:pt x="1" y="58"/>
                  </a:cubicBezTo>
                  <a:cubicBezTo>
                    <a:pt x="1" y="58"/>
                    <a:pt x="1" y="58"/>
                    <a:pt x="1" y="58"/>
                  </a:cubicBezTo>
                  <a:cubicBezTo>
                    <a:pt x="1" y="58"/>
                    <a:pt x="2" y="59"/>
                    <a:pt x="1" y="5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8" name="Freeform 534">
              <a:extLst>
                <a:ext uri="{FF2B5EF4-FFF2-40B4-BE49-F238E27FC236}">
                  <a16:creationId xmlns="" xmlns:a16="http://schemas.microsoft.com/office/drawing/2014/main" id="{7F1F171F-577E-44EB-8E19-C3272E277EF2}"/>
                </a:ext>
              </a:extLst>
            </p:cNvPr>
            <p:cNvSpPr>
              <a:spLocks/>
            </p:cNvSpPr>
            <p:nvPr/>
          </p:nvSpPr>
          <p:spPr bwMode="auto">
            <a:xfrm>
              <a:off x="4863721" y="2533653"/>
              <a:ext cx="98881" cy="96658"/>
            </a:xfrm>
            <a:custGeom>
              <a:avLst/>
              <a:gdLst>
                <a:gd name="T0" fmla="*/ 93 w 95"/>
                <a:gd name="T1" fmla="*/ 10 h 93"/>
                <a:gd name="T2" fmla="*/ 87 w 95"/>
                <a:gd name="T3" fmla="*/ 1 h 93"/>
                <a:gd name="T4" fmla="*/ 83 w 95"/>
                <a:gd name="T5" fmla="*/ 1 h 93"/>
                <a:gd name="T6" fmla="*/ 80 w 95"/>
                <a:gd name="T7" fmla="*/ 9 h 93"/>
                <a:gd name="T8" fmla="*/ 73 w 95"/>
                <a:gd name="T9" fmla="*/ 13 h 93"/>
                <a:gd name="T10" fmla="*/ 71 w 95"/>
                <a:gd name="T11" fmla="*/ 16 h 93"/>
                <a:gd name="T12" fmla="*/ 56 w 95"/>
                <a:gd name="T13" fmla="*/ 18 h 93"/>
                <a:gd name="T14" fmla="*/ 58 w 95"/>
                <a:gd name="T15" fmla="*/ 24 h 93"/>
                <a:gd name="T16" fmla="*/ 57 w 95"/>
                <a:gd name="T17" fmla="*/ 29 h 93"/>
                <a:gd name="T18" fmla="*/ 42 w 95"/>
                <a:gd name="T19" fmla="*/ 25 h 93"/>
                <a:gd name="T20" fmla="*/ 39 w 95"/>
                <a:gd name="T21" fmla="*/ 22 h 93"/>
                <a:gd name="T22" fmla="*/ 33 w 95"/>
                <a:gd name="T23" fmla="*/ 28 h 93"/>
                <a:gd name="T24" fmla="*/ 22 w 95"/>
                <a:gd name="T25" fmla="*/ 38 h 93"/>
                <a:gd name="T26" fmla="*/ 17 w 95"/>
                <a:gd name="T27" fmla="*/ 42 h 93"/>
                <a:gd name="T28" fmla="*/ 1 w 95"/>
                <a:gd name="T29" fmla="*/ 53 h 93"/>
                <a:gd name="T30" fmla="*/ 1 w 95"/>
                <a:gd name="T31" fmla="*/ 55 h 93"/>
                <a:gd name="T32" fmla="*/ 7 w 95"/>
                <a:gd name="T33" fmla="*/ 60 h 93"/>
                <a:gd name="T34" fmla="*/ 15 w 95"/>
                <a:gd name="T35" fmla="*/ 61 h 93"/>
                <a:gd name="T36" fmla="*/ 14 w 95"/>
                <a:gd name="T37" fmla="*/ 72 h 93"/>
                <a:gd name="T38" fmla="*/ 19 w 95"/>
                <a:gd name="T39" fmla="*/ 76 h 93"/>
                <a:gd name="T40" fmla="*/ 12 w 95"/>
                <a:gd name="T41" fmla="*/ 79 h 93"/>
                <a:gd name="T42" fmla="*/ 9 w 95"/>
                <a:gd name="T43" fmla="*/ 85 h 93"/>
                <a:gd name="T44" fmla="*/ 13 w 95"/>
                <a:gd name="T45" fmla="*/ 89 h 93"/>
                <a:gd name="T46" fmla="*/ 15 w 95"/>
                <a:gd name="T47" fmla="*/ 91 h 93"/>
                <a:gd name="T48" fmla="*/ 17 w 95"/>
                <a:gd name="T49" fmla="*/ 92 h 93"/>
                <a:gd name="T50" fmla="*/ 21 w 95"/>
                <a:gd name="T51" fmla="*/ 91 h 93"/>
                <a:gd name="T52" fmla="*/ 29 w 95"/>
                <a:gd name="T53" fmla="*/ 92 h 93"/>
                <a:gd name="T54" fmla="*/ 41 w 95"/>
                <a:gd name="T55" fmla="*/ 85 h 93"/>
                <a:gd name="T56" fmla="*/ 53 w 95"/>
                <a:gd name="T57" fmla="*/ 83 h 93"/>
                <a:gd name="T58" fmla="*/ 61 w 95"/>
                <a:gd name="T59" fmla="*/ 77 h 93"/>
                <a:gd name="T60" fmla="*/ 52 w 95"/>
                <a:gd name="T61" fmla="*/ 69 h 93"/>
                <a:gd name="T62" fmla="*/ 46 w 95"/>
                <a:gd name="T63" fmla="*/ 66 h 93"/>
                <a:gd name="T64" fmla="*/ 49 w 95"/>
                <a:gd name="T65" fmla="*/ 64 h 93"/>
                <a:gd name="T66" fmla="*/ 49 w 95"/>
                <a:gd name="T67" fmla="*/ 60 h 93"/>
                <a:gd name="T68" fmla="*/ 57 w 95"/>
                <a:gd name="T69" fmla="*/ 54 h 93"/>
                <a:gd name="T70" fmla="*/ 76 w 95"/>
                <a:gd name="T71" fmla="*/ 42 h 93"/>
                <a:gd name="T72" fmla="*/ 82 w 95"/>
                <a:gd name="T73" fmla="*/ 31 h 93"/>
                <a:gd name="T74" fmla="*/ 91 w 95"/>
                <a:gd name="T75" fmla="*/ 13 h 93"/>
                <a:gd name="T76" fmla="*/ 95 w 95"/>
                <a:gd name="T77" fmla="*/ 1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93">
                  <a:moveTo>
                    <a:pt x="94" y="11"/>
                  </a:moveTo>
                  <a:cubicBezTo>
                    <a:pt x="94" y="10"/>
                    <a:pt x="93" y="10"/>
                    <a:pt x="93" y="10"/>
                  </a:cubicBezTo>
                  <a:cubicBezTo>
                    <a:pt x="92" y="9"/>
                    <a:pt x="89" y="6"/>
                    <a:pt x="89" y="5"/>
                  </a:cubicBezTo>
                  <a:cubicBezTo>
                    <a:pt x="89" y="4"/>
                    <a:pt x="89" y="2"/>
                    <a:pt x="87" y="1"/>
                  </a:cubicBezTo>
                  <a:cubicBezTo>
                    <a:pt x="86" y="0"/>
                    <a:pt x="84" y="0"/>
                    <a:pt x="84" y="0"/>
                  </a:cubicBezTo>
                  <a:cubicBezTo>
                    <a:pt x="84" y="1"/>
                    <a:pt x="83" y="1"/>
                    <a:pt x="83" y="1"/>
                  </a:cubicBezTo>
                  <a:cubicBezTo>
                    <a:pt x="83" y="1"/>
                    <a:pt x="82" y="3"/>
                    <a:pt x="82" y="4"/>
                  </a:cubicBezTo>
                  <a:cubicBezTo>
                    <a:pt x="82" y="6"/>
                    <a:pt x="82" y="8"/>
                    <a:pt x="80" y="9"/>
                  </a:cubicBezTo>
                  <a:cubicBezTo>
                    <a:pt x="79" y="9"/>
                    <a:pt x="77" y="10"/>
                    <a:pt x="76" y="10"/>
                  </a:cubicBezTo>
                  <a:cubicBezTo>
                    <a:pt x="75" y="10"/>
                    <a:pt x="73" y="12"/>
                    <a:pt x="73" y="13"/>
                  </a:cubicBezTo>
                  <a:cubicBezTo>
                    <a:pt x="73" y="13"/>
                    <a:pt x="73" y="14"/>
                    <a:pt x="73" y="14"/>
                  </a:cubicBezTo>
                  <a:cubicBezTo>
                    <a:pt x="72" y="14"/>
                    <a:pt x="71" y="16"/>
                    <a:pt x="71" y="16"/>
                  </a:cubicBezTo>
                  <a:cubicBezTo>
                    <a:pt x="71" y="16"/>
                    <a:pt x="70" y="16"/>
                    <a:pt x="70" y="17"/>
                  </a:cubicBezTo>
                  <a:cubicBezTo>
                    <a:pt x="69" y="17"/>
                    <a:pt x="56" y="18"/>
                    <a:pt x="56" y="18"/>
                  </a:cubicBezTo>
                  <a:cubicBezTo>
                    <a:pt x="56" y="18"/>
                    <a:pt x="56" y="18"/>
                    <a:pt x="56" y="19"/>
                  </a:cubicBezTo>
                  <a:cubicBezTo>
                    <a:pt x="56" y="20"/>
                    <a:pt x="57" y="23"/>
                    <a:pt x="58" y="24"/>
                  </a:cubicBezTo>
                  <a:cubicBezTo>
                    <a:pt x="59" y="24"/>
                    <a:pt x="60" y="25"/>
                    <a:pt x="60" y="26"/>
                  </a:cubicBezTo>
                  <a:cubicBezTo>
                    <a:pt x="60" y="26"/>
                    <a:pt x="59" y="29"/>
                    <a:pt x="57" y="29"/>
                  </a:cubicBezTo>
                  <a:cubicBezTo>
                    <a:pt x="55" y="29"/>
                    <a:pt x="48" y="28"/>
                    <a:pt x="47" y="28"/>
                  </a:cubicBezTo>
                  <a:cubicBezTo>
                    <a:pt x="46" y="28"/>
                    <a:pt x="45" y="28"/>
                    <a:pt x="42" y="25"/>
                  </a:cubicBezTo>
                  <a:cubicBezTo>
                    <a:pt x="42" y="25"/>
                    <a:pt x="41" y="25"/>
                    <a:pt x="41" y="24"/>
                  </a:cubicBezTo>
                  <a:cubicBezTo>
                    <a:pt x="41" y="23"/>
                    <a:pt x="40" y="22"/>
                    <a:pt x="39" y="22"/>
                  </a:cubicBezTo>
                  <a:cubicBezTo>
                    <a:pt x="38" y="22"/>
                    <a:pt x="36" y="23"/>
                    <a:pt x="35" y="25"/>
                  </a:cubicBezTo>
                  <a:cubicBezTo>
                    <a:pt x="35" y="26"/>
                    <a:pt x="34" y="28"/>
                    <a:pt x="33" y="28"/>
                  </a:cubicBezTo>
                  <a:cubicBezTo>
                    <a:pt x="33" y="29"/>
                    <a:pt x="27" y="37"/>
                    <a:pt x="25" y="38"/>
                  </a:cubicBezTo>
                  <a:cubicBezTo>
                    <a:pt x="22" y="38"/>
                    <a:pt x="22" y="38"/>
                    <a:pt x="22" y="38"/>
                  </a:cubicBezTo>
                  <a:cubicBezTo>
                    <a:pt x="22" y="38"/>
                    <a:pt x="21" y="38"/>
                    <a:pt x="21" y="39"/>
                  </a:cubicBezTo>
                  <a:cubicBezTo>
                    <a:pt x="21" y="39"/>
                    <a:pt x="17" y="42"/>
                    <a:pt x="17" y="42"/>
                  </a:cubicBezTo>
                  <a:cubicBezTo>
                    <a:pt x="16" y="43"/>
                    <a:pt x="2" y="51"/>
                    <a:pt x="2" y="51"/>
                  </a:cubicBezTo>
                  <a:cubicBezTo>
                    <a:pt x="2" y="51"/>
                    <a:pt x="2" y="52"/>
                    <a:pt x="1" y="53"/>
                  </a:cubicBezTo>
                  <a:cubicBezTo>
                    <a:pt x="1" y="52"/>
                    <a:pt x="2" y="52"/>
                    <a:pt x="2" y="53"/>
                  </a:cubicBezTo>
                  <a:cubicBezTo>
                    <a:pt x="2" y="55"/>
                    <a:pt x="0" y="55"/>
                    <a:pt x="1" y="55"/>
                  </a:cubicBezTo>
                  <a:cubicBezTo>
                    <a:pt x="2" y="56"/>
                    <a:pt x="5" y="58"/>
                    <a:pt x="5" y="59"/>
                  </a:cubicBezTo>
                  <a:cubicBezTo>
                    <a:pt x="6" y="60"/>
                    <a:pt x="6" y="61"/>
                    <a:pt x="7" y="60"/>
                  </a:cubicBezTo>
                  <a:cubicBezTo>
                    <a:pt x="7" y="59"/>
                    <a:pt x="7" y="58"/>
                    <a:pt x="8" y="59"/>
                  </a:cubicBezTo>
                  <a:cubicBezTo>
                    <a:pt x="10" y="59"/>
                    <a:pt x="13" y="61"/>
                    <a:pt x="15" y="61"/>
                  </a:cubicBezTo>
                  <a:cubicBezTo>
                    <a:pt x="16" y="61"/>
                    <a:pt x="18" y="61"/>
                    <a:pt x="18" y="63"/>
                  </a:cubicBezTo>
                  <a:cubicBezTo>
                    <a:pt x="17" y="64"/>
                    <a:pt x="15" y="71"/>
                    <a:pt x="14" y="72"/>
                  </a:cubicBezTo>
                  <a:cubicBezTo>
                    <a:pt x="14" y="73"/>
                    <a:pt x="13" y="73"/>
                    <a:pt x="15" y="74"/>
                  </a:cubicBezTo>
                  <a:cubicBezTo>
                    <a:pt x="16" y="75"/>
                    <a:pt x="19" y="76"/>
                    <a:pt x="19" y="76"/>
                  </a:cubicBezTo>
                  <a:cubicBezTo>
                    <a:pt x="20" y="77"/>
                    <a:pt x="19" y="76"/>
                    <a:pt x="17" y="77"/>
                  </a:cubicBezTo>
                  <a:cubicBezTo>
                    <a:pt x="14" y="77"/>
                    <a:pt x="13" y="76"/>
                    <a:pt x="12" y="79"/>
                  </a:cubicBezTo>
                  <a:cubicBezTo>
                    <a:pt x="11" y="82"/>
                    <a:pt x="9" y="84"/>
                    <a:pt x="10" y="84"/>
                  </a:cubicBezTo>
                  <a:cubicBezTo>
                    <a:pt x="10" y="84"/>
                    <a:pt x="10" y="85"/>
                    <a:pt x="9" y="85"/>
                  </a:cubicBezTo>
                  <a:cubicBezTo>
                    <a:pt x="8" y="85"/>
                    <a:pt x="5" y="86"/>
                    <a:pt x="7" y="86"/>
                  </a:cubicBezTo>
                  <a:cubicBezTo>
                    <a:pt x="8" y="87"/>
                    <a:pt x="14" y="89"/>
                    <a:pt x="13" y="89"/>
                  </a:cubicBezTo>
                  <a:cubicBezTo>
                    <a:pt x="11" y="89"/>
                    <a:pt x="10" y="89"/>
                    <a:pt x="11" y="90"/>
                  </a:cubicBezTo>
                  <a:cubicBezTo>
                    <a:pt x="12" y="90"/>
                    <a:pt x="14" y="91"/>
                    <a:pt x="15" y="91"/>
                  </a:cubicBezTo>
                  <a:cubicBezTo>
                    <a:pt x="16" y="91"/>
                    <a:pt x="18" y="90"/>
                    <a:pt x="18" y="91"/>
                  </a:cubicBezTo>
                  <a:cubicBezTo>
                    <a:pt x="18" y="92"/>
                    <a:pt x="17" y="92"/>
                    <a:pt x="17" y="92"/>
                  </a:cubicBezTo>
                  <a:cubicBezTo>
                    <a:pt x="17" y="92"/>
                    <a:pt x="16" y="93"/>
                    <a:pt x="17" y="93"/>
                  </a:cubicBezTo>
                  <a:cubicBezTo>
                    <a:pt x="18" y="93"/>
                    <a:pt x="20" y="92"/>
                    <a:pt x="21" y="91"/>
                  </a:cubicBezTo>
                  <a:cubicBezTo>
                    <a:pt x="21" y="89"/>
                    <a:pt x="21" y="89"/>
                    <a:pt x="22" y="90"/>
                  </a:cubicBezTo>
                  <a:cubicBezTo>
                    <a:pt x="24" y="91"/>
                    <a:pt x="28" y="93"/>
                    <a:pt x="29" y="92"/>
                  </a:cubicBezTo>
                  <a:cubicBezTo>
                    <a:pt x="30" y="91"/>
                    <a:pt x="35" y="90"/>
                    <a:pt x="36" y="91"/>
                  </a:cubicBezTo>
                  <a:cubicBezTo>
                    <a:pt x="41" y="85"/>
                    <a:pt x="41" y="85"/>
                    <a:pt x="41" y="85"/>
                  </a:cubicBezTo>
                  <a:cubicBezTo>
                    <a:pt x="41" y="85"/>
                    <a:pt x="42" y="84"/>
                    <a:pt x="42" y="84"/>
                  </a:cubicBezTo>
                  <a:cubicBezTo>
                    <a:pt x="43" y="84"/>
                    <a:pt x="52" y="83"/>
                    <a:pt x="53" y="83"/>
                  </a:cubicBezTo>
                  <a:cubicBezTo>
                    <a:pt x="54" y="83"/>
                    <a:pt x="57" y="83"/>
                    <a:pt x="58" y="82"/>
                  </a:cubicBezTo>
                  <a:cubicBezTo>
                    <a:pt x="59" y="81"/>
                    <a:pt x="60" y="79"/>
                    <a:pt x="61" y="77"/>
                  </a:cubicBezTo>
                  <a:cubicBezTo>
                    <a:pt x="60" y="76"/>
                    <a:pt x="60" y="76"/>
                    <a:pt x="59" y="75"/>
                  </a:cubicBezTo>
                  <a:cubicBezTo>
                    <a:pt x="57" y="73"/>
                    <a:pt x="53" y="70"/>
                    <a:pt x="52" y="69"/>
                  </a:cubicBezTo>
                  <a:cubicBezTo>
                    <a:pt x="52" y="69"/>
                    <a:pt x="52" y="68"/>
                    <a:pt x="50" y="68"/>
                  </a:cubicBezTo>
                  <a:cubicBezTo>
                    <a:pt x="49" y="68"/>
                    <a:pt x="46" y="68"/>
                    <a:pt x="46" y="66"/>
                  </a:cubicBezTo>
                  <a:cubicBezTo>
                    <a:pt x="47" y="64"/>
                    <a:pt x="47" y="64"/>
                    <a:pt x="48" y="64"/>
                  </a:cubicBezTo>
                  <a:cubicBezTo>
                    <a:pt x="48" y="65"/>
                    <a:pt x="49" y="66"/>
                    <a:pt x="49" y="64"/>
                  </a:cubicBezTo>
                  <a:cubicBezTo>
                    <a:pt x="49" y="62"/>
                    <a:pt x="49" y="62"/>
                    <a:pt x="49" y="61"/>
                  </a:cubicBezTo>
                  <a:cubicBezTo>
                    <a:pt x="49" y="61"/>
                    <a:pt x="49" y="60"/>
                    <a:pt x="49" y="60"/>
                  </a:cubicBezTo>
                  <a:cubicBezTo>
                    <a:pt x="48" y="59"/>
                    <a:pt x="48" y="59"/>
                    <a:pt x="49" y="58"/>
                  </a:cubicBezTo>
                  <a:cubicBezTo>
                    <a:pt x="50" y="57"/>
                    <a:pt x="55" y="54"/>
                    <a:pt x="57" y="54"/>
                  </a:cubicBezTo>
                  <a:cubicBezTo>
                    <a:pt x="59" y="53"/>
                    <a:pt x="63" y="52"/>
                    <a:pt x="65" y="50"/>
                  </a:cubicBezTo>
                  <a:cubicBezTo>
                    <a:pt x="67" y="48"/>
                    <a:pt x="72" y="44"/>
                    <a:pt x="76" y="42"/>
                  </a:cubicBezTo>
                  <a:cubicBezTo>
                    <a:pt x="79" y="40"/>
                    <a:pt x="82" y="39"/>
                    <a:pt x="81" y="35"/>
                  </a:cubicBezTo>
                  <a:cubicBezTo>
                    <a:pt x="81" y="32"/>
                    <a:pt x="81" y="32"/>
                    <a:pt x="82" y="31"/>
                  </a:cubicBezTo>
                  <a:cubicBezTo>
                    <a:pt x="82" y="30"/>
                    <a:pt x="82" y="30"/>
                    <a:pt x="82" y="29"/>
                  </a:cubicBezTo>
                  <a:cubicBezTo>
                    <a:pt x="82" y="28"/>
                    <a:pt x="82" y="19"/>
                    <a:pt x="91" y="13"/>
                  </a:cubicBezTo>
                  <a:cubicBezTo>
                    <a:pt x="91" y="13"/>
                    <a:pt x="92" y="12"/>
                    <a:pt x="93" y="13"/>
                  </a:cubicBezTo>
                  <a:cubicBezTo>
                    <a:pt x="94" y="13"/>
                    <a:pt x="95" y="13"/>
                    <a:pt x="95" y="13"/>
                  </a:cubicBezTo>
                  <a:cubicBezTo>
                    <a:pt x="95" y="12"/>
                    <a:pt x="94" y="11"/>
                    <a:pt x="94"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39" name="Freeform 535">
              <a:extLst>
                <a:ext uri="{FF2B5EF4-FFF2-40B4-BE49-F238E27FC236}">
                  <a16:creationId xmlns="" xmlns:a16="http://schemas.microsoft.com/office/drawing/2014/main" id="{D5C81E5C-B5EB-45CD-B638-F3FE735F1DF9}"/>
                </a:ext>
              </a:extLst>
            </p:cNvPr>
            <p:cNvSpPr>
              <a:spLocks/>
            </p:cNvSpPr>
            <p:nvPr/>
          </p:nvSpPr>
          <p:spPr bwMode="auto">
            <a:xfrm>
              <a:off x="4892608" y="2703638"/>
              <a:ext cx="13332" cy="6666"/>
            </a:xfrm>
            <a:custGeom>
              <a:avLst/>
              <a:gdLst>
                <a:gd name="T0" fmla="*/ 11 w 13"/>
                <a:gd name="T1" fmla="*/ 1 h 6"/>
                <a:gd name="T2" fmla="*/ 5 w 13"/>
                <a:gd name="T3" fmla="*/ 1 h 6"/>
                <a:gd name="T4" fmla="*/ 2 w 13"/>
                <a:gd name="T5" fmla="*/ 4 h 6"/>
                <a:gd name="T6" fmla="*/ 12 w 13"/>
                <a:gd name="T7" fmla="*/ 1 h 6"/>
                <a:gd name="T8" fmla="*/ 11 w 13"/>
                <a:gd name="T9" fmla="*/ 1 h 6"/>
              </a:gdLst>
              <a:ahLst/>
              <a:cxnLst>
                <a:cxn ang="0">
                  <a:pos x="T0" y="T1"/>
                </a:cxn>
                <a:cxn ang="0">
                  <a:pos x="T2" y="T3"/>
                </a:cxn>
                <a:cxn ang="0">
                  <a:pos x="T4" y="T5"/>
                </a:cxn>
                <a:cxn ang="0">
                  <a:pos x="T6" y="T7"/>
                </a:cxn>
                <a:cxn ang="0">
                  <a:pos x="T8" y="T9"/>
                </a:cxn>
              </a:cxnLst>
              <a:rect l="0" t="0" r="r" b="b"/>
              <a:pathLst>
                <a:path w="13" h="6">
                  <a:moveTo>
                    <a:pt x="11" y="1"/>
                  </a:moveTo>
                  <a:cubicBezTo>
                    <a:pt x="9" y="0"/>
                    <a:pt x="6" y="0"/>
                    <a:pt x="5" y="1"/>
                  </a:cubicBezTo>
                  <a:cubicBezTo>
                    <a:pt x="3" y="2"/>
                    <a:pt x="0" y="4"/>
                    <a:pt x="2" y="4"/>
                  </a:cubicBezTo>
                  <a:cubicBezTo>
                    <a:pt x="2" y="4"/>
                    <a:pt x="6" y="6"/>
                    <a:pt x="12" y="1"/>
                  </a:cubicBezTo>
                  <a:cubicBezTo>
                    <a:pt x="12" y="1"/>
                    <a:pt x="13" y="1"/>
                    <a:pt x="1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0" name="Freeform 536">
              <a:extLst>
                <a:ext uri="{FF2B5EF4-FFF2-40B4-BE49-F238E27FC236}">
                  <a16:creationId xmlns="" xmlns:a16="http://schemas.microsoft.com/office/drawing/2014/main" id="{0A9C5EE4-D89E-4E59-832D-92CB48504551}"/>
                </a:ext>
              </a:extLst>
            </p:cNvPr>
            <p:cNvSpPr>
              <a:spLocks/>
            </p:cNvSpPr>
            <p:nvPr/>
          </p:nvSpPr>
          <p:spPr bwMode="auto">
            <a:xfrm>
              <a:off x="4893719" y="2684751"/>
              <a:ext cx="3333" cy="3333"/>
            </a:xfrm>
            <a:custGeom>
              <a:avLst/>
              <a:gdLst>
                <a:gd name="T0" fmla="*/ 3 w 4"/>
                <a:gd name="T1" fmla="*/ 1 h 3"/>
                <a:gd name="T2" fmla="*/ 0 w 4"/>
                <a:gd name="T3" fmla="*/ 2 h 3"/>
                <a:gd name="T4" fmla="*/ 3 w 4"/>
                <a:gd name="T5" fmla="*/ 2 h 3"/>
                <a:gd name="T6" fmla="*/ 3 w 4"/>
                <a:gd name="T7" fmla="*/ 1 h 3"/>
              </a:gdLst>
              <a:ahLst/>
              <a:cxnLst>
                <a:cxn ang="0">
                  <a:pos x="T0" y="T1"/>
                </a:cxn>
                <a:cxn ang="0">
                  <a:pos x="T2" y="T3"/>
                </a:cxn>
                <a:cxn ang="0">
                  <a:pos x="T4" y="T5"/>
                </a:cxn>
                <a:cxn ang="0">
                  <a:pos x="T6" y="T7"/>
                </a:cxn>
              </a:cxnLst>
              <a:rect l="0" t="0" r="r" b="b"/>
              <a:pathLst>
                <a:path w="4" h="3">
                  <a:moveTo>
                    <a:pt x="3" y="1"/>
                  </a:moveTo>
                  <a:cubicBezTo>
                    <a:pt x="1" y="0"/>
                    <a:pt x="1" y="1"/>
                    <a:pt x="0" y="2"/>
                  </a:cubicBezTo>
                  <a:cubicBezTo>
                    <a:pt x="0" y="3"/>
                    <a:pt x="2" y="3"/>
                    <a:pt x="3" y="2"/>
                  </a:cubicBezTo>
                  <a:cubicBezTo>
                    <a:pt x="3" y="2"/>
                    <a:pt x="4" y="1"/>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1" name="Freeform 537">
              <a:extLst>
                <a:ext uri="{FF2B5EF4-FFF2-40B4-BE49-F238E27FC236}">
                  <a16:creationId xmlns="" xmlns:a16="http://schemas.microsoft.com/office/drawing/2014/main" id="{9F350F42-C21D-4026-9BFD-9E56713FFA01}"/>
                </a:ext>
              </a:extLst>
            </p:cNvPr>
            <p:cNvSpPr>
              <a:spLocks/>
            </p:cNvSpPr>
            <p:nvPr/>
          </p:nvSpPr>
          <p:spPr bwMode="auto">
            <a:xfrm>
              <a:off x="4928160" y="2678085"/>
              <a:ext cx="5555" cy="4444"/>
            </a:xfrm>
            <a:custGeom>
              <a:avLst/>
              <a:gdLst>
                <a:gd name="T0" fmla="*/ 2 w 5"/>
                <a:gd name="T1" fmla="*/ 4 h 4"/>
                <a:gd name="T2" fmla="*/ 4 w 5"/>
                <a:gd name="T3" fmla="*/ 2 h 4"/>
                <a:gd name="T4" fmla="*/ 2 w 5"/>
                <a:gd name="T5" fmla="*/ 4 h 4"/>
              </a:gdLst>
              <a:ahLst/>
              <a:cxnLst>
                <a:cxn ang="0">
                  <a:pos x="T0" y="T1"/>
                </a:cxn>
                <a:cxn ang="0">
                  <a:pos x="T2" y="T3"/>
                </a:cxn>
                <a:cxn ang="0">
                  <a:pos x="T4" y="T5"/>
                </a:cxn>
              </a:cxnLst>
              <a:rect l="0" t="0" r="r" b="b"/>
              <a:pathLst>
                <a:path w="5" h="4">
                  <a:moveTo>
                    <a:pt x="2" y="4"/>
                  </a:moveTo>
                  <a:cubicBezTo>
                    <a:pt x="2" y="4"/>
                    <a:pt x="3" y="4"/>
                    <a:pt x="4" y="2"/>
                  </a:cubicBezTo>
                  <a:cubicBezTo>
                    <a:pt x="5" y="0"/>
                    <a:pt x="0" y="1"/>
                    <a:pt x="2"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2" name="Freeform 538">
              <a:extLst>
                <a:ext uri="{FF2B5EF4-FFF2-40B4-BE49-F238E27FC236}">
                  <a16:creationId xmlns="" xmlns:a16="http://schemas.microsoft.com/office/drawing/2014/main" id="{DA2D80FB-36ED-4088-922A-40C9D170564D}"/>
                </a:ext>
              </a:extLst>
            </p:cNvPr>
            <p:cNvSpPr>
              <a:spLocks/>
            </p:cNvSpPr>
            <p:nvPr/>
          </p:nvSpPr>
          <p:spPr bwMode="auto">
            <a:xfrm>
              <a:off x="4940382" y="2682529"/>
              <a:ext cx="4444" cy="6666"/>
            </a:xfrm>
            <a:custGeom>
              <a:avLst/>
              <a:gdLst>
                <a:gd name="T0" fmla="*/ 2 w 4"/>
                <a:gd name="T1" fmla="*/ 3 h 6"/>
                <a:gd name="T2" fmla="*/ 2 w 4"/>
                <a:gd name="T3" fmla="*/ 1 h 6"/>
                <a:gd name="T4" fmla="*/ 1 w 4"/>
                <a:gd name="T5" fmla="*/ 4 h 6"/>
                <a:gd name="T6" fmla="*/ 1 w 4"/>
                <a:gd name="T7" fmla="*/ 6 h 6"/>
                <a:gd name="T8" fmla="*/ 2 w 4"/>
                <a:gd name="T9" fmla="*/ 3 h 6"/>
              </a:gdLst>
              <a:ahLst/>
              <a:cxnLst>
                <a:cxn ang="0">
                  <a:pos x="T0" y="T1"/>
                </a:cxn>
                <a:cxn ang="0">
                  <a:pos x="T2" y="T3"/>
                </a:cxn>
                <a:cxn ang="0">
                  <a:pos x="T4" y="T5"/>
                </a:cxn>
                <a:cxn ang="0">
                  <a:pos x="T6" y="T7"/>
                </a:cxn>
                <a:cxn ang="0">
                  <a:pos x="T8" y="T9"/>
                </a:cxn>
              </a:cxnLst>
              <a:rect l="0" t="0" r="r" b="b"/>
              <a:pathLst>
                <a:path w="4" h="6">
                  <a:moveTo>
                    <a:pt x="2" y="3"/>
                  </a:moveTo>
                  <a:cubicBezTo>
                    <a:pt x="3" y="2"/>
                    <a:pt x="4" y="0"/>
                    <a:pt x="2" y="1"/>
                  </a:cubicBezTo>
                  <a:cubicBezTo>
                    <a:pt x="1" y="2"/>
                    <a:pt x="1" y="3"/>
                    <a:pt x="1" y="4"/>
                  </a:cubicBezTo>
                  <a:cubicBezTo>
                    <a:pt x="1" y="4"/>
                    <a:pt x="0" y="6"/>
                    <a:pt x="1" y="6"/>
                  </a:cubicBezTo>
                  <a:cubicBezTo>
                    <a:pt x="2" y="6"/>
                    <a:pt x="2" y="5"/>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3" name="Freeform 539">
              <a:extLst>
                <a:ext uri="{FF2B5EF4-FFF2-40B4-BE49-F238E27FC236}">
                  <a16:creationId xmlns="" xmlns:a16="http://schemas.microsoft.com/office/drawing/2014/main" id="{87E1435D-0270-4770-8CA9-916BBDED12EF}"/>
                </a:ext>
              </a:extLst>
            </p:cNvPr>
            <p:cNvSpPr>
              <a:spLocks/>
            </p:cNvSpPr>
            <p:nvPr/>
          </p:nvSpPr>
          <p:spPr bwMode="auto">
            <a:xfrm>
              <a:off x="4940382" y="2690306"/>
              <a:ext cx="1111" cy="3333"/>
            </a:xfrm>
            <a:custGeom>
              <a:avLst/>
              <a:gdLst>
                <a:gd name="T0" fmla="*/ 0 w 2"/>
                <a:gd name="T1" fmla="*/ 1 h 3"/>
                <a:gd name="T2" fmla="*/ 1 w 2"/>
                <a:gd name="T3" fmla="*/ 1 h 3"/>
                <a:gd name="T4" fmla="*/ 1 w 2"/>
                <a:gd name="T5" fmla="*/ 0 h 3"/>
                <a:gd name="T6" fmla="*/ 0 w 2"/>
                <a:gd name="T7" fmla="*/ 1 h 3"/>
              </a:gdLst>
              <a:ahLst/>
              <a:cxnLst>
                <a:cxn ang="0">
                  <a:pos x="T0" y="T1"/>
                </a:cxn>
                <a:cxn ang="0">
                  <a:pos x="T2" y="T3"/>
                </a:cxn>
                <a:cxn ang="0">
                  <a:pos x="T4" y="T5"/>
                </a:cxn>
                <a:cxn ang="0">
                  <a:pos x="T6" y="T7"/>
                </a:cxn>
              </a:cxnLst>
              <a:rect l="0" t="0" r="r" b="b"/>
              <a:pathLst>
                <a:path w="2" h="3">
                  <a:moveTo>
                    <a:pt x="0" y="1"/>
                  </a:moveTo>
                  <a:cubicBezTo>
                    <a:pt x="0" y="3"/>
                    <a:pt x="0" y="3"/>
                    <a:pt x="1" y="1"/>
                  </a:cubicBezTo>
                  <a:cubicBezTo>
                    <a:pt x="2" y="0"/>
                    <a:pt x="1" y="0"/>
                    <a:pt x="1" y="0"/>
                  </a:cubicBezTo>
                  <a:cubicBezTo>
                    <a:pt x="1" y="0"/>
                    <a:pt x="0"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4" name="Freeform 540">
              <a:extLst>
                <a:ext uri="{FF2B5EF4-FFF2-40B4-BE49-F238E27FC236}">
                  <a16:creationId xmlns="" xmlns:a16="http://schemas.microsoft.com/office/drawing/2014/main" id="{BE49196F-CFB8-4EC4-BFAD-567A7C8B3E69}"/>
                </a:ext>
              </a:extLst>
            </p:cNvPr>
            <p:cNvSpPr>
              <a:spLocks/>
            </p:cNvSpPr>
            <p:nvPr/>
          </p:nvSpPr>
          <p:spPr bwMode="auto">
            <a:xfrm>
              <a:off x="4918161" y="2678085"/>
              <a:ext cx="5555" cy="5555"/>
            </a:xfrm>
            <a:custGeom>
              <a:avLst/>
              <a:gdLst>
                <a:gd name="T0" fmla="*/ 3 w 5"/>
                <a:gd name="T1" fmla="*/ 5 h 6"/>
                <a:gd name="T2" fmla="*/ 4 w 5"/>
                <a:gd name="T3" fmla="*/ 3 h 6"/>
                <a:gd name="T4" fmla="*/ 1 w 5"/>
                <a:gd name="T5" fmla="*/ 3 h 6"/>
                <a:gd name="T6" fmla="*/ 3 w 5"/>
                <a:gd name="T7" fmla="*/ 5 h 6"/>
              </a:gdLst>
              <a:ahLst/>
              <a:cxnLst>
                <a:cxn ang="0">
                  <a:pos x="T0" y="T1"/>
                </a:cxn>
                <a:cxn ang="0">
                  <a:pos x="T2" y="T3"/>
                </a:cxn>
                <a:cxn ang="0">
                  <a:pos x="T4" y="T5"/>
                </a:cxn>
                <a:cxn ang="0">
                  <a:pos x="T6" y="T7"/>
                </a:cxn>
              </a:cxnLst>
              <a:rect l="0" t="0" r="r" b="b"/>
              <a:pathLst>
                <a:path w="5" h="6">
                  <a:moveTo>
                    <a:pt x="3" y="5"/>
                  </a:moveTo>
                  <a:cubicBezTo>
                    <a:pt x="3" y="5"/>
                    <a:pt x="5" y="6"/>
                    <a:pt x="4" y="3"/>
                  </a:cubicBezTo>
                  <a:cubicBezTo>
                    <a:pt x="2" y="0"/>
                    <a:pt x="0" y="2"/>
                    <a:pt x="1" y="3"/>
                  </a:cubicBezTo>
                  <a:cubicBezTo>
                    <a:pt x="2" y="5"/>
                    <a:pt x="3" y="5"/>
                    <a:pt x="3"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5" name="Freeform 541">
              <a:extLst>
                <a:ext uri="{FF2B5EF4-FFF2-40B4-BE49-F238E27FC236}">
                  <a16:creationId xmlns="" xmlns:a16="http://schemas.microsoft.com/office/drawing/2014/main" id="{4985DE50-9053-498D-A85A-B3854ECDB1C4}"/>
                </a:ext>
              </a:extLst>
            </p:cNvPr>
            <p:cNvSpPr>
              <a:spLocks/>
            </p:cNvSpPr>
            <p:nvPr/>
          </p:nvSpPr>
          <p:spPr bwMode="auto">
            <a:xfrm>
              <a:off x="4893719" y="2613646"/>
              <a:ext cx="53329" cy="77771"/>
            </a:xfrm>
            <a:custGeom>
              <a:avLst/>
              <a:gdLst>
                <a:gd name="T0" fmla="*/ 14 w 52"/>
                <a:gd name="T1" fmla="*/ 7 h 75"/>
                <a:gd name="T2" fmla="*/ 8 w 52"/>
                <a:gd name="T3" fmla="*/ 14 h 75"/>
                <a:gd name="T4" fmla="*/ 9 w 52"/>
                <a:gd name="T5" fmla="*/ 17 h 75"/>
                <a:gd name="T6" fmla="*/ 8 w 52"/>
                <a:gd name="T7" fmla="*/ 19 h 75"/>
                <a:gd name="T8" fmla="*/ 9 w 52"/>
                <a:gd name="T9" fmla="*/ 24 h 75"/>
                <a:gd name="T10" fmla="*/ 10 w 52"/>
                <a:gd name="T11" fmla="*/ 26 h 75"/>
                <a:gd name="T12" fmla="*/ 12 w 52"/>
                <a:gd name="T13" fmla="*/ 30 h 75"/>
                <a:gd name="T14" fmla="*/ 8 w 52"/>
                <a:gd name="T15" fmla="*/ 29 h 75"/>
                <a:gd name="T16" fmla="*/ 5 w 52"/>
                <a:gd name="T17" fmla="*/ 28 h 75"/>
                <a:gd name="T18" fmla="*/ 2 w 52"/>
                <a:gd name="T19" fmla="*/ 31 h 75"/>
                <a:gd name="T20" fmla="*/ 3 w 52"/>
                <a:gd name="T21" fmla="*/ 33 h 75"/>
                <a:gd name="T22" fmla="*/ 5 w 52"/>
                <a:gd name="T23" fmla="*/ 38 h 75"/>
                <a:gd name="T24" fmla="*/ 7 w 52"/>
                <a:gd name="T25" fmla="*/ 44 h 75"/>
                <a:gd name="T26" fmla="*/ 8 w 52"/>
                <a:gd name="T27" fmla="*/ 48 h 75"/>
                <a:gd name="T28" fmla="*/ 5 w 52"/>
                <a:gd name="T29" fmla="*/ 52 h 75"/>
                <a:gd name="T30" fmla="*/ 3 w 52"/>
                <a:gd name="T31" fmla="*/ 58 h 75"/>
                <a:gd name="T32" fmla="*/ 2 w 52"/>
                <a:gd name="T33" fmla="*/ 62 h 75"/>
                <a:gd name="T34" fmla="*/ 6 w 52"/>
                <a:gd name="T35" fmla="*/ 66 h 75"/>
                <a:gd name="T36" fmla="*/ 5 w 52"/>
                <a:gd name="T37" fmla="*/ 69 h 75"/>
                <a:gd name="T38" fmla="*/ 2 w 52"/>
                <a:gd name="T39" fmla="*/ 69 h 75"/>
                <a:gd name="T40" fmla="*/ 7 w 52"/>
                <a:gd name="T41" fmla="*/ 73 h 75"/>
                <a:gd name="T42" fmla="*/ 16 w 52"/>
                <a:gd name="T43" fmla="*/ 68 h 75"/>
                <a:gd name="T44" fmla="*/ 19 w 52"/>
                <a:gd name="T45" fmla="*/ 70 h 75"/>
                <a:gd name="T46" fmla="*/ 20 w 52"/>
                <a:gd name="T47" fmla="*/ 65 h 75"/>
                <a:gd name="T48" fmla="*/ 24 w 52"/>
                <a:gd name="T49" fmla="*/ 64 h 75"/>
                <a:gd name="T50" fmla="*/ 29 w 52"/>
                <a:gd name="T51" fmla="*/ 62 h 75"/>
                <a:gd name="T52" fmla="*/ 34 w 52"/>
                <a:gd name="T53" fmla="*/ 64 h 75"/>
                <a:gd name="T54" fmla="*/ 37 w 52"/>
                <a:gd name="T55" fmla="*/ 61 h 75"/>
                <a:gd name="T56" fmla="*/ 41 w 52"/>
                <a:gd name="T57" fmla="*/ 60 h 75"/>
                <a:gd name="T58" fmla="*/ 44 w 52"/>
                <a:gd name="T59" fmla="*/ 60 h 75"/>
                <a:gd name="T60" fmla="*/ 50 w 52"/>
                <a:gd name="T61" fmla="*/ 44 h 75"/>
                <a:gd name="T62" fmla="*/ 47 w 52"/>
                <a:gd name="T63" fmla="*/ 24 h 75"/>
                <a:gd name="T64" fmla="*/ 30 w 52"/>
                <a:gd name="T65"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75">
                  <a:moveTo>
                    <a:pt x="25" y="6"/>
                  </a:moveTo>
                  <a:cubicBezTo>
                    <a:pt x="24" y="6"/>
                    <a:pt x="15" y="7"/>
                    <a:pt x="14" y="7"/>
                  </a:cubicBezTo>
                  <a:cubicBezTo>
                    <a:pt x="14" y="7"/>
                    <a:pt x="13" y="8"/>
                    <a:pt x="13" y="8"/>
                  </a:cubicBezTo>
                  <a:cubicBezTo>
                    <a:pt x="8" y="14"/>
                    <a:pt x="8" y="14"/>
                    <a:pt x="8" y="14"/>
                  </a:cubicBezTo>
                  <a:cubicBezTo>
                    <a:pt x="8" y="14"/>
                    <a:pt x="8" y="14"/>
                    <a:pt x="8" y="14"/>
                  </a:cubicBezTo>
                  <a:cubicBezTo>
                    <a:pt x="9" y="16"/>
                    <a:pt x="10" y="18"/>
                    <a:pt x="9" y="17"/>
                  </a:cubicBezTo>
                  <a:cubicBezTo>
                    <a:pt x="7" y="16"/>
                    <a:pt x="5" y="15"/>
                    <a:pt x="6" y="16"/>
                  </a:cubicBezTo>
                  <a:cubicBezTo>
                    <a:pt x="7" y="18"/>
                    <a:pt x="8" y="18"/>
                    <a:pt x="8" y="19"/>
                  </a:cubicBezTo>
                  <a:cubicBezTo>
                    <a:pt x="8" y="20"/>
                    <a:pt x="9" y="22"/>
                    <a:pt x="10" y="22"/>
                  </a:cubicBezTo>
                  <a:cubicBezTo>
                    <a:pt x="10" y="23"/>
                    <a:pt x="10" y="24"/>
                    <a:pt x="9" y="24"/>
                  </a:cubicBezTo>
                  <a:cubicBezTo>
                    <a:pt x="9" y="25"/>
                    <a:pt x="7" y="26"/>
                    <a:pt x="8" y="26"/>
                  </a:cubicBezTo>
                  <a:cubicBezTo>
                    <a:pt x="9" y="26"/>
                    <a:pt x="10" y="25"/>
                    <a:pt x="10" y="26"/>
                  </a:cubicBezTo>
                  <a:cubicBezTo>
                    <a:pt x="9" y="27"/>
                    <a:pt x="9" y="28"/>
                    <a:pt x="10" y="28"/>
                  </a:cubicBezTo>
                  <a:cubicBezTo>
                    <a:pt x="11" y="28"/>
                    <a:pt x="12" y="29"/>
                    <a:pt x="12" y="30"/>
                  </a:cubicBezTo>
                  <a:cubicBezTo>
                    <a:pt x="11" y="30"/>
                    <a:pt x="10" y="31"/>
                    <a:pt x="10" y="30"/>
                  </a:cubicBezTo>
                  <a:cubicBezTo>
                    <a:pt x="9" y="29"/>
                    <a:pt x="9" y="29"/>
                    <a:pt x="8" y="29"/>
                  </a:cubicBezTo>
                  <a:cubicBezTo>
                    <a:pt x="7" y="29"/>
                    <a:pt x="7" y="29"/>
                    <a:pt x="7" y="29"/>
                  </a:cubicBezTo>
                  <a:cubicBezTo>
                    <a:pt x="6" y="28"/>
                    <a:pt x="5" y="27"/>
                    <a:pt x="5" y="28"/>
                  </a:cubicBezTo>
                  <a:cubicBezTo>
                    <a:pt x="5" y="30"/>
                    <a:pt x="4" y="28"/>
                    <a:pt x="3" y="29"/>
                  </a:cubicBezTo>
                  <a:cubicBezTo>
                    <a:pt x="3" y="31"/>
                    <a:pt x="2" y="31"/>
                    <a:pt x="2" y="31"/>
                  </a:cubicBezTo>
                  <a:cubicBezTo>
                    <a:pt x="2" y="30"/>
                    <a:pt x="0" y="30"/>
                    <a:pt x="1" y="32"/>
                  </a:cubicBezTo>
                  <a:cubicBezTo>
                    <a:pt x="1" y="33"/>
                    <a:pt x="2" y="33"/>
                    <a:pt x="3" y="33"/>
                  </a:cubicBezTo>
                  <a:cubicBezTo>
                    <a:pt x="4" y="33"/>
                    <a:pt x="5" y="32"/>
                    <a:pt x="5" y="34"/>
                  </a:cubicBezTo>
                  <a:cubicBezTo>
                    <a:pt x="5" y="35"/>
                    <a:pt x="5" y="37"/>
                    <a:pt x="5" y="38"/>
                  </a:cubicBezTo>
                  <a:cubicBezTo>
                    <a:pt x="6" y="39"/>
                    <a:pt x="6" y="41"/>
                    <a:pt x="6" y="42"/>
                  </a:cubicBezTo>
                  <a:cubicBezTo>
                    <a:pt x="6" y="42"/>
                    <a:pt x="5" y="43"/>
                    <a:pt x="7" y="44"/>
                  </a:cubicBezTo>
                  <a:cubicBezTo>
                    <a:pt x="8" y="44"/>
                    <a:pt x="11" y="44"/>
                    <a:pt x="9" y="45"/>
                  </a:cubicBezTo>
                  <a:cubicBezTo>
                    <a:pt x="6" y="47"/>
                    <a:pt x="8" y="47"/>
                    <a:pt x="8" y="48"/>
                  </a:cubicBezTo>
                  <a:cubicBezTo>
                    <a:pt x="9" y="48"/>
                    <a:pt x="9" y="49"/>
                    <a:pt x="8" y="49"/>
                  </a:cubicBezTo>
                  <a:cubicBezTo>
                    <a:pt x="7" y="50"/>
                    <a:pt x="4" y="51"/>
                    <a:pt x="5" y="52"/>
                  </a:cubicBezTo>
                  <a:cubicBezTo>
                    <a:pt x="6" y="52"/>
                    <a:pt x="8" y="53"/>
                    <a:pt x="7" y="54"/>
                  </a:cubicBezTo>
                  <a:cubicBezTo>
                    <a:pt x="6" y="54"/>
                    <a:pt x="2" y="56"/>
                    <a:pt x="3" y="58"/>
                  </a:cubicBezTo>
                  <a:cubicBezTo>
                    <a:pt x="4" y="60"/>
                    <a:pt x="4" y="61"/>
                    <a:pt x="3" y="61"/>
                  </a:cubicBezTo>
                  <a:cubicBezTo>
                    <a:pt x="3" y="60"/>
                    <a:pt x="2" y="60"/>
                    <a:pt x="2" y="62"/>
                  </a:cubicBezTo>
                  <a:cubicBezTo>
                    <a:pt x="3" y="63"/>
                    <a:pt x="3" y="66"/>
                    <a:pt x="4" y="65"/>
                  </a:cubicBezTo>
                  <a:cubicBezTo>
                    <a:pt x="5" y="65"/>
                    <a:pt x="7" y="65"/>
                    <a:pt x="6" y="66"/>
                  </a:cubicBezTo>
                  <a:cubicBezTo>
                    <a:pt x="5" y="67"/>
                    <a:pt x="5" y="67"/>
                    <a:pt x="6" y="67"/>
                  </a:cubicBezTo>
                  <a:cubicBezTo>
                    <a:pt x="6" y="68"/>
                    <a:pt x="7" y="68"/>
                    <a:pt x="5" y="69"/>
                  </a:cubicBezTo>
                  <a:cubicBezTo>
                    <a:pt x="4" y="69"/>
                    <a:pt x="3" y="69"/>
                    <a:pt x="3" y="69"/>
                  </a:cubicBezTo>
                  <a:cubicBezTo>
                    <a:pt x="3" y="68"/>
                    <a:pt x="1" y="68"/>
                    <a:pt x="2" y="69"/>
                  </a:cubicBezTo>
                  <a:cubicBezTo>
                    <a:pt x="3" y="70"/>
                    <a:pt x="4" y="70"/>
                    <a:pt x="4" y="71"/>
                  </a:cubicBezTo>
                  <a:cubicBezTo>
                    <a:pt x="5" y="72"/>
                    <a:pt x="6" y="75"/>
                    <a:pt x="7" y="73"/>
                  </a:cubicBezTo>
                  <a:cubicBezTo>
                    <a:pt x="8" y="72"/>
                    <a:pt x="11" y="68"/>
                    <a:pt x="15" y="67"/>
                  </a:cubicBezTo>
                  <a:cubicBezTo>
                    <a:pt x="19" y="66"/>
                    <a:pt x="18" y="67"/>
                    <a:pt x="16" y="68"/>
                  </a:cubicBezTo>
                  <a:cubicBezTo>
                    <a:pt x="14" y="70"/>
                    <a:pt x="14" y="70"/>
                    <a:pt x="16" y="71"/>
                  </a:cubicBezTo>
                  <a:cubicBezTo>
                    <a:pt x="18" y="71"/>
                    <a:pt x="19" y="71"/>
                    <a:pt x="19" y="70"/>
                  </a:cubicBezTo>
                  <a:cubicBezTo>
                    <a:pt x="20" y="69"/>
                    <a:pt x="20" y="68"/>
                    <a:pt x="20" y="67"/>
                  </a:cubicBezTo>
                  <a:cubicBezTo>
                    <a:pt x="19" y="66"/>
                    <a:pt x="19" y="63"/>
                    <a:pt x="20" y="65"/>
                  </a:cubicBezTo>
                  <a:cubicBezTo>
                    <a:pt x="21" y="66"/>
                    <a:pt x="21" y="69"/>
                    <a:pt x="22" y="68"/>
                  </a:cubicBezTo>
                  <a:cubicBezTo>
                    <a:pt x="23" y="67"/>
                    <a:pt x="24" y="65"/>
                    <a:pt x="24" y="64"/>
                  </a:cubicBezTo>
                  <a:cubicBezTo>
                    <a:pt x="24" y="63"/>
                    <a:pt x="25" y="62"/>
                    <a:pt x="26" y="62"/>
                  </a:cubicBezTo>
                  <a:cubicBezTo>
                    <a:pt x="27" y="61"/>
                    <a:pt x="28" y="61"/>
                    <a:pt x="29" y="62"/>
                  </a:cubicBezTo>
                  <a:cubicBezTo>
                    <a:pt x="29" y="63"/>
                    <a:pt x="30" y="63"/>
                    <a:pt x="32" y="64"/>
                  </a:cubicBezTo>
                  <a:cubicBezTo>
                    <a:pt x="33" y="64"/>
                    <a:pt x="34" y="66"/>
                    <a:pt x="34" y="64"/>
                  </a:cubicBezTo>
                  <a:cubicBezTo>
                    <a:pt x="34" y="62"/>
                    <a:pt x="35" y="62"/>
                    <a:pt x="36" y="62"/>
                  </a:cubicBezTo>
                  <a:cubicBezTo>
                    <a:pt x="36" y="62"/>
                    <a:pt x="37" y="61"/>
                    <a:pt x="37" y="61"/>
                  </a:cubicBezTo>
                  <a:cubicBezTo>
                    <a:pt x="37" y="60"/>
                    <a:pt x="37" y="59"/>
                    <a:pt x="38" y="60"/>
                  </a:cubicBezTo>
                  <a:cubicBezTo>
                    <a:pt x="39" y="60"/>
                    <a:pt x="41" y="60"/>
                    <a:pt x="41" y="60"/>
                  </a:cubicBezTo>
                  <a:cubicBezTo>
                    <a:pt x="42" y="60"/>
                    <a:pt x="42" y="60"/>
                    <a:pt x="42" y="61"/>
                  </a:cubicBezTo>
                  <a:cubicBezTo>
                    <a:pt x="43" y="61"/>
                    <a:pt x="44" y="61"/>
                    <a:pt x="44" y="60"/>
                  </a:cubicBezTo>
                  <a:cubicBezTo>
                    <a:pt x="45" y="60"/>
                    <a:pt x="46" y="59"/>
                    <a:pt x="48" y="54"/>
                  </a:cubicBezTo>
                  <a:cubicBezTo>
                    <a:pt x="50" y="48"/>
                    <a:pt x="52" y="44"/>
                    <a:pt x="50" y="44"/>
                  </a:cubicBezTo>
                  <a:cubicBezTo>
                    <a:pt x="49" y="45"/>
                    <a:pt x="48" y="45"/>
                    <a:pt x="48" y="43"/>
                  </a:cubicBezTo>
                  <a:cubicBezTo>
                    <a:pt x="48" y="42"/>
                    <a:pt x="49" y="27"/>
                    <a:pt x="47" y="24"/>
                  </a:cubicBezTo>
                  <a:cubicBezTo>
                    <a:pt x="45" y="21"/>
                    <a:pt x="37" y="6"/>
                    <a:pt x="33" y="0"/>
                  </a:cubicBezTo>
                  <a:cubicBezTo>
                    <a:pt x="32" y="2"/>
                    <a:pt x="31" y="4"/>
                    <a:pt x="30" y="5"/>
                  </a:cubicBezTo>
                  <a:cubicBezTo>
                    <a:pt x="29" y="6"/>
                    <a:pt x="26" y="6"/>
                    <a:pt x="25" y="6"/>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6" name="Freeform 542">
              <a:extLst>
                <a:ext uri="{FF2B5EF4-FFF2-40B4-BE49-F238E27FC236}">
                  <a16:creationId xmlns="" xmlns:a16="http://schemas.microsoft.com/office/drawing/2014/main" id="{B20AE78C-BD3A-4C8E-BC5F-D45F0C4B6826}"/>
                </a:ext>
              </a:extLst>
            </p:cNvPr>
            <p:cNvSpPr>
              <a:spLocks/>
            </p:cNvSpPr>
            <p:nvPr/>
          </p:nvSpPr>
          <p:spPr bwMode="auto">
            <a:xfrm>
              <a:off x="4317103" y="2791408"/>
              <a:ext cx="51107" cy="27776"/>
            </a:xfrm>
            <a:custGeom>
              <a:avLst/>
              <a:gdLst>
                <a:gd name="T0" fmla="*/ 43 w 50"/>
                <a:gd name="T1" fmla="*/ 9 h 26"/>
                <a:gd name="T2" fmla="*/ 44 w 50"/>
                <a:gd name="T3" fmla="*/ 6 h 26"/>
                <a:gd name="T4" fmla="*/ 41 w 50"/>
                <a:gd name="T5" fmla="*/ 5 h 26"/>
                <a:gd name="T6" fmla="*/ 38 w 50"/>
                <a:gd name="T7" fmla="*/ 4 h 26"/>
                <a:gd name="T8" fmla="*/ 38 w 50"/>
                <a:gd name="T9" fmla="*/ 4 h 26"/>
                <a:gd name="T10" fmla="*/ 35 w 50"/>
                <a:gd name="T11" fmla="*/ 5 h 26"/>
                <a:gd name="T12" fmla="*/ 34 w 50"/>
                <a:gd name="T13" fmla="*/ 5 h 26"/>
                <a:gd name="T14" fmla="*/ 31 w 50"/>
                <a:gd name="T15" fmla="*/ 4 h 26"/>
                <a:gd name="T16" fmla="*/ 30 w 50"/>
                <a:gd name="T17" fmla="*/ 4 h 26"/>
                <a:gd name="T18" fmla="*/ 26 w 50"/>
                <a:gd name="T19" fmla="*/ 4 h 26"/>
                <a:gd name="T20" fmla="*/ 25 w 50"/>
                <a:gd name="T21" fmla="*/ 3 h 26"/>
                <a:gd name="T22" fmla="*/ 24 w 50"/>
                <a:gd name="T23" fmla="*/ 2 h 26"/>
                <a:gd name="T24" fmla="*/ 21 w 50"/>
                <a:gd name="T25" fmla="*/ 0 h 26"/>
                <a:gd name="T26" fmla="*/ 18 w 50"/>
                <a:gd name="T27" fmla="*/ 1 h 26"/>
                <a:gd name="T28" fmla="*/ 16 w 50"/>
                <a:gd name="T29" fmla="*/ 1 h 26"/>
                <a:gd name="T30" fmla="*/ 12 w 50"/>
                <a:gd name="T31" fmla="*/ 4 h 26"/>
                <a:gd name="T32" fmla="*/ 10 w 50"/>
                <a:gd name="T33" fmla="*/ 6 h 26"/>
                <a:gd name="T34" fmla="*/ 9 w 50"/>
                <a:gd name="T35" fmla="*/ 8 h 26"/>
                <a:gd name="T36" fmla="*/ 7 w 50"/>
                <a:gd name="T37" fmla="*/ 9 h 26"/>
                <a:gd name="T38" fmla="*/ 6 w 50"/>
                <a:gd name="T39" fmla="*/ 12 h 26"/>
                <a:gd name="T40" fmla="*/ 4 w 50"/>
                <a:gd name="T41" fmla="*/ 15 h 26"/>
                <a:gd name="T42" fmla="*/ 3 w 50"/>
                <a:gd name="T43" fmla="*/ 16 h 26"/>
                <a:gd name="T44" fmla="*/ 3 w 50"/>
                <a:gd name="T45" fmla="*/ 17 h 26"/>
                <a:gd name="T46" fmla="*/ 1 w 50"/>
                <a:gd name="T47" fmla="*/ 18 h 26"/>
                <a:gd name="T48" fmla="*/ 1 w 50"/>
                <a:gd name="T49" fmla="*/ 19 h 26"/>
                <a:gd name="T50" fmla="*/ 2 w 50"/>
                <a:gd name="T51" fmla="*/ 20 h 26"/>
                <a:gd name="T52" fmla="*/ 3 w 50"/>
                <a:gd name="T53" fmla="*/ 21 h 26"/>
                <a:gd name="T54" fmla="*/ 3 w 50"/>
                <a:gd name="T55" fmla="*/ 22 h 26"/>
                <a:gd name="T56" fmla="*/ 4 w 50"/>
                <a:gd name="T57" fmla="*/ 22 h 26"/>
                <a:gd name="T58" fmla="*/ 5 w 50"/>
                <a:gd name="T59" fmla="*/ 23 h 26"/>
                <a:gd name="T60" fmla="*/ 8 w 50"/>
                <a:gd name="T61" fmla="*/ 24 h 26"/>
                <a:gd name="T62" fmla="*/ 9 w 50"/>
                <a:gd name="T63" fmla="*/ 24 h 26"/>
                <a:gd name="T64" fmla="*/ 11 w 50"/>
                <a:gd name="T65" fmla="*/ 24 h 26"/>
                <a:gd name="T66" fmla="*/ 15 w 50"/>
                <a:gd name="T67" fmla="*/ 26 h 26"/>
                <a:gd name="T68" fmla="*/ 16 w 50"/>
                <a:gd name="T69" fmla="*/ 26 h 26"/>
                <a:gd name="T70" fmla="*/ 17 w 50"/>
                <a:gd name="T71" fmla="*/ 25 h 26"/>
                <a:gd name="T72" fmla="*/ 19 w 50"/>
                <a:gd name="T73" fmla="*/ 25 h 26"/>
                <a:gd name="T74" fmla="*/ 22 w 50"/>
                <a:gd name="T75" fmla="*/ 24 h 26"/>
                <a:gd name="T76" fmla="*/ 23 w 50"/>
                <a:gd name="T77" fmla="*/ 23 h 26"/>
                <a:gd name="T78" fmla="*/ 25 w 50"/>
                <a:gd name="T79" fmla="*/ 23 h 26"/>
                <a:gd name="T80" fmla="*/ 26 w 50"/>
                <a:gd name="T81" fmla="*/ 24 h 26"/>
                <a:gd name="T82" fmla="*/ 29 w 50"/>
                <a:gd name="T83" fmla="*/ 25 h 26"/>
                <a:gd name="T84" fmla="*/ 34 w 50"/>
                <a:gd name="T85" fmla="*/ 25 h 26"/>
                <a:gd name="T86" fmla="*/ 42 w 50"/>
                <a:gd name="T87" fmla="*/ 24 h 26"/>
                <a:gd name="T88" fmla="*/ 46 w 50"/>
                <a:gd name="T89" fmla="*/ 23 h 26"/>
                <a:gd name="T90" fmla="*/ 47 w 50"/>
                <a:gd name="T91" fmla="*/ 24 h 26"/>
                <a:gd name="T92" fmla="*/ 48 w 50"/>
                <a:gd name="T93" fmla="*/ 24 h 26"/>
                <a:gd name="T94" fmla="*/ 50 w 50"/>
                <a:gd name="T95" fmla="*/ 23 h 26"/>
                <a:gd name="T96" fmla="*/ 50 w 50"/>
                <a:gd name="T97" fmla="*/ 22 h 26"/>
                <a:gd name="T98" fmla="*/ 49 w 50"/>
                <a:gd name="T99" fmla="*/ 20 h 26"/>
                <a:gd name="T100" fmla="*/ 49 w 50"/>
                <a:gd name="T101" fmla="*/ 19 h 26"/>
                <a:gd name="T102" fmla="*/ 50 w 50"/>
                <a:gd name="T103" fmla="*/ 17 h 26"/>
                <a:gd name="T104" fmla="*/ 50 w 50"/>
                <a:gd name="T105" fmla="*/ 15 h 26"/>
                <a:gd name="T106" fmla="*/ 46 w 50"/>
                <a:gd name="T107" fmla="*/ 14 h 26"/>
                <a:gd name="T108" fmla="*/ 44 w 50"/>
                <a:gd name="T109" fmla="*/ 13 h 26"/>
                <a:gd name="T110" fmla="*/ 43 w 50"/>
                <a:gd name="T111" fmla="*/ 12 h 26"/>
                <a:gd name="T112" fmla="*/ 43 w 50"/>
                <a:gd name="T113" fmla="*/ 9 h 26"/>
                <a:gd name="T114" fmla="*/ 43 w 50"/>
                <a:gd name="T11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26">
                  <a:moveTo>
                    <a:pt x="43" y="9"/>
                  </a:moveTo>
                  <a:cubicBezTo>
                    <a:pt x="44" y="8"/>
                    <a:pt x="44" y="7"/>
                    <a:pt x="44" y="6"/>
                  </a:cubicBezTo>
                  <a:cubicBezTo>
                    <a:pt x="44" y="6"/>
                    <a:pt x="42" y="6"/>
                    <a:pt x="41" y="5"/>
                  </a:cubicBezTo>
                  <a:cubicBezTo>
                    <a:pt x="40" y="5"/>
                    <a:pt x="38" y="4"/>
                    <a:pt x="38" y="4"/>
                  </a:cubicBezTo>
                  <a:cubicBezTo>
                    <a:pt x="38" y="4"/>
                    <a:pt x="38" y="4"/>
                    <a:pt x="38" y="4"/>
                  </a:cubicBezTo>
                  <a:cubicBezTo>
                    <a:pt x="38" y="4"/>
                    <a:pt x="35" y="5"/>
                    <a:pt x="35" y="5"/>
                  </a:cubicBezTo>
                  <a:cubicBezTo>
                    <a:pt x="34" y="5"/>
                    <a:pt x="34" y="5"/>
                    <a:pt x="34" y="5"/>
                  </a:cubicBezTo>
                  <a:cubicBezTo>
                    <a:pt x="34" y="5"/>
                    <a:pt x="32" y="5"/>
                    <a:pt x="31" y="4"/>
                  </a:cubicBezTo>
                  <a:cubicBezTo>
                    <a:pt x="31" y="4"/>
                    <a:pt x="30" y="4"/>
                    <a:pt x="30" y="4"/>
                  </a:cubicBezTo>
                  <a:cubicBezTo>
                    <a:pt x="29" y="4"/>
                    <a:pt x="26" y="4"/>
                    <a:pt x="26" y="4"/>
                  </a:cubicBezTo>
                  <a:cubicBezTo>
                    <a:pt x="25" y="4"/>
                    <a:pt x="25" y="4"/>
                    <a:pt x="25" y="3"/>
                  </a:cubicBezTo>
                  <a:cubicBezTo>
                    <a:pt x="25" y="3"/>
                    <a:pt x="24" y="2"/>
                    <a:pt x="24" y="2"/>
                  </a:cubicBezTo>
                  <a:cubicBezTo>
                    <a:pt x="24" y="1"/>
                    <a:pt x="22" y="0"/>
                    <a:pt x="21" y="0"/>
                  </a:cubicBezTo>
                  <a:cubicBezTo>
                    <a:pt x="20" y="0"/>
                    <a:pt x="18" y="1"/>
                    <a:pt x="18" y="1"/>
                  </a:cubicBezTo>
                  <a:cubicBezTo>
                    <a:pt x="17" y="1"/>
                    <a:pt x="17" y="1"/>
                    <a:pt x="16" y="1"/>
                  </a:cubicBezTo>
                  <a:cubicBezTo>
                    <a:pt x="16" y="2"/>
                    <a:pt x="13" y="3"/>
                    <a:pt x="12" y="4"/>
                  </a:cubicBezTo>
                  <a:cubicBezTo>
                    <a:pt x="12" y="4"/>
                    <a:pt x="10" y="6"/>
                    <a:pt x="10" y="6"/>
                  </a:cubicBezTo>
                  <a:cubicBezTo>
                    <a:pt x="10" y="7"/>
                    <a:pt x="9" y="7"/>
                    <a:pt x="9" y="8"/>
                  </a:cubicBezTo>
                  <a:cubicBezTo>
                    <a:pt x="9" y="8"/>
                    <a:pt x="8" y="9"/>
                    <a:pt x="7" y="9"/>
                  </a:cubicBezTo>
                  <a:cubicBezTo>
                    <a:pt x="7" y="9"/>
                    <a:pt x="6" y="11"/>
                    <a:pt x="6" y="12"/>
                  </a:cubicBezTo>
                  <a:cubicBezTo>
                    <a:pt x="6" y="12"/>
                    <a:pt x="4" y="14"/>
                    <a:pt x="4" y="15"/>
                  </a:cubicBezTo>
                  <a:cubicBezTo>
                    <a:pt x="3" y="15"/>
                    <a:pt x="3" y="16"/>
                    <a:pt x="3" y="16"/>
                  </a:cubicBezTo>
                  <a:cubicBezTo>
                    <a:pt x="3" y="16"/>
                    <a:pt x="3" y="17"/>
                    <a:pt x="3" y="17"/>
                  </a:cubicBezTo>
                  <a:cubicBezTo>
                    <a:pt x="2" y="17"/>
                    <a:pt x="1" y="18"/>
                    <a:pt x="1" y="18"/>
                  </a:cubicBezTo>
                  <a:cubicBezTo>
                    <a:pt x="0" y="19"/>
                    <a:pt x="1" y="19"/>
                    <a:pt x="1" y="19"/>
                  </a:cubicBezTo>
                  <a:cubicBezTo>
                    <a:pt x="1" y="19"/>
                    <a:pt x="2" y="19"/>
                    <a:pt x="2" y="20"/>
                  </a:cubicBezTo>
                  <a:cubicBezTo>
                    <a:pt x="2" y="20"/>
                    <a:pt x="2" y="21"/>
                    <a:pt x="3" y="21"/>
                  </a:cubicBezTo>
                  <a:cubicBezTo>
                    <a:pt x="3" y="22"/>
                    <a:pt x="3" y="22"/>
                    <a:pt x="3" y="22"/>
                  </a:cubicBezTo>
                  <a:cubicBezTo>
                    <a:pt x="4" y="22"/>
                    <a:pt x="4" y="23"/>
                    <a:pt x="4" y="22"/>
                  </a:cubicBezTo>
                  <a:cubicBezTo>
                    <a:pt x="5" y="22"/>
                    <a:pt x="5" y="23"/>
                    <a:pt x="5" y="23"/>
                  </a:cubicBezTo>
                  <a:cubicBezTo>
                    <a:pt x="6" y="24"/>
                    <a:pt x="7" y="24"/>
                    <a:pt x="8" y="24"/>
                  </a:cubicBezTo>
                  <a:cubicBezTo>
                    <a:pt x="8" y="24"/>
                    <a:pt x="8" y="24"/>
                    <a:pt x="9" y="24"/>
                  </a:cubicBezTo>
                  <a:cubicBezTo>
                    <a:pt x="10" y="23"/>
                    <a:pt x="11" y="24"/>
                    <a:pt x="11" y="24"/>
                  </a:cubicBezTo>
                  <a:cubicBezTo>
                    <a:pt x="12" y="24"/>
                    <a:pt x="14" y="25"/>
                    <a:pt x="15" y="26"/>
                  </a:cubicBezTo>
                  <a:cubicBezTo>
                    <a:pt x="15" y="26"/>
                    <a:pt x="16" y="26"/>
                    <a:pt x="16" y="26"/>
                  </a:cubicBezTo>
                  <a:cubicBezTo>
                    <a:pt x="17" y="26"/>
                    <a:pt x="17" y="25"/>
                    <a:pt x="17" y="25"/>
                  </a:cubicBezTo>
                  <a:cubicBezTo>
                    <a:pt x="17" y="25"/>
                    <a:pt x="19" y="25"/>
                    <a:pt x="19" y="25"/>
                  </a:cubicBezTo>
                  <a:cubicBezTo>
                    <a:pt x="20" y="25"/>
                    <a:pt x="21" y="24"/>
                    <a:pt x="22" y="24"/>
                  </a:cubicBezTo>
                  <a:cubicBezTo>
                    <a:pt x="22" y="24"/>
                    <a:pt x="23" y="23"/>
                    <a:pt x="23" y="23"/>
                  </a:cubicBezTo>
                  <a:cubicBezTo>
                    <a:pt x="24" y="23"/>
                    <a:pt x="24" y="23"/>
                    <a:pt x="25" y="23"/>
                  </a:cubicBezTo>
                  <a:cubicBezTo>
                    <a:pt x="25" y="23"/>
                    <a:pt x="26" y="23"/>
                    <a:pt x="26" y="24"/>
                  </a:cubicBezTo>
                  <a:cubicBezTo>
                    <a:pt x="26" y="24"/>
                    <a:pt x="29" y="24"/>
                    <a:pt x="29" y="25"/>
                  </a:cubicBezTo>
                  <a:cubicBezTo>
                    <a:pt x="30" y="25"/>
                    <a:pt x="33" y="25"/>
                    <a:pt x="34" y="25"/>
                  </a:cubicBezTo>
                  <a:cubicBezTo>
                    <a:pt x="35" y="25"/>
                    <a:pt x="40" y="24"/>
                    <a:pt x="42" y="24"/>
                  </a:cubicBezTo>
                  <a:cubicBezTo>
                    <a:pt x="43" y="24"/>
                    <a:pt x="46" y="24"/>
                    <a:pt x="46" y="23"/>
                  </a:cubicBezTo>
                  <a:cubicBezTo>
                    <a:pt x="47" y="23"/>
                    <a:pt x="47" y="24"/>
                    <a:pt x="47" y="24"/>
                  </a:cubicBezTo>
                  <a:cubicBezTo>
                    <a:pt x="47" y="24"/>
                    <a:pt x="48" y="24"/>
                    <a:pt x="48" y="24"/>
                  </a:cubicBezTo>
                  <a:cubicBezTo>
                    <a:pt x="48" y="24"/>
                    <a:pt x="49" y="23"/>
                    <a:pt x="50" y="23"/>
                  </a:cubicBezTo>
                  <a:cubicBezTo>
                    <a:pt x="50" y="23"/>
                    <a:pt x="50" y="22"/>
                    <a:pt x="50" y="22"/>
                  </a:cubicBezTo>
                  <a:cubicBezTo>
                    <a:pt x="50" y="22"/>
                    <a:pt x="49" y="21"/>
                    <a:pt x="49" y="20"/>
                  </a:cubicBezTo>
                  <a:cubicBezTo>
                    <a:pt x="49" y="20"/>
                    <a:pt x="49" y="19"/>
                    <a:pt x="49" y="19"/>
                  </a:cubicBezTo>
                  <a:cubicBezTo>
                    <a:pt x="49" y="18"/>
                    <a:pt x="49" y="17"/>
                    <a:pt x="50" y="17"/>
                  </a:cubicBezTo>
                  <a:cubicBezTo>
                    <a:pt x="50" y="17"/>
                    <a:pt x="50" y="16"/>
                    <a:pt x="50" y="15"/>
                  </a:cubicBezTo>
                  <a:cubicBezTo>
                    <a:pt x="49" y="15"/>
                    <a:pt x="47" y="14"/>
                    <a:pt x="46" y="14"/>
                  </a:cubicBezTo>
                  <a:cubicBezTo>
                    <a:pt x="46" y="14"/>
                    <a:pt x="44" y="13"/>
                    <a:pt x="44" y="13"/>
                  </a:cubicBezTo>
                  <a:cubicBezTo>
                    <a:pt x="44" y="13"/>
                    <a:pt x="43" y="12"/>
                    <a:pt x="43" y="12"/>
                  </a:cubicBezTo>
                  <a:cubicBezTo>
                    <a:pt x="43" y="11"/>
                    <a:pt x="43" y="10"/>
                    <a:pt x="43" y="9"/>
                  </a:cubicBezTo>
                  <a:cubicBezTo>
                    <a:pt x="43" y="9"/>
                    <a:pt x="43" y="9"/>
                    <a:pt x="43"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7" name="Freeform 543">
              <a:extLst>
                <a:ext uri="{FF2B5EF4-FFF2-40B4-BE49-F238E27FC236}">
                  <a16:creationId xmlns="" xmlns:a16="http://schemas.microsoft.com/office/drawing/2014/main" id="{A8D0A565-3278-44A7-9396-A6ECE50FF7CF}"/>
                </a:ext>
              </a:extLst>
            </p:cNvPr>
            <p:cNvSpPr>
              <a:spLocks/>
            </p:cNvSpPr>
            <p:nvPr/>
          </p:nvSpPr>
          <p:spPr bwMode="auto">
            <a:xfrm>
              <a:off x="4307104" y="2821406"/>
              <a:ext cx="71105" cy="95547"/>
            </a:xfrm>
            <a:custGeom>
              <a:avLst/>
              <a:gdLst>
                <a:gd name="T0" fmla="*/ 66 w 68"/>
                <a:gd name="T1" fmla="*/ 62 h 93"/>
                <a:gd name="T2" fmla="*/ 63 w 68"/>
                <a:gd name="T3" fmla="*/ 52 h 93"/>
                <a:gd name="T4" fmla="*/ 62 w 68"/>
                <a:gd name="T5" fmla="*/ 45 h 93"/>
                <a:gd name="T6" fmla="*/ 58 w 68"/>
                <a:gd name="T7" fmla="*/ 46 h 93"/>
                <a:gd name="T8" fmla="*/ 57 w 68"/>
                <a:gd name="T9" fmla="*/ 49 h 93"/>
                <a:gd name="T10" fmla="*/ 55 w 68"/>
                <a:gd name="T11" fmla="*/ 56 h 93"/>
                <a:gd name="T12" fmla="*/ 51 w 68"/>
                <a:gd name="T13" fmla="*/ 55 h 93"/>
                <a:gd name="T14" fmla="*/ 49 w 68"/>
                <a:gd name="T15" fmla="*/ 54 h 93"/>
                <a:gd name="T16" fmla="*/ 48 w 68"/>
                <a:gd name="T17" fmla="*/ 53 h 93"/>
                <a:gd name="T18" fmla="*/ 46 w 68"/>
                <a:gd name="T19" fmla="*/ 49 h 93"/>
                <a:gd name="T20" fmla="*/ 46 w 68"/>
                <a:gd name="T21" fmla="*/ 43 h 93"/>
                <a:gd name="T22" fmla="*/ 49 w 68"/>
                <a:gd name="T23" fmla="*/ 39 h 93"/>
                <a:gd name="T24" fmla="*/ 56 w 68"/>
                <a:gd name="T25" fmla="*/ 38 h 93"/>
                <a:gd name="T26" fmla="*/ 57 w 68"/>
                <a:gd name="T27" fmla="*/ 35 h 93"/>
                <a:gd name="T28" fmla="*/ 61 w 68"/>
                <a:gd name="T29" fmla="*/ 27 h 93"/>
                <a:gd name="T30" fmla="*/ 64 w 68"/>
                <a:gd name="T31" fmla="*/ 26 h 93"/>
                <a:gd name="T32" fmla="*/ 59 w 68"/>
                <a:gd name="T33" fmla="*/ 22 h 93"/>
                <a:gd name="T34" fmla="*/ 50 w 68"/>
                <a:gd name="T35" fmla="*/ 23 h 93"/>
                <a:gd name="T36" fmla="*/ 42 w 68"/>
                <a:gd name="T37" fmla="*/ 22 h 93"/>
                <a:gd name="T38" fmla="*/ 35 w 68"/>
                <a:gd name="T39" fmla="*/ 23 h 93"/>
                <a:gd name="T40" fmla="*/ 28 w 68"/>
                <a:gd name="T41" fmla="*/ 20 h 93"/>
                <a:gd name="T42" fmla="*/ 26 w 68"/>
                <a:gd name="T43" fmla="*/ 18 h 93"/>
                <a:gd name="T44" fmla="*/ 25 w 68"/>
                <a:gd name="T45" fmla="*/ 9 h 93"/>
                <a:gd name="T46" fmla="*/ 20 w 68"/>
                <a:gd name="T47" fmla="*/ 9 h 93"/>
                <a:gd name="T48" fmla="*/ 15 w 68"/>
                <a:gd name="T49" fmla="*/ 5 h 93"/>
                <a:gd name="T50" fmla="*/ 14 w 68"/>
                <a:gd name="T51" fmla="*/ 5 h 93"/>
                <a:gd name="T52" fmla="*/ 10 w 68"/>
                <a:gd name="T53" fmla="*/ 5 h 93"/>
                <a:gd name="T54" fmla="*/ 5 w 68"/>
                <a:gd name="T55" fmla="*/ 1 h 93"/>
                <a:gd name="T56" fmla="*/ 6 w 68"/>
                <a:gd name="T57" fmla="*/ 3 h 93"/>
                <a:gd name="T58" fmla="*/ 3 w 68"/>
                <a:gd name="T59" fmla="*/ 6 h 93"/>
                <a:gd name="T60" fmla="*/ 0 w 68"/>
                <a:gd name="T61" fmla="*/ 11 h 93"/>
                <a:gd name="T62" fmla="*/ 5 w 68"/>
                <a:gd name="T63" fmla="*/ 14 h 93"/>
                <a:gd name="T64" fmla="*/ 10 w 68"/>
                <a:gd name="T65" fmla="*/ 17 h 93"/>
                <a:gd name="T66" fmla="*/ 13 w 68"/>
                <a:gd name="T67" fmla="*/ 20 h 93"/>
                <a:gd name="T68" fmla="*/ 12 w 68"/>
                <a:gd name="T69" fmla="*/ 22 h 93"/>
                <a:gd name="T70" fmla="*/ 5 w 68"/>
                <a:gd name="T71" fmla="*/ 23 h 93"/>
                <a:gd name="T72" fmla="*/ 1 w 68"/>
                <a:gd name="T73" fmla="*/ 27 h 93"/>
                <a:gd name="T74" fmla="*/ 1 w 68"/>
                <a:gd name="T75" fmla="*/ 33 h 93"/>
                <a:gd name="T76" fmla="*/ 9 w 68"/>
                <a:gd name="T77" fmla="*/ 37 h 93"/>
                <a:gd name="T78" fmla="*/ 9 w 68"/>
                <a:gd name="T79" fmla="*/ 41 h 93"/>
                <a:gd name="T80" fmla="*/ 8 w 68"/>
                <a:gd name="T81" fmla="*/ 46 h 93"/>
                <a:gd name="T82" fmla="*/ 10 w 68"/>
                <a:gd name="T83" fmla="*/ 49 h 93"/>
                <a:gd name="T84" fmla="*/ 11 w 68"/>
                <a:gd name="T85" fmla="*/ 53 h 93"/>
                <a:gd name="T86" fmla="*/ 12 w 68"/>
                <a:gd name="T87" fmla="*/ 57 h 93"/>
                <a:gd name="T88" fmla="*/ 12 w 68"/>
                <a:gd name="T89" fmla="*/ 63 h 93"/>
                <a:gd name="T90" fmla="*/ 14 w 68"/>
                <a:gd name="T91" fmla="*/ 70 h 93"/>
                <a:gd name="T92" fmla="*/ 18 w 68"/>
                <a:gd name="T93" fmla="*/ 76 h 93"/>
                <a:gd name="T94" fmla="*/ 22 w 68"/>
                <a:gd name="T95" fmla="*/ 74 h 93"/>
                <a:gd name="T96" fmla="*/ 27 w 68"/>
                <a:gd name="T97" fmla="*/ 72 h 93"/>
                <a:gd name="T98" fmla="*/ 34 w 68"/>
                <a:gd name="T99" fmla="*/ 71 h 93"/>
                <a:gd name="T100" fmla="*/ 36 w 68"/>
                <a:gd name="T101" fmla="*/ 62 h 93"/>
                <a:gd name="T102" fmla="*/ 36 w 68"/>
                <a:gd name="T103" fmla="*/ 55 h 93"/>
                <a:gd name="T104" fmla="*/ 37 w 68"/>
                <a:gd name="T105" fmla="*/ 50 h 93"/>
                <a:gd name="T106" fmla="*/ 49 w 68"/>
                <a:gd name="T107" fmla="*/ 59 h 93"/>
                <a:gd name="T108" fmla="*/ 57 w 68"/>
                <a:gd name="T109" fmla="*/ 75 h 93"/>
                <a:gd name="T110" fmla="*/ 61 w 68"/>
                <a:gd name="T111" fmla="*/ 87 h 93"/>
                <a:gd name="T112" fmla="*/ 63 w 68"/>
                <a:gd name="T113" fmla="*/ 81 h 93"/>
                <a:gd name="T114" fmla="*/ 67 w 68"/>
                <a:gd name="T115" fmla="*/ 83 h 93"/>
                <a:gd name="T116" fmla="*/ 67 w 68"/>
                <a:gd name="T117"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93">
                  <a:moveTo>
                    <a:pt x="67" y="72"/>
                  </a:moveTo>
                  <a:cubicBezTo>
                    <a:pt x="67" y="71"/>
                    <a:pt x="66" y="70"/>
                    <a:pt x="66" y="69"/>
                  </a:cubicBezTo>
                  <a:cubicBezTo>
                    <a:pt x="66" y="69"/>
                    <a:pt x="66" y="63"/>
                    <a:pt x="66" y="62"/>
                  </a:cubicBezTo>
                  <a:cubicBezTo>
                    <a:pt x="66" y="61"/>
                    <a:pt x="65" y="61"/>
                    <a:pt x="65" y="61"/>
                  </a:cubicBezTo>
                  <a:cubicBezTo>
                    <a:pt x="65" y="60"/>
                    <a:pt x="64" y="57"/>
                    <a:pt x="64" y="56"/>
                  </a:cubicBezTo>
                  <a:cubicBezTo>
                    <a:pt x="63" y="56"/>
                    <a:pt x="63" y="53"/>
                    <a:pt x="63" y="52"/>
                  </a:cubicBezTo>
                  <a:cubicBezTo>
                    <a:pt x="63" y="52"/>
                    <a:pt x="63" y="51"/>
                    <a:pt x="63" y="51"/>
                  </a:cubicBezTo>
                  <a:cubicBezTo>
                    <a:pt x="63" y="51"/>
                    <a:pt x="62" y="46"/>
                    <a:pt x="62" y="46"/>
                  </a:cubicBezTo>
                  <a:cubicBezTo>
                    <a:pt x="62" y="46"/>
                    <a:pt x="62" y="45"/>
                    <a:pt x="62" y="45"/>
                  </a:cubicBezTo>
                  <a:cubicBezTo>
                    <a:pt x="62" y="45"/>
                    <a:pt x="60" y="45"/>
                    <a:pt x="60" y="45"/>
                  </a:cubicBezTo>
                  <a:cubicBezTo>
                    <a:pt x="60" y="45"/>
                    <a:pt x="59" y="45"/>
                    <a:pt x="59" y="46"/>
                  </a:cubicBezTo>
                  <a:cubicBezTo>
                    <a:pt x="59" y="46"/>
                    <a:pt x="59" y="46"/>
                    <a:pt x="58" y="46"/>
                  </a:cubicBezTo>
                  <a:cubicBezTo>
                    <a:pt x="58" y="46"/>
                    <a:pt x="58" y="46"/>
                    <a:pt x="58" y="45"/>
                  </a:cubicBezTo>
                  <a:cubicBezTo>
                    <a:pt x="57" y="45"/>
                    <a:pt x="57" y="45"/>
                    <a:pt x="57" y="45"/>
                  </a:cubicBezTo>
                  <a:cubicBezTo>
                    <a:pt x="57" y="46"/>
                    <a:pt x="57" y="48"/>
                    <a:pt x="57" y="49"/>
                  </a:cubicBezTo>
                  <a:cubicBezTo>
                    <a:pt x="57" y="49"/>
                    <a:pt x="57" y="50"/>
                    <a:pt x="57" y="50"/>
                  </a:cubicBezTo>
                  <a:cubicBezTo>
                    <a:pt x="57" y="50"/>
                    <a:pt x="55" y="53"/>
                    <a:pt x="55" y="53"/>
                  </a:cubicBezTo>
                  <a:cubicBezTo>
                    <a:pt x="55" y="54"/>
                    <a:pt x="55" y="55"/>
                    <a:pt x="55" y="56"/>
                  </a:cubicBezTo>
                  <a:cubicBezTo>
                    <a:pt x="55" y="56"/>
                    <a:pt x="53" y="57"/>
                    <a:pt x="53" y="57"/>
                  </a:cubicBezTo>
                  <a:cubicBezTo>
                    <a:pt x="52" y="57"/>
                    <a:pt x="52" y="57"/>
                    <a:pt x="52" y="57"/>
                  </a:cubicBezTo>
                  <a:cubicBezTo>
                    <a:pt x="51" y="57"/>
                    <a:pt x="51" y="55"/>
                    <a:pt x="51" y="55"/>
                  </a:cubicBezTo>
                  <a:cubicBezTo>
                    <a:pt x="51" y="55"/>
                    <a:pt x="50" y="53"/>
                    <a:pt x="50" y="53"/>
                  </a:cubicBezTo>
                  <a:cubicBezTo>
                    <a:pt x="50" y="52"/>
                    <a:pt x="49" y="52"/>
                    <a:pt x="49" y="53"/>
                  </a:cubicBezTo>
                  <a:cubicBezTo>
                    <a:pt x="49" y="53"/>
                    <a:pt x="49" y="54"/>
                    <a:pt x="49" y="54"/>
                  </a:cubicBezTo>
                  <a:cubicBezTo>
                    <a:pt x="49" y="55"/>
                    <a:pt x="49" y="55"/>
                    <a:pt x="48" y="55"/>
                  </a:cubicBezTo>
                  <a:cubicBezTo>
                    <a:pt x="48" y="55"/>
                    <a:pt x="48" y="55"/>
                    <a:pt x="48" y="55"/>
                  </a:cubicBezTo>
                  <a:cubicBezTo>
                    <a:pt x="48" y="55"/>
                    <a:pt x="48" y="53"/>
                    <a:pt x="48" y="53"/>
                  </a:cubicBezTo>
                  <a:cubicBezTo>
                    <a:pt x="47" y="52"/>
                    <a:pt x="47" y="52"/>
                    <a:pt x="47" y="52"/>
                  </a:cubicBezTo>
                  <a:cubicBezTo>
                    <a:pt x="47" y="51"/>
                    <a:pt x="47" y="51"/>
                    <a:pt x="47" y="51"/>
                  </a:cubicBezTo>
                  <a:cubicBezTo>
                    <a:pt x="47" y="51"/>
                    <a:pt x="46" y="49"/>
                    <a:pt x="46" y="49"/>
                  </a:cubicBezTo>
                  <a:cubicBezTo>
                    <a:pt x="46" y="48"/>
                    <a:pt x="45" y="47"/>
                    <a:pt x="45" y="46"/>
                  </a:cubicBezTo>
                  <a:cubicBezTo>
                    <a:pt x="45" y="46"/>
                    <a:pt x="46" y="44"/>
                    <a:pt x="46" y="44"/>
                  </a:cubicBezTo>
                  <a:cubicBezTo>
                    <a:pt x="46" y="44"/>
                    <a:pt x="46" y="43"/>
                    <a:pt x="46" y="43"/>
                  </a:cubicBezTo>
                  <a:cubicBezTo>
                    <a:pt x="47" y="42"/>
                    <a:pt x="47" y="42"/>
                    <a:pt x="47" y="42"/>
                  </a:cubicBezTo>
                  <a:cubicBezTo>
                    <a:pt x="47" y="42"/>
                    <a:pt x="48" y="40"/>
                    <a:pt x="49" y="39"/>
                  </a:cubicBezTo>
                  <a:cubicBezTo>
                    <a:pt x="49" y="39"/>
                    <a:pt x="49" y="39"/>
                    <a:pt x="49" y="39"/>
                  </a:cubicBezTo>
                  <a:cubicBezTo>
                    <a:pt x="49" y="39"/>
                    <a:pt x="51" y="38"/>
                    <a:pt x="52" y="38"/>
                  </a:cubicBezTo>
                  <a:cubicBezTo>
                    <a:pt x="52" y="37"/>
                    <a:pt x="54" y="37"/>
                    <a:pt x="54" y="37"/>
                  </a:cubicBezTo>
                  <a:cubicBezTo>
                    <a:pt x="54" y="37"/>
                    <a:pt x="55" y="38"/>
                    <a:pt x="56" y="38"/>
                  </a:cubicBezTo>
                  <a:cubicBezTo>
                    <a:pt x="56" y="39"/>
                    <a:pt x="56" y="38"/>
                    <a:pt x="56" y="38"/>
                  </a:cubicBezTo>
                  <a:cubicBezTo>
                    <a:pt x="56" y="38"/>
                    <a:pt x="56" y="36"/>
                    <a:pt x="56" y="36"/>
                  </a:cubicBezTo>
                  <a:cubicBezTo>
                    <a:pt x="57" y="36"/>
                    <a:pt x="57" y="35"/>
                    <a:pt x="57" y="35"/>
                  </a:cubicBezTo>
                  <a:cubicBezTo>
                    <a:pt x="57" y="35"/>
                    <a:pt x="60" y="33"/>
                    <a:pt x="60" y="32"/>
                  </a:cubicBezTo>
                  <a:cubicBezTo>
                    <a:pt x="60" y="32"/>
                    <a:pt x="60" y="32"/>
                    <a:pt x="60" y="32"/>
                  </a:cubicBezTo>
                  <a:cubicBezTo>
                    <a:pt x="60" y="32"/>
                    <a:pt x="61" y="28"/>
                    <a:pt x="61" y="27"/>
                  </a:cubicBezTo>
                  <a:cubicBezTo>
                    <a:pt x="61" y="27"/>
                    <a:pt x="62" y="27"/>
                    <a:pt x="62" y="27"/>
                  </a:cubicBezTo>
                  <a:cubicBezTo>
                    <a:pt x="62" y="27"/>
                    <a:pt x="64" y="27"/>
                    <a:pt x="65" y="27"/>
                  </a:cubicBezTo>
                  <a:cubicBezTo>
                    <a:pt x="65" y="27"/>
                    <a:pt x="65" y="26"/>
                    <a:pt x="64" y="26"/>
                  </a:cubicBezTo>
                  <a:cubicBezTo>
                    <a:pt x="64" y="25"/>
                    <a:pt x="64" y="25"/>
                    <a:pt x="64" y="25"/>
                  </a:cubicBezTo>
                  <a:cubicBezTo>
                    <a:pt x="64" y="25"/>
                    <a:pt x="64" y="25"/>
                    <a:pt x="63" y="24"/>
                  </a:cubicBezTo>
                  <a:cubicBezTo>
                    <a:pt x="63" y="24"/>
                    <a:pt x="59" y="22"/>
                    <a:pt x="59" y="22"/>
                  </a:cubicBezTo>
                  <a:cubicBezTo>
                    <a:pt x="58" y="22"/>
                    <a:pt x="57" y="22"/>
                    <a:pt x="56" y="22"/>
                  </a:cubicBezTo>
                  <a:cubicBezTo>
                    <a:pt x="56" y="22"/>
                    <a:pt x="54" y="23"/>
                    <a:pt x="53" y="23"/>
                  </a:cubicBezTo>
                  <a:cubicBezTo>
                    <a:pt x="53" y="23"/>
                    <a:pt x="51" y="23"/>
                    <a:pt x="50" y="23"/>
                  </a:cubicBezTo>
                  <a:cubicBezTo>
                    <a:pt x="49" y="23"/>
                    <a:pt x="46" y="22"/>
                    <a:pt x="46" y="22"/>
                  </a:cubicBezTo>
                  <a:cubicBezTo>
                    <a:pt x="46" y="22"/>
                    <a:pt x="45" y="22"/>
                    <a:pt x="44" y="22"/>
                  </a:cubicBezTo>
                  <a:cubicBezTo>
                    <a:pt x="44" y="22"/>
                    <a:pt x="42" y="22"/>
                    <a:pt x="42" y="22"/>
                  </a:cubicBezTo>
                  <a:cubicBezTo>
                    <a:pt x="42" y="23"/>
                    <a:pt x="41" y="23"/>
                    <a:pt x="41" y="23"/>
                  </a:cubicBezTo>
                  <a:cubicBezTo>
                    <a:pt x="41" y="23"/>
                    <a:pt x="37" y="22"/>
                    <a:pt x="37" y="22"/>
                  </a:cubicBezTo>
                  <a:cubicBezTo>
                    <a:pt x="36" y="22"/>
                    <a:pt x="35" y="23"/>
                    <a:pt x="35" y="23"/>
                  </a:cubicBezTo>
                  <a:cubicBezTo>
                    <a:pt x="34" y="23"/>
                    <a:pt x="33" y="22"/>
                    <a:pt x="32" y="22"/>
                  </a:cubicBezTo>
                  <a:cubicBezTo>
                    <a:pt x="32" y="22"/>
                    <a:pt x="30" y="22"/>
                    <a:pt x="30" y="22"/>
                  </a:cubicBezTo>
                  <a:cubicBezTo>
                    <a:pt x="30" y="21"/>
                    <a:pt x="28" y="21"/>
                    <a:pt x="28" y="20"/>
                  </a:cubicBezTo>
                  <a:cubicBezTo>
                    <a:pt x="27" y="20"/>
                    <a:pt x="26" y="20"/>
                    <a:pt x="26" y="20"/>
                  </a:cubicBezTo>
                  <a:cubicBezTo>
                    <a:pt x="26" y="20"/>
                    <a:pt x="25" y="19"/>
                    <a:pt x="25" y="19"/>
                  </a:cubicBezTo>
                  <a:cubicBezTo>
                    <a:pt x="25" y="19"/>
                    <a:pt x="25" y="18"/>
                    <a:pt x="26" y="18"/>
                  </a:cubicBezTo>
                  <a:cubicBezTo>
                    <a:pt x="26" y="17"/>
                    <a:pt x="25" y="13"/>
                    <a:pt x="25" y="13"/>
                  </a:cubicBezTo>
                  <a:cubicBezTo>
                    <a:pt x="25" y="12"/>
                    <a:pt x="25" y="12"/>
                    <a:pt x="25" y="12"/>
                  </a:cubicBezTo>
                  <a:cubicBezTo>
                    <a:pt x="25" y="11"/>
                    <a:pt x="25" y="10"/>
                    <a:pt x="25" y="9"/>
                  </a:cubicBezTo>
                  <a:cubicBezTo>
                    <a:pt x="25" y="9"/>
                    <a:pt x="24" y="7"/>
                    <a:pt x="24" y="6"/>
                  </a:cubicBezTo>
                  <a:cubicBezTo>
                    <a:pt x="23" y="6"/>
                    <a:pt x="23" y="8"/>
                    <a:pt x="23" y="8"/>
                  </a:cubicBezTo>
                  <a:cubicBezTo>
                    <a:pt x="22" y="8"/>
                    <a:pt x="21" y="9"/>
                    <a:pt x="20" y="9"/>
                  </a:cubicBezTo>
                  <a:cubicBezTo>
                    <a:pt x="20" y="9"/>
                    <a:pt x="19" y="9"/>
                    <a:pt x="18" y="9"/>
                  </a:cubicBezTo>
                  <a:cubicBezTo>
                    <a:pt x="18" y="9"/>
                    <a:pt x="16" y="6"/>
                    <a:pt x="15" y="6"/>
                  </a:cubicBezTo>
                  <a:cubicBezTo>
                    <a:pt x="15" y="5"/>
                    <a:pt x="15" y="5"/>
                    <a:pt x="15" y="5"/>
                  </a:cubicBezTo>
                  <a:cubicBezTo>
                    <a:pt x="15" y="4"/>
                    <a:pt x="14" y="3"/>
                    <a:pt x="13" y="3"/>
                  </a:cubicBezTo>
                  <a:cubicBezTo>
                    <a:pt x="13" y="2"/>
                    <a:pt x="13" y="2"/>
                    <a:pt x="13" y="3"/>
                  </a:cubicBezTo>
                  <a:cubicBezTo>
                    <a:pt x="13" y="3"/>
                    <a:pt x="14" y="4"/>
                    <a:pt x="14" y="5"/>
                  </a:cubicBezTo>
                  <a:cubicBezTo>
                    <a:pt x="14" y="5"/>
                    <a:pt x="13" y="5"/>
                    <a:pt x="13" y="5"/>
                  </a:cubicBezTo>
                  <a:cubicBezTo>
                    <a:pt x="13" y="5"/>
                    <a:pt x="12" y="6"/>
                    <a:pt x="11" y="6"/>
                  </a:cubicBezTo>
                  <a:cubicBezTo>
                    <a:pt x="11" y="6"/>
                    <a:pt x="11" y="5"/>
                    <a:pt x="10" y="5"/>
                  </a:cubicBezTo>
                  <a:cubicBezTo>
                    <a:pt x="10" y="4"/>
                    <a:pt x="10" y="4"/>
                    <a:pt x="9" y="5"/>
                  </a:cubicBezTo>
                  <a:cubicBezTo>
                    <a:pt x="9" y="5"/>
                    <a:pt x="9" y="4"/>
                    <a:pt x="9" y="4"/>
                  </a:cubicBezTo>
                  <a:cubicBezTo>
                    <a:pt x="9" y="4"/>
                    <a:pt x="6" y="1"/>
                    <a:pt x="5" y="1"/>
                  </a:cubicBezTo>
                  <a:cubicBezTo>
                    <a:pt x="5" y="0"/>
                    <a:pt x="4" y="0"/>
                    <a:pt x="3" y="1"/>
                  </a:cubicBezTo>
                  <a:cubicBezTo>
                    <a:pt x="3" y="2"/>
                    <a:pt x="5" y="2"/>
                    <a:pt x="5" y="2"/>
                  </a:cubicBezTo>
                  <a:cubicBezTo>
                    <a:pt x="6" y="3"/>
                    <a:pt x="6" y="2"/>
                    <a:pt x="6" y="3"/>
                  </a:cubicBezTo>
                  <a:cubicBezTo>
                    <a:pt x="6" y="3"/>
                    <a:pt x="6" y="3"/>
                    <a:pt x="6" y="3"/>
                  </a:cubicBezTo>
                  <a:cubicBezTo>
                    <a:pt x="5" y="3"/>
                    <a:pt x="5" y="4"/>
                    <a:pt x="5" y="4"/>
                  </a:cubicBezTo>
                  <a:cubicBezTo>
                    <a:pt x="5" y="4"/>
                    <a:pt x="3" y="6"/>
                    <a:pt x="3" y="6"/>
                  </a:cubicBezTo>
                  <a:cubicBezTo>
                    <a:pt x="2" y="6"/>
                    <a:pt x="2" y="7"/>
                    <a:pt x="2" y="8"/>
                  </a:cubicBezTo>
                  <a:cubicBezTo>
                    <a:pt x="1" y="8"/>
                    <a:pt x="1" y="9"/>
                    <a:pt x="1" y="9"/>
                  </a:cubicBezTo>
                  <a:cubicBezTo>
                    <a:pt x="0" y="9"/>
                    <a:pt x="0" y="10"/>
                    <a:pt x="0" y="11"/>
                  </a:cubicBezTo>
                  <a:cubicBezTo>
                    <a:pt x="0" y="12"/>
                    <a:pt x="1" y="12"/>
                    <a:pt x="2" y="12"/>
                  </a:cubicBezTo>
                  <a:cubicBezTo>
                    <a:pt x="2" y="12"/>
                    <a:pt x="3" y="12"/>
                    <a:pt x="3" y="12"/>
                  </a:cubicBezTo>
                  <a:cubicBezTo>
                    <a:pt x="3" y="12"/>
                    <a:pt x="4" y="14"/>
                    <a:pt x="5" y="14"/>
                  </a:cubicBezTo>
                  <a:cubicBezTo>
                    <a:pt x="5" y="15"/>
                    <a:pt x="7" y="16"/>
                    <a:pt x="7" y="17"/>
                  </a:cubicBezTo>
                  <a:cubicBezTo>
                    <a:pt x="7" y="17"/>
                    <a:pt x="8" y="17"/>
                    <a:pt x="8" y="17"/>
                  </a:cubicBezTo>
                  <a:cubicBezTo>
                    <a:pt x="8" y="17"/>
                    <a:pt x="10" y="17"/>
                    <a:pt x="10" y="17"/>
                  </a:cubicBezTo>
                  <a:cubicBezTo>
                    <a:pt x="10" y="17"/>
                    <a:pt x="11" y="18"/>
                    <a:pt x="11" y="19"/>
                  </a:cubicBezTo>
                  <a:cubicBezTo>
                    <a:pt x="11" y="19"/>
                    <a:pt x="11" y="20"/>
                    <a:pt x="12" y="20"/>
                  </a:cubicBezTo>
                  <a:cubicBezTo>
                    <a:pt x="12" y="20"/>
                    <a:pt x="12" y="20"/>
                    <a:pt x="13" y="20"/>
                  </a:cubicBezTo>
                  <a:cubicBezTo>
                    <a:pt x="13" y="21"/>
                    <a:pt x="13" y="21"/>
                    <a:pt x="13" y="21"/>
                  </a:cubicBezTo>
                  <a:cubicBezTo>
                    <a:pt x="13" y="21"/>
                    <a:pt x="12" y="22"/>
                    <a:pt x="12" y="22"/>
                  </a:cubicBezTo>
                  <a:cubicBezTo>
                    <a:pt x="13" y="22"/>
                    <a:pt x="12" y="22"/>
                    <a:pt x="12" y="22"/>
                  </a:cubicBezTo>
                  <a:cubicBezTo>
                    <a:pt x="12" y="22"/>
                    <a:pt x="11" y="22"/>
                    <a:pt x="10" y="22"/>
                  </a:cubicBezTo>
                  <a:cubicBezTo>
                    <a:pt x="9" y="22"/>
                    <a:pt x="8" y="22"/>
                    <a:pt x="8" y="22"/>
                  </a:cubicBezTo>
                  <a:cubicBezTo>
                    <a:pt x="7" y="22"/>
                    <a:pt x="6" y="23"/>
                    <a:pt x="5" y="23"/>
                  </a:cubicBezTo>
                  <a:cubicBezTo>
                    <a:pt x="5" y="23"/>
                    <a:pt x="5" y="25"/>
                    <a:pt x="4" y="25"/>
                  </a:cubicBezTo>
                  <a:cubicBezTo>
                    <a:pt x="4" y="26"/>
                    <a:pt x="3" y="26"/>
                    <a:pt x="3" y="26"/>
                  </a:cubicBezTo>
                  <a:cubicBezTo>
                    <a:pt x="3" y="27"/>
                    <a:pt x="2" y="27"/>
                    <a:pt x="1" y="27"/>
                  </a:cubicBezTo>
                  <a:cubicBezTo>
                    <a:pt x="1" y="27"/>
                    <a:pt x="1" y="28"/>
                    <a:pt x="1" y="28"/>
                  </a:cubicBezTo>
                  <a:cubicBezTo>
                    <a:pt x="1" y="28"/>
                    <a:pt x="0" y="31"/>
                    <a:pt x="0" y="32"/>
                  </a:cubicBezTo>
                  <a:cubicBezTo>
                    <a:pt x="0" y="33"/>
                    <a:pt x="1" y="33"/>
                    <a:pt x="1" y="33"/>
                  </a:cubicBezTo>
                  <a:cubicBezTo>
                    <a:pt x="1" y="33"/>
                    <a:pt x="5" y="35"/>
                    <a:pt x="5" y="35"/>
                  </a:cubicBezTo>
                  <a:cubicBezTo>
                    <a:pt x="5" y="35"/>
                    <a:pt x="7" y="36"/>
                    <a:pt x="8" y="36"/>
                  </a:cubicBezTo>
                  <a:cubicBezTo>
                    <a:pt x="9" y="36"/>
                    <a:pt x="9" y="37"/>
                    <a:pt x="9" y="37"/>
                  </a:cubicBezTo>
                  <a:cubicBezTo>
                    <a:pt x="10" y="37"/>
                    <a:pt x="9" y="37"/>
                    <a:pt x="9" y="38"/>
                  </a:cubicBezTo>
                  <a:cubicBezTo>
                    <a:pt x="9" y="38"/>
                    <a:pt x="9" y="39"/>
                    <a:pt x="9" y="39"/>
                  </a:cubicBezTo>
                  <a:cubicBezTo>
                    <a:pt x="9" y="40"/>
                    <a:pt x="9" y="41"/>
                    <a:pt x="9" y="41"/>
                  </a:cubicBezTo>
                  <a:cubicBezTo>
                    <a:pt x="9" y="41"/>
                    <a:pt x="9" y="42"/>
                    <a:pt x="8" y="42"/>
                  </a:cubicBezTo>
                  <a:cubicBezTo>
                    <a:pt x="8" y="43"/>
                    <a:pt x="8" y="43"/>
                    <a:pt x="8" y="43"/>
                  </a:cubicBezTo>
                  <a:cubicBezTo>
                    <a:pt x="8" y="43"/>
                    <a:pt x="8" y="44"/>
                    <a:pt x="8" y="46"/>
                  </a:cubicBezTo>
                  <a:cubicBezTo>
                    <a:pt x="8" y="47"/>
                    <a:pt x="8" y="47"/>
                    <a:pt x="8" y="47"/>
                  </a:cubicBezTo>
                  <a:cubicBezTo>
                    <a:pt x="8" y="47"/>
                    <a:pt x="9" y="48"/>
                    <a:pt x="10" y="49"/>
                  </a:cubicBezTo>
                  <a:cubicBezTo>
                    <a:pt x="10" y="49"/>
                    <a:pt x="10" y="49"/>
                    <a:pt x="10" y="49"/>
                  </a:cubicBezTo>
                  <a:cubicBezTo>
                    <a:pt x="10" y="49"/>
                    <a:pt x="10" y="50"/>
                    <a:pt x="10" y="51"/>
                  </a:cubicBezTo>
                  <a:cubicBezTo>
                    <a:pt x="10" y="51"/>
                    <a:pt x="10" y="52"/>
                    <a:pt x="10" y="52"/>
                  </a:cubicBezTo>
                  <a:cubicBezTo>
                    <a:pt x="11" y="53"/>
                    <a:pt x="11" y="53"/>
                    <a:pt x="11" y="53"/>
                  </a:cubicBezTo>
                  <a:cubicBezTo>
                    <a:pt x="11" y="53"/>
                    <a:pt x="12" y="53"/>
                    <a:pt x="12" y="53"/>
                  </a:cubicBezTo>
                  <a:cubicBezTo>
                    <a:pt x="13" y="53"/>
                    <a:pt x="13" y="54"/>
                    <a:pt x="13" y="54"/>
                  </a:cubicBezTo>
                  <a:cubicBezTo>
                    <a:pt x="13" y="54"/>
                    <a:pt x="12" y="57"/>
                    <a:pt x="12" y="57"/>
                  </a:cubicBezTo>
                  <a:cubicBezTo>
                    <a:pt x="11" y="57"/>
                    <a:pt x="12" y="59"/>
                    <a:pt x="12" y="60"/>
                  </a:cubicBezTo>
                  <a:cubicBezTo>
                    <a:pt x="13" y="60"/>
                    <a:pt x="12" y="61"/>
                    <a:pt x="12" y="62"/>
                  </a:cubicBezTo>
                  <a:cubicBezTo>
                    <a:pt x="12" y="62"/>
                    <a:pt x="12" y="63"/>
                    <a:pt x="12" y="63"/>
                  </a:cubicBezTo>
                  <a:cubicBezTo>
                    <a:pt x="13" y="63"/>
                    <a:pt x="13" y="66"/>
                    <a:pt x="13" y="67"/>
                  </a:cubicBezTo>
                  <a:cubicBezTo>
                    <a:pt x="13" y="67"/>
                    <a:pt x="13" y="67"/>
                    <a:pt x="13" y="68"/>
                  </a:cubicBezTo>
                  <a:cubicBezTo>
                    <a:pt x="13" y="68"/>
                    <a:pt x="14" y="70"/>
                    <a:pt x="14" y="70"/>
                  </a:cubicBezTo>
                  <a:cubicBezTo>
                    <a:pt x="14" y="71"/>
                    <a:pt x="14" y="72"/>
                    <a:pt x="15" y="74"/>
                  </a:cubicBezTo>
                  <a:cubicBezTo>
                    <a:pt x="15" y="74"/>
                    <a:pt x="15" y="75"/>
                    <a:pt x="16" y="76"/>
                  </a:cubicBezTo>
                  <a:cubicBezTo>
                    <a:pt x="17" y="78"/>
                    <a:pt x="17" y="78"/>
                    <a:pt x="18" y="76"/>
                  </a:cubicBezTo>
                  <a:cubicBezTo>
                    <a:pt x="18" y="75"/>
                    <a:pt x="19" y="73"/>
                    <a:pt x="19" y="75"/>
                  </a:cubicBezTo>
                  <a:cubicBezTo>
                    <a:pt x="20" y="77"/>
                    <a:pt x="21" y="76"/>
                    <a:pt x="21" y="74"/>
                  </a:cubicBezTo>
                  <a:cubicBezTo>
                    <a:pt x="21" y="73"/>
                    <a:pt x="21" y="72"/>
                    <a:pt x="22" y="74"/>
                  </a:cubicBezTo>
                  <a:cubicBezTo>
                    <a:pt x="23" y="77"/>
                    <a:pt x="23" y="75"/>
                    <a:pt x="23" y="74"/>
                  </a:cubicBezTo>
                  <a:cubicBezTo>
                    <a:pt x="23" y="74"/>
                    <a:pt x="23" y="73"/>
                    <a:pt x="25" y="74"/>
                  </a:cubicBezTo>
                  <a:cubicBezTo>
                    <a:pt x="26" y="74"/>
                    <a:pt x="27" y="74"/>
                    <a:pt x="27" y="72"/>
                  </a:cubicBezTo>
                  <a:cubicBezTo>
                    <a:pt x="27" y="71"/>
                    <a:pt x="27" y="71"/>
                    <a:pt x="28" y="72"/>
                  </a:cubicBezTo>
                  <a:cubicBezTo>
                    <a:pt x="29" y="73"/>
                    <a:pt x="29" y="74"/>
                    <a:pt x="31" y="75"/>
                  </a:cubicBezTo>
                  <a:cubicBezTo>
                    <a:pt x="33" y="75"/>
                    <a:pt x="33" y="73"/>
                    <a:pt x="34" y="71"/>
                  </a:cubicBezTo>
                  <a:cubicBezTo>
                    <a:pt x="34" y="69"/>
                    <a:pt x="34" y="68"/>
                    <a:pt x="36" y="69"/>
                  </a:cubicBezTo>
                  <a:cubicBezTo>
                    <a:pt x="37" y="70"/>
                    <a:pt x="37" y="69"/>
                    <a:pt x="37" y="67"/>
                  </a:cubicBezTo>
                  <a:cubicBezTo>
                    <a:pt x="37" y="66"/>
                    <a:pt x="37" y="64"/>
                    <a:pt x="36" y="62"/>
                  </a:cubicBezTo>
                  <a:cubicBezTo>
                    <a:pt x="34" y="60"/>
                    <a:pt x="34" y="60"/>
                    <a:pt x="35" y="59"/>
                  </a:cubicBezTo>
                  <a:cubicBezTo>
                    <a:pt x="36" y="59"/>
                    <a:pt x="36" y="58"/>
                    <a:pt x="36" y="57"/>
                  </a:cubicBezTo>
                  <a:cubicBezTo>
                    <a:pt x="35" y="56"/>
                    <a:pt x="35" y="56"/>
                    <a:pt x="36" y="55"/>
                  </a:cubicBezTo>
                  <a:cubicBezTo>
                    <a:pt x="37" y="54"/>
                    <a:pt x="37" y="54"/>
                    <a:pt x="35" y="52"/>
                  </a:cubicBezTo>
                  <a:cubicBezTo>
                    <a:pt x="33" y="51"/>
                    <a:pt x="33" y="49"/>
                    <a:pt x="35" y="50"/>
                  </a:cubicBezTo>
                  <a:cubicBezTo>
                    <a:pt x="36" y="51"/>
                    <a:pt x="37" y="47"/>
                    <a:pt x="37" y="50"/>
                  </a:cubicBezTo>
                  <a:cubicBezTo>
                    <a:pt x="38" y="52"/>
                    <a:pt x="39" y="51"/>
                    <a:pt x="38" y="52"/>
                  </a:cubicBezTo>
                  <a:cubicBezTo>
                    <a:pt x="38" y="54"/>
                    <a:pt x="37" y="56"/>
                    <a:pt x="40" y="58"/>
                  </a:cubicBezTo>
                  <a:cubicBezTo>
                    <a:pt x="43" y="59"/>
                    <a:pt x="48" y="60"/>
                    <a:pt x="49" y="59"/>
                  </a:cubicBezTo>
                  <a:cubicBezTo>
                    <a:pt x="51" y="58"/>
                    <a:pt x="50" y="58"/>
                    <a:pt x="51" y="60"/>
                  </a:cubicBezTo>
                  <a:cubicBezTo>
                    <a:pt x="52" y="62"/>
                    <a:pt x="54" y="66"/>
                    <a:pt x="55" y="69"/>
                  </a:cubicBezTo>
                  <a:cubicBezTo>
                    <a:pt x="56" y="71"/>
                    <a:pt x="57" y="74"/>
                    <a:pt x="57" y="75"/>
                  </a:cubicBezTo>
                  <a:cubicBezTo>
                    <a:pt x="57" y="76"/>
                    <a:pt x="58" y="83"/>
                    <a:pt x="59" y="86"/>
                  </a:cubicBezTo>
                  <a:cubicBezTo>
                    <a:pt x="60" y="88"/>
                    <a:pt x="64" y="93"/>
                    <a:pt x="62" y="89"/>
                  </a:cubicBezTo>
                  <a:cubicBezTo>
                    <a:pt x="61" y="87"/>
                    <a:pt x="61" y="86"/>
                    <a:pt x="61" y="87"/>
                  </a:cubicBezTo>
                  <a:cubicBezTo>
                    <a:pt x="61" y="86"/>
                    <a:pt x="61" y="86"/>
                    <a:pt x="61" y="85"/>
                  </a:cubicBezTo>
                  <a:cubicBezTo>
                    <a:pt x="61" y="85"/>
                    <a:pt x="61" y="84"/>
                    <a:pt x="61" y="84"/>
                  </a:cubicBezTo>
                  <a:cubicBezTo>
                    <a:pt x="61" y="84"/>
                    <a:pt x="63" y="81"/>
                    <a:pt x="63" y="81"/>
                  </a:cubicBezTo>
                  <a:cubicBezTo>
                    <a:pt x="63" y="80"/>
                    <a:pt x="64" y="81"/>
                    <a:pt x="64" y="82"/>
                  </a:cubicBezTo>
                  <a:cubicBezTo>
                    <a:pt x="64" y="82"/>
                    <a:pt x="65" y="82"/>
                    <a:pt x="66" y="82"/>
                  </a:cubicBezTo>
                  <a:cubicBezTo>
                    <a:pt x="66" y="82"/>
                    <a:pt x="67" y="82"/>
                    <a:pt x="67" y="83"/>
                  </a:cubicBezTo>
                  <a:cubicBezTo>
                    <a:pt x="68" y="83"/>
                    <a:pt x="68" y="82"/>
                    <a:pt x="68" y="82"/>
                  </a:cubicBezTo>
                  <a:cubicBezTo>
                    <a:pt x="68" y="82"/>
                    <a:pt x="67" y="75"/>
                    <a:pt x="67" y="75"/>
                  </a:cubicBezTo>
                  <a:cubicBezTo>
                    <a:pt x="67" y="74"/>
                    <a:pt x="67" y="74"/>
                    <a:pt x="67" y="7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8" name="Freeform 544">
              <a:extLst>
                <a:ext uri="{FF2B5EF4-FFF2-40B4-BE49-F238E27FC236}">
                  <a16:creationId xmlns="" xmlns:a16="http://schemas.microsoft.com/office/drawing/2014/main" id="{555A4BC5-D797-435C-989B-5F4FCA96716C}"/>
                </a:ext>
              </a:extLst>
            </p:cNvPr>
            <p:cNvSpPr>
              <a:spLocks/>
            </p:cNvSpPr>
            <p:nvPr/>
          </p:nvSpPr>
          <p:spPr bwMode="auto">
            <a:xfrm>
              <a:off x="4182671" y="2756967"/>
              <a:ext cx="125545" cy="67772"/>
            </a:xfrm>
            <a:custGeom>
              <a:avLst/>
              <a:gdLst>
                <a:gd name="T0" fmla="*/ 5 w 121"/>
                <a:gd name="T1" fmla="*/ 13 h 66"/>
                <a:gd name="T2" fmla="*/ 4 w 121"/>
                <a:gd name="T3" fmla="*/ 18 h 66"/>
                <a:gd name="T4" fmla="*/ 2 w 121"/>
                <a:gd name="T5" fmla="*/ 22 h 66"/>
                <a:gd name="T6" fmla="*/ 1 w 121"/>
                <a:gd name="T7" fmla="*/ 26 h 66"/>
                <a:gd name="T8" fmla="*/ 7 w 121"/>
                <a:gd name="T9" fmla="*/ 30 h 66"/>
                <a:gd name="T10" fmla="*/ 8 w 121"/>
                <a:gd name="T11" fmla="*/ 28 h 66"/>
                <a:gd name="T12" fmla="*/ 17 w 121"/>
                <a:gd name="T13" fmla="*/ 33 h 66"/>
                <a:gd name="T14" fmla="*/ 27 w 121"/>
                <a:gd name="T15" fmla="*/ 41 h 66"/>
                <a:gd name="T16" fmla="*/ 31 w 121"/>
                <a:gd name="T17" fmla="*/ 41 h 66"/>
                <a:gd name="T18" fmla="*/ 39 w 121"/>
                <a:gd name="T19" fmla="*/ 44 h 66"/>
                <a:gd name="T20" fmla="*/ 40 w 121"/>
                <a:gd name="T21" fmla="*/ 47 h 66"/>
                <a:gd name="T22" fmla="*/ 47 w 121"/>
                <a:gd name="T23" fmla="*/ 49 h 66"/>
                <a:gd name="T24" fmla="*/ 49 w 121"/>
                <a:gd name="T25" fmla="*/ 50 h 66"/>
                <a:gd name="T26" fmla="*/ 53 w 121"/>
                <a:gd name="T27" fmla="*/ 48 h 66"/>
                <a:gd name="T28" fmla="*/ 57 w 121"/>
                <a:gd name="T29" fmla="*/ 49 h 66"/>
                <a:gd name="T30" fmla="*/ 62 w 121"/>
                <a:gd name="T31" fmla="*/ 48 h 66"/>
                <a:gd name="T32" fmla="*/ 68 w 121"/>
                <a:gd name="T33" fmla="*/ 50 h 66"/>
                <a:gd name="T34" fmla="*/ 71 w 121"/>
                <a:gd name="T35" fmla="*/ 55 h 66"/>
                <a:gd name="T36" fmla="*/ 77 w 121"/>
                <a:gd name="T37" fmla="*/ 58 h 66"/>
                <a:gd name="T38" fmla="*/ 79 w 121"/>
                <a:gd name="T39" fmla="*/ 59 h 66"/>
                <a:gd name="T40" fmla="*/ 84 w 121"/>
                <a:gd name="T41" fmla="*/ 58 h 66"/>
                <a:gd name="T42" fmla="*/ 87 w 121"/>
                <a:gd name="T43" fmla="*/ 62 h 66"/>
                <a:gd name="T44" fmla="*/ 96 w 121"/>
                <a:gd name="T45" fmla="*/ 63 h 66"/>
                <a:gd name="T46" fmla="*/ 100 w 121"/>
                <a:gd name="T47" fmla="*/ 64 h 66"/>
                <a:gd name="T48" fmla="*/ 104 w 121"/>
                <a:gd name="T49" fmla="*/ 62 h 66"/>
                <a:gd name="T50" fmla="*/ 105 w 121"/>
                <a:gd name="T51" fmla="*/ 64 h 66"/>
                <a:gd name="T52" fmla="*/ 114 w 121"/>
                <a:gd name="T53" fmla="*/ 65 h 66"/>
                <a:gd name="T54" fmla="*/ 121 w 121"/>
                <a:gd name="T55" fmla="*/ 59 h 66"/>
                <a:gd name="T56" fmla="*/ 118 w 121"/>
                <a:gd name="T57" fmla="*/ 53 h 66"/>
                <a:gd name="T58" fmla="*/ 120 w 121"/>
                <a:gd name="T59" fmla="*/ 41 h 66"/>
                <a:gd name="T60" fmla="*/ 113 w 121"/>
                <a:gd name="T61" fmla="*/ 42 h 66"/>
                <a:gd name="T62" fmla="*/ 100 w 121"/>
                <a:gd name="T63" fmla="*/ 38 h 66"/>
                <a:gd name="T64" fmla="*/ 96 w 121"/>
                <a:gd name="T65" fmla="*/ 40 h 66"/>
                <a:gd name="T66" fmla="*/ 91 w 121"/>
                <a:gd name="T67" fmla="*/ 37 h 66"/>
                <a:gd name="T68" fmla="*/ 90 w 121"/>
                <a:gd name="T69" fmla="*/ 41 h 66"/>
                <a:gd name="T70" fmla="*/ 84 w 121"/>
                <a:gd name="T71" fmla="*/ 34 h 66"/>
                <a:gd name="T72" fmla="*/ 75 w 121"/>
                <a:gd name="T73" fmla="*/ 34 h 66"/>
                <a:gd name="T74" fmla="*/ 76 w 121"/>
                <a:gd name="T75" fmla="*/ 30 h 66"/>
                <a:gd name="T76" fmla="*/ 67 w 121"/>
                <a:gd name="T77" fmla="*/ 28 h 66"/>
                <a:gd name="T78" fmla="*/ 63 w 121"/>
                <a:gd name="T79" fmla="*/ 24 h 66"/>
                <a:gd name="T80" fmla="*/ 62 w 121"/>
                <a:gd name="T81" fmla="*/ 20 h 66"/>
                <a:gd name="T82" fmla="*/ 54 w 121"/>
                <a:gd name="T83" fmla="*/ 20 h 66"/>
                <a:gd name="T84" fmla="*/ 43 w 121"/>
                <a:gd name="T85" fmla="*/ 12 h 66"/>
                <a:gd name="T86" fmla="*/ 37 w 121"/>
                <a:gd name="T87" fmla="*/ 8 h 66"/>
                <a:gd name="T88" fmla="*/ 30 w 121"/>
                <a:gd name="T89" fmla="*/ 2 h 66"/>
                <a:gd name="T90" fmla="*/ 23 w 121"/>
                <a:gd name="T91" fmla="*/ 0 h 66"/>
                <a:gd name="T92" fmla="*/ 18 w 121"/>
                <a:gd name="T93" fmla="*/ 6 h 66"/>
                <a:gd name="T94" fmla="*/ 15 w 121"/>
                <a:gd name="T95" fmla="*/ 5 h 66"/>
                <a:gd name="T96" fmla="*/ 9 w 121"/>
                <a:gd name="T97"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 h="66">
                  <a:moveTo>
                    <a:pt x="6" y="11"/>
                  </a:moveTo>
                  <a:cubicBezTo>
                    <a:pt x="6" y="12"/>
                    <a:pt x="6" y="13"/>
                    <a:pt x="5" y="13"/>
                  </a:cubicBezTo>
                  <a:cubicBezTo>
                    <a:pt x="5" y="14"/>
                    <a:pt x="3" y="15"/>
                    <a:pt x="3" y="16"/>
                  </a:cubicBezTo>
                  <a:cubicBezTo>
                    <a:pt x="3" y="17"/>
                    <a:pt x="3" y="17"/>
                    <a:pt x="4" y="18"/>
                  </a:cubicBezTo>
                  <a:cubicBezTo>
                    <a:pt x="4" y="18"/>
                    <a:pt x="4" y="18"/>
                    <a:pt x="4" y="18"/>
                  </a:cubicBezTo>
                  <a:cubicBezTo>
                    <a:pt x="4" y="19"/>
                    <a:pt x="2" y="21"/>
                    <a:pt x="2" y="22"/>
                  </a:cubicBezTo>
                  <a:cubicBezTo>
                    <a:pt x="1" y="23"/>
                    <a:pt x="1" y="24"/>
                    <a:pt x="1" y="25"/>
                  </a:cubicBezTo>
                  <a:cubicBezTo>
                    <a:pt x="1" y="26"/>
                    <a:pt x="0" y="26"/>
                    <a:pt x="1" y="26"/>
                  </a:cubicBezTo>
                  <a:cubicBezTo>
                    <a:pt x="1" y="27"/>
                    <a:pt x="4" y="28"/>
                    <a:pt x="5" y="29"/>
                  </a:cubicBezTo>
                  <a:cubicBezTo>
                    <a:pt x="5" y="29"/>
                    <a:pt x="7" y="30"/>
                    <a:pt x="7" y="30"/>
                  </a:cubicBezTo>
                  <a:cubicBezTo>
                    <a:pt x="7" y="30"/>
                    <a:pt x="7" y="30"/>
                    <a:pt x="7" y="29"/>
                  </a:cubicBezTo>
                  <a:cubicBezTo>
                    <a:pt x="7" y="29"/>
                    <a:pt x="7" y="28"/>
                    <a:pt x="8" y="28"/>
                  </a:cubicBezTo>
                  <a:cubicBezTo>
                    <a:pt x="8" y="29"/>
                    <a:pt x="14" y="33"/>
                    <a:pt x="15" y="33"/>
                  </a:cubicBezTo>
                  <a:cubicBezTo>
                    <a:pt x="16" y="33"/>
                    <a:pt x="17" y="33"/>
                    <a:pt x="17" y="33"/>
                  </a:cubicBezTo>
                  <a:cubicBezTo>
                    <a:pt x="17" y="34"/>
                    <a:pt x="21" y="38"/>
                    <a:pt x="22" y="38"/>
                  </a:cubicBezTo>
                  <a:cubicBezTo>
                    <a:pt x="23" y="38"/>
                    <a:pt x="26" y="41"/>
                    <a:pt x="27" y="41"/>
                  </a:cubicBezTo>
                  <a:cubicBezTo>
                    <a:pt x="27" y="41"/>
                    <a:pt x="28" y="42"/>
                    <a:pt x="29" y="41"/>
                  </a:cubicBezTo>
                  <a:cubicBezTo>
                    <a:pt x="30" y="41"/>
                    <a:pt x="30" y="41"/>
                    <a:pt x="31" y="41"/>
                  </a:cubicBezTo>
                  <a:cubicBezTo>
                    <a:pt x="31" y="41"/>
                    <a:pt x="32" y="42"/>
                    <a:pt x="32" y="42"/>
                  </a:cubicBezTo>
                  <a:cubicBezTo>
                    <a:pt x="33" y="42"/>
                    <a:pt x="39" y="44"/>
                    <a:pt x="39" y="44"/>
                  </a:cubicBezTo>
                  <a:cubicBezTo>
                    <a:pt x="39" y="44"/>
                    <a:pt x="39" y="44"/>
                    <a:pt x="40" y="44"/>
                  </a:cubicBezTo>
                  <a:cubicBezTo>
                    <a:pt x="40" y="45"/>
                    <a:pt x="40" y="47"/>
                    <a:pt x="40" y="47"/>
                  </a:cubicBezTo>
                  <a:cubicBezTo>
                    <a:pt x="40" y="47"/>
                    <a:pt x="41" y="47"/>
                    <a:pt x="41" y="47"/>
                  </a:cubicBezTo>
                  <a:cubicBezTo>
                    <a:pt x="42" y="47"/>
                    <a:pt x="47" y="49"/>
                    <a:pt x="47" y="49"/>
                  </a:cubicBezTo>
                  <a:cubicBezTo>
                    <a:pt x="47" y="49"/>
                    <a:pt x="47" y="49"/>
                    <a:pt x="47" y="49"/>
                  </a:cubicBezTo>
                  <a:cubicBezTo>
                    <a:pt x="48" y="49"/>
                    <a:pt x="49" y="50"/>
                    <a:pt x="49" y="50"/>
                  </a:cubicBezTo>
                  <a:cubicBezTo>
                    <a:pt x="49" y="49"/>
                    <a:pt x="52" y="48"/>
                    <a:pt x="52" y="48"/>
                  </a:cubicBezTo>
                  <a:cubicBezTo>
                    <a:pt x="52" y="48"/>
                    <a:pt x="52" y="48"/>
                    <a:pt x="53" y="48"/>
                  </a:cubicBezTo>
                  <a:cubicBezTo>
                    <a:pt x="53" y="48"/>
                    <a:pt x="56" y="49"/>
                    <a:pt x="56" y="49"/>
                  </a:cubicBezTo>
                  <a:cubicBezTo>
                    <a:pt x="56" y="49"/>
                    <a:pt x="57" y="50"/>
                    <a:pt x="57" y="49"/>
                  </a:cubicBezTo>
                  <a:cubicBezTo>
                    <a:pt x="57" y="49"/>
                    <a:pt x="58" y="48"/>
                    <a:pt x="58" y="48"/>
                  </a:cubicBezTo>
                  <a:cubicBezTo>
                    <a:pt x="59" y="48"/>
                    <a:pt x="61" y="47"/>
                    <a:pt x="62" y="48"/>
                  </a:cubicBezTo>
                  <a:cubicBezTo>
                    <a:pt x="64" y="48"/>
                    <a:pt x="67" y="50"/>
                    <a:pt x="67" y="50"/>
                  </a:cubicBezTo>
                  <a:cubicBezTo>
                    <a:pt x="67" y="50"/>
                    <a:pt x="68" y="50"/>
                    <a:pt x="68" y="50"/>
                  </a:cubicBezTo>
                  <a:cubicBezTo>
                    <a:pt x="68" y="51"/>
                    <a:pt x="68" y="53"/>
                    <a:pt x="69" y="54"/>
                  </a:cubicBezTo>
                  <a:cubicBezTo>
                    <a:pt x="69" y="55"/>
                    <a:pt x="70" y="55"/>
                    <a:pt x="71" y="55"/>
                  </a:cubicBezTo>
                  <a:cubicBezTo>
                    <a:pt x="71" y="55"/>
                    <a:pt x="72" y="56"/>
                    <a:pt x="73" y="56"/>
                  </a:cubicBezTo>
                  <a:cubicBezTo>
                    <a:pt x="73" y="56"/>
                    <a:pt x="76" y="57"/>
                    <a:pt x="77" y="58"/>
                  </a:cubicBezTo>
                  <a:cubicBezTo>
                    <a:pt x="77" y="58"/>
                    <a:pt x="78" y="59"/>
                    <a:pt x="78" y="59"/>
                  </a:cubicBezTo>
                  <a:cubicBezTo>
                    <a:pt x="78" y="59"/>
                    <a:pt x="78" y="60"/>
                    <a:pt x="79" y="59"/>
                  </a:cubicBezTo>
                  <a:cubicBezTo>
                    <a:pt x="80" y="59"/>
                    <a:pt x="83" y="58"/>
                    <a:pt x="83" y="58"/>
                  </a:cubicBezTo>
                  <a:cubicBezTo>
                    <a:pt x="83" y="58"/>
                    <a:pt x="84" y="58"/>
                    <a:pt x="84" y="58"/>
                  </a:cubicBezTo>
                  <a:cubicBezTo>
                    <a:pt x="84" y="58"/>
                    <a:pt x="86" y="62"/>
                    <a:pt x="86" y="62"/>
                  </a:cubicBezTo>
                  <a:cubicBezTo>
                    <a:pt x="86" y="62"/>
                    <a:pt x="86" y="62"/>
                    <a:pt x="87" y="62"/>
                  </a:cubicBezTo>
                  <a:cubicBezTo>
                    <a:pt x="88" y="62"/>
                    <a:pt x="91" y="61"/>
                    <a:pt x="91" y="62"/>
                  </a:cubicBezTo>
                  <a:cubicBezTo>
                    <a:pt x="92" y="62"/>
                    <a:pt x="96" y="63"/>
                    <a:pt x="96" y="63"/>
                  </a:cubicBezTo>
                  <a:cubicBezTo>
                    <a:pt x="100" y="64"/>
                    <a:pt x="100" y="64"/>
                    <a:pt x="100" y="64"/>
                  </a:cubicBezTo>
                  <a:cubicBezTo>
                    <a:pt x="100" y="64"/>
                    <a:pt x="100" y="64"/>
                    <a:pt x="100" y="64"/>
                  </a:cubicBezTo>
                  <a:cubicBezTo>
                    <a:pt x="101" y="64"/>
                    <a:pt x="102" y="63"/>
                    <a:pt x="103" y="63"/>
                  </a:cubicBezTo>
                  <a:cubicBezTo>
                    <a:pt x="103" y="62"/>
                    <a:pt x="104" y="62"/>
                    <a:pt x="104" y="62"/>
                  </a:cubicBezTo>
                  <a:cubicBezTo>
                    <a:pt x="104" y="62"/>
                    <a:pt x="105" y="63"/>
                    <a:pt x="105" y="63"/>
                  </a:cubicBezTo>
                  <a:cubicBezTo>
                    <a:pt x="105" y="64"/>
                    <a:pt x="105" y="64"/>
                    <a:pt x="105" y="64"/>
                  </a:cubicBezTo>
                  <a:cubicBezTo>
                    <a:pt x="106" y="64"/>
                    <a:pt x="107" y="65"/>
                    <a:pt x="108" y="65"/>
                  </a:cubicBezTo>
                  <a:cubicBezTo>
                    <a:pt x="108" y="65"/>
                    <a:pt x="113" y="65"/>
                    <a:pt x="114" y="65"/>
                  </a:cubicBezTo>
                  <a:cubicBezTo>
                    <a:pt x="114" y="65"/>
                    <a:pt x="118" y="66"/>
                    <a:pt x="119" y="65"/>
                  </a:cubicBezTo>
                  <a:cubicBezTo>
                    <a:pt x="119" y="64"/>
                    <a:pt x="121" y="59"/>
                    <a:pt x="121" y="59"/>
                  </a:cubicBezTo>
                  <a:cubicBezTo>
                    <a:pt x="121" y="59"/>
                    <a:pt x="121" y="59"/>
                    <a:pt x="121" y="58"/>
                  </a:cubicBezTo>
                  <a:cubicBezTo>
                    <a:pt x="121" y="58"/>
                    <a:pt x="118" y="54"/>
                    <a:pt x="118" y="53"/>
                  </a:cubicBezTo>
                  <a:cubicBezTo>
                    <a:pt x="118" y="52"/>
                    <a:pt x="120" y="45"/>
                    <a:pt x="120" y="44"/>
                  </a:cubicBezTo>
                  <a:cubicBezTo>
                    <a:pt x="120" y="43"/>
                    <a:pt x="120" y="42"/>
                    <a:pt x="120" y="41"/>
                  </a:cubicBezTo>
                  <a:cubicBezTo>
                    <a:pt x="119" y="42"/>
                    <a:pt x="115" y="42"/>
                    <a:pt x="115" y="42"/>
                  </a:cubicBezTo>
                  <a:cubicBezTo>
                    <a:pt x="114" y="42"/>
                    <a:pt x="113" y="42"/>
                    <a:pt x="113" y="42"/>
                  </a:cubicBezTo>
                  <a:cubicBezTo>
                    <a:pt x="113" y="42"/>
                    <a:pt x="104" y="40"/>
                    <a:pt x="104" y="40"/>
                  </a:cubicBezTo>
                  <a:cubicBezTo>
                    <a:pt x="103" y="40"/>
                    <a:pt x="101" y="39"/>
                    <a:pt x="100" y="38"/>
                  </a:cubicBezTo>
                  <a:cubicBezTo>
                    <a:pt x="99" y="38"/>
                    <a:pt x="97" y="39"/>
                    <a:pt x="97" y="39"/>
                  </a:cubicBezTo>
                  <a:cubicBezTo>
                    <a:pt x="97" y="40"/>
                    <a:pt x="96" y="40"/>
                    <a:pt x="96" y="40"/>
                  </a:cubicBezTo>
                  <a:cubicBezTo>
                    <a:pt x="96" y="40"/>
                    <a:pt x="94" y="40"/>
                    <a:pt x="93" y="39"/>
                  </a:cubicBezTo>
                  <a:cubicBezTo>
                    <a:pt x="93" y="39"/>
                    <a:pt x="91" y="38"/>
                    <a:pt x="91" y="37"/>
                  </a:cubicBezTo>
                  <a:cubicBezTo>
                    <a:pt x="92" y="37"/>
                    <a:pt x="91" y="37"/>
                    <a:pt x="91" y="37"/>
                  </a:cubicBezTo>
                  <a:cubicBezTo>
                    <a:pt x="90" y="38"/>
                    <a:pt x="90" y="40"/>
                    <a:pt x="90" y="41"/>
                  </a:cubicBezTo>
                  <a:cubicBezTo>
                    <a:pt x="89" y="41"/>
                    <a:pt x="88" y="39"/>
                    <a:pt x="87" y="38"/>
                  </a:cubicBezTo>
                  <a:cubicBezTo>
                    <a:pt x="87" y="37"/>
                    <a:pt x="86" y="35"/>
                    <a:pt x="84" y="34"/>
                  </a:cubicBezTo>
                  <a:cubicBezTo>
                    <a:pt x="83" y="33"/>
                    <a:pt x="78" y="34"/>
                    <a:pt x="77" y="34"/>
                  </a:cubicBezTo>
                  <a:cubicBezTo>
                    <a:pt x="76" y="34"/>
                    <a:pt x="76" y="34"/>
                    <a:pt x="75" y="34"/>
                  </a:cubicBezTo>
                  <a:cubicBezTo>
                    <a:pt x="75" y="34"/>
                    <a:pt x="76" y="31"/>
                    <a:pt x="76" y="31"/>
                  </a:cubicBezTo>
                  <a:cubicBezTo>
                    <a:pt x="77" y="30"/>
                    <a:pt x="76" y="30"/>
                    <a:pt x="76" y="30"/>
                  </a:cubicBezTo>
                  <a:cubicBezTo>
                    <a:pt x="75" y="30"/>
                    <a:pt x="74" y="30"/>
                    <a:pt x="73" y="30"/>
                  </a:cubicBezTo>
                  <a:cubicBezTo>
                    <a:pt x="72" y="30"/>
                    <a:pt x="68" y="28"/>
                    <a:pt x="67" y="28"/>
                  </a:cubicBezTo>
                  <a:cubicBezTo>
                    <a:pt x="67" y="28"/>
                    <a:pt x="63" y="25"/>
                    <a:pt x="63" y="25"/>
                  </a:cubicBezTo>
                  <a:cubicBezTo>
                    <a:pt x="62" y="25"/>
                    <a:pt x="62" y="24"/>
                    <a:pt x="63" y="24"/>
                  </a:cubicBezTo>
                  <a:cubicBezTo>
                    <a:pt x="63" y="23"/>
                    <a:pt x="62" y="22"/>
                    <a:pt x="62" y="22"/>
                  </a:cubicBezTo>
                  <a:cubicBezTo>
                    <a:pt x="62" y="21"/>
                    <a:pt x="62" y="20"/>
                    <a:pt x="62" y="20"/>
                  </a:cubicBezTo>
                  <a:cubicBezTo>
                    <a:pt x="61" y="19"/>
                    <a:pt x="60" y="19"/>
                    <a:pt x="58" y="19"/>
                  </a:cubicBezTo>
                  <a:cubicBezTo>
                    <a:pt x="57" y="20"/>
                    <a:pt x="56" y="20"/>
                    <a:pt x="54" y="20"/>
                  </a:cubicBezTo>
                  <a:cubicBezTo>
                    <a:pt x="53" y="20"/>
                    <a:pt x="52" y="19"/>
                    <a:pt x="50" y="16"/>
                  </a:cubicBezTo>
                  <a:cubicBezTo>
                    <a:pt x="48" y="13"/>
                    <a:pt x="43" y="12"/>
                    <a:pt x="43" y="12"/>
                  </a:cubicBezTo>
                  <a:cubicBezTo>
                    <a:pt x="42" y="12"/>
                    <a:pt x="42" y="12"/>
                    <a:pt x="42" y="12"/>
                  </a:cubicBezTo>
                  <a:cubicBezTo>
                    <a:pt x="42" y="12"/>
                    <a:pt x="38" y="9"/>
                    <a:pt x="37" y="8"/>
                  </a:cubicBezTo>
                  <a:cubicBezTo>
                    <a:pt x="37" y="8"/>
                    <a:pt x="36" y="8"/>
                    <a:pt x="36" y="8"/>
                  </a:cubicBezTo>
                  <a:cubicBezTo>
                    <a:pt x="32" y="6"/>
                    <a:pt x="30" y="2"/>
                    <a:pt x="30" y="2"/>
                  </a:cubicBezTo>
                  <a:cubicBezTo>
                    <a:pt x="30" y="2"/>
                    <a:pt x="30" y="1"/>
                    <a:pt x="29" y="1"/>
                  </a:cubicBezTo>
                  <a:cubicBezTo>
                    <a:pt x="29" y="1"/>
                    <a:pt x="26" y="0"/>
                    <a:pt x="23" y="0"/>
                  </a:cubicBezTo>
                  <a:cubicBezTo>
                    <a:pt x="20" y="0"/>
                    <a:pt x="19" y="5"/>
                    <a:pt x="19" y="5"/>
                  </a:cubicBezTo>
                  <a:cubicBezTo>
                    <a:pt x="19" y="6"/>
                    <a:pt x="18" y="6"/>
                    <a:pt x="18" y="6"/>
                  </a:cubicBezTo>
                  <a:cubicBezTo>
                    <a:pt x="18" y="6"/>
                    <a:pt x="17" y="6"/>
                    <a:pt x="16" y="6"/>
                  </a:cubicBezTo>
                  <a:cubicBezTo>
                    <a:pt x="16" y="6"/>
                    <a:pt x="15" y="5"/>
                    <a:pt x="15" y="5"/>
                  </a:cubicBezTo>
                  <a:cubicBezTo>
                    <a:pt x="15" y="5"/>
                    <a:pt x="15" y="4"/>
                    <a:pt x="15" y="4"/>
                  </a:cubicBezTo>
                  <a:cubicBezTo>
                    <a:pt x="13" y="5"/>
                    <a:pt x="10" y="7"/>
                    <a:pt x="9" y="7"/>
                  </a:cubicBezTo>
                  <a:cubicBezTo>
                    <a:pt x="9" y="8"/>
                    <a:pt x="6" y="10"/>
                    <a:pt x="6"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49" name="Freeform 545">
              <a:extLst>
                <a:ext uri="{FF2B5EF4-FFF2-40B4-BE49-F238E27FC236}">
                  <a16:creationId xmlns="" xmlns:a16="http://schemas.microsoft.com/office/drawing/2014/main" id="{FC8E3C19-B23A-49CB-A0E4-C5CDB391AA5A}"/>
                </a:ext>
              </a:extLst>
            </p:cNvPr>
            <p:cNvSpPr>
              <a:spLocks/>
            </p:cNvSpPr>
            <p:nvPr/>
          </p:nvSpPr>
          <p:spPr bwMode="auto">
            <a:xfrm>
              <a:off x="4462646" y="3034720"/>
              <a:ext cx="2222" cy="3333"/>
            </a:xfrm>
            <a:custGeom>
              <a:avLst/>
              <a:gdLst>
                <a:gd name="T0" fmla="*/ 2 w 2"/>
                <a:gd name="T1" fmla="*/ 3 h 3"/>
                <a:gd name="T2" fmla="*/ 1 w 2"/>
                <a:gd name="T3" fmla="*/ 1 h 3"/>
                <a:gd name="T4" fmla="*/ 2 w 2"/>
                <a:gd name="T5" fmla="*/ 3 h 3"/>
              </a:gdLst>
              <a:ahLst/>
              <a:cxnLst>
                <a:cxn ang="0">
                  <a:pos x="T0" y="T1"/>
                </a:cxn>
                <a:cxn ang="0">
                  <a:pos x="T2" y="T3"/>
                </a:cxn>
                <a:cxn ang="0">
                  <a:pos x="T4" y="T5"/>
                </a:cxn>
              </a:cxnLst>
              <a:rect l="0" t="0" r="r" b="b"/>
              <a:pathLst>
                <a:path w="2" h="3">
                  <a:moveTo>
                    <a:pt x="2" y="3"/>
                  </a:moveTo>
                  <a:cubicBezTo>
                    <a:pt x="2" y="3"/>
                    <a:pt x="2" y="2"/>
                    <a:pt x="1" y="1"/>
                  </a:cubicBezTo>
                  <a:cubicBezTo>
                    <a:pt x="1" y="0"/>
                    <a:pt x="0" y="3"/>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0" name="Freeform 546">
              <a:extLst>
                <a:ext uri="{FF2B5EF4-FFF2-40B4-BE49-F238E27FC236}">
                  <a16:creationId xmlns="" xmlns:a16="http://schemas.microsoft.com/office/drawing/2014/main" id="{3EAAAD20-E2E9-4007-923D-8827D2F6FC44}"/>
                </a:ext>
              </a:extLst>
            </p:cNvPr>
            <p:cNvSpPr>
              <a:spLocks/>
            </p:cNvSpPr>
            <p:nvPr/>
          </p:nvSpPr>
          <p:spPr bwMode="auto">
            <a:xfrm>
              <a:off x="4463757" y="3042497"/>
              <a:ext cx="3333" cy="6666"/>
            </a:xfrm>
            <a:custGeom>
              <a:avLst/>
              <a:gdLst>
                <a:gd name="T0" fmla="*/ 1 w 3"/>
                <a:gd name="T1" fmla="*/ 2 h 6"/>
                <a:gd name="T2" fmla="*/ 2 w 3"/>
                <a:gd name="T3" fmla="*/ 5 h 6"/>
                <a:gd name="T4" fmla="*/ 2 w 3"/>
                <a:gd name="T5" fmla="*/ 2 h 6"/>
                <a:gd name="T6" fmla="*/ 1 w 3"/>
                <a:gd name="T7" fmla="*/ 2 h 6"/>
              </a:gdLst>
              <a:ahLst/>
              <a:cxnLst>
                <a:cxn ang="0">
                  <a:pos x="T0" y="T1"/>
                </a:cxn>
                <a:cxn ang="0">
                  <a:pos x="T2" y="T3"/>
                </a:cxn>
                <a:cxn ang="0">
                  <a:pos x="T4" y="T5"/>
                </a:cxn>
                <a:cxn ang="0">
                  <a:pos x="T6" y="T7"/>
                </a:cxn>
              </a:cxnLst>
              <a:rect l="0" t="0" r="r" b="b"/>
              <a:pathLst>
                <a:path w="3" h="6">
                  <a:moveTo>
                    <a:pt x="1" y="2"/>
                  </a:moveTo>
                  <a:cubicBezTo>
                    <a:pt x="0" y="4"/>
                    <a:pt x="1" y="6"/>
                    <a:pt x="2" y="5"/>
                  </a:cubicBezTo>
                  <a:cubicBezTo>
                    <a:pt x="3" y="5"/>
                    <a:pt x="3" y="4"/>
                    <a:pt x="2" y="2"/>
                  </a:cubicBezTo>
                  <a:cubicBezTo>
                    <a:pt x="1" y="0"/>
                    <a:pt x="1"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1" name="Freeform 547">
              <a:extLst>
                <a:ext uri="{FF2B5EF4-FFF2-40B4-BE49-F238E27FC236}">
                  <a16:creationId xmlns="" xmlns:a16="http://schemas.microsoft.com/office/drawing/2014/main" id="{7E2EF503-66EB-4CB6-BDF1-ED192E914125}"/>
                </a:ext>
              </a:extLst>
            </p:cNvPr>
            <p:cNvSpPr>
              <a:spLocks/>
            </p:cNvSpPr>
            <p:nvPr/>
          </p:nvSpPr>
          <p:spPr bwMode="auto">
            <a:xfrm>
              <a:off x="4461535" y="3056940"/>
              <a:ext cx="3333" cy="6666"/>
            </a:xfrm>
            <a:custGeom>
              <a:avLst/>
              <a:gdLst>
                <a:gd name="T0" fmla="*/ 3 w 3"/>
                <a:gd name="T1" fmla="*/ 4 h 7"/>
                <a:gd name="T2" fmla="*/ 0 w 3"/>
                <a:gd name="T3" fmla="*/ 6 h 7"/>
                <a:gd name="T4" fmla="*/ 3 w 3"/>
                <a:gd name="T5" fmla="*/ 4 h 7"/>
              </a:gdLst>
              <a:ahLst/>
              <a:cxnLst>
                <a:cxn ang="0">
                  <a:pos x="T0" y="T1"/>
                </a:cxn>
                <a:cxn ang="0">
                  <a:pos x="T2" y="T3"/>
                </a:cxn>
                <a:cxn ang="0">
                  <a:pos x="T4" y="T5"/>
                </a:cxn>
              </a:cxnLst>
              <a:rect l="0" t="0" r="r" b="b"/>
              <a:pathLst>
                <a:path w="3" h="7">
                  <a:moveTo>
                    <a:pt x="3" y="4"/>
                  </a:moveTo>
                  <a:cubicBezTo>
                    <a:pt x="3" y="1"/>
                    <a:pt x="2" y="0"/>
                    <a:pt x="0" y="6"/>
                  </a:cubicBezTo>
                  <a:cubicBezTo>
                    <a:pt x="0" y="6"/>
                    <a:pt x="2" y="7"/>
                    <a:pt x="3"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2" name="Freeform 548">
              <a:extLst>
                <a:ext uri="{FF2B5EF4-FFF2-40B4-BE49-F238E27FC236}">
                  <a16:creationId xmlns="" xmlns:a16="http://schemas.microsoft.com/office/drawing/2014/main" id="{FFE8987F-72BC-4860-8D36-F9C46D3A0DE8}"/>
                </a:ext>
              </a:extLst>
            </p:cNvPr>
            <p:cNvSpPr>
              <a:spLocks/>
            </p:cNvSpPr>
            <p:nvPr/>
          </p:nvSpPr>
          <p:spPr bwMode="auto">
            <a:xfrm>
              <a:off x="4464868" y="3053607"/>
              <a:ext cx="4444" cy="3333"/>
            </a:xfrm>
            <a:custGeom>
              <a:avLst/>
              <a:gdLst>
                <a:gd name="T0" fmla="*/ 2 w 4"/>
                <a:gd name="T1" fmla="*/ 0 h 3"/>
                <a:gd name="T2" fmla="*/ 3 w 4"/>
                <a:gd name="T3" fmla="*/ 3 h 3"/>
                <a:gd name="T4" fmla="*/ 2 w 4"/>
                <a:gd name="T5" fmla="*/ 0 h 3"/>
              </a:gdLst>
              <a:ahLst/>
              <a:cxnLst>
                <a:cxn ang="0">
                  <a:pos x="T0" y="T1"/>
                </a:cxn>
                <a:cxn ang="0">
                  <a:pos x="T2" y="T3"/>
                </a:cxn>
                <a:cxn ang="0">
                  <a:pos x="T4" y="T5"/>
                </a:cxn>
              </a:cxnLst>
              <a:rect l="0" t="0" r="r" b="b"/>
              <a:pathLst>
                <a:path w="4" h="3">
                  <a:moveTo>
                    <a:pt x="2" y="0"/>
                  </a:moveTo>
                  <a:cubicBezTo>
                    <a:pt x="0" y="0"/>
                    <a:pt x="3" y="3"/>
                    <a:pt x="3" y="3"/>
                  </a:cubicBezTo>
                  <a:cubicBezTo>
                    <a:pt x="4" y="1"/>
                    <a:pt x="4" y="1"/>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3" name="Freeform 549">
              <a:extLst>
                <a:ext uri="{FF2B5EF4-FFF2-40B4-BE49-F238E27FC236}">
                  <a16:creationId xmlns="" xmlns:a16="http://schemas.microsoft.com/office/drawing/2014/main" id="{3007AD6D-D6F4-4036-B973-D2E41C15DC37}"/>
                </a:ext>
              </a:extLst>
            </p:cNvPr>
            <p:cNvSpPr>
              <a:spLocks/>
            </p:cNvSpPr>
            <p:nvPr/>
          </p:nvSpPr>
          <p:spPr bwMode="auto">
            <a:xfrm>
              <a:off x="4464868" y="3056940"/>
              <a:ext cx="4444" cy="5555"/>
            </a:xfrm>
            <a:custGeom>
              <a:avLst/>
              <a:gdLst>
                <a:gd name="T0" fmla="*/ 2 w 4"/>
                <a:gd name="T1" fmla="*/ 1 h 6"/>
                <a:gd name="T2" fmla="*/ 1 w 4"/>
                <a:gd name="T3" fmla="*/ 3 h 6"/>
                <a:gd name="T4" fmla="*/ 3 w 4"/>
                <a:gd name="T5" fmla="*/ 5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2"/>
                    <a:pt x="0" y="2"/>
                    <a:pt x="1" y="3"/>
                  </a:cubicBezTo>
                  <a:cubicBezTo>
                    <a:pt x="2" y="4"/>
                    <a:pt x="3" y="6"/>
                    <a:pt x="3" y="5"/>
                  </a:cubicBezTo>
                  <a:cubicBezTo>
                    <a:pt x="4" y="4"/>
                    <a:pt x="3" y="3"/>
                    <a:pt x="3" y="2"/>
                  </a:cubicBezTo>
                  <a:cubicBezTo>
                    <a:pt x="3" y="2"/>
                    <a:pt x="3"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4" name="Freeform 550">
              <a:extLst>
                <a:ext uri="{FF2B5EF4-FFF2-40B4-BE49-F238E27FC236}">
                  <a16:creationId xmlns="" xmlns:a16="http://schemas.microsoft.com/office/drawing/2014/main" id="{E3711039-05DE-4D4B-868A-68E9A1D73E22}"/>
                </a:ext>
              </a:extLst>
            </p:cNvPr>
            <p:cNvSpPr>
              <a:spLocks/>
            </p:cNvSpPr>
            <p:nvPr/>
          </p:nvSpPr>
          <p:spPr bwMode="auto">
            <a:xfrm>
              <a:off x="4460424" y="3070273"/>
              <a:ext cx="3333" cy="3333"/>
            </a:xfrm>
            <a:custGeom>
              <a:avLst/>
              <a:gdLst>
                <a:gd name="T0" fmla="*/ 1 w 3"/>
                <a:gd name="T1" fmla="*/ 1 h 4"/>
                <a:gd name="T2" fmla="*/ 2 w 3"/>
                <a:gd name="T3" fmla="*/ 3 h 4"/>
                <a:gd name="T4" fmla="*/ 3 w 3"/>
                <a:gd name="T5" fmla="*/ 2 h 4"/>
                <a:gd name="T6" fmla="*/ 1 w 3"/>
                <a:gd name="T7" fmla="*/ 1 h 4"/>
              </a:gdLst>
              <a:ahLst/>
              <a:cxnLst>
                <a:cxn ang="0">
                  <a:pos x="T0" y="T1"/>
                </a:cxn>
                <a:cxn ang="0">
                  <a:pos x="T2" y="T3"/>
                </a:cxn>
                <a:cxn ang="0">
                  <a:pos x="T4" y="T5"/>
                </a:cxn>
                <a:cxn ang="0">
                  <a:pos x="T6" y="T7"/>
                </a:cxn>
              </a:cxnLst>
              <a:rect l="0" t="0" r="r" b="b"/>
              <a:pathLst>
                <a:path w="3" h="4">
                  <a:moveTo>
                    <a:pt x="1" y="1"/>
                  </a:moveTo>
                  <a:cubicBezTo>
                    <a:pt x="0" y="1"/>
                    <a:pt x="1" y="3"/>
                    <a:pt x="2" y="3"/>
                  </a:cubicBezTo>
                  <a:cubicBezTo>
                    <a:pt x="3" y="3"/>
                    <a:pt x="3" y="4"/>
                    <a:pt x="3" y="2"/>
                  </a:cubicBezTo>
                  <a:cubicBezTo>
                    <a:pt x="3" y="2"/>
                    <a:pt x="1"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5" name="Freeform 551">
              <a:extLst>
                <a:ext uri="{FF2B5EF4-FFF2-40B4-BE49-F238E27FC236}">
                  <a16:creationId xmlns="" xmlns:a16="http://schemas.microsoft.com/office/drawing/2014/main" id="{B47AA6A3-89DD-41C8-95FA-49B923888CB4}"/>
                </a:ext>
              </a:extLst>
            </p:cNvPr>
            <p:cNvSpPr>
              <a:spLocks/>
            </p:cNvSpPr>
            <p:nvPr/>
          </p:nvSpPr>
          <p:spPr bwMode="auto">
            <a:xfrm>
              <a:off x="4451536" y="2981392"/>
              <a:ext cx="2222" cy="8888"/>
            </a:xfrm>
            <a:custGeom>
              <a:avLst/>
              <a:gdLst>
                <a:gd name="T0" fmla="*/ 1 w 2"/>
                <a:gd name="T1" fmla="*/ 4 h 8"/>
                <a:gd name="T2" fmla="*/ 0 w 2"/>
                <a:gd name="T3" fmla="*/ 4 h 8"/>
                <a:gd name="T4" fmla="*/ 1 w 2"/>
                <a:gd name="T5" fmla="*/ 4 h 8"/>
              </a:gdLst>
              <a:ahLst/>
              <a:cxnLst>
                <a:cxn ang="0">
                  <a:pos x="T0" y="T1"/>
                </a:cxn>
                <a:cxn ang="0">
                  <a:pos x="T2" y="T3"/>
                </a:cxn>
                <a:cxn ang="0">
                  <a:pos x="T4" y="T5"/>
                </a:cxn>
              </a:cxnLst>
              <a:rect l="0" t="0" r="r" b="b"/>
              <a:pathLst>
                <a:path w="2" h="8">
                  <a:moveTo>
                    <a:pt x="1" y="4"/>
                  </a:moveTo>
                  <a:cubicBezTo>
                    <a:pt x="1" y="0"/>
                    <a:pt x="0" y="2"/>
                    <a:pt x="0" y="4"/>
                  </a:cubicBezTo>
                  <a:cubicBezTo>
                    <a:pt x="0" y="4"/>
                    <a:pt x="2" y="8"/>
                    <a:pt x="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6" name="Freeform 552">
              <a:extLst>
                <a:ext uri="{FF2B5EF4-FFF2-40B4-BE49-F238E27FC236}">
                  <a16:creationId xmlns="" xmlns:a16="http://schemas.microsoft.com/office/drawing/2014/main" id="{4E8303BE-063C-4970-9D20-A7A6BDE54392}"/>
                </a:ext>
              </a:extLst>
            </p:cNvPr>
            <p:cNvSpPr>
              <a:spLocks/>
            </p:cNvSpPr>
            <p:nvPr/>
          </p:nvSpPr>
          <p:spPr bwMode="auto">
            <a:xfrm>
              <a:off x="4370432" y="2789186"/>
              <a:ext cx="137766" cy="295529"/>
            </a:xfrm>
            <a:custGeom>
              <a:avLst/>
              <a:gdLst>
                <a:gd name="T0" fmla="*/ 110 w 133"/>
                <a:gd name="T1" fmla="*/ 259 h 285"/>
                <a:gd name="T2" fmla="*/ 107 w 133"/>
                <a:gd name="T3" fmla="*/ 248 h 285"/>
                <a:gd name="T4" fmla="*/ 103 w 133"/>
                <a:gd name="T5" fmla="*/ 230 h 285"/>
                <a:gd name="T6" fmla="*/ 89 w 133"/>
                <a:gd name="T7" fmla="*/ 210 h 285"/>
                <a:gd name="T8" fmla="*/ 94 w 133"/>
                <a:gd name="T9" fmla="*/ 198 h 285"/>
                <a:gd name="T10" fmla="*/ 99 w 133"/>
                <a:gd name="T11" fmla="*/ 189 h 285"/>
                <a:gd name="T12" fmla="*/ 91 w 133"/>
                <a:gd name="T13" fmla="*/ 179 h 285"/>
                <a:gd name="T14" fmla="*/ 80 w 133"/>
                <a:gd name="T15" fmla="*/ 161 h 285"/>
                <a:gd name="T16" fmla="*/ 82 w 133"/>
                <a:gd name="T17" fmla="*/ 154 h 285"/>
                <a:gd name="T18" fmla="*/ 87 w 133"/>
                <a:gd name="T19" fmla="*/ 137 h 285"/>
                <a:gd name="T20" fmla="*/ 103 w 133"/>
                <a:gd name="T21" fmla="*/ 133 h 285"/>
                <a:gd name="T22" fmla="*/ 108 w 133"/>
                <a:gd name="T23" fmla="*/ 128 h 285"/>
                <a:gd name="T24" fmla="*/ 118 w 133"/>
                <a:gd name="T25" fmla="*/ 124 h 285"/>
                <a:gd name="T26" fmla="*/ 125 w 133"/>
                <a:gd name="T27" fmla="*/ 115 h 285"/>
                <a:gd name="T28" fmla="*/ 130 w 133"/>
                <a:gd name="T29" fmla="*/ 108 h 285"/>
                <a:gd name="T30" fmla="*/ 115 w 133"/>
                <a:gd name="T31" fmla="*/ 103 h 285"/>
                <a:gd name="T32" fmla="*/ 106 w 133"/>
                <a:gd name="T33" fmla="*/ 91 h 285"/>
                <a:gd name="T34" fmla="*/ 100 w 133"/>
                <a:gd name="T35" fmla="*/ 85 h 285"/>
                <a:gd name="T36" fmla="*/ 98 w 133"/>
                <a:gd name="T37" fmla="*/ 69 h 285"/>
                <a:gd name="T38" fmla="*/ 80 w 133"/>
                <a:gd name="T39" fmla="*/ 74 h 285"/>
                <a:gd name="T40" fmla="*/ 80 w 133"/>
                <a:gd name="T41" fmla="*/ 65 h 285"/>
                <a:gd name="T42" fmla="*/ 83 w 133"/>
                <a:gd name="T43" fmla="*/ 58 h 285"/>
                <a:gd name="T44" fmla="*/ 89 w 133"/>
                <a:gd name="T45" fmla="*/ 47 h 285"/>
                <a:gd name="T46" fmla="*/ 97 w 133"/>
                <a:gd name="T47" fmla="*/ 34 h 285"/>
                <a:gd name="T48" fmla="*/ 93 w 133"/>
                <a:gd name="T49" fmla="*/ 13 h 285"/>
                <a:gd name="T50" fmla="*/ 88 w 133"/>
                <a:gd name="T51" fmla="*/ 6 h 285"/>
                <a:gd name="T52" fmla="*/ 77 w 133"/>
                <a:gd name="T53" fmla="*/ 4 h 285"/>
                <a:gd name="T54" fmla="*/ 70 w 133"/>
                <a:gd name="T55" fmla="*/ 14 h 285"/>
                <a:gd name="T56" fmla="*/ 69 w 133"/>
                <a:gd name="T57" fmla="*/ 20 h 285"/>
                <a:gd name="T58" fmla="*/ 49 w 133"/>
                <a:gd name="T59" fmla="*/ 28 h 285"/>
                <a:gd name="T60" fmla="*/ 43 w 133"/>
                <a:gd name="T61" fmla="*/ 32 h 285"/>
                <a:gd name="T62" fmla="*/ 40 w 133"/>
                <a:gd name="T63" fmla="*/ 46 h 285"/>
                <a:gd name="T64" fmla="*/ 35 w 133"/>
                <a:gd name="T65" fmla="*/ 60 h 285"/>
                <a:gd name="T66" fmla="*/ 26 w 133"/>
                <a:gd name="T67" fmla="*/ 73 h 285"/>
                <a:gd name="T68" fmla="*/ 18 w 133"/>
                <a:gd name="T69" fmla="*/ 77 h 285"/>
                <a:gd name="T70" fmla="*/ 13 w 133"/>
                <a:gd name="T71" fmla="*/ 91 h 285"/>
                <a:gd name="T72" fmla="*/ 9 w 133"/>
                <a:gd name="T73" fmla="*/ 101 h 285"/>
                <a:gd name="T74" fmla="*/ 6 w 133"/>
                <a:gd name="T75" fmla="*/ 114 h 285"/>
                <a:gd name="T76" fmla="*/ 0 w 133"/>
                <a:gd name="T77" fmla="*/ 116 h 285"/>
                <a:gd name="T78" fmla="*/ 9 w 133"/>
                <a:gd name="T79" fmla="*/ 127 h 285"/>
                <a:gd name="T80" fmla="*/ 14 w 133"/>
                <a:gd name="T81" fmla="*/ 135 h 285"/>
                <a:gd name="T82" fmla="*/ 25 w 133"/>
                <a:gd name="T83" fmla="*/ 142 h 285"/>
                <a:gd name="T84" fmla="*/ 26 w 133"/>
                <a:gd name="T85" fmla="*/ 147 h 285"/>
                <a:gd name="T86" fmla="*/ 33 w 133"/>
                <a:gd name="T87" fmla="*/ 194 h 285"/>
                <a:gd name="T88" fmla="*/ 39 w 133"/>
                <a:gd name="T89" fmla="*/ 196 h 285"/>
                <a:gd name="T90" fmla="*/ 46 w 133"/>
                <a:gd name="T91" fmla="*/ 199 h 285"/>
                <a:gd name="T92" fmla="*/ 61 w 133"/>
                <a:gd name="T93" fmla="*/ 188 h 285"/>
                <a:gd name="T94" fmla="*/ 78 w 133"/>
                <a:gd name="T95" fmla="*/ 187 h 285"/>
                <a:gd name="T96" fmla="*/ 86 w 133"/>
                <a:gd name="T97" fmla="*/ 218 h 285"/>
                <a:gd name="T98" fmla="*/ 95 w 133"/>
                <a:gd name="T99" fmla="*/ 241 h 285"/>
                <a:gd name="T100" fmla="*/ 95 w 133"/>
                <a:gd name="T101" fmla="*/ 257 h 285"/>
                <a:gd name="T102" fmla="*/ 95 w 133"/>
                <a:gd name="T103" fmla="*/ 27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285">
                  <a:moveTo>
                    <a:pt x="97" y="280"/>
                  </a:moveTo>
                  <a:cubicBezTo>
                    <a:pt x="97" y="279"/>
                    <a:pt x="99" y="275"/>
                    <a:pt x="99" y="275"/>
                  </a:cubicBezTo>
                  <a:cubicBezTo>
                    <a:pt x="99" y="275"/>
                    <a:pt x="99" y="274"/>
                    <a:pt x="99" y="274"/>
                  </a:cubicBezTo>
                  <a:cubicBezTo>
                    <a:pt x="100" y="273"/>
                    <a:pt x="102" y="271"/>
                    <a:pt x="103" y="270"/>
                  </a:cubicBezTo>
                  <a:cubicBezTo>
                    <a:pt x="103" y="270"/>
                    <a:pt x="110" y="259"/>
                    <a:pt x="110" y="259"/>
                  </a:cubicBezTo>
                  <a:cubicBezTo>
                    <a:pt x="110" y="259"/>
                    <a:pt x="110" y="259"/>
                    <a:pt x="110" y="258"/>
                  </a:cubicBezTo>
                  <a:cubicBezTo>
                    <a:pt x="110" y="258"/>
                    <a:pt x="109" y="257"/>
                    <a:pt x="109" y="257"/>
                  </a:cubicBezTo>
                  <a:cubicBezTo>
                    <a:pt x="109" y="256"/>
                    <a:pt x="109" y="254"/>
                    <a:pt x="109" y="254"/>
                  </a:cubicBezTo>
                  <a:cubicBezTo>
                    <a:pt x="108" y="254"/>
                    <a:pt x="108" y="254"/>
                    <a:pt x="108" y="253"/>
                  </a:cubicBezTo>
                  <a:cubicBezTo>
                    <a:pt x="108" y="252"/>
                    <a:pt x="107" y="248"/>
                    <a:pt x="107" y="248"/>
                  </a:cubicBezTo>
                  <a:cubicBezTo>
                    <a:pt x="107" y="248"/>
                    <a:pt x="107" y="247"/>
                    <a:pt x="107" y="247"/>
                  </a:cubicBezTo>
                  <a:cubicBezTo>
                    <a:pt x="107" y="247"/>
                    <a:pt x="103" y="242"/>
                    <a:pt x="103" y="241"/>
                  </a:cubicBezTo>
                  <a:cubicBezTo>
                    <a:pt x="103" y="240"/>
                    <a:pt x="102" y="239"/>
                    <a:pt x="103" y="239"/>
                  </a:cubicBezTo>
                  <a:cubicBezTo>
                    <a:pt x="104" y="238"/>
                    <a:pt x="104" y="238"/>
                    <a:pt x="104" y="237"/>
                  </a:cubicBezTo>
                  <a:cubicBezTo>
                    <a:pt x="104" y="236"/>
                    <a:pt x="103" y="230"/>
                    <a:pt x="103" y="230"/>
                  </a:cubicBezTo>
                  <a:cubicBezTo>
                    <a:pt x="103" y="230"/>
                    <a:pt x="103" y="230"/>
                    <a:pt x="103" y="230"/>
                  </a:cubicBezTo>
                  <a:cubicBezTo>
                    <a:pt x="103" y="229"/>
                    <a:pt x="92" y="217"/>
                    <a:pt x="92" y="217"/>
                  </a:cubicBezTo>
                  <a:cubicBezTo>
                    <a:pt x="92" y="217"/>
                    <a:pt x="91" y="216"/>
                    <a:pt x="91" y="215"/>
                  </a:cubicBezTo>
                  <a:cubicBezTo>
                    <a:pt x="91" y="215"/>
                    <a:pt x="89" y="211"/>
                    <a:pt x="89" y="211"/>
                  </a:cubicBezTo>
                  <a:cubicBezTo>
                    <a:pt x="89" y="211"/>
                    <a:pt x="89" y="211"/>
                    <a:pt x="89" y="210"/>
                  </a:cubicBezTo>
                  <a:cubicBezTo>
                    <a:pt x="89" y="210"/>
                    <a:pt x="89" y="207"/>
                    <a:pt x="89" y="207"/>
                  </a:cubicBezTo>
                  <a:cubicBezTo>
                    <a:pt x="89" y="207"/>
                    <a:pt x="89" y="207"/>
                    <a:pt x="89" y="207"/>
                  </a:cubicBezTo>
                  <a:cubicBezTo>
                    <a:pt x="90" y="207"/>
                    <a:pt x="93" y="206"/>
                    <a:pt x="93" y="206"/>
                  </a:cubicBezTo>
                  <a:cubicBezTo>
                    <a:pt x="94" y="206"/>
                    <a:pt x="95" y="205"/>
                    <a:pt x="95" y="202"/>
                  </a:cubicBezTo>
                  <a:cubicBezTo>
                    <a:pt x="94" y="200"/>
                    <a:pt x="95" y="199"/>
                    <a:pt x="94" y="198"/>
                  </a:cubicBezTo>
                  <a:cubicBezTo>
                    <a:pt x="94" y="197"/>
                    <a:pt x="94" y="195"/>
                    <a:pt x="94" y="195"/>
                  </a:cubicBezTo>
                  <a:cubicBezTo>
                    <a:pt x="94" y="195"/>
                    <a:pt x="94" y="194"/>
                    <a:pt x="95" y="194"/>
                  </a:cubicBezTo>
                  <a:cubicBezTo>
                    <a:pt x="95" y="194"/>
                    <a:pt x="97" y="194"/>
                    <a:pt x="98" y="194"/>
                  </a:cubicBezTo>
                  <a:cubicBezTo>
                    <a:pt x="98" y="193"/>
                    <a:pt x="99" y="193"/>
                    <a:pt x="99" y="192"/>
                  </a:cubicBezTo>
                  <a:cubicBezTo>
                    <a:pt x="99" y="191"/>
                    <a:pt x="100" y="190"/>
                    <a:pt x="99" y="189"/>
                  </a:cubicBezTo>
                  <a:cubicBezTo>
                    <a:pt x="99" y="188"/>
                    <a:pt x="99" y="188"/>
                    <a:pt x="98" y="188"/>
                  </a:cubicBezTo>
                  <a:cubicBezTo>
                    <a:pt x="98" y="189"/>
                    <a:pt x="97" y="191"/>
                    <a:pt x="97" y="191"/>
                  </a:cubicBezTo>
                  <a:cubicBezTo>
                    <a:pt x="97" y="191"/>
                    <a:pt x="96" y="191"/>
                    <a:pt x="96" y="191"/>
                  </a:cubicBezTo>
                  <a:cubicBezTo>
                    <a:pt x="96" y="190"/>
                    <a:pt x="95" y="187"/>
                    <a:pt x="95" y="186"/>
                  </a:cubicBezTo>
                  <a:cubicBezTo>
                    <a:pt x="95" y="185"/>
                    <a:pt x="95" y="181"/>
                    <a:pt x="91" y="179"/>
                  </a:cubicBezTo>
                  <a:cubicBezTo>
                    <a:pt x="91" y="179"/>
                    <a:pt x="90" y="179"/>
                    <a:pt x="90" y="179"/>
                  </a:cubicBezTo>
                  <a:cubicBezTo>
                    <a:pt x="90" y="178"/>
                    <a:pt x="82" y="168"/>
                    <a:pt x="82" y="168"/>
                  </a:cubicBezTo>
                  <a:cubicBezTo>
                    <a:pt x="82" y="168"/>
                    <a:pt x="81" y="167"/>
                    <a:pt x="81" y="167"/>
                  </a:cubicBezTo>
                  <a:cubicBezTo>
                    <a:pt x="82" y="167"/>
                    <a:pt x="82" y="164"/>
                    <a:pt x="81" y="163"/>
                  </a:cubicBezTo>
                  <a:cubicBezTo>
                    <a:pt x="81" y="161"/>
                    <a:pt x="80" y="161"/>
                    <a:pt x="80" y="161"/>
                  </a:cubicBezTo>
                  <a:cubicBezTo>
                    <a:pt x="79" y="161"/>
                    <a:pt x="78" y="161"/>
                    <a:pt x="77" y="159"/>
                  </a:cubicBezTo>
                  <a:cubicBezTo>
                    <a:pt x="77" y="157"/>
                    <a:pt x="76" y="157"/>
                    <a:pt x="76" y="157"/>
                  </a:cubicBezTo>
                  <a:cubicBezTo>
                    <a:pt x="76" y="157"/>
                    <a:pt x="76" y="156"/>
                    <a:pt x="77" y="156"/>
                  </a:cubicBezTo>
                  <a:cubicBezTo>
                    <a:pt x="78" y="156"/>
                    <a:pt x="80" y="156"/>
                    <a:pt x="81" y="156"/>
                  </a:cubicBezTo>
                  <a:cubicBezTo>
                    <a:pt x="82" y="156"/>
                    <a:pt x="83" y="156"/>
                    <a:pt x="82" y="154"/>
                  </a:cubicBezTo>
                  <a:cubicBezTo>
                    <a:pt x="82" y="152"/>
                    <a:pt x="82" y="149"/>
                    <a:pt x="83" y="147"/>
                  </a:cubicBezTo>
                  <a:cubicBezTo>
                    <a:pt x="83" y="147"/>
                    <a:pt x="84" y="146"/>
                    <a:pt x="84" y="146"/>
                  </a:cubicBezTo>
                  <a:cubicBezTo>
                    <a:pt x="84" y="145"/>
                    <a:pt x="84" y="141"/>
                    <a:pt x="84" y="141"/>
                  </a:cubicBezTo>
                  <a:cubicBezTo>
                    <a:pt x="84" y="141"/>
                    <a:pt x="84" y="141"/>
                    <a:pt x="84" y="140"/>
                  </a:cubicBezTo>
                  <a:cubicBezTo>
                    <a:pt x="85" y="140"/>
                    <a:pt x="86" y="137"/>
                    <a:pt x="87" y="137"/>
                  </a:cubicBezTo>
                  <a:cubicBezTo>
                    <a:pt x="88" y="137"/>
                    <a:pt x="89" y="138"/>
                    <a:pt x="90" y="138"/>
                  </a:cubicBezTo>
                  <a:cubicBezTo>
                    <a:pt x="91" y="138"/>
                    <a:pt x="93" y="139"/>
                    <a:pt x="93" y="139"/>
                  </a:cubicBezTo>
                  <a:cubicBezTo>
                    <a:pt x="94" y="139"/>
                    <a:pt x="99" y="138"/>
                    <a:pt x="100" y="138"/>
                  </a:cubicBezTo>
                  <a:cubicBezTo>
                    <a:pt x="100" y="138"/>
                    <a:pt x="102" y="137"/>
                    <a:pt x="102" y="135"/>
                  </a:cubicBezTo>
                  <a:cubicBezTo>
                    <a:pt x="102" y="133"/>
                    <a:pt x="103" y="133"/>
                    <a:pt x="103" y="133"/>
                  </a:cubicBezTo>
                  <a:cubicBezTo>
                    <a:pt x="103" y="133"/>
                    <a:pt x="103" y="132"/>
                    <a:pt x="103" y="132"/>
                  </a:cubicBezTo>
                  <a:cubicBezTo>
                    <a:pt x="104" y="132"/>
                    <a:pt x="108" y="132"/>
                    <a:pt x="108" y="132"/>
                  </a:cubicBezTo>
                  <a:cubicBezTo>
                    <a:pt x="108" y="132"/>
                    <a:pt x="109" y="132"/>
                    <a:pt x="108" y="131"/>
                  </a:cubicBezTo>
                  <a:cubicBezTo>
                    <a:pt x="108" y="130"/>
                    <a:pt x="107" y="129"/>
                    <a:pt x="107" y="129"/>
                  </a:cubicBezTo>
                  <a:cubicBezTo>
                    <a:pt x="107" y="128"/>
                    <a:pt x="107" y="128"/>
                    <a:pt x="108" y="128"/>
                  </a:cubicBezTo>
                  <a:cubicBezTo>
                    <a:pt x="109" y="129"/>
                    <a:pt x="110" y="129"/>
                    <a:pt x="110" y="129"/>
                  </a:cubicBezTo>
                  <a:cubicBezTo>
                    <a:pt x="111" y="129"/>
                    <a:pt x="111" y="129"/>
                    <a:pt x="111" y="129"/>
                  </a:cubicBezTo>
                  <a:cubicBezTo>
                    <a:pt x="112" y="128"/>
                    <a:pt x="114" y="127"/>
                    <a:pt x="115" y="127"/>
                  </a:cubicBezTo>
                  <a:cubicBezTo>
                    <a:pt x="116" y="128"/>
                    <a:pt x="117" y="128"/>
                    <a:pt x="117" y="129"/>
                  </a:cubicBezTo>
                  <a:cubicBezTo>
                    <a:pt x="117" y="127"/>
                    <a:pt x="118" y="125"/>
                    <a:pt x="118" y="124"/>
                  </a:cubicBezTo>
                  <a:cubicBezTo>
                    <a:pt x="119" y="124"/>
                    <a:pt x="120" y="122"/>
                    <a:pt x="122" y="121"/>
                  </a:cubicBezTo>
                  <a:cubicBezTo>
                    <a:pt x="124" y="121"/>
                    <a:pt x="125" y="122"/>
                    <a:pt x="125" y="121"/>
                  </a:cubicBezTo>
                  <a:cubicBezTo>
                    <a:pt x="124" y="120"/>
                    <a:pt x="124" y="119"/>
                    <a:pt x="124" y="119"/>
                  </a:cubicBezTo>
                  <a:cubicBezTo>
                    <a:pt x="124" y="119"/>
                    <a:pt x="123" y="119"/>
                    <a:pt x="124" y="119"/>
                  </a:cubicBezTo>
                  <a:cubicBezTo>
                    <a:pt x="124" y="118"/>
                    <a:pt x="125" y="116"/>
                    <a:pt x="125" y="115"/>
                  </a:cubicBezTo>
                  <a:cubicBezTo>
                    <a:pt x="126" y="115"/>
                    <a:pt x="127" y="113"/>
                    <a:pt x="128" y="112"/>
                  </a:cubicBezTo>
                  <a:cubicBezTo>
                    <a:pt x="129" y="112"/>
                    <a:pt x="131" y="111"/>
                    <a:pt x="133" y="110"/>
                  </a:cubicBezTo>
                  <a:cubicBezTo>
                    <a:pt x="132" y="108"/>
                    <a:pt x="132" y="107"/>
                    <a:pt x="132" y="107"/>
                  </a:cubicBezTo>
                  <a:cubicBezTo>
                    <a:pt x="132" y="106"/>
                    <a:pt x="132" y="107"/>
                    <a:pt x="131" y="107"/>
                  </a:cubicBezTo>
                  <a:cubicBezTo>
                    <a:pt x="131" y="107"/>
                    <a:pt x="130" y="108"/>
                    <a:pt x="130" y="108"/>
                  </a:cubicBezTo>
                  <a:cubicBezTo>
                    <a:pt x="128" y="108"/>
                    <a:pt x="120" y="111"/>
                    <a:pt x="119" y="112"/>
                  </a:cubicBezTo>
                  <a:cubicBezTo>
                    <a:pt x="119" y="112"/>
                    <a:pt x="118" y="112"/>
                    <a:pt x="118" y="112"/>
                  </a:cubicBezTo>
                  <a:cubicBezTo>
                    <a:pt x="118" y="112"/>
                    <a:pt x="115" y="107"/>
                    <a:pt x="115" y="107"/>
                  </a:cubicBezTo>
                  <a:cubicBezTo>
                    <a:pt x="115" y="107"/>
                    <a:pt x="115" y="106"/>
                    <a:pt x="115" y="106"/>
                  </a:cubicBezTo>
                  <a:cubicBezTo>
                    <a:pt x="115" y="106"/>
                    <a:pt x="115" y="103"/>
                    <a:pt x="115" y="103"/>
                  </a:cubicBezTo>
                  <a:cubicBezTo>
                    <a:pt x="115" y="102"/>
                    <a:pt x="115" y="102"/>
                    <a:pt x="115" y="102"/>
                  </a:cubicBezTo>
                  <a:cubicBezTo>
                    <a:pt x="115" y="102"/>
                    <a:pt x="105" y="101"/>
                    <a:pt x="104" y="101"/>
                  </a:cubicBezTo>
                  <a:cubicBezTo>
                    <a:pt x="103" y="101"/>
                    <a:pt x="103" y="100"/>
                    <a:pt x="103" y="100"/>
                  </a:cubicBezTo>
                  <a:cubicBezTo>
                    <a:pt x="103" y="100"/>
                    <a:pt x="104" y="99"/>
                    <a:pt x="104" y="98"/>
                  </a:cubicBezTo>
                  <a:cubicBezTo>
                    <a:pt x="105" y="98"/>
                    <a:pt x="106" y="91"/>
                    <a:pt x="106" y="91"/>
                  </a:cubicBezTo>
                  <a:cubicBezTo>
                    <a:pt x="106" y="90"/>
                    <a:pt x="107" y="90"/>
                    <a:pt x="108" y="89"/>
                  </a:cubicBezTo>
                  <a:cubicBezTo>
                    <a:pt x="109" y="89"/>
                    <a:pt x="109" y="87"/>
                    <a:pt x="109" y="87"/>
                  </a:cubicBezTo>
                  <a:cubicBezTo>
                    <a:pt x="109" y="86"/>
                    <a:pt x="108" y="86"/>
                    <a:pt x="108" y="86"/>
                  </a:cubicBezTo>
                  <a:cubicBezTo>
                    <a:pt x="108" y="86"/>
                    <a:pt x="105" y="86"/>
                    <a:pt x="104" y="86"/>
                  </a:cubicBezTo>
                  <a:cubicBezTo>
                    <a:pt x="104" y="86"/>
                    <a:pt x="101" y="85"/>
                    <a:pt x="100" y="85"/>
                  </a:cubicBezTo>
                  <a:cubicBezTo>
                    <a:pt x="100" y="84"/>
                    <a:pt x="100" y="84"/>
                    <a:pt x="100" y="84"/>
                  </a:cubicBezTo>
                  <a:cubicBezTo>
                    <a:pt x="100" y="84"/>
                    <a:pt x="97" y="75"/>
                    <a:pt x="96" y="75"/>
                  </a:cubicBezTo>
                  <a:cubicBezTo>
                    <a:pt x="96" y="74"/>
                    <a:pt x="96" y="74"/>
                    <a:pt x="96" y="74"/>
                  </a:cubicBezTo>
                  <a:cubicBezTo>
                    <a:pt x="96" y="74"/>
                    <a:pt x="98" y="71"/>
                    <a:pt x="99" y="70"/>
                  </a:cubicBezTo>
                  <a:cubicBezTo>
                    <a:pt x="99" y="69"/>
                    <a:pt x="98" y="69"/>
                    <a:pt x="98" y="69"/>
                  </a:cubicBezTo>
                  <a:cubicBezTo>
                    <a:pt x="98" y="69"/>
                    <a:pt x="96" y="70"/>
                    <a:pt x="95" y="70"/>
                  </a:cubicBezTo>
                  <a:cubicBezTo>
                    <a:pt x="95" y="70"/>
                    <a:pt x="95" y="71"/>
                    <a:pt x="94" y="70"/>
                  </a:cubicBezTo>
                  <a:cubicBezTo>
                    <a:pt x="93" y="70"/>
                    <a:pt x="90" y="70"/>
                    <a:pt x="89" y="70"/>
                  </a:cubicBezTo>
                  <a:cubicBezTo>
                    <a:pt x="87" y="71"/>
                    <a:pt x="82" y="73"/>
                    <a:pt x="81" y="74"/>
                  </a:cubicBezTo>
                  <a:cubicBezTo>
                    <a:pt x="81" y="74"/>
                    <a:pt x="80" y="74"/>
                    <a:pt x="80" y="74"/>
                  </a:cubicBezTo>
                  <a:cubicBezTo>
                    <a:pt x="80" y="73"/>
                    <a:pt x="79" y="73"/>
                    <a:pt x="79" y="72"/>
                  </a:cubicBezTo>
                  <a:cubicBezTo>
                    <a:pt x="79" y="71"/>
                    <a:pt x="81" y="69"/>
                    <a:pt x="81" y="69"/>
                  </a:cubicBezTo>
                  <a:cubicBezTo>
                    <a:pt x="82" y="68"/>
                    <a:pt x="82" y="68"/>
                    <a:pt x="82" y="68"/>
                  </a:cubicBezTo>
                  <a:cubicBezTo>
                    <a:pt x="82" y="68"/>
                    <a:pt x="81" y="67"/>
                    <a:pt x="81" y="66"/>
                  </a:cubicBezTo>
                  <a:cubicBezTo>
                    <a:pt x="81" y="65"/>
                    <a:pt x="80" y="65"/>
                    <a:pt x="80" y="65"/>
                  </a:cubicBezTo>
                  <a:cubicBezTo>
                    <a:pt x="80" y="65"/>
                    <a:pt x="79" y="65"/>
                    <a:pt x="79" y="64"/>
                  </a:cubicBezTo>
                  <a:cubicBezTo>
                    <a:pt x="79" y="64"/>
                    <a:pt x="79" y="61"/>
                    <a:pt x="79" y="61"/>
                  </a:cubicBezTo>
                  <a:cubicBezTo>
                    <a:pt x="79" y="61"/>
                    <a:pt x="79" y="60"/>
                    <a:pt x="80" y="60"/>
                  </a:cubicBezTo>
                  <a:cubicBezTo>
                    <a:pt x="80" y="60"/>
                    <a:pt x="82" y="59"/>
                    <a:pt x="82" y="59"/>
                  </a:cubicBezTo>
                  <a:cubicBezTo>
                    <a:pt x="83" y="59"/>
                    <a:pt x="83" y="58"/>
                    <a:pt x="83" y="58"/>
                  </a:cubicBezTo>
                  <a:cubicBezTo>
                    <a:pt x="83" y="57"/>
                    <a:pt x="82" y="56"/>
                    <a:pt x="83" y="54"/>
                  </a:cubicBezTo>
                  <a:cubicBezTo>
                    <a:pt x="83" y="52"/>
                    <a:pt x="86" y="50"/>
                    <a:pt x="87" y="50"/>
                  </a:cubicBezTo>
                  <a:cubicBezTo>
                    <a:pt x="87" y="50"/>
                    <a:pt x="87" y="50"/>
                    <a:pt x="87" y="50"/>
                  </a:cubicBezTo>
                  <a:cubicBezTo>
                    <a:pt x="87" y="50"/>
                    <a:pt x="88" y="47"/>
                    <a:pt x="88" y="47"/>
                  </a:cubicBezTo>
                  <a:cubicBezTo>
                    <a:pt x="88" y="47"/>
                    <a:pt x="89" y="47"/>
                    <a:pt x="89" y="47"/>
                  </a:cubicBezTo>
                  <a:cubicBezTo>
                    <a:pt x="91" y="47"/>
                    <a:pt x="92" y="46"/>
                    <a:pt x="93" y="46"/>
                  </a:cubicBezTo>
                  <a:cubicBezTo>
                    <a:pt x="94" y="45"/>
                    <a:pt x="95" y="43"/>
                    <a:pt x="96" y="43"/>
                  </a:cubicBezTo>
                  <a:cubicBezTo>
                    <a:pt x="97" y="43"/>
                    <a:pt x="96" y="42"/>
                    <a:pt x="96" y="42"/>
                  </a:cubicBezTo>
                  <a:cubicBezTo>
                    <a:pt x="96" y="42"/>
                    <a:pt x="95" y="40"/>
                    <a:pt x="95" y="39"/>
                  </a:cubicBezTo>
                  <a:cubicBezTo>
                    <a:pt x="94" y="37"/>
                    <a:pt x="96" y="34"/>
                    <a:pt x="97" y="34"/>
                  </a:cubicBezTo>
                  <a:cubicBezTo>
                    <a:pt x="97" y="33"/>
                    <a:pt x="97" y="32"/>
                    <a:pt x="97" y="32"/>
                  </a:cubicBezTo>
                  <a:cubicBezTo>
                    <a:pt x="97" y="31"/>
                    <a:pt x="97" y="28"/>
                    <a:pt x="97" y="27"/>
                  </a:cubicBezTo>
                  <a:cubicBezTo>
                    <a:pt x="97" y="25"/>
                    <a:pt x="96" y="16"/>
                    <a:pt x="96" y="15"/>
                  </a:cubicBezTo>
                  <a:cubicBezTo>
                    <a:pt x="96" y="15"/>
                    <a:pt x="96" y="15"/>
                    <a:pt x="95" y="15"/>
                  </a:cubicBezTo>
                  <a:cubicBezTo>
                    <a:pt x="95" y="15"/>
                    <a:pt x="94" y="14"/>
                    <a:pt x="93" y="13"/>
                  </a:cubicBezTo>
                  <a:cubicBezTo>
                    <a:pt x="93" y="13"/>
                    <a:pt x="92" y="13"/>
                    <a:pt x="92" y="14"/>
                  </a:cubicBezTo>
                  <a:cubicBezTo>
                    <a:pt x="92" y="14"/>
                    <a:pt x="92" y="14"/>
                    <a:pt x="92" y="14"/>
                  </a:cubicBezTo>
                  <a:cubicBezTo>
                    <a:pt x="92" y="14"/>
                    <a:pt x="91" y="13"/>
                    <a:pt x="90" y="13"/>
                  </a:cubicBezTo>
                  <a:cubicBezTo>
                    <a:pt x="90" y="13"/>
                    <a:pt x="90" y="13"/>
                    <a:pt x="90" y="13"/>
                  </a:cubicBezTo>
                  <a:cubicBezTo>
                    <a:pt x="90" y="13"/>
                    <a:pt x="88" y="7"/>
                    <a:pt x="88" y="6"/>
                  </a:cubicBezTo>
                  <a:cubicBezTo>
                    <a:pt x="88" y="5"/>
                    <a:pt x="86" y="4"/>
                    <a:pt x="85" y="3"/>
                  </a:cubicBezTo>
                  <a:cubicBezTo>
                    <a:pt x="85" y="2"/>
                    <a:pt x="83" y="2"/>
                    <a:pt x="82" y="2"/>
                  </a:cubicBezTo>
                  <a:cubicBezTo>
                    <a:pt x="82" y="2"/>
                    <a:pt x="82" y="1"/>
                    <a:pt x="82" y="0"/>
                  </a:cubicBezTo>
                  <a:cubicBezTo>
                    <a:pt x="81" y="0"/>
                    <a:pt x="81" y="0"/>
                    <a:pt x="80" y="0"/>
                  </a:cubicBezTo>
                  <a:cubicBezTo>
                    <a:pt x="79" y="0"/>
                    <a:pt x="77" y="4"/>
                    <a:pt x="77" y="4"/>
                  </a:cubicBezTo>
                  <a:cubicBezTo>
                    <a:pt x="76" y="4"/>
                    <a:pt x="76" y="4"/>
                    <a:pt x="76" y="4"/>
                  </a:cubicBezTo>
                  <a:cubicBezTo>
                    <a:pt x="76" y="6"/>
                    <a:pt x="77" y="8"/>
                    <a:pt x="77" y="8"/>
                  </a:cubicBezTo>
                  <a:cubicBezTo>
                    <a:pt x="77" y="8"/>
                    <a:pt x="76" y="9"/>
                    <a:pt x="76" y="9"/>
                  </a:cubicBezTo>
                  <a:cubicBezTo>
                    <a:pt x="76" y="9"/>
                    <a:pt x="72" y="12"/>
                    <a:pt x="72" y="12"/>
                  </a:cubicBezTo>
                  <a:cubicBezTo>
                    <a:pt x="72" y="12"/>
                    <a:pt x="70" y="14"/>
                    <a:pt x="70" y="14"/>
                  </a:cubicBezTo>
                  <a:cubicBezTo>
                    <a:pt x="69" y="15"/>
                    <a:pt x="70" y="16"/>
                    <a:pt x="70" y="16"/>
                  </a:cubicBezTo>
                  <a:cubicBezTo>
                    <a:pt x="70" y="16"/>
                    <a:pt x="73" y="21"/>
                    <a:pt x="73" y="22"/>
                  </a:cubicBezTo>
                  <a:cubicBezTo>
                    <a:pt x="74" y="23"/>
                    <a:pt x="72" y="23"/>
                    <a:pt x="72" y="23"/>
                  </a:cubicBezTo>
                  <a:cubicBezTo>
                    <a:pt x="72" y="23"/>
                    <a:pt x="70" y="22"/>
                    <a:pt x="69" y="21"/>
                  </a:cubicBezTo>
                  <a:cubicBezTo>
                    <a:pt x="69" y="21"/>
                    <a:pt x="69" y="21"/>
                    <a:pt x="69" y="20"/>
                  </a:cubicBezTo>
                  <a:cubicBezTo>
                    <a:pt x="69" y="20"/>
                    <a:pt x="69" y="20"/>
                    <a:pt x="68" y="19"/>
                  </a:cubicBezTo>
                  <a:cubicBezTo>
                    <a:pt x="67" y="18"/>
                    <a:pt x="65" y="19"/>
                    <a:pt x="64" y="19"/>
                  </a:cubicBezTo>
                  <a:cubicBezTo>
                    <a:pt x="62" y="20"/>
                    <a:pt x="54" y="24"/>
                    <a:pt x="54" y="24"/>
                  </a:cubicBezTo>
                  <a:cubicBezTo>
                    <a:pt x="54" y="24"/>
                    <a:pt x="53" y="24"/>
                    <a:pt x="53" y="24"/>
                  </a:cubicBezTo>
                  <a:cubicBezTo>
                    <a:pt x="53" y="24"/>
                    <a:pt x="49" y="28"/>
                    <a:pt x="49" y="28"/>
                  </a:cubicBezTo>
                  <a:cubicBezTo>
                    <a:pt x="48" y="28"/>
                    <a:pt x="48" y="29"/>
                    <a:pt x="48" y="29"/>
                  </a:cubicBezTo>
                  <a:cubicBezTo>
                    <a:pt x="48" y="29"/>
                    <a:pt x="46" y="29"/>
                    <a:pt x="45" y="29"/>
                  </a:cubicBezTo>
                  <a:cubicBezTo>
                    <a:pt x="45" y="29"/>
                    <a:pt x="45" y="30"/>
                    <a:pt x="45" y="30"/>
                  </a:cubicBezTo>
                  <a:cubicBezTo>
                    <a:pt x="45" y="30"/>
                    <a:pt x="43" y="31"/>
                    <a:pt x="43" y="32"/>
                  </a:cubicBezTo>
                  <a:cubicBezTo>
                    <a:pt x="43" y="32"/>
                    <a:pt x="43" y="32"/>
                    <a:pt x="43" y="32"/>
                  </a:cubicBezTo>
                  <a:cubicBezTo>
                    <a:pt x="43" y="32"/>
                    <a:pt x="44" y="38"/>
                    <a:pt x="44" y="39"/>
                  </a:cubicBezTo>
                  <a:cubicBezTo>
                    <a:pt x="44" y="40"/>
                    <a:pt x="42" y="42"/>
                    <a:pt x="42" y="43"/>
                  </a:cubicBezTo>
                  <a:cubicBezTo>
                    <a:pt x="42" y="43"/>
                    <a:pt x="42" y="43"/>
                    <a:pt x="42" y="44"/>
                  </a:cubicBezTo>
                  <a:cubicBezTo>
                    <a:pt x="42" y="44"/>
                    <a:pt x="42" y="45"/>
                    <a:pt x="42" y="45"/>
                  </a:cubicBezTo>
                  <a:cubicBezTo>
                    <a:pt x="42" y="45"/>
                    <a:pt x="40" y="46"/>
                    <a:pt x="40" y="46"/>
                  </a:cubicBezTo>
                  <a:cubicBezTo>
                    <a:pt x="40" y="46"/>
                    <a:pt x="37" y="48"/>
                    <a:pt x="37" y="48"/>
                  </a:cubicBezTo>
                  <a:cubicBezTo>
                    <a:pt x="37" y="49"/>
                    <a:pt x="36" y="49"/>
                    <a:pt x="36" y="49"/>
                  </a:cubicBezTo>
                  <a:cubicBezTo>
                    <a:pt x="36" y="50"/>
                    <a:pt x="36" y="50"/>
                    <a:pt x="36" y="50"/>
                  </a:cubicBezTo>
                  <a:cubicBezTo>
                    <a:pt x="36" y="50"/>
                    <a:pt x="37" y="52"/>
                    <a:pt x="37" y="54"/>
                  </a:cubicBezTo>
                  <a:cubicBezTo>
                    <a:pt x="38" y="55"/>
                    <a:pt x="36" y="60"/>
                    <a:pt x="35" y="60"/>
                  </a:cubicBezTo>
                  <a:cubicBezTo>
                    <a:pt x="35" y="61"/>
                    <a:pt x="34" y="62"/>
                    <a:pt x="34" y="62"/>
                  </a:cubicBezTo>
                  <a:cubicBezTo>
                    <a:pt x="34" y="62"/>
                    <a:pt x="33" y="63"/>
                    <a:pt x="33" y="63"/>
                  </a:cubicBezTo>
                  <a:cubicBezTo>
                    <a:pt x="33" y="63"/>
                    <a:pt x="29" y="73"/>
                    <a:pt x="29" y="74"/>
                  </a:cubicBezTo>
                  <a:cubicBezTo>
                    <a:pt x="29" y="74"/>
                    <a:pt x="28" y="74"/>
                    <a:pt x="28" y="74"/>
                  </a:cubicBezTo>
                  <a:cubicBezTo>
                    <a:pt x="28" y="74"/>
                    <a:pt x="26" y="73"/>
                    <a:pt x="26" y="73"/>
                  </a:cubicBezTo>
                  <a:cubicBezTo>
                    <a:pt x="26" y="73"/>
                    <a:pt x="25" y="72"/>
                    <a:pt x="25" y="72"/>
                  </a:cubicBezTo>
                  <a:cubicBezTo>
                    <a:pt x="25" y="72"/>
                    <a:pt x="18" y="71"/>
                    <a:pt x="17" y="71"/>
                  </a:cubicBezTo>
                  <a:cubicBezTo>
                    <a:pt x="16" y="71"/>
                    <a:pt x="17" y="72"/>
                    <a:pt x="17" y="72"/>
                  </a:cubicBezTo>
                  <a:cubicBezTo>
                    <a:pt x="17" y="72"/>
                    <a:pt x="18" y="76"/>
                    <a:pt x="18" y="76"/>
                  </a:cubicBezTo>
                  <a:cubicBezTo>
                    <a:pt x="18" y="77"/>
                    <a:pt x="18" y="77"/>
                    <a:pt x="18" y="77"/>
                  </a:cubicBezTo>
                  <a:cubicBezTo>
                    <a:pt x="18" y="77"/>
                    <a:pt x="17" y="85"/>
                    <a:pt x="17" y="85"/>
                  </a:cubicBezTo>
                  <a:cubicBezTo>
                    <a:pt x="17" y="86"/>
                    <a:pt x="17" y="86"/>
                    <a:pt x="17" y="87"/>
                  </a:cubicBezTo>
                  <a:cubicBezTo>
                    <a:pt x="16" y="87"/>
                    <a:pt x="16" y="87"/>
                    <a:pt x="16" y="87"/>
                  </a:cubicBezTo>
                  <a:cubicBezTo>
                    <a:pt x="16" y="87"/>
                    <a:pt x="15" y="87"/>
                    <a:pt x="14" y="87"/>
                  </a:cubicBezTo>
                  <a:cubicBezTo>
                    <a:pt x="13" y="87"/>
                    <a:pt x="13" y="89"/>
                    <a:pt x="13" y="91"/>
                  </a:cubicBezTo>
                  <a:cubicBezTo>
                    <a:pt x="13" y="94"/>
                    <a:pt x="14" y="99"/>
                    <a:pt x="14" y="100"/>
                  </a:cubicBezTo>
                  <a:cubicBezTo>
                    <a:pt x="14" y="100"/>
                    <a:pt x="14" y="100"/>
                    <a:pt x="14" y="100"/>
                  </a:cubicBezTo>
                  <a:cubicBezTo>
                    <a:pt x="14" y="100"/>
                    <a:pt x="12" y="102"/>
                    <a:pt x="12" y="102"/>
                  </a:cubicBezTo>
                  <a:cubicBezTo>
                    <a:pt x="12" y="103"/>
                    <a:pt x="11" y="102"/>
                    <a:pt x="11" y="102"/>
                  </a:cubicBezTo>
                  <a:cubicBezTo>
                    <a:pt x="11" y="102"/>
                    <a:pt x="10" y="102"/>
                    <a:pt x="9" y="101"/>
                  </a:cubicBezTo>
                  <a:cubicBezTo>
                    <a:pt x="7" y="101"/>
                    <a:pt x="7" y="102"/>
                    <a:pt x="7" y="102"/>
                  </a:cubicBezTo>
                  <a:cubicBezTo>
                    <a:pt x="6" y="103"/>
                    <a:pt x="6" y="103"/>
                    <a:pt x="6" y="103"/>
                  </a:cubicBezTo>
                  <a:cubicBezTo>
                    <a:pt x="6" y="105"/>
                    <a:pt x="6" y="105"/>
                    <a:pt x="6" y="106"/>
                  </a:cubicBezTo>
                  <a:cubicBezTo>
                    <a:pt x="6" y="106"/>
                    <a:pt x="7" y="113"/>
                    <a:pt x="7" y="113"/>
                  </a:cubicBezTo>
                  <a:cubicBezTo>
                    <a:pt x="7" y="113"/>
                    <a:pt x="7" y="114"/>
                    <a:pt x="6" y="114"/>
                  </a:cubicBezTo>
                  <a:cubicBezTo>
                    <a:pt x="6" y="113"/>
                    <a:pt x="5" y="113"/>
                    <a:pt x="5" y="113"/>
                  </a:cubicBezTo>
                  <a:cubicBezTo>
                    <a:pt x="4" y="113"/>
                    <a:pt x="3" y="113"/>
                    <a:pt x="3" y="113"/>
                  </a:cubicBezTo>
                  <a:cubicBezTo>
                    <a:pt x="3" y="112"/>
                    <a:pt x="2" y="111"/>
                    <a:pt x="2" y="112"/>
                  </a:cubicBezTo>
                  <a:cubicBezTo>
                    <a:pt x="2" y="112"/>
                    <a:pt x="0" y="115"/>
                    <a:pt x="0" y="115"/>
                  </a:cubicBezTo>
                  <a:cubicBezTo>
                    <a:pt x="0" y="115"/>
                    <a:pt x="0" y="116"/>
                    <a:pt x="0" y="116"/>
                  </a:cubicBezTo>
                  <a:cubicBezTo>
                    <a:pt x="0" y="117"/>
                    <a:pt x="0" y="117"/>
                    <a:pt x="0" y="118"/>
                  </a:cubicBezTo>
                  <a:cubicBezTo>
                    <a:pt x="1" y="118"/>
                    <a:pt x="1" y="119"/>
                    <a:pt x="2" y="119"/>
                  </a:cubicBezTo>
                  <a:cubicBezTo>
                    <a:pt x="3" y="121"/>
                    <a:pt x="6" y="128"/>
                    <a:pt x="7" y="129"/>
                  </a:cubicBezTo>
                  <a:cubicBezTo>
                    <a:pt x="7" y="130"/>
                    <a:pt x="8" y="131"/>
                    <a:pt x="8" y="128"/>
                  </a:cubicBezTo>
                  <a:cubicBezTo>
                    <a:pt x="7" y="126"/>
                    <a:pt x="8" y="125"/>
                    <a:pt x="9" y="127"/>
                  </a:cubicBezTo>
                  <a:cubicBezTo>
                    <a:pt x="10" y="129"/>
                    <a:pt x="9" y="129"/>
                    <a:pt x="10" y="131"/>
                  </a:cubicBezTo>
                  <a:cubicBezTo>
                    <a:pt x="11" y="132"/>
                    <a:pt x="11" y="130"/>
                    <a:pt x="11" y="130"/>
                  </a:cubicBezTo>
                  <a:cubicBezTo>
                    <a:pt x="11" y="129"/>
                    <a:pt x="13" y="128"/>
                    <a:pt x="12" y="130"/>
                  </a:cubicBezTo>
                  <a:cubicBezTo>
                    <a:pt x="12" y="133"/>
                    <a:pt x="12" y="133"/>
                    <a:pt x="13" y="135"/>
                  </a:cubicBezTo>
                  <a:cubicBezTo>
                    <a:pt x="13" y="136"/>
                    <a:pt x="14" y="137"/>
                    <a:pt x="14" y="135"/>
                  </a:cubicBezTo>
                  <a:cubicBezTo>
                    <a:pt x="14" y="133"/>
                    <a:pt x="15" y="133"/>
                    <a:pt x="17" y="134"/>
                  </a:cubicBezTo>
                  <a:cubicBezTo>
                    <a:pt x="18" y="134"/>
                    <a:pt x="24" y="134"/>
                    <a:pt x="22" y="136"/>
                  </a:cubicBezTo>
                  <a:cubicBezTo>
                    <a:pt x="19" y="137"/>
                    <a:pt x="22" y="139"/>
                    <a:pt x="23" y="139"/>
                  </a:cubicBezTo>
                  <a:cubicBezTo>
                    <a:pt x="24" y="139"/>
                    <a:pt x="24" y="139"/>
                    <a:pt x="23" y="140"/>
                  </a:cubicBezTo>
                  <a:cubicBezTo>
                    <a:pt x="23" y="140"/>
                    <a:pt x="24" y="141"/>
                    <a:pt x="25" y="142"/>
                  </a:cubicBezTo>
                  <a:cubicBezTo>
                    <a:pt x="25" y="142"/>
                    <a:pt x="28" y="144"/>
                    <a:pt x="25" y="145"/>
                  </a:cubicBezTo>
                  <a:cubicBezTo>
                    <a:pt x="22" y="146"/>
                    <a:pt x="23" y="146"/>
                    <a:pt x="22" y="144"/>
                  </a:cubicBezTo>
                  <a:cubicBezTo>
                    <a:pt x="21" y="143"/>
                    <a:pt x="19" y="142"/>
                    <a:pt x="20" y="145"/>
                  </a:cubicBezTo>
                  <a:cubicBezTo>
                    <a:pt x="21" y="148"/>
                    <a:pt x="23" y="151"/>
                    <a:pt x="24" y="151"/>
                  </a:cubicBezTo>
                  <a:cubicBezTo>
                    <a:pt x="26" y="150"/>
                    <a:pt x="25" y="149"/>
                    <a:pt x="26" y="147"/>
                  </a:cubicBezTo>
                  <a:cubicBezTo>
                    <a:pt x="26" y="145"/>
                    <a:pt x="27" y="144"/>
                    <a:pt x="27" y="146"/>
                  </a:cubicBezTo>
                  <a:cubicBezTo>
                    <a:pt x="27" y="149"/>
                    <a:pt x="27" y="151"/>
                    <a:pt x="29" y="153"/>
                  </a:cubicBezTo>
                  <a:cubicBezTo>
                    <a:pt x="30" y="155"/>
                    <a:pt x="36" y="167"/>
                    <a:pt x="35" y="173"/>
                  </a:cubicBezTo>
                  <a:cubicBezTo>
                    <a:pt x="34" y="178"/>
                    <a:pt x="31" y="190"/>
                    <a:pt x="31" y="194"/>
                  </a:cubicBezTo>
                  <a:cubicBezTo>
                    <a:pt x="31" y="198"/>
                    <a:pt x="30" y="196"/>
                    <a:pt x="33" y="194"/>
                  </a:cubicBezTo>
                  <a:cubicBezTo>
                    <a:pt x="36" y="192"/>
                    <a:pt x="35" y="191"/>
                    <a:pt x="36" y="191"/>
                  </a:cubicBezTo>
                  <a:cubicBezTo>
                    <a:pt x="36" y="190"/>
                    <a:pt x="38" y="190"/>
                    <a:pt x="37" y="192"/>
                  </a:cubicBezTo>
                  <a:cubicBezTo>
                    <a:pt x="36" y="194"/>
                    <a:pt x="35" y="196"/>
                    <a:pt x="36" y="196"/>
                  </a:cubicBezTo>
                  <a:cubicBezTo>
                    <a:pt x="37" y="196"/>
                    <a:pt x="38" y="194"/>
                    <a:pt x="38" y="196"/>
                  </a:cubicBezTo>
                  <a:cubicBezTo>
                    <a:pt x="37" y="199"/>
                    <a:pt x="38" y="197"/>
                    <a:pt x="39" y="196"/>
                  </a:cubicBezTo>
                  <a:cubicBezTo>
                    <a:pt x="40" y="195"/>
                    <a:pt x="40" y="195"/>
                    <a:pt x="41" y="197"/>
                  </a:cubicBezTo>
                  <a:cubicBezTo>
                    <a:pt x="41" y="200"/>
                    <a:pt x="42" y="198"/>
                    <a:pt x="42" y="197"/>
                  </a:cubicBezTo>
                  <a:cubicBezTo>
                    <a:pt x="43" y="196"/>
                    <a:pt x="43" y="195"/>
                    <a:pt x="43" y="198"/>
                  </a:cubicBezTo>
                  <a:cubicBezTo>
                    <a:pt x="43" y="201"/>
                    <a:pt x="45" y="198"/>
                    <a:pt x="45" y="198"/>
                  </a:cubicBezTo>
                  <a:cubicBezTo>
                    <a:pt x="45" y="198"/>
                    <a:pt x="46" y="197"/>
                    <a:pt x="46" y="199"/>
                  </a:cubicBezTo>
                  <a:cubicBezTo>
                    <a:pt x="46" y="202"/>
                    <a:pt x="48" y="200"/>
                    <a:pt x="48" y="199"/>
                  </a:cubicBezTo>
                  <a:cubicBezTo>
                    <a:pt x="49" y="198"/>
                    <a:pt x="52" y="192"/>
                    <a:pt x="54" y="192"/>
                  </a:cubicBezTo>
                  <a:cubicBezTo>
                    <a:pt x="56" y="193"/>
                    <a:pt x="57" y="191"/>
                    <a:pt x="57" y="191"/>
                  </a:cubicBezTo>
                  <a:cubicBezTo>
                    <a:pt x="56" y="190"/>
                    <a:pt x="56" y="190"/>
                    <a:pt x="58" y="190"/>
                  </a:cubicBezTo>
                  <a:cubicBezTo>
                    <a:pt x="59" y="190"/>
                    <a:pt x="61" y="190"/>
                    <a:pt x="61" y="188"/>
                  </a:cubicBezTo>
                  <a:cubicBezTo>
                    <a:pt x="60" y="186"/>
                    <a:pt x="62" y="187"/>
                    <a:pt x="62" y="188"/>
                  </a:cubicBezTo>
                  <a:cubicBezTo>
                    <a:pt x="62" y="188"/>
                    <a:pt x="67" y="188"/>
                    <a:pt x="68" y="182"/>
                  </a:cubicBezTo>
                  <a:cubicBezTo>
                    <a:pt x="69" y="176"/>
                    <a:pt x="69" y="173"/>
                    <a:pt x="71" y="176"/>
                  </a:cubicBezTo>
                  <a:cubicBezTo>
                    <a:pt x="74" y="179"/>
                    <a:pt x="74" y="180"/>
                    <a:pt x="75" y="184"/>
                  </a:cubicBezTo>
                  <a:cubicBezTo>
                    <a:pt x="76" y="187"/>
                    <a:pt x="77" y="188"/>
                    <a:pt x="78" y="187"/>
                  </a:cubicBezTo>
                  <a:cubicBezTo>
                    <a:pt x="78" y="187"/>
                    <a:pt x="82" y="186"/>
                    <a:pt x="81" y="188"/>
                  </a:cubicBezTo>
                  <a:cubicBezTo>
                    <a:pt x="80" y="190"/>
                    <a:pt x="80" y="194"/>
                    <a:pt x="81" y="197"/>
                  </a:cubicBezTo>
                  <a:cubicBezTo>
                    <a:pt x="82" y="201"/>
                    <a:pt x="82" y="205"/>
                    <a:pt x="83" y="209"/>
                  </a:cubicBezTo>
                  <a:cubicBezTo>
                    <a:pt x="83" y="213"/>
                    <a:pt x="85" y="214"/>
                    <a:pt x="85" y="215"/>
                  </a:cubicBezTo>
                  <a:cubicBezTo>
                    <a:pt x="86" y="216"/>
                    <a:pt x="86" y="216"/>
                    <a:pt x="86" y="218"/>
                  </a:cubicBezTo>
                  <a:cubicBezTo>
                    <a:pt x="86" y="219"/>
                    <a:pt x="87" y="230"/>
                    <a:pt x="88" y="231"/>
                  </a:cubicBezTo>
                  <a:cubicBezTo>
                    <a:pt x="88" y="233"/>
                    <a:pt x="89" y="234"/>
                    <a:pt x="89" y="231"/>
                  </a:cubicBezTo>
                  <a:cubicBezTo>
                    <a:pt x="89" y="227"/>
                    <a:pt x="89" y="224"/>
                    <a:pt x="90" y="227"/>
                  </a:cubicBezTo>
                  <a:cubicBezTo>
                    <a:pt x="92" y="230"/>
                    <a:pt x="92" y="234"/>
                    <a:pt x="92" y="235"/>
                  </a:cubicBezTo>
                  <a:cubicBezTo>
                    <a:pt x="93" y="235"/>
                    <a:pt x="94" y="239"/>
                    <a:pt x="95" y="241"/>
                  </a:cubicBezTo>
                  <a:cubicBezTo>
                    <a:pt x="96" y="242"/>
                    <a:pt x="97" y="245"/>
                    <a:pt x="96" y="248"/>
                  </a:cubicBezTo>
                  <a:cubicBezTo>
                    <a:pt x="95" y="250"/>
                    <a:pt x="95" y="250"/>
                    <a:pt x="95" y="251"/>
                  </a:cubicBezTo>
                  <a:cubicBezTo>
                    <a:pt x="95" y="251"/>
                    <a:pt x="93" y="252"/>
                    <a:pt x="95" y="252"/>
                  </a:cubicBezTo>
                  <a:cubicBezTo>
                    <a:pt x="96" y="252"/>
                    <a:pt x="96" y="252"/>
                    <a:pt x="96" y="254"/>
                  </a:cubicBezTo>
                  <a:cubicBezTo>
                    <a:pt x="96" y="256"/>
                    <a:pt x="96" y="257"/>
                    <a:pt x="95" y="257"/>
                  </a:cubicBezTo>
                  <a:cubicBezTo>
                    <a:pt x="94" y="258"/>
                    <a:pt x="94" y="259"/>
                    <a:pt x="95" y="260"/>
                  </a:cubicBezTo>
                  <a:cubicBezTo>
                    <a:pt x="95" y="260"/>
                    <a:pt x="97" y="260"/>
                    <a:pt x="97" y="259"/>
                  </a:cubicBezTo>
                  <a:cubicBezTo>
                    <a:pt x="98" y="258"/>
                    <a:pt x="99" y="259"/>
                    <a:pt x="99" y="260"/>
                  </a:cubicBezTo>
                  <a:cubicBezTo>
                    <a:pt x="98" y="261"/>
                    <a:pt x="97" y="261"/>
                    <a:pt x="97" y="263"/>
                  </a:cubicBezTo>
                  <a:cubicBezTo>
                    <a:pt x="97" y="266"/>
                    <a:pt x="97" y="272"/>
                    <a:pt x="95" y="274"/>
                  </a:cubicBezTo>
                  <a:cubicBezTo>
                    <a:pt x="92" y="276"/>
                    <a:pt x="93" y="276"/>
                    <a:pt x="93" y="278"/>
                  </a:cubicBezTo>
                  <a:cubicBezTo>
                    <a:pt x="94" y="281"/>
                    <a:pt x="94" y="284"/>
                    <a:pt x="94" y="285"/>
                  </a:cubicBezTo>
                  <a:cubicBezTo>
                    <a:pt x="97" y="282"/>
                    <a:pt x="97" y="282"/>
                    <a:pt x="97" y="282"/>
                  </a:cubicBezTo>
                  <a:cubicBezTo>
                    <a:pt x="97" y="282"/>
                    <a:pt x="97" y="280"/>
                    <a:pt x="97" y="28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7" name="Freeform 553">
              <a:extLst>
                <a:ext uri="{FF2B5EF4-FFF2-40B4-BE49-F238E27FC236}">
                  <a16:creationId xmlns="" xmlns:a16="http://schemas.microsoft.com/office/drawing/2014/main" id="{7B496809-DD0B-4C95-83DE-5869A2DF2A3D}"/>
                </a:ext>
              </a:extLst>
            </p:cNvPr>
            <p:cNvSpPr>
              <a:spLocks/>
            </p:cNvSpPr>
            <p:nvPr/>
          </p:nvSpPr>
          <p:spPr bwMode="auto">
            <a:xfrm>
              <a:off x="4491532" y="2886955"/>
              <a:ext cx="117767" cy="137766"/>
            </a:xfrm>
            <a:custGeom>
              <a:avLst/>
              <a:gdLst>
                <a:gd name="T0" fmla="*/ 7 w 113"/>
                <a:gd name="T1" fmla="*/ 24 h 132"/>
                <a:gd name="T2" fmla="*/ 1 w 113"/>
                <a:gd name="T3" fmla="*/ 29 h 132"/>
                <a:gd name="T4" fmla="*/ 1 w 113"/>
                <a:gd name="T5" fmla="*/ 35 h 132"/>
                <a:gd name="T6" fmla="*/ 7 w 113"/>
                <a:gd name="T7" fmla="*/ 36 h 132"/>
                <a:gd name="T8" fmla="*/ 6 w 113"/>
                <a:gd name="T9" fmla="*/ 42 h 132"/>
                <a:gd name="T10" fmla="*/ 7 w 113"/>
                <a:gd name="T11" fmla="*/ 47 h 132"/>
                <a:gd name="T12" fmla="*/ 18 w 113"/>
                <a:gd name="T13" fmla="*/ 46 h 132"/>
                <a:gd name="T14" fmla="*/ 18 w 113"/>
                <a:gd name="T15" fmla="*/ 52 h 132"/>
                <a:gd name="T16" fmla="*/ 18 w 113"/>
                <a:gd name="T17" fmla="*/ 56 h 132"/>
                <a:gd name="T18" fmla="*/ 16 w 113"/>
                <a:gd name="T19" fmla="*/ 62 h 132"/>
                <a:gd name="T20" fmla="*/ 16 w 113"/>
                <a:gd name="T21" fmla="*/ 69 h 132"/>
                <a:gd name="T22" fmla="*/ 14 w 113"/>
                <a:gd name="T23" fmla="*/ 73 h 132"/>
                <a:gd name="T24" fmla="*/ 13 w 113"/>
                <a:gd name="T25" fmla="*/ 77 h 132"/>
                <a:gd name="T26" fmla="*/ 24 w 113"/>
                <a:gd name="T27" fmla="*/ 71 h 132"/>
                <a:gd name="T28" fmla="*/ 38 w 113"/>
                <a:gd name="T29" fmla="*/ 72 h 132"/>
                <a:gd name="T30" fmla="*/ 43 w 113"/>
                <a:gd name="T31" fmla="*/ 70 h 132"/>
                <a:gd name="T32" fmla="*/ 48 w 113"/>
                <a:gd name="T33" fmla="*/ 65 h 132"/>
                <a:gd name="T34" fmla="*/ 59 w 113"/>
                <a:gd name="T35" fmla="*/ 67 h 132"/>
                <a:gd name="T36" fmla="*/ 62 w 113"/>
                <a:gd name="T37" fmla="*/ 72 h 132"/>
                <a:gd name="T38" fmla="*/ 70 w 113"/>
                <a:gd name="T39" fmla="*/ 83 h 132"/>
                <a:gd name="T40" fmla="*/ 71 w 113"/>
                <a:gd name="T41" fmla="*/ 95 h 132"/>
                <a:gd name="T42" fmla="*/ 79 w 113"/>
                <a:gd name="T43" fmla="*/ 100 h 132"/>
                <a:gd name="T44" fmla="*/ 79 w 113"/>
                <a:gd name="T45" fmla="*/ 104 h 132"/>
                <a:gd name="T46" fmla="*/ 82 w 113"/>
                <a:gd name="T47" fmla="*/ 109 h 132"/>
                <a:gd name="T48" fmla="*/ 80 w 113"/>
                <a:gd name="T49" fmla="*/ 117 h 132"/>
                <a:gd name="T50" fmla="*/ 76 w 113"/>
                <a:gd name="T51" fmla="*/ 126 h 132"/>
                <a:gd name="T52" fmla="*/ 85 w 113"/>
                <a:gd name="T53" fmla="*/ 130 h 132"/>
                <a:gd name="T54" fmla="*/ 89 w 113"/>
                <a:gd name="T55" fmla="*/ 132 h 132"/>
                <a:gd name="T56" fmla="*/ 88 w 113"/>
                <a:gd name="T57" fmla="*/ 126 h 132"/>
                <a:gd name="T58" fmla="*/ 92 w 113"/>
                <a:gd name="T59" fmla="*/ 123 h 132"/>
                <a:gd name="T60" fmla="*/ 102 w 113"/>
                <a:gd name="T61" fmla="*/ 126 h 132"/>
                <a:gd name="T62" fmla="*/ 110 w 113"/>
                <a:gd name="T63" fmla="*/ 119 h 132"/>
                <a:gd name="T64" fmla="*/ 112 w 113"/>
                <a:gd name="T65" fmla="*/ 113 h 132"/>
                <a:gd name="T66" fmla="*/ 111 w 113"/>
                <a:gd name="T67" fmla="*/ 109 h 132"/>
                <a:gd name="T68" fmla="*/ 107 w 113"/>
                <a:gd name="T69" fmla="*/ 102 h 132"/>
                <a:gd name="T70" fmla="*/ 109 w 113"/>
                <a:gd name="T71" fmla="*/ 100 h 132"/>
                <a:gd name="T72" fmla="*/ 103 w 113"/>
                <a:gd name="T73" fmla="*/ 96 h 132"/>
                <a:gd name="T74" fmla="*/ 100 w 113"/>
                <a:gd name="T75" fmla="*/ 93 h 132"/>
                <a:gd name="T76" fmla="*/ 96 w 113"/>
                <a:gd name="T77" fmla="*/ 86 h 132"/>
                <a:gd name="T78" fmla="*/ 94 w 113"/>
                <a:gd name="T79" fmla="*/ 84 h 132"/>
                <a:gd name="T80" fmla="*/ 82 w 113"/>
                <a:gd name="T81" fmla="*/ 70 h 132"/>
                <a:gd name="T82" fmla="*/ 76 w 113"/>
                <a:gd name="T83" fmla="*/ 61 h 132"/>
                <a:gd name="T84" fmla="*/ 57 w 113"/>
                <a:gd name="T85" fmla="*/ 50 h 132"/>
                <a:gd name="T86" fmla="*/ 58 w 113"/>
                <a:gd name="T87" fmla="*/ 46 h 132"/>
                <a:gd name="T88" fmla="*/ 61 w 113"/>
                <a:gd name="T89" fmla="*/ 44 h 132"/>
                <a:gd name="T90" fmla="*/ 68 w 113"/>
                <a:gd name="T91" fmla="*/ 43 h 132"/>
                <a:gd name="T92" fmla="*/ 71 w 113"/>
                <a:gd name="T93" fmla="*/ 35 h 132"/>
                <a:gd name="T94" fmla="*/ 64 w 113"/>
                <a:gd name="T95" fmla="*/ 32 h 132"/>
                <a:gd name="T96" fmla="*/ 67 w 113"/>
                <a:gd name="T97" fmla="*/ 29 h 132"/>
                <a:gd name="T98" fmla="*/ 58 w 113"/>
                <a:gd name="T99" fmla="*/ 25 h 132"/>
                <a:gd name="T100" fmla="*/ 54 w 113"/>
                <a:gd name="T101" fmla="*/ 28 h 132"/>
                <a:gd name="T102" fmla="*/ 47 w 113"/>
                <a:gd name="T103" fmla="*/ 26 h 132"/>
                <a:gd name="T104" fmla="*/ 42 w 113"/>
                <a:gd name="T105" fmla="*/ 20 h 132"/>
                <a:gd name="T106" fmla="*/ 43 w 113"/>
                <a:gd name="T107" fmla="*/ 13 h 132"/>
                <a:gd name="T108" fmla="*/ 38 w 113"/>
                <a:gd name="T109" fmla="*/ 12 h 132"/>
                <a:gd name="T110" fmla="*/ 30 w 113"/>
                <a:gd name="T111" fmla="*/ 2 h 132"/>
                <a:gd name="T112" fmla="*/ 23 w 113"/>
                <a:gd name="T113" fmla="*/ 2 h 132"/>
                <a:gd name="T114" fmla="*/ 24 w 113"/>
                <a:gd name="T115" fmla="*/ 10 h 132"/>
                <a:gd name="T116" fmla="*/ 26 w 113"/>
                <a:gd name="T117" fmla="*/ 20 h 132"/>
                <a:gd name="T118" fmla="*/ 21 w 113"/>
                <a:gd name="T119" fmla="*/ 20 h 132"/>
                <a:gd name="T120" fmla="*/ 16 w 113"/>
                <a:gd name="T121" fmla="*/ 18 h 132"/>
                <a:gd name="T122" fmla="*/ 8 w 113"/>
                <a:gd name="T123" fmla="*/ 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 h="132">
                  <a:moveTo>
                    <a:pt x="8" y="20"/>
                  </a:moveTo>
                  <a:cubicBezTo>
                    <a:pt x="8" y="21"/>
                    <a:pt x="7" y="23"/>
                    <a:pt x="7" y="24"/>
                  </a:cubicBezTo>
                  <a:cubicBezTo>
                    <a:pt x="6" y="24"/>
                    <a:pt x="7" y="24"/>
                    <a:pt x="7" y="24"/>
                  </a:cubicBezTo>
                  <a:cubicBezTo>
                    <a:pt x="7" y="24"/>
                    <a:pt x="7" y="25"/>
                    <a:pt x="8" y="26"/>
                  </a:cubicBezTo>
                  <a:cubicBezTo>
                    <a:pt x="8" y="27"/>
                    <a:pt x="7" y="26"/>
                    <a:pt x="5" y="26"/>
                  </a:cubicBezTo>
                  <a:cubicBezTo>
                    <a:pt x="3" y="27"/>
                    <a:pt x="2" y="29"/>
                    <a:pt x="1" y="29"/>
                  </a:cubicBezTo>
                  <a:cubicBezTo>
                    <a:pt x="1" y="30"/>
                    <a:pt x="0" y="32"/>
                    <a:pt x="0" y="34"/>
                  </a:cubicBezTo>
                  <a:cubicBezTo>
                    <a:pt x="0" y="34"/>
                    <a:pt x="0" y="34"/>
                    <a:pt x="0" y="34"/>
                  </a:cubicBezTo>
                  <a:cubicBezTo>
                    <a:pt x="0" y="35"/>
                    <a:pt x="1" y="36"/>
                    <a:pt x="1" y="35"/>
                  </a:cubicBezTo>
                  <a:cubicBezTo>
                    <a:pt x="1" y="35"/>
                    <a:pt x="3" y="33"/>
                    <a:pt x="3" y="33"/>
                  </a:cubicBezTo>
                  <a:cubicBezTo>
                    <a:pt x="4" y="33"/>
                    <a:pt x="5" y="34"/>
                    <a:pt x="6" y="35"/>
                  </a:cubicBezTo>
                  <a:cubicBezTo>
                    <a:pt x="6" y="36"/>
                    <a:pt x="7" y="36"/>
                    <a:pt x="7" y="36"/>
                  </a:cubicBezTo>
                  <a:cubicBezTo>
                    <a:pt x="7" y="36"/>
                    <a:pt x="7" y="37"/>
                    <a:pt x="7" y="37"/>
                  </a:cubicBezTo>
                  <a:cubicBezTo>
                    <a:pt x="7" y="38"/>
                    <a:pt x="6" y="40"/>
                    <a:pt x="6" y="41"/>
                  </a:cubicBezTo>
                  <a:cubicBezTo>
                    <a:pt x="6" y="41"/>
                    <a:pt x="6" y="41"/>
                    <a:pt x="6" y="42"/>
                  </a:cubicBezTo>
                  <a:cubicBezTo>
                    <a:pt x="6" y="42"/>
                    <a:pt x="5" y="43"/>
                    <a:pt x="5" y="43"/>
                  </a:cubicBezTo>
                  <a:cubicBezTo>
                    <a:pt x="5" y="43"/>
                    <a:pt x="5" y="43"/>
                    <a:pt x="5" y="43"/>
                  </a:cubicBezTo>
                  <a:cubicBezTo>
                    <a:pt x="5" y="44"/>
                    <a:pt x="7" y="47"/>
                    <a:pt x="7" y="47"/>
                  </a:cubicBezTo>
                  <a:cubicBezTo>
                    <a:pt x="7" y="47"/>
                    <a:pt x="7" y="47"/>
                    <a:pt x="8" y="47"/>
                  </a:cubicBezTo>
                  <a:cubicBezTo>
                    <a:pt x="8" y="47"/>
                    <a:pt x="17" y="46"/>
                    <a:pt x="17" y="46"/>
                  </a:cubicBezTo>
                  <a:cubicBezTo>
                    <a:pt x="18" y="46"/>
                    <a:pt x="18" y="46"/>
                    <a:pt x="18" y="46"/>
                  </a:cubicBezTo>
                  <a:cubicBezTo>
                    <a:pt x="17" y="47"/>
                    <a:pt x="17" y="47"/>
                    <a:pt x="17" y="47"/>
                  </a:cubicBezTo>
                  <a:cubicBezTo>
                    <a:pt x="17" y="47"/>
                    <a:pt x="16" y="48"/>
                    <a:pt x="16" y="49"/>
                  </a:cubicBezTo>
                  <a:cubicBezTo>
                    <a:pt x="17" y="50"/>
                    <a:pt x="17" y="51"/>
                    <a:pt x="18" y="52"/>
                  </a:cubicBezTo>
                  <a:cubicBezTo>
                    <a:pt x="18" y="52"/>
                    <a:pt x="19" y="54"/>
                    <a:pt x="19" y="54"/>
                  </a:cubicBezTo>
                  <a:cubicBezTo>
                    <a:pt x="19" y="54"/>
                    <a:pt x="19" y="54"/>
                    <a:pt x="18" y="55"/>
                  </a:cubicBezTo>
                  <a:cubicBezTo>
                    <a:pt x="18" y="55"/>
                    <a:pt x="18" y="55"/>
                    <a:pt x="18" y="56"/>
                  </a:cubicBezTo>
                  <a:cubicBezTo>
                    <a:pt x="18" y="56"/>
                    <a:pt x="17" y="57"/>
                    <a:pt x="17" y="57"/>
                  </a:cubicBezTo>
                  <a:cubicBezTo>
                    <a:pt x="17" y="58"/>
                    <a:pt x="17" y="59"/>
                    <a:pt x="17" y="60"/>
                  </a:cubicBezTo>
                  <a:cubicBezTo>
                    <a:pt x="17" y="60"/>
                    <a:pt x="16" y="61"/>
                    <a:pt x="16" y="62"/>
                  </a:cubicBezTo>
                  <a:cubicBezTo>
                    <a:pt x="16" y="62"/>
                    <a:pt x="15" y="63"/>
                    <a:pt x="15" y="64"/>
                  </a:cubicBezTo>
                  <a:cubicBezTo>
                    <a:pt x="15" y="64"/>
                    <a:pt x="15" y="65"/>
                    <a:pt x="15" y="65"/>
                  </a:cubicBezTo>
                  <a:cubicBezTo>
                    <a:pt x="15" y="66"/>
                    <a:pt x="16" y="68"/>
                    <a:pt x="16" y="69"/>
                  </a:cubicBezTo>
                  <a:cubicBezTo>
                    <a:pt x="16" y="70"/>
                    <a:pt x="16" y="69"/>
                    <a:pt x="16" y="69"/>
                  </a:cubicBezTo>
                  <a:cubicBezTo>
                    <a:pt x="16" y="69"/>
                    <a:pt x="15" y="70"/>
                    <a:pt x="15" y="70"/>
                  </a:cubicBezTo>
                  <a:cubicBezTo>
                    <a:pt x="15" y="71"/>
                    <a:pt x="14" y="72"/>
                    <a:pt x="14" y="73"/>
                  </a:cubicBezTo>
                  <a:cubicBezTo>
                    <a:pt x="13" y="73"/>
                    <a:pt x="13" y="74"/>
                    <a:pt x="13" y="74"/>
                  </a:cubicBezTo>
                  <a:cubicBezTo>
                    <a:pt x="13" y="75"/>
                    <a:pt x="13" y="76"/>
                    <a:pt x="12" y="76"/>
                  </a:cubicBezTo>
                  <a:cubicBezTo>
                    <a:pt x="12" y="76"/>
                    <a:pt x="12" y="77"/>
                    <a:pt x="13" y="77"/>
                  </a:cubicBezTo>
                  <a:cubicBezTo>
                    <a:pt x="13" y="77"/>
                    <a:pt x="15" y="78"/>
                    <a:pt x="16" y="78"/>
                  </a:cubicBezTo>
                  <a:cubicBezTo>
                    <a:pt x="17" y="77"/>
                    <a:pt x="20" y="74"/>
                    <a:pt x="21" y="73"/>
                  </a:cubicBezTo>
                  <a:cubicBezTo>
                    <a:pt x="22" y="73"/>
                    <a:pt x="23" y="72"/>
                    <a:pt x="24" y="71"/>
                  </a:cubicBezTo>
                  <a:cubicBezTo>
                    <a:pt x="25" y="70"/>
                    <a:pt x="30" y="67"/>
                    <a:pt x="30" y="67"/>
                  </a:cubicBezTo>
                  <a:cubicBezTo>
                    <a:pt x="30" y="67"/>
                    <a:pt x="30" y="67"/>
                    <a:pt x="30" y="67"/>
                  </a:cubicBezTo>
                  <a:cubicBezTo>
                    <a:pt x="31" y="67"/>
                    <a:pt x="38" y="72"/>
                    <a:pt x="38" y="72"/>
                  </a:cubicBezTo>
                  <a:cubicBezTo>
                    <a:pt x="38" y="72"/>
                    <a:pt x="39" y="74"/>
                    <a:pt x="38" y="73"/>
                  </a:cubicBezTo>
                  <a:cubicBezTo>
                    <a:pt x="38" y="72"/>
                    <a:pt x="40" y="71"/>
                    <a:pt x="40" y="71"/>
                  </a:cubicBezTo>
                  <a:cubicBezTo>
                    <a:pt x="41" y="70"/>
                    <a:pt x="43" y="70"/>
                    <a:pt x="43" y="70"/>
                  </a:cubicBezTo>
                  <a:cubicBezTo>
                    <a:pt x="43" y="70"/>
                    <a:pt x="44" y="69"/>
                    <a:pt x="44" y="68"/>
                  </a:cubicBezTo>
                  <a:cubicBezTo>
                    <a:pt x="45" y="67"/>
                    <a:pt x="45" y="67"/>
                    <a:pt x="45" y="67"/>
                  </a:cubicBezTo>
                  <a:cubicBezTo>
                    <a:pt x="45" y="67"/>
                    <a:pt x="47" y="65"/>
                    <a:pt x="48" y="65"/>
                  </a:cubicBezTo>
                  <a:cubicBezTo>
                    <a:pt x="48" y="64"/>
                    <a:pt x="50" y="63"/>
                    <a:pt x="51" y="63"/>
                  </a:cubicBezTo>
                  <a:cubicBezTo>
                    <a:pt x="52" y="64"/>
                    <a:pt x="53" y="64"/>
                    <a:pt x="54" y="64"/>
                  </a:cubicBezTo>
                  <a:cubicBezTo>
                    <a:pt x="55" y="64"/>
                    <a:pt x="58" y="64"/>
                    <a:pt x="59" y="67"/>
                  </a:cubicBezTo>
                  <a:cubicBezTo>
                    <a:pt x="59" y="67"/>
                    <a:pt x="60" y="69"/>
                    <a:pt x="60" y="69"/>
                  </a:cubicBezTo>
                  <a:cubicBezTo>
                    <a:pt x="61" y="70"/>
                    <a:pt x="61" y="70"/>
                    <a:pt x="61" y="71"/>
                  </a:cubicBezTo>
                  <a:cubicBezTo>
                    <a:pt x="61" y="71"/>
                    <a:pt x="62" y="72"/>
                    <a:pt x="62" y="72"/>
                  </a:cubicBezTo>
                  <a:cubicBezTo>
                    <a:pt x="63" y="72"/>
                    <a:pt x="64" y="74"/>
                    <a:pt x="65" y="74"/>
                  </a:cubicBezTo>
                  <a:cubicBezTo>
                    <a:pt x="66" y="75"/>
                    <a:pt x="69" y="78"/>
                    <a:pt x="70" y="79"/>
                  </a:cubicBezTo>
                  <a:cubicBezTo>
                    <a:pt x="70" y="81"/>
                    <a:pt x="70" y="82"/>
                    <a:pt x="70" y="83"/>
                  </a:cubicBezTo>
                  <a:cubicBezTo>
                    <a:pt x="69" y="85"/>
                    <a:pt x="69" y="86"/>
                    <a:pt x="69" y="86"/>
                  </a:cubicBezTo>
                  <a:cubicBezTo>
                    <a:pt x="69" y="87"/>
                    <a:pt x="69" y="91"/>
                    <a:pt x="69" y="92"/>
                  </a:cubicBezTo>
                  <a:cubicBezTo>
                    <a:pt x="69" y="93"/>
                    <a:pt x="71" y="94"/>
                    <a:pt x="71" y="95"/>
                  </a:cubicBezTo>
                  <a:cubicBezTo>
                    <a:pt x="72" y="95"/>
                    <a:pt x="73" y="96"/>
                    <a:pt x="73" y="97"/>
                  </a:cubicBezTo>
                  <a:cubicBezTo>
                    <a:pt x="73" y="97"/>
                    <a:pt x="74" y="99"/>
                    <a:pt x="74" y="99"/>
                  </a:cubicBezTo>
                  <a:cubicBezTo>
                    <a:pt x="75" y="99"/>
                    <a:pt x="79" y="100"/>
                    <a:pt x="79" y="100"/>
                  </a:cubicBezTo>
                  <a:cubicBezTo>
                    <a:pt x="79" y="100"/>
                    <a:pt x="79" y="100"/>
                    <a:pt x="79" y="101"/>
                  </a:cubicBezTo>
                  <a:cubicBezTo>
                    <a:pt x="78" y="101"/>
                    <a:pt x="78" y="102"/>
                    <a:pt x="78" y="103"/>
                  </a:cubicBezTo>
                  <a:cubicBezTo>
                    <a:pt x="78" y="103"/>
                    <a:pt x="79" y="104"/>
                    <a:pt x="79" y="104"/>
                  </a:cubicBezTo>
                  <a:cubicBezTo>
                    <a:pt x="80" y="104"/>
                    <a:pt x="81" y="105"/>
                    <a:pt x="81" y="105"/>
                  </a:cubicBezTo>
                  <a:cubicBezTo>
                    <a:pt x="81" y="106"/>
                    <a:pt x="82" y="106"/>
                    <a:pt x="82" y="107"/>
                  </a:cubicBezTo>
                  <a:cubicBezTo>
                    <a:pt x="82" y="108"/>
                    <a:pt x="82" y="108"/>
                    <a:pt x="82" y="109"/>
                  </a:cubicBezTo>
                  <a:cubicBezTo>
                    <a:pt x="82" y="109"/>
                    <a:pt x="82" y="109"/>
                    <a:pt x="81" y="109"/>
                  </a:cubicBezTo>
                  <a:cubicBezTo>
                    <a:pt x="81" y="109"/>
                    <a:pt x="80" y="111"/>
                    <a:pt x="80" y="112"/>
                  </a:cubicBezTo>
                  <a:cubicBezTo>
                    <a:pt x="80" y="114"/>
                    <a:pt x="80" y="116"/>
                    <a:pt x="80" y="117"/>
                  </a:cubicBezTo>
                  <a:cubicBezTo>
                    <a:pt x="81" y="119"/>
                    <a:pt x="81" y="123"/>
                    <a:pt x="79" y="124"/>
                  </a:cubicBezTo>
                  <a:cubicBezTo>
                    <a:pt x="78" y="125"/>
                    <a:pt x="77" y="125"/>
                    <a:pt x="76" y="125"/>
                  </a:cubicBezTo>
                  <a:cubicBezTo>
                    <a:pt x="76" y="125"/>
                    <a:pt x="76" y="126"/>
                    <a:pt x="76" y="126"/>
                  </a:cubicBezTo>
                  <a:cubicBezTo>
                    <a:pt x="78" y="129"/>
                    <a:pt x="78" y="129"/>
                    <a:pt x="78" y="129"/>
                  </a:cubicBezTo>
                  <a:cubicBezTo>
                    <a:pt x="78" y="129"/>
                    <a:pt x="78" y="129"/>
                    <a:pt x="79" y="129"/>
                  </a:cubicBezTo>
                  <a:cubicBezTo>
                    <a:pt x="80" y="129"/>
                    <a:pt x="83" y="129"/>
                    <a:pt x="85" y="130"/>
                  </a:cubicBezTo>
                  <a:cubicBezTo>
                    <a:pt x="86" y="132"/>
                    <a:pt x="86" y="132"/>
                    <a:pt x="86" y="132"/>
                  </a:cubicBezTo>
                  <a:cubicBezTo>
                    <a:pt x="86" y="132"/>
                    <a:pt x="86" y="132"/>
                    <a:pt x="87" y="132"/>
                  </a:cubicBezTo>
                  <a:cubicBezTo>
                    <a:pt x="87" y="132"/>
                    <a:pt x="89" y="132"/>
                    <a:pt x="89" y="132"/>
                  </a:cubicBezTo>
                  <a:cubicBezTo>
                    <a:pt x="89" y="132"/>
                    <a:pt x="89" y="132"/>
                    <a:pt x="89" y="132"/>
                  </a:cubicBezTo>
                  <a:cubicBezTo>
                    <a:pt x="89" y="131"/>
                    <a:pt x="90" y="129"/>
                    <a:pt x="90" y="128"/>
                  </a:cubicBezTo>
                  <a:cubicBezTo>
                    <a:pt x="89" y="127"/>
                    <a:pt x="88" y="126"/>
                    <a:pt x="88" y="126"/>
                  </a:cubicBezTo>
                  <a:cubicBezTo>
                    <a:pt x="88" y="125"/>
                    <a:pt x="87" y="125"/>
                    <a:pt x="88" y="125"/>
                  </a:cubicBezTo>
                  <a:cubicBezTo>
                    <a:pt x="89" y="126"/>
                    <a:pt x="89" y="126"/>
                    <a:pt x="90" y="125"/>
                  </a:cubicBezTo>
                  <a:cubicBezTo>
                    <a:pt x="91" y="124"/>
                    <a:pt x="92" y="124"/>
                    <a:pt x="92" y="123"/>
                  </a:cubicBezTo>
                  <a:cubicBezTo>
                    <a:pt x="93" y="123"/>
                    <a:pt x="95" y="121"/>
                    <a:pt x="96" y="122"/>
                  </a:cubicBezTo>
                  <a:cubicBezTo>
                    <a:pt x="96" y="123"/>
                    <a:pt x="97" y="124"/>
                    <a:pt x="97" y="124"/>
                  </a:cubicBezTo>
                  <a:cubicBezTo>
                    <a:pt x="98" y="124"/>
                    <a:pt x="102" y="126"/>
                    <a:pt x="102" y="126"/>
                  </a:cubicBezTo>
                  <a:cubicBezTo>
                    <a:pt x="102" y="126"/>
                    <a:pt x="102" y="126"/>
                    <a:pt x="103" y="125"/>
                  </a:cubicBezTo>
                  <a:cubicBezTo>
                    <a:pt x="103" y="125"/>
                    <a:pt x="108" y="122"/>
                    <a:pt x="110" y="120"/>
                  </a:cubicBezTo>
                  <a:cubicBezTo>
                    <a:pt x="110" y="120"/>
                    <a:pt x="110" y="119"/>
                    <a:pt x="110" y="119"/>
                  </a:cubicBezTo>
                  <a:cubicBezTo>
                    <a:pt x="110" y="119"/>
                    <a:pt x="110" y="116"/>
                    <a:pt x="110" y="116"/>
                  </a:cubicBezTo>
                  <a:cubicBezTo>
                    <a:pt x="110" y="116"/>
                    <a:pt x="110" y="115"/>
                    <a:pt x="110" y="115"/>
                  </a:cubicBezTo>
                  <a:cubicBezTo>
                    <a:pt x="110" y="115"/>
                    <a:pt x="112" y="113"/>
                    <a:pt x="112" y="113"/>
                  </a:cubicBezTo>
                  <a:cubicBezTo>
                    <a:pt x="113" y="112"/>
                    <a:pt x="112" y="112"/>
                    <a:pt x="112" y="112"/>
                  </a:cubicBezTo>
                  <a:cubicBezTo>
                    <a:pt x="112" y="111"/>
                    <a:pt x="112" y="110"/>
                    <a:pt x="112" y="110"/>
                  </a:cubicBezTo>
                  <a:cubicBezTo>
                    <a:pt x="112" y="109"/>
                    <a:pt x="111" y="109"/>
                    <a:pt x="111" y="109"/>
                  </a:cubicBezTo>
                  <a:cubicBezTo>
                    <a:pt x="109" y="108"/>
                    <a:pt x="105" y="104"/>
                    <a:pt x="105" y="104"/>
                  </a:cubicBezTo>
                  <a:cubicBezTo>
                    <a:pt x="105" y="103"/>
                    <a:pt x="106" y="103"/>
                    <a:pt x="106" y="103"/>
                  </a:cubicBezTo>
                  <a:cubicBezTo>
                    <a:pt x="106" y="103"/>
                    <a:pt x="106" y="103"/>
                    <a:pt x="107" y="102"/>
                  </a:cubicBezTo>
                  <a:cubicBezTo>
                    <a:pt x="107" y="102"/>
                    <a:pt x="107" y="102"/>
                    <a:pt x="108" y="102"/>
                  </a:cubicBezTo>
                  <a:cubicBezTo>
                    <a:pt x="108" y="102"/>
                    <a:pt x="109" y="101"/>
                    <a:pt x="109" y="101"/>
                  </a:cubicBezTo>
                  <a:cubicBezTo>
                    <a:pt x="110" y="100"/>
                    <a:pt x="110" y="100"/>
                    <a:pt x="109" y="100"/>
                  </a:cubicBezTo>
                  <a:cubicBezTo>
                    <a:pt x="109" y="99"/>
                    <a:pt x="106" y="97"/>
                    <a:pt x="105" y="97"/>
                  </a:cubicBezTo>
                  <a:cubicBezTo>
                    <a:pt x="105" y="97"/>
                    <a:pt x="104" y="96"/>
                    <a:pt x="104" y="96"/>
                  </a:cubicBezTo>
                  <a:cubicBezTo>
                    <a:pt x="104" y="96"/>
                    <a:pt x="103" y="96"/>
                    <a:pt x="103" y="96"/>
                  </a:cubicBezTo>
                  <a:cubicBezTo>
                    <a:pt x="102" y="96"/>
                    <a:pt x="102" y="96"/>
                    <a:pt x="102" y="95"/>
                  </a:cubicBezTo>
                  <a:cubicBezTo>
                    <a:pt x="102" y="95"/>
                    <a:pt x="101" y="93"/>
                    <a:pt x="101" y="93"/>
                  </a:cubicBezTo>
                  <a:cubicBezTo>
                    <a:pt x="100" y="92"/>
                    <a:pt x="100" y="93"/>
                    <a:pt x="100" y="93"/>
                  </a:cubicBezTo>
                  <a:cubicBezTo>
                    <a:pt x="100" y="93"/>
                    <a:pt x="99" y="93"/>
                    <a:pt x="98" y="93"/>
                  </a:cubicBezTo>
                  <a:cubicBezTo>
                    <a:pt x="98" y="94"/>
                    <a:pt x="97" y="91"/>
                    <a:pt x="96" y="90"/>
                  </a:cubicBezTo>
                  <a:cubicBezTo>
                    <a:pt x="96" y="89"/>
                    <a:pt x="96" y="87"/>
                    <a:pt x="96" y="86"/>
                  </a:cubicBezTo>
                  <a:cubicBezTo>
                    <a:pt x="96" y="86"/>
                    <a:pt x="96" y="86"/>
                    <a:pt x="96" y="86"/>
                  </a:cubicBezTo>
                  <a:cubicBezTo>
                    <a:pt x="96" y="86"/>
                    <a:pt x="95" y="85"/>
                    <a:pt x="94" y="85"/>
                  </a:cubicBezTo>
                  <a:cubicBezTo>
                    <a:pt x="94" y="85"/>
                    <a:pt x="94" y="84"/>
                    <a:pt x="94" y="84"/>
                  </a:cubicBezTo>
                  <a:cubicBezTo>
                    <a:pt x="93" y="81"/>
                    <a:pt x="90" y="79"/>
                    <a:pt x="87" y="77"/>
                  </a:cubicBezTo>
                  <a:cubicBezTo>
                    <a:pt x="83" y="75"/>
                    <a:pt x="82" y="71"/>
                    <a:pt x="82" y="71"/>
                  </a:cubicBezTo>
                  <a:cubicBezTo>
                    <a:pt x="82" y="70"/>
                    <a:pt x="82" y="70"/>
                    <a:pt x="82" y="70"/>
                  </a:cubicBezTo>
                  <a:cubicBezTo>
                    <a:pt x="82" y="70"/>
                    <a:pt x="79" y="68"/>
                    <a:pt x="78" y="67"/>
                  </a:cubicBezTo>
                  <a:cubicBezTo>
                    <a:pt x="77" y="67"/>
                    <a:pt x="75" y="65"/>
                    <a:pt x="75" y="64"/>
                  </a:cubicBezTo>
                  <a:cubicBezTo>
                    <a:pt x="74" y="62"/>
                    <a:pt x="75" y="61"/>
                    <a:pt x="76" y="61"/>
                  </a:cubicBezTo>
                  <a:cubicBezTo>
                    <a:pt x="76" y="60"/>
                    <a:pt x="75" y="60"/>
                    <a:pt x="75" y="60"/>
                  </a:cubicBezTo>
                  <a:cubicBezTo>
                    <a:pt x="75" y="60"/>
                    <a:pt x="68" y="56"/>
                    <a:pt x="67" y="56"/>
                  </a:cubicBezTo>
                  <a:cubicBezTo>
                    <a:pt x="66" y="55"/>
                    <a:pt x="57" y="50"/>
                    <a:pt x="57" y="50"/>
                  </a:cubicBezTo>
                  <a:cubicBezTo>
                    <a:pt x="56" y="50"/>
                    <a:pt x="57" y="49"/>
                    <a:pt x="57" y="49"/>
                  </a:cubicBezTo>
                  <a:cubicBezTo>
                    <a:pt x="57" y="49"/>
                    <a:pt x="57" y="49"/>
                    <a:pt x="58" y="49"/>
                  </a:cubicBezTo>
                  <a:cubicBezTo>
                    <a:pt x="59" y="48"/>
                    <a:pt x="58" y="47"/>
                    <a:pt x="58" y="46"/>
                  </a:cubicBezTo>
                  <a:cubicBezTo>
                    <a:pt x="58" y="45"/>
                    <a:pt x="58" y="45"/>
                    <a:pt x="58" y="44"/>
                  </a:cubicBezTo>
                  <a:cubicBezTo>
                    <a:pt x="59" y="44"/>
                    <a:pt x="59" y="44"/>
                    <a:pt x="59" y="44"/>
                  </a:cubicBezTo>
                  <a:cubicBezTo>
                    <a:pt x="60" y="44"/>
                    <a:pt x="61" y="44"/>
                    <a:pt x="61" y="44"/>
                  </a:cubicBezTo>
                  <a:cubicBezTo>
                    <a:pt x="62" y="44"/>
                    <a:pt x="66" y="45"/>
                    <a:pt x="67" y="45"/>
                  </a:cubicBezTo>
                  <a:cubicBezTo>
                    <a:pt x="68" y="45"/>
                    <a:pt x="68" y="44"/>
                    <a:pt x="68" y="44"/>
                  </a:cubicBezTo>
                  <a:cubicBezTo>
                    <a:pt x="68" y="44"/>
                    <a:pt x="68" y="44"/>
                    <a:pt x="68" y="43"/>
                  </a:cubicBezTo>
                  <a:cubicBezTo>
                    <a:pt x="69" y="43"/>
                    <a:pt x="72" y="40"/>
                    <a:pt x="72" y="40"/>
                  </a:cubicBezTo>
                  <a:cubicBezTo>
                    <a:pt x="72" y="39"/>
                    <a:pt x="72" y="39"/>
                    <a:pt x="72" y="38"/>
                  </a:cubicBezTo>
                  <a:cubicBezTo>
                    <a:pt x="72" y="36"/>
                    <a:pt x="71" y="36"/>
                    <a:pt x="71" y="35"/>
                  </a:cubicBezTo>
                  <a:cubicBezTo>
                    <a:pt x="70" y="35"/>
                    <a:pt x="69" y="34"/>
                    <a:pt x="68" y="33"/>
                  </a:cubicBezTo>
                  <a:cubicBezTo>
                    <a:pt x="67" y="33"/>
                    <a:pt x="65" y="32"/>
                    <a:pt x="64" y="32"/>
                  </a:cubicBezTo>
                  <a:cubicBezTo>
                    <a:pt x="63" y="32"/>
                    <a:pt x="63" y="32"/>
                    <a:pt x="64" y="32"/>
                  </a:cubicBezTo>
                  <a:cubicBezTo>
                    <a:pt x="64" y="31"/>
                    <a:pt x="65" y="31"/>
                    <a:pt x="66" y="31"/>
                  </a:cubicBezTo>
                  <a:cubicBezTo>
                    <a:pt x="66" y="31"/>
                    <a:pt x="67" y="31"/>
                    <a:pt x="67" y="31"/>
                  </a:cubicBezTo>
                  <a:cubicBezTo>
                    <a:pt x="67" y="31"/>
                    <a:pt x="67" y="30"/>
                    <a:pt x="67" y="29"/>
                  </a:cubicBezTo>
                  <a:cubicBezTo>
                    <a:pt x="68" y="29"/>
                    <a:pt x="67" y="29"/>
                    <a:pt x="67" y="29"/>
                  </a:cubicBezTo>
                  <a:cubicBezTo>
                    <a:pt x="67" y="29"/>
                    <a:pt x="63" y="26"/>
                    <a:pt x="62" y="25"/>
                  </a:cubicBezTo>
                  <a:cubicBezTo>
                    <a:pt x="61" y="24"/>
                    <a:pt x="58" y="24"/>
                    <a:pt x="58" y="25"/>
                  </a:cubicBezTo>
                  <a:cubicBezTo>
                    <a:pt x="58" y="25"/>
                    <a:pt x="57" y="25"/>
                    <a:pt x="56" y="26"/>
                  </a:cubicBezTo>
                  <a:cubicBezTo>
                    <a:pt x="56" y="26"/>
                    <a:pt x="55" y="26"/>
                    <a:pt x="55" y="27"/>
                  </a:cubicBezTo>
                  <a:cubicBezTo>
                    <a:pt x="55" y="27"/>
                    <a:pt x="54" y="28"/>
                    <a:pt x="54" y="28"/>
                  </a:cubicBezTo>
                  <a:cubicBezTo>
                    <a:pt x="54" y="29"/>
                    <a:pt x="53" y="29"/>
                    <a:pt x="53" y="29"/>
                  </a:cubicBezTo>
                  <a:cubicBezTo>
                    <a:pt x="52" y="29"/>
                    <a:pt x="48" y="27"/>
                    <a:pt x="48" y="26"/>
                  </a:cubicBezTo>
                  <a:cubicBezTo>
                    <a:pt x="47" y="26"/>
                    <a:pt x="47" y="26"/>
                    <a:pt x="47" y="26"/>
                  </a:cubicBezTo>
                  <a:cubicBezTo>
                    <a:pt x="46" y="26"/>
                    <a:pt x="46" y="26"/>
                    <a:pt x="46" y="26"/>
                  </a:cubicBezTo>
                  <a:cubicBezTo>
                    <a:pt x="46" y="26"/>
                    <a:pt x="42" y="22"/>
                    <a:pt x="42" y="21"/>
                  </a:cubicBezTo>
                  <a:cubicBezTo>
                    <a:pt x="42" y="21"/>
                    <a:pt x="42" y="20"/>
                    <a:pt x="42" y="20"/>
                  </a:cubicBezTo>
                  <a:cubicBezTo>
                    <a:pt x="42" y="20"/>
                    <a:pt x="42" y="17"/>
                    <a:pt x="42" y="16"/>
                  </a:cubicBezTo>
                  <a:cubicBezTo>
                    <a:pt x="42" y="16"/>
                    <a:pt x="42" y="15"/>
                    <a:pt x="43" y="15"/>
                  </a:cubicBezTo>
                  <a:cubicBezTo>
                    <a:pt x="43" y="14"/>
                    <a:pt x="43" y="14"/>
                    <a:pt x="43" y="13"/>
                  </a:cubicBezTo>
                  <a:cubicBezTo>
                    <a:pt x="43" y="12"/>
                    <a:pt x="42" y="12"/>
                    <a:pt x="41" y="12"/>
                  </a:cubicBezTo>
                  <a:cubicBezTo>
                    <a:pt x="41" y="13"/>
                    <a:pt x="39" y="13"/>
                    <a:pt x="39" y="13"/>
                  </a:cubicBezTo>
                  <a:cubicBezTo>
                    <a:pt x="38" y="13"/>
                    <a:pt x="38" y="13"/>
                    <a:pt x="38" y="12"/>
                  </a:cubicBezTo>
                  <a:cubicBezTo>
                    <a:pt x="38" y="12"/>
                    <a:pt x="37" y="9"/>
                    <a:pt x="37" y="9"/>
                  </a:cubicBezTo>
                  <a:cubicBezTo>
                    <a:pt x="36" y="8"/>
                    <a:pt x="34" y="5"/>
                    <a:pt x="34" y="5"/>
                  </a:cubicBezTo>
                  <a:cubicBezTo>
                    <a:pt x="30" y="2"/>
                    <a:pt x="30" y="2"/>
                    <a:pt x="30" y="2"/>
                  </a:cubicBezTo>
                  <a:cubicBezTo>
                    <a:pt x="30" y="2"/>
                    <a:pt x="29" y="1"/>
                    <a:pt x="28" y="1"/>
                  </a:cubicBezTo>
                  <a:cubicBezTo>
                    <a:pt x="28" y="1"/>
                    <a:pt x="27" y="1"/>
                    <a:pt x="25" y="0"/>
                  </a:cubicBezTo>
                  <a:cubicBezTo>
                    <a:pt x="24" y="0"/>
                    <a:pt x="23" y="2"/>
                    <a:pt x="23" y="2"/>
                  </a:cubicBezTo>
                  <a:cubicBezTo>
                    <a:pt x="23" y="2"/>
                    <a:pt x="23" y="3"/>
                    <a:pt x="23" y="3"/>
                  </a:cubicBezTo>
                  <a:cubicBezTo>
                    <a:pt x="22" y="3"/>
                    <a:pt x="22" y="3"/>
                    <a:pt x="22" y="4"/>
                  </a:cubicBezTo>
                  <a:cubicBezTo>
                    <a:pt x="21" y="6"/>
                    <a:pt x="23" y="8"/>
                    <a:pt x="24" y="10"/>
                  </a:cubicBezTo>
                  <a:cubicBezTo>
                    <a:pt x="25" y="11"/>
                    <a:pt x="25" y="16"/>
                    <a:pt x="24" y="17"/>
                  </a:cubicBezTo>
                  <a:cubicBezTo>
                    <a:pt x="24" y="18"/>
                    <a:pt x="25" y="19"/>
                    <a:pt x="26" y="20"/>
                  </a:cubicBezTo>
                  <a:cubicBezTo>
                    <a:pt x="26" y="20"/>
                    <a:pt x="26" y="20"/>
                    <a:pt x="26" y="20"/>
                  </a:cubicBezTo>
                  <a:cubicBezTo>
                    <a:pt x="26" y="20"/>
                    <a:pt x="25" y="21"/>
                    <a:pt x="24" y="21"/>
                  </a:cubicBezTo>
                  <a:cubicBezTo>
                    <a:pt x="24" y="21"/>
                    <a:pt x="24" y="21"/>
                    <a:pt x="24" y="21"/>
                  </a:cubicBezTo>
                  <a:cubicBezTo>
                    <a:pt x="23" y="21"/>
                    <a:pt x="21" y="20"/>
                    <a:pt x="21" y="20"/>
                  </a:cubicBezTo>
                  <a:cubicBezTo>
                    <a:pt x="20" y="20"/>
                    <a:pt x="20" y="20"/>
                    <a:pt x="19" y="20"/>
                  </a:cubicBezTo>
                  <a:cubicBezTo>
                    <a:pt x="19" y="20"/>
                    <a:pt x="19" y="20"/>
                    <a:pt x="18" y="21"/>
                  </a:cubicBezTo>
                  <a:cubicBezTo>
                    <a:pt x="17" y="21"/>
                    <a:pt x="16" y="18"/>
                    <a:pt x="16" y="18"/>
                  </a:cubicBezTo>
                  <a:cubicBezTo>
                    <a:pt x="16" y="18"/>
                    <a:pt x="16" y="16"/>
                    <a:pt x="16" y="15"/>
                  </a:cubicBezTo>
                  <a:cubicBezTo>
                    <a:pt x="14" y="16"/>
                    <a:pt x="12" y="17"/>
                    <a:pt x="11" y="17"/>
                  </a:cubicBezTo>
                  <a:cubicBezTo>
                    <a:pt x="10" y="18"/>
                    <a:pt x="9" y="20"/>
                    <a:pt x="8" y="2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8" name="Freeform 554">
              <a:extLst>
                <a:ext uri="{FF2B5EF4-FFF2-40B4-BE49-F238E27FC236}">
                  <a16:creationId xmlns="" xmlns:a16="http://schemas.microsoft.com/office/drawing/2014/main" id="{D9ACF860-D08B-4986-ADD3-8CF33A881A8D}"/>
                </a:ext>
              </a:extLst>
            </p:cNvPr>
            <p:cNvSpPr>
              <a:spLocks/>
            </p:cNvSpPr>
            <p:nvPr/>
          </p:nvSpPr>
          <p:spPr bwMode="auto">
            <a:xfrm>
              <a:off x="4583746" y="3081383"/>
              <a:ext cx="11110" cy="7777"/>
            </a:xfrm>
            <a:custGeom>
              <a:avLst/>
              <a:gdLst>
                <a:gd name="T0" fmla="*/ 2 w 10"/>
                <a:gd name="T1" fmla="*/ 2 h 8"/>
                <a:gd name="T2" fmla="*/ 5 w 10"/>
                <a:gd name="T3" fmla="*/ 4 h 8"/>
                <a:gd name="T4" fmla="*/ 9 w 10"/>
                <a:gd name="T5" fmla="*/ 6 h 8"/>
                <a:gd name="T6" fmla="*/ 7 w 10"/>
                <a:gd name="T7" fmla="*/ 4 h 8"/>
                <a:gd name="T8" fmla="*/ 6 w 10"/>
                <a:gd name="T9" fmla="*/ 3 h 8"/>
                <a:gd name="T10" fmla="*/ 9 w 10"/>
                <a:gd name="T11" fmla="*/ 3 h 8"/>
                <a:gd name="T12" fmla="*/ 9 w 10"/>
                <a:gd name="T13" fmla="*/ 2 h 8"/>
                <a:gd name="T14" fmla="*/ 8 w 10"/>
                <a:gd name="T15" fmla="*/ 0 h 8"/>
                <a:gd name="T16" fmla="*/ 3 w 10"/>
                <a:gd name="T17" fmla="*/ 0 h 8"/>
                <a:gd name="T18" fmla="*/ 3 w 10"/>
                <a:gd name="T19" fmla="*/ 1 h 8"/>
                <a:gd name="T20" fmla="*/ 2 w 10"/>
                <a:gd name="T21" fmla="*/ 1 h 8"/>
                <a:gd name="T22" fmla="*/ 2 w 10"/>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2" y="2"/>
                  </a:moveTo>
                  <a:cubicBezTo>
                    <a:pt x="3" y="3"/>
                    <a:pt x="4" y="4"/>
                    <a:pt x="5" y="4"/>
                  </a:cubicBezTo>
                  <a:cubicBezTo>
                    <a:pt x="5" y="5"/>
                    <a:pt x="9" y="8"/>
                    <a:pt x="9" y="6"/>
                  </a:cubicBezTo>
                  <a:cubicBezTo>
                    <a:pt x="9" y="5"/>
                    <a:pt x="8" y="5"/>
                    <a:pt x="7" y="4"/>
                  </a:cubicBezTo>
                  <a:cubicBezTo>
                    <a:pt x="6" y="4"/>
                    <a:pt x="3" y="1"/>
                    <a:pt x="6" y="3"/>
                  </a:cubicBezTo>
                  <a:cubicBezTo>
                    <a:pt x="8" y="4"/>
                    <a:pt x="9" y="5"/>
                    <a:pt x="9" y="3"/>
                  </a:cubicBezTo>
                  <a:cubicBezTo>
                    <a:pt x="9" y="3"/>
                    <a:pt x="8" y="2"/>
                    <a:pt x="9" y="2"/>
                  </a:cubicBezTo>
                  <a:cubicBezTo>
                    <a:pt x="10" y="1"/>
                    <a:pt x="10" y="1"/>
                    <a:pt x="8" y="0"/>
                  </a:cubicBezTo>
                  <a:cubicBezTo>
                    <a:pt x="7" y="0"/>
                    <a:pt x="4" y="0"/>
                    <a:pt x="3" y="0"/>
                  </a:cubicBezTo>
                  <a:cubicBezTo>
                    <a:pt x="2" y="0"/>
                    <a:pt x="2" y="1"/>
                    <a:pt x="3" y="1"/>
                  </a:cubicBezTo>
                  <a:cubicBezTo>
                    <a:pt x="5" y="1"/>
                    <a:pt x="2" y="1"/>
                    <a:pt x="2" y="1"/>
                  </a:cubicBezTo>
                  <a:cubicBezTo>
                    <a:pt x="1" y="0"/>
                    <a:pt x="0" y="1"/>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59" name="Freeform 555">
              <a:extLst>
                <a:ext uri="{FF2B5EF4-FFF2-40B4-BE49-F238E27FC236}">
                  <a16:creationId xmlns="" xmlns:a16="http://schemas.microsoft.com/office/drawing/2014/main" id="{62FA1E10-6FAA-4D25-92CA-A1E691027005}"/>
                </a:ext>
              </a:extLst>
            </p:cNvPr>
            <p:cNvSpPr>
              <a:spLocks/>
            </p:cNvSpPr>
            <p:nvPr/>
          </p:nvSpPr>
          <p:spPr bwMode="auto">
            <a:xfrm>
              <a:off x="4594856" y="3074717"/>
              <a:ext cx="2222" cy="4444"/>
            </a:xfrm>
            <a:custGeom>
              <a:avLst/>
              <a:gdLst>
                <a:gd name="T0" fmla="*/ 1 w 2"/>
                <a:gd name="T1" fmla="*/ 0 h 4"/>
                <a:gd name="T2" fmla="*/ 2 w 2"/>
                <a:gd name="T3" fmla="*/ 4 h 4"/>
                <a:gd name="T4" fmla="*/ 1 w 2"/>
                <a:gd name="T5" fmla="*/ 0 h 4"/>
              </a:gdLst>
              <a:ahLst/>
              <a:cxnLst>
                <a:cxn ang="0">
                  <a:pos x="T0" y="T1"/>
                </a:cxn>
                <a:cxn ang="0">
                  <a:pos x="T2" y="T3"/>
                </a:cxn>
                <a:cxn ang="0">
                  <a:pos x="T4" y="T5"/>
                </a:cxn>
              </a:cxnLst>
              <a:rect l="0" t="0" r="r" b="b"/>
              <a:pathLst>
                <a:path w="2" h="4">
                  <a:moveTo>
                    <a:pt x="1" y="0"/>
                  </a:moveTo>
                  <a:cubicBezTo>
                    <a:pt x="0" y="0"/>
                    <a:pt x="1" y="3"/>
                    <a:pt x="2" y="4"/>
                  </a:cubicBezTo>
                  <a:cubicBezTo>
                    <a:pt x="2" y="4"/>
                    <a:pt x="2" y="1"/>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0" name="Freeform 556">
              <a:extLst>
                <a:ext uri="{FF2B5EF4-FFF2-40B4-BE49-F238E27FC236}">
                  <a16:creationId xmlns="" xmlns:a16="http://schemas.microsoft.com/office/drawing/2014/main" id="{09C3A77F-CE17-4374-AA27-053D8A11DD8D}"/>
                </a:ext>
              </a:extLst>
            </p:cNvPr>
            <p:cNvSpPr>
              <a:spLocks/>
            </p:cNvSpPr>
            <p:nvPr/>
          </p:nvSpPr>
          <p:spPr bwMode="auto">
            <a:xfrm>
              <a:off x="4550416" y="3078049"/>
              <a:ext cx="3333" cy="7777"/>
            </a:xfrm>
            <a:custGeom>
              <a:avLst/>
              <a:gdLst>
                <a:gd name="T0" fmla="*/ 1 w 4"/>
                <a:gd name="T1" fmla="*/ 2 h 7"/>
                <a:gd name="T2" fmla="*/ 3 w 4"/>
                <a:gd name="T3" fmla="*/ 5 h 7"/>
                <a:gd name="T4" fmla="*/ 3 w 4"/>
                <a:gd name="T5" fmla="*/ 1 h 7"/>
                <a:gd name="T6" fmla="*/ 1 w 4"/>
                <a:gd name="T7" fmla="*/ 2 h 7"/>
              </a:gdLst>
              <a:ahLst/>
              <a:cxnLst>
                <a:cxn ang="0">
                  <a:pos x="T0" y="T1"/>
                </a:cxn>
                <a:cxn ang="0">
                  <a:pos x="T2" y="T3"/>
                </a:cxn>
                <a:cxn ang="0">
                  <a:pos x="T4" y="T5"/>
                </a:cxn>
                <a:cxn ang="0">
                  <a:pos x="T6" y="T7"/>
                </a:cxn>
              </a:cxnLst>
              <a:rect l="0" t="0" r="r" b="b"/>
              <a:pathLst>
                <a:path w="4" h="7">
                  <a:moveTo>
                    <a:pt x="1" y="2"/>
                  </a:moveTo>
                  <a:cubicBezTo>
                    <a:pt x="2" y="4"/>
                    <a:pt x="2" y="7"/>
                    <a:pt x="3" y="5"/>
                  </a:cubicBezTo>
                  <a:cubicBezTo>
                    <a:pt x="3" y="5"/>
                    <a:pt x="4" y="0"/>
                    <a:pt x="3" y="1"/>
                  </a:cubicBezTo>
                  <a:cubicBezTo>
                    <a:pt x="1" y="1"/>
                    <a:pt x="0" y="1"/>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1" name="Freeform 557">
              <a:extLst>
                <a:ext uri="{FF2B5EF4-FFF2-40B4-BE49-F238E27FC236}">
                  <a16:creationId xmlns="" xmlns:a16="http://schemas.microsoft.com/office/drawing/2014/main" id="{B30B5B6F-302C-49D0-AAC1-C9261B7C35A0}"/>
                </a:ext>
              </a:extLst>
            </p:cNvPr>
            <p:cNvSpPr>
              <a:spLocks/>
            </p:cNvSpPr>
            <p:nvPr/>
          </p:nvSpPr>
          <p:spPr bwMode="auto">
            <a:xfrm>
              <a:off x="4525973" y="3011389"/>
              <a:ext cx="82215" cy="66661"/>
            </a:xfrm>
            <a:custGeom>
              <a:avLst/>
              <a:gdLst>
                <a:gd name="T0" fmla="*/ 36 w 79"/>
                <a:gd name="T1" fmla="*/ 63 h 64"/>
                <a:gd name="T2" fmla="*/ 40 w 79"/>
                <a:gd name="T3" fmla="*/ 60 h 64"/>
                <a:gd name="T4" fmla="*/ 41 w 79"/>
                <a:gd name="T5" fmla="*/ 57 h 64"/>
                <a:gd name="T6" fmla="*/ 43 w 79"/>
                <a:gd name="T7" fmla="*/ 57 h 64"/>
                <a:gd name="T8" fmla="*/ 46 w 79"/>
                <a:gd name="T9" fmla="*/ 57 h 64"/>
                <a:gd name="T10" fmla="*/ 51 w 79"/>
                <a:gd name="T11" fmla="*/ 56 h 64"/>
                <a:gd name="T12" fmla="*/ 55 w 79"/>
                <a:gd name="T13" fmla="*/ 58 h 64"/>
                <a:gd name="T14" fmla="*/ 57 w 79"/>
                <a:gd name="T15" fmla="*/ 59 h 64"/>
                <a:gd name="T16" fmla="*/ 58 w 79"/>
                <a:gd name="T17" fmla="*/ 57 h 64"/>
                <a:gd name="T18" fmla="*/ 54 w 79"/>
                <a:gd name="T19" fmla="*/ 53 h 64"/>
                <a:gd name="T20" fmla="*/ 53 w 79"/>
                <a:gd name="T21" fmla="*/ 51 h 64"/>
                <a:gd name="T22" fmla="*/ 52 w 79"/>
                <a:gd name="T23" fmla="*/ 47 h 64"/>
                <a:gd name="T24" fmla="*/ 56 w 79"/>
                <a:gd name="T25" fmla="*/ 45 h 64"/>
                <a:gd name="T26" fmla="*/ 61 w 79"/>
                <a:gd name="T27" fmla="*/ 45 h 64"/>
                <a:gd name="T28" fmla="*/ 61 w 79"/>
                <a:gd name="T29" fmla="*/ 41 h 64"/>
                <a:gd name="T30" fmla="*/ 71 w 79"/>
                <a:gd name="T31" fmla="*/ 37 h 64"/>
                <a:gd name="T32" fmla="*/ 78 w 79"/>
                <a:gd name="T33" fmla="*/ 35 h 64"/>
                <a:gd name="T34" fmla="*/ 78 w 79"/>
                <a:gd name="T35" fmla="*/ 24 h 64"/>
                <a:gd name="T36" fmla="*/ 79 w 79"/>
                <a:gd name="T37" fmla="*/ 19 h 64"/>
                <a:gd name="T38" fmla="*/ 76 w 79"/>
                <a:gd name="T39" fmla="*/ 14 h 64"/>
                <a:gd name="T40" fmla="*/ 76 w 79"/>
                <a:gd name="T41" fmla="*/ 12 h 64"/>
                <a:gd name="T42" fmla="*/ 75 w 79"/>
                <a:gd name="T43" fmla="*/ 9 h 64"/>
                <a:gd name="T44" fmla="*/ 77 w 79"/>
                <a:gd name="T45" fmla="*/ 0 h 64"/>
                <a:gd name="T46" fmla="*/ 69 w 79"/>
                <a:gd name="T47" fmla="*/ 6 h 64"/>
                <a:gd name="T48" fmla="*/ 63 w 79"/>
                <a:gd name="T49" fmla="*/ 2 h 64"/>
                <a:gd name="T50" fmla="*/ 57 w 79"/>
                <a:gd name="T51" fmla="*/ 5 h 64"/>
                <a:gd name="T52" fmla="*/ 55 w 79"/>
                <a:gd name="T53" fmla="*/ 6 h 64"/>
                <a:gd name="T54" fmla="*/ 56 w 79"/>
                <a:gd name="T55" fmla="*/ 12 h 64"/>
                <a:gd name="T56" fmla="*/ 54 w 79"/>
                <a:gd name="T57" fmla="*/ 12 h 64"/>
                <a:gd name="T58" fmla="*/ 52 w 79"/>
                <a:gd name="T59" fmla="*/ 10 h 64"/>
                <a:gd name="T60" fmla="*/ 45 w 79"/>
                <a:gd name="T61" fmla="*/ 9 h 64"/>
                <a:gd name="T62" fmla="*/ 42 w 79"/>
                <a:gd name="T63" fmla="*/ 6 h 64"/>
                <a:gd name="T64" fmla="*/ 40 w 79"/>
                <a:gd name="T65" fmla="*/ 6 h 64"/>
                <a:gd name="T66" fmla="*/ 38 w 79"/>
                <a:gd name="T67" fmla="*/ 5 h 64"/>
                <a:gd name="T68" fmla="*/ 17 w 79"/>
                <a:gd name="T69" fmla="*/ 5 h 64"/>
                <a:gd name="T70" fmla="*/ 13 w 79"/>
                <a:gd name="T71" fmla="*/ 6 h 64"/>
                <a:gd name="T72" fmla="*/ 9 w 79"/>
                <a:gd name="T73" fmla="*/ 8 h 64"/>
                <a:gd name="T74" fmla="*/ 6 w 79"/>
                <a:gd name="T75" fmla="*/ 14 h 64"/>
                <a:gd name="T76" fmla="*/ 0 w 79"/>
                <a:gd name="T77" fmla="*/ 19 h 64"/>
                <a:gd name="T78" fmla="*/ 1 w 79"/>
                <a:gd name="T79" fmla="*/ 22 h 64"/>
                <a:gd name="T80" fmla="*/ 3 w 79"/>
                <a:gd name="T81" fmla="*/ 26 h 64"/>
                <a:gd name="T82" fmla="*/ 3 w 79"/>
                <a:gd name="T83" fmla="*/ 31 h 64"/>
                <a:gd name="T84" fmla="*/ 6 w 79"/>
                <a:gd name="T85" fmla="*/ 34 h 64"/>
                <a:gd name="T86" fmla="*/ 7 w 79"/>
                <a:gd name="T87" fmla="*/ 39 h 64"/>
                <a:gd name="T88" fmla="*/ 8 w 79"/>
                <a:gd name="T89" fmla="*/ 42 h 64"/>
                <a:gd name="T90" fmla="*/ 11 w 79"/>
                <a:gd name="T91" fmla="*/ 46 h 64"/>
                <a:gd name="T92" fmla="*/ 13 w 79"/>
                <a:gd name="T93" fmla="*/ 51 h 64"/>
                <a:gd name="T94" fmla="*/ 15 w 79"/>
                <a:gd name="T95" fmla="*/ 58 h 64"/>
                <a:gd name="T96" fmla="*/ 19 w 79"/>
                <a:gd name="T97" fmla="*/ 56 h 64"/>
                <a:gd name="T98" fmla="*/ 19 w 79"/>
                <a:gd name="T99" fmla="*/ 61 h 64"/>
                <a:gd name="T100" fmla="*/ 32 w 79"/>
                <a:gd name="T101" fmla="*/ 64 h 64"/>
                <a:gd name="T102" fmla="*/ 35 w 79"/>
                <a:gd name="T103"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 h="64">
                  <a:moveTo>
                    <a:pt x="35" y="63"/>
                  </a:moveTo>
                  <a:cubicBezTo>
                    <a:pt x="35" y="63"/>
                    <a:pt x="36" y="63"/>
                    <a:pt x="36" y="63"/>
                  </a:cubicBezTo>
                  <a:cubicBezTo>
                    <a:pt x="36" y="63"/>
                    <a:pt x="39" y="61"/>
                    <a:pt x="40" y="61"/>
                  </a:cubicBezTo>
                  <a:cubicBezTo>
                    <a:pt x="40" y="61"/>
                    <a:pt x="40" y="60"/>
                    <a:pt x="40" y="60"/>
                  </a:cubicBezTo>
                  <a:cubicBezTo>
                    <a:pt x="40" y="60"/>
                    <a:pt x="40" y="58"/>
                    <a:pt x="40" y="58"/>
                  </a:cubicBezTo>
                  <a:cubicBezTo>
                    <a:pt x="40" y="58"/>
                    <a:pt x="41" y="57"/>
                    <a:pt x="41" y="57"/>
                  </a:cubicBezTo>
                  <a:cubicBezTo>
                    <a:pt x="41" y="57"/>
                    <a:pt x="41" y="57"/>
                    <a:pt x="41" y="57"/>
                  </a:cubicBezTo>
                  <a:cubicBezTo>
                    <a:pt x="41" y="57"/>
                    <a:pt x="42" y="57"/>
                    <a:pt x="43" y="57"/>
                  </a:cubicBezTo>
                  <a:cubicBezTo>
                    <a:pt x="43" y="57"/>
                    <a:pt x="45" y="57"/>
                    <a:pt x="45" y="57"/>
                  </a:cubicBezTo>
                  <a:cubicBezTo>
                    <a:pt x="45" y="58"/>
                    <a:pt x="46" y="57"/>
                    <a:pt x="46" y="57"/>
                  </a:cubicBezTo>
                  <a:cubicBezTo>
                    <a:pt x="46" y="57"/>
                    <a:pt x="47" y="57"/>
                    <a:pt x="47" y="57"/>
                  </a:cubicBezTo>
                  <a:cubicBezTo>
                    <a:pt x="48" y="57"/>
                    <a:pt x="51" y="56"/>
                    <a:pt x="51" y="56"/>
                  </a:cubicBezTo>
                  <a:cubicBezTo>
                    <a:pt x="51" y="56"/>
                    <a:pt x="52" y="56"/>
                    <a:pt x="52" y="56"/>
                  </a:cubicBezTo>
                  <a:cubicBezTo>
                    <a:pt x="52" y="56"/>
                    <a:pt x="54" y="58"/>
                    <a:pt x="55" y="58"/>
                  </a:cubicBezTo>
                  <a:cubicBezTo>
                    <a:pt x="55" y="59"/>
                    <a:pt x="57" y="59"/>
                    <a:pt x="57" y="59"/>
                  </a:cubicBezTo>
                  <a:cubicBezTo>
                    <a:pt x="58" y="59"/>
                    <a:pt x="57" y="59"/>
                    <a:pt x="57" y="59"/>
                  </a:cubicBezTo>
                  <a:cubicBezTo>
                    <a:pt x="57" y="59"/>
                    <a:pt x="57" y="57"/>
                    <a:pt x="57" y="57"/>
                  </a:cubicBezTo>
                  <a:cubicBezTo>
                    <a:pt x="57" y="56"/>
                    <a:pt x="57" y="57"/>
                    <a:pt x="58" y="57"/>
                  </a:cubicBezTo>
                  <a:cubicBezTo>
                    <a:pt x="58" y="57"/>
                    <a:pt x="57" y="56"/>
                    <a:pt x="56" y="55"/>
                  </a:cubicBezTo>
                  <a:cubicBezTo>
                    <a:pt x="56" y="55"/>
                    <a:pt x="54" y="53"/>
                    <a:pt x="54" y="53"/>
                  </a:cubicBezTo>
                  <a:cubicBezTo>
                    <a:pt x="54" y="53"/>
                    <a:pt x="53" y="52"/>
                    <a:pt x="53" y="52"/>
                  </a:cubicBezTo>
                  <a:cubicBezTo>
                    <a:pt x="53" y="52"/>
                    <a:pt x="53" y="51"/>
                    <a:pt x="53" y="51"/>
                  </a:cubicBezTo>
                  <a:cubicBezTo>
                    <a:pt x="53" y="51"/>
                    <a:pt x="52" y="48"/>
                    <a:pt x="52" y="47"/>
                  </a:cubicBezTo>
                  <a:cubicBezTo>
                    <a:pt x="52" y="47"/>
                    <a:pt x="52" y="47"/>
                    <a:pt x="52" y="47"/>
                  </a:cubicBezTo>
                  <a:cubicBezTo>
                    <a:pt x="52" y="47"/>
                    <a:pt x="54" y="45"/>
                    <a:pt x="55" y="45"/>
                  </a:cubicBezTo>
                  <a:cubicBezTo>
                    <a:pt x="55" y="44"/>
                    <a:pt x="56" y="45"/>
                    <a:pt x="56" y="45"/>
                  </a:cubicBezTo>
                  <a:cubicBezTo>
                    <a:pt x="56" y="45"/>
                    <a:pt x="60" y="46"/>
                    <a:pt x="61" y="46"/>
                  </a:cubicBezTo>
                  <a:cubicBezTo>
                    <a:pt x="62" y="46"/>
                    <a:pt x="61" y="45"/>
                    <a:pt x="61" y="45"/>
                  </a:cubicBezTo>
                  <a:cubicBezTo>
                    <a:pt x="61" y="45"/>
                    <a:pt x="61" y="43"/>
                    <a:pt x="61" y="42"/>
                  </a:cubicBezTo>
                  <a:cubicBezTo>
                    <a:pt x="61" y="41"/>
                    <a:pt x="61" y="41"/>
                    <a:pt x="61" y="41"/>
                  </a:cubicBezTo>
                  <a:cubicBezTo>
                    <a:pt x="61" y="41"/>
                    <a:pt x="65" y="40"/>
                    <a:pt x="67" y="40"/>
                  </a:cubicBezTo>
                  <a:cubicBezTo>
                    <a:pt x="69" y="39"/>
                    <a:pt x="71" y="38"/>
                    <a:pt x="71" y="37"/>
                  </a:cubicBezTo>
                  <a:cubicBezTo>
                    <a:pt x="72" y="36"/>
                    <a:pt x="74" y="37"/>
                    <a:pt x="76" y="37"/>
                  </a:cubicBezTo>
                  <a:cubicBezTo>
                    <a:pt x="77" y="37"/>
                    <a:pt x="78" y="35"/>
                    <a:pt x="78" y="35"/>
                  </a:cubicBezTo>
                  <a:cubicBezTo>
                    <a:pt x="79" y="34"/>
                    <a:pt x="78" y="29"/>
                    <a:pt x="77" y="28"/>
                  </a:cubicBezTo>
                  <a:cubicBezTo>
                    <a:pt x="77" y="26"/>
                    <a:pt x="78" y="24"/>
                    <a:pt x="78" y="24"/>
                  </a:cubicBezTo>
                  <a:cubicBezTo>
                    <a:pt x="78" y="23"/>
                    <a:pt x="79" y="21"/>
                    <a:pt x="79" y="20"/>
                  </a:cubicBezTo>
                  <a:cubicBezTo>
                    <a:pt x="79" y="20"/>
                    <a:pt x="79" y="19"/>
                    <a:pt x="79" y="19"/>
                  </a:cubicBezTo>
                  <a:cubicBezTo>
                    <a:pt x="79" y="19"/>
                    <a:pt x="77" y="15"/>
                    <a:pt x="77" y="14"/>
                  </a:cubicBezTo>
                  <a:cubicBezTo>
                    <a:pt x="76" y="14"/>
                    <a:pt x="76" y="14"/>
                    <a:pt x="76" y="14"/>
                  </a:cubicBezTo>
                  <a:cubicBezTo>
                    <a:pt x="76" y="14"/>
                    <a:pt x="76" y="13"/>
                    <a:pt x="76" y="12"/>
                  </a:cubicBezTo>
                  <a:cubicBezTo>
                    <a:pt x="77" y="12"/>
                    <a:pt x="76" y="12"/>
                    <a:pt x="76" y="12"/>
                  </a:cubicBezTo>
                  <a:cubicBezTo>
                    <a:pt x="76" y="12"/>
                    <a:pt x="75" y="10"/>
                    <a:pt x="75" y="10"/>
                  </a:cubicBezTo>
                  <a:cubicBezTo>
                    <a:pt x="75" y="9"/>
                    <a:pt x="75" y="9"/>
                    <a:pt x="75" y="9"/>
                  </a:cubicBezTo>
                  <a:cubicBezTo>
                    <a:pt x="75" y="9"/>
                    <a:pt x="77" y="1"/>
                    <a:pt x="77" y="0"/>
                  </a:cubicBezTo>
                  <a:cubicBezTo>
                    <a:pt x="77" y="0"/>
                    <a:pt x="77" y="0"/>
                    <a:pt x="77" y="0"/>
                  </a:cubicBezTo>
                  <a:cubicBezTo>
                    <a:pt x="75" y="2"/>
                    <a:pt x="70" y="5"/>
                    <a:pt x="70" y="5"/>
                  </a:cubicBezTo>
                  <a:cubicBezTo>
                    <a:pt x="69" y="6"/>
                    <a:pt x="69" y="6"/>
                    <a:pt x="69" y="6"/>
                  </a:cubicBezTo>
                  <a:cubicBezTo>
                    <a:pt x="69" y="6"/>
                    <a:pt x="65" y="4"/>
                    <a:pt x="64" y="4"/>
                  </a:cubicBezTo>
                  <a:cubicBezTo>
                    <a:pt x="64" y="4"/>
                    <a:pt x="63" y="3"/>
                    <a:pt x="63" y="2"/>
                  </a:cubicBezTo>
                  <a:cubicBezTo>
                    <a:pt x="62" y="1"/>
                    <a:pt x="60" y="3"/>
                    <a:pt x="59" y="3"/>
                  </a:cubicBezTo>
                  <a:cubicBezTo>
                    <a:pt x="59" y="4"/>
                    <a:pt x="58" y="4"/>
                    <a:pt x="57" y="5"/>
                  </a:cubicBezTo>
                  <a:cubicBezTo>
                    <a:pt x="56" y="6"/>
                    <a:pt x="56" y="6"/>
                    <a:pt x="55" y="5"/>
                  </a:cubicBezTo>
                  <a:cubicBezTo>
                    <a:pt x="54" y="5"/>
                    <a:pt x="55" y="5"/>
                    <a:pt x="55" y="6"/>
                  </a:cubicBezTo>
                  <a:cubicBezTo>
                    <a:pt x="55" y="6"/>
                    <a:pt x="56" y="7"/>
                    <a:pt x="57" y="8"/>
                  </a:cubicBezTo>
                  <a:cubicBezTo>
                    <a:pt x="57" y="9"/>
                    <a:pt x="56" y="11"/>
                    <a:pt x="56" y="12"/>
                  </a:cubicBezTo>
                  <a:cubicBezTo>
                    <a:pt x="56" y="12"/>
                    <a:pt x="56" y="12"/>
                    <a:pt x="56" y="12"/>
                  </a:cubicBezTo>
                  <a:cubicBezTo>
                    <a:pt x="56" y="12"/>
                    <a:pt x="54" y="12"/>
                    <a:pt x="54" y="12"/>
                  </a:cubicBezTo>
                  <a:cubicBezTo>
                    <a:pt x="53" y="12"/>
                    <a:pt x="53" y="12"/>
                    <a:pt x="53" y="12"/>
                  </a:cubicBezTo>
                  <a:cubicBezTo>
                    <a:pt x="52" y="10"/>
                    <a:pt x="52" y="10"/>
                    <a:pt x="52" y="10"/>
                  </a:cubicBezTo>
                  <a:cubicBezTo>
                    <a:pt x="50" y="9"/>
                    <a:pt x="47" y="9"/>
                    <a:pt x="46" y="9"/>
                  </a:cubicBezTo>
                  <a:cubicBezTo>
                    <a:pt x="45" y="9"/>
                    <a:pt x="45" y="9"/>
                    <a:pt x="45" y="9"/>
                  </a:cubicBezTo>
                  <a:cubicBezTo>
                    <a:pt x="43" y="6"/>
                    <a:pt x="43" y="6"/>
                    <a:pt x="43" y="6"/>
                  </a:cubicBezTo>
                  <a:cubicBezTo>
                    <a:pt x="43" y="6"/>
                    <a:pt x="43" y="6"/>
                    <a:pt x="42" y="6"/>
                  </a:cubicBezTo>
                  <a:cubicBezTo>
                    <a:pt x="42" y="6"/>
                    <a:pt x="42" y="8"/>
                    <a:pt x="41" y="7"/>
                  </a:cubicBezTo>
                  <a:cubicBezTo>
                    <a:pt x="40" y="7"/>
                    <a:pt x="40" y="6"/>
                    <a:pt x="40" y="6"/>
                  </a:cubicBezTo>
                  <a:cubicBezTo>
                    <a:pt x="40" y="6"/>
                    <a:pt x="40" y="5"/>
                    <a:pt x="40" y="5"/>
                  </a:cubicBezTo>
                  <a:cubicBezTo>
                    <a:pt x="39" y="5"/>
                    <a:pt x="38" y="5"/>
                    <a:pt x="38" y="5"/>
                  </a:cubicBezTo>
                  <a:cubicBezTo>
                    <a:pt x="37" y="5"/>
                    <a:pt x="28" y="6"/>
                    <a:pt x="26" y="5"/>
                  </a:cubicBezTo>
                  <a:cubicBezTo>
                    <a:pt x="24" y="5"/>
                    <a:pt x="18" y="5"/>
                    <a:pt x="17" y="5"/>
                  </a:cubicBezTo>
                  <a:cubicBezTo>
                    <a:pt x="16" y="5"/>
                    <a:pt x="16" y="5"/>
                    <a:pt x="16" y="5"/>
                  </a:cubicBezTo>
                  <a:cubicBezTo>
                    <a:pt x="15" y="5"/>
                    <a:pt x="14" y="6"/>
                    <a:pt x="13" y="6"/>
                  </a:cubicBezTo>
                  <a:cubicBezTo>
                    <a:pt x="13" y="6"/>
                    <a:pt x="11" y="7"/>
                    <a:pt x="10" y="7"/>
                  </a:cubicBezTo>
                  <a:cubicBezTo>
                    <a:pt x="10" y="7"/>
                    <a:pt x="9" y="8"/>
                    <a:pt x="9" y="8"/>
                  </a:cubicBezTo>
                  <a:cubicBezTo>
                    <a:pt x="9" y="9"/>
                    <a:pt x="7" y="12"/>
                    <a:pt x="7" y="13"/>
                  </a:cubicBezTo>
                  <a:cubicBezTo>
                    <a:pt x="6" y="13"/>
                    <a:pt x="6" y="14"/>
                    <a:pt x="6" y="14"/>
                  </a:cubicBezTo>
                  <a:cubicBezTo>
                    <a:pt x="5" y="14"/>
                    <a:pt x="2" y="18"/>
                    <a:pt x="1" y="18"/>
                  </a:cubicBezTo>
                  <a:cubicBezTo>
                    <a:pt x="1" y="18"/>
                    <a:pt x="0" y="19"/>
                    <a:pt x="0" y="19"/>
                  </a:cubicBezTo>
                  <a:cubicBezTo>
                    <a:pt x="1" y="20"/>
                    <a:pt x="0" y="21"/>
                    <a:pt x="0" y="21"/>
                  </a:cubicBezTo>
                  <a:cubicBezTo>
                    <a:pt x="0" y="21"/>
                    <a:pt x="0" y="21"/>
                    <a:pt x="1" y="22"/>
                  </a:cubicBezTo>
                  <a:cubicBezTo>
                    <a:pt x="1" y="22"/>
                    <a:pt x="2" y="25"/>
                    <a:pt x="2" y="25"/>
                  </a:cubicBezTo>
                  <a:cubicBezTo>
                    <a:pt x="2" y="25"/>
                    <a:pt x="2" y="26"/>
                    <a:pt x="3" y="26"/>
                  </a:cubicBezTo>
                  <a:cubicBezTo>
                    <a:pt x="3" y="26"/>
                    <a:pt x="3" y="26"/>
                    <a:pt x="3" y="27"/>
                  </a:cubicBezTo>
                  <a:cubicBezTo>
                    <a:pt x="3" y="27"/>
                    <a:pt x="3" y="30"/>
                    <a:pt x="3" y="31"/>
                  </a:cubicBezTo>
                  <a:cubicBezTo>
                    <a:pt x="3" y="31"/>
                    <a:pt x="3" y="31"/>
                    <a:pt x="3" y="31"/>
                  </a:cubicBezTo>
                  <a:cubicBezTo>
                    <a:pt x="4" y="32"/>
                    <a:pt x="6" y="33"/>
                    <a:pt x="6" y="34"/>
                  </a:cubicBezTo>
                  <a:cubicBezTo>
                    <a:pt x="6" y="34"/>
                    <a:pt x="7" y="35"/>
                    <a:pt x="7" y="35"/>
                  </a:cubicBezTo>
                  <a:cubicBezTo>
                    <a:pt x="7" y="36"/>
                    <a:pt x="7" y="39"/>
                    <a:pt x="7" y="39"/>
                  </a:cubicBezTo>
                  <a:cubicBezTo>
                    <a:pt x="7" y="40"/>
                    <a:pt x="7" y="41"/>
                    <a:pt x="7" y="41"/>
                  </a:cubicBezTo>
                  <a:cubicBezTo>
                    <a:pt x="7" y="42"/>
                    <a:pt x="8" y="42"/>
                    <a:pt x="8" y="42"/>
                  </a:cubicBezTo>
                  <a:cubicBezTo>
                    <a:pt x="8" y="44"/>
                    <a:pt x="8" y="45"/>
                    <a:pt x="9" y="44"/>
                  </a:cubicBezTo>
                  <a:cubicBezTo>
                    <a:pt x="10" y="44"/>
                    <a:pt x="11" y="45"/>
                    <a:pt x="11" y="46"/>
                  </a:cubicBezTo>
                  <a:cubicBezTo>
                    <a:pt x="10" y="47"/>
                    <a:pt x="10" y="47"/>
                    <a:pt x="11" y="48"/>
                  </a:cubicBezTo>
                  <a:cubicBezTo>
                    <a:pt x="12" y="48"/>
                    <a:pt x="13" y="49"/>
                    <a:pt x="13" y="51"/>
                  </a:cubicBezTo>
                  <a:cubicBezTo>
                    <a:pt x="12" y="52"/>
                    <a:pt x="11" y="53"/>
                    <a:pt x="12" y="56"/>
                  </a:cubicBezTo>
                  <a:cubicBezTo>
                    <a:pt x="13" y="58"/>
                    <a:pt x="14" y="58"/>
                    <a:pt x="15" y="58"/>
                  </a:cubicBezTo>
                  <a:cubicBezTo>
                    <a:pt x="17" y="57"/>
                    <a:pt x="17" y="56"/>
                    <a:pt x="18" y="55"/>
                  </a:cubicBezTo>
                  <a:cubicBezTo>
                    <a:pt x="18" y="54"/>
                    <a:pt x="19" y="54"/>
                    <a:pt x="19" y="56"/>
                  </a:cubicBezTo>
                  <a:cubicBezTo>
                    <a:pt x="20" y="58"/>
                    <a:pt x="21" y="59"/>
                    <a:pt x="20" y="60"/>
                  </a:cubicBezTo>
                  <a:cubicBezTo>
                    <a:pt x="19" y="61"/>
                    <a:pt x="18" y="61"/>
                    <a:pt x="19" y="61"/>
                  </a:cubicBezTo>
                  <a:cubicBezTo>
                    <a:pt x="19" y="62"/>
                    <a:pt x="19" y="62"/>
                    <a:pt x="20" y="62"/>
                  </a:cubicBezTo>
                  <a:cubicBezTo>
                    <a:pt x="21" y="62"/>
                    <a:pt x="30" y="62"/>
                    <a:pt x="32" y="64"/>
                  </a:cubicBezTo>
                  <a:cubicBezTo>
                    <a:pt x="32" y="64"/>
                    <a:pt x="33" y="63"/>
                    <a:pt x="34" y="63"/>
                  </a:cubicBezTo>
                  <a:cubicBezTo>
                    <a:pt x="34" y="63"/>
                    <a:pt x="35" y="63"/>
                    <a:pt x="35" y="6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2" name="Freeform 558">
              <a:extLst>
                <a:ext uri="{FF2B5EF4-FFF2-40B4-BE49-F238E27FC236}">
                  <a16:creationId xmlns="" xmlns:a16="http://schemas.microsoft.com/office/drawing/2014/main" id="{F77AEF5F-A5BB-4BE8-8DB1-29C711BBE223}"/>
                </a:ext>
              </a:extLst>
            </p:cNvPr>
            <p:cNvSpPr>
              <a:spLocks/>
            </p:cNvSpPr>
            <p:nvPr/>
          </p:nvSpPr>
          <p:spPr bwMode="auto">
            <a:xfrm>
              <a:off x="4598190" y="2914731"/>
              <a:ext cx="1111" cy="111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2" y="2"/>
                    <a:pt x="2" y="0"/>
                    <a:pt x="1" y="0"/>
                  </a:cubicBezTo>
                  <a:cubicBezTo>
                    <a:pt x="0" y="0"/>
                    <a:pt x="0" y="1"/>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3" name="Freeform 559">
              <a:extLst>
                <a:ext uri="{FF2B5EF4-FFF2-40B4-BE49-F238E27FC236}">
                  <a16:creationId xmlns="" xmlns:a16="http://schemas.microsoft.com/office/drawing/2014/main" id="{593FF91D-6F8F-42BF-84D9-538B95D9A92A}"/>
                </a:ext>
              </a:extLst>
            </p:cNvPr>
            <p:cNvSpPr>
              <a:spLocks/>
            </p:cNvSpPr>
            <p:nvPr/>
          </p:nvSpPr>
          <p:spPr bwMode="auto">
            <a:xfrm>
              <a:off x="4601522" y="2908065"/>
              <a:ext cx="7777" cy="3333"/>
            </a:xfrm>
            <a:custGeom>
              <a:avLst/>
              <a:gdLst>
                <a:gd name="T0" fmla="*/ 5 w 7"/>
                <a:gd name="T1" fmla="*/ 0 h 3"/>
                <a:gd name="T2" fmla="*/ 4 w 7"/>
                <a:gd name="T3" fmla="*/ 2 h 3"/>
                <a:gd name="T4" fmla="*/ 5 w 7"/>
                <a:gd name="T5" fmla="*/ 0 h 3"/>
              </a:gdLst>
              <a:ahLst/>
              <a:cxnLst>
                <a:cxn ang="0">
                  <a:pos x="T0" y="T1"/>
                </a:cxn>
                <a:cxn ang="0">
                  <a:pos x="T2" y="T3"/>
                </a:cxn>
                <a:cxn ang="0">
                  <a:pos x="T4" y="T5"/>
                </a:cxn>
              </a:cxnLst>
              <a:rect l="0" t="0" r="r" b="b"/>
              <a:pathLst>
                <a:path w="7" h="3">
                  <a:moveTo>
                    <a:pt x="5" y="0"/>
                  </a:moveTo>
                  <a:cubicBezTo>
                    <a:pt x="4" y="0"/>
                    <a:pt x="0" y="3"/>
                    <a:pt x="4" y="2"/>
                  </a:cubicBezTo>
                  <a:cubicBezTo>
                    <a:pt x="4" y="2"/>
                    <a:pt x="7" y="0"/>
                    <a:pt x="5"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4" name="Freeform 560">
              <a:extLst>
                <a:ext uri="{FF2B5EF4-FFF2-40B4-BE49-F238E27FC236}">
                  <a16:creationId xmlns="" xmlns:a16="http://schemas.microsoft.com/office/drawing/2014/main" id="{D3993D2B-EA1B-433C-9059-3602DBC84BFC}"/>
                </a:ext>
              </a:extLst>
            </p:cNvPr>
            <p:cNvSpPr>
              <a:spLocks/>
            </p:cNvSpPr>
            <p:nvPr/>
          </p:nvSpPr>
          <p:spPr bwMode="auto">
            <a:xfrm>
              <a:off x="4604856" y="2910287"/>
              <a:ext cx="2222" cy="3333"/>
            </a:xfrm>
            <a:custGeom>
              <a:avLst/>
              <a:gdLst>
                <a:gd name="T0" fmla="*/ 0 w 2"/>
                <a:gd name="T1" fmla="*/ 3 h 3"/>
                <a:gd name="T2" fmla="*/ 2 w 2"/>
                <a:gd name="T3" fmla="*/ 1 h 3"/>
                <a:gd name="T4" fmla="*/ 0 w 2"/>
                <a:gd name="T5" fmla="*/ 3 h 3"/>
              </a:gdLst>
              <a:ahLst/>
              <a:cxnLst>
                <a:cxn ang="0">
                  <a:pos x="T0" y="T1"/>
                </a:cxn>
                <a:cxn ang="0">
                  <a:pos x="T2" y="T3"/>
                </a:cxn>
                <a:cxn ang="0">
                  <a:pos x="T4" y="T5"/>
                </a:cxn>
              </a:cxnLst>
              <a:rect l="0" t="0" r="r" b="b"/>
              <a:pathLst>
                <a:path w="2" h="3">
                  <a:moveTo>
                    <a:pt x="0" y="3"/>
                  </a:moveTo>
                  <a:cubicBezTo>
                    <a:pt x="0" y="3"/>
                    <a:pt x="2" y="2"/>
                    <a:pt x="2" y="1"/>
                  </a:cubicBezTo>
                  <a:cubicBezTo>
                    <a:pt x="2" y="0"/>
                    <a:pt x="0" y="2"/>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5" name="Freeform 561">
              <a:extLst>
                <a:ext uri="{FF2B5EF4-FFF2-40B4-BE49-F238E27FC236}">
                  <a16:creationId xmlns="" xmlns:a16="http://schemas.microsoft.com/office/drawing/2014/main" id="{83D67796-0A81-4AD4-B0E7-17BFEF4CB10E}"/>
                </a:ext>
              </a:extLst>
            </p:cNvPr>
            <p:cNvSpPr>
              <a:spLocks/>
            </p:cNvSpPr>
            <p:nvPr/>
          </p:nvSpPr>
          <p:spPr bwMode="auto">
            <a:xfrm>
              <a:off x="4522641" y="2872512"/>
              <a:ext cx="114435" cy="234424"/>
            </a:xfrm>
            <a:custGeom>
              <a:avLst/>
              <a:gdLst>
                <a:gd name="T0" fmla="*/ 78 w 110"/>
                <a:gd name="T1" fmla="*/ 144 h 226"/>
                <a:gd name="T2" fmla="*/ 80 w 110"/>
                <a:gd name="T3" fmla="*/ 148 h 226"/>
                <a:gd name="T4" fmla="*/ 80 w 110"/>
                <a:gd name="T5" fmla="*/ 162 h 226"/>
                <a:gd name="T6" fmla="*/ 70 w 110"/>
                <a:gd name="T7" fmla="*/ 174 h 226"/>
                <a:gd name="T8" fmla="*/ 64 w 110"/>
                <a:gd name="T9" fmla="*/ 180 h 226"/>
                <a:gd name="T10" fmla="*/ 55 w 110"/>
                <a:gd name="T11" fmla="*/ 181 h 226"/>
                <a:gd name="T12" fmla="*/ 59 w 110"/>
                <a:gd name="T13" fmla="*/ 189 h 226"/>
                <a:gd name="T14" fmla="*/ 60 w 110"/>
                <a:gd name="T15" fmla="*/ 193 h 226"/>
                <a:gd name="T16" fmla="*/ 50 w 110"/>
                <a:gd name="T17" fmla="*/ 191 h 226"/>
                <a:gd name="T18" fmla="*/ 44 w 110"/>
                <a:gd name="T19" fmla="*/ 191 h 226"/>
                <a:gd name="T20" fmla="*/ 43 w 110"/>
                <a:gd name="T21" fmla="*/ 195 h 226"/>
                <a:gd name="T22" fmla="*/ 35 w 110"/>
                <a:gd name="T23" fmla="*/ 198 h 226"/>
                <a:gd name="T24" fmla="*/ 40 w 110"/>
                <a:gd name="T25" fmla="*/ 213 h 226"/>
                <a:gd name="T26" fmla="*/ 42 w 110"/>
                <a:gd name="T27" fmla="*/ 226 h 226"/>
                <a:gd name="T28" fmla="*/ 58 w 110"/>
                <a:gd name="T29" fmla="*/ 206 h 226"/>
                <a:gd name="T30" fmla="*/ 49 w 110"/>
                <a:gd name="T31" fmla="*/ 195 h 226"/>
                <a:gd name="T32" fmla="*/ 69 w 110"/>
                <a:gd name="T33" fmla="*/ 200 h 226"/>
                <a:gd name="T34" fmla="*/ 77 w 110"/>
                <a:gd name="T35" fmla="*/ 199 h 226"/>
                <a:gd name="T36" fmla="*/ 105 w 110"/>
                <a:gd name="T37" fmla="*/ 177 h 226"/>
                <a:gd name="T38" fmla="*/ 107 w 110"/>
                <a:gd name="T39" fmla="*/ 166 h 226"/>
                <a:gd name="T40" fmla="*/ 106 w 110"/>
                <a:gd name="T41" fmla="*/ 144 h 226"/>
                <a:gd name="T42" fmla="*/ 92 w 110"/>
                <a:gd name="T43" fmla="*/ 112 h 226"/>
                <a:gd name="T44" fmla="*/ 77 w 110"/>
                <a:gd name="T45" fmla="*/ 102 h 226"/>
                <a:gd name="T46" fmla="*/ 65 w 110"/>
                <a:gd name="T47" fmla="*/ 87 h 226"/>
                <a:gd name="T48" fmla="*/ 53 w 110"/>
                <a:gd name="T49" fmla="*/ 67 h 226"/>
                <a:gd name="T50" fmla="*/ 66 w 110"/>
                <a:gd name="T51" fmla="*/ 47 h 226"/>
                <a:gd name="T52" fmla="*/ 72 w 110"/>
                <a:gd name="T53" fmla="*/ 39 h 226"/>
                <a:gd name="T54" fmla="*/ 87 w 110"/>
                <a:gd name="T55" fmla="*/ 29 h 226"/>
                <a:gd name="T56" fmla="*/ 77 w 110"/>
                <a:gd name="T57" fmla="*/ 28 h 226"/>
                <a:gd name="T58" fmla="*/ 68 w 110"/>
                <a:gd name="T59" fmla="*/ 21 h 226"/>
                <a:gd name="T60" fmla="*/ 70 w 110"/>
                <a:gd name="T61" fmla="*/ 10 h 226"/>
                <a:gd name="T62" fmla="*/ 59 w 110"/>
                <a:gd name="T63" fmla="*/ 8 h 226"/>
                <a:gd name="T64" fmla="*/ 49 w 110"/>
                <a:gd name="T65" fmla="*/ 2 h 226"/>
                <a:gd name="T66" fmla="*/ 42 w 110"/>
                <a:gd name="T67" fmla="*/ 4 h 226"/>
                <a:gd name="T68" fmla="*/ 32 w 110"/>
                <a:gd name="T69" fmla="*/ 9 h 226"/>
                <a:gd name="T70" fmla="*/ 23 w 110"/>
                <a:gd name="T71" fmla="*/ 10 h 226"/>
                <a:gd name="T72" fmla="*/ 18 w 110"/>
                <a:gd name="T73" fmla="*/ 10 h 226"/>
                <a:gd name="T74" fmla="*/ 15 w 110"/>
                <a:gd name="T75" fmla="*/ 14 h 226"/>
                <a:gd name="T76" fmla="*/ 9 w 110"/>
                <a:gd name="T77" fmla="*/ 11 h 226"/>
                <a:gd name="T78" fmla="*/ 1 w 110"/>
                <a:gd name="T79" fmla="*/ 16 h 226"/>
                <a:gd name="T80" fmla="*/ 8 w 110"/>
                <a:gd name="T81" fmla="*/ 26 h 226"/>
                <a:gd name="T82" fmla="*/ 13 w 110"/>
                <a:gd name="T83" fmla="*/ 29 h 226"/>
                <a:gd name="T84" fmla="*/ 16 w 110"/>
                <a:gd name="T85" fmla="*/ 40 h 226"/>
                <a:gd name="T86" fmla="*/ 24 w 110"/>
                <a:gd name="T87" fmla="*/ 42 h 226"/>
                <a:gd name="T88" fmla="*/ 32 w 110"/>
                <a:gd name="T89" fmla="*/ 39 h 226"/>
                <a:gd name="T90" fmla="*/ 36 w 110"/>
                <a:gd name="T91" fmla="*/ 45 h 226"/>
                <a:gd name="T92" fmla="*/ 41 w 110"/>
                <a:gd name="T93" fmla="*/ 49 h 226"/>
                <a:gd name="T94" fmla="*/ 38 w 110"/>
                <a:gd name="T95" fmla="*/ 58 h 226"/>
                <a:gd name="T96" fmla="*/ 28 w 110"/>
                <a:gd name="T97" fmla="*/ 58 h 226"/>
                <a:gd name="T98" fmla="*/ 27 w 110"/>
                <a:gd name="T99" fmla="*/ 64 h 226"/>
                <a:gd name="T100" fmla="*/ 45 w 110"/>
                <a:gd name="T101" fmla="*/ 78 h 226"/>
                <a:gd name="T102" fmla="*/ 57 w 110"/>
                <a:gd name="T103" fmla="*/ 91 h 226"/>
                <a:gd name="T104" fmla="*/ 66 w 110"/>
                <a:gd name="T105" fmla="*/ 100 h 226"/>
                <a:gd name="T106" fmla="*/ 71 w 110"/>
                <a:gd name="T107" fmla="*/ 107 h 226"/>
                <a:gd name="T108" fmla="*/ 75 w 110"/>
                <a:gd name="T109" fmla="*/ 111 h 226"/>
                <a:gd name="T110" fmla="*/ 77 w 110"/>
                <a:gd name="T111" fmla="*/ 116 h 226"/>
                <a:gd name="T112" fmla="*/ 82 w 110"/>
                <a:gd name="T113" fmla="*/ 124 h 226"/>
                <a:gd name="T114" fmla="*/ 80 w 110"/>
                <a:gd name="T115" fmla="*/ 13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 h="226">
                  <a:moveTo>
                    <a:pt x="80" y="134"/>
                  </a:moveTo>
                  <a:cubicBezTo>
                    <a:pt x="80" y="134"/>
                    <a:pt x="80" y="134"/>
                    <a:pt x="80" y="134"/>
                  </a:cubicBezTo>
                  <a:cubicBezTo>
                    <a:pt x="80" y="135"/>
                    <a:pt x="78" y="143"/>
                    <a:pt x="78" y="143"/>
                  </a:cubicBezTo>
                  <a:cubicBezTo>
                    <a:pt x="78" y="143"/>
                    <a:pt x="78" y="143"/>
                    <a:pt x="78" y="144"/>
                  </a:cubicBezTo>
                  <a:cubicBezTo>
                    <a:pt x="78" y="144"/>
                    <a:pt x="79" y="146"/>
                    <a:pt x="79" y="146"/>
                  </a:cubicBezTo>
                  <a:cubicBezTo>
                    <a:pt x="79" y="146"/>
                    <a:pt x="80" y="146"/>
                    <a:pt x="79" y="146"/>
                  </a:cubicBezTo>
                  <a:cubicBezTo>
                    <a:pt x="79" y="147"/>
                    <a:pt x="79" y="148"/>
                    <a:pt x="79" y="148"/>
                  </a:cubicBezTo>
                  <a:cubicBezTo>
                    <a:pt x="79" y="148"/>
                    <a:pt x="79" y="148"/>
                    <a:pt x="80" y="148"/>
                  </a:cubicBezTo>
                  <a:cubicBezTo>
                    <a:pt x="80" y="149"/>
                    <a:pt x="82" y="153"/>
                    <a:pt x="82" y="153"/>
                  </a:cubicBezTo>
                  <a:cubicBezTo>
                    <a:pt x="82" y="153"/>
                    <a:pt x="82" y="154"/>
                    <a:pt x="82" y="154"/>
                  </a:cubicBezTo>
                  <a:cubicBezTo>
                    <a:pt x="82" y="155"/>
                    <a:pt x="81" y="157"/>
                    <a:pt x="81" y="158"/>
                  </a:cubicBezTo>
                  <a:cubicBezTo>
                    <a:pt x="81" y="158"/>
                    <a:pt x="80" y="160"/>
                    <a:pt x="80" y="162"/>
                  </a:cubicBezTo>
                  <a:cubicBezTo>
                    <a:pt x="81" y="163"/>
                    <a:pt x="82" y="168"/>
                    <a:pt x="81" y="169"/>
                  </a:cubicBezTo>
                  <a:cubicBezTo>
                    <a:pt x="81" y="169"/>
                    <a:pt x="80" y="171"/>
                    <a:pt x="79" y="171"/>
                  </a:cubicBezTo>
                  <a:cubicBezTo>
                    <a:pt x="77" y="171"/>
                    <a:pt x="75" y="170"/>
                    <a:pt x="74" y="171"/>
                  </a:cubicBezTo>
                  <a:cubicBezTo>
                    <a:pt x="74" y="172"/>
                    <a:pt x="72" y="173"/>
                    <a:pt x="70" y="174"/>
                  </a:cubicBezTo>
                  <a:cubicBezTo>
                    <a:pt x="68" y="174"/>
                    <a:pt x="64" y="175"/>
                    <a:pt x="64" y="175"/>
                  </a:cubicBezTo>
                  <a:cubicBezTo>
                    <a:pt x="64" y="175"/>
                    <a:pt x="64" y="175"/>
                    <a:pt x="64" y="176"/>
                  </a:cubicBezTo>
                  <a:cubicBezTo>
                    <a:pt x="64" y="177"/>
                    <a:pt x="64" y="179"/>
                    <a:pt x="64" y="179"/>
                  </a:cubicBezTo>
                  <a:cubicBezTo>
                    <a:pt x="64" y="179"/>
                    <a:pt x="65" y="180"/>
                    <a:pt x="64" y="180"/>
                  </a:cubicBezTo>
                  <a:cubicBezTo>
                    <a:pt x="63" y="180"/>
                    <a:pt x="59" y="179"/>
                    <a:pt x="59" y="179"/>
                  </a:cubicBezTo>
                  <a:cubicBezTo>
                    <a:pt x="59" y="179"/>
                    <a:pt x="58" y="178"/>
                    <a:pt x="58" y="179"/>
                  </a:cubicBezTo>
                  <a:cubicBezTo>
                    <a:pt x="57" y="179"/>
                    <a:pt x="55" y="181"/>
                    <a:pt x="55" y="181"/>
                  </a:cubicBezTo>
                  <a:cubicBezTo>
                    <a:pt x="55" y="181"/>
                    <a:pt x="55" y="181"/>
                    <a:pt x="55" y="181"/>
                  </a:cubicBezTo>
                  <a:cubicBezTo>
                    <a:pt x="55" y="182"/>
                    <a:pt x="56" y="185"/>
                    <a:pt x="56" y="185"/>
                  </a:cubicBezTo>
                  <a:cubicBezTo>
                    <a:pt x="56" y="185"/>
                    <a:pt x="56" y="186"/>
                    <a:pt x="56" y="186"/>
                  </a:cubicBezTo>
                  <a:cubicBezTo>
                    <a:pt x="56" y="186"/>
                    <a:pt x="57" y="187"/>
                    <a:pt x="57" y="187"/>
                  </a:cubicBezTo>
                  <a:cubicBezTo>
                    <a:pt x="57" y="187"/>
                    <a:pt x="59" y="189"/>
                    <a:pt x="59" y="189"/>
                  </a:cubicBezTo>
                  <a:cubicBezTo>
                    <a:pt x="60" y="190"/>
                    <a:pt x="61" y="191"/>
                    <a:pt x="61" y="191"/>
                  </a:cubicBezTo>
                  <a:cubicBezTo>
                    <a:pt x="60" y="191"/>
                    <a:pt x="60" y="190"/>
                    <a:pt x="60" y="191"/>
                  </a:cubicBezTo>
                  <a:cubicBezTo>
                    <a:pt x="60" y="191"/>
                    <a:pt x="60" y="193"/>
                    <a:pt x="60" y="193"/>
                  </a:cubicBezTo>
                  <a:cubicBezTo>
                    <a:pt x="60" y="193"/>
                    <a:pt x="61" y="193"/>
                    <a:pt x="60" y="193"/>
                  </a:cubicBezTo>
                  <a:cubicBezTo>
                    <a:pt x="60" y="193"/>
                    <a:pt x="58" y="193"/>
                    <a:pt x="58" y="192"/>
                  </a:cubicBezTo>
                  <a:cubicBezTo>
                    <a:pt x="57" y="192"/>
                    <a:pt x="55" y="190"/>
                    <a:pt x="55" y="190"/>
                  </a:cubicBezTo>
                  <a:cubicBezTo>
                    <a:pt x="55" y="190"/>
                    <a:pt x="54" y="190"/>
                    <a:pt x="54" y="190"/>
                  </a:cubicBezTo>
                  <a:cubicBezTo>
                    <a:pt x="54" y="190"/>
                    <a:pt x="51" y="191"/>
                    <a:pt x="50" y="191"/>
                  </a:cubicBezTo>
                  <a:cubicBezTo>
                    <a:pt x="50" y="191"/>
                    <a:pt x="49" y="191"/>
                    <a:pt x="49" y="191"/>
                  </a:cubicBezTo>
                  <a:cubicBezTo>
                    <a:pt x="49" y="191"/>
                    <a:pt x="48" y="192"/>
                    <a:pt x="48" y="191"/>
                  </a:cubicBezTo>
                  <a:cubicBezTo>
                    <a:pt x="48" y="191"/>
                    <a:pt x="46" y="191"/>
                    <a:pt x="46" y="191"/>
                  </a:cubicBezTo>
                  <a:cubicBezTo>
                    <a:pt x="45" y="191"/>
                    <a:pt x="44" y="191"/>
                    <a:pt x="44" y="191"/>
                  </a:cubicBezTo>
                  <a:cubicBezTo>
                    <a:pt x="44" y="191"/>
                    <a:pt x="44" y="191"/>
                    <a:pt x="44" y="191"/>
                  </a:cubicBezTo>
                  <a:cubicBezTo>
                    <a:pt x="44" y="191"/>
                    <a:pt x="43" y="192"/>
                    <a:pt x="43" y="192"/>
                  </a:cubicBezTo>
                  <a:cubicBezTo>
                    <a:pt x="43" y="192"/>
                    <a:pt x="43" y="194"/>
                    <a:pt x="43" y="194"/>
                  </a:cubicBezTo>
                  <a:cubicBezTo>
                    <a:pt x="43" y="194"/>
                    <a:pt x="43" y="195"/>
                    <a:pt x="43" y="195"/>
                  </a:cubicBezTo>
                  <a:cubicBezTo>
                    <a:pt x="42" y="195"/>
                    <a:pt x="39" y="197"/>
                    <a:pt x="39" y="197"/>
                  </a:cubicBezTo>
                  <a:cubicBezTo>
                    <a:pt x="39" y="197"/>
                    <a:pt x="38" y="197"/>
                    <a:pt x="38" y="197"/>
                  </a:cubicBezTo>
                  <a:cubicBezTo>
                    <a:pt x="38" y="197"/>
                    <a:pt x="37" y="197"/>
                    <a:pt x="37" y="197"/>
                  </a:cubicBezTo>
                  <a:cubicBezTo>
                    <a:pt x="36" y="197"/>
                    <a:pt x="35" y="198"/>
                    <a:pt x="35" y="198"/>
                  </a:cubicBezTo>
                  <a:cubicBezTo>
                    <a:pt x="35" y="199"/>
                    <a:pt x="35" y="199"/>
                    <a:pt x="35" y="199"/>
                  </a:cubicBezTo>
                  <a:cubicBezTo>
                    <a:pt x="36" y="202"/>
                    <a:pt x="37" y="203"/>
                    <a:pt x="40" y="204"/>
                  </a:cubicBezTo>
                  <a:cubicBezTo>
                    <a:pt x="43" y="205"/>
                    <a:pt x="46" y="205"/>
                    <a:pt x="43" y="207"/>
                  </a:cubicBezTo>
                  <a:cubicBezTo>
                    <a:pt x="41" y="208"/>
                    <a:pt x="40" y="210"/>
                    <a:pt x="40" y="213"/>
                  </a:cubicBezTo>
                  <a:cubicBezTo>
                    <a:pt x="41" y="217"/>
                    <a:pt x="40" y="220"/>
                    <a:pt x="40" y="221"/>
                  </a:cubicBezTo>
                  <a:cubicBezTo>
                    <a:pt x="40" y="221"/>
                    <a:pt x="40" y="224"/>
                    <a:pt x="41" y="224"/>
                  </a:cubicBezTo>
                  <a:cubicBezTo>
                    <a:pt x="42" y="225"/>
                    <a:pt x="41" y="225"/>
                    <a:pt x="41" y="225"/>
                  </a:cubicBezTo>
                  <a:cubicBezTo>
                    <a:pt x="41" y="226"/>
                    <a:pt x="41" y="226"/>
                    <a:pt x="42" y="226"/>
                  </a:cubicBezTo>
                  <a:cubicBezTo>
                    <a:pt x="43" y="226"/>
                    <a:pt x="46" y="224"/>
                    <a:pt x="48" y="222"/>
                  </a:cubicBezTo>
                  <a:cubicBezTo>
                    <a:pt x="49" y="221"/>
                    <a:pt x="51" y="218"/>
                    <a:pt x="54" y="217"/>
                  </a:cubicBezTo>
                  <a:cubicBezTo>
                    <a:pt x="56" y="216"/>
                    <a:pt x="61" y="215"/>
                    <a:pt x="59" y="212"/>
                  </a:cubicBezTo>
                  <a:cubicBezTo>
                    <a:pt x="58" y="210"/>
                    <a:pt x="54" y="204"/>
                    <a:pt x="58" y="206"/>
                  </a:cubicBezTo>
                  <a:cubicBezTo>
                    <a:pt x="61" y="209"/>
                    <a:pt x="64" y="212"/>
                    <a:pt x="66" y="211"/>
                  </a:cubicBezTo>
                  <a:cubicBezTo>
                    <a:pt x="67" y="210"/>
                    <a:pt x="68" y="208"/>
                    <a:pt x="63" y="206"/>
                  </a:cubicBezTo>
                  <a:cubicBezTo>
                    <a:pt x="59" y="203"/>
                    <a:pt x="52" y="199"/>
                    <a:pt x="50" y="198"/>
                  </a:cubicBezTo>
                  <a:cubicBezTo>
                    <a:pt x="49" y="198"/>
                    <a:pt x="47" y="195"/>
                    <a:pt x="49" y="195"/>
                  </a:cubicBezTo>
                  <a:cubicBezTo>
                    <a:pt x="51" y="196"/>
                    <a:pt x="52" y="197"/>
                    <a:pt x="53" y="198"/>
                  </a:cubicBezTo>
                  <a:cubicBezTo>
                    <a:pt x="54" y="199"/>
                    <a:pt x="57" y="201"/>
                    <a:pt x="60" y="201"/>
                  </a:cubicBezTo>
                  <a:cubicBezTo>
                    <a:pt x="62" y="200"/>
                    <a:pt x="64" y="200"/>
                    <a:pt x="66" y="200"/>
                  </a:cubicBezTo>
                  <a:cubicBezTo>
                    <a:pt x="67" y="201"/>
                    <a:pt x="70" y="201"/>
                    <a:pt x="69" y="200"/>
                  </a:cubicBezTo>
                  <a:cubicBezTo>
                    <a:pt x="68" y="199"/>
                    <a:pt x="67" y="198"/>
                    <a:pt x="68" y="198"/>
                  </a:cubicBezTo>
                  <a:cubicBezTo>
                    <a:pt x="69" y="197"/>
                    <a:pt x="69" y="196"/>
                    <a:pt x="69" y="196"/>
                  </a:cubicBezTo>
                  <a:cubicBezTo>
                    <a:pt x="69" y="195"/>
                    <a:pt x="69" y="195"/>
                    <a:pt x="71" y="196"/>
                  </a:cubicBezTo>
                  <a:cubicBezTo>
                    <a:pt x="72" y="196"/>
                    <a:pt x="75" y="200"/>
                    <a:pt x="77" y="199"/>
                  </a:cubicBezTo>
                  <a:cubicBezTo>
                    <a:pt x="79" y="198"/>
                    <a:pt x="92" y="191"/>
                    <a:pt x="95" y="189"/>
                  </a:cubicBezTo>
                  <a:cubicBezTo>
                    <a:pt x="98" y="187"/>
                    <a:pt x="100" y="185"/>
                    <a:pt x="101" y="184"/>
                  </a:cubicBezTo>
                  <a:cubicBezTo>
                    <a:pt x="102" y="183"/>
                    <a:pt x="103" y="181"/>
                    <a:pt x="104" y="180"/>
                  </a:cubicBezTo>
                  <a:cubicBezTo>
                    <a:pt x="105" y="180"/>
                    <a:pt x="106" y="179"/>
                    <a:pt x="105" y="177"/>
                  </a:cubicBezTo>
                  <a:cubicBezTo>
                    <a:pt x="104" y="175"/>
                    <a:pt x="104" y="173"/>
                    <a:pt x="105" y="173"/>
                  </a:cubicBezTo>
                  <a:cubicBezTo>
                    <a:pt x="106" y="174"/>
                    <a:pt x="106" y="175"/>
                    <a:pt x="106" y="173"/>
                  </a:cubicBezTo>
                  <a:cubicBezTo>
                    <a:pt x="106" y="172"/>
                    <a:pt x="104" y="169"/>
                    <a:pt x="106" y="168"/>
                  </a:cubicBezTo>
                  <a:cubicBezTo>
                    <a:pt x="107" y="168"/>
                    <a:pt x="107" y="168"/>
                    <a:pt x="107" y="166"/>
                  </a:cubicBezTo>
                  <a:cubicBezTo>
                    <a:pt x="106" y="164"/>
                    <a:pt x="107" y="164"/>
                    <a:pt x="108" y="163"/>
                  </a:cubicBezTo>
                  <a:cubicBezTo>
                    <a:pt x="109" y="163"/>
                    <a:pt x="110" y="162"/>
                    <a:pt x="109" y="160"/>
                  </a:cubicBezTo>
                  <a:cubicBezTo>
                    <a:pt x="108" y="158"/>
                    <a:pt x="106" y="150"/>
                    <a:pt x="106" y="148"/>
                  </a:cubicBezTo>
                  <a:cubicBezTo>
                    <a:pt x="107" y="147"/>
                    <a:pt x="107" y="145"/>
                    <a:pt x="106" y="144"/>
                  </a:cubicBezTo>
                  <a:cubicBezTo>
                    <a:pt x="106" y="142"/>
                    <a:pt x="102" y="130"/>
                    <a:pt x="102" y="129"/>
                  </a:cubicBezTo>
                  <a:cubicBezTo>
                    <a:pt x="101" y="127"/>
                    <a:pt x="102" y="126"/>
                    <a:pt x="100" y="125"/>
                  </a:cubicBezTo>
                  <a:cubicBezTo>
                    <a:pt x="99" y="123"/>
                    <a:pt x="93" y="117"/>
                    <a:pt x="93" y="115"/>
                  </a:cubicBezTo>
                  <a:cubicBezTo>
                    <a:pt x="92" y="114"/>
                    <a:pt x="93" y="111"/>
                    <a:pt x="92" y="112"/>
                  </a:cubicBezTo>
                  <a:cubicBezTo>
                    <a:pt x="91" y="113"/>
                    <a:pt x="90" y="113"/>
                    <a:pt x="90" y="112"/>
                  </a:cubicBezTo>
                  <a:cubicBezTo>
                    <a:pt x="90" y="110"/>
                    <a:pt x="89" y="111"/>
                    <a:pt x="88" y="110"/>
                  </a:cubicBezTo>
                  <a:cubicBezTo>
                    <a:pt x="87" y="109"/>
                    <a:pt x="82" y="107"/>
                    <a:pt x="81" y="106"/>
                  </a:cubicBezTo>
                  <a:cubicBezTo>
                    <a:pt x="80" y="105"/>
                    <a:pt x="79" y="103"/>
                    <a:pt x="77" y="102"/>
                  </a:cubicBezTo>
                  <a:cubicBezTo>
                    <a:pt x="75" y="101"/>
                    <a:pt x="74" y="100"/>
                    <a:pt x="74" y="99"/>
                  </a:cubicBezTo>
                  <a:cubicBezTo>
                    <a:pt x="74" y="98"/>
                    <a:pt x="73" y="96"/>
                    <a:pt x="71" y="95"/>
                  </a:cubicBezTo>
                  <a:cubicBezTo>
                    <a:pt x="70" y="95"/>
                    <a:pt x="61" y="86"/>
                    <a:pt x="64" y="88"/>
                  </a:cubicBezTo>
                  <a:cubicBezTo>
                    <a:pt x="67" y="89"/>
                    <a:pt x="65" y="87"/>
                    <a:pt x="65" y="87"/>
                  </a:cubicBezTo>
                  <a:cubicBezTo>
                    <a:pt x="65" y="86"/>
                    <a:pt x="65" y="86"/>
                    <a:pt x="65" y="85"/>
                  </a:cubicBezTo>
                  <a:cubicBezTo>
                    <a:pt x="65" y="84"/>
                    <a:pt x="65" y="84"/>
                    <a:pt x="64" y="83"/>
                  </a:cubicBezTo>
                  <a:cubicBezTo>
                    <a:pt x="63" y="83"/>
                    <a:pt x="55" y="75"/>
                    <a:pt x="54" y="73"/>
                  </a:cubicBezTo>
                  <a:cubicBezTo>
                    <a:pt x="53" y="72"/>
                    <a:pt x="52" y="68"/>
                    <a:pt x="53" y="67"/>
                  </a:cubicBezTo>
                  <a:cubicBezTo>
                    <a:pt x="54" y="65"/>
                    <a:pt x="56" y="63"/>
                    <a:pt x="55" y="62"/>
                  </a:cubicBezTo>
                  <a:cubicBezTo>
                    <a:pt x="55" y="60"/>
                    <a:pt x="56" y="57"/>
                    <a:pt x="57" y="56"/>
                  </a:cubicBezTo>
                  <a:cubicBezTo>
                    <a:pt x="58" y="55"/>
                    <a:pt x="61" y="50"/>
                    <a:pt x="63" y="50"/>
                  </a:cubicBezTo>
                  <a:cubicBezTo>
                    <a:pt x="65" y="49"/>
                    <a:pt x="66" y="49"/>
                    <a:pt x="66" y="47"/>
                  </a:cubicBezTo>
                  <a:cubicBezTo>
                    <a:pt x="67" y="46"/>
                    <a:pt x="66" y="43"/>
                    <a:pt x="68" y="43"/>
                  </a:cubicBezTo>
                  <a:cubicBezTo>
                    <a:pt x="69" y="42"/>
                    <a:pt x="69" y="42"/>
                    <a:pt x="69" y="41"/>
                  </a:cubicBezTo>
                  <a:cubicBezTo>
                    <a:pt x="69" y="40"/>
                    <a:pt x="67" y="38"/>
                    <a:pt x="69" y="39"/>
                  </a:cubicBezTo>
                  <a:cubicBezTo>
                    <a:pt x="71" y="40"/>
                    <a:pt x="71" y="40"/>
                    <a:pt x="72" y="39"/>
                  </a:cubicBezTo>
                  <a:cubicBezTo>
                    <a:pt x="72" y="39"/>
                    <a:pt x="73" y="38"/>
                    <a:pt x="74" y="38"/>
                  </a:cubicBezTo>
                  <a:cubicBezTo>
                    <a:pt x="75" y="39"/>
                    <a:pt x="77" y="39"/>
                    <a:pt x="78" y="38"/>
                  </a:cubicBezTo>
                  <a:cubicBezTo>
                    <a:pt x="78" y="37"/>
                    <a:pt x="78" y="35"/>
                    <a:pt x="79" y="34"/>
                  </a:cubicBezTo>
                  <a:cubicBezTo>
                    <a:pt x="80" y="34"/>
                    <a:pt x="86" y="30"/>
                    <a:pt x="87" y="29"/>
                  </a:cubicBezTo>
                  <a:cubicBezTo>
                    <a:pt x="87" y="29"/>
                    <a:pt x="87" y="29"/>
                    <a:pt x="87" y="29"/>
                  </a:cubicBezTo>
                  <a:cubicBezTo>
                    <a:pt x="85" y="29"/>
                    <a:pt x="81" y="28"/>
                    <a:pt x="80" y="28"/>
                  </a:cubicBezTo>
                  <a:cubicBezTo>
                    <a:pt x="79" y="27"/>
                    <a:pt x="79" y="28"/>
                    <a:pt x="78" y="28"/>
                  </a:cubicBezTo>
                  <a:cubicBezTo>
                    <a:pt x="78" y="28"/>
                    <a:pt x="77" y="28"/>
                    <a:pt x="77" y="28"/>
                  </a:cubicBezTo>
                  <a:cubicBezTo>
                    <a:pt x="77" y="28"/>
                    <a:pt x="74" y="24"/>
                    <a:pt x="73" y="24"/>
                  </a:cubicBezTo>
                  <a:cubicBezTo>
                    <a:pt x="73" y="23"/>
                    <a:pt x="71" y="23"/>
                    <a:pt x="71" y="23"/>
                  </a:cubicBezTo>
                  <a:cubicBezTo>
                    <a:pt x="70" y="23"/>
                    <a:pt x="69" y="23"/>
                    <a:pt x="68" y="23"/>
                  </a:cubicBezTo>
                  <a:cubicBezTo>
                    <a:pt x="68" y="22"/>
                    <a:pt x="68" y="22"/>
                    <a:pt x="68" y="21"/>
                  </a:cubicBezTo>
                  <a:cubicBezTo>
                    <a:pt x="68" y="21"/>
                    <a:pt x="68" y="19"/>
                    <a:pt x="67" y="18"/>
                  </a:cubicBezTo>
                  <a:cubicBezTo>
                    <a:pt x="67" y="17"/>
                    <a:pt x="66" y="16"/>
                    <a:pt x="66" y="16"/>
                  </a:cubicBezTo>
                  <a:cubicBezTo>
                    <a:pt x="66" y="16"/>
                    <a:pt x="66" y="15"/>
                    <a:pt x="66" y="15"/>
                  </a:cubicBezTo>
                  <a:cubicBezTo>
                    <a:pt x="66" y="15"/>
                    <a:pt x="69" y="11"/>
                    <a:pt x="70" y="10"/>
                  </a:cubicBezTo>
                  <a:cubicBezTo>
                    <a:pt x="70" y="10"/>
                    <a:pt x="70" y="10"/>
                    <a:pt x="69" y="10"/>
                  </a:cubicBezTo>
                  <a:cubicBezTo>
                    <a:pt x="69" y="10"/>
                    <a:pt x="68" y="9"/>
                    <a:pt x="68" y="9"/>
                  </a:cubicBezTo>
                  <a:cubicBezTo>
                    <a:pt x="68" y="8"/>
                    <a:pt x="67" y="8"/>
                    <a:pt x="67" y="8"/>
                  </a:cubicBezTo>
                  <a:cubicBezTo>
                    <a:pt x="67" y="8"/>
                    <a:pt x="60" y="8"/>
                    <a:pt x="59" y="8"/>
                  </a:cubicBezTo>
                  <a:cubicBezTo>
                    <a:pt x="58" y="9"/>
                    <a:pt x="55" y="8"/>
                    <a:pt x="54" y="7"/>
                  </a:cubicBezTo>
                  <a:cubicBezTo>
                    <a:pt x="53" y="6"/>
                    <a:pt x="52" y="6"/>
                    <a:pt x="51" y="5"/>
                  </a:cubicBezTo>
                  <a:cubicBezTo>
                    <a:pt x="51" y="5"/>
                    <a:pt x="51" y="4"/>
                    <a:pt x="51" y="4"/>
                  </a:cubicBezTo>
                  <a:cubicBezTo>
                    <a:pt x="50" y="3"/>
                    <a:pt x="49" y="2"/>
                    <a:pt x="49" y="2"/>
                  </a:cubicBezTo>
                  <a:cubicBezTo>
                    <a:pt x="48" y="2"/>
                    <a:pt x="48" y="1"/>
                    <a:pt x="48" y="1"/>
                  </a:cubicBezTo>
                  <a:cubicBezTo>
                    <a:pt x="48" y="0"/>
                    <a:pt x="46" y="1"/>
                    <a:pt x="46" y="2"/>
                  </a:cubicBezTo>
                  <a:cubicBezTo>
                    <a:pt x="45" y="2"/>
                    <a:pt x="44" y="3"/>
                    <a:pt x="43" y="3"/>
                  </a:cubicBezTo>
                  <a:cubicBezTo>
                    <a:pt x="43" y="3"/>
                    <a:pt x="43" y="3"/>
                    <a:pt x="42" y="4"/>
                  </a:cubicBezTo>
                  <a:cubicBezTo>
                    <a:pt x="42" y="5"/>
                    <a:pt x="40" y="8"/>
                    <a:pt x="39" y="8"/>
                  </a:cubicBezTo>
                  <a:cubicBezTo>
                    <a:pt x="39" y="9"/>
                    <a:pt x="34" y="11"/>
                    <a:pt x="34" y="11"/>
                  </a:cubicBezTo>
                  <a:cubicBezTo>
                    <a:pt x="33" y="11"/>
                    <a:pt x="33" y="11"/>
                    <a:pt x="33" y="11"/>
                  </a:cubicBezTo>
                  <a:cubicBezTo>
                    <a:pt x="33" y="11"/>
                    <a:pt x="32" y="10"/>
                    <a:pt x="32" y="9"/>
                  </a:cubicBezTo>
                  <a:cubicBezTo>
                    <a:pt x="32" y="9"/>
                    <a:pt x="32" y="9"/>
                    <a:pt x="32" y="9"/>
                  </a:cubicBezTo>
                  <a:cubicBezTo>
                    <a:pt x="32" y="9"/>
                    <a:pt x="28" y="13"/>
                    <a:pt x="28" y="14"/>
                  </a:cubicBezTo>
                  <a:cubicBezTo>
                    <a:pt x="28" y="14"/>
                    <a:pt x="27" y="14"/>
                    <a:pt x="27" y="14"/>
                  </a:cubicBezTo>
                  <a:cubicBezTo>
                    <a:pt x="27" y="14"/>
                    <a:pt x="24" y="11"/>
                    <a:pt x="23" y="10"/>
                  </a:cubicBezTo>
                  <a:cubicBezTo>
                    <a:pt x="23" y="10"/>
                    <a:pt x="22" y="11"/>
                    <a:pt x="22" y="11"/>
                  </a:cubicBezTo>
                  <a:cubicBezTo>
                    <a:pt x="22" y="12"/>
                    <a:pt x="21" y="12"/>
                    <a:pt x="21" y="13"/>
                  </a:cubicBezTo>
                  <a:cubicBezTo>
                    <a:pt x="21" y="13"/>
                    <a:pt x="20" y="11"/>
                    <a:pt x="20" y="11"/>
                  </a:cubicBezTo>
                  <a:cubicBezTo>
                    <a:pt x="19" y="10"/>
                    <a:pt x="19" y="10"/>
                    <a:pt x="18" y="10"/>
                  </a:cubicBezTo>
                  <a:cubicBezTo>
                    <a:pt x="18" y="10"/>
                    <a:pt x="18" y="11"/>
                    <a:pt x="17" y="11"/>
                  </a:cubicBezTo>
                  <a:cubicBezTo>
                    <a:pt x="17" y="12"/>
                    <a:pt x="17" y="12"/>
                    <a:pt x="16" y="12"/>
                  </a:cubicBezTo>
                  <a:cubicBezTo>
                    <a:pt x="16" y="12"/>
                    <a:pt x="16" y="13"/>
                    <a:pt x="16" y="13"/>
                  </a:cubicBezTo>
                  <a:cubicBezTo>
                    <a:pt x="16" y="14"/>
                    <a:pt x="15" y="14"/>
                    <a:pt x="15" y="14"/>
                  </a:cubicBezTo>
                  <a:cubicBezTo>
                    <a:pt x="15" y="14"/>
                    <a:pt x="14" y="14"/>
                    <a:pt x="14" y="15"/>
                  </a:cubicBezTo>
                  <a:cubicBezTo>
                    <a:pt x="14" y="15"/>
                    <a:pt x="14" y="15"/>
                    <a:pt x="13" y="15"/>
                  </a:cubicBezTo>
                  <a:cubicBezTo>
                    <a:pt x="13" y="15"/>
                    <a:pt x="11" y="13"/>
                    <a:pt x="11" y="13"/>
                  </a:cubicBezTo>
                  <a:cubicBezTo>
                    <a:pt x="11" y="12"/>
                    <a:pt x="9" y="12"/>
                    <a:pt x="9" y="11"/>
                  </a:cubicBezTo>
                  <a:cubicBezTo>
                    <a:pt x="8" y="11"/>
                    <a:pt x="7" y="11"/>
                    <a:pt x="6" y="10"/>
                  </a:cubicBezTo>
                  <a:cubicBezTo>
                    <a:pt x="5" y="10"/>
                    <a:pt x="4" y="12"/>
                    <a:pt x="4" y="12"/>
                  </a:cubicBezTo>
                  <a:cubicBezTo>
                    <a:pt x="4" y="13"/>
                    <a:pt x="3" y="13"/>
                    <a:pt x="3" y="14"/>
                  </a:cubicBezTo>
                  <a:cubicBezTo>
                    <a:pt x="2" y="14"/>
                    <a:pt x="1" y="15"/>
                    <a:pt x="1" y="16"/>
                  </a:cubicBezTo>
                  <a:cubicBezTo>
                    <a:pt x="1" y="16"/>
                    <a:pt x="0" y="16"/>
                    <a:pt x="0" y="16"/>
                  </a:cubicBezTo>
                  <a:cubicBezTo>
                    <a:pt x="4" y="19"/>
                    <a:pt x="4" y="19"/>
                    <a:pt x="4" y="19"/>
                  </a:cubicBezTo>
                  <a:cubicBezTo>
                    <a:pt x="4" y="19"/>
                    <a:pt x="6" y="22"/>
                    <a:pt x="7" y="23"/>
                  </a:cubicBezTo>
                  <a:cubicBezTo>
                    <a:pt x="7" y="23"/>
                    <a:pt x="8" y="26"/>
                    <a:pt x="8" y="26"/>
                  </a:cubicBezTo>
                  <a:cubicBezTo>
                    <a:pt x="8" y="27"/>
                    <a:pt x="8" y="27"/>
                    <a:pt x="9" y="27"/>
                  </a:cubicBezTo>
                  <a:cubicBezTo>
                    <a:pt x="9" y="27"/>
                    <a:pt x="11" y="27"/>
                    <a:pt x="11" y="26"/>
                  </a:cubicBezTo>
                  <a:cubicBezTo>
                    <a:pt x="12" y="26"/>
                    <a:pt x="13" y="26"/>
                    <a:pt x="13" y="27"/>
                  </a:cubicBezTo>
                  <a:cubicBezTo>
                    <a:pt x="13" y="28"/>
                    <a:pt x="13" y="28"/>
                    <a:pt x="13" y="29"/>
                  </a:cubicBezTo>
                  <a:cubicBezTo>
                    <a:pt x="12" y="29"/>
                    <a:pt x="12" y="30"/>
                    <a:pt x="12" y="30"/>
                  </a:cubicBezTo>
                  <a:cubicBezTo>
                    <a:pt x="12" y="31"/>
                    <a:pt x="12" y="34"/>
                    <a:pt x="12" y="34"/>
                  </a:cubicBezTo>
                  <a:cubicBezTo>
                    <a:pt x="12" y="34"/>
                    <a:pt x="12" y="35"/>
                    <a:pt x="12" y="35"/>
                  </a:cubicBezTo>
                  <a:cubicBezTo>
                    <a:pt x="12" y="36"/>
                    <a:pt x="16" y="40"/>
                    <a:pt x="16" y="40"/>
                  </a:cubicBezTo>
                  <a:cubicBezTo>
                    <a:pt x="16" y="40"/>
                    <a:pt x="16" y="40"/>
                    <a:pt x="17" y="40"/>
                  </a:cubicBezTo>
                  <a:cubicBezTo>
                    <a:pt x="17" y="40"/>
                    <a:pt x="17" y="40"/>
                    <a:pt x="18" y="40"/>
                  </a:cubicBezTo>
                  <a:cubicBezTo>
                    <a:pt x="18" y="41"/>
                    <a:pt x="22" y="43"/>
                    <a:pt x="23" y="43"/>
                  </a:cubicBezTo>
                  <a:cubicBezTo>
                    <a:pt x="23" y="43"/>
                    <a:pt x="24" y="43"/>
                    <a:pt x="24" y="42"/>
                  </a:cubicBezTo>
                  <a:cubicBezTo>
                    <a:pt x="24" y="42"/>
                    <a:pt x="25" y="41"/>
                    <a:pt x="25" y="41"/>
                  </a:cubicBezTo>
                  <a:cubicBezTo>
                    <a:pt x="25" y="40"/>
                    <a:pt x="26" y="40"/>
                    <a:pt x="26" y="40"/>
                  </a:cubicBezTo>
                  <a:cubicBezTo>
                    <a:pt x="27" y="39"/>
                    <a:pt x="28" y="39"/>
                    <a:pt x="28" y="39"/>
                  </a:cubicBezTo>
                  <a:cubicBezTo>
                    <a:pt x="28" y="38"/>
                    <a:pt x="31" y="38"/>
                    <a:pt x="32" y="39"/>
                  </a:cubicBezTo>
                  <a:cubicBezTo>
                    <a:pt x="33" y="40"/>
                    <a:pt x="37" y="43"/>
                    <a:pt x="37" y="43"/>
                  </a:cubicBezTo>
                  <a:cubicBezTo>
                    <a:pt x="37" y="43"/>
                    <a:pt x="38" y="43"/>
                    <a:pt x="37" y="43"/>
                  </a:cubicBezTo>
                  <a:cubicBezTo>
                    <a:pt x="37" y="44"/>
                    <a:pt x="37" y="45"/>
                    <a:pt x="37" y="45"/>
                  </a:cubicBezTo>
                  <a:cubicBezTo>
                    <a:pt x="37" y="45"/>
                    <a:pt x="36" y="45"/>
                    <a:pt x="36" y="45"/>
                  </a:cubicBezTo>
                  <a:cubicBezTo>
                    <a:pt x="35" y="45"/>
                    <a:pt x="34" y="45"/>
                    <a:pt x="34" y="46"/>
                  </a:cubicBezTo>
                  <a:cubicBezTo>
                    <a:pt x="33" y="46"/>
                    <a:pt x="33" y="46"/>
                    <a:pt x="34" y="46"/>
                  </a:cubicBezTo>
                  <a:cubicBezTo>
                    <a:pt x="35" y="46"/>
                    <a:pt x="37" y="47"/>
                    <a:pt x="38" y="47"/>
                  </a:cubicBezTo>
                  <a:cubicBezTo>
                    <a:pt x="39" y="48"/>
                    <a:pt x="40" y="49"/>
                    <a:pt x="41" y="49"/>
                  </a:cubicBezTo>
                  <a:cubicBezTo>
                    <a:pt x="41" y="50"/>
                    <a:pt x="42" y="50"/>
                    <a:pt x="42" y="52"/>
                  </a:cubicBezTo>
                  <a:cubicBezTo>
                    <a:pt x="42" y="53"/>
                    <a:pt x="42" y="53"/>
                    <a:pt x="42" y="54"/>
                  </a:cubicBezTo>
                  <a:cubicBezTo>
                    <a:pt x="42" y="54"/>
                    <a:pt x="39" y="57"/>
                    <a:pt x="38" y="57"/>
                  </a:cubicBezTo>
                  <a:cubicBezTo>
                    <a:pt x="38" y="58"/>
                    <a:pt x="38" y="58"/>
                    <a:pt x="38" y="58"/>
                  </a:cubicBezTo>
                  <a:cubicBezTo>
                    <a:pt x="38" y="58"/>
                    <a:pt x="38" y="59"/>
                    <a:pt x="37" y="59"/>
                  </a:cubicBezTo>
                  <a:cubicBezTo>
                    <a:pt x="36" y="59"/>
                    <a:pt x="32" y="58"/>
                    <a:pt x="31" y="58"/>
                  </a:cubicBezTo>
                  <a:cubicBezTo>
                    <a:pt x="31" y="58"/>
                    <a:pt x="30" y="58"/>
                    <a:pt x="29" y="58"/>
                  </a:cubicBezTo>
                  <a:cubicBezTo>
                    <a:pt x="29" y="58"/>
                    <a:pt x="29" y="58"/>
                    <a:pt x="28" y="58"/>
                  </a:cubicBezTo>
                  <a:cubicBezTo>
                    <a:pt x="28" y="59"/>
                    <a:pt x="28" y="59"/>
                    <a:pt x="28" y="60"/>
                  </a:cubicBezTo>
                  <a:cubicBezTo>
                    <a:pt x="28" y="61"/>
                    <a:pt x="29" y="62"/>
                    <a:pt x="28" y="63"/>
                  </a:cubicBezTo>
                  <a:cubicBezTo>
                    <a:pt x="27" y="63"/>
                    <a:pt x="27" y="63"/>
                    <a:pt x="27" y="63"/>
                  </a:cubicBezTo>
                  <a:cubicBezTo>
                    <a:pt x="27" y="63"/>
                    <a:pt x="26" y="64"/>
                    <a:pt x="27" y="64"/>
                  </a:cubicBezTo>
                  <a:cubicBezTo>
                    <a:pt x="27" y="64"/>
                    <a:pt x="36" y="69"/>
                    <a:pt x="37" y="70"/>
                  </a:cubicBezTo>
                  <a:cubicBezTo>
                    <a:pt x="38" y="70"/>
                    <a:pt x="45" y="74"/>
                    <a:pt x="45" y="74"/>
                  </a:cubicBezTo>
                  <a:cubicBezTo>
                    <a:pt x="45" y="74"/>
                    <a:pt x="46" y="74"/>
                    <a:pt x="46" y="75"/>
                  </a:cubicBezTo>
                  <a:cubicBezTo>
                    <a:pt x="45" y="75"/>
                    <a:pt x="44" y="76"/>
                    <a:pt x="45" y="78"/>
                  </a:cubicBezTo>
                  <a:cubicBezTo>
                    <a:pt x="45" y="79"/>
                    <a:pt x="47" y="81"/>
                    <a:pt x="48" y="81"/>
                  </a:cubicBezTo>
                  <a:cubicBezTo>
                    <a:pt x="49" y="82"/>
                    <a:pt x="52" y="84"/>
                    <a:pt x="52" y="84"/>
                  </a:cubicBezTo>
                  <a:cubicBezTo>
                    <a:pt x="52" y="84"/>
                    <a:pt x="52" y="84"/>
                    <a:pt x="52" y="85"/>
                  </a:cubicBezTo>
                  <a:cubicBezTo>
                    <a:pt x="52" y="85"/>
                    <a:pt x="53" y="89"/>
                    <a:pt x="57" y="91"/>
                  </a:cubicBezTo>
                  <a:cubicBezTo>
                    <a:pt x="60" y="93"/>
                    <a:pt x="63" y="95"/>
                    <a:pt x="64" y="98"/>
                  </a:cubicBezTo>
                  <a:cubicBezTo>
                    <a:pt x="64" y="98"/>
                    <a:pt x="64" y="99"/>
                    <a:pt x="64" y="99"/>
                  </a:cubicBezTo>
                  <a:cubicBezTo>
                    <a:pt x="65" y="99"/>
                    <a:pt x="66" y="100"/>
                    <a:pt x="66" y="100"/>
                  </a:cubicBezTo>
                  <a:cubicBezTo>
                    <a:pt x="66" y="100"/>
                    <a:pt x="66" y="100"/>
                    <a:pt x="66" y="100"/>
                  </a:cubicBezTo>
                  <a:cubicBezTo>
                    <a:pt x="66" y="101"/>
                    <a:pt x="66" y="103"/>
                    <a:pt x="66" y="104"/>
                  </a:cubicBezTo>
                  <a:cubicBezTo>
                    <a:pt x="67" y="105"/>
                    <a:pt x="68" y="108"/>
                    <a:pt x="68" y="107"/>
                  </a:cubicBezTo>
                  <a:cubicBezTo>
                    <a:pt x="69" y="107"/>
                    <a:pt x="70" y="107"/>
                    <a:pt x="70" y="107"/>
                  </a:cubicBezTo>
                  <a:cubicBezTo>
                    <a:pt x="70" y="107"/>
                    <a:pt x="70" y="106"/>
                    <a:pt x="71" y="107"/>
                  </a:cubicBezTo>
                  <a:cubicBezTo>
                    <a:pt x="71" y="107"/>
                    <a:pt x="72" y="109"/>
                    <a:pt x="72" y="109"/>
                  </a:cubicBezTo>
                  <a:cubicBezTo>
                    <a:pt x="72" y="110"/>
                    <a:pt x="72" y="110"/>
                    <a:pt x="73" y="110"/>
                  </a:cubicBezTo>
                  <a:cubicBezTo>
                    <a:pt x="73" y="110"/>
                    <a:pt x="74" y="110"/>
                    <a:pt x="74" y="110"/>
                  </a:cubicBezTo>
                  <a:cubicBezTo>
                    <a:pt x="74" y="110"/>
                    <a:pt x="75" y="111"/>
                    <a:pt x="75" y="111"/>
                  </a:cubicBezTo>
                  <a:cubicBezTo>
                    <a:pt x="76" y="111"/>
                    <a:pt x="79" y="113"/>
                    <a:pt x="79" y="114"/>
                  </a:cubicBezTo>
                  <a:cubicBezTo>
                    <a:pt x="80" y="114"/>
                    <a:pt x="80" y="114"/>
                    <a:pt x="79" y="115"/>
                  </a:cubicBezTo>
                  <a:cubicBezTo>
                    <a:pt x="79" y="115"/>
                    <a:pt x="78" y="116"/>
                    <a:pt x="78" y="116"/>
                  </a:cubicBezTo>
                  <a:cubicBezTo>
                    <a:pt x="77" y="116"/>
                    <a:pt x="77" y="116"/>
                    <a:pt x="77" y="116"/>
                  </a:cubicBezTo>
                  <a:cubicBezTo>
                    <a:pt x="76" y="117"/>
                    <a:pt x="76" y="117"/>
                    <a:pt x="76" y="117"/>
                  </a:cubicBezTo>
                  <a:cubicBezTo>
                    <a:pt x="76" y="117"/>
                    <a:pt x="75" y="117"/>
                    <a:pt x="75" y="118"/>
                  </a:cubicBezTo>
                  <a:cubicBezTo>
                    <a:pt x="75" y="118"/>
                    <a:pt x="79" y="122"/>
                    <a:pt x="81" y="123"/>
                  </a:cubicBezTo>
                  <a:cubicBezTo>
                    <a:pt x="81" y="123"/>
                    <a:pt x="82" y="123"/>
                    <a:pt x="82" y="124"/>
                  </a:cubicBezTo>
                  <a:cubicBezTo>
                    <a:pt x="82" y="124"/>
                    <a:pt x="82" y="125"/>
                    <a:pt x="82" y="126"/>
                  </a:cubicBezTo>
                  <a:cubicBezTo>
                    <a:pt x="82" y="126"/>
                    <a:pt x="83" y="126"/>
                    <a:pt x="82" y="127"/>
                  </a:cubicBezTo>
                  <a:cubicBezTo>
                    <a:pt x="82" y="127"/>
                    <a:pt x="80" y="129"/>
                    <a:pt x="80" y="129"/>
                  </a:cubicBezTo>
                  <a:cubicBezTo>
                    <a:pt x="80" y="129"/>
                    <a:pt x="80" y="130"/>
                    <a:pt x="80" y="130"/>
                  </a:cubicBezTo>
                  <a:cubicBezTo>
                    <a:pt x="80" y="130"/>
                    <a:pt x="80" y="133"/>
                    <a:pt x="80" y="133"/>
                  </a:cubicBezTo>
                  <a:cubicBezTo>
                    <a:pt x="80" y="133"/>
                    <a:pt x="80" y="134"/>
                    <a:pt x="80" y="13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6" name="Freeform 562">
              <a:extLst>
                <a:ext uri="{FF2B5EF4-FFF2-40B4-BE49-F238E27FC236}">
                  <a16:creationId xmlns="" xmlns:a16="http://schemas.microsoft.com/office/drawing/2014/main" id="{1C68D51E-E749-47F5-89D3-5D2270BD07E1}"/>
                </a:ext>
              </a:extLst>
            </p:cNvPr>
            <p:cNvSpPr>
              <a:spLocks/>
            </p:cNvSpPr>
            <p:nvPr/>
          </p:nvSpPr>
          <p:spPr bwMode="auto">
            <a:xfrm>
              <a:off x="4489310" y="3091381"/>
              <a:ext cx="3333" cy="3333"/>
            </a:xfrm>
            <a:custGeom>
              <a:avLst/>
              <a:gdLst>
                <a:gd name="T0" fmla="*/ 2 w 4"/>
                <a:gd name="T1" fmla="*/ 0 h 3"/>
                <a:gd name="T2" fmla="*/ 1 w 4"/>
                <a:gd name="T3" fmla="*/ 2 h 3"/>
                <a:gd name="T4" fmla="*/ 3 w 4"/>
                <a:gd name="T5" fmla="*/ 2 h 3"/>
                <a:gd name="T6" fmla="*/ 2 w 4"/>
                <a:gd name="T7" fmla="*/ 0 h 3"/>
              </a:gdLst>
              <a:ahLst/>
              <a:cxnLst>
                <a:cxn ang="0">
                  <a:pos x="T0" y="T1"/>
                </a:cxn>
                <a:cxn ang="0">
                  <a:pos x="T2" y="T3"/>
                </a:cxn>
                <a:cxn ang="0">
                  <a:pos x="T4" y="T5"/>
                </a:cxn>
                <a:cxn ang="0">
                  <a:pos x="T6" y="T7"/>
                </a:cxn>
              </a:cxnLst>
              <a:rect l="0" t="0" r="r" b="b"/>
              <a:pathLst>
                <a:path w="4" h="3">
                  <a:moveTo>
                    <a:pt x="2" y="0"/>
                  </a:moveTo>
                  <a:cubicBezTo>
                    <a:pt x="0" y="1"/>
                    <a:pt x="0" y="1"/>
                    <a:pt x="1" y="2"/>
                  </a:cubicBezTo>
                  <a:cubicBezTo>
                    <a:pt x="2" y="3"/>
                    <a:pt x="2" y="3"/>
                    <a:pt x="3" y="2"/>
                  </a:cubicBezTo>
                  <a:cubicBezTo>
                    <a:pt x="3" y="2"/>
                    <a:pt x="4"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7" name="Freeform 563">
              <a:extLst>
                <a:ext uri="{FF2B5EF4-FFF2-40B4-BE49-F238E27FC236}">
                  <a16:creationId xmlns="" xmlns:a16="http://schemas.microsoft.com/office/drawing/2014/main" id="{467CDC09-BDE0-474F-A03C-F4D52371974E}"/>
                </a:ext>
              </a:extLst>
            </p:cNvPr>
            <p:cNvSpPr>
              <a:spLocks/>
            </p:cNvSpPr>
            <p:nvPr/>
          </p:nvSpPr>
          <p:spPr bwMode="auto">
            <a:xfrm>
              <a:off x="4490421" y="3088049"/>
              <a:ext cx="1111" cy="2222"/>
            </a:xfrm>
            <a:custGeom>
              <a:avLst/>
              <a:gdLst>
                <a:gd name="T0" fmla="*/ 2 w 2"/>
                <a:gd name="T1" fmla="*/ 3 h 3"/>
                <a:gd name="T2" fmla="*/ 1 w 2"/>
                <a:gd name="T3" fmla="*/ 1 h 3"/>
                <a:gd name="T4" fmla="*/ 2 w 2"/>
                <a:gd name="T5" fmla="*/ 3 h 3"/>
              </a:gdLst>
              <a:ahLst/>
              <a:cxnLst>
                <a:cxn ang="0">
                  <a:pos x="T0" y="T1"/>
                </a:cxn>
                <a:cxn ang="0">
                  <a:pos x="T2" y="T3"/>
                </a:cxn>
                <a:cxn ang="0">
                  <a:pos x="T4" y="T5"/>
                </a:cxn>
              </a:cxnLst>
              <a:rect l="0" t="0" r="r" b="b"/>
              <a:pathLst>
                <a:path w="2" h="3">
                  <a:moveTo>
                    <a:pt x="2" y="3"/>
                  </a:moveTo>
                  <a:cubicBezTo>
                    <a:pt x="2" y="3"/>
                    <a:pt x="0" y="0"/>
                    <a:pt x="1" y="1"/>
                  </a:cubicBezTo>
                  <a:cubicBezTo>
                    <a:pt x="2" y="3"/>
                    <a:pt x="2" y="3"/>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8" name="Freeform 564">
              <a:extLst>
                <a:ext uri="{FF2B5EF4-FFF2-40B4-BE49-F238E27FC236}">
                  <a16:creationId xmlns="" xmlns:a16="http://schemas.microsoft.com/office/drawing/2014/main" id="{B54F22BF-E709-46E8-94EE-A26159FB67FB}"/>
                </a:ext>
              </a:extLst>
            </p:cNvPr>
            <p:cNvSpPr>
              <a:spLocks/>
            </p:cNvSpPr>
            <p:nvPr/>
          </p:nvSpPr>
          <p:spPr bwMode="auto">
            <a:xfrm>
              <a:off x="4463757" y="3113602"/>
              <a:ext cx="3333" cy="6666"/>
            </a:xfrm>
            <a:custGeom>
              <a:avLst/>
              <a:gdLst>
                <a:gd name="T0" fmla="*/ 2 w 3"/>
                <a:gd name="T1" fmla="*/ 6 h 7"/>
                <a:gd name="T2" fmla="*/ 2 w 3"/>
                <a:gd name="T3" fmla="*/ 3 h 7"/>
                <a:gd name="T4" fmla="*/ 0 w 3"/>
                <a:gd name="T5" fmla="*/ 2 h 7"/>
                <a:gd name="T6" fmla="*/ 2 w 3"/>
                <a:gd name="T7" fmla="*/ 6 h 7"/>
              </a:gdLst>
              <a:ahLst/>
              <a:cxnLst>
                <a:cxn ang="0">
                  <a:pos x="T0" y="T1"/>
                </a:cxn>
                <a:cxn ang="0">
                  <a:pos x="T2" y="T3"/>
                </a:cxn>
                <a:cxn ang="0">
                  <a:pos x="T4" y="T5"/>
                </a:cxn>
                <a:cxn ang="0">
                  <a:pos x="T6" y="T7"/>
                </a:cxn>
              </a:cxnLst>
              <a:rect l="0" t="0" r="r" b="b"/>
              <a:pathLst>
                <a:path w="3" h="7">
                  <a:moveTo>
                    <a:pt x="2" y="6"/>
                  </a:moveTo>
                  <a:cubicBezTo>
                    <a:pt x="2" y="6"/>
                    <a:pt x="3" y="4"/>
                    <a:pt x="2" y="3"/>
                  </a:cubicBezTo>
                  <a:cubicBezTo>
                    <a:pt x="1" y="1"/>
                    <a:pt x="1" y="0"/>
                    <a:pt x="0" y="2"/>
                  </a:cubicBezTo>
                  <a:cubicBezTo>
                    <a:pt x="0" y="4"/>
                    <a:pt x="0" y="7"/>
                    <a:pt x="2"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69" name="Freeform 565">
              <a:extLst>
                <a:ext uri="{FF2B5EF4-FFF2-40B4-BE49-F238E27FC236}">
                  <a16:creationId xmlns="" xmlns:a16="http://schemas.microsoft.com/office/drawing/2014/main" id="{DF929479-3C33-4301-A2D5-999B42B3C215}"/>
                </a:ext>
              </a:extLst>
            </p:cNvPr>
            <p:cNvSpPr>
              <a:spLocks/>
            </p:cNvSpPr>
            <p:nvPr/>
          </p:nvSpPr>
          <p:spPr bwMode="auto">
            <a:xfrm>
              <a:off x="4524863" y="3052496"/>
              <a:ext cx="3333" cy="3333"/>
            </a:xfrm>
            <a:custGeom>
              <a:avLst/>
              <a:gdLst>
                <a:gd name="T0" fmla="*/ 2 w 3"/>
                <a:gd name="T1" fmla="*/ 2 h 3"/>
                <a:gd name="T2" fmla="*/ 2 w 3"/>
                <a:gd name="T3" fmla="*/ 1 h 3"/>
                <a:gd name="T4" fmla="*/ 2 w 3"/>
                <a:gd name="T5" fmla="*/ 2 h 3"/>
              </a:gdLst>
              <a:ahLst/>
              <a:cxnLst>
                <a:cxn ang="0">
                  <a:pos x="T0" y="T1"/>
                </a:cxn>
                <a:cxn ang="0">
                  <a:pos x="T2" y="T3"/>
                </a:cxn>
                <a:cxn ang="0">
                  <a:pos x="T4" y="T5"/>
                </a:cxn>
              </a:cxnLst>
              <a:rect l="0" t="0" r="r" b="b"/>
              <a:pathLst>
                <a:path w="3" h="3">
                  <a:moveTo>
                    <a:pt x="2" y="2"/>
                  </a:moveTo>
                  <a:cubicBezTo>
                    <a:pt x="2" y="2"/>
                    <a:pt x="3" y="2"/>
                    <a:pt x="2" y="1"/>
                  </a:cubicBezTo>
                  <a:cubicBezTo>
                    <a:pt x="0" y="0"/>
                    <a:pt x="0" y="3"/>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0" name="Freeform 566">
              <a:extLst>
                <a:ext uri="{FF2B5EF4-FFF2-40B4-BE49-F238E27FC236}">
                  <a16:creationId xmlns="" xmlns:a16="http://schemas.microsoft.com/office/drawing/2014/main" id="{00980693-74AA-48C8-AE19-5FB6446B8788}"/>
                </a:ext>
              </a:extLst>
            </p:cNvPr>
            <p:cNvSpPr>
              <a:spLocks/>
            </p:cNvSpPr>
            <p:nvPr/>
          </p:nvSpPr>
          <p:spPr bwMode="auto">
            <a:xfrm>
              <a:off x="4529307" y="3058051"/>
              <a:ext cx="1111" cy="2222"/>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1" y="0"/>
                  </a:cubicBezTo>
                  <a:cubicBezTo>
                    <a:pt x="0" y="0"/>
                    <a:pt x="1" y="1"/>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1" name="Freeform 567">
              <a:extLst>
                <a:ext uri="{FF2B5EF4-FFF2-40B4-BE49-F238E27FC236}">
                  <a16:creationId xmlns="" xmlns:a16="http://schemas.microsoft.com/office/drawing/2014/main" id="{8EC0C564-672E-49BA-80DB-18F9FBE2FCE0}"/>
                </a:ext>
              </a:extLst>
            </p:cNvPr>
            <p:cNvSpPr>
              <a:spLocks/>
            </p:cNvSpPr>
            <p:nvPr/>
          </p:nvSpPr>
          <p:spPr bwMode="auto">
            <a:xfrm>
              <a:off x="4449314" y="2920286"/>
              <a:ext cx="127767" cy="232202"/>
            </a:xfrm>
            <a:custGeom>
              <a:avLst/>
              <a:gdLst>
                <a:gd name="T0" fmla="*/ 121 w 123"/>
                <a:gd name="T1" fmla="*/ 85 h 224"/>
                <a:gd name="T2" fmla="*/ 123 w 123"/>
                <a:gd name="T3" fmla="*/ 75 h 224"/>
                <a:gd name="T4" fmla="*/ 120 w 123"/>
                <a:gd name="T5" fmla="*/ 69 h 224"/>
                <a:gd name="T6" fmla="*/ 112 w 123"/>
                <a:gd name="T7" fmla="*/ 63 h 224"/>
                <a:gd name="T8" fmla="*/ 111 w 123"/>
                <a:gd name="T9" fmla="*/ 47 h 224"/>
                <a:gd name="T10" fmla="*/ 101 w 123"/>
                <a:gd name="T11" fmla="*/ 37 h 224"/>
                <a:gd name="T12" fmla="*/ 89 w 123"/>
                <a:gd name="T13" fmla="*/ 33 h 224"/>
                <a:gd name="T14" fmla="*/ 81 w 123"/>
                <a:gd name="T15" fmla="*/ 39 h 224"/>
                <a:gd name="T16" fmla="*/ 71 w 123"/>
                <a:gd name="T17" fmla="*/ 35 h 224"/>
                <a:gd name="T18" fmla="*/ 54 w 123"/>
                <a:gd name="T19" fmla="*/ 45 h 224"/>
                <a:gd name="T20" fmla="*/ 56 w 123"/>
                <a:gd name="T21" fmla="*/ 38 h 224"/>
                <a:gd name="T22" fmla="*/ 56 w 123"/>
                <a:gd name="T23" fmla="*/ 32 h 224"/>
                <a:gd name="T24" fmla="*/ 59 w 123"/>
                <a:gd name="T25" fmla="*/ 24 h 224"/>
                <a:gd name="T26" fmla="*/ 57 w 123"/>
                <a:gd name="T27" fmla="*/ 17 h 224"/>
                <a:gd name="T28" fmla="*/ 49 w 123"/>
                <a:gd name="T29" fmla="*/ 15 h 224"/>
                <a:gd name="T30" fmla="*/ 47 w 123"/>
                <a:gd name="T31" fmla="*/ 10 h 224"/>
                <a:gd name="T32" fmla="*/ 47 w 123"/>
                <a:gd name="T33" fmla="*/ 3 h 224"/>
                <a:gd name="T34" fmla="*/ 41 w 123"/>
                <a:gd name="T35" fmla="*/ 2 h 224"/>
                <a:gd name="T36" fmla="*/ 32 w 123"/>
                <a:gd name="T37" fmla="*/ 1 h 224"/>
                <a:gd name="T38" fmla="*/ 27 w 123"/>
                <a:gd name="T39" fmla="*/ 5 h 224"/>
                <a:gd name="T40" fmla="*/ 17 w 123"/>
                <a:gd name="T41" fmla="*/ 12 h 224"/>
                <a:gd name="T42" fmla="*/ 8 w 123"/>
                <a:gd name="T43" fmla="*/ 14 h 224"/>
                <a:gd name="T44" fmla="*/ 5 w 123"/>
                <a:gd name="T45" fmla="*/ 29 h 224"/>
                <a:gd name="T46" fmla="*/ 4 w 123"/>
                <a:gd name="T47" fmla="*/ 34 h 224"/>
                <a:gd name="T48" fmla="*/ 14 w 123"/>
                <a:gd name="T49" fmla="*/ 52 h 224"/>
                <a:gd name="T50" fmla="*/ 21 w 123"/>
                <a:gd name="T51" fmla="*/ 64 h 224"/>
                <a:gd name="T52" fmla="*/ 22 w 123"/>
                <a:gd name="T53" fmla="*/ 67 h 224"/>
                <a:gd name="T54" fmla="*/ 19 w 123"/>
                <a:gd name="T55" fmla="*/ 75 h 224"/>
                <a:gd name="T56" fmla="*/ 13 w 123"/>
                <a:gd name="T57" fmla="*/ 83 h 224"/>
                <a:gd name="T58" fmla="*/ 27 w 123"/>
                <a:gd name="T59" fmla="*/ 103 h 224"/>
                <a:gd name="T60" fmla="*/ 27 w 123"/>
                <a:gd name="T61" fmla="*/ 114 h 224"/>
                <a:gd name="T62" fmla="*/ 33 w 123"/>
                <a:gd name="T63" fmla="*/ 127 h 224"/>
                <a:gd name="T64" fmla="*/ 27 w 123"/>
                <a:gd name="T65" fmla="*/ 143 h 224"/>
                <a:gd name="T66" fmla="*/ 21 w 123"/>
                <a:gd name="T67" fmla="*/ 155 h 224"/>
                <a:gd name="T68" fmla="*/ 15 w 123"/>
                <a:gd name="T69" fmla="*/ 172 h 224"/>
                <a:gd name="T70" fmla="*/ 20 w 123"/>
                <a:gd name="T71" fmla="*/ 184 h 224"/>
                <a:gd name="T72" fmla="*/ 27 w 123"/>
                <a:gd name="T73" fmla="*/ 194 h 224"/>
                <a:gd name="T74" fmla="*/ 34 w 123"/>
                <a:gd name="T75" fmla="*/ 202 h 224"/>
                <a:gd name="T76" fmla="*/ 42 w 123"/>
                <a:gd name="T77" fmla="*/ 209 h 224"/>
                <a:gd name="T78" fmla="*/ 51 w 123"/>
                <a:gd name="T79" fmla="*/ 212 h 224"/>
                <a:gd name="T80" fmla="*/ 56 w 123"/>
                <a:gd name="T81" fmla="*/ 216 h 224"/>
                <a:gd name="T82" fmla="*/ 57 w 123"/>
                <a:gd name="T83" fmla="*/ 224 h 224"/>
                <a:gd name="T84" fmla="*/ 65 w 123"/>
                <a:gd name="T85" fmla="*/ 222 h 224"/>
                <a:gd name="T86" fmla="*/ 69 w 123"/>
                <a:gd name="T87" fmla="*/ 213 h 224"/>
                <a:gd name="T88" fmla="*/ 54 w 123"/>
                <a:gd name="T89" fmla="*/ 205 h 224"/>
                <a:gd name="T90" fmla="*/ 43 w 123"/>
                <a:gd name="T91" fmla="*/ 194 h 224"/>
                <a:gd name="T92" fmla="*/ 35 w 123"/>
                <a:gd name="T93" fmla="*/ 170 h 224"/>
                <a:gd name="T94" fmla="*/ 27 w 123"/>
                <a:gd name="T95" fmla="*/ 161 h 224"/>
                <a:gd name="T96" fmla="*/ 40 w 123"/>
                <a:gd name="T97" fmla="*/ 123 h 224"/>
                <a:gd name="T98" fmla="*/ 47 w 123"/>
                <a:gd name="T99" fmla="*/ 106 h 224"/>
                <a:gd name="T100" fmla="*/ 53 w 123"/>
                <a:gd name="T101" fmla="*/ 117 h 224"/>
                <a:gd name="T102" fmla="*/ 73 w 123"/>
                <a:gd name="T103" fmla="*/ 124 h 224"/>
                <a:gd name="T104" fmla="*/ 79 w 123"/>
                <a:gd name="T105" fmla="*/ 128 h 224"/>
                <a:gd name="T106" fmla="*/ 80 w 123"/>
                <a:gd name="T107" fmla="*/ 122 h 224"/>
                <a:gd name="T108" fmla="*/ 77 w 123"/>
                <a:gd name="T109" fmla="*/ 114 h 224"/>
                <a:gd name="T110" fmla="*/ 74 w 123"/>
                <a:gd name="T111" fmla="*/ 107 h 224"/>
                <a:gd name="T112" fmla="*/ 83 w 123"/>
                <a:gd name="T113" fmla="*/ 96 h 224"/>
                <a:gd name="T114" fmla="*/ 91 w 123"/>
                <a:gd name="T115" fmla="*/ 93 h 224"/>
                <a:gd name="T116" fmla="*/ 114 w 123"/>
                <a:gd name="T117"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224">
                  <a:moveTo>
                    <a:pt x="117" y="94"/>
                  </a:moveTo>
                  <a:cubicBezTo>
                    <a:pt x="117" y="94"/>
                    <a:pt x="117" y="93"/>
                    <a:pt x="117" y="93"/>
                  </a:cubicBezTo>
                  <a:cubicBezTo>
                    <a:pt x="118" y="93"/>
                    <a:pt x="119" y="93"/>
                    <a:pt x="120" y="92"/>
                  </a:cubicBezTo>
                  <a:cubicBezTo>
                    <a:pt x="122" y="91"/>
                    <a:pt x="122" y="87"/>
                    <a:pt x="121" y="85"/>
                  </a:cubicBezTo>
                  <a:cubicBezTo>
                    <a:pt x="121" y="84"/>
                    <a:pt x="121" y="82"/>
                    <a:pt x="121" y="80"/>
                  </a:cubicBezTo>
                  <a:cubicBezTo>
                    <a:pt x="121" y="79"/>
                    <a:pt x="122" y="77"/>
                    <a:pt x="122" y="77"/>
                  </a:cubicBezTo>
                  <a:cubicBezTo>
                    <a:pt x="123" y="77"/>
                    <a:pt x="123" y="77"/>
                    <a:pt x="123" y="77"/>
                  </a:cubicBezTo>
                  <a:cubicBezTo>
                    <a:pt x="123" y="76"/>
                    <a:pt x="123" y="76"/>
                    <a:pt x="123" y="75"/>
                  </a:cubicBezTo>
                  <a:cubicBezTo>
                    <a:pt x="123" y="74"/>
                    <a:pt x="122" y="74"/>
                    <a:pt x="122" y="73"/>
                  </a:cubicBezTo>
                  <a:cubicBezTo>
                    <a:pt x="122" y="73"/>
                    <a:pt x="121" y="72"/>
                    <a:pt x="120" y="72"/>
                  </a:cubicBezTo>
                  <a:cubicBezTo>
                    <a:pt x="120" y="72"/>
                    <a:pt x="119" y="71"/>
                    <a:pt x="119" y="71"/>
                  </a:cubicBezTo>
                  <a:cubicBezTo>
                    <a:pt x="119" y="70"/>
                    <a:pt x="119" y="69"/>
                    <a:pt x="120" y="69"/>
                  </a:cubicBezTo>
                  <a:cubicBezTo>
                    <a:pt x="120" y="68"/>
                    <a:pt x="120" y="68"/>
                    <a:pt x="120" y="68"/>
                  </a:cubicBezTo>
                  <a:cubicBezTo>
                    <a:pt x="120" y="68"/>
                    <a:pt x="116" y="67"/>
                    <a:pt x="115" y="67"/>
                  </a:cubicBezTo>
                  <a:cubicBezTo>
                    <a:pt x="115" y="67"/>
                    <a:pt x="114" y="65"/>
                    <a:pt x="114" y="65"/>
                  </a:cubicBezTo>
                  <a:cubicBezTo>
                    <a:pt x="114" y="64"/>
                    <a:pt x="113" y="63"/>
                    <a:pt x="112" y="63"/>
                  </a:cubicBezTo>
                  <a:cubicBezTo>
                    <a:pt x="112" y="62"/>
                    <a:pt x="110" y="61"/>
                    <a:pt x="110" y="60"/>
                  </a:cubicBezTo>
                  <a:cubicBezTo>
                    <a:pt x="110" y="59"/>
                    <a:pt x="110" y="55"/>
                    <a:pt x="110" y="54"/>
                  </a:cubicBezTo>
                  <a:cubicBezTo>
                    <a:pt x="110" y="54"/>
                    <a:pt x="110" y="53"/>
                    <a:pt x="111" y="51"/>
                  </a:cubicBezTo>
                  <a:cubicBezTo>
                    <a:pt x="111" y="50"/>
                    <a:pt x="111" y="49"/>
                    <a:pt x="111" y="47"/>
                  </a:cubicBezTo>
                  <a:cubicBezTo>
                    <a:pt x="110" y="46"/>
                    <a:pt x="107" y="43"/>
                    <a:pt x="106" y="42"/>
                  </a:cubicBezTo>
                  <a:cubicBezTo>
                    <a:pt x="105" y="42"/>
                    <a:pt x="104" y="40"/>
                    <a:pt x="103" y="40"/>
                  </a:cubicBezTo>
                  <a:cubicBezTo>
                    <a:pt x="103" y="40"/>
                    <a:pt x="102" y="39"/>
                    <a:pt x="102" y="39"/>
                  </a:cubicBezTo>
                  <a:cubicBezTo>
                    <a:pt x="102" y="38"/>
                    <a:pt x="102" y="38"/>
                    <a:pt x="101" y="37"/>
                  </a:cubicBezTo>
                  <a:cubicBezTo>
                    <a:pt x="101" y="37"/>
                    <a:pt x="100" y="35"/>
                    <a:pt x="100" y="35"/>
                  </a:cubicBezTo>
                  <a:cubicBezTo>
                    <a:pt x="99" y="32"/>
                    <a:pt x="96" y="32"/>
                    <a:pt x="95" y="32"/>
                  </a:cubicBezTo>
                  <a:cubicBezTo>
                    <a:pt x="94" y="32"/>
                    <a:pt x="93" y="32"/>
                    <a:pt x="92" y="31"/>
                  </a:cubicBezTo>
                  <a:cubicBezTo>
                    <a:pt x="91" y="31"/>
                    <a:pt x="89" y="32"/>
                    <a:pt x="89" y="33"/>
                  </a:cubicBezTo>
                  <a:cubicBezTo>
                    <a:pt x="88" y="33"/>
                    <a:pt x="86" y="35"/>
                    <a:pt x="86" y="35"/>
                  </a:cubicBezTo>
                  <a:cubicBezTo>
                    <a:pt x="86" y="35"/>
                    <a:pt x="86" y="35"/>
                    <a:pt x="85" y="36"/>
                  </a:cubicBezTo>
                  <a:cubicBezTo>
                    <a:pt x="85" y="37"/>
                    <a:pt x="84" y="38"/>
                    <a:pt x="84" y="38"/>
                  </a:cubicBezTo>
                  <a:cubicBezTo>
                    <a:pt x="84" y="38"/>
                    <a:pt x="82" y="38"/>
                    <a:pt x="81" y="39"/>
                  </a:cubicBezTo>
                  <a:cubicBezTo>
                    <a:pt x="81" y="39"/>
                    <a:pt x="79" y="40"/>
                    <a:pt x="79" y="41"/>
                  </a:cubicBezTo>
                  <a:cubicBezTo>
                    <a:pt x="80" y="42"/>
                    <a:pt x="79" y="40"/>
                    <a:pt x="79" y="40"/>
                  </a:cubicBezTo>
                  <a:cubicBezTo>
                    <a:pt x="79" y="40"/>
                    <a:pt x="72" y="35"/>
                    <a:pt x="71" y="35"/>
                  </a:cubicBezTo>
                  <a:cubicBezTo>
                    <a:pt x="71" y="35"/>
                    <a:pt x="71" y="35"/>
                    <a:pt x="71" y="35"/>
                  </a:cubicBezTo>
                  <a:cubicBezTo>
                    <a:pt x="71" y="35"/>
                    <a:pt x="66" y="38"/>
                    <a:pt x="65" y="39"/>
                  </a:cubicBezTo>
                  <a:cubicBezTo>
                    <a:pt x="64" y="40"/>
                    <a:pt x="63" y="41"/>
                    <a:pt x="62" y="41"/>
                  </a:cubicBezTo>
                  <a:cubicBezTo>
                    <a:pt x="61" y="42"/>
                    <a:pt x="58" y="45"/>
                    <a:pt x="57" y="46"/>
                  </a:cubicBezTo>
                  <a:cubicBezTo>
                    <a:pt x="56" y="46"/>
                    <a:pt x="54" y="45"/>
                    <a:pt x="54" y="45"/>
                  </a:cubicBezTo>
                  <a:cubicBezTo>
                    <a:pt x="53" y="45"/>
                    <a:pt x="53" y="44"/>
                    <a:pt x="53" y="44"/>
                  </a:cubicBezTo>
                  <a:cubicBezTo>
                    <a:pt x="54" y="44"/>
                    <a:pt x="54" y="43"/>
                    <a:pt x="54" y="42"/>
                  </a:cubicBezTo>
                  <a:cubicBezTo>
                    <a:pt x="54" y="42"/>
                    <a:pt x="54" y="41"/>
                    <a:pt x="55" y="41"/>
                  </a:cubicBezTo>
                  <a:cubicBezTo>
                    <a:pt x="55" y="40"/>
                    <a:pt x="56" y="39"/>
                    <a:pt x="56" y="38"/>
                  </a:cubicBezTo>
                  <a:cubicBezTo>
                    <a:pt x="56" y="38"/>
                    <a:pt x="57" y="37"/>
                    <a:pt x="57" y="37"/>
                  </a:cubicBezTo>
                  <a:cubicBezTo>
                    <a:pt x="57" y="37"/>
                    <a:pt x="57" y="38"/>
                    <a:pt x="57" y="37"/>
                  </a:cubicBezTo>
                  <a:cubicBezTo>
                    <a:pt x="57" y="36"/>
                    <a:pt x="56" y="34"/>
                    <a:pt x="56" y="33"/>
                  </a:cubicBezTo>
                  <a:cubicBezTo>
                    <a:pt x="56" y="33"/>
                    <a:pt x="56" y="32"/>
                    <a:pt x="56" y="32"/>
                  </a:cubicBezTo>
                  <a:cubicBezTo>
                    <a:pt x="56" y="31"/>
                    <a:pt x="57" y="30"/>
                    <a:pt x="57" y="30"/>
                  </a:cubicBezTo>
                  <a:cubicBezTo>
                    <a:pt x="57" y="29"/>
                    <a:pt x="58" y="28"/>
                    <a:pt x="58" y="28"/>
                  </a:cubicBezTo>
                  <a:cubicBezTo>
                    <a:pt x="58" y="27"/>
                    <a:pt x="58" y="26"/>
                    <a:pt x="58" y="25"/>
                  </a:cubicBezTo>
                  <a:cubicBezTo>
                    <a:pt x="58" y="25"/>
                    <a:pt x="59" y="24"/>
                    <a:pt x="59" y="24"/>
                  </a:cubicBezTo>
                  <a:cubicBezTo>
                    <a:pt x="59" y="23"/>
                    <a:pt x="59" y="23"/>
                    <a:pt x="59" y="23"/>
                  </a:cubicBezTo>
                  <a:cubicBezTo>
                    <a:pt x="60" y="22"/>
                    <a:pt x="60" y="22"/>
                    <a:pt x="60" y="22"/>
                  </a:cubicBezTo>
                  <a:cubicBezTo>
                    <a:pt x="60" y="22"/>
                    <a:pt x="59" y="20"/>
                    <a:pt x="59" y="20"/>
                  </a:cubicBezTo>
                  <a:cubicBezTo>
                    <a:pt x="58" y="19"/>
                    <a:pt x="58" y="18"/>
                    <a:pt x="57" y="17"/>
                  </a:cubicBezTo>
                  <a:cubicBezTo>
                    <a:pt x="57" y="16"/>
                    <a:pt x="58" y="15"/>
                    <a:pt x="58" y="15"/>
                  </a:cubicBezTo>
                  <a:cubicBezTo>
                    <a:pt x="58" y="15"/>
                    <a:pt x="58" y="15"/>
                    <a:pt x="59" y="14"/>
                  </a:cubicBezTo>
                  <a:cubicBezTo>
                    <a:pt x="59" y="14"/>
                    <a:pt x="59" y="14"/>
                    <a:pt x="58" y="14"/>
                  </a:cubicBezTo>
                  <a:cubicBezTo>
                    <a:pt x="58" y="14"/>
                    <a:pt x="49" y="15"/>
                    <a:pt x="49" y="15"/>
                  </a:cubicBezTo>
                  <a:cubicBezTo>
                    <a:pt x="48" y="15"/>
                    <a:pt x="48" y="15"/>
                    <a:pt x="48" y="15"/>
                  </a:cubicBezTo>
                  <a:cubicBezTo>
                    <a:pt x="48" y="15"/>
                    <a:pt x="46" y="12"/>
                    <a:pt x="46" y="11"/>
                  </a:cubicBezTo>
                  <a:cubicBezTo>
                    <a:pt x="46" y="11"/>
                    <a:pt x="46" y="11"/>
                    <a:pt x="46" y="11"/>
                  </a:cubicBezTo>
                  <a:cubicBezTo>
                    <a:pt x="46" y="11"/>
                    <a:pt x="47" y="10"/>
                    <a:pt x="47" y="10"/>
                  </a:cubicBezTo>
                  <a:cubicBezTo>
                    <a:pt x="47" y="9"/>
                    <a:pt x="47" y="9"/>
                    <a:pt x="47" y="9"/>
                  </a:cubicBezTo>
                  <a:cubicBezTo>
                    <a:pt x="47" y="8"/>
                    <a:pt x="48" y="6"/>
                    <a:pt x="48" y="5"/>
                  </a:cubicBezTo>
                  <a:cubicBezTo>
                    <a:pt x="48" y="5"/>
                    <a:pt x="48" y="4"/>
                    <a:pt x="48" y="4"/>
                  </a:cubicBezTo>
                  <a:cubicBezTo>
                    <a:pt x="48" y="4"/>
                    <a:pt x="47" y="4"/>
                    <a:pt x="47" y="3"/>
                  </a:cubicBezTo>
                  <a:cubicBezTo>
                    <a:pt x="46" y="2"/>
                    <a:pt x="45" y="1"/>
                    <a:pt x="44" y="1"/>
                  </a:cubicBezTo>
                  <a:cubicBezTo>
                    <a:pt x="44" y="1"/>
                    <a:pt x="42" y="3"/>
                    <a:pt x="42" y="3"/>
                  </a:cubicBezTo>
                  <a:cubicBezTo>
                    <a:pt x="42" y="4"/>
                    <a:pt x="41" y="3"/>
                    <a:pt x="41" y="2"/>
                  </a:cubicBezTo>
                  <a:cubicBezTo>
                    <a:pt x="41" y="2"/>
                    <a:pt x="41" y="2"/>
                    <a:pt x="41" y="2"/>
                  </a:cubicBezTo>
                  <a:cubicBezTo>
                    <a:pt x="41" y="1"/>
                    <a:pt x="40" y="1"/>
                    <a:pt x="39" y="0"/>
                  </a:cubicBezTo>
                  <a:cubicBezTo>
                    <a:pt x="38" y="0"/>
                    <a:pt x="36" y="1"/>
                    <a:pt x="35" y="2"/>
                  </a:cubicBezTo>
                  <a:cubicBezTo>
                    <a:pt x="35" y="2"/>
                    <a:pt x="35" y="2"/>
                    <a:pt x="34" y="2"/>
                  </a:cubicBezTo>
                  <a:cubicBezTo>
                    <a:pt x="34" y="2"/>
                    <a:pt x="33" y="2"/>
                    <a:pt x="32" y="1"/>
                  </a:cubicBezTo>
                  <a:cubicBezTo>
                    <a:pt x="31" y="1"/>
                    <a:pt x="31" y="1"/>
                    <a:pt x="31" y="2"/>
                  </a:cubicBezTo>
                  <a:cubicBezTo>
                    <a:pt x="31" y="2"/>
                    <a:pt x="32" y="3"/>
                    <a:pt x="32" y="4"/>
                  </a:cubicBezTo>
                  <a:cubicBezTo>
                    <a:pt x="33" y="5"/>
                    <a:pt x="32" y="5"/>
                    <a:pt x="32" y="5"/>
                  </a:cubicBezTo>
                  <a:cubicBezTo>
                    <a:pt x="32" y="5"/>
                    <a:pt x="28" y="5"/>
                    <a:pt x="27" y="5"/>
                  </a:cubicBezTo>
                  <a:cubicBezTo>
                    <a:pt x="27" y="5"/>
                    <a:pt x="27" y="6"/>
                    <a:pt x="27" y="6"/>
                  </a:cubicBezTo>
                  <a:cubicBezTo>
                    <a:pt x="27" y="6"/>
                    <a:pt x="26" y="6"/>
                    <a:pt x="26" y="8"/>
                  </a:cubicBezTo>
                  <a:cubicBezTo>
                    <a:pt x="26" y="10"/>
                    <a:pt x="24" y="11"/>
                    <a:pt x="24" y="11"/>
                  </a:cubicBezTo>
                  <a:cubicBezTo>
                    <a:pt x="23" y="11"/>
                    <a:pt x="18" y="12"/>
                    <a:pt x="17" y="12"/>
                  </a:cubicBezTo>
                  <a:cubicBezTo>
                    <a:pt x="17" y="12"/>
                    <a:pt x="15" y="11"/>
                    <a:pt x="14" y="11"/>
                  </a:cubicBezTo>
                  <a:cubicBezTo>
                    <a:pt x="13" y="11"/>
                    <a:pt x="12" y="10"/>
                    <a:pt x="11" y="10"/>
                  </a:cubicBezTo>
                  <a:cubicBezTo>
                    <a:pt x="10" y="10"/>
                    <a:pt x="9" y="13"/>
                    <a:pt x="8" y="13"/>
                  </a:cubicBezTo>
                  <a:cubicBezTo>
                    <a:pt x="8" y="14"/>
                    <a:pt x="8" y="14"/>
                    <a:pt x="8" y="14"/>
                  </a:cubicBezTo>
                  <a:cubicBezTo>
                    <a:pt x="8" y="14"/>
                    <a:pt x="8" y="18"/>
                    <a:pt x="8" y="19"/>
                  </a:cubicBezTo>
                  <a:cubicBezTo>
                    <a:pt x="8" y="19"/>
                    <a:pt x="7" y="20"/>
                    <a:pt x="7" y="20"/>
                  </a:cubicBezTo>
                  <a:cubicBezTo>
                    <a:pt x="6" y="22"/>
                    <a:pt x="6" y="25"/>
                    <a:pt x="6" y="27"/>
                  </a:cubicBezTo>
                  <a:cubicBezTo>
                    <a:pt x="7" y="29"/>
                    <a:pt x="6" y="29"/>
                    <a:pt x="5" y="29"/>
                  </a:cubicBezTo>
                  <a:cubicBezTo>
                    <a:pt x="4" y="29"/>
                    <a:pt x="2" y="29"/>
                    <a:pt x="1" y="29"/>
                  </a:cubicBezTo>
                  <a:cubicBezTo>
                    <a:pt x="0" y="29"/>
                    <a:pt x="0" y="30"/>
                    <a:pt x="0" y="30"/>
                  </a:cubicBezTo>
                  <a:cubicBezTo>
                    <a:pt x="0" y="30"/>
                    <a:pt x="1" y="30"/>
                    <a:pt x="1" y="32"/>
                  </a:cubicBezTo>
                  <a:cubicBezTo>
                    <a:pt x="2" y="34"/>
                    <a:pt x="3" y="34"/>
                    <a:pt x="4" y="34"/>
                  </a:cubicBezTo>
                  <a:cubicBezTo>
                    <a:pt x="4" y="34"/>
                    <a:pt x="5" y="34"/>
                    <a:pt x="5" y="36"/>
                  </a:cubicBezTo>
                  <a:cubicBezTo>
                    <a:pt x="6" y="37"/>
                    <a:pt x="6" y="40"/>
                    <a:pt x="5" y="40"/>
                  </a:cubicBezTo>
                  <a:cubicBezTo>
                    <a:pt x="5" y="40"/>
                    <a:pt x="6" y="41"/>
                    <a:pt x="6" y="41"/>
                  </a:cubicBezTo>
                  <a:cubicBezTo>
                    <a:pt x="6" y="41"/>
                    <a:pt x="14" y="51"/>
                    <a:pt x="14" y="52"/>
                  </a:cubicBezTo>
                  <a:cubicBezTo>
                    <a:pt x="14" y="52"/>
                    <a:pt x="15" y="52"/>
                    <a:pt x="15" y="52"/>
                  </a:cubicBezTo>
                  <a:cubicBezTo>
                    <a:pt x="19" y="54"/>
                    <a:pt x="19" y="58"/>
                    <a:pt x="19" y="59"/>
                  </a:cubicBezTo>
                  <a:cubicBezTo>
                    <a:pt x="19" y="60"/>
                    <a:pt x="20" y="63"/>
                    <a:pt x="20" y="64"/>
                  </a:cubicBezTo>
                  <a:cubicBezTo>
                    <a:pt x="20" y="64"/>
                    <a:pt x="21" y="64"/>
                    <a:pt x="21" y="64"/>
                  </a:cubicBezTo>
                  <a:cubicBezTo>
                    <a:pt x="21" y="64"/>
                    <a:pt x="22" y="62"/>
                    <a:pt x="22" y="61"/>
                  </a:cubicBezTo>
                  <a:cubicBezTo>
                    <a:pt x="23" y="61"/>
                    <a:pt x="23" y="61"/>
                    <a:pt x="23" y="62"/>
                  </a:cubicBezTo>
                  <a:cubicBezTo>
                    <a:pt x="24" y="63"/>
                    <a:pt x="23" y="64"/>
                    <a:pt x="23" y="65"/>
                  </a:cubicBezTo>
                  <a:cubicBezTo>
                    <a:pt x="23" y="66"/>
                    <a:pt x="22" y="66"/>
                    <a:pt x="22" y="67"/>
                  </a:cubicBezTo>
                  <a:cubicBezTo>
                    <a:pt x="21" y="67"/>
                    <a:pt x="19" y="67"/>
                    <a:pt x="19" y="67"/>
                  </a:cubicBezTo>
                  <a:cubicBezTo>
                    <a:pt x="18" y="67"/>
                    <a:pt x="18" y="68"/>
                    <a:pt x="18" y="68"/>
                  </a:cubicBezTo>
                  <a:cubicBezTo>
                    <a:pt x="18" y="68"/>
                    <a:pt x="18" y="70"/>
                    <a:pt x="18" y="71"/>
                  </a:cubicBezTo>
                  <a:cubicBezTo>
                    <a:pt x="19" y="72"/>
                    <a:pt x="18" y="73"/>
                    <a:pt x="19" y="75"/>
                  </a:cubicBezTo>
                  <a:cubicBezTo>
                    <a:pt x="19" y="78"/>
                    <a:pt x="18" y="79"/>
                    <a:pt x="17" y="79"/>
                  </a:cubicBezTo>
                  <a:cubicBezTo>
                    <a:pt x="17" y="79"/>
                    <a:pt x="14" y="80"/>
                    <a:pt x="13" y="80"/>
                  </a:cubicBezTo>
                  <a:cubicBezTo>
                    <a:pt x="13" y="80"/>
                    <a:pt x="13" y="80"/>
                    <a:pt x="13" y="80"/>
                  </a:cubicBezTo>
                  <a:cubicBezTo>
                    <a:pt x="13" y="80"/>
                    <a:pt x="13" y="83"/>
                    <a:pt x="13" y="83"/>
                  </a:cubicBezTo>
                  <a:cubicBezTo>
                    <a:pt x="13" y="84"/>
                    <a:pt x="13" y="84"/>
                    <a:pt x="13" y="84"/>
                  </a:cubicBezTo>
                  <a:cubicBezTo>
                    <a:pt x="13" y="84"/>
                    <a:pt x="15" y="88"/>
                    <a:pt x="15" y="88"/>
                  </a:cubicBezTo>
                  <a:cubicBezTo>
                    <a:pt x="15" y="89"/>
                    <a:pt x="16" y="90"/>
                    <a:pt x="16" y="90"/>
                  </a:cubicBezTo>
                  <a:cubicBezTo>
                    <a:pt x="16" y="90"/>
                    <a:pt x="27" y="102"/>
                    <a:pt x="27" y="103"/>
                  </a:cubicBezTo>
                  <a:cubicBezTo>
                    <a:pt x="27" y="103"/>
                    <a:pt x="27" y="103"/>
                    <a:pt x="27" y="103"/>
                  </a:cubicBezTo>
                  <a:cubicBezTo>
                    <a:pt x="27" y="103"/>
                    <a:pt x="28" y="109"/>
                    <a:pt x="28" y="110"/>
                  </a:cubicBezTo>
                  <a:cubicBezTo>
                    <a:pt x="28" y="111"/>
                    <a:pt x="28" y="111"/>
                    <a:pt x="27" y="112"/>
                  </a:cubicBezTo>
                  <a:cubicBezTo>
                    <a:pt x="26" y="112"/>
                    <a:pt x="27" y="113"/>
                    <a:pt x="27" y="114"/>
                  </a:cubicBezTo>
                  <a:cubicBezTo>
                    <a:pt x="27" y="115"/>
                    <a:pt x="31" y="120"/>
                    <a:pt x="31" y="120"/>
                  </a:cubicBezTo>
                  <a:cubicBezTo>
                    <a:pt x="31" y="120"/>
                    <a:pt x="31" y="121"/>
                    <a:pt x="31" y="121"/>
                  </a:cubicBezTo>
                  <a:cubicBezTo>
                    <a:pt x="31" y="121"/>
                    <a:pt x="32" y="125"/>
                    <a:pt x="32" y="126"/>
                  </a:cubicBezTo>
                  <a:cubicBezTo>
                    <a:pt x="32" y="127"/>
                    <a:pt x="32" y="127"/>
                    <a:pt x="33" y="127"/>
                  </a:cubicBezTo>
                  <a:cubicBezTo>
                    <a:pt x="33" y="127"/>
                    <a:pt x="33" y="129"/>
                    <a:pt x="33" y="130"/>
                  </a:cubicBezTo>
                  <a:cubicBezTo>
                    <a:pt x="33" y="130"/>
                    <a:pt x="34" y="131"/>
                    <a:pt x="34" y="131"/>
                  </a:cubicBezTo>
                  <a:cubicBezTo>
                    <a:pt x="34" y="132"/>
                    <a:pt x="34" y="132"/>
                    <a:pt x="34" y="132"/>
                  </a:cubicBezTo>
                  <a:cubicBezTo>
                    <a:pt x="34" y="132"/>
                    <a:pt x="27" y="143"/>
                    <a:pt x="27" y="143"/>
                  </a:cubicBezTo>
                  <a:cubicBezTo>
                    <a:pt x="26" y="144"/>
                    <a:pt x="24" y="146"/>
                    <a:pt x="23" y="147"/>
                  </a:cubicBezTo>
                  <a:cubicBezTo>
                    <a:pt x="23" y="147"/>
                    <a:pt x="23" y="148"/>
                    <a:pt x="23" y="148"/>
                  </a:cubicBezTo>
                  <a:cubicBezTo>
                    <a:pt x="23" y="148"/>
                    <a:pt x="21" y="152"/>
                    <a:pt x="21" y="153"/>
                  </a:cubicBezTo>
                  <a:cubicBezTo>
                    <a:pt x="21" y="153"/>
                    <a:pt x="21" y="155"/>
                    <a:pt x="21" y="155"/>
                  </a:cubicBezTo>
                  <a:cubicBezTo>
                    <a:pt x="18" y="158"/>
                    <a:pt x="18" y="158"/>
                    <a:pt x="18" y="158"/>
                  </a:cubicBezTo>
                  <a:cubicBezTo>
                    <a:pt x="18" y="158"/>
                    <a:pt x="18" y="158"/>
                    <a:pt x="18" y="158"/>
                  </a:cubicBezTo>
                  <a:cubicBezTo>
                    <a:pt x="18" y="159"/>
                    <a:pt x="19" y="160"/>
                    <a:pt x="19" y="161"/>
                  </a:cubicBezTo>
                  <a:cubicBezTo>
                    <a:pt x="18" y="162"/>
                    <a:pt x="15" y="168"/>
                    <a:pt x="15" y="172"/>
                  </a:cubicBezTo>
                  <a:cubicBezTo>
                    <a:pt x="15" y="175"/>
                    <a:pt x="14" y="177"/>
                    <a:pt x="14" y="177"/>
                  </a:cubicBezTo>
                  <a:cubicBezTo>
                    <a:pt x="14" y="178"/>
                    <a:pt x="13" y="183"/>
                    <a:pt x="14" y="185"/>
                  </a:cubicBezTo>
                  <a:cubicBezTo>
                    <a:pt x="16" y="187"/>
                    <a:pt x="17" y="187"/>
                    <a:pt x="17" y="185"/>
                  </a:cubicBezTo>
                  <a:cubicBezTo>
                    <a:pt x="17" y="184"/>
                    <a:pt x="18" y="183"/>
                    <a:pt x="20" y="184"/>
                  </a:cubicBezTo>
                  <a:cubicBezTo>
                    <a:pt x="22" y="185"/>
                    <a:pt x="22" y="186"/>
                    <a:pt x="23" y="187"/>
                  </a:cubicBezTo>
                  <a:cubicBezTo>
                    <a:pt x="23" y="188"/>
                    <a:pt x="24" y="189"/>
                    <a:pt x="25" y="190"/>
                  </a:cubicBezTo>
                  <a:cubicBezTo>
                    <a:pt x="25" y="190"/>
                    <a:pt x="26" y="190"/>
                    <a:pt x="26" y="191"/>
                  </a:cubicBezTo>
                  <a:cubicBezTo>
                    <a:pt x="26" y="192"/>
                    <a:pt x="25" y="193"/>
                    <a:pt x="27" y="194"/>
                  </a:cubicBezTo>
                  <a:cubicBezTo>
                    <a:pt x="29" y="194"/>
                    <a:pt x="30" y="195"/>
                    <a:pt x="30" y="196"/>
                  </a:cubicBezTo>
                  <a:cubicBezTo>
                    <a:pt x="30" y="198"/>
                    <a:pt x="30" y="199"/>
                    <a:pt x="32" y="198"/>
                  </a:cubicBezTo>
                  <a:cubicBezTo>
                    <a:pt x="34" y="198"/>
                    <a:pt x="34" y="198"/>
                    <a:pt x="34" y="199"/>
                  </a:cubicBezTo>
                  <a:cubicBezTo>
                    <a:pt x="34" y="199"/>
                    <a:pt x="33" y="201"/>
                    <a:pt x="34" y="202"/>
                  </a:cubicBezTo>
                  <a:cubicBezTo>
                    <a:pt x="36" y="202"/>
                    <a:pt x="36" y="202"/>
                    <a:pt x="35" y="203"/>
                  </a:cubicBezTo>
                  <a:cubicBezTo>
                    <a:pt x="35" y="204"/>
                    <a:pt x="34" y="207"/>
                    <a:pt x="41" y="211"/>
                  </a:cubicBezTo>
                  <a:cubicBezTo>
                    <a:pt x="41" y="211"/>
                    <a:pt x="41" y="212"/>
                    <a:pt x="41" y="212"/>
                  </a:cubicBezTo>
                  <a:cubicBezTo>
                    <a:pt x="42" y="209"/>
                    <a:pt x="42" y="209"/>
                    <a:pt x="42" y="209"/>
                  </a:cubicBezTo>
                  <a:cubicBezTo>
                    <a:pt x="42" y="209"/>
                    <a:pt x="42" y="208"/>
                    <a:pt x="43" y="209"/>
                  </a:cubicBezTo>
                  <a:cubicBezTo>
                    <a:pt x="43" y="209"/>
                    <a:pt x="45" y="210"/>
                    <a:pt x="45" y="210"/>
                  </a:cubicBezTo>
                  <a:cubicBezTo>
                    <a:pt x="45" y="210"/>
                    <a:pt x="45" y="211"/>
                    <a:pt x="46" y="211"/>
                  </a:cubicBezTo>
                  <a:cubicBezTo>
                    <a:pt x="46" y="211"/>
                    <a:pt x="50" y="211"/>
                    <a:pt x="51" y="212"/>
                  </a:cubicBezTo>
                  <a:cubicBezTo>
                    <a:pt x="52" y="213"/>
                    <a:pt x="52" y="214"/>
                    <a:pt x="52" y="214"/>
                  </a:cubicBezTo>
                  <a:cubicBezTo>
                    <a:pt x="52" y="215"/>
                    <a:pt x="52" y="215"/>
                    <a:pt x="53" y="215"/>
                  </a:cubicBezTo>
                  <a:cubicBezTo>
                    <a:pt x="53" y="215"/>
                    <a:pt x="55" y="215"/>
                    <a:pt x="55" y="215"/>
                  </a:cubicBezTo>
                  <a:cubicBezTo>
                    <a:pt x="55" y="215"/>
                    <a:pt x="56" y="215"/>
                    <a:pt x="56" y="216"/>
                  </a:cubicBezTo>
                  <a:cubicBezTo>
                    <a:pt x="56" y="217"/>
                    <a:pt x="56" y="218"/>
                    <a:pt x="56" y="219"/>
                  </a:cubicBezTo>
                  <a:cubicBezTo>
                    <a:pt x="56" y="219"/>
                    <a:pt x="55" y="222"/>
                    <a:pt x="55" y="222"/>
                  </a:cubicBezTo>
                  <a:cubicBezTo>
                    <a:pt x="55" y="222"/>
                    <a:pt x="54" y="222"/>
                    <a:pt x="55" y="222"/>
                  </a:cubicBezTo>
                  <a:cubicBezTo>
                    <a:pt x="55" y="223"/>
                    <a:pt x="56" y="224"/>
                    <a:pt x="57" y="224"/>
                  </a:cubicBezTo>
                  <a:cubicBezTo>
                    <a:pt x="58" y="224"/>
                    <a:pt x="60" y="222"/>
                    <a:pt x="61" y="222"/>
                  </a:cubicBezTo>
                  <a:cubicBezTo>
                    <a:pt x="61" y="221"/>
                    <a:pt x="62" y="221"/>
                    <a:pt x="62" y="221"/>
                  </a:cubicBezTo>
                  <a:cubicBezTo>
                    <a:pt x="62" y="221"/>
                    <a:pt x="64" y="222"/>
                    <a:pt x="64" y="222"/>
                  </a:cubicBezTo>
                  <a:cubicBezTo>
                    <a:pt x="64" y="222"/>
                    <a:pt x="65" y="222"/>
                    <a:pt x="65" y="222"/>
                  </a:cubicBezTo>
                  <a:cubicBezTo>
                    <a:pt x="66" y="222"/>
                    <a:pt x="68" y="222"/>
                    <a:pt x="68" y="222"/>
                  </a:cubicBezTo>
                  <a:cubicBezTo>
                    <a:pt x="68" y="221"/>
                    <a:pt x="68" y="221"/>
                    <a:pt x="69" y="220"/>
                  </a:cubicBezTo>
                  <a:cubicBezTo>
                    <a:pt x="69" y="220"/>
                    <a:pt x="70" y="217"/>
                    <a:pt x="71" y="215"/>
                  </a:cubicBezTo>
                  <a:cubicBezTo>
                    <a:pt x="69" y="214"/>
                    <a:pt x="69" y="214"/>
                    <a:pt x="69" y="213"/>
                  </a:cubicBezTo>
                  <a:cubicBezTo>
                    <a:pt x="68" y="213"/>
                    <a:pt x="65" y="210"/>
                    <a:pt x="64" y="208"/>
                  </a:cubicBezTo>
                  <a:cubicBezTo>
                    <a:pt x="62" y="206"/>
                    <a:pt x="60" y="205"/>
                    <a:pt x="60" y="205"/>
                  </a:cubicBezTo>
                  <a:cubicBezTo>
                    <a:pt x="59" y="205"/>
                    <a:pt x="58" y="206"/>
                    <a:pt x="57" y="206"/>
                  </a:cubicBezTo>
                  <a:cubicBezTo>
                    <a:pt x="57" y="206"/>
                    <a:pt x="55" y="206"/>
                    <a:pt x="54" y="205"/>
                  </a:cubicBezTo>
                  <a:cubicBezTo>
                    <a:pt x="53" y="204"/>
                    <a:pt x="49" y="201"/>
                    <a:pt x="48" y="201"/>
                  </a:cubicBezTo>
                  <a:cubicBezTo>
                    <a:pt x="47" y="202"/>
                    <a:pt x="45" y="201"/>
                    <a:pt x="45" y="200"/>
                  </a:cubicBezTo>
                  <a:cubicBezTo>
                    <a:pt x="45" y="199"/>
                    <a:pt x="45" y="199"/>
                    <a:pt x="44" y="198"/>
                  </a:cubicBezTo>
                  <a:cubicBezTo>
                    <a:pt x="43" y="198"/>
                    <a:pt x="42" y="194"/>
                    <a:pt x="43" y="194"/>
                  </a:cubicBezTo>
                  <a:cubicBezTo>
                    <a:pt x="44" y="195"/>
                    <a:pt x="45" y="197"/>
                    <a:pt x="46" y="196"/>
                  </a:cubicBezTo>
                  <a:cubicBezTo>
                    <a:pt x="46" y="195"/>
                    <a:pt x="45" y="191"/>
                    <a:pt x="44" y="188"/>
                  </a:cubicBezTo>
                  <a:cubicBezTo>
                    <a:pt x="43" y="186"/>
                    <a:pt x="39" y="176"/>
                    <a:pt x="38" y="174"/>
                  </a:cubicBezTo>
                  <a:cubicBezTo>
                    <a:pt x="38" y="173"/>
                    <a:pt x="37" y="169"/>
                    <a:pt x="35" y="170"/>
                  </a:cubicBezTo>
                  <a:cubicBezTo>
                    <a:pt x="33" y="170"/>
                    <a:pt x="29" y="171"/>
                    <a:pt x="29" y="170"/>
                  </a:cubicBezTo>
                  <a:cubicBezTo>
                    <a:pt x="29" y="169"/>
                    <a:pt x="29" y="169"/>
                    <a:pt x="29" y="168"/>
                  </a:cubicBezTo>
                  <a:cubicBezTo>
                    <a:pt x="30" y="168"/>
                    <a:pt x="29" y="167"/>
                    <a:pt x="29" y="166"/>
                  </a:cubicBezTo>
                  <a:cubicBezTo>
                    <a:pt x="28" y="165"/>
                    <a:pt x="27" y="162"/>
                    <a:pt x="27" y="161"/>
                  </a:cubicBezTo>
                  <a:cubicBezTo>
                    <a:pt x="28" y="159"/>
                    <a:pt x="28" y="157"/>
                    <a:pt x="28" y="155"/>
                  </a:cubicBezTo>
                  <a:cubicBezTo>
                    <a:pt x="28" y="154"/>
                    <a:pt x="27" y="154"/>
                    <a:pt x="28" y="153"/>
                  </a:cubicBezTo>
                  <a:cubicBezTo>
                    <a:pt x="29" y="152"/>
                    <a:pt x="33" y="142"/>
                    <a:pt x="35" y="139"/>
                  </a:cubicBezTo>
                  <a:cubicBezTo>
                    <a:pt x="37" y="135"/>
                    <a:pt x="40" y="127"/>
                    <a:pt x="40" y="123"/>
                  </a:cubicBezTo>
                  <a:cubicBezTo>
                    <a:pt x="39" y="118"/>
                    <a:pt x="39" y="118"/>
                    <a:pt x="40" y="116"/>
                  </a:cubicBezTo>
                  <a:cubicBezTo>
                    <a:pt x="41" y="114"/>
                    <a:pt x="42" y="113"/>
                    <a:pt x="41" y="111"/>
                  </a:cubicBezTo>
                  <a:cubicBezTo>
                    <a:pt x="40" y="110"/>
                    <a:pt x="39" y="109"/>
                    <a:pt x="41" y="108"/>
                  </a:cubicBezTo>
                  <a:cubicBezTo>
                    <a:pt x="44" y="107"/>
                    <a:pt x="46" y="107"/>
                    <a:pt x="47" y="106"/>
                  </a:cubicBezTo>
                  <a:cubicBezTo>
                    <a:pt x="48" y="105"/>
                    <a:pt x="49" y="105"/>
                    <a:pt x="50" y="106"/>
                  </a:cubicBezTo>
                  <a:cubicBezTo>
                    <a:pt x="51" y="106"/>
                    <a:pt x="52" y="107"/>
                    <a:pt x="52" y="107"/>
                  </a:cubicBezTo>
                  <a:cubicBezTo>
                    <a:pt x="53" y="107"/>
                    <a:pt x="54" y="107"/>
                    <a:pt x="54" y="108"/>
                  </a:cubicBezTo>
                  <a:cubicBezTo>
                    <a:pt x="54" y="110"/>
                    <a:pt x="53" y="116"/>
                    <a:pt x="53" y="117"/>
                  </a:cubicBezTo>
                  <a:cubicBezTo>
                    <a:pt x="53" y="118"/>
                    <a:pt x="52" y="120"/>
                    <a:pt x="55" y="119"/>
                  </a:cubicBezTo>
                  <a:cubicBezTo>
                    <a:pt x="58" y="119"/>
                    <a:pt x="65" y="119"/>
                    <a:pt x="65" y="119"/>
                  </a:cubicBezTo>
                  <a:cubicBezTo>
                    <a:pt x="65" y="119"/>
                    <a:pt x="67" y="119"/>
                    <a:pt x="68" y="120"/>
                  </a:cubicBezTo>
                  <a:cubicBezTo>
                    <a:pt x="69" y="121"/>
                    <a:pt x="72" y="124"/>
                    <a:pt x="73" y="124"/>
                  </a:cubicBezTo>
                  <a:cubicBezTo>
                    <a:pt x="74" y="124"/>
                    <a:pt x="74" y="124"/>
                    <a:pt x="74" y="125"/>
                  </a:cubicBezTo>
                  <a:cubicBezTo>
                    <a:pt x="74" y="126"/>
                    <a:pt x="74" y="126"/>
                    <a:pt x="75" y="127"/>
                  </a:cubicBezTo>
                  <a:cubicBezTo>
                    <a:pt x="76" y="127"/>
                    <a:pt x="76" y="128"/>
                    <a:pt x="77" y="128"/>
                  </a:cubicBezTo>
                  <a:cubicBezTo>
                    <a:pt x="77" y="128"/>
                    <a:pt x="79" y="129"/>
                    <a:pt x="79" y="128"/>
                  </a:cubicBezTo>
                  <a:cubicBezTo>
                    <a:pt x="80" y="128"/>
                    <a:pt x="80" y="129"/>
                    <a:pt x="81" y="129"/>
                  </a:cubicBezTo>
                  <a:cubicBezTo>
                    <a:pt x="81" y="129"/>
                    <a:pt x="81" y="128"/>
                    <a:pt x="81" y="127"/>
                  </a:cubicBezTo>
                  <a:cubicBezTo>
                    <a:pt x="81" y="127"/>
                    <a:pt x="81" y="124"/>
                    <a:pt x="81" y="123"/>
                  </a:cubicBezTo>
                  <a:cubicBezTo>
                    <a:pt x="81" y="123"/>
                    <a:pt x="80" y="122"/>
                    <a:pt x="80" y="122"/>
                  </a:cubicBezTo>
                  <a:cubicBezTo>
                    <a:pt x="80" y="121"/>
                    <a:pt x="78" y="120"/>
                    <a:pt x="77" y="119"/>
                  </a:cubicBezTo>
                  <a:cubicBezTo>
                    <a:pt x="77" y="119"/>
                    <a:pt x="77" y="119"/>
                    <a:pt x="77" y="119"/>
                  </a:cubicBezTo>
                  <a:cubicBezTo>
                    <a:pt x="77" y="118"/>
                    <a:pt x="77" y="115"/>
                    <a:pt x="77" y="115"/>
                  </a:cubicBezTo>
                  <a:cubicBezTo>
                    <a:pt x="77" y="114"/>
                    <a:pt x="77" y="114"/>
                    <a:pt x="77" y="114"/>
                  </a:cubicBezTo>
                  <a:cubicBezTo>
                    <a:pt x="76" y="114"/>
                    <a:pt x="76" y="113"/>
                    <a:pt x="76" y="113"/>
                  </a:cubicBezTo>
                  <a:cubicBezTo>
                    <a:pt x="76" y="113"/>
                    <a:pt x="75" y="110"/>
                    <a:pt x="75" y="110"/>
                  </a:cubicBezTo>
                  <a:cubicBezTo>
                    <a:pt x="74" y="109"/>
                    <a:pt x="74" y="109"/>
                    <a:pt x="74" y="109"/>
                  </a:cubicBezTo>
                  <a:cubicBezTo>
                    <a:pt x="74" y="109"/>
                    <a:pt x="75" y="108"/>
                    <a:pt x="74" y="107"/>
                  </a:cubicBezTo>
                  <a:cubicBezTo>
                    <a:pt x="74" y="107"/>
                    <a:pt x="75" y="106"/>
                    <a:pt x="75" y="106"/>
                  </a:cubicBezTo>
                  <a:cubicBezTo>
                    <a:pt x="76" y="106"/>
                    <a:pt x="79" y="102"/>
                    <a:pt x="80" y="102"/>
                  </a:cubicBezTo>
                  <a:cubicBezTo>
                    <a:pt x="80" y="102"/>
                    <a:pt x="80" y="101"/>
                    <a:pt x="81" y="101"/>
                  </a:cubicBezTo>
                  <a:cubicBezTo>
                    <a:pt x="81" y="100"/>
                    <a:pt x="83" y="97"/>
                    <a:pt x="83" y="96"/>
                  </a:cubicBezTo>
                  <a:cubicBezTo>
                    <a:pt x="83" y="96"/>
                    <a:pt x="84" y="95"/>
                    <a:pt x="84" y="95"/>
                  </a:cubicBezTo>
                  <a:cubicBezTo>
                    <a:pt x="85" y="95"/>
                    <a:pt x="87" y="94"/>
                    <a:pt x="87" y="94"/>
                  </a:cubicBezTo>
                  <a:cubicBezTo>
                    <a:pt x="88" y="94"/>
                    <a:pt x="89" y="93"/>
                    <a:pt x="90" y="93"/>
                  </a:cubicBezTo>
                  <a:cubicBezTo>
                    <a:pt x="90" y="93"/>
                    <a:pt x="90" y="93"/>
                    <a:pt x="91" y="93"/>
                  </a:cubicBezTo>
                  <a:cubicBezTo>
                    <a:pt x="92" y="93"/>
                    <a:pt x="98" y="93"/>
                    <a:pt x="100" y="93"/>
                  </a:cubicBezTo>
                  <a:cubicBezTo>
                    <a:pt x="102" y="94"/>
                    <a:pt x="111" y="93"/>
                    <a:pt x="112" y="93"/>
                  </a:cubicBezTo>
                  <a:cubicBezTo>
                    <a:pt x="112" y="93"/>
                    <a:pt x="113" y="93"/>
                    <a:pt x="114" y="93"/>
                  </a:cubicBezTo>
                  <a:cubicBezTo>
                    <a:pt x="114" y="93"/>
                    <a:pt x="114" y="94"/>
                    <a:pt x="114" y="94"/>
                  </a:cubicBezTo>
                  <a:cubicBezTo>
                    <a:pt x="114" y="94"/>
                    <a:pt x="114" y="95"/>
                    <a:pt x="115" y="95"/>
                  </a:cubicBezTo>
                  <a:cubicBezTo>
                    <a:pt x="116" y="96"/>
                    <a:pt x="116" y="94"/>
                    <a:pt x="116" y="94"/>
                  </a:cubicBezTo>
                  <a:cubicBezTo>
                    <a:pt x="117" y="94"/>
                    <a:pt x="117" y="94"/>
                    <a:pt x="117" y="9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2" name="Freeform 568">
              <a:extLst>
                <a:ext uri="{FF2B5EF4-FFF2-40B4-BE49-F238E27FC236}">
                  <a16:creationId xmlns="" xmlns:a16="http://schemas.microsoft.com/office/drawing/2014/main" id="{97C5D453-A513-4B7B-B4FD-B7047247876A}"/>
                </a:ext>
              </a:extLst>
            </p:cNvPr>
            <p:cNvSpPr>
              <a:spLocks/>
            </p:cNvSpPr>
            <p:nvPr/>
          </p:nvSpPr>
          <p:spPr bwMode="auto">
            <a:xfrm>
              <a:off x="4493754" y="3154710"/>
              <a:ext cx="2222" cy="4444"/>
            </a:xfrm>
            <a:custGeom>
              <a:avLst/>
              <a:gdLst>
                <a:gd name="T0" fmla="*/ 2 w 2"/>
                <a:gd name="T1" fmla="*/ 2 h 4"/>
                <a:gd name="T2" fmla="*/ 0 w 2"/>
                <a:gd name="T3" fmla="*/ 3 h 4"/>
                <a:gd name="T4" fmla="*/ 2 w 2"/>
                <a:gd name="T5" fmla="*/ 2 h 4"/>
              </a:gdLst>
              <a:ahLst/>
              <a:cxnLst>
                <a:cxn ang="0">
                  <a:pos x="T0" y="T1"/>
                </a:cxn>
                <a:cxn ang="0">
                  <a:pos x="T2" y="T3"/>
                </a:cxn>
                <a:cxn ang="0">
                  <a:pos x="T4" y="T5"/>
                </a:cxn>
              </a:cxnLst>
              <a:rect l="0" t="0" r="r" b="b"/>
              <a:pathLst>
                <a:path w="2" h="4">
                  <a:moveTo>
                    <a:pt x="2" y="2"/>
                  </a:moveTo>
                  <a:cubicBezTo>
                    <a:pt x="1" y="0"/>
                    <a:pt x="0" y="2"/>
                    <a:pt x="0" y="3"/>
                  </a:cubicBezTo>
                  <a:cubicBezTo>
                    <a:pt x="0" y="3"/>
                    <a:pt x="2" y="4"/>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3" name="Freeform 569">
              <a:extLst>
                <a:ext uri="{FF2B5EF4-FFF2-40B4-BE49-F238E27FC236}">
                  <a16:creationId xmlns="" xmlns:a16="http://schemas.microsoft.com/office/drawing/2014/main" id="{26A8BA42-8BC8-4EDE-B79B-6FD522DA93F9}"/>
                </a:ext>
              </a:extLst>
            </p:cNvPr>
            <p:cNvSpPr>
              <a:spLocks/>
            </p:cNvSpPr>
            <p:nvPr/>
          </p:nvSpPr>
          <p:spPr bwMode="auto">
            <a:xfrm>
              <a:off x="4484866" y="3140266"/>
              <a:ext cx="4444" cy="4444"/>
            </a:xfrm>
            <a:custGeom>
              <a:avLst/>
              <a:gdLst>
                <a:gd name="T0" fmla="*/ 3 w 4"/>
                <a:gd name="T1" fmla="*/ 3 h 4"/>
                <a:gd name="T2" fmla="*/ 4 w 4"/>
                <a:gd name="T3" fmla="*/ 1 h 4"/>
                <a:gd name="T4" fmla="*/ 3 w 4"/>
                <a:gd name="T5" fmla="*/ 1 h 4"/>
                <a:gd name="T6" fmla="*/ 1 w 4"/>
                <a:gd name="T7" fmla="*/ 1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4" y="2"/>
                    <a:pt x="4" y="2"/>
                    <a:pt x="4" y="1"/>
                  </a:cubicBezTo>
                  <a:cubicBezTo>
                    <a:pt x="4" y="0"/>
                    <a:pt x="3" y="0"/>
                    <a:pt x="3" y="1"/>
                  </a:cubicBezTo>
                  <a:cubicBezTo>
                    <a:pt x="2" y="1"/>
                    <a:pt x="0" y="0"/>
                    <a:pt x="1" y="1"/>
                  </a:cubicBezTo>
                  <a:cubicBezTo>
                    <a:pt x="1" y="1"/>
                    <a:pt x="3" y="4"/>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4" name="Freeform 570">
              <a:extLst>
                <a:ext uri="{FF2B5EF4-FFF2-40B4-BE49-F238E27FC236}">
                  <a16:creationId xmlns="" xmlns:a16="http://schemas.microsoft.com/office/drawing/2014/main" id="{7ABBBA43-98FD-413A-8B75-ECA535084DAC}"/>
                </a:ext>
              </a:extLst>
            </p:cNvPr>
            <p:cNvSpPr>
              <a:spLocks/>
            </p:cNvSpPr>
            <p:nvPr/>
          </p:nvSpPr>
          <p:spPr bwMode="auto">
            <a:xfrm>
              <a:off x="4553749" y="3194706"/>
              <a:ext cx="2222" cy="5555"/>
            </a:xfrm>
            <a:custGeom>
              <a:avLst/>
              <a:gdLst>
                <a:gd name="T0" fmla="*/ 0 w 2"/>
                <a:gd name="T1" fmla="*/ 2 h 6"/>
                <a:gd name="T2" fmla="*/ 1 w 2"/>
                <a:gd name="T3" fmla="*/ 3 h 6"/>
                <a:gd name="T4" fmla="*/ 0 w 2"/>
                <a:gd name="T5" fmla="*/ 2 h 6"/>
              </a:gdLst>
              <a:ahLst/>
              <a:cxnLst>
                <a:cxn ang="0">
                  <a:pos x="T0" y="T1"/>
                </a:cxn>
                <a:cxn ang="0">
                  <a:pos x="T2" y="T3"/>
                </a:cxn>
                <a:cxn ang="0">
                  <a:pos x="T4" y="T5"/>
                </a:cxn>
              </a:cxnLst>
              <a:rect l="0" t="0" r="r" b="b"/>
              <a:pathLst>
                <a:path w="2" h="6">
                  <a:moveTo>
                    <a:pt x="0" y="2"/>
                  </a:moveTo>
                  <a:cubicBezTo>
                    <a:pt x="0" y="2"/>
                    <a:pt x="0" y="6"/>
                    <a:pt x="1" y="3"/>
                  </a:cubicBezTo>
                  <a:cubicBezTo>
                    <a:pt x="2" y="0"/>
                    <a:pt x="0" y="2"/>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5" name="Freeform 571">
              <a:extLst>
                <a:ext uri="{FF2B5EF4-FFF2-40B4-BE49-F238E27FC236}">
                  <a16:creationId xmlns="" xmlns:a16="http://schemas.microsoft.com/office/drawing/2014/main" id="{B0D50491-AC8B-4B51-ABC8-41B740D4DAAD}"/>
                </a:ext>
              </a:extLst>
            </p:cNvPr>
            <p:cNvSpPr>
              <a:spLocks/>
            </p:cNvSpPr>
            <p:nvPr/>
          </p:nvSpPr>
          <p:spPr bwMode="auto">
            <a:xfrm>
              <a:off x="4543750" y="3218037"/>
              <a:ext cx="8888" cy="2222"/>
            </a:xfrm>
            <a:custGeom>
              <a:avLst/>
              <a:gdLst>
                <a:gd name="T0" fmla="*/ 5 w 9"/>
                <a:gd name="T1" fmla="*/ 1 h 2"/>
                <a:gd name="T2" fmla="*/ 6 w 9"/>
                <a:gd name="T3" fmla="*/ 0 h 2"/>
                <a:gd name="T4" fmla="*/ 5 w 9"/>
                <a:gd name="T5" fmla="*/ 1 h 2"/>
              </a:gdLst>
              <a:ahLst/>
              <a:cxnLst>
                <a:cxn ang="0">
                  <a:pos x="T0" y="T1"/>
                </a:cxn>
                <a:cxn ang="0">
                  <a:pos x="T2" y="T3"/>
                </a:cxn>
                <a:cxn ang="0">
                  <a:pos x="T4" y="T5"/>
                </a:cxn>
              </a:cxnLst>
              <a:rect l="0" t="0" r="r" b="b"/>
              <a:pathLst>
                <a:path w="9" h="2">
                  <a:moveTo>
                    <a:pt x="5" y="1"/>
                  </a:moveTo>
                  <a:cubicBezTo>
                    <a:pt x="5" y="1"/>
                    <a:pt x="9" y="0"/>
                    <a:pt x="6" y="0"/>
                  </a:cubicBezTo>
                  <a:cubicBezTo>
                    <a:pt x="4" y="0"/>
                    <a:pt x="0" y="2"/>
                    <a:pt x="5"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6" name="Freeform 572">
              <a:extLst>
                <a:ext uri="{FF2B5EF4-FFF2-40B4-BE49-F238E27FC236}">
                  <a16:creationId xmlns="" xmlns:a16="http://schemas.microsoft.com/office/drawing/2014/main" id="{E04B1AB5-1546-4267-9CAC-9AF5B2023EFC}"/>
                </a:ext>
              </a:extLst>
            </p:cNvPr>
            <p:cNvSpPr>
              <a:spLocks/>
            </p:cNvSpPr>
            <p:nvPr/>
          </p:nvSpPr>
          <p:spPr bwMode="auto">
            <a:xfrm>
              <a:off x="4664850" y="3196928"/>
              <a:ext cx="1111" cy="8888"/>
            </a:xfrm>
            <a:custGeom>
              <a:avLst/>
              <a:gdLst>
                <a:gd name="T0" fmla="*/ 1 w 1"/>
                <a:gd name="T1" fmla="*/ 5 h 9"/>
                <a:gd name="T2" fmla="*/ 0 w 1"/>
                <a:gd name="T3" fmla="*/ 2 h 9"/>
                <a:gd name="T4" fmla="*/ 1 w 1"/>
                <a:gd name="T5" fmla="*/ 5 h 9"/>
              </a:gdLst>
              <a:ahLst/>
              <a:cxnLst>
                <a:cxn ang="0">
                  <a:pos x="T0" y="T1"/>
                </a:cxn>
                <a:cxn ang="0">
                  <a:pos x="T2" y="T3"/>
                </a:cxn>
                <a:cxn ang="0">
                  <a:pos x="T4" y="T5"/>
                </a:cxn>
              </a:cxnLst>
              <a:rect l="0" t="0" r="r" b="b"/>
              <a:pathLst>
                <a:path w="1" h="9">
                  <a:moveTo>
                    <a:pt x="1" y="5"/>
                  </a:moveTo>
                  <a:cubicBezTo>
                    <a:pt x="1" y="5"/>
                    <a:pt x="1" y="0"/>
                    <a:pt x="0" y="2"/>
                  </a:cubicBezTo>
                  <a:cubicBezTo>
                    <a:pt x="0" y="3"/>
                    <a:pt x="0" y="9"/>
                    <a:pt x="1"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7" name="Freeform 573">
              <a:extLst>
                <a:ext uri="{FF2B5EF4-FFF2-40B4-BE49-F238E27FC236}">
                  <a16:creationId xmlns="" xmlns:a16="http://schemas.microsoft.com/office/drawing/2014/main" id="{06A329B8-D2C5-4033-A698-10A204DA4A38}"/>
                </a:ext>
              </a:extLst>
            </p:cNvPr>
            <p:cNvSpPr>
              <a:spLocks/>
            </p:cNvSpPr>
            <p:nvPr/>
          </p:nvSpPr>
          <p:spPr bwMode="auto">
            <a:xfrm>
              <a:off x="4753731" y="3126934"/>
              <a:ext cx="4444" cy="4444"/>
            </a:xfrm>
            <a:custGeom>
              <a:avLst/>
              <a:gdLst>
                <a:gd name="T0" fmla="*/ 0 w 5"/>
                <a:gd name="T1" fmla="*/ 2 h 4"/>
                <a:gd name="T2" fmla="*/ 2 w 5"/>
                <a:gd name="T3" fmla="*/ 3 h 4"/>
                <a:gd name="T4" fmla="*/ 3 w 5"/>
                <a:gd name="T5" fmla="*/ 0 h 4"/>
                <a:gd name="T6" fmla="*/ 0 w 5"/>
                <a:gd name="T7" fmla="*/ 2 h 4"/>
              </a:gdLst>
              <a:ahLst/>
              <a:cxnLst>
                <a:cxn ang="0">
                  <a:pos x="T0" y="T1"/>
                </a:cxn>
                <a:cxn ang="0">
                  <a:pos x="T2" y="T3"/>
                </a:cxn>
                <a:cxn ang="0">
                  <a:pos x="T4" y="T5"/>
                </a:cxn>
                <a:cxn ang="0">
                  <a:pos x="T6" y="T7"/>
                </a:cxn>
              </a:cxnLst>
              <a:rect l="0" t="0" r="r" b="b"/>
              <a:pathLst>
                <a:path w="5" h="4">
                  <a:moveTo>
                    <a:pt x="0" y="2"/>
                  </a:moveTo>
                  <a:cubicBezTo>
                    <a:pt x="0" y="3"/>
                    <a:pt x="0" y="4"/>
                    <a:pt x="2" y="3"/>
                  </a:cubicBezTo>
                  <a:cubicBezTo>
                    <a:pt x="2" y="3"/>
                    <a:pt x="5" y="0"/>
                    <a:pt x="3" y="0"/>
                  </a:cubicBezTo>
                  <a:cubicBezTo>
                    <a:pt x="1" y="0"/>
                    <a:pt x="0"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8" name="Freeform 574">
              <a:extLst>
                <a:ext uri="{FF2B5EF4-FFF2-40B4-BE49-F238E27FC236}">
                  <a16:creationId xmlns="" xmlns:a16="http://schemas.microsoft.com/office/drawing/2014/main" id="{50B4822B-4E09-4E63-9CB4-130E598868D0}"/>
                </a:ext>
              </a:extLst>
            </p:cNvPr>
            <p:cNvSpPr>
              <a:spLocks/>
            </p:cNvSpPr>
            <p:nvPr/>
          </p:nvSpPr>
          <p:spPr bwMode="auto">
            <a:xfrm>
              <a:off x="4773730" y="3166930"/>
              <a:ext cx="3333" cy="2222"/>
            </a:xfrm>
            <a:custGeom>
              <a:avLst/>
              <a:gdLst>
                <a:gd name="T0" fmla="*/ 0 w 3"/>
                <a:gd name="T1" fmla="*/ 1 h 2"/>
                <a:gd name="T2" fmla="*/ 3 w 3"/>
                <a:gd name="T3" fmla="*/ 1 h 2"/>
                <a:gd name="T4" fmla="*/ 0 w 3"/>
                <a:gd name="T5" fmla="*/ 1 h 2"/>
              </a:gdLst>
              <a:ahLst/>
              <a:cxnLst>
                <a:cxn ang="0">
                  <a:pos x="T0" y="T1"/>
                </a:cxn>
                <a:cxn ang="0">
                  <a:pos x="T2" y="T3"/>
                </a:cxn>
                <a:cxn ang="0">
                  <a:pos x="T4" y="T5"/>
                </a:cxn>
              </a:cxnLst>
              <a:rect l="0" t="0" r="r" b="b"/>
              <a:pathLst>
                <a:path w="3" h="2">
                  <a:moveTo>
                    <a:pt x="0" y="1"/>
                  </a:moveTo>
                  <a:cubicBezTo>
                    <a:pt x="1" y="1"/>
                    <a:pt x="2" y="2"/>
                    <a:pt x="3" y="1"/>
                  </a:cubicBezTo>
                  <a:cubicBezTo>
                    <a:pt x="3" y="1"/>
                    <a:pt x="0"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79" name="Freeform 575">
              <a:extLst>
                <a:ext uri="{FF2B5EF4-FFF2-40B4-BE49-F238E27FC236}">
                  <a16:creationId xmlns="" xmlns:a16="http://schemas.microsoft.com/office/drawing/2014/main" id="{9C91BB12-2B10-438A-BB0A-601548B90816}"/>
                </a:ext>
              </a:extLst>
            </p:cNvPr>
            <p:cNvSpPr>
              <a:spLocks/>
            </p:cNvSpPr>
            <p:nvPr/>
          </p:nvSpPr>
          <p:spPr bwMode="auto">
            <a:xfrm>
              <a:off x="4638186" y="3131378"/>
              <a:ext cx="149987" cy="96658"/>
            </a:xfrm>
            <a:custGeom>
              <a:avLst/>
              <a:gdLst>
                <a:gd name="T0" fmla="*/ 137 w 145"/>
                <a:gd name="T1" fmla="*/ 23 h 93"/>
                <a:gd name="T2" fmla="*/ 133 w 145"/>
                <a:gd name="T3" fmla="*/ 21 h 93"/>
                <a:gd name="T4" fmla="*/ 124 w 145"/>
                <a:gd name="T5" fmla="*/ 20 h 93"/>
                <a:gd name="T6" fmla="*/ 127 w 145"/>
                <a:gd name="T7" fmla="*/ 17 h 93"/>
                <a:gd name="T8" fmla="*/ 119 w 145"/>
                <a:gd name="T9" fmla="*/ 17 h 93"/>
                <a:gd name="T10" fmla="*/ 120 w 145"/>
                <a:gd name="T11" fmla="*/ 13 h 93"/>
                <a:gd name="T12" fmla="*/ 120 w 145"/>
                <a:gd name="T13" fmla="*/ 9 h 93"/>
                <a:gd name="T14" fmla="*/ 114 w 145"/>
                <a:gd name="T15" fmla="*/ 4 h 93"/>
                <a:gd name="T16" fmla="*/ 108 w 145"/>
                <a:gd name="T17" fmla="*/ 6 h 93"/>
                <a:gd name="T18" fmla="*/ 106 w 145"/>
                <a:gd name="T19" fmla="*/ 1 h 93"/>
                <a:gd name="T20" fmla="*/ 93 w 145"/>
                <a:gd name="T21" fmla="*/ 22 h 93"/>
                <a:gd name="T22" fmla="*/ 88 w 145"/>
                <a:gd name="T23" fmla="*/ 23 h 93"/>
                <a:gd name="T24" fmla="*/ 87 w 145"/>
                <a:gd name="T25" fmla="*/ 29 h 93"/>
                <a:gd name="T26" fmla="*/ 83 w 145"/>
                <a:gd name="T27" fmla="*/ 32 h 93"/>
                <a:gd name="T28" fmla="*/ 85 w 145"/>
                <a:gd name="T29" fmla="*/ 39 h 93"/>
                <a:gd name="T30" fmla="*/ 83 w 145"/>
                <a:gd name="T31" fmla="*/ 40 h 93"/>
                <a:gd name="T32" fmla="*/ 80 w 145"/>
                <a:gd name="T33" fmla="*/ 35 h 93"/>
                <a:gd name="T34" fmla="*/ 81 w 145"/>
                <a:gd name="T35" fmla="*/ 32 h 93"/>
                <a:gd name="T36" fmla="*/ 77 w 145"/>
                <a:gd name="T37" fmla="*/ 36 h 93"/>
                <a:gd name="T38" fmla="*/ 78 w 145"/>
                <a:gd name="T39" fmla="*/ 41 h 93"/>
                <a:gd name="T40" fmla="*/ 76 w 145"/>
                <a:gd name="T41" fmla="*/ 45 h 93"/>
                <a:gd name="T42" fmla="*/ 71 w 145"/>
                <a:gd name="T43" fmla="*/ 41 h 93"/>
                <a:gd name="T44" fmla="*/ 67 w 145"/>
                <a:gd name="T45" fmla="*/ 37 h 93"/>
                <a:gd name="T46" fmla="*/ 53 w 145"/>
                <a:gd name="T47" fmla="*/ 56 h 93"/>
                <a:gd name="T48" fmla="*/ 34 w 145"/>
                <a:gd name="T49" fmla="*/ 62 h 93"/>
                <a:gd name="T50" fmla="*/ 27 w 145"/>
                <a:gd name="T51" fmla="*/ 70 h 93"/>
                <a:gd name="T52" fmla="*/ 26 w 145"/>
                <a:gd name="T53" fmla="*/ 74 h 93"/>
                <a:gd name="T54" fmla="*/ 23 w 145"/>
                <a:gd name="T55" fmla="*/ 81 h 93"/>
                <a:gd name="T56" fmla="*/ 25 w 145"/>
                <a:gd name="T57" fmla="*/ 84 h 93"/>
                <a:gd name="T58" fmla="*/ 17 w 145"/>
                <a:gd name="T59" fmla="*/ 83 h 93"/>
                <a:gd name="T60" fmla="*/ 12 w 145"/>
                <a:gd name="T61" fmla="*/ 79 h 93"/>
                <a:gd name="T62" fmla="*/ 1 w 145"/>
                <a:gd name="T63" fmla="*/ 74 h 93"/>
                <a:gd name="T64" fmla="*/ 2 w 145"/>
                <a:gd name="T65" fmla="*/ 81 h 93"/>
                <a:gd name="T66" fmla="*/ 11 w 145"/>
                <a:gd name="T67" fmla="*/ 90 h 93"/>
                <a:gd name="T68" fmla="*/ 24 w 145"/>
                <a:gd name="T69" fmla="*/ 89 h 93"/>
                <a:gd name="T70" fmla="*/ 38 w 145"/>
                <a:gd name="T71" fmla="*/ 86 h 93"/>
                <a:gd name="T72" fmla="*/ 48 w 145"/>
                <a:gd name="T73" fmla="*/ 82 h 93"/>
                <a:gd name="T74" fmla="*/ 52 w 145"/>
                <a:gd name="T75" fmla="*/ 84 h 93"/>
                <a:gd name="T76" fmla="*/ 62 w 145"/>
                <a:gd name="T77" fmla="*/ 86 h 93"/>
                <a:gd name="T78" fmla="*/ 74 w 145"/>
                <a:gd name="T79" fmla="*/ 83 h 93"/>
                <a:gd name="T80" fmla="*/ 78 w 145"/>
                <a:gd name="T81" fmla="*/ 74 h 93"/>
                <a:gd name="T82" fmla="*/ 83 w 145"/>
                <a:gd name="T83" fmla="*/ 68 h 93"/>
                <a:gd name="T84" fmla="*/ 82 w 145"/>
                <a:gd name="T85" fmla="*/ 66 h 93"/>
                <a:gd name="T86" fmla="*/ 85 w 145"/>
                <a:gd name="T87" fmla="*/ 60 h 93"/>
                <a:gd name="T88" fmla="*/ 90 w 145"/>
                <a:gd name="T89" fmla="*/ 54 h 93"/>
                <a:gd name="T90" fmla="*/ 89 w 145"/>
                <a:gd name="T91" fmla="*/ 46 h 93"/>
                <a:gd name="T92" fmla="*/ 94 w 145"/>
                <a:gd name="T93" fmla="*/ 40 h 93"/>
                <a:gd name="T94" fmla="*/ 100 w 145"/>
                <a:gd name="T95" fmla="*/ 40 h 93"/>
                <a:gd name="T96" fmla="*/ 117 w 145"/>
                <a:gd name="T97" fmla="*/ 43 h 93"/>
                <a:gd name="T98" fmla="*/ 119 w 145"/>
                <a:gd name="T99" fmla="*/ 41 h 93"/>
                <a:gd name="T100" fmla="*/ 126 w 145"/>
                <a:gd name="T101" fmla="*/ 41 h 93"/>
                <a:gd name="T102" fmla="*/ 132 w 145"/>
                <a:gd name="T103" fmla="*/ 37 h 93"/>
                <a:gd name="T104" fmla="*/ 128 w 145"/>
                <a:gd name="T105" fmla="*/ 32 h 93"/>
                <a:gd name="T106" fmla="*/ 137 w 145"/>
                <a:gd name="T107" fmla="*/ 30 h 93"/>
                <a:gd name="T108" fmla="*/ 143 w 145"/>
                <a:gd name="T109" fmla="*/ 2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93">
                  <a:moveTo>
                    <a:pt x="143" y="25"/>
                  </a:moveTo>
                  <a:cubicBezTo>
                    <a:pt x="142" y="24"/>
                    <a:pt x="139" y="25"/>
                    <a:pt x="137" y="23"/>
                  </a:cubicBezTo>
                  <a:cubicBezTo>
                    <a:pt x="135" y="21"/>
                    <a:pt x="135" y="21"/>
                    <a:pt x="134" y="21"/>
                  </a:cubicBezTo>
                  <a:cubicBezTo>
                    <a:pt x="134" y="22"/>
                    <a:pt x="134" y="22"/>
                    <a:pt x="133" y="21"/>
                  </a:cubicBezTo>
                  <a:cubicBezTo>
                    <a:pt x="133" y="20"/>
                    <a:pt x="130" y="18"/>
                    <a:pt x="128" y="19"/>
                  </a:cubicBezTo>
                  <a:cubicBezTo>
                    <a:pt x="126" y="20"/>
                    <a:pt x="125" y="20"/>
                    <a:pt x="124" y="20"/>
                  </a:cubicBezTo>
                  <a:cubicBezTo>
                    <a:pt x="124" y="20"/>
                    <a:pt x="123" y="19"/>
                    <a:pt x="125" y="18"/>
                  </a:cubicBezTo>
                  <a:cubicBezTo>
                    <a:pt x="128" y="18"/>
                    <a:pt x="127" y="17"/>
                    <a:pt x="127" y="17"/>
                  </a:cubicBezTo>
                  <a:cubicBezTo>
                    <a:pt x="126" y="16"/>
                    <a:pt x="126" y="15"/>
                    <a:pt x="124" y="16"/>
                  </a:cubicBezTo>
                  <a:cubicBezTo>
                    <a:pt x="122" y="17"/>
                    <a:pt x="120" y="17"/>
                    <a:pt x="119" y="17"/>
                  </a:cubicBezTo>
                  <a:cubicBezTo>
                    <a:pt x="118" y="18"/>
                    <a:pt x="118" y="17"/>
                    <a:pt x="119" y="16"/>
                  </a:cubicBezTo>
                  <a:cubicBezTo>
                    <a:pt x="120" y="16"/>
                    <a:pt x="120" y="14"/>
                    <a:pt x="120" y="13"/>
                  </a:cubicBezTo>
                  <a:cubicBezTo>
                    <a:pt x="119" y="13"/>
                    <a:pt x="119" y="12"/>
                    <a:pt x="120" y="12"/>
                  </a:cubicBezTo>
                  <a:cubicBezTo>
                    <a:pt x="121" y="12"/>
                    <a:pt x="122" y="11"/>
                    <a:pt x="120" y="9"/>
                  </a:cubicBezTo>
                  <a:cubicBezTo>
                    <a:pt x="119" y="8"/>
                    <a:pt x="119" y="6"/>
                    <a:pt x="117" y="7"/>
                  </a:cubicBezTo>
                  <a:cubicBezTo>
                    <a:pt x="115" y="7"/>
                    <a:pt x="114" y="6"/>
                    <a:pt x="114" y="4"/>
                  </a:cubicBezTo>
                  <a:cubicBezTo>
                    <a:pt x="113" y="3"/>
                    <a:pt x="112" y="0"/>
                    <a:pt x="111" y="2"/>
                  </a:cubicBezTo>
                  <a:cubicBezTo>
                    <a:pt x="110" y="3"/>
                    <a:pt x="110" y="5"/>
                    <a:pt x="108" y="6"/>
                  </a:cubicBezTo>
                  <a:cubicBezTo>
                    <a:pt x="106" y="7"/>
                    <a:pt x="107" y="7"/>
                    <a:pt x="108" y="5"/>
                  </a:cubicBezTo>
                  <a:cubicBezTo>
                    <a:pt x="109" y="3"/>
                    <a:pt x="107" y="0"/>
                    <a:pt x="106" y="1"/>
                  </a:cubicBezTo>
                  <a:cubicBezTo>
                    <a:pt x="106" y="3"/>
                    <a:pt x="105" y="6"/>
                    <a:pt x="102" y="9"/>
                  </a:cubicBezTo>
                  <a:cubicBezTo>
                    <a:pt x="98" y="12"/>
                    <a:pt x="94" y="18"/>
                    <a:pt x="93" y="22"/>
                  </a:cubicBezTo>
                  <a:cubicBezTo>
                    <a:pt x="93" y="22"/>
                    <a:pt x="93" y="23"/>
                    <a:pt x="92" y="22"/>
                  </a:cubicBezTo>
                  <a:cubicBezTo>
                    <a:pt x="91" y="22"/>
                    <a:pt x="89" y="21"/>
                    <a:pt x="88" y="23"/>
                  </a:cubicBezTo>
                  <a:cubicBezTo>
                    <a:pt x="87" y="24"/>
                    <a:pt x="86" y="25"/>
                    <a:pt x="87" y="26"/>
                  </a:cubicBezTo>
                  <a:cubicBezTo>
                    <a:pt x="88" y="27"/>
                    <a:pt x="88" y="28"/>
                    <a:pt x="87" y="29"/>
                  </a:cubicBezTo>
                  <a:cubicBezTo>
                    <a:pt x="87" y="30"/>
                    <a:pt x="87" y="32"/>
                    <a:pt x="85" y="32"/>
                  </a:cubicBezTo>
                  <a:cubicBezTo>
                    <a:pt x="83" y="32"/>
                    <a:pt x="83" y="32"/>
                    <a:pt x="83" y="32"/>
                  </a:cubicBezTo>
                  <a:cubicBezTo>
                    <a:pt x="83" y="34"/>
                    <a:pt x="84" y="35"/>
                    <a:pt x="84" y="36"/>
                  </a:cubicBezTo>
                  <a:cubicBezTo>
                    <a:pt x="84" y="37"/>
                    <a:pt x="84" y="38"/>
                    <a:pt x="85" y="39"/>
                  </a:cubicBezTo>
                  <a:cubicBezTo>
                    <a:pt x="86" y="41"/>
                    <a:pt x="85" y="41"/>
                    <a:pt x="85" y="41"/>
                  </a:cubicBezTo>
                  <a:cubicBezTo>
                    <a:pt x="84" y="41"/>
                    <a:pt x="83" y="40"/>
                    <a:pt x="83" y="40"/>
                  </a:cubicBezTo>
                  <a:cubicBezTo>
                    <a:pt x="82" y="40"/>
                    <a:pt x="82" y="38"/>
                    <a:pt x="81" y="38"/>
                  </a:cubicBezTo>
                  <a:cubicBezTo>
                    <a:pt x="81" y="37"/>
                    <a:pt x="81" y="36"/>
                    <a:pt x="80" y="35"/>
                  </a:cubicBezTo>
                  <a:cubicBezTo>
                    <a:pt x="80" y="35"/>
                    <a:pt x="81" y="34"/>
                    <a:pt x="81" y="33"/>
                  </a:cubicBezTo>
                  <a:cubicBezTo>
                    <a:pt x="81" y="33"/>
                    <a:pt x="80" y="33"/>
                    <a:pt x="81" y="32"/>
                  </a:cubicBezTo>
                  <a:cubicBezTo>
                    <a:pt x="80" y="33"/>
                    <a:pt x="78" y="34"/>
                    <a:pt x="77" y="34"/>
                  </a:cubicBezTo>
                  <a:cubicBezTo>
                    <a:pt x="77" y="35"/>
                    <a:pt x="77" y="36"/>
                    <a:pt x="77" y="36"/>
                  </a:cubicBezTo>
                  <a:cubicBezTo>
                    <a:pt x="77" y="36"/>
                    <a:pt x="77" y="37"/>
                    <a:pt x="77" y="38"/>
                  </a:cubicBezTo>
                  <a:cubicBezTo>
                    <a:pt x="78" y="39"/>
                    <a:pt x="78" y="40"/>
                    <a:pt x="78" y="41"/>
                  </a:cubicBezTo>
                  <a:cubicBezTo>
                    <a:pt x="78" y="42"/>
                    <a:pt x="77" y="42"/>
                    <a:pt x="77" y="43"/>
                  </a:cubicBezTo>
                  <a:cubicBezTo>
                    <a:pt x="77" y="44"/>
                    <a:pt x="77" y="44"/>
                    <a:pt x="76" y="45"/>
                  </a:cubicBezTo>
                  <a:cubicBezTo>
                    <a:pt x="75" y="45"/>
                    <a:pt x="75" y="45"/>
                    <a:pt x="74" y="45"/>
                  </a:cubicBezTo>
                  <a:cubicBezTo>
                    <a:pt x="74" y="44"/>
                    <a:pt x="72" y="42"/>
                    <a:pt x="71" y="41"/>
                  </a:cubicBezTo>
                  <a:cubicBezTo>
                    <a:pt x="71" y="41"/>
                    <a:pt x="70" y="39"/>
                    <a:pt x="69" y="38"/>
                  </a:cubicBezTo>
                  <a:cubicBezTo>
                    <a:pt x="69" y="38"/>
                    <a:pt x="68" y="37"/>
                    <a:pt x="67" y="37"/>
                  </a:cubicBezTo>
                  <a:cubicBezTo>
                    <a:pt x="67" y="37"/>
                    <a:pt x="67" y="38"/>
                    <a:pt x="66" y="38"/>
                  </a:cubicBezTo>
                  <a:cubicBezTo>
                    <a:pt x="65" y="40"/>
                    <a:pt x="54" y="54"/>
                    <a:pt x="53" y="56"/>
                  </a:cubicBezTo>
                  <a:cubicBezTo>
                    <a:pt x="52" y="58"/>
                    <a:pt x="48" y="59"/>
                    <a:pt x="46" y="60"/>
                  </a:cubicBezTo>
                  <a:cubicBezTo>
                    <a:pt x="44" y="60"/>
                    <a:pt x="36" y="62"/>
                    <a:pt x="34" y="62"/>
                  </a:cubicBezTo>
                  <a:cubicBezTo>
                    <a:pt x="32" y="63"/>
                    <a:pt x="30" y="63"/>
                    <a:pt x="30" y="65"/>
                  </a:cubicBezTo>
                  <a:cubicBezTo>
                    <a:pt x="29" y="67"/>
                    <a:pt x="29" y="70"/>
                    <a:pt x="27" y="70"/>
                  </a:cubicBezTo>
                  <a:cubicBezTo>
                    <a:pt x="26" y="70"/>
                    <a:pt x="24" y="69"/>
                    <a:pt x="25" y="70"/>
                  </a:cubicBezTo>
                  <a:cubicBezTo>
                    <a:pt x="25" y="72"/>
                    <a:pt x="26" y="73"/>
                    <a:pt x="26" y="74"/>
                  </a:cubicBezTo>
                  <a:cubicBezTo>
                    <a:pt x="25" y="74"/>
                    <a:pt x="22" y="78"/>
                    <a:pt x="23" y="79"/>
                  </a:cubicBezTo>
                  <a:cubicBezTo>
                    <a:pt x="24" y="81"/>
                    <a:pt x="25" y="81"/>
                    <a:pt x="23" y="81"/>
                  </a:cubicBezTo>
                  <a:cubicBezTo>
                    <a:pt x="21" y="81"/>
                    <a:pt x="20" y="82"/>
                    <a:pt x="22" y="83"/>
                  </a:cubicBezTo>
                  <a:cubicBezTo>
                    <a:pt x="22" y="83"/>
                    <a:pt x="24" y="84"/>
                    <a:pt x="25" y="84"/>
                  </a:cubicBezTo>
                  <a:cubicBezTo>
                    <a:pt x="27" y="84"/>
                    <a:pt x="26" y="86"/>
                    <a:pt x="23" y="85"/>
                  </a:cubicBezTo>
                  <a:cubicBezTo>
                    <a:pt x="20" y="84"/>
                    <a:pt x="18" y="83"/>
                    <a:pt x="17" y="83"/>
                  </a:cubicBezTo>
                  <a:cubicBezTo>
                    <a:pt x="16" y="84"/>
                    <a:pt x="18" y="82"/>
                    <a:pt x="17" y="82"/>
                  </a:cubicBezTo>
                  <a:cubicBezTo>
                    <a:pt x="15" y="81"/>
                    <a:pt x="14" y="79"/>
                    <a:pt x="12" y="79"/>
                  </a:cubicBezTo>
                  <a:cubicBezTo>
                    <a:pt x="10" y="80"/>
                    <a:pt x="5" y="81"/>
                    <a:pt x="3" y="78"/>
                  </a:cubicBezTo>
                  <a:cubicBezTo>
                    <a:pt x="2" y="75"/>
                    <a:pt x="1" y="75"/>
                    <a:pt x="1" y="74"/>
                  </a:cubicBezTo>
                  <a:cubicBezTo>
                    <a:pt x="0" y="75"/>
                    <a:pt x="0" y="77"/>
                    <a:pt x="0" y="78"/>
                  </a:cubicBezTo>
                  <a:cubicBezTo>
                    <a:pt x="0" y="79"/>
                    <a:pt x="1" y="80"/>
                    <a:pt x="2" y="81"/>
                  </a:cubicBezTo>
                  <a:cubicBezTo>
                    <a:pt x="2" y="82"/>
                    <a:pt x="3" y="83"/>
                    <a:pt x="3" y="83"/>
                  </a:cubicBezTo>
                  <a:cubicBezTo>
                    <a:pt x="4" y="84"/>
                    <a:pt x="10" y="89"/>
                    <a:pt x="11" y="90"/>
                  </a:cubicBezTo>
                  <a:cubicBezTo>
                    <a:pt x="12" y="91"/>
                    <a:pt x="13" y="93"/>
                    <a:pt x="16" y="92"/>
                  </a:cubicBezTo>
                  <a:cubicBezTo>
                    <a:pt x="19" y="91"/>
                    <a:pt x="23" y="89"/>
                    <a:pt x="24" y="89"/>
                  </a:cubicBezTo>
                  <a:cubicBezTo>
                    <a:pt x="26" y="89"/>
                    <a:pt x="31" y="90"/>
                    <a:pt x="32" y="90"/>
                  </a:cubicBezTo>
                  <a:cubicBezTo>
                    <a:pt x="34" y="89"/>
                    <a:pt x="38" y="89"/>
                    <a:pt x="38" y="86"/>
                  </a:cubicBezTo>
                  <a:cubicBezTo>
                    <a:pt x="38" y="84"/>
                    <a:pt x="38" y="84"/>
                    <a:pt x="39" y="84"/>
                  </a:cubicBezTo>
                  <a:cubicBezTo>
                    <a:pt x="40" y="83"/>
                    <a:pt x="47" y="82"/>
                    <a:pt x="48" y="82"/>
                  </a:cubicBezTo>
                  <a:cubicBezTo>
                    <a:pt x="49" y="81"/>
                    <a:pt x="52" y="81"/>
                    <a:pt x="51" y="83"/>
                  </a:cubicBezTo>
                  <a:cubicBezTo>
                    <a:pt x="51" y="84"/>
                    <a:pt x="51" y="83"/>
                    <a:pt x="52" y="84"/>
                  </a:cubicBezTo>
                  <a:cubicBezTo>
                    <a:pt x="53" y="84"/>
                    <a:pt x="56" y="85"/>
                    <a:pt x="57" y="86"/>
                  </a:cubicBezTo>
                  <a:cubicBezTo>
                    <a:pt x="59" y="86"/>
                    <a:pt x="60" y="87"/>
                    <a:pt x="62" y="86"/>
                  </a:cubicBezTo>
                  <a:cubicBezTo>
                    <a:pt x="64" y="85"/>
                    <a:pt x="68" y="84"/>
                    <a:pt x="70" y="84"/>
                  </a:cubicBezTo>
                  <a:cubicBezTo>
                    <a:pt x="73" y="83"/>
                    <a:pt x="74" y="84"/>
                    <a:pt x="74" y="83"/>
                  </a:cubicBezTo>
                  <a:cubicBezTo>
                    <a:pt x="74" y="82"/>
                    <a:pt x="75" y="79"/>
                    <a:pt x="76" y="78"/>
                  </a:cubicBezTo>
                  <a:cubicBezTo>
                    <a:pt x="77" y="77"/>
                    <a:pt x="79" y="76"/>
                    <a:pt x="78" y="74"/>
                  </a:cubicBezTo>
                  <a:cubicBezTo>
                    <a:pt x="77" y="72"/>
                    <a:pt x="77" y="71"/>
                    <a:pt x="79" y="71"/>
                  </a:cubicBezTo>
                  <a:cubicBezTo>
                    <a:pt x="80" y="70"/>
                    <a:pt x="83" y="68"/>
                    <a:pt x="83" y="68"/>
                  </a:cubicBezTo>
                  <a:cubicBezTo>
                    <a:pt x="83" y="68"/>
                    <a:pt x="84" y="67"/>
                    <a:pt x="83" y="67"/>
                  </a:cubicBezTo>
                  <a:cubicBezTo>
                    <a:pt x="83" y="66"/>
                    <a:pt x="82" y="67"/>
                    <a:pt x="82" y="66"/>
                  </a:cubicBezTo>
                  <a:cubicBezTo>
                    <a:pt x="81" y="65"/>
                    <a:pt x="81" y="63"/>
                    <a:pt x="83" y="62"/>
                  </a:cubicBezTo>
                  <a:cubicBezTo>
                    <a:pt x="84" y="60"/>
                    <a:pt x="84" y="60"/>
                    <a:pt x="85" y="60"/>
                  </a:cubicBezTo>
                  <a:cubicBezTo>
                    <a:pt x="87" y="60"/>
                    <a:pt x="88" y="60"/>
                    <a:pt x="88" y="58"/>
                  </a:cubicBezTo>
                  <a:cubicBezTo>
                    <a:pt x="89" y="57"/>
                    <a:pt x="90" y="56"/>
                    <a:pt x="90" y="54"/>
                  </a:cubicBezTo>
                  <a:cubicBezTo>
                    <a:pt x="90" y="53"/>
                    <a:pt x="89" y="52"/>
                    <a:pt x="89" y="50"/>
                  </a:cubicBezTo>
                  <a:cubicBezTo>
                    <a:pt x="89" y="48"/>
                    <a:pt x="88" y="47"/>
                    <a:pt x="89" y="46"/>
                  </a:cubicBezTo>
                  <a:cubicBezTo>
                    <a:pt x="90" y="44"/>
                    <a:pt x="92" y="41"/>
                    <a:pt x="93" y="41"/>
                  </a:cubicBezTo>
                  <a:cubicBezTo>
                    <a:pt x="93" y="40"/>
                    <a:pt x="93" y="40"/>
                    <a:pt x="94" y="40"/>
                  </a:cubicBezTo>
                  <a:cubicBezTo>
                    <a:pt x="95" y="40"/>
                    <a:pt x="95" y="41"/>
                    <a:pt x="96" y="40"/>
                  </a:cubicBezTo>
                  <a:cubicBezTo>
                    <a:pt x="97" y="40"/>
                    <a:pt x="99" y="40"/>
                    <a:pt x="100" y="40"/>
                  </a:cubicBezTo>
                  <a:cubicBezTo>
                    <a:pt x="101" y="40"/>
                    <a:pt x="108" y="40"/>
                    <a:pt x="109" y="40"/>
                  </a:cubicBezTo>
                  <a:cubicBezTo>
                    <a:pt x="111" y="41"/>
                    <a:pt x="117" y="43"/>
                    <a:pt x="117" y="43"/>
                  </a:cubicBezTo>
                  <a:cubicBezTo>
                    <a:pt x="118" y="43"/>
                    <a:pt x="118" y="43"/>
                    <a:pt x="119" y="43"/>
                  </a:cubicBezTo>
                  <a:cubicBezTo>
                    <a:pt x="119" y="43"/>
                    <a:pt x="119" y="42"/>
                    <a:pt x="119" y="41"/>
                  </a:cubicBezTo>
                  <a:cubicBezTo>
                    <a:pt x="120" y="40"/>
                    <a:pt x="119" y="39"/>
                    <a:pt x="121" y="40"/>
                  </a:cubicBezTo>
                  <a:cubicBezTo>
                    <a:pt x="123" y="42"/>
                    <a:pt x="125" y="41"/>
                    <a:pt x="126" y="41"/>
                  </a:cubicBezTo>
                  <a:cubicBezTo>
                    <a:pt x="128" y="41"/>
                    <a:pt x="136" y="40"/>
                    <a:pt x="135" y="38"/>
                  </a:cubicBezTo>
                  <a:cubicBezTo>
                    <a:pt x="133" y="37"/>
                    <a:pt x="132" y="38"/>
                    <a:pt x="132" y="37"/>
                  </a:cubicBezTo>
                  <a:cubicBezTo>
                    <a:pt x="132" y="36"/>
                    <a:pt x="131" y="37"/>
                    <a:pt x="130" y="36"/>
                  </a:cubicBezTo>
                  <a:cubicBezTo>
                    <a:pt x="130" y="36"/>
                    <a:pt x="127" y="33"/>
                    <a:pt x="128" y="32"/>
                  </a:cubicBezTo>
                  <a:cubicBezTo>
                    <a:pt x="130" y="30"/>
                    <a:pt x="130" y="30"/>
                    <a:pt x="132" y="31"/>
                  </a:cubicBezTo>
                  <a:cubicBezTo>
                    <a:pt x="134" y="32"/>
                    <a:pt x="136" y="31"/>
                    <a:pt x="137" y="30"/>
                  </a:cubicBezTo>
                  <a:cubicBezTo>
                    <a:pt x="137" y="30"/>
                    <a:pt x="141" y="28"/>
                    <a:pt x="142" y="27"/>
                  </a:cubicBezTo>
                  <a:cubicBezTo>
                    <a:pt x="143" y="27"/>
                    <a:pt x="145" y="26"/>
                    <a:pt x="143" y="2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0" name="Freeform 576">
              <a:extLst>
                <a:ext uri="{FF2B5EF4-FFF2-40B4-BE49-F238E27FC236}">
                  <a16:creationId xmlns="" xmlns:a16="http://schemas.microsoft.com/office/drawing/2014/main" id="{2E7DAC34-FC4D-4E22-843A-9CF3EB796A79}"/>
                </a:ext>
              </a:extLst>
            </p:cNvPr>
            <p:cNvSpPr>
              <a:spLocks/>
            </p:cNvSpPr>
            <p:nvPr/>
          </p:nvSpPr>
          <p:spPr bwMode="auto">
            <a:xfrm>
              <a:off x="4491532" y="3135822"/>
              <a:ext cx="65550" cy="84437"/>
            </a:xfrm>
            <a:custGeom>
              <a:avLst/>
              <a:gdLst>
                <a:gd name="T0" fmla="*/ 27 w 63"/>
                <a:gd name="T1" fmla="*/ 14 h 81"/>
                <a:gd name="T2" fmla="*/ 24 w 63"/>
                <a:gd name="T3" fmla="*/ 14 h 81"/>
                <a:gd name="T4" fmla="*/ 23 w 63"/>
                <a:gd name="T5" fmla="*/ 14 h 81"/>
                <a:gd name="T6" fmla="*/ 21 w 63"/>
                <a:gd name="T7" fmla="*/ 13 h 81"/>
                <a:gd name="T8" fmla="*/ 20 w 63"/>
                <a:gd name="T9" fmla="*/ 14 h 81"/>
                <a:gd name="T10" fmla="*/ 16 w 63"/>
                <a:gd name="T11" fmla="*/ 16 h 81"/>
                <a:gd name="T12" fmla="*/ 14 w 63"/>
                <a:gd name="T13" fmla="*/ 14 h 81"/>
                <a:gd name="T14" fmla="*/ 14 w 63"/>
                <a:gd name="T15" fmla="*/ 14 h 81"/>
                <a:gd name="T16" fmla="*/ 15 w 63"/>
                <a:gd name="T17" fmla="*/ 11 h 81"/>
                <a:gd name="T18" fmla="*/ 15 w 63"/>
                <a:gd name="T19" fmla="*/ 8 h 81"/>
                <a:gd name="T20" fmla="*/ 14 w 63"/>
                <a:gd name="T21" fmla="*/ 7 h 81"/>
                <a:gd name="T22" fmla="*/ 12 w 63"/>
                <a:gd name="T23" fmla="*/ 7 h 81"/>
                <a:gd name="T24" fmla="*/ 11 w 63"/>
                <a:gd name="T25" fmla="*/ 6 h 81"/>
                <a:gd name="T26" fmla="*/ 10 w 63"/>
                <a:gd name="T27" fmla="*/ 4 h 81"/>
                <a:gd name="T28" fmla="*/ 5 w 63"/>
                <a:gd name="T29" fmla="*/ 3 h 81"/>
                <a:gd name="T30" fmla="*/ 4 w 63"/>
                <a:gd name="T31" fmla="*/ 2 h 81"/>
                <a:gd name="T32" fmla="*/ 2 w 63"/>
                <a:gd name="T33" fmla="*/ 1 h 81"/>
                <a:gd name="T34" fmla="*/ 1 w 63"/>
                <a:gd name="T35" fmla="*/ 1 h 81"/>
                <a:gd name="T36" fmla="*/ 0 w 63"/>
                <a:gd name="T37" fmla="*/ 4 h 81"/>
                <a:gd name="T38" fmla="*/ 1 w 63"/>
                <a:gd name="T39" fmla="*/ 5 h 81"/>
                <a:gd name="T40" fmla="*/ 3 w 63"/>
                <a:gd name="T41" fmla="*/ 10 h 81"/>
                <a:gd name="T42" fmla="*/ 4 w 63"/>
                <a:gd name="T43" fmla="*/ 15 h 81"/>
                <a:gd name="T44" fmla="*/ 6 w 63"/>
                <a:gd name="T45" fmla="*/ 27 h 81"/>
                <a:gd name="T46" fmla="*/ 8 w 63"/>
                <a:gd name="T47" fmla="*/ 34 h 81"/>
                <a:gd name="T48" fmla="*/ 10 w 63"/>
                <a:gd name="T49" fmla="*/ 39 h 81"/>
                <a:gd name="T50" fmla="*/ 10 w 63"/>
                <a:gd name="T51" fmla="*/ 40 h 81"/>
                <a:gd name="T52" fmla="*/ 10 w 63"/>
                <a:gd name="T53" fmla="*/ 42 h 81"/>
                <a:gd name="T54" fmla="*/ 13 w 63"/>
                <a:gd name="T55" fmla="*/ 46 h 81"/>
                <a:gd name="T56" fmla="*/ 18 w 63"/>
                <a:gd name="T57" fmla="*/ 54 h 81"/>
                <a:gd name="T58" fmla="*/ 20 w 63"/>
                <a:gd name="T59" fmla="*/ 59 h 81"/>
                <a:gd name="T60" fmla="*/ 37 w 63"/>
                <a:gd name="T61" fmla="*/ 70 h 81"/>
                <a:gd name="T62" fmla="*/ 44 w 63"/>
                <a:gd name="T63" fmla="*/ 75 h 81"/>
                <a:gd name="T64" fmla="*/ 50 w 63"/>
                <a:gd name="T65" fmla="*/ 80 h 81"/>
                <a:gd name="T66" fmla="*/ 52 w 63"/>
                <a:gd name="T67" fmla="*/ 80 h 81"/>
                <a:gd name="T68" fmla="*/ 56 w 63"/>
                <a:gd name="T69" fmla="*/ 78 h 81"/>
                <a:gd name="T70" fmla="*/ 58 w 63"/>
                <a:gd name="T71" fmla="*/ 78 h 81"/>
                <a:gd name="T72" fmla="*/ 60 w 63"/>
                <a:gd name="T73" fmla="*/ 77 h 81"/>
                <a:gd name="T74" fmla="*/ 61 w 63"/>
                <a:gd name="T75" fmla="*/ 80 h 81"/>
                <a:gd name="T76" fmla="*/ 62 w 63"/>
                <a:gd name="T77" fmla="*/ 75 h 81"/>
                <a:gd name="T78" fmla="*/ 59 w 63"/>
                <a:gd name="T79" fmla="*/ 70 h 81"/>
                <a:gd name="T80" fmla="*/ 52 w 63"/>
                <a:gd name="T81" fmla="*/ 59 h 81"/>
                <a:gd name="T82" fmla="*/ 50 w 63"/>
                <a:gd name="T83" fmla="*/ 54 h 81"/>
                <a:gd name="T84" fmla="*/ 49 w 63"/>
                <a:gd name="T85" fmla="*/ 48 h 81"/>
                <a:gd name="T86" fmla="*/ 50 w 63"/>
                <a:gd name="T87" fmla="*/ 39 h 81"/>
                <a:gd name="T88" fmla="*/ 40 w 63"/>
                <a:gd name="T89" fmla="*/ 16 h 81"/>
                <a:gd name="T90" fmla="*/ 36 w 63"/>
                <a:gd name="T91" fmla="*/ 12 h 81"/>
                <a:gd name="T92" fmla="*/ 31 w 63"/>
                <a:gd name="T93" fmla="*/ 8 h 81"/>
                <a:gd name="T94" fmla="*/ 30 w 63"/>
                <a:gd name="T95" fmla="*/ 7 h 81"/>
                <a:gd name="T96" fmla="*/ 28 w 63"/>
                <a:gd name="T97" fmla="*/ 12 h 81"/>
                <a:gd name="T98" fmla="*/ 27 w 63"/>
                <a:gd name="T99"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81">
                  <a:moveTo>
                    <a:pt x="27" y="14"/>
                  </a:moveTo>
                  <a:cubicBezTo>
                    <a:pt x="27" y="14"/>
                    <a:pt x="25" y="14"/>
                    <a:pt x="24" y="14"/>
                  </a:cubicBezTo>
                  <a:cubicBezTo>
                    <a:pt x="24" y="14"/>
                    <a:pt x="23" y="14"/>
                    <a:pt x="23" y="14"/>
                  </a:cubicBezTo>
                  <a:cubicBezTo>
                    <a:pt x="23" y="14"/>
                    <a:pt x="21" y="13"/>
                    <a:pt x="21" y="13"/>
                  </a:cubicBezTo>
                  <a:cubicBezTo>
                    <a:pt x="21" y="13"/>
                    <a:pt x="20" y="13"/>
                    <a:pt x="20" y="14"/>
                  </a:cubicBezTo>
                  <a:cubicBezTo>
                    <a:pt x="19" y="14"/>
                    <a:pt x="17" y="16"/>
                    <a:pt x="16" y="16"/>
                  </a:cubicBezTo>
                  <a:cubicBezTo>
                    <a:pt x="15" y="16"/>
                    <a:pt x="14" y="15"/>
                    <a:pt x="14" y="14"/>
                  </a:cubicBezTo>
                  <a:cubicBezTo>
                    <a:pt x="13" y="14"/>
                    <a:pt x="14" y="14"/>
                    <a:pt x="14" y="14"/>
                  </a:cubicBezTo>
                  <a:cubicBezTo>
                    <a:pt x="14" y="14"/>
                    <a:pt x="15" y="11"/>
                    <a:pt x="15" y="11"/>
                  </a:cubicBezTo>
                  <a:cubicBezTo>
                    <a:pt x="15" y="10"/>
                    <a:pt x="15" y="9"/>
                    <a:pt x="15" y="8"/>
                  </a:cubicBezTo>
                  <a:cubicBezTo>
                    <a:pt x="15" y="7"/>
                    <a:pt x="14" y="7"/>
                    <a:pt x="14" y="7"/>
                  </a:cubicBezTo>
                  <a:cubicBezTo>
                    <a:pt x="14" y="7"/>
                    <a:pt x="12" y="7"/>
                    <a:pt x="12" y="7"/>
                  </a:cubicBezTo>
                  <a:cubicBezTo>
                    <a:pt x="11" y="7"/>
                    <a:pt x="11" y="7"/>
                    <a:pt x="11" y="6"/>
                  </a:cubicBezTo>
                  <a:cubicBezTo>
                    <a:pt x="11" y="6"/>
                    <a:pt x="11" y="5"/>
                    <a:pt x="10" y="4"/>
                  </a:cubicBezTo>
                  <a:cubicBezTo>
                    <a:pt x="9" y="3"/>
                    <a:pt x="5" y="3"/>
                    <a:pt x="5" y="3"/>
                  </a:cubicBezTo>
                  <a:cubicBezTo>
                    <a:pt x="4" y="3"/>
                    <a:pt x="4" y="2"/>
                    <a:pt x="4" y="2"/>
                  </a:cubicBezTo>
                  <a:cubicBezTo>
                    <a:pt x="4" y="2"/>
                    <a:pt x="2" y="1"/>
                    <a:pt x="2" y="1"/>
                  </a:cubicBezTo>
                  <a:cubicBezTo>
                    <a:pt x="1" y="0"/>
                    <a:pt x="1" y="1"/>
                    <a:pt x="1" y="1"/>
                  </a:cubicBezTo>
                  <a:cubicBezTo>
                    <a:pt x="0" y="4"/>
                    <a:pt x="0" y="4"/>
                    <a:pt x="0" y="4"/>
                  </a:cubicBezTo>
                  <a:cubicBezTo>
                    <a:pt x="1" y="4"/>
                    <a:pt x="1" y="5"/>
                    <a:pt x="1" y="5"/>
                  </a:cubicBezTo>
                  <a:cubicBezTo>
                    <a:pt x="1" y="6"/>
                    <a:pt x="2" y="8"/>
                    <a:pt x="3" y="10"/>
                  </a:cubicBezTo>
                  <a:cubicBezTo>
                    <a:pt x="5" y="11"/>
                    <a:pt x="4" y="14"/>
                    <a:pt x="4" y="15"/>
                  </a:cubicBezTo>
                  <a:cubicBezTo>
                    <a:pt x="4" y="16"/>
                    <a:pt x="4" y="23"/>
                    <a:pt x="6" y="27"/>
                  </a:cubicBezTo>
                  <a:cubicBezTo>
                    <a:pt x="8" y="30"/>
                    <a:pt x="8" y="33"/>
                    <a:pt x="8" y="34"/>
                  </a:cubicBezTo>
                  <a:cubicBezTo>
                    <a:pt x="8" y="35"/>
                    <a:pt x="7" y="37"/>
                    <a:pt x="10" y="39"/>
                  </a:cubicBezTo>
                  <a:cubicBezTo>
                    <a:pt x="12" y="41"/>
                    <a:pt x="10" y="40"/>
                    <a:pt x="10" y="40"/>
                  </a:cubicBezTo>
                  <a:cubicBezTo>
                    <a:pt x="10" y="41"/>
                    <a:pt x="8" y="41"/>
                    <a:pt x="10" y="42"/>
                  </a:cubicBezTo>
                  <a:cubicBezTo>
                    <a:pt x="12" y="43"/>
                    <a:pt x="13" y="45"/>
                    <a:pt x="13" y="46"/>
                  </a:cubicBezTo>
                  <a:cubicBezTo>
                    <a:pt x="14" y="46"/>
                    <a:pt x="19" y="52"/>
                    <a:pt x="18" y="54"/>
                  </a:cubicBezTo>
                  <a:cubicBezTo>
                    <a:pt x="18" y="56"/>
                    <a:pt x="18" y="58"/>
                    <a:pt x="20" y="59"/>
                  </a:cubicBezTo>
                  <a:cubicBezTo>
                    <a:pt x="23" y="61"/>
                    <a:pt x="35" y="68"/>
                    <a:pt x="37" y="70"/>
                  </a:cubicBezTo>
                  <a:cubicBezTo>
                    <a:pt x="39" y="71"/>
                    <a:pt x="44" y="75"/>
                    <a:pt x="44" y="75"/>
                  </a:cubicBezTo>
                  <a:cubicBezTo>
                    <a:pt x="45" y="75"/>
                    <a:pt x="48" y="78"/>
                    <a:pt x="50" y="80"/>
                  </a:cubicBezTo>
                  <a:cubicBezTo>
                    <a:pt x="51" y="81"/>
                    <a:pt x="51" y="80"/>
                    <a:pt x="52" y="80"/>
                  </a:cubicBezTo>
                  <a:cubicBezTo>
                    <a:pt x="53" y="79"/>
                    <a:pt x="55" y="78"/>
                    <a:pt x="56" y="78"/>
                  </a:cubicBezTo>
                  <a:cubicBezTo>
                    <a:pt x="57" y="78"/>
                    <a:pt x="58" y="79"/>
                    <a:pt x="58" y="78"/>
                  </a:cubicBezTo>
                  <a:cubicBezTo>
                    <a:pt x="58" y="77"/>
                    <a:pt x="59" y="76"/>
                    <a:pt x="60" y="77"/>
                  </a:cubicBezTo>
                  <a:cubicBezTo>
                    <a:pt x="60" y="78"/>
                    <a:pt x="60" y="80"/>
                    <a:pt x="61" y="80"/>
                  </a:cubicBezTo>
                  <a:cubicBezTo>
                    <a:pt x="62" y="79"/>
                    <a:pt x="63" y="77"/>
                    <a:pt x="62" y="75"/>
                  </a:cubicBezTo>
                  <a:cubicBezTo>
                    <a:pt x="60" y="73"/>
                    <a:pt x="59" y="71"/>
                    <a:pt x="59" y="70"/>
                  </a:cubicBezTo>
                  <a:cubicBezTo>
                    <a:pt x="59" y="69"/>
                    <a:pt x="54" y="62"/>
                    <a:pt x="52" y="59"/>
                  </a:cubicBezTo>
                  <a:cubicBezTo>
                    <a:pt x="50" y="57"/>
                    <a:pt x="49" y="56"/>
                    <a:pt x="50" y="54"/>
                  </a:cubicBezTo>
                  <a:cubicBezTo>
                    <a:pt x="50" y="53"/>
                    <a:pt x="49" y="49"/>
                    <a:pt x="49" y="48"/>
                  </a:cubicBezTo>
                  <a:cubicBezTo>
                    <a:pt x="49" y="47"/>
                    <a:pt x="50" y="42"/>
                    <a:pt x="50" y="39"/>
                  </a:cubicBezTo>
                  <a:cubicBezTo>
                    <a:pt x="50" y="36"/>
                    <a:pt x="51" y="23"/>
                    <a:pt x="40" y="16"/>
                  </a:cubicBezTo>
                  <a:cubicBezTo>
                    <a:pt x="40" y="16"/>
                    <a:pt x="37" y="14"/>
                    <a:pt x="36" y="12"/>
                  </a:cubicBezTo>
                  <a:cubicBezTo>
                    <a:pt x="35" y="10"/>
                    <a:pt x="34" y="9"/>
                    <a:pt x="31" y="8"/>
                  </a:cubicBezTo>
                  <a:cubicBezTo>
                    <a:pt x="30" y="8"/>
                    <a:pt x="30" y="7"/>
                    <a:pt x="30" y="7"/>
                  </a:cubicBezTo>
                  <a:cubicBezTo>
                    <a:pt x="29" y="9"/>
                    <a:pt x="28" y="12"/>
                    <a:pt x="28" y="12"/>
                  </a:cubicBezTo>
                  <a:cubicBezTo>
                    <a:pt x="27" y="13"/>
                    <a:pt x="27" y="13"/>
                    <a:pt x="27" y="1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1" name="Freeform 577">
              <a:extLst>
                <a:ext uri="{FF2B5EF4-FFF2-40B4-BE49-F238E27FC236}">
                  <a16:creationId xmlns="" xmlns:a16="http://schemas.microsoft.com/office/drawing/2014/main" id="{346B9148-359D-48E3-A14F-677DBC3C5E22}"/>
                </a:ext>
              </a:extLst>
            </p:cNvPr>
            <p:cNvSpPr>
              <a:spLocks/>
            </p:cNvSpPr>
            <p:nvPr/>
          </p:nvSpPr>
          <p:spPr bwMode="auto">
            <a:xfrm>
              <a:off x="4965935" y="2561429"/>
              <a:ext cx="173318" cy="144432"/>
            </a:xfrm>
            <a:custGeom>
              <a:avLst/>
              <a:gdLst>
                <a:gd name="T0" fmla="*/ 13 w 167"/>
                <a:gd name="T1" fmla="*/ 129 h 139"/>
                <a:gd name="T2" fmla="*/ 25 w 167"/>
                <a:gd name="T3" fmla="*/ 125 h 139"/>
                <a:gd name="T4" fmla="*/ 46 w 167"/>
                <a:gd name="T5" fmla="*/ 119 h 139"/>
                <a:gd name="T6" fmla="*/ 67 w 167"/>
                <a:gd name="T7" fmla="*/ 120 h 139"/>
                <a:gd name="T8" fmla="*/ 63 w 167"/>
                <a:gd name="T9" fmla="*/ 130 h 139"/>
                <a:gd name="T10" fmla="*/ 68 w 167"/>
                <a:gd name="T11" fmla="*/ 136 h 139"/>
                <a:gd name="T12" fmla="*/ 81 w 167"/>
                <a:gd name="T13" fmla="*/ 128 h 139"/>
                <a:gd name="T14" fmla="*/ 89 w 167"/>
                <a:gd name="T15" fmla="*/ 124 h 139"/>
                <a:gd name="T16" fmla="*/ 87 w 167"/>
                <a:gd name="T17" fmla="*/ 112 h 139"/>
                <a:gd name="T18" fmla="*/ 90 w 167"/>
                <a:gd name="T19" fmla="*/ 115 h 139"/>
                <a:gd name="T20" fmla="*/ 93 w 167"/>
                <a:gd name="T21" fmla="*/ 118 h 139"/>
                <a:gd name="T22" fmla="*/ 107 w 167"/>
                <a:gd name="T23" fmla="*/ 117 h 139"/>
                <a:gd name="T24" fmla="*/ 115 w 167"/>
                <a:gd name="T25" fmla="*/ 111 h 139"/>
                <a:gd name="T26" fmla="*/ 118 w 167"/>
                <a:gd name="T27" fmla="*/ 117 h 139"/>
                <a:gd name="T28" fmla="*/ 125 w 167"/>
                <a:gd name="T29" fmla="*/ 110 h 139"/>
                <a:gd name="T30" fmla="*/ 131 w 167"/>
                <a:gd name="T31" fmla="*/ 110 h 139"/>
                <a:gd name="T32" fmla="*/ 133 w 167"/>
                <a:gd name="T33" fmla="*/ 102 h 139"/>
                <a:gd name="T34" fmla="*/ 134 w 167"/>
                <a:gd name="T35" fmla="*/ 106 h 139"/>
                <a:gd name="T36" fmla="*/ 133 w 167"/>
                <a:gd name="T37" fmla="*/ 111 h 139"/>
                <a:gd name="T38" fmla="*/ 142 w 167"/>
                <a:gd name="T39" fmla="*/ 105 h 139"/>
                <a:gd name="T40" fmla="*/ 145 w 167"/>
                <a:gd name="T41" fmla="*/ 90 h 139"/>
                <a:gd name="T42" fmla="*/ 150 w 167"/>
                <a:gd name="T43" fmla="*/ 64 h 139"/>
                <a:gd name="T44" fmla="*/ 157 w 167"/>
                <a:gd name="T45" fmla="*/ 55 h 139"/>
                <a:gd name="T46" fmla="*/ 162 w 167"/>
                <a:gd name="T47" fmla="*/ 44 h 139"/>
                <a:gd name="T48" fmla="*/ 166 w 167"/>
                <a:gd name="T49" fmla="*/ 34 h 139"/>
                <a:gd name="T50" fmla="*/ 156 w 167"/>
                <a:gd name="T51" fmla="*/ 11 h 139"/>
                <a:gd name="T52" fmla="*/ 151 w 167"/>
                <a:gd name="T53" fmla="*/ 0 h 139"/>
                <a:gd name="T54" fmla="*/ 154 w 167"/>
                <a:gd name="T55" fmla="*/ 10 h 139"/>
                <a:gd name="T56" fmla="*/ 146 w 167"/>
                <a:gd name="T57" fmla="*/ 11 h 139"/>
                <a:gd name="T58" fmla="*/ 141 w 167"/>
                <a:gd name="T59" fmla="*/ 6 h 139"/>
                <a:gd name="T60" fmla="*/ 135 w 167"/>
                <a:gd name="T61" fmla="*/ 19 h 139"/>
                <a:gd name="T62" fmla="*/ 134 w 167"/>
                <a:gd name="T63" fmla="*/ 29 h 139"/>
                <a:gd name="T64" fmla="*/ 128 w 167"/>
                <a:gd name="T65" fmla="*/ 57 h 139"/>
                <a:gd name="T66" fmla="*/ 104 w 167"/>
                <a:gd name="T67" fmla="*/ 77 h 139"/>
                <a:gd name="T68" fmla="*/ 92 w 167"/>
                <a:gd name="T69" fmla="*/ 78 h 139"/>
                <a:gd name="T70" fmla="*/ 91 w 167"/>
                <a:gd name="T71" fmla="*/ 75 h 139"/>
                <a:gd name="T72" fmla="*/ 96 w 167"/>
                <a:gd name="T73" fmla="*/ 73 h 139"/>
                <a:gd name="T74" fmla="*/ 89 w 167"/>
                <a:gd name="T75" fmla="*/ 71 h 139"/>
                <a:gd name="T76" fmla="*/ 78 w 167"/>
                <a:gd name="T77" fmla="*/ 93 h 139"/>
                <a:gd name="T78" fmla="*/ 75 w 167"/>
                <a:gd name="T79" fmla="*/ 103 h 139"/>
                <a:gd name="T80" fmla="*/ 66 w 167"/>
                <a:gd name="T81" fmla="*/ 102 h 139"/>
                <a:gd name="T82" fmla="*/ 51 w 167"/>
                <a:gd name="T83" fmla="*/ 102 h 139"/>
                <a:gd name="T84" fmla="*/ 27 w 167"/>
                <a:gd name="T85" fmla="*/ 106 h 139"/>
                <a:gd name="T86" fmla="*/ 8 w 167"/>
                <a:gd name="T87" fmla="*/ 121 h 139"/>
                <a:gd name="T88" fmla="*/ 1 w 167"/>
                <a:gd name="T89" fmla="*/ 12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39">
                  <a:moveTo>
                    <a:pt x="0" y="128"/>
                  </a:moveTo>
                  <a:cubicBezTo>
                    <a:pt x="0" y="131"/>
                    <a:pt x="2" y="130"/>
                    <a:pt x="2" y="130"/>
                  </a:cubicBezTo>
                  <a:cubicBezTo>
                    <a:pt x="2" y="130"/>
                    <a:pt x="12" y="129"/>
                    <a:pt x="13" y="129"/>
                  </a:cubicBezTo>
                  <a:cubicBezTo>
                    <a:pt x="14" y="129"/>
                    <a:pt x="15" y="129"/>
                    <a:pt x="17" y="131"/>
                  </a:cubicBezTo>
                  <a:cubicBezTo>
                    <a:pt x="19" y="132"/>
                    <a:pt x="19" y="129"/>
                    <a:pt x="20" y="126"/>
                  </a:cubicBezTo>
                  <a:cubicBezTo>
                    <a:pt x="21" y="123"/>
                    <a:pt x="22" y="122"/>
                    <a:pt x="25" y="125"/>
                  </a:cubicBezTo>
                  <a:cubicBezTo>
                    <a:pt x="28" y="127"/>
                    <a:pt x="35" y="124"/>
                    <a:pt x="37" y="122"/>
                  </a:cubicBezTo>
                  <a:cubicBezTo>
                    <a:pt x="38" y="121"/>
                    <a:pt x="41" y="121"/>
                    <a:pt x="43" y="122"/>
                  </a:cubicBezTo>
                  <a:cubicBezTo>
                    <a:pt x="46" y="122"/>
                    <a:pt x="45" y="120"/>
                    <a:pt x="46" y="119"/>
                  </a:cubicBezTo>
                  <a:cubicBezTo>
                    <a:pt x="47" y="118"/>
                    <a:pt x="49" y="117"/>
                    <a:pt x="50" y="117"/>
                  </a:cubicBezTo>
                  <a:cubicBezTo>
                    <a:pt x="51" y="117"/>
                    <a:pt x="63" y="117"/>
                    <a:pt x="66" y="117"/>
                  </a:cubicBezTo>
                  <a:cubicBezTo>
                    <a:pt x="70" y="117"/>
                    <a:pt x="68" y="119"/>
                    <a:pt x="67" y="120"/>
                  </a:cubicBezTo>
                  <a:cubicBezTo>
                    <a:pt x="67" y="121"/>
                    <a:pt x="64" y="123"/>
                    <a:pt x="63" y="123"/>
                  </a:cubicBezTo>
                  <a:cubicBezTo>
                    <a:pt x="62" y="124"/>
                    <a:pt x="63" y="125"/>
                    <a:pt x="64" y="126"/>
                  </a:cubicBezTo>
                  <a:cubicBezTo>
                    <a:pt x="64" y="128"/>
                    <a:pt x="63" y="129"/>
                    <a:pt x="63" y="130"/>
                  </a:cubicBezTo>
                  <a:cubicBezTo>
                    <a:pt x="62" y="131"/>
                    <a:pt x="65" y="133"/>
                    <a:pt x="66" y="133"/>
                  </a:cubicBezTo>
                  <a:cubicBezTo>
                    <a:pt x="67" y="134"/>
                    <a:pt x="67" y="134"/>
                    <a:pt x="67" y="135"/>
                  </a:cubicBezTo>
                  <a:cubicBezTo>
                    <a:pt x="66" y="135"/>
                    <a:pt x="67" y="136"/>
                    <a:pt x="68" y="136"/>
                  </a:cubicBezTo>
                  <a:cubicBezTo>
                    <a:pt x="68" y="136"/>
                    <a:pt x="70" y="137"/>
                    <a:pt x="72" y="138"/>
                  </a:cubicBezTo>
                  <a:cubicBezTo>
                    <a:pt x="73" y="139"/>
                    <a:pt x="74" y="137"/>
                    <a:pt x="74" y="137"/>
                  </a:cubicBezTo>
                  <a:cubicBezTo>
                    <a:pt x="76" y="136"/>
                    <a:pt x="80" y="130"/>
                    <a:pt x="81" y="128"/>
                  </a:cubicBezTo>
                  <a:cubicBezTo>
                    <a:pt x="82" y="127"/>
                    <a:pt x="83" y="126"/>
                    <a:pt x="83" y="125"/>
                  </a:cubicBezTo>
                  <a:cubicBezTo>
                    <a:pt x="84" y="125"/>
                    <a:pt x="86" y="124"/>
                    <a:pt x="86" y="124"/>
                  </a:cubicBezTo>
                  <a:cubicBezTo>
                    <a:pt x="87" y="123"/>
                    <a:pt x="88" y="124"/>
                    <a:pt x="89" y="124"/>
                  </a:cubicBezTo>
                  <a:cubicBezTo>
                    <a:pt x="90" y="124"/>
                    <a:pt x="89" y="123"/>
                    <a:pt x="88" y="122"/>
                  </a:cubicBezTo>
                  <a:cubicBezTo>
                    <a:pt x="87" y="121"/>
                    <a:pt x="86" y="119"/>
                    <a:pt x="85" y="119"/>
                  </a:cubicBezTo>
                  <a:cubicBezTo>
                    <a:pt x="83" y="118"/>
                    <a:pt x="86" y="114"/>
                    <a:pt x="87" y="112"/>
                  </a:cubicBezTo>
                  <a:cubicBezTo>
                    <a:pt x="88" y="111"/>
                    <a:pt x="90" y="111"/>
                    <a:pt x="89" y="112"/>
                  </a:cubicBezTo>
                  <a:cubicBezTo>
                    <a:pt x="89" y="113"/>
                    <a:pt x="89" y="113"/>
                    <a:pt x="89" y="115"/>
                  </a:cubicBezTo>
                  <a:cubicBezTo>
                    <a:pt x="89" y="116"/>
                    <a:pt x="89" y="117"/>
                    <a:pt x="90" y="115"/>
                  </a:cubicBezTo>
                  <a:cubicBezTo>
                    <a:pt x="90" y="114"/>
                    <a:pt x="90" y="114"/>
                    <a:pt x="91" y="115"/>
                  </a:cubicBezTo>
                  <a:cubicBezTo>
                    <a:pt x="92" y="116"/>
                    <a:pt x="91" y="116"/>
                    <a:pt x="93" y="117"/>
                  </a:cubicBezTo>
                  <a:cubicBezTo>
                    <a:pt x="94" y="117"/>
                    <a:pt x="93" y="118"/>
                    <a:pt x="93" y="118"/>
                  </a:cubicBezTo>
                  <a:cubicBezTo>
                    <a:pt x="92" y="119"/>
                    <a:pt x="92" y="119"/>
                    <a:pt x="93" y="119"/>
                  </a:cubicBezTo>
                  <a:cubicBezTo>
                    <a:pt x="94" y="119"/>
                    <a:pt x="96" y="119"/>
                    <a:pt x="98" y="118"/>
                  </a:cubicBezTo>
                  <a:cubicBezTo>
                    <a:pt x="100" y="118"/>
                    <a:pt x="105" y="118"/>
                    <a:pt x="107" y="117"/>
                  </a:cubicBezTo>
                  <a:cubicBezTo>
                    <a:pt x="109" y="117"/>
                    <a:pt x="111" y="116"/>
                    <a:pt x="111" y="116"/>
                  </a:cubicBezTo>
                  <a:cubicBezTo>
                    <a:pt x="111" y="115"/>
                    <a:pt x="112" y="114"/>
                    <a:pt x="113" y="113"/>
                  </a:cubicBezTo>
                  <a:cubicBezTo>
                    <a:pt x="114" y="112"/>
                    <a:pt x="114" y="112"/>
                    <a:pt x="115" y="111"/>
                  </a:cubicBezTo>
                  <a:cubicBezTo>
                    <a:pt x="115" y="109"/>
                    <a:pt x="117" y="111"/>
                    <a:pt x="119" y="111"/>
                  </a:cubicBezTo>
                  <a:cubicBezTo>
                    <a:pt x="120" y="111"/>
                    <a:pt x="119" y="112"/>
                    <a:pt x="118" y="112"/>
                  </a:cubicBezTo>
                  <a:cubicBezTo>
                    <a:pt x="116" y="113"/>
                    <a:pt x="118" y="116"/>
                    <a:pt x="118" y="117"/>
                  </a:cubicBezTo>
                  <a:cubicBezTo>
                    <a:pt x="118" y="119"/>
                    <a:pt x="118" y="120"/>
                    <a:pt x="120" y="118"/>
                  </a:cubicBezTo>
                  <a:cubicBezTo>
                    <a:pt x="122" y="117"/>
                    <a:pt x="123" y="113"/>
                    <a:pt x="123" y="112"/>
                  </a:cubicBezTo>
                  <a:cubicBezTo>
                    <a:pt x="123" y="110"/>
                    <a:pt x="123" y="110"/>
                    <a:pt x="125" y="110"/>
                  </a:cubicBezTo>
                  <a:cubicBezTo>
                    <a:pt x="126" y="109"/>
                    <a:pt x="128" y="109"/>
                    <a:pt x="129" y="108"/>
                  </a:cubicBezTo>
                  <a:cubicBezTo>
                    <a:pt x="129" y="107"/>
                    <a:pt x="130" y="107"/>
                    <a:pt x="130" y="109"/>
                  </a:cubicBezTo>
                  <a:cubicBezTo>
                    <a:pt x="130" y="111"/>
                    <a:pt x="131" y="111"/>
                    <a:pt x="131" y="110"/>
                  </a:cubicBezTo>
                  <a:cubicBezTo>
                    <a:pt x="131" y="109"/>
                    <a:pt x="131" y="108"/>
                    <a:pt x="130" y="106"/>
                  </a:cubicBezTo>
                  <a:cubicBezTo>
                    <a:pt x="130" y="104"/>
                    <a:pt x="131" y="104"/>
                    <a:pt x="132" y="104"/>
                  </a:cubicBezTo>
                  <a:cubicBezTo>
                    <a:pt x="132" y="104"/>
                    <a:pt x="133" y="103"/>
                    <a:pt x="133" y="102"/>
                  </a:cubicBezTo>
                  <a:cubicBezTo>
                    <a:pt x="134" y="101"/>
                    <a:pt x="135" y="102"/>
                    <a:pt x="136" y="102"/>
                  </a:cubicBezTo>
                  <a:cubicBezTo>
                    <a:pt x="138" y="103"/>
                    <a:pt x="137" y="103"/>
                    <a:pt x="136" y="104"/>
                  </a:cubicBezTo>
                  <a:cubicBezTo>
                    <a:pt x="136" y="104"/>
                    <a:pt x="135" y="105"/>
                    <a:pt x="134" y="106"/>
                  </a:cubicBezTo>
                  <a:cubicBezTo>
                    <a:pt x="134" y="106"/>
                    <a:pt x="133" y="107"/>
                    <a:pt x="133" y="107"/>
                  </a:cubicBezTo>
                  <a:cubicBezTo>
                    <a:pt x="133" y="107"/>
                    <a:pt x="134" y="108"/>
                    <a:pt x="134" y="109"/>
                  </a:cubicBezTo>
                  <a:cubicBezTo>
                    <a:pt x="133" y="110"/>
                    <a:pt x="133" y="110"/>
                    <a:pt x="133" y="111"/>
                  </a:cubicBezTo>
                  <a:cubicBezTo>
                    <a:pt x="134" y="112"/>
                    <a:pt x="134" y="113"/>
                    <a:pt x="133" y="113"/>
                  </a:cubicBezTo>
                  <a:cubicBezTo>
                    <a:pt x="132" y="114"/>
                    <a:pt x="134" y="114"/>
                    <a:pt x="134" y="114"/>
                  </a:cubicBezTo>
                  <a:cubicBezTo>
                    <a:pt x="141" y="112"/>
                    <a:pt x="142" y="107"/>
                    <a:pt x="142" y="105"/>
                  </a:cubicBezTo>
                  <a:cubicBezTo>
                    <a:pt x="142" y="103"/>
                    <a:pt x="147" y="101"/>
                    <a:pt x="148" y="100"/>
                  </a:cubicBezTo>
                  <a:cubicBezTo>
                    <a:pt x="149" y="100"/>
                    <a:pt x="148" y="99"/>
                    <a:pt x="146" y="96"/>
                  </a:cubicBezTo>
                  <a:cubicBezTo>
                    <a:pt x="144" y="94"/>
                    <a:pt x="144" y="91"/>
                    <a:pt x="145" y="90"/>
                  </a:cubicBezTo>
                  <a:cubicBezTo>
                    <a:pt x="145" y="90"/>
                    <a:pt x="147" y="84"/>
                    <a:pt x="147" y="82"/>
                  </a:cubicBezTo>
                  <a:cubicBezTo>
                    <a:pt x="147" y="81"/>
                    <a:pt x="147" y="82"/>
                    <a:pt x="149" y="80"/>
                  </a:cubicBezTo>
                  <a:cubicBezTo>
                    <a:pt x="152" y="78"/>
                    <a:pt x="150" y="67"/>
                    <a:pt x="150" y="64"/>
                  </a:cubicBezTo>
                  <a:cubicBezTo>
                    <a:pt x="149" y="60"/>
                    <a:pt x="150" y="57"/>
                    <a:pt x="151" y="56"/>
                  </a:cubicBezTo>
                  <a:cubicBezTo>
                    <a:pt x="152" y="56"/>
                    <a:pt x="153" y="55"/>
                    <a:pt x="154" y="55"/>
                  </a:cubicBezTo>
                  <a:cubicBezTo>
                    <a:pt x="155" y="54"/>
                    <a:pt x="155" y="52"/>
                    <a:pt x="157" y="55"/>
                  </a:cubicBezTo>
                  <a:cubicBezTo>
                    <a:pt x="159" y="58"/>
                    <a:pt x="158" y="54"/>
                    <a:pt x="158" y="50"/>
                  </a:cubicBezTo>
                  <a:cubicBezTo>
                    <a:pt x="158" y="46"/>
                    <a:pt x="160" y="45"/>
                    <a:pt x="160" y="45"/>
                  </a:cubicBezTo>
                  <a:cubicBezTo>
                    <a:pt x="161" y="45"/>
                    <a:pt x="161" y="45"/>
                    <a:pt x="162" y="44"/>
                  </a:cubicBezTo>
                  <a:cubicBezTo>
                    <a:pt x="162" y="43"/>
                    <a:pt x="162" y="44"/>
                    <a:pt x="163" y="44"/>
                  </a:cubicBezTo>
                  <a:cubicBezTo>
                    <a:pt x="164" y="43"/>
                    <a:pt x="164" y="42"/>
                    <a:pt x="165" y="40"/>
                  </a:cubicBezTo>
                  <a:cubicBezTo>
                    <a:pt x="165" y="38"/>
                    <a:pt x="165" y="37"/>
                    <a:pt x="166" y="34"/>
                  </a:cubicBezTo>
                  <a:cubicBezTo>
                    <a:pt x="167" y="32"/>
                    <a:pt x="164" y="26"/>
                    <a:pt x="163" y="24"/>
                  </a:cubicBezTo>
                  <a:cubicBezTo>
                    <a:pt x="162" y="23"/>
                    <a:pt x="161" y="19"/>
                    <a:pt x="160" y="17"/>
                  </a:cubicBezTo>
                  <a:cubicBezTo>
                    <a:pt x="159" y="16"/>
                    <a:pt x="157" y="14"/>
                    <a:pt x="156" y="11"/>
                  </a:cubicBezTo>
                  <a:cubicBezTo>
                    <a:pt x="156" y="9"/>
                    <a:pt x="157" y="4"/>
                    <a:pt x="157" y="3"/>
                  </a:cubicBezTo>
                  <a:cubicBezTo>
                    <a:pt x="158" y="2"/>
                    <a:pt x="157" y="1"/>
                    <a:pt x="156" y="1"/>
                  </a:cubicBezTo>
                  <a:cubicBezTo>
                    <a:pt x="154" y="1"/>
                    <a:pt x="153" y="1"/>
                    <a:pt x="151" y="0"/>
                  </a:cubicBezTo>
                  <a:cubicBezTo>
                    <a:pt x="149" y="0"/>
                    <a:pt x="149" y="0"/>
                    <a:pt x="147" y="4"/>
                  </a:cubicBezTo>
                  <a:cubicBezTo>
                    <a:pt x="145" y="9"/>
                    <a:pt x="151" y="5"/>
                    <a:pt x="154" y="5"/>
                  </a:cubicBezTo>
                  <a:cubicBezTo>
                    <a:pt x="156" y="4"/>
                    <a:pt x="155" y="7"/>
                    <a:pt x="154" y="10"/>
                  </a:cubicBezTo>
                  <a:cubicBezTo>
                    <a:pt x="153" y="12"/>
                    <a:pt x="152" y="12"/>
                    <a:pt x="150" y="11"/>
                  </a:cubicBezTo>
                  <a:cubicBezTo>
                    <a:pt x="149" y="11"/>
                    <a:pt x="148" y="12"/>
                    <a:pt x="148" y="12"/>
                  </a:cubicBezTo>
                  <a:cubicBezTo>
                    <a:pt x="148" y="12"/>
                    <a:pt x="147" y="12"/>
                    <a:pt x="146" y="11"/>
                  </a:cubicBezTo>
                  <a:cubicBezTo>
                    <a:pt x="145" y="10"/>
                    <a:pt x="145" y="8"/>
                    <a:pt x="145" y="7"/>
                  </a:cubicBezTo>
                  <a:cubicBezTo>
                    <a:pt x="146" y="6"/>
                    <a:pt x="144" y="5"/>
                    <a:pt x="143" y="5"/>
                  </a:cubicBezTo>
                  <a:cubicBezTo>
                    <a:pt x="141" y="5"/>
                    <a:pt x="142" y="5"/>
                    <a:pt x="141" y="6"/>
                  </a:cubicBezTo>
                  <a:cubicBezTo>
                    <a:pt x="141" y="7"/>
                    <a:pt x="141" y="8"/>
                    <a:pt x="141" y="9"/>
                  </a:cubicBezTo>
                  <a:cubicBezTo>
                    <a:pt x="140" y="11"/>
                    <a:pt x="139" y="11"/>
                    <a:pt x="136" y="14"/>
                  </a:cubicBezTo>
                  <a:cubicBezTo>
                    <a:pt x="133" y="17"/>
                    <a:pt x="135" y="17"/>
                    <a:pt x="135" y="19"/>
                  </a:cubicBezTo>
                  <a:cubicBezTo>
                    <a:pt x="135" y="20"/>
                    <a:pt x="134" y="25"/>
                    <a:pt x="133" y="26"/>
                  </a:cubicBezTo>
                  <a:cubicBezTo>
                    <a:pt x="132" y="28"/>
                    <a:pt x="132" y="27"/>
                    <a:pt x="133" y="28"/>
                  </a:cubicBezTo>
                  <a:cubicBezTo>
                    <a:pt x="133" y="29"/>
                    <a:pt x="134" y="29"/>
                    <a:pt x="134" y="29"/>
                  </a:cubicBezTo>
                  <a:cubicBezTo>
                    <a:pt x="135" y="28"/>
                    <a:pt x="136" y="29"/>
                    <a:pt x="136" y="29"/>
                  </a:cubicBezTo>
                  <a:cubicBezTo>
                    <a:pt x="138" y="33"/>
                    <a:pt x="132" y="48"/>
                    <a:pt x="131" y="49"/>
                  </a:cubicBezTo>
                  <a:cubicBezTo>
                    <a:pt x="130" y="49"/>
                    <a:pt x="128" y="54"/>
                    <a:pt x="128" y="57"/>
                  </a:cubicBezTo>
                  <a:cubicBezTo>
                    <a:pt x="127" y="59"/>
                    <a:pt x="126" y="61"/>
                    <a:pt x="125" y="62"/>
                  </a:cubicBezTo>
                  <a:cubicBezTo>
                    <a:pt x="124" y="62"/>
                    <a:pt x="116" y="69"/>
                    <a:pt x="115" y="71"/>
                  </a:cubicBezTo>
                  <a:cubicBezTo>
                    <a:pt x="114" y="73"/>
                    <a:pt x="106" y="76"/>
                    <a:pt x="104" y="77"/>
                  </a:cubicBezTo>
                  <a:cubicBezTo>
                    <a:pt x="102" y="78"/>
                    <a:pt x="99" y="79"/>
                    <a:pt x="97" y="81"/>
                  </a:cubicBezTo>
                  <a:cubicBezTo>
                    <a:pt x="95" y="83"/>
                    <a:pt x="94" y="83"/>
                    <a:pt x="93" y="82"/>
                  </a:cubicBezTo>
                  <a:cubicBezTo>
                    <a:pt x="91" y="81"/>
                    <a:pt x="92" y="79"/>
                    <a:pt x="92" y="78"/>
                  </a:cubicBezTo>
                  <a:cubicBezTo>
                    <a:pt x="92" y="77"/>
                    <a:pt x="92" y="77"/>
                    <a:pt x="91" y="78"/>
                  </a:cubicBezTo>
                  <a:cubicBezTo>
                    <a:pt x="90" y="78"/>
                    <a:pt x="90" y="77"/>
                    <a:pt x="89" y="76"/>
                  </a:cubicBezTo>
                  <a:cubicBezTo>
                    <a:pt x="89" y="75"/>
                    <a:pt x="90" y="75"/>
                    <a:pt x="91" y="75"/>
                  </a:cubicBezTo>
                  <a:cubicBezTo>
                    <a:pt x="92" y="75"/>
                    <a:pt x="92" y="75"/>
                    <a:pt x="93" y="74"/>
                  </a:cubicBezTo>
                  <a:cubicBezTo>
                    <a:pt x="93" y="74"/>
                    <a:pt x="94" y="73"/>
                    <a:pt x="94" y="74"/>
                  </a:cubicBezTo>
                  <a:cubicBezTo>
                    <a:pt x="95" y="74"/>
                    <a:pt x="95" y="74"/>
                    <a:pt x="96" y="73"/>
                  </a:cubicBezTo>
                  <a:cubicBezTo>
                    <a:pt x="97" y="72"/>
                    <a:pt x="96" y="71"/>
                    <a:pt x="96" y="70"/>
                  </a:cubicBezTo>
                  <a:cubicBezTo>
                    <a:pt x="95" y="69"/>
                    <a:pt x="95" y="70"/>
                    <a:pt x="94" y="70"/>
                  </a:cubicBezTo>
                  <a:cubicBezTo>
                    <a:pt x="93" y="71"/>
                    <a:pt x="91" y="71"/>
                    <a:pt x="89" y="71"/>
                  </a:cubicBezTo>
                  <a:cubicBezTo>
                    <a:pt x="88" y="72"/>
                    <a:pt x="87" y="73"/>
                    <a:pt x="87" y="76"/>
                  </a:cubicBezTo>
                  <a:cubicBezTo>
                    <a:pt x="88" y="79"/>
                    <a:pt x="88" y="81"/>
                    <a:pt x="87" y="83"/>
                  </a:cubicBezTo>
                  <a:cubicBezTo>
                    <a:pt x="86" y="84"/>
                    <a:pt x="80" y="91"/>
                    <a:pt x="78" y="93"/>
                  </a:cubicBezTo>
                  <a:cubicBezTo>
                    <a:pt x="76" y="95"/>
                    <a:pt x="77" y="97"/>
                    <a:pt x="77" y="99"/>
                  </a:cubicBezTo>
                  <a:cubicBezTo>
                    <a:pt x="78" y="101"/>
                    <a:pt x="78" y="101"/>
                    <a:pt x="77" y="101"/>
                  </a:cubicBezTo>
                  <a:cubicBezTo>
                    <a:pt x="77" y="101"/>
                    <a:pt x="76" y="101"/>
                    <a:pt x="75" y="103"/>
                  </a:cubicBezTo>
                  <a:cubicBezTo>
                    <a:pt x="73" y="104"/>
                    <a:pt x="72" y="104"/>
                    <a:pt x="71" y="104"/>
                  </a:cubicBezTo>
                  <a:cubicBezTo>
                    <a:pt x="69" y="103"/>
                    <a:pt x="68" y="104"/>
                    <a:pt x="67" y="104"/>
                  </a:cubicBezTo>
                  <a:cubicBezTo>
                    <a:pt x="66" y="105"/>
                    <a:pt x="66" y="104"/>
                    <a:pt x="66" y="102"/>
                  </a:cubicBezTo>
                  <a:cubicBezTo>
                    <a:pt x="65" y="101"/>
                    <a:pt x="66" y="101"/>
                    <a:pt x="66" y="100"/>
                  </a:cubicBezTo>
                  <a:cubicBezTo>
                    <a:pt x="65" y="99"/>
                    <a:pt x="62" y="100"/>
                    <a:pt x="61" y="101"/>
                  </a:cubicBezTo>
                  <a:cubicBezTo>
                    <a:pt x="59" y="102"/>
                    <a:pt x="54" y="102"/>
                    <a:pt x="51" y="102"/>
                  </a:cubicBezTo>
                  <a:cubicBezTo>
                    <a:pt x="49" y="103"/>
                    <a:pt x="40" y="103"/>
                    <a:pt x="39" y="103"/>
                  </a:cubicBezTo>
                  <a:cubicBezTo>
                    <a:pt x="37" y="103"/>
                    <a:pt x="30" y="104"/>
                    <a:pt x="29" y="105"/>
                  </a:cubicBezTo>
                  <a:cubicBezTo>
                    <a:pt x="27" y="105"/>
                    <a:pt x="26" y="105"/>
                    <a:pt x="27" y="106"/>
                  </a:cubicBezTo>
                  <a:cubicBezTo>
                    <a:pt x="27" y="107"/>
                    <a:pt x="27" y="107"/>
                    <a:pt x="26" y="108"/>
                  </a:cubicBezTo>
                  <a:cubicBezTo>
                    <a:pt x="25" y="109"/>
                    <a:pt x="16" y="115"/>
                    <a:pt x="14" y="116"/>
                  </a:cubicBezTo>
                  <a:cubicBezTo>
                    <a:pt x="12" y="118"/>
                    <a:pt x="9" y="120"/>
                    <a:pt x="8" y="121"/>
                  </a:cubicBezTo>
                  <a:cubicBezTo>
                    <a:pt x="7" y="122"/>
                    <a:pt x="5" y="123"/>
                    <a:pt x="4" y="122"/>
                  </a:cubicBezTo>
                  <a:cubicBezTo>
                    <a:pt x="2" y="122"/>
                    <a:pt x="1" y="122"/>
                    <a:pt x="1" y="123"/>
                  </a:cubicBezTo>
                  <a:cubicBezTo>
                    <a:pt x="0" y="123"/>
                    <a:pt x="0" y="124"/>
                    <a:pt x="1" y="125"/>
                  </a:cubicBezTo>
                  <a:cubicBezTo>
                    <a:pt x="1" y="126"/>
                    <a:pt x="1" y="126"/>
                    <a:pt x="1" y="127"/>
                  </a:cubicBezTo>
                  <a:cubicBezTo>
                    <a:pt x="0" y="127"/>
                    <a:pt x="0" y="128"/>
                    <a:pt x="0" y="128"/>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2" name="Freeform 578">
              <a:extLst>
                <a:ext uri="{FF2B5EF4-FFF2-40B4-BE49-F238E27FC236}">
                  <a16:creationId xmlns="" xmlns:a16="http://schemas.microsoft.com/office/drawing/2014/main" id="{D8C56D33-F084-49E9-A48D-76EF6FC76688}"/>
                </a:ext>
              </a:extLst>
            </p:cNvPr>
            <p:cNvSpPr>
              <a:spLocks/>
            </p:cNvSpPr>
            <p:nvPr/>
          </p:nvSpPr>
          <p:spPr bwMode="auto">
            <a:xfrm>
              <a:off x="5079258" y="2620312"/>
              <a:ext cx="4444" cy="8888"/>
            </a:xfrm>
            <a:custGeom>
              <a:avLst/>
              <a:gdLst>
                <a:gd name="T0" fmla="*/ 1 w 5"/>
                <a:gd name="T1" fmla="*/ 8 h 9"/>
                <a:gd name="T2" fmla="*/ 2 w 5"/>
                <a:gd name="T3" fmla="*/ 8 h 9"/>
                <a:gd name="T4" fmla="*/ 5 w 5"/>
                <a:gd name="T5" fmla="*/ 3 h 9"/>
                <a:gd name="T6" fmla="*/ 4 w 5"/>
                <a:gd name="T7" fmla="*/ 1 h 9"/>
                <a:gd name="T8" fmla="*/ 1 w 5"/>
                <a:gd name="T9" fmla="*/ 5 h 9"/>
                <a:gd name="T10" fmla="*/ 1 w 5"/>
                <a:gd name="T11" fmla="*/ 8 h 9"/>
              </a:gdLst>
              <a:ahLst/>
              <a:cxnLst>
                <a:cxn ang="0">
                  <a:pos x="T0" y="T1"/>
                </a:cxn>
                <a:cxn ang="0">
                  <a:pos x="T2" y="T3"/>
                </a:cxn>
                <a:cxn ang="0">
                  <a:pos x="T4" y="T5"/>
                </a:cxn>
                <a:cxn ang="0">
                  <a:pos x="T6" y="T7"/>
                </a:cxn>
                <a:cxn ang="0">
                  <a:pos x="T8" y="T9"/>
                </a:cxn>
                <a:cxn ang="0">
                  <a:pos x="T10" y="T11"/>
                </a:cxn>
              </a:cxnLst>
              <a:rect l="0" t="0" r="r" b="b"/>
              <a:pathLst>
                <a:path w="5" h="9">
                  <a:moveTo>
                    <a:pt x="1" y="8"/>
                  </a:moveTo>
                  <a:cubicBezTo>
                    <a:pt x="1" y="8"/>
                    <a:pt x="1" y="9"/>
                    <a:pt x="2" y="8"/>
                  </a:cubicBezTo>
                  <a:cubicBezTo>
                    <a:pt x="4" y="7"/>
                    <a:pt x="5" y="6"/>
                    <a:pt x="5" y="3"/>
                  </a:cubicBezTo>
                  <a:cubicBezTo>
                    <a:pt x="5" y="0"/>
                    <a:pt x="5" y="0"/>
                    <a:pt x="4" y="1"/>
                  </a:cubicBezTo>
                  <a:cubicBezTo>
                    <a:pt x="4" y="1"/>
                    <a:pt x="0" y="3"/>
                    <a:pt x="1" y="5"/>
                  </a:cubicBezTo>
                  <a:cubicBezTo>
                    <a:pt x="2" y="8"/>
                    <a:pt x="2" y="7"/>
                    <a:pt x="1"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3" name="Freeform 579">
              <a:extLst>
                <a:ext uri="{FF2B5EF4-FFF2-40B4-BE49-F238E27FC236}">
                  <a16:creationId xmlns="" xmlns:a16="http://schemas.microsoft.com/office/drawing/2014/main" id="{0EE23DC8-6FAC-427A-8523-F44566A077AB}"/>
                </a:ext>
              </a:extLst>
            </p:cNvPr>
            <p:cNvSpPr>
              <a:spLocks/>
            </p:cNvSpPr>
            <p:nvPr/>
          </p:nvSpPr>
          <p:spPr bwMode="auto">
            <a:xfrm>
              <a:off x="4930382" y="2714749"/>
              <a:ext cx="5555" cy="6666"/>
            </a:xfrm>
            <a:custGeom>
              <a:avLst/>
              <a:gdLst>
                <a:gd name="T0" fmla="*/ 2 w 5"/>
                <a:gd name="T1" fmla="*/ 2 h 6"/>
                <a:gd name="T2" fmla="*/ 4 w 5"/>
                <a:gd name="T3" fmla="*/ 4 h 6"/>
                <a:gd name="T4" fmla="*/ 4 w 5"/>
                <a:gd name="T5" fmla="*/ 2 h 6"/>
                <a:gd name="T6" fmla="*/ 2 w 5"/>
                <a:gd name="T7" fmla="*/ 2 h 6"/>
              </a:gdLst>
              <a:ahLst/>
              <a:cxnLst>
                <a:cxn ang="0">
                  <a:pos x="T0" y="T1"/>
                </a:cxn>
                <a:cxn ang="0">
                  <a:pos x="T2" y="T3"/>
                </a:cxn>
                <a:cxn ang="0">
                  <a:pos x="T4" y="T5"/>
                </a:cxn>
                <a:cxn ang="0">
                  <a:pos x="T6" y="T7"/>
                </a:cxn>
              </a:cxnLst>
              <a:rect l="0" t="0" r="r" b="b"/>
              <a:pathLst>
                <a:path w="5" h="6">
                  <a:moveTo>
                    <a:pt x="2" y="2"/>
                  </a:moveTo>
                  <a:cubicBezTo>
                    <a:pt x="1" y="2"/>
                    <a:pt x="0" y="6"/>
                    <a:pt x="4" y="4"/>
                  </a:cubicBezTo>
                  <a:cubicBezTo>
                    <a:pt x="4" y="4"/>
                    <a:pt x="5" y="3"/>
                    <a:pt x="4" y="2"/>
                  </a:cubicBezTo>
                  <a:cubicBezTo>
                    <a:pt x="3" y="0"/>
                    <a:pt x="3" y="1"/>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4" name="Freeform 580">
              <a:extLst>
                <a:ext uri="{FF2B5EF4-FFF2-40B4-BE49-F238E27FC236}">
                  <a16:creationId xmlns="" xmlns:a16="http://schemas.microsoft.com/office/drawing/2014/main" id="{A16A26D9-F124-4371-8748-E347E655E2DC}"/>
                </a:ext>
              </a:extLst>
            </p:cNvPr>
            <p:cNvSpPr>
              <a:spLocks/>
            </p:cNvSpPr>
            <p:nvPr/>
          </p:nvSpPr>
          <p:spPr bwMode="auto">
            <a:xfrm>
              <a:off x="4937048" y="2711415"/>
              <a:ext cx="2222" cy="3333"/>
            </a:xfrm>
            <a:custGeom>
              <a:avLst/>
              <a:gdLst>
                <a:gd name="T0" fmla="*/ 2 w 2"/>
                <a:gd name="T1" fmla="*/ 2 h 4"/>
                <a:gd name="T2" fmla="*/ 1 w 2"/>
                <a:gd name="T3" fmla="*/ 3 h 4"/>
                <a:gd name="T4" fmla="*/ 2 w 2"/>
                <a:gd name="T5" fmla="*/ 2 h 4"/>
              </a:gdLst>
              <a:ahLst/>
              <a:cxnLst>
                <a:cxn ang="0">
                  <a:pos x="T0" y="T1"/>
                </a:cxn>
                <a:cxn ang="0">
                  <a:pos x="T2" y="T3"/>
                </a:cxn>
                <a:cxn ang="0">
                  <a:pos x="T4" y="T5"/>
                </a:cxn>
              </a:cxnLst>
              <a:rect l="0" t="0" r="r" b="b"/>
              <a:pathLst>
                <a:path w="2" h="4">
                  <a:moveTo>
                    <a:pt x="2" y="2"/>
                  </a:moveTo>
                  <a:cubicBezTo>
                    <a:pt x="2" y="0"/>
                    <a:pt x="0" y="2"/>
                    <a:pt x="1" y="3"/>
                  </a:cubicBezTo>
                  <a:cubicBezTo>
                    <a:pt x="1" y="3"/>
                    <a:pt x="2" y="4"/>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5" name="Freeform 581">
              <a:extLst>
                <a:ext uri="{FF2B5EF4-FFF2-40B4-BE49-F238E27FC236}">
                  <a16:creationId xmlns="" xmlns:a16="http://schemas.microsoft.com/office/drawing/2014/main" id="{B0C9B623-2300-41CC-AC72-A73E90BE55E7}"/>
                </a:ext>
              </a:extLst>
            </p:cNvPr>
            <p:cNvSpPr>
              <a:spLocks/>
            </p:cNvSpPr>
            <p:nvPr/>
          </p:nvSpPr>
          <p:spPr bwMode="auto">
            <a:xfrm>
              <a:off x="4952603" y="2720303"/>
              <a:ext cx="3333" cy="7777"/>
            </a:xfrm>
            <a:custGeom>
              <a:avLst/>
              <a:gdLst>
                <a:gd name="T0" fmla="*/ 2 w 4"/>
                <a:gd name="T1" fmla="*/ 5 h 7"/>
                <a:gd name="T2" fmla="*/ 3 w 4"/>
                <a:gd name="T3" fmla="*/ 2 h 7"/>
                <a:gd name="T4" fmla="*/ 2 w 4"/>
                <a:gd name="T5" fmla="*/ 1 h 7"/>
                <a:gd name="T6" fmla="*/ 0 w 4"/>
                <a:gd name="T7" fmla="*/ 4 h 7"/>
                <a:gd name="T8" fmla="*/ 2 w 4"/>
                <a:gd name="T9" fmla="*/ 5 h 7"/>
              </a:gdLst>
              <a:ahLst/>
              <a:cxnLst>
                <a:cxn ang="0">
                  <a:pos x="T0" y="T1"/>
                </a:cxn>
                <a:cxn ang="0">
                  <a:pos x="T2" y="T3"/>
                </a:cxn>
                <a:cxn ang="0">
                  <a:pos x="T4" y="T5"/>
                </a:cxn>
                <a:cxn ang="0">
                  <a:pos x="T6" y="T7"/>
                </a:cxn>
                <a:cxn ang="0">
                  <a:pos x="T8" y="T9"/>
                </a:cxn>
              </a:cxnLst>
              <a:rect l="0" t="0" r="r" b="b"/>
              <a:pathLst>
                <a:path w="4" h="7">
                  <a:moveTo>
                    <a:pt x="2" y="5"/>
                  </a:moveTo>
                  <a:cubicBezTo>
                    <a:pt x="3" y="3"/>
                    <a:pt x="4" y="3"/>
                    <a:pt x="3" y="2"/>
                  </a:cubicBezTo>
                  <a:cubicBezTo>
                    <a:pt x="3" y="1"/>
                    <a:pt x="3" y="0"/>
                    <a:pt x="2" y="1"/>
                  </a:cubicBezTo>
                  <a:cubicBezTo>
                    <a:pt x="0" y="1"/>
                    <a:pt x="0" y="0"/>
                    <a:pt x="0" y="4"/>
                  </a:cubicBezTo>
                  <a:cubicBezTo>
                    <a:pt x="0" y="4"/>
                    <a:pt x="0" y="7"/>
                    <a:pt x="2"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6" name="Freeform 582">
              <a:extLst>
                <a:ext uri="{FF2B5EF4-FFF2-40B4-BE49-F238E27FC236}">
                  <a16:creationId xmlns="" xmlns:a16="http://schemas.microsoft.com/office/drawing/2014/main" id="{5F479D61-4761-4B6F-8FF4-A22CE65E09B1}"/>
                </a:ext>
              </a:extLst>
            </p:cNvPr>
            <p:cNvSpPr>
              <a:spLocks/>
            </p:cNvSpPr>
            <p:nvPr/>
          </p:nvSpPr>
          <p:spPr bwMode="auto">
            <a:xfrm>
              <a:off x="4945936" y="2696972"/>
              <a:ext cx="38886" cy="49996"/>
            </a:xfrm>
            <a:custGeom>
              <a:avLst/>
              <a:gdLst>
                <a:gd name="T0" fmla="*/ 3 w 37"/>
                <a:gd name="T1" fmla="*/ 10 h 49"/>
                <a:gd name="T2" fmla="*/ 0 w 37"/>
                <a:gd name="T3" fmla="*/ 11 h 49"/>
                <a:gd name="T4" fmla="*/ 2 w 37"/>
                <a:gd name="T5" fmla="*/ 14 h 49"/>
                <a:gd name="T6" fmla="*/ 6 w 37"/>
                <a:gd name="T7" fmla="*/ 18 h 49"/>
                <a:gd name="T8" fmla="*/ 4 w 37"/>
                <a:gd name="T9" fmla="*/ 17 h 49"/>
                <a:gd name="T10" fmla="*/ 2 w 37"/>
                <a:gd name="T11" fmla="*/ 15 h 49"/>
                <a:gd name="T12" fmla="*/ 1 w 37"/>
                <a:gd name="T13" fmla="*/ 16 h 49"/>
                <a:gd name="T14" fmla="*/ 3 w 37"/>
                <a:gd name="T15" fmla="*/ 20 h 49"/>
                <a:gd name="T16" fmla="*/ 5 w 37"/>
                <a:gd name="T17" fmla="*/ 22 h 49"/>
                <a:gd name="T18" fmla="*/ 9 w 37"/>
                <a:gd name="T19" fmla="*/ 20 h 49"/>
                <a:gd name="T20" fmla="*/ 10 w 37"/>
                <a:gd name="T21" fmla="*/ 22 h 49"/>
                <a:gd name="T22" fmla="*/ 10 w 37"/>
                <a:gd name="T23" fmla="*/ 19 h 49"/>
                <a:gd name="T24" fmla="*/ 9 w 37"/>
                <a:gd name="T25" fmla="*/ 17 h 49"/>
                <a:gd name="T26" fmla="*/ 9 w 37"/>
                <a:gd name="T27" fmla="*/ 15 h 49"/>
                <a:gd name="T28" fmla="*/ 9 w 37"/>
                <a:gd name="T29" fmla="*/ 13 h 49"/>
                <a:gd name="T30" fmla="*/ 12 w 37"/>
                <a:gd name="T31" fmla="*/ 14 h 49"/>
                <a:gd name="T32" fmla="*/ 15 w 37"/>
                <a:gd name="T33" fmla="*/ 19 h 49"/>
                <a:gd name="T34" fmla="*/ 15 w 37"/>
                <a:gd name="T35" fmla="*/ 21 h 49"/>
                <a:gd name="T36" fmla="*/ 15 w 37"/>
                <a:gd name="T37" fmla="*/ 22 h 49"/>
                <a:gd name="T38" fmla="*/ 15 w 37"/>
                <a:gd name="T39" fmla="*/ 24 h 49"/>
                <a:gd name="T40" fmla="*/ 13 w 37"/>
                <a:gd name="T41" fmla="*/ 28 h 49"/>
                <a:gd name="T42" fmla="*/ 9 w 37"/>
                <a:gd name="T43" fmla="*/ 35 h 49"/>
                <a:gd name="T44" fmla="*/ 10 w 37"/>
                <a:gd name="T45" fmla="*/ 38 h 49"/>
                <a:gd name="T46" fmla="*/ 10 w 37"/>
                <a:gd name="T47" fmla="*/ 42 h 49"/>
                <a:gd name="T48" fmla="*/ 9 w 37"/>
                <a:gd name="T49" fmla="*/ 44 h 49"/>
                <a:gd name="T50" fmla="*/ 12 w 37"/>
                <a:gd name="T51" fmla="*/ 45 h 49"/>
                <a:gd name="T52" fmla="*/ 15 w 37"/>
                <a:gd name="T53" fmla="*/ 46 h 49"/>
                <a:gd name="T54" fmla="*/ 16 w 37"/>
                <a:gd name="T55" fmla="*/ 44 h 49"/>
                <a:gd name="T56" fmla="*/ 15 w 37"/>
                <a:gd name="T57" fmla="*/ 38 h 49"/>
                <a:gd name="T58" fmla="*/ 18 w 37"/>
                <a:gd name="T59" fmla="*/ 37 h 49"/>
                <a:gd name="T60" fmla="*/ 18 w 37"/>
                <a:gd name="T61" fmla="*/ 39 h 49"/>
                <a:gd name="T62" fmla="*/ 17 w 37"/>
                <a:gd name="T63" fmla="*/ 42 h 49"/>
                <a:gd name="T64" fmla="*/ 17 w 37"/>
                <a:gd name="T65" fmla="*/ 47 h 49"/>
                <a:gd name="T66" fmla="*/ 18 w 37"/>
                <a:gd name="T67" fmla="*/ 47 h 49"/>
                <a:gd name="T68" fmla="*/ 23 w 37"/>
                <a:gd name="T69" fmla="*/ 43 h 49"/>
                <a:gd name="T70" fmla="*/ 24 w 37"/>
                <a:gd name="T71" fmla="*/ 41 h 49"/>
                <a:gd name="T72" fmla="*/ 27 w 37"/>
                <a:gd name="T73" fmla="*/ 40 h 49"/>
                <a:gd name="T74" fmla="*/ 35 w 37"/>
                <a:gd name="T75" fmla="*/ 19 h 49"/>
                <a:gd name="T76" fmla="*/ 36 w 37"/>
                <a:gd name="T77" fmla="*/ 14 h 49"/>
                <a:gd name="T78" fmla="*/ 33 w 37"/>
                <a:gd name="T79" fmla="*/ 11 h 49"/>
                <a:gd name="T80" fmla="*/ 29 w 37"/>
                <a:gd name="T81" fmla="*/ 11 h 49"/>
                <a:gd name="T82" fmla="*/ 30 w 37"/>
                <a:gd name="T83" fmla="*/ 9 h 49"/>
                <a:gd name="T84" fmla="*/ 30 w 37"/>
                <a:gd name="T85" fmla="*/ 5 h 49"/>
                <a:gd name="T86" fmla="*/ 28 w 37"/>
                <a:gd name="T87" fmla="*/ 5 h 49"/>
                <a:gd name="T88" fmla="*/ 23 w 37"/>
                <a:gd name="T89" fmla="*/ 5 h 49"/>
                <a:gd name="T90" fmla="*/ 20 w 37"/>
                <a:gd name="T91" fmla="*/ 0 h 49"/>
                <a:gd name="T92" fmla="*/ 14 w 37"/>
                <a:gd name="T93" fmla="*/ 2 h 49"/>
                <a:gd name="T94" fmla="*/ 11 w 37"/>
                <a:gd name="T95" fmla="*/ 4 h 49"/>
                <a:gd name="T96" fmla="*/ 8 w 37"/>
                <a:gd name="T97" fmla="*/ 7 h 49"/>
                <a:gd name="T98" fmla="*/ 6 w 37"/>
                <a:gd name="T99" fmla="*/ 8 h 49"/>
                <a:gd name="T100" fmla="*/ 4 w 37"/>
                <a:gd name="T101" fmla="*/ 8 h 49"/>
                <a:gd name="T102" fmla="*/ 3 w 37"/>
                <a:gd name="T103"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49">
                  <a:moveTo>
                    <a:pt x="3" y="10"/>
                  </a:moveTo>
                  <a:cubicBezTo>
                    <a:pt x="2" y="10"/>
                    <a:pt x="0" y="10"/>
                    <a:pt x="0" y="11"/>
                  </a:cubicBezTo>
                  <a:cubicBezTo>
                    <a:pt x="1" y="12"/>
                    <a:pt x="1" y="14"/>
                    <a:pt x="2" y="14"/>
                  </a:cubicBezTo>
                  <a:cubicBezTo>
                    <a:pt x="2" y="14"/>
                    <a:pt x="7" y="18"/>
                    <a:pt x="6" y="18"/>
                  </a:cubicBezTo>
                  <a:cubicBezTo>
                    <a:pt x="5" y="19"/>
                    <a:pt x="4" y="19"/>
                    <a:pt x="4" y="17"/>
                  </a:cubicBezTo>
                  <a:cubicBezTo>
                    <a:pt x="3" y="15"/>
                    <a:pt x="3" y="15"/>
                    <a:pt x="2" y="15"/>
                  </a:cubicBezTo>
                  <a:cubicBezTo>
                    <a:pt x="2" y="15"/>
                    <a:pt x="1" y="15"/>
                    <a:pt x="1" y="16"/>
                  </a:cubicBezTo>
                  <a:cubicBezTo>
                    <a:pt x="1" y="17"/>
                    <a:pt x="1" y="18"/>
                    <a:pt x="3" y="20"/>
                  </a:cubicBezTo>
                  <a:cubicBezTo>
                    <a:pt x="5" y="22"/>
                    <a:pt x="1" y="23"/>
                    <a:pt x="5" y="22"/>
                  </a:cubicBezTo>
                  <a:cubicBezTo>
                    <a:pt x="8" y="20"/>
                    <a:pt x="9" y="19"/>
                    <a:pt x="9" y="20"/>
                  </a:cubicBezTo>
                  <a:cubicBezTo>
                    <a:pt x="8" y="22"/>
                    <a:pt x="8" y="23"/>
                    <a:pt x="10" y="22"/>
                  </a:cubicBezTo>
                  <a:cubicBezTo>
                    <a:pt x="11" y="21"/>
                    <a:pt x="13" y="21"/>
                    <a:pt x="10" y="19"/>
                  </a:cubicBezTo>
                  <a:cubicBezTo>
                    <a:pt x="7" y="18"/>
                    <a:pt x="7" y="18"/>
                    <a:pt x="9" y="17"/>
                  </a:cubicBezTo>
                  <a:cubicBezTo>
                    <a:pt x="10" y="16"/>
                    <a:pt x="10" y="16"/>
                    <a:pt x="9" y="15"/>
                  </a:cubicBezTo>
                  <a:cubicBezTo>
                    <a:pt x="8" y="13"/>
                    <a:pt x="8" y="13"/>
                    <a:pt x="9" y="13"/>
                  </a:cubicBezTo>
                  <a:cubicBezTo>
                    <a:pt x="10" y="13"/>
                    <a:pt x="12" y="12"/>
                    <a:pt x="12" y="14"/>
                  </a:cubicBezTo>
                  <a:cubicBezTo>
                    <a:pt x="13" y="16"/>
                    <a:pt x="14" y="18"/>
                    <a:pt x="15" y="19"/>
                  </a:cubicBezTo>
                  <a:cubicBezTo>
                    <a:pt x="15" y="20"/>
                    <a:pt x="16" y="20"/>
                    <a:pt x="15" y="21"/>
                  </a:cubicBezTo>
                  <a:cubicBezTo>
                    <a:pt x="14" y="22"/>
                    <a:pt x="13" y="22"/>
                    <a:pt x="15" y="22"/>
                  </a:cubicBezTo>
                  <a:cubicBezTo>
                    <a:pt x="16" y="22"/>
                    <a:pt x="16" y="22"/>
                    <a:pt x="15" y="24"/>
                  </a:cubicBezTo>
                  <a:cubicBezTo>
                    <a:pt x="14" y="25"/>
                    <a:pt x="15" y="26"/>
                    <a:pt x="13" y="28"/>
                  </a:cubicBezTo>
                  <a:cubicBezTo>
                    <a:pt x="12" y="30"/>
                    <a:pt x="8" y="31"/>
                    <a:pt x="9" y="35"/>
                  </a:cubicBezTo>
                  <a:cubicBezTo>
                    <a:pt x="9" y="38"/>
                    <a:pt x="10" y="38"/>
                    <a:pt x="10" y="38"/>
                  </a:cubicBezTo>
                  <a:cubicBezTo>
                    <a:pt x="10" y="38"/>
                    <a:pt x="11" y="42"/>
                    <a:pt x="10" y="42"/>
                  </a:cubicBezTo>
                  <a:cubicBezTo>
                    <a:pt x="8" y="42"/>
                    <a:pt x="7" y="42"/>
                    <a:pt x="9" y="44"/>
                  </a:cubicBezTo>
                  <a:cubicBezTo>
                    <a:pt x="11" y="45"/>
                    <a:pt x="11" y="44"/>
                    <a:pt x="12" y="45"/>
                  </a:cubicBezTo>
                  <a:cubicBezTo>
                    <a:pt x="14" y="45"/>
                    <a:pt x="14" y="46"/>
                    <a:pt x="15" y="46"/>
                  </a:cubicBezTo>
                  <a:cubicBezTo>
                    <a:pt x="15" y="46"/>
                    <a:pt x="17" y="46"/>
                    <a:pt x="16" y="44"/>
                  </a:cubicBezTo>
                  <a:cubicBezTo>
                    <a:pt x="14" y="42"/>
                    <a:pt x="14" y="40"/>
                    <a:pt x="15" y="38"/>
                  </a:cubicBezTo>
                  <a:cubicBezTo>
                    <a:pt x="16" y="37"/>
                    <a:pt x="17" y="36"/>
                    <a:pt x="18" y="37"/>
                  </a:cubicBezTo>
                  <a:cubicBezTo>
                    <a:pt x="18" y="38"/>
                    <a:pt x="18" y="39"/>
                    <a:pt x="18" y="39"/>
                  </a:cubicBezTo>
                  <a:cubicBezTo>
                    <a:pt x="17" y="40"/>
                    <a:pt x="17" y="40"/>
                    <a:pt x="17" y="42"/>
                  </a:cubicBezTo>
                  <a:cubicBezTo>
                    <a:pt x="18" y="43"/>
                    <a:pt x="18" y="46"/>
                    <a:pt x="17" y="47"/>
                  </a:cubicBezTo>
                  <a:cubicBezTo>
                    <a:pt x="17" y="48"/>
                    <a:pt x="16" y="49"/>
                    <a:pt x="18" y="47"/>
                  </a:cubicBezTo>
                  <a:cubicBezTo>
                    <a:pt x="20" y="46"/>
                    <a:pt x="23" y="45"/>
                    <a:pt x="23" y="43"/>
                  </a:cubicBezTo>
                  <a:cubicBezTo>
                    <a:pt x="23" y="41"/>
                    <a:pt x="23" y="40"/>
                    <a:pt x="24" y="41"/>
                  </a:cubicBezTo>
                  <a:cubicBezTo>
                    <a:pt x="25" y="42"/>
                    <a:pt x="26" y="43"/>
                    <a:pt x="27" y="40"/>
                  </a:cubicBezTo>
                  <a:cubicBezTo>
                    <a:pt x="28" y="37"/>
                    <a:pt x="32" y="22"/>
                    <a:pt x="35" y="19"/>
                  </a:cubicBezTo>
                  <a:cubicBezTo>
                    <a:pt x="37" y="17"/>
                    <a:pt x="36" y="17"/>
                    <a:pt x="36" y="14"/>
                  </a:cubicBezTo>
                  <a:cubicBezTo>
                    <a:pt x="35" y="11"/>
                    <a:pt x="34" y="11"/>
                    <a:pt x="33" y="11"/>
                  </a:cubicBezTo>
                  <a:cubicBezTo>
                    <a:pt x="32" y="12"/>
                    <a:pt x="30" y="11"/>
                    <a:pt x="29" y="11"/>
                  </a:cubicBezTo>
                  <a:cubicBezTo>
                    <a:pt x="28" y="10"/>
                    <a:pt x="29" y="10"/>
                    <a:pt x="30" y="9"/>
                  </a:cubicBezTo>
                  <a:cubicBezTo>
                    <a:pt x="31" y="9"/>
                    <a:pt x="32" y="6"/>
                    <a:pt x="30" y="5"/>
                  </a:cubicBezTo>
                  <a:cubicBezTo>
                    <a:pt x="28" y="4"/>
                    <a:pt x="29" y="4"/>
                    <a:pt x="28" y="5"/>
                  </a:cubicBezTo>
                  <a:cubicBezTo>
                    <a:pt x="27" y="6"/>
                    <a:pt x="24" y="7"/>
                    <a:pt x="23" y="5"/>
                  </a:cubicBezTo>
                  <a:cubicBezTo>
                    <a:pt x="21" y="2"/>
                    <a:pt x="21" y="0"/>
                    <a:pt x="20" y="0"/>
                  </a:cubicBezTo>
                  <a:cubicBezTo>
                    <a:pt x="19" y="0"/>
                    <a:pt x="14" y="0"/>
                    <a:pt x="14" y="2"/>
                  </a:cubicBezTo>
                  <a:cubicBezTo>
                    <a:pt x="13" y="4"/>
                    <a:pt x="12" y="4"/>
                    <a:pt x="11" y="4"/>
                  </a:cubicBezTo>
                  <a:cubicBezTo>
                    <a:pt x="10" y="5"/>
                    <a:pt x="8" y="6"/>
                    <a:pt x="8" y="7"/>
                  </a:cubicBezTo>
                  <a:cubicBezTo>
                    <a:pt x="7" y="8"/>
                    <a:pt x="7" y="8"/>
                    <a:pt x="6" y="8"/>
                  </a:cubicBezTo>
                  <a:cubicBezTo>
                    <a:pt x="5" y="7"/>
                    <a:pt x="4" y="6"/>
                    <a:pt x="4" y="8"/>
                  </a:cubicBezTo>
                  <a:cubicBezTo>
                    <a:pt x="4" y="9"/>
                    <a:pt x="4" y="10"/>
                    <a:pt x="3" y="10"/>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7" name="Freeform 583">
              <a:extLst>
                <a:ext uri="{FF2B5EF4-FFF2-40B4-BE49-F238E27FC236}">
                  <a16:creationId xmlns="" xmlns:a16="http://schemas.microsoft.com/office/drawing/2014/main" id="{8189F83A-3A0B-4EE5-98FB-D8347997B80D}"/>
                </a:ext>
              </a:extLst>
            </p:cNvPr>
            <p:cNvSpPr>
              <a:spLocks/>
            </p:cNvSpPr>
            <p:nvPr/>
          </p:nvSpPr>
          <p:spPr bwMode="auto">
            <a:xfrm>
              <a:off x="4983711" y="2689195"/>
              <a:ext cx="42219" cy="27776"/>
            </a:xfrm>
            <a:custGeom>
              <a:avLst/>
              <a:gdLst>
                <a:gd name="T0" fmla="*/ 3 w 41"/>
                <a:gd name="T1" fmla="*/ 15 h 27"/>
                <a:gd name="T2" fmla="*/ 2 w 41"/>
                <a:gd name="T3" fmla="*/ 16 h 27"/>
                <a:gd name="T4" fmla="*/ 6 w 41"/>
                <a:gd name="T5" fmla="*/ 16 h 27"/>
                <a:gd name="T6" fmla="*/ 7 w 41"/>
                <a:gd name="T7" fmla="*/ 18 h 27"/>
                <a:gd name="T8" fmla="*/ 6 w 41"/>
                <a:gd name="T9" fmla="*/ 21 h 27"/>
                <a:gd name="T10" fmla="*/ 7 w 41"/>
                <a:gd name="T11" fmla="*/ 23 h 27"/>
                <a:gd name="T12" fmla="*/ 8 w 41"/>
                <a:gd name="T13" fmla="*/ 24 h 27"/>
                <a:gd name="T14" fmla="*/ 9 w 41"/>
                <a:gd name="T15" fmla="*/ 26 h 27"/>
                <a:gd name="T16" fmla="*/ 12 w 41"/>
                <a:gd name="T17" fmla="*/ 27 h 27"/>
                <a:gd name="T18" fmla="*/ 15 w 41"/>
                <a:gd name="T19" fmla="*/ 27 h 27"/>
                <a:gd name="T20" fmla="*/ 15 w 41"/>
                <a:gd name="T21" fmla="*/ 24 h 27"/>
                <a:gd name="T22" fmla="*/ 17 w 41"/>
                <a:gd name="T23" fmla="*/ 21 h 27"/>
                <a:gd name="T24" fmla="*/ 24 w 41"/>
                <a:gd name="T25" fmla="*/ 14 h 27"/>
                <a:gd name="T26" fmla="*/ 31 w 41"/>
                <a:gd name="T27" fmla="*/ 18 h 27"/>
                <a:gd name="T28" fmla="*/ 33 w 41"/>
                <a:gd name="T29" fmla="*/ 15 h 27"/>
                <a:gd name="T30" fmla="*/ 40 w 41"/>
                <a:gd name="T31" fmla="*/ 9 h 27"/>
                <a:gd name="T32" fmla="*/ 40 w 41"/>
                <a:gd name="T33" fmla="*/ 8 h 27"/>
                <a:gd name="T34" fmla="*/ 39 w 41"/>
                <a:gd name="T35" fmla="*/ 6 h 27"/>
                <a:gd name="T36" fmla="*/ 39 w 41"/>
                <a:gd name="T37" fmla="*/ 3 h 27"/>
                <a:gd name="T38" fmla="*/ 38 w 41"/>
                <a:gd name="T39" fmla="*/ 2 h 27"/>
                <a:gd name="T40" fmla="*/ 31 w 41"/>
                <a:gd name="T41" fmla="*/ 1 h 27"/>
                <a:gd name="T42" fmla="*/ 24 w 41"/>
                <a:gd name="T43" fmla="*/ 1 h 27"/>
                <a:gd name="T44" fmla="*/ 24 w 41"/>
                <a:gd name="T45" fmla="*/ 4 h 27"/>
                <a:gd name="T46" fmla="*/ 19 w 41"/>
                <a:gd name="T47" fmla="*/ 7 h 27"/>
                <a:gd name="T48" fmla="*/ 14 w 41"/>
                <a:gd name="T49" fmla="*/ 4 h 27"/>
                <a:gd name="T50" fmla="*/ 12 w 41"/>
                <a:gd name="T51" fmla="*/ 6 h 27"/>
                <a:gd name="T52" fmla="*/ 11 w 41"/>
                <a:gd name="T53" fmla="*/ 9 h 27"/>
                <a:gd name="T54" fmla="*/ 3 w 41"/>
                <a:gd name="T5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27">
                  <a:moveTo>
                    <a:pt x="3" y="15"/>
                  </a:moveTo>
                  <a:cubicBezTo>
                    <a:pt x="0" y="17"/>
                    <a:pt x="2" y="16"/>
                    <a:pt x="2" y="16"/>
                  </a:cubicBezTo>
                  <a:cubicBezTo>
                    <a:pt x="5" y="14"/>
                    <a:pt x="6" y="15"/>
                    <a:pt x="6" y="16"/>
                  </a:cubicBezTo>
                  <a:cubicBezTo>
                    <a:pt x="6" y="18"/>
                    <a:pt x="8" y="17"/>
                    <a:pt x="7" y="18"/>
                  </a:cubicBezTo>
                  <a:cubicBezTo>
                    <a:pt x="6" y="18"/>
                    <a:pt x="7" y="19"/>
                    <a:pt x="6" y="21"/>
                  </a:cubicBezTo>
                  <a:cubicBezTo>
                    <a:pt x="6" y="22"/>
                    <a:pt x="7" y="22"/>
                    <a:pt x="7" y="23"/>
                  </a:cubicBezTo>
                  <a:cubicBezTo>
                    <a:pt x="7" y="24"/>
                    <a:pt x="7" y="24"/>
                    <a:pt x="8" y="24"/>
                  </a:cubicBezTo>
                  <a:cubicBezTo>
                    <a:pt x="9" y="23"/>
                    <a:pt x="9" y="24"/>
                    <a:pt x="9" y="26"/>
                  </a:cubicBezTo>
                  <a:cubicBezTo>
                    <a:pt x="10" y="27"/>
                    <a:pt x="11" y="27"/>
                    <a:pt x="12" y="27"/>
                  </a:cubicBezTo>
                  <a:cubicBezTo>
                    <a:pt x="13" y="27"/>
                    <a:pt x="14" y="27"/>
                    <a:pt x="15" y="27"/>
                  </a:cubicBezTo>
                  <a:cubicBezTo>
                    <a:pt x="15" y="26"/>
                    <a:pt x="15" y="25"/>
                    <a:pt x="15" y="24"/>
                  </a:cubicBezTo>
                  <a:cubicBezTo>
                    <a:pt x="15" y="23"/>
                    <a:pt x="16" y="21"/>
                    <a:pt x="17" y="21"/>
                  </a:cubicBezTo>
                  <a:cubicBezTo>
                    <a:pt x="18" y="20"/>
                    <a:pt x="21" y="17"/>
                    <a:pt x="24" y="14"/>
                  </a:cubicBezTo>
                  <a:cubicBezTo>
                    <a:pt x="28" y="12"/>
                    <a:pt x="29" y="16"/>
                    <a:pt x="31" y="18"/>
                  </a:cubicBezTo>
                  <a:cubicBezTo>
                    <a:pt x="33" y="20"/>
                    <a:pt x="33" y="17"/>
                    <a:pt x="33" y="15"/>
                  </a:cubicBezTo>
                  <a:cubicBezTo>
                    <a:pt x="34" y="13"/>
                    <a:pt x="39" y="10"/>
                    <a:pt x="40" y="9"/>
                  </a:cubicBezTo>
                  <a:cubicBezTo>
                    <a:pt x="41" y="8"/>
                    <a:pt x="40" y="9"/>
                    <a:pt x="40" y="8"/>
                  </a:cubicBezTo>
                  <a:cubicBezTo>
                    <a:pt x="40" y="7"/>
                    <a:pt x="40" y="6"/>
                    <a:pt x="39" y="6"/>
                  </a:cubicBezTo>
                  <a:cubicBezTo>
                    <a:pt x="38" y="6"/>
                    <a:pt x="39" y="5"/>
                    <a:pt x="39" y="3"/>
                  </a:cubicBezTo>
                  <a:cubicBezTo>
                    <a:pt x="40" y="2"/>
                    <a:pt x="39" y="2"/>
                    <a:pt x="38" y="2"/>
                  </a:cubicBezTo>
                  <a:cubicBezTo>
                    <a:pt x="36" y="2"/>
                    <a:pt x="33" y="1"/>
                    <a:pt x="31" y="1"/>
                  </a:cubicBezTo>
                  <a:cubicBezTo>
                    <a:pt x="29" y="0"/>
                    <a:pt x="26" y="0"/>
                    <a:pt x="24" y="1"/>
                  </a:cubicBezTo>
                  <a:cubicBezTo>
                    <a:pt x="23" y="2"/>
                    <a:pt x="24" y="2"/>
                    <a:pt x="24" y="4"/>
                  </a:cubicBezTo>
                  <a:cubicBezTo>
                    <a:pt x="24" y="6"/>
                    <a:pt x="22" y="6"/>
                    <a:pt x="19" y="7"/>
                  </a:cubicBezTo>
                  <a:cubicBezTo>
                    <a:pt x="15" y="8"/>
                    <a:pt x="15" y="5"/>
                    <a:pt x="14" y="4"/>
                  </a:cubicBezTo>
                  <a:cubicBezTo>
                    <a:pt x="13" y="3"/>
                    <a:pt x="13" y="5"/>
                    <a:pt x="12" y="6"/>
                  </a:cubicBezTo>
                  <a:cubicBezTo>
                    <a:pt x="11" y="7"/>
                    <a:pt x="10" y="8"/>
                    <a:pt x="11" y="9"/>
                  </a:cubicBezTo>
                  <a:cubicBezTo>
                    <a:pt x="11" y="10"/>
                    <a:pt x="6" y="13"/>
                    <a:pt x="3" y="1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8" name="Freeform 584">
              <a:extLst>
                <a:ext uri="{FF2B5EF4-FFF2-40B4-BE49-F238E27FC236}">
                  <a16:creationId xmlns="" xmlns:a16="http://schemas.microsoft.com/office/drawing/2014/main" id="{27C4B46C-3534-49A4-99DC-67C3EF2DE1A1}"/>
                </a:ext>
              </a:extLst>
            </p:cNvPr>
            <p:cNvSpPr>
              <a:spLocks/>
            </p:cNvSpPr>
            <p:nvPr/>
          </p:nvSpPr>
          <p:spPr bwMode="auto">
            <a:xfrm>
              <a:off x="4914828" y="2815850"/>
              <a:ext cx="11110" cy="13332"/>
            </a:xfrm>
            <a:custGeom>
              <a:avLst/>
              <a:gdLst>
                <a:gd name="T0" fmla="*/ 2 w 11"/>
                <a:gd name="T1" fmla="*/ 9 h 13"/>
                <a:gd name="T2" fmla="*/ 1 w 11"/>
                <a:gd name="T3" fmla="*/ 12 h 13"/>
                <a:gd name="T4" fmla="*/ 4 w 11"/>
                <a:gd name="T5" fmla="*/ 11 h 13"/>
                <a:gd name="T6" fmla="*/ 9 w 11"/>
                <a:gd name="T7" fmla="*/ 4 h 13"/>
                <a:gd name="T8" fmla="*/ 9 w 11"/>
                <a:gd name="T9" fmla="*/ 2 h 13"/>
                <a:gd name="T10" fmla="*/ 6 w 11"/>
                <a:gd name="T11" fmla="*/ 3 h 13"/>
                <a:gd name="T12" fmla="*/ 5 w 11"/>
                <a:gd name="T13" fmla="*/ 4 h 13"/>
                <a:gd name="T14" fmla="*/ 5 w 11"/>
                <a:gd name="T15" fmla="*/ 6 h 13"/>
                <a:gd name="T16" fmla="*/ 2 w 11"/>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2" y="9"/>
                  </a:moveTo>
                  <a:cubicBezTo>
                    <a:pt x="2" y="10"/>
                    <a:pt x="0" y="11"/>
                    <a:pt x="1" y="12"/>
                  </a:cubicBezTo>
                  <a:cubicBezTo>
                    <a:pt x="1" y="12"/>
                    <a:pt x="3" y="13"/>
                    <a:pt x="4" y="11"/>
                  </a:cubicBezTo>
                  <a:cubicBezTo>
                    <a:pt x="5" y="8"/>
                    <a:pt x="7" y="5"/>
                    <a:pt x="9" y="4"/>
                  </a:cubicBezTo>
                  <a:cubicBezTo>
                    <a:pt x="10" y="2"/>
                    <a:pt x="11" y="0"/>
                    <a:pt x="9" y="2"/>
                  </a:cubicBezTo>
                  <a:cubicBezTo>
                    <a:pt x="7" y="4"/>
                    <a:pt x="7" y="4"/>
                    <a:pt x="6" y="3"/>
                  </a:cubicBezTo>
                  <a:cubicBezTo>
                    <a:pt x="5" y="2"/>
                    <a:pt x="4" y="3"/>
                    <a:pt x="5" y="4"/>
                  </a:cubicBezTo>
                  <a:cubicBezTo>
                    <a:pt x="6" y="5"/>
                    <a:pt x="6" y="5"/>
                    <a:pt x="5" y="6"/>
                  </a:cubicBezTo>
                  <a:cubicBezTo>
                    <a:pt x="3" y="7"/>
                    <a:pt x="2" y="8"/>
                    <a:pt x="2"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89" name="Freeform 585">
              <a:extLst>
                <a:ext uri="{FF2B5EF4-FFF2-40B4-BE49-F238E27FC236}">
                  <a16:creationId xmlns="" xmlns:a16="http://schemas.microsoft.com/office/drawing/2014/main" id="{C1D82C68-7E68-4038-8EEE-4CED4555888D}"/>
                </a:ext>
              </a:extLst>
            </p:cNvPr>
            <p:cNvSpPr>
              <a:spLocks/>
            </p:cNvSpPr>
            <p:nvPr/>
          </p:nvSpPr>
          <p:spPr bwMode="auto">
            <a:xfrm>
              <a:off x="4939270" y="2789186"/>
              <a:ext cx="8888" cy="7777"/>
            </a:xfrm>
            <a:custGeom>
              <a:avLst/>
              <a:gdLst>
                <a:gd name="T0" fmla="*/ 2 w 9"/>
                <a:gd name="T1" fmla="*/ 5 h 8"/>
                <a:gd name="T2" fmla="*/ 7 w 9"/>
                <a:gd name="T3" fmla="*/ 3 h 8"/>
                <a:gd name="T4" fmla="*/ 6 w 9"/>
                <a:gd name="T5" fmla="*/ 2 h 8"/>
                <a:gd name="T6" fmla="*/ 2 w 9"/>
                <a:gd name="T7" fmla="*/ 5 h 8"/>
              </a:gdLst>
              <a:ahLst/>
              <a:cxnLst>
                <a:cxn ang="0">
                  <a:pos x="T0" y="T1"/>
                </a:cxn>
                <a:cxn ang="0">
                  <a:pos x="T2" y="T3"/>
                </a:cxn>
                <a:cxn ang="0">
                  <a:pos x="T4" y="T5"/>
                </a:cxn>
                <a:cxn ang="0">
                  <a:pos x="T6" y="T7"/>
                </a:cxn>
              </a:cxnLst>
              <a:rect l="0" t="0" r="r" b="b"/>
              <a:pathLst>
                <a:path w="9" h="8">
                  <a:moveTo>
                    <a:pt x="2" y="5"/>
                  </a:moveTo>
                  <a:cubicBezTo>
                    <a:pt x="3" y="6"/>
                    <a:pt x="4" y="8"/>
                    <a:pt x="7" y="3"/>
                  </a:cubicBezTo>
                  <a:cubicBezTo>
                    <a:pt x="7" y="3"/>
                    <a:pt x="9" y="0"/>
                    <a:pt x="6" y="2"/>
                  </a:cubicBezTo>
                  <a:cubicBezTo>
                    <a:pt x="3" y="3"/>
                    <a:pt x="0" y="3"/>
                    <a:pt x="2"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0" name="Freeform 586">
              <a:extLst>
                <a:ext uri="{FF2B5EF4-FFF2-40B4-BE49-F238E27FC236}">
                  <a16:creationId xmlns="" xmlns:a16="http://schemas.microsoft.com/office/drawing/2014/main" id="{81C18E80-0BE3-43E2-84C4-9EC318980F2C}"/>
                </a:ext>
              </a:extLst>
            </p:cNvPr>
            <p:cNvSpPr>
              <a:spLocks/>
            </p:cNvSpPr>
            <p:nvPr/>
          </p:nvSpPr>
          <p:spPr bwMode="auto">
            <a:xfrm>
              <a:off x="4958158" y="2755856"/>
              <a:ext cx="4444" cy="4444"/>
            </a:xfrm>
            <a:custGeom>
              <a:avLst/>
              <a:gdLst>
                <a:gd name="T0" fmla="*/ 4 w 4"/>
                <a:gd name="T1" fmla="*/ 4 h 5"/>
                <a:gd name="T2" fmla="*/ 3 w 4"/>
                <a:gd name="T3" fmla="*/ 2 h 5"/>
                <a:gd name="T4" fmla="*/ 1 w 4"/>
                <a:gd name="T5" fmla="*/ 1 h 5"/>
                <a:gd name="T6" fmla="*/ 1 w 4"/>
                <a:gd name="T7" fmla="*/ 3 h 5"/>
                <a:gd name="T8" fmla="*/ 4 w 4"/>
                <a:gd name="T9" fmla="*/ 4 h 5"/>
              </a:gdLst>
              <a:ahLst/>
              <a:cxnLst>
                <a:cxn ang="0">
                  <a:pos x="T0" y="T1"/>
                </a:cxn>
                <a:cxn ang="0">
                  <a:pos x="T2" y="T3"/>
                </a:cxn>
                <a:cxn ang="0">
                  <a:pos x="T4" y="T5"/>
                </a:cxn>
                <a:cxn ang="0">
                  <a:pos x="T6" y="T7"/>
                </a:cxn>
                <a:cxn ang="0">
                  <a:pos x="T8" y="T9"/>
                </a:cxn>
              </a:cxnLst>
              <a:rect l="0" t="0" r="r" b="b"/>
              <a:pathLst>
                <a:path w="4" h="5">
                  <a:moveTo>
                    <a:pt x="4" y="4"/>
                  </a:moveTo>
                  <a:cubicBezTo>
                    <a:pt x="4" y="4"/>
                    <a:pt x="4" y="3"/>
                    <a:pt x="3" y="2"/>
                  </a:cubicBezTo>
                  <a:cubicBezTo>
                    <a:pt x="2" y="0"/>
                    <a:pt x="2" y="0"/>
                    <a:pt x="1" y="1"/>
                  </a:cubicBezTo>
                  <a:cubicBezTo>
                    <a:pt x="0" y="1"/>
                    <a:pt x="0" y="2"/>
                    <a:pt x="1" y="3"/>
                  </a:cubicBezTo>
                  <a:cubicBezTo>
                    <a:pt x="2" y="4"/>
                    <a:pt x="3" y="5"/>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1" name="Freeform 587">
              <a:extLst>
                <a:ext uri="{FF2B5EF4-FFF2-40B4-BE49-F238E27FC236}">
                  <a16:creationId xmlns="" xmlns:a16="http://schemas.microsoft.com/office/drawing/2014/main" id="{EFC81709-F8F3-4424-BCDB-AC80E591F267}"/>
                </a:ext>
              </a:extLst>
            </p:cNvPr>
            <p:cNvSpPr>
              <a:spLocks/>
            </p:cNvSpPr>
            <p:nvPr/>
          </p:nvSpPr>
          <p:spPr bwMode="auto">
            <a:xfrm>
              <a:off x="4965935" y="2749190"/>
              <a:ext cx="3333" cy="8888"/>
            </a:xfrm>
            <a:custGeom>
              <a:avLst/>
              <a:gdLst>
                <a:gd name="T0" fmla="*/ 2 w 3"/>
                <a:gd name="T1" fmla="*/ 3 h 8"/>
                <a:gd name="T2" fmla="*/ 0 w 3"/>
                <a:gd name="T3" fmla="*/ 8 h 8"/>
                <a:gd name="T4" fmla="*/ 3 w 3"/>
                <a:gd name="T5" fmla="*/ 1 h 8"/>
                <a:gd name="T6" fmla="*/ 2 w 3"/>
                <a:gd name="T7" fmla="*/ 3 h 8"/>
              </a:gdLst>
              <a:ahLst/>
              <a:cxnLst>
                <a:cxn ang="0">
                  <a:pos x="T0" y="T1"/>
                </a:cxn>
                <a:cxn ang="0">
                  <a:pos x="T2" y="T3"/>
                </a:cxn>
                <a:cxn ang="0">
                  <a:pos x="T4" y="T5"/>
                </a:cxn>
                <a:cxn ang="0">
                  <a:pos x="T6" y="T7"/>
                </a:cxn>
              </a:cxnLst>
              <a:rect l="0" t="0" r="r" b="b"/>
              <a:pathLst>
                <a:path w="3" h="8">
                  <a:moveTo>
                    <a:pt x="2" y="3"/>
                  </a:moveTo>
                  <a:cubicBezTo>
                    <a:pt x="1" y="4"/>
                    <a:pt x="0" y="7"/>
                    <a:pt x="0" y="8"/>
                  </a:cubicBezTo>
                  <a:cubicBezTo>
                    <a:pt x="0" y="8"/>
                    <a:pt x="3" y="2"/>
                    <a:pt x="3" y="1"/>
                  </a:cubicBezTo>
                  <a:cubicBezTo>
                    <a:pt x="3" y="0"/>
                    <a:pt x="2" y="1"/>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2" name="Freeform 588">
              <a:extLst>
                <a:ext uri="{FF2B5EF4-FFF2-40B4-BE49-F238E27FC236}">
                  <a16:creationId xmlns="" xmlns:a16="http://schemas.microsoft.com/office/drawing/2014/main" id="{13B95552-D541-47BE-A332-D8B331E55555}"/>
                </a:ext>
              </a:extLst>
            </p:cNvPr>
            <p:cNvSpPr>
              <a:spLocks/>
            </p:cNvSpPr>
            <p:nvPr/>
          </p:nvSpPr>
          <p:spPr bwMode="auto">
            <a:xfrm>
              <a:off x="4935938" y="2799186"/>
              <a:ext cx="1111" cy="333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3"/>
                    <a:pt x="1" y="3"/>
                  </a:cubicBezTo>
                  <a:cubicBezTo>
                    <a:pt x="1" y="3"/>
                    <a:pt x="1" y="0"/>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3" name="Freeform 589">
              <a:extLst>
                <a:ext uri="{FF2B5EF4-FFF2-40B4-BE49-F238E27FC236}">
                  <a16:creationId xmlns="" xmlns:a16="http://schemas.microsoft.com/office/drawing/2014/main" id="{3CA5BBB2-E699-4586-9651-89C274CF86C0}"/>
                </a:ext>
              </a:extLst>
            </p:cNvPr>
            <p:cNvSpPr>
              <a:spLocks/>
            </p:cNvSpPr>
            <p:nvPr/>
          </p:nvSpPr>
          <p:spPr bwMode="auto">
            <a:xfrm>
              <a:off x="4940382" y="2792519"/>
              <a:ext cx="1111" cy="3333"/>
            </a:xfrm>
            <a:custGeom>
              <a:avLst/>
              <a:gdLst>
                <a:gd name="T0" fmla="*/ 0 w 2"/>
                <a:gd name="T1" fmla="*/ 2 h 3"/>
                <a:gd name="T2" fmla="*/ 2 w 2"/>
                <a:gd name="T3" fmla="*/ 3 h 3"/>
                <a:gd name="T4" fmla="*/ 0 w 2"/>
                <a:gd name="T5" fmla="*/ 2 h 3"/>
              </a:gdLst>
              <a:ahLst/>
              <a:cxnLst>
                <a:cxn ang="0">
                  <a:pos x="T0" y="T1"/>
                </a:cxn>
                <a:cxn ang="0">
                  <a:pos x="T2" y="T3"/>
                </a:cxn>
                <a:cxn ang="0">
                  <a:pos x="T4" y="T5"/>
                </a:cxn>
              </a:cxnLst>
              <a:rect l="0" t="0" r="r" b="b"/>
              <a:pathLst>
                <a:path w="2" h="3">
                  <a:moveTo>
                    <a:pt x="0" y="2"/>
                  </a:moveTo>
                  <a:cubicBezTo>
                    <a:pt x="1" y="3"/>
                    <a:pt x="2" y="3"/>
                    <a:pt x="2" y="3"/>
                  </a:cubicBezTo>
                  <a:cubicBezTo>
                    <a:pt x="2" y="3"/>
                    <a:pt x="0"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4" name="Freeform 590">
              <a:extLst>
                <a:ext uri="{FF2B5EF4-FFF2-40B4-BE49-F238E27FC236}">
                  <a16:creationId xmlns="" xmlns:a16="http://schemas.microsoft.com/office/drawing/2014/main" id="{24B1EDFD-0F62-4525-A656-0EBBCD335123}"/>
                </a:ext>
              </a:extLst>
            </p:cNvPr>
            <p:cNvSpPr>
              <a:spLocks/>
            </p:cNvSpPr>
            <p:nvPr/>
          </p:nvSpPr>
          <p:spPr bwMode="auto">
            <a:xfrm>
              <a:off x="4855945" y="2855847"/>
              <a:ext cx="3333" cy="4444"/>
            </a:xfrm>
            <a:custGeom>
              <a:avLst/>
              <a:gdLst>
                <a:gd name="T0" fmla="*/ 2 w 3"/>
                <a:gd name="T1" fmla="*/ 2 h 4"/>
                <a:gd name="T2" fmla="*/ 0 w 3"/>
                <a:gd name="T3" fmla="*/ 2 h 4"/>
                <a:gd name="T4" fmla="*/ 2 w 3"/>
                <a:gd name="T5" fmla="*/ 2 h 4"/>
              </a:gdLst>
              <a:ahLst/>
              <a:cxnLst>
                <a:cxn ang="0">
                  <a:pos x="T0" y="T1"/>
                </a:cxn>
                <a:cxn ang="0">
                  <a:pos x="T2" y="T3"/>
                </a:cxn>
                <a:cxn ang="0">
                  <a:pos x="T4" y="T5"/>
                </a:cxn>
              </a:cxnLst>
              <a:rect l="0" t="0" r="r" b="b"/>
              <a:pathLst>
                <a:path w="3" h="4">
                  <a:moveTo>
                    <a:pt x="2" y="2"/>
                  </a:moveTo>
                  <a:cubicBezTo>
                    <a:pt x="3" y="0"/>
                    <a:pt x="2" y="0"/>
                    <a:pt x="0" y="2"/>
                  </a:cubicBezTo>
                  <a:cubicBezTo>
                    <a:pt x="0" y="2"/>
                    <a:pt x="2" y="4"/>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5" name="Freeform 591">
              <a:extLst>
                <a:ext uri="{FF2B5EF4-FFF2-40B4-BE49-F238E27FC236}">
                  <a16:creationId xmlns="" xmlns:a16="http://schemas.microsoft.com/office/drawing/2014/main" id="{65533123-2C35-436C-9753-BE56CDA397BF}"/>
                </a:ext>
              </a:extLst>
            </p:cNvPr>
            <p:cNvSpPr>
              <a:spLocks/>
            </p:cNvSpPr>
            <p:nvPr/>
          </p:nvSpPr>
          <p:spPr bwMode="auto">
            <a:xfrm>
              <a:off x="4860389" y="2853625"/>
              <a:ext cx="4444" cy="3333"/>
            </a:xfrm>
            <a:custGeom>
              <a:avLst/>
              <a:gdLst>
                <a:gd name="T0" fmla="*/ 4 w 5"/>
                <a:gd name="T1" fmla="*/ 2 h 4"/>
                <a:gd name="T2" fmla="*/ 4 w 5"/>
                <a:gd name="T3" fmla="*/ 1 h 4"/>
                <a:gd name="T4" fmla="*/ 3 w 5"/>
                <a:gd name="T5" fmla="*/ 4 h 4"/>
                <a:gd name="T6" fmla="*/ 4 w 5"/>
                <a:gd name="T7" fmla="*/ 2 h 4"/>
              </a:gdLst>
              <a:ahLst/>
              <a:cxnLst>
                <a:cxn ang="0">
                  <a:pos x="T0" y="T1"/>
                </a:cxn>
                <a:cxn ang="0">
                  <a:pos x="T2" y="T3"/>
                </a:cxn>
                <a:cxn ang="0">
                  <a:pos x="T4" y="T5"/>
                </a:cxn>
                <a:cxn ang="0">
                  <a:pos x="T6" y="T7"/>
                </a:cxn>
              </a:cxnLst>
              <a:rect l="0" t="0" r="r" b="b"/>
              <a:pathLst>
                <a:path w="5" h="4">
                  <a:moveTo>
                    <a:pt x="4" y="2"/>
                  </a:moveTo>
                  <a:cubicBezTo>
                    <a:pt x="5" y="0"/>
                    <a:pt x="4" y="1"/>
                    <a:pt x="4" y="1"/>
                  </a:cubicBezTo>
                  <a:cubicBezTo>
                    <a:pt x="4" y="1"/>
                    <a:pt x="0" y="2"/>
                    <a:pt x="3" y="4"/>
                  </a:cubicBezTo>
                  <a:cubicBezTo>
                    <a:pt x="3" y="4"/>
                    <a:pt x="3" y="4"/>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6" name="Freeform 592">
              <a:extLst>
                <a:ext uri="{FF2B5EF4-FFF2-40B4-BE49-F238E27FC236}">
                  <a16:creationId xmlns="" xmlns:a16="http://schemas.microsoft.com/office/drawing/2014/main" id="{9B86F609-0E30-435F-A809-F8AC006338A6}"/>
                </a:ext>
              </a:extLst>
            </p:cNvPr>
            <p:cNvSpPr>
              <a:spLocks/>
            </p:cNvSpPr>
            <p:nvPr/>
          </p:nvSpPr>
          <p:spPr bwMode="auto">
            <a:xfrm>
              <a:off x="4878165" y="2848070"/>
              <a:ext cx="4444" cy="4444"/>
            </a:xfrm>
            <a:custGeom>
              <a:avLst/>
              <a:gdLst>
                <a:gd name="T0" fmla="*/ 2 w 4"/>
                <a:gd name="T1" fmla="*/ 3 h 4"/>
                <a:gd name="T2" fmla="*/ 2 w 4"/>
                <a:gd name="T3" fmla="*/ 2 h 4"/>
                <a:gd name="T4" fmla="*/ 1 w 4"/>
                <a:gd name="T5" fmla="*/ 2 h 4"/>
                <a:gd name="T6" fmla="*/ 2 w 4"/>
                <a:gd name="T7" fmla="*/ 3 h 4"/>
              </a:gdLst>
              <a:ahLst/>
              <a:cxnLst>
                <a:cxn ang="0">
                  <a:pos x="T0" y="T1"/>
                </a:cxn>
                <a:cxn ang="0">
                  <a:pos x="T2" y="T3"/>
                </a:cxn>
                <a:cxn ang="0">
                  <a:pos x="T4" y="T5"/>
                </a:cxn>
                <a:cxn ang="0">
                  <a:pos x="T6" y="T7"/>
                </a:cxn>
              </a:cxnLst>
              <a:rect l="0" t="0" r="r" b="b"/>
              <a:pathLst>
                <a:path w="4" h="4">
                  <a:moveTo>
                    <a:pt x="2" y="3"/>
                  </a:moveTo>
                  <a:cubicBezTo>
                    <a:pt x="2" y="3"/>
                    <a:pt x="4" y="4"/>
                    <a:pt x="2" y="2"/>
                  </a:cubicBezTo>
                  <a:cubicBezTo>
                    <a:pt x="1" y="1"/>
                    <a:pt x="1" y="0"/>
                    <a:pt x="1" y="2"/>
                  </a:cubicBezTo>
                  <a:cubicBezTo>
                    <a:pt x="0" y="3"/>
                    <a:pt x="1" y="3"/>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7" name="Freeform 593">
              <a:extLst>
                <a:ext uri="{FF2B5EF4-FFF2-40B4-BE49-F238E27FC236}">
                  <a16:creationId xmlns="" xmlns:a16="http://schemas.microsoft.com/office/drawing/2014/main" id="{A2EDA6EB-345D-4352-8A87-5E501CF0AEA4}"/>
                </a:ext>
              </a:extLst>
            </p:cNvPr>
            <p:cNvSpPr>
              <a:spLocks/>
            </p:cNvSpPr>
            <p:nvPr/>
          </p:nvSpPr>
          <p:spPr bwMode="auto">
            <a:xfrm>
              <a:off x="5001487" y="2654754"/>
              <a:ext cx="3333" cy="3333"/>
            </a:xfrm>
            <a:custGeom>
              <a:avLst/>
              <a:gdLst>
                <a:gd name="T0" fmla="*/ 3 w 4"/>
                <a:gd name="T1" fmla="*/ 0 h 3"/>
                <a:gd name="T2" fmla="*/ 1 w 4"/>
                <a:gd name="T3" fmla="*/ 1 h 3"/>
                <a:gd name="T4" fmla="*/ 3 w 4"/>
                <a:gd name="T5" fmla="*/ 0 h 3"/>
              </a:gdLst>
              <a:ahLst/>
              <a:cxnLst>
                <a:cxn ang="0">
                  <a:pos x="T0" y="T1"/>
                </a:cxn>
                <a:cxn ang="0">
                  <a:pos x="T2" y="T3"/>
                </a:cxn>
                <a:cxn ang="0">
                  <a:pos x="T4" y="T5"/>
                </a:cxn>
              </a:cxnLst>
              <a:rect l="0" t="0" r="r" b="b"/>
              <a:pathLst>
                <a:path w="4" h="3">
                  <a:moveTo>
                    <a:pt x="3" y="0"/>
                  </a:moveTo>
                  <a:cubicBezTo>
                    <a:pt x="2" y="0"/>
                    <a:pt x="0" y="0"/>
                    <a:pt x="1" y="1"/>
                  </a:cubicBezTo>
                  <a:cubicBezTo>
                    <a:pt x="2" y="3"/>
                    <a:pt x="4" y="3"/>
                    <a:pt x="3"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8" name="Freeform 594">
              <a:extLst>
                <a:ext uri="{FF2B5EF4-FFF2-40B4-BE49-F238E27FC236}">
                  <a16:creationId xmlns="" xmlns:a16="http://schemas.microsoft.com/office/drawing/2014/main" id="{F1FDD877-C3F6-481B-BC0C-B1BE40105A6E}"/>
                </a:ext>
              </a:extLst>
            </p:cNvPr>
            <p:cNvSpPr>
              <a:spLocks/>
            </p:cNvSpPr>
            <p:nvPr/>
          </p:nvSpPr>
          <p:spPr bwMode="auto">
            <a:xfrm>
              <a:off x="5022597" y="2686973"/>
              <a:ext cx="6666" cy="5555"/>
            </a:xfrm>
            <a:custGeom>
              <a:avLst/>
              <a:gdLst>
                <a:gd name="T0" fmla="*/ 4 w 6"/>
                <a:gd name="T1" fmla="*/ 4 h 5"/>
                <a:gd name="T2" fmla="*/ 5 w 6"/>
                <a:gd name="T3" fmla="*/ 2 h 5"/>
                <a:gd name="T4" fmla="*/ 6 w 6"/>
                <a:gd name="T5" fmla="*/ 0 h 5"/>
                <a:gd name="T6" fmla="*/ 4 w 6"/>
                <a:gd name="T7" fmla="*/ 4 h 5"/>
              </a:gdLst>
              <a:ahLst/>
              <a:cxnLst>
                <a:cxn ang="0">
                  <a:pos x="T0" y="T1"/>
                </a:cxn>
                <a:cxn ang="0">
                  <a:pos x="T2" y="T3"/>
                </a:cxn>
                <a:cxn ang="0">
                  <a:pos x="T4" y="T5"/>
                </a:cxn>
                <a:cxn ang="0">
                  <a:pos x="T6" y="T7"/>
                </a:cxn>
              </a:cxnLst>
              <a:rect l="0" t="0" r="r" b="b"/>
              <a:pathLst>
                <a:path w="6" h="5">
                  <a:moveTo>
                    <a:pt x="4" y="4"/>
                  </a:moveTo>
                  <a:cubicBezTo>
                    <a:pt x="6" y="4"/>
                    <a:pt x="6" y="3"/>
                    <a:pt x="5" y="2"/>
                  </a:cubicBezTo>
                  <a:cubicBezTo>
                    <a:pt x="4" y="2"/>
                    <a:pt x="5" y="0"/>
                    <a:pt x="6" y="0"/>
                  </a:cubicBezTo>
                  <a:cubicBezTo>
                    <a:pt x="0" y="5"/>
                    <a:pt x="3" y="5"/>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99" name="Freeform 595">
              <a:extLst>
                <a:ext uri="{FF2B5EF4-FFF2-40B4-BE49-F238E27FC236}">
                  <a16:creationId xmlns="" xmlns:a16="http://schemas.microsoft.com/office/drawing/2014/main" id="{5EFBD3F9-D9C5-49FD-972E-0E34B1178C90}"/>
                </a:ext>
              </a:extLst>
            </p:cNvPr>
            <p:cNvSpPr>
              <a:spLocks/>
            </p:cNvSpPr>
            <p:nvPr/>
          </p:nvSpPr>
          <p:spPr bwMode="auto">
            <a:xfrm>
              <a:off x="5102590" y="2485880"/>
              <a:ext cx="94436" cy="77771"/>
            </a:xfrm>
            <a:custGeom>
              <a:avLst/>
              <a:gdLst>
                <a:gd name="T0" fmla="*/ 7 w 91"/>
                <a:gd name="T1" fmla="*/ 50 h 75"/>
                <a:gd name="T2" fmla="*/ 4 w 91"/>
                <a:gd name="T3" fmla="*/ 52 h 75"/>
                <a:gd name="T4" fmla="*/ 3 w 91"/>
                <a:gd name="T5" fmla="*/ 61 h 75"/>
                <a:gd name="T6" fmla="*/ 4 w 91"/>
                <a:gd name="T7" fmla="*/ 71 h 75"/>
                <a:gd name="T8" fmla="*/ 8 w 91"/>
                <a:gd name="T9" fmla="*/ 73 h 75"/>
                <a:gd name="T10" fmla="*/ 11 w 91"/>
                <a:gd name="T11" fmla="*/ 69 h 75"/>
                <a:gd name="T12" fmla="*/ 18 w 91"/>
                <a:gd name="T13" fmla="*/ 69 h 75"/>
                <a:gd name="T14" fmla="*/ 19 w 91"/>
                <a:gd name="T15" fmla="*/ 66 h 75"/>
                <a:gd name="T16" fmla="*/ 11 w 91"/>
                <a:gd name="T17" fmla="*/ 61 h 75"/>
                <a:gd name="T18" fmla="*/ 13 w 91"/>
                <a:gd name="T19" fmla="*/ 54 h 75"/>
                <a:gd name="T20" fmla="*/ 22 w 91"/>
                <a:gd name="T21" fmla="*/ 56 h 75"/>
                <a:gd name="T22" fmla="*/ 37 w 91"/>
                <a:gd name="T23" fmla="*/ 57 h 75"/>
                <a:gd name="T24" fmla="*/ 50 w 91"/>
                <a:gd name="T25" fmla="*/ 64 h 75"/>
                <a:gd name="T26" fmla="*/ 53 w 91"/>
                <a:gd name="T27" fmla="*/ 61 h 75"/>
                <a:gd name="T28" fmla="*/ 64 w 91"/>
                <a:gd name="T29" fmla="*/ 48 h 75"/>
                <a:gd name="T30" fmla="*/ 75 w 91"/>
                <a:gd name="T31" fmla="*/ 46 h 75"/>
                <a:gd name="T32" fmla="*/ 79 w 91"/>
                <a:gd name="T33" fmla="*/ 46 h 75"/>
                <a:gd name="T34" fmla="*/ 86 w 91"/>
                <a:gd name="T35" fmla="*/ 40 h 75"/>
                <a:gd name="T36" fmla="*/ 82 w 91"/>
                <a:gd name="T37" fmla="*/ 40 h 75"/>
                <a:gd name="T38" fmla="*/ 83 w 91"/>
                <a:gd name="T39" fmla="*/ 36 h 75"/>
                <a:gd name="T40" fmla="*/ 82 w 91"/>
                <a:gd name="T41" fmla="*/ 26 h 75"/>
                <a:gd name="T42" fmla="*/ 81 w 91"/>
                <a:gd name="T43" fmla="*/ 24 h 75"/>
                <a:gd name="T44" fmla="*/ 67 w 91"/>
                <a:gd name="T45" fmla="*/ 28 h 75"/>
                <a:gd name="T46" fmla="*/ 62 w 91"/>
                <a:gd name="T47" fmla="*/ 26 h 75"/>
                <a:gd name="T48" fmla="*/ 34 w 91"/>
                <a:gd name="T49" fmla="*/ 1 h 75"/>
                <a:gd name="T50" fmla="*/ 29 w 91"/>
                <a:gd name="T51" fmla="*/ 2 h 75"/>
                <a:gd name="T52" fmla="*/ 29 w 91"/>
                <a:gd name="T53" fmla="*/ 10 h 75"/>
                <a:gd name="T54" fmla="*/ 29 w 91"/>
                <a:gd name="T55" fmla="*/ 26 h 75"/>
                <a:gd name="T56" fmla="*/ 24 w 91"/>
                <a:gd name="T57" fmla="*/ 35 h 75"/>
                <a:gd name="T58" fmla="*/ 22 w 91"/>
                <a:gd name="T59" fmla="*/ 42 h 75"/>
                <a:gd name="T60" fmla="*/ 17 w 91"/>
                <a:gd name="T61" fmla="*/ 43 h 75"/>
                <a:gd name="T62" fmla="*/ 9 w 91"/>
                <a:gd name="T63" fmla="*/ 40 h 75"/>
                <a:gd name="T64" fmla="*/ 11 w 91"/>
                <a:gd name="T65" fmla="*/ 4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75">
                  <a:moveTo>
                    <a:pt x="9" y="49"/>
                  </a:moveTo>
                  <a:cubicBezTo>
                    <a:pt x="8" y="51"/>
                    <a:pt x="8" y="50"/>
                    <a:pt x="7" y="50"/>
                  </a:cubicBezTo>
                  <a:cubicBezTo>
                    <a:pt x="7" y="50"/>
                    <a:pt x="6" y="50"/>
                    <a:pt x="5" y="51"/>
                  </a:cubicBezTo>
                  <a:cubicBezTo>
                    <a:pt x="5" y="52"/>
                    <a:pt x="5" y="52"/>
                    <a:pt x="4" y="52"/>
                  </a:cubicBezTo>
                  <a:cubicBezTo>
                    <a:pt x="3" y="52"/>
                    <a:pt x="2" y="51"/>
                    <a:pt x="1" y="54"/>
                  </a:cubicBezTo>
                  <a:cubicBezTo>
                    <a:pt x="0" y="57"/>
                    <a:pt x="0" y="59"/>
                    <a:pt x="3" y="61"/>
                  </a:cubicBezTo>
                  <a:cubicBezTo>
                    <a:pt x="6" y="64"/>
                    <a:pt x="5" y="67"/>
                    <a:pt x="5" y="67"/>
                  </a:cubicBezTo>
                  <a:cubicBezTo>
                    <a:pt x="5" y="67"/>
                    <a:pt x="5" y="69"/>
                    <a:pt x="4" y="71"/>
                  </a:cubicBezTo>
                  <a:cubicBezTo>
                    <a:pt x="3" y="73"/>
                    <a:pt x="5" y="74"/>
                    <a:pt x="6" y="74"/>
                  </a:cubicBezTo>
                  <a:cubicBezTo>
                    <a:pt x="7" y="75"/>
                    <a:pt x="8" y="74"/>
                    <a:pt x="8" y="73"/>
                  </a:cubicBezTo>
                  <a:cubicBezTo>
                    <a:pt x="9" y="73"/>
                    <a:pt x="10" y="72"/>
                    <a:pt x="10" y="71"/>
                  </a:cubicBezTo>
                  <a:cubicBezTo>
                    <a:pt x="10" y="70"/>
                    <a:pt x="11" y="70"/>
                    <a:pt x="11" y="69"/>
                  </a:cubicBezTo>
                  <a:cubicBezTo>
                    <a:pt x="12" y="69"/>
                    <a:pt x="12" y="68"/>
                    <a:pt x="13" y="68"/>
                  </a:cubicBezTo>
                  <a:cubicBezTo>
                    <a:pt x="14" y="67"/>
                    <a:pt x="16" y="69"/>
                    <a:pt x="18" y="69"/>
                  </a:cubicBezTo>
                  <a:cubicBezTo>
                    <a:pt x="19" y="69"/>
                    <a:pt x="19" y="69"/>
                    <a:pt x="20" y="68"/>
                  </a:cubicBezTo>
                  <a:cubicBezTo>
                    <a:pt x="20" y="66"/>
                    <a:pt x="19" y="66"/>
                    <a:pt x="19" y="66"/>
                  </a:cubicBezTo>
                  <a:cubicBezTo>
                    <a:pt x="18" y="66"/>
                    <a:pt x="18" y="65"/>
                    <a:pt x="16" y="63"/>
                  </a:cubicBezTo>
                  <a:cubicBezTo>
                    <a:pt x="15" y="61"/>
                    <a:pt x="13" y="63"/>
                    <a:pt x="11" y="61"/>
                  </a:cubicBezTo>
                  <a:cubicBezTo>
                    <a:pt x="8" y="60"/>
                    <a:pt x="8" y="59"/>
                    <a:pt x="8" y="57"/>
                  </a:cubicBezTo>
                  <a:cubicBezTo>
                    <a:pt x="9" y="56"/>
                    <a:pt x="9" y="54"/>
                    <a:pt x="13" y="54"/>
                  </a:cubicBezTo>
                  <a:cubicBezTo>
                    <a:pt x="16" y="55"/>
                    <a:pt x="17" y="57"/>
                    <a:pt x="18" y="58"/>
                  </a:cubicBezTo>
                  <a:cubicBezTo>
                    <a:pt x="19" y="59"/>
                    <a:pt x="19" y="59"/>
                    <a:pt x="22" y="56"/>
                  </a:cubicBezTo>
                  <a:cubicBezTo>
                    <a:pt x="24" y="54"/>
                    <a:pt x="26" y="53"/>
                    <a:pt x="30" y="54"/>
                  </a:cubicBezTo>
                  <a:cubicBezTo>
                    <a:pt x="33" y="54"/>
                    <a:pt x="35" y="55"/>
                    <a:pt x="37" y="57"/>
                  </a:cubicBezTo>
                  <a:cubicBezTo>
                    <a:pt x="39" y="59"/>
                    <a:pt x="42" y="60"/>
                    <a:pt x="45" y="61"/>
                  </a:cubicBezTo>
                  <a:cubicBezTo>
                    <a:pt x="47" y="62"/>
                    <a:pt x="49" y="63"/>
                    <a:pt x="50" y="64"/>
                  </a:cubicBezTo>
                  <a:cubicBezTo>
                    <a:pt x="51" y="64"/>
                    <a:pt x="51" y="65"/>
                    <a:pt x="52" y="65"/>
                  </a:cubicBezTo>
                  <a:cubicBezTo>
                    <a:pt x="53" y="64"/>
                    <a:pt x="53" y="63"/>
                    <a:pt x="53" y="61"/>
                  </a:cubicBezTo>
                  <a:cubicBezTo>
                    <a:pt x="53" y="59"/>
                    <a:pt x="54" y="56"/>
                    <a:pt x="56" y="54"/>
                  </a:cubicBezTo>
                  <a:cubicBezTo>
                    <a:pt x="58" y="52"/>
                    <a:pt x="62" y="48"/>
                    <a:pt x="64" y="48"/>
                  </a:cubicBezTo>
                  <a:cubicBezTo>
                    <a:pt x="65" y="47"/>
                    <a:pt x="73" y="47"/>
                    <a:pt x="74" y="47"/>
                  </a:cubicBezTo>
                  <a:cubicBezTo>
                    <a:pt x="75" y="47"/>
                    <a:pt x="75" y="47"/>
                    <a:pt x="75" y="46"/>
                  </a:cubicBezTo>
                  <a:cubicBezTo>
                    <a:pt x="75" y="45"/>
                    <a:pt x="76" y="46"/>
                    <a:pt x="76" y="46"/>
                  </a:cubicBezTo>
                  <a:cubicBezTo>
                    <a:pt x="77" y="47"/>
                    <a:pt x="78" y="47"/>
                    <a:pt x="79" y="46"/>
                  </a:cubicBezTo>
                  <a:cubicBezTo>
                    <a:pt x="80" y="45"/>
                    <a:pt x="87" y="41"/>
                    <a:pt x="89" y="40"/>
                  </a:cubicBezTo>
                  <a:cubicBezTo>
                    <a:pt x="91" y="39"/>
                    <a:pt x="88" y="40"/>
                    <a:pt x="86" y="40"/>
                  </a:cubicBezTo>
                  <a:cubicBezTo>
                    <a:pt x="85" y="41"/>
                    <a:pt x="86" y="42"/>
                    <a:pt x="85" y="42"/>
                  </a:cubicBezTo>
                  <a:cubicBezTo>
                    <a:pt x="84" y="42"/>
                    <a:pt x="83" y="41"/>
                    <a:pt x="82" y="40"/>
                  </a:cubicBezTo>
                  <a:cubicBezTo>
                    <a:pt x="82" y="39"/>
                    <a:pt x="82" y="39"/>
                    <a:pt x="82" y="37"/>
                  </a:cubicBezTo>
                  <a:cubicBezTo>
                    <a:pt x="81" y="35"/>
                    <a:pt x="82" y="36"/>
                    <a:pt x="83" y="36"/>
                  </a:cubicBezTo>
                  <a:cubicBezTo>
                    <a:pt x="84" y="36"/>
                    <a:pt x="80" y="33"/>
                    <a:pt x="79" y="33"/>
                  </a:cubicBezTo>
                  <a:cubicBezTo>
                    <a:pt x="78" y="32"/>
                    <a:pt x="81" y="27"/>
                    <a:pt x="82" y="26"/>
                  </a:cubicBezTo>
                  <a:cubicBezTo>
                    <a:pt x="83" y="24"/>
                    <a:pt x="84" y="23"/>
                    <a:pt x="83" y="22"/>
                  </a:cubicBezTo>
                  <a:cubicBezTo>
                    <a:pt x="83" y="21"/>
                    <a:pt x="82" y="23"/>
                    <a:pt x="81" y="24"/>
                  </a:cubicBezTo>
                  <a:cubicBezTo>
                    <a:pt x="80" y="25"/>
                    <a:pt x="77" y="28"/>
                    <a:pt x="75" y="29"/>
                  </a:cubicBezTo>
                  <a:cubicBezTo>
                    <a:pt x="73" y="31"/>
                    <a:pt x="68" y="28"/>
                    <a:pt x="67" y="28"/>
                  </a:cubicBezTo>
                  <a:cubicBezTo>
                    <a:pt x="66" y="28"/>
                    <a:pt x="65" y="28"/>
                    <a:pt x="65" y="27"/>
                  </a:cubicBezTo>
                  <a:cubicBezTo>
                    <a:pt x="66" y="26"/>
                    <a:pt x="67" y="26"/>
                    <a:pt x="62" y="26"/>
                  </a:cubicBezTo>
                  <a:cubicBezTo>
                    <a:pt x="58" y="26"/>
                    <a:pt x="57" y="24"/>
                    <a:pt x="50" y="19"/>
                  </a:cubicBezTo>
                  <a:cubicBezTo>
                    <a:pt x="44" y="15"/>
                    <a:pt x="34" y="2"/>
                    <a:pt x="34" y="1"/>
                  </a:cubicBezTo>
                  <a:cubicBezTo>
                    <a:pt x="33" y="1"/>
                    <a:pt x="33" y="0"/>
                    <a:pt x="32" y="1"/>
                  </a:cubicBezTo>
                  <a:cubicBezTo>
                    <a:pt x="31" y="2"/>
                    <a:pt x="30" y="2"/>
                    <a:pt x="29" y="2"/>
                  </a:cubicBezTo>
                  <a:cubicBezTo>
                    <a:pt x="28" y="2"/>
                    <a:pt x="28" y="3"/>
                    <a:pt x="28" y="6"/>
                  </a:cubicBezTo>
                  <a:cubicBezTo>
                    <a:pt x="28" y="8"/>
                    <a:pt x="28" y="9"/>
                    <a:pt x="29" y="10"/>
                  </a:cubicBezTo>
                  <a:cubicBezTo>
                    <a:pt x="30" y="11"/>
                    <a:pt x="31" y="15"/>
                    <a:pt x="30" y="17"/>
                  </a:cubicBezTo>
                  <a:cubicBezTo>
                    <a:pt x="30" y="20"/>
                    <a:pt x="29" y="22"/>
                    <a:pt x="29" y="26"/>
                  </a:cubicBezTo>
                  <a:cubicBezTo>
                    <a:pt x="29" y="29"/>
                    <a:pt x="27" y="30"/>
                    <a:pt x="25" y="32"/>
                  </a:cubicBezTo>
                  <a:cubicBezTo>
                    <a:pt x="23" y="33"/>
                    <a:pt x="24" y="34"/>
                    <a:pt x="24" y="35"/>
                  </a:cubicBezTo>
                  <a:cubicBezTo>
                    <a:pt x="24" y="37"/>
                    <a:pt x="24" y="37"/>
                    <a:pt x="25" y="39"/>
                  </a:cubicBezTo>
                  <a:cubicBezTo>
                    <a:pt x="26" y="40"/>
                    <a:pt x="24" y="41"/>
                    <a:pt x="22" y="42"/>
                  </a:cubicBezTo>
                  <a:cubicBezTo>
                    <a:pt x="21" y="44"/>
                    <a:pt x="20" y="43"/>
                    <a:pt x="19" y="43"/>
                  </a:cubicBezTo>
                  <a:cubicBezTo>
                    <a:pt x="18" y="42"/>
                    <a:pt x="18" y="42"/>
                    <a:pt x="17" y="43"/>
                  </a:cubicBezTo>
                  <a:cubicBezTo>
                    <a:pt x="16" y="43"/>
                    <a:pt x="15" y="43"/>
                    <a:pt x="14" y="41"/>
                  </a:cubicBezTo>
                  <a:cubicBezTo>
                    <a:pt x="12" y="40"/>
                    <a:pt x="11" y="39"/>
                    <a:pt x="9" y="40"/>
                  </a:cubicBezTo>
                  <a:cubicBezTo>
                    <a:pt x="8" y="41"/>
                    <a:pt x="9" y="42"/>
                    <a:pt x="10" y="43"/>
                  </a:cubicBezTo>
                  <a:cubicBezTo>
                    <a:pt x="12" y="45"/>
                    <a:pt x="11" y="46"/>
                    <a:pt x="11" y="47"/>
                  </a:cubicBezTo>
                  <a:cubicBezTo>
                    <a:pt x="10" y="47"/>
                    <a:pt x="10" y="48"/>
                    <a:pt x="9" y="49"/>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0" name="Freeform 596">
              <a:extLst>
                <a:ext uri="{FF2B5EF4-FFF2-40B4-BE49-F238E27FC236}">
                  <a16:creationId xmlns="" xmlns:a16="http://schemas.microsoft.com/office/drawing/2014/main" id="{83050378-61D0-4C7E-A845-8743CDB62488}"/>
                </a:ext>
              </a:extLst>
            </p:cNvPr>
            <p:cNvSpPr>
              <a:spLocks/>
            </p:cNvSpPr>
            <p:nvPr/>
          </p:nvSpPr>
          <p:spPr bwMode="auto">
            <a:xfrm>
              <a:off x="5097034" y="2548097"/>
              <a:ext cx="3333" cy="4444"/>
            </a:xfrm>
            <a:custGeom>
              <a:avLst/>
              <a:gdLst>
                <a:gd name="T0" fmla="*/ 2 w 3"/>
                <a:gd name="T1" fmla="*/ 2 h 4"/>
                <a:gd name="T2" fmla="*/ 1 w 3"/>
                <a:gd name="T3" fmla="*/ 0 h 4"/>
                <a:gd name="T4" fmla="*/ 0 w 3"/>
                <a:gd name="T5" fmla="*/ 2 h 4"/>
                <a:gd name="T6" fmla="*/ 2 w 3"/>
                <a:gd name="T7" fmla="*/ 2 h 4"/>
              </a:gdLst>
              <a:ahLst/>
              <a:cxnLst>
                <a:cxn ang="0">
                  <a:pos x="T0" y="T1"/>
                </a:cxn>
                <a:cxn ang="0">
                  <a:pos x="T2" y="T3"/>
                </a:cxn>
                <a:cxn ang="0">
                  <a:pos x="T4" y="T5"/>
                </a:cxn>
                <a:cxn ang="0">
                  <a:pos x="T6" y="T7"/>
                </a:cxn>
              </a:cxnLst>
              <a:rect l="0" t="0" r="r" b="b"/>
              <a:pathLst>
                <a:path w="3" h="4">
                  <a:moveTo>
                    <a:pt x="2" y="2"/>
                  </a:moveTo>
                  <a:cubicBezTo>
                    <a:pt x="2" y="2"/>
                    <a:pt x="3" y="0"/>
                    <a:pt x="1" y="0"/>
                  </a:cubicBezTo>
                  <a:cubicBezTo>
                    <a:pt x="0" y="1"/>
                    <a:pt x="0" y="1"/>
                    <a:pt x="0" y="2"/>
                  </a:cubicBezTo>
                  <a:cubicBezTo>
                    <a:pt x="0" y="2"/>
                    <a:pt x="0" y="4"/>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1" name="Freeform 597">
              <a:extLst>
                <a:ext uri="{FF2B5EF4-FFF2-40B4-BE49-F238E27FC236}">
                  <a16:creationId xmlns="" xmlns:a16="http://schemas.microsoft.com/office/drawing/2014/main" id="{F6CB734A-0739-4D9A-9AA4-9A93D059796C}"/>
                </a:ext>
              </a:extLst>
            </p:cNvPr>
            <p:cNvSpPr>
              <a:spLocks/>
            </p:cNvSpPr>
            <p:nvPr/>
          </p:nvSpPr>
          <p:spPr bwMode="auto">
            <a:xfrm>
              <a:off x="5123699" y="2491435"/>
              <a:ext cx="3333" cy="3333"/>
            </a:xfrm>
            <a:custGeom>
              <a:avLst/>
              <a:gdLst>
                <a:gd name="T0" fmla="*/ 3 w 4"/>
                <a:gd name="T1" fmla="*/ 2 h 3"/>
                <a:gd name="T2" fmla="*/ 2 w 4"/>
                <a:gd name="T3" fmla="*/ 3 h 3"/>
                <a:gd name="T4" fmla="*/ 3 w 4"/>
                <a:gd name="T5" fmla="*/ 2 h 3"/>
              </a:gdLst>
              <a:ahLst/>
              <a:cxnLst>
                <a:cxn ang="0">
                  <a:pos x="T0" y="T1"/>
                </a:cxn>
                <a:cxn ang="0">
                  <a:pos x="T2" y="T3"/>
                </a:cxn>
                <a:cxn ang="0">
                  <a:pos x="T4" y="T5"/>
                </a:cxn>
              </a:cxnLst>
              <a:rect l="0" t="0" r="r" b="b"/>
              <a:pathLst>
                <a:path w="4" h="3">
                  <a:moveTo>
                    <a:pt x="3" y="2"/>
                  </a:moveTo>
                  <a:cubicBezTo>
                    <a:pt x="2" y="0"/>
                    <a:pt x="0" y="0"/>
                    <a:pt x="2" y="3"/>
                  </a:cubicBezTo>
                  <a:cubicBezTo>
                    <a:pt x="2" y="3"/>
                    <a:pt x="4" y="3"/>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2" name="Freeform 598">
              <a:extLst>
                <a:ext uri="{FF2B5EF4-FFF2-40B4-BE49-F238E27FC236}">
                  <a16:creationId xmlns="" xmlns:a16="http://schemas.microsoft.com/office/drawing/2014/main" id="{CED794D6-7F15-4F81-8182-8A3320ACF8A4}"/>
                </a:ext>
              </a:extLst>
            </p:cNvPr>
            <p:cNvSpPr>
              <a:spLocks/>
            </p:cNvSpPr>
            <p:nvPr/>
          </p:nvSpPr>
          <p:spPr bwMode="auto">
            <a:xfrm>
              <a:off x="5022597" y="3119157"/>
              <a:ext cx="3333" cy="9999"/>
            </a:xfrm>
            <a:custGeom>
              <a:avLst/>
              <a:gdLst>
                <a:gd name="T0" fmla="*/ 0 w 3"/>
                <a:gd name="T1" fmla="*/ 6 h 10"/>
                <a:gd name="T2" fmla="*/ 2 w 3"/>
                <a:gd name="T3" fmla="*/ 4 h 10"/>
                <a:gd name="T4" fmla="*/ 0 w 3"/>
                <a:gd name="T5" fmla="*/ 6 h 10"/>
              </a:gdLst>
              <a:ahLst/>
              <a:cxnLst>
                <a:cxn ang="0">
                  <a:pos x="T0" y="T1"/>
                </a:cxn>
                <a:cxn ang="0">
                  <a:pos x="T2" y="T3"/>
                </a:cxn>
                <a:cxn ang="0">
                  <a:pos x="T4" y="T5"/>
                </a:cxn>
              </a:cxnLst>
              <a:rect l="0" t="0" r="r" b="b"/>
              <a:pathLst>
                <a:path w="3" h="10">
                  <a:moveTo>
                    <a:pt x="0" y="6"/>
                  </a:moveTo>
                  <a:cubicBezTo>
                    <a:pt x="0" y="6"/>
                    <a:pt x="0" y="10"/>
                    <a:pt x="2" y="4"/>
                  </a:cubicBezTo>
                  <a:cubicBezTo>
                    <a:pt x="3" y="0"/>
                    <a:pt x="0" y="6"/>
                    <a:pt x="0"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3" name="Freeform 599">
              <a:extLst>
                <a:ext uri="{FF2B5EF4-FFF2-40B4-BE49-F238E27FC236}">
                  <a16:creationId xmlns="" xmlns:a16="http://schemas.microsoft.com/office/drawing/2014/main" id="{8FAAF122-ACA3-4AEC-9378-5AA3D4B68ADE}"/>
                </a:ext>
              </a:extLst>
            </p:cNvPr>
            <p:cNvSpPr>
              <a:spLocks/>
            </p:cNvSpPr>
            <p:nvPr/>
          </p:nvSpPr>
          <p:spPr bwMode="auto">
            <a:xfrm>
              <a:off x="4415983" y="3152487"/>
              <a:ext cx="168874" cy="181095"/>
            </a:xfrm>
            <a:custGeom>
              <a:avLst/>
              <a:gdLst>
                <a:gd name="T0" fmla="*/ 158 w 163"/>
                <a:gd name="T1" fmla="*/ 151 h 174"/>
                <a:gd name="T2" fmla="*/ 159 w 163"/>
                <a:gd name="T3" fmla="*/ 139 h 174"/>
                <a:gd name="T4" fmla="*/ 160 w 163"/>
                <a:gd name="T5" fmla="*/ 127 h 174"/>
                <a:gd name="T6" fmla="*/ 154 w 163"/>
                <a:gd name="T7" fmla="*/ 120 h 174"/>
                <a:gd name="T8" fmla="*/ 142 w 163"/>
                <a:gd name="T9" fmla="*/ 121 h 174"/>
                <a:gd name="T10" fmla="*/ 141 w 163"/>
                <a:gd name="T11" fmla="*/ 122 h 174"/>
                <a:gd name="T12" fmla="*/ 142 w 163"/>
                <a:gd name="T13" fmla="*/ 118 h 174"/>
                <a:gd name="T14" fmla="*/ 139 w 163"/>
                <a:gd name="T15" fmla="*/ 109 h 174"/>
                <a:gd name="T16" fmla="*/ 137 w 163"/>
                <a:gd name="T17" fmla="*/ 101 h 174"/>
                <a:gd name="T18" fmla="*/ 132 w 163"/>
                <a:gd name="T19" fmla="*/ 99 h 174"/>
                <a:gd name="T20" fmla="*/ 122 w 163"/>
                <a:gd name="T21" fmla="*/ 92 h 174"/>
                <a:gd name="T22" fmla="*/ 122 w 163"/>
                <a:gd name="T23" fmla="*/ 89 h 174"/>
                <a:gd name="T24" fmla="*/ 121 w 163"/>
                <a:gd name="T25" fmla="*/ 87 h 174"/>
                <a:gd name="T26" fmla="*/ 126 w 163"/>
                <a:gd name="T27" fmla="*/ 85 h 174"/>
                <a:gd name="T28" fmla="*/ 128 w 163"/>
                <a:gd name="T29" fmla="*/ 80 h 174"/>
                <a:gd name="T30" fmla="*/ 124 w 163"/>
                <a:gd name="T31" fmla="*/ 77 h 174"/>
                <a:gd name="T32" fmla="*/ 112 w 163"/>
                <a:gd name="T33" fmla="*/ 81 h 174"/>
                <a:gd name="T34" fmla="*/ 116 w 163"/>
                <a:gd name="T35" fmla="*/ 78 h 174"/>
                <a:gd name="T36" fmla="*/ 113 w 163"/>
                <a:gd name="T37" fmla="*/ 74 h 174"/>
                <a:gd name="T38" fmla="*/ 104 w 163"/>
                <a:gd name="T39" fmla="*/ 65 h 174"/>
                <a:gd name="T40" fmla="*/ 93 w 163"/>
                <a:gd name="T41" fmla="*/ 58 h 174"/>
                <a:gd name="T42" fmla="*/ 85 w 163"/>
                <a:gd name="T43" fmla="*/ 51 h 174"/>
                <a:gd name="T44" fmla="*/ 84 w 163"/>
                <a:gd name="T45" fmla="*/ 54 h 174"/>
                <a:gd name="T46" fmla="*/ 78 w 163"/>
                <a:gd name="T47" fmla="*/ 49 h 174"/>
                <a:gd name="T48" fmla="*/ 74 w 163"/>
                <a:gd name="T49" fmla="*/ 46 h 174"/>
                <a:gd name="T50" fmla="*/ 65 w 163"/>
                <a:gd name="T51" fmla="*/ 35 h 174"/>
                <a:gd name="T52" fmla="*/ 52 w 163"/>
                <a:gd name="T53" fmla="*/ 26 h 174"/>
                <a:gd name="T54" fmla="*/ 46 w 163"/>
                <a:gd name="T55" fmla="*/ 21 h 174"/>
                <a:gd name="T56" fmla="*/ 43 w 163"/>
                <a:gd name="T57" fmla="*/ 17 h 174"/>
                <a:gd name="T58" fmla="*/ 36 w 163"/>
                <a:gd name="T59" fmla="*/ 7 h 174"/>
                <a:gd name="T60" fmla="*/ 28 w 163"/>
                <a:gd name="T61" fmla="*/ 6 h 174"/>
                <a:gd name="T62" fmla="*/ 7 w 163"/>
                <a:gd name="T63" fmla="*/ 1 h 174"/>
                <a:gd name="T64" fmla="*/ 1 w 163"/>
                <a:gd name="T65" fmla="*/ 3 h 174"/>
                <a:gd name="T66" fmla="*/ 23 w 163"/>
                <a:gd name="T67" fmla="*/ 29 h 174"/>
                <a:gd name="T68" fmla="*/ 37 w 163"/>
                <a:gd name="T69" fmla="*/ 45 h 174"/>
                <a:gd name="T70" fmla="*/ 53 w 163"/>
                <a:gd name="T71" fmla="*/ 58 h 174"/>
                <a:gd name="T72" fmla="*/ 58 w 163"/>
                <a:gd name="T73" fmla="*/ 76 h 174"/>
                <a:gd name="T74" fmla="*/ 67 w 163"/>
                <a:gd name="T75" fmla="*/ 84 h 174"/>
                <a:gd name="T76" fmla="*/ 77 w 163"/>
                <a:gd name="T77" fmla="*/ 99 h 174"/>
                <a:gd name="T78" fmla="*/ 86 w 163"/>
                <a:gd name="T79" fmla="*/ 118 h 174"/>
                <a:gd name="T80" fmla="*/ 105 w 163"/>
                <a:gd name="T81" fmla="*/ 142 h 174"/>
                <a:gd name="T82" fmla="*/ 139 w 163"/>
                <a:gd name="T83" fmla="*/ 171 h 174"/>
                <a:gd name="T84" fmla="*/ 142 w 163"/>
                <a:gd name="T85" fmla="*/ 167 h 174"/>
                <a:gd name="T86" fmla="*/ 156 w 163"/>
                <a:gd name="T87" fmla="*/ 17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 h="174">
                  <a:moveTo>
                    <a:pt x="158" y="168"/>
                  </a:moveTo>
                  <a:cubicBezTo>
                    <a:pt x="159" y="166"/>
                    <a:pt x="159" y="153"/>
                    <a:pt x="158" y="151"/>
                  </a:cubicBezTo>
                  <a:cubicBezTo>
                    <a:pt x="158" y="148"/>
                    <a:pt x="158" y="145"/>
                    <a:pt x="159" y="144"/>
                  </a:cubicBezTo>
                  <a:cubicBezTo>
                    <a:pt x="160" y="143"/>
                    <a:pt x="161" y="142"/>
                    <a:pt x="159" y="139"/>
                  </a:cubicBezTo>
                  <a:cubicBezTo>
                    <a:pt x="158" y="136"/>
                    <a:pt x="160" y="133"/>
                    <a:pt x="161" y="132"/>
                  </a:cubicBezTo>
                  <a:cubicBezTo>
                    <a:pt x="163" y="132"/>
                    <a:pt x="161" y="129"/>
                    <a:pt x="160" y="127"/>
                  </a:cubicBezTo>
                  <a:cubicBezTo>
                    <a:pt x="160" y="126"/>
                    <a:pt x="158" y="123"/>
                    <a:pt x="157" y="122"/>
                  </a:cubicBezTo>
                  <a:cubicBezTo>
                    <a:pt x="156" y="120"/>
                    <a:pt x="154" y="120"/>
                    <a:pt x="154" y="120"/>
                  </a:cubicBezTo>
                  <a:cubicBezTo>
                    <a:pt x="153" y="119"/>
                    <a:pt x="146" y="119"/>
                    <a:pt x="145" y="118"/>
                  </a:cubicBezTo>
                  <a:cubicBezTo>
                    <a:pt x="144" y="118"/>
                    <a:pt x="143" y="120"/>
                    <a:pt x="142" y="121"/>
                  </a:cubicBezTo>
                  <a:cubicBezTo>
                    <a:pt x="142" y="123"/>
                    <a:pt x="141" y="124"/>
                    <a:pt x="139" y="125"/>
                  </a:cubicBezTo>
                  <a:cubicBezTo>
                    <a:pt x="138" y="125"/>
                    <a:pt x="140" y="123"/>
                    <a:pt x="141" y="122"/>
                  </a:cubicBezTo>
                  <a:cubicBezTo>
                    <a:pt x="142" y="122"/>
                    <a:pt x="142" y="121"/>
                    <a:pt x="141" y="120"/>
                  </a:cubicBezTo>
                  <a:cubicBezTo>
                    <a:pt x="140" y="120"/>
                    <a:pt x="140" y="119"/>
                    <a:pt x="142" y="118"/>
                  </a:cubicBezTo>
                  <a:cubicBezTo>
                    <a:pt x="144" y="118"/>
                    <a:pt x="144" y="117"/>
                    <a:pt x="141" y="115"/>
                  </a:cubicBezTo>
                  <a:cubicBezTo>
                    <a:pt x="138" y="113"/>
                    <a:pt x="138" y="111"/>
                    <a:pt x="139" y="109"/>
                  </a:cubicBezTo>
                  <a:cubicBezTo>
                    <a:pt x="139" y="108"/>
                    <a:pt x="139" y="108"/>
                    <a:pt x="138" y="106"/>
                  </a:cubicBezTo>
                  <a:cubicBezTo>
                    <a:pt x="138" y="105"/>
                    <a:pt x="138" y="103"/>
                    <a:pt x="137" y="101"/>
                  </a:cubicBezTo>
                  <a:cubicBezTo>
                    <a:pt x="136" y="99"/>
                    <a:pt x="136" y="100"/>
                    <a:pt x="135" y="99"/>
                  </a:cubicBezTo>
                  <a:cubicBezTo>
                    <a:pt x="134" y="99"/>
                    <a:pt x="133" y="100"/>
                    <a:pt x="132" y="99"/>
                  </a:cubicBezTo>
                  <a:cubicBezTo>
                    <a:pt x="131" y="99"/>
                    <a:pt x="127" y="98"/>
                    <a:pt x="125" y="97"/>
                  </a:cubicBezTo>
                  <a:cubicBezTo>
                    <a:pt x="124" y="97"/>
                    <a:pt x="122" y="94"/>
                    <a:pt x="122" y="92"/>
                  </a:cubicBezTo>
                  <a:cubicBezTo>
                    <a:pt x="122" y="91"/>
                    <a:pt x="123" y="91"/>
                    <a:pt x="124" y="91"/>
                  </a:cubicBezTo>
                  <a:cubicBezTo>
                    <a:pt x="125" y="90"/>
                    <a:pt x="123" y="89"/>
                    <a:pt x="122" y="89"/>
                  </a:cubicBezTo>
                  <a:cubicBezTo>
                    <a:pt x="121" y="89"/>
                    <a:pt x="122" y="89"/>
                    <a:pt x="123" y="88"/>
                  </a:cubicBezTo>
                  <a:cubicBezTo>
                    <a:pt x="124" y="87"/>
                    <a:pt x="122" y="87"/>
                    <a:pt x="121" y="87"/>
                  </a:cubicBezTo>
                  <a:cubicBezTo>
                    <a:pt x="121" y="87"/>
                    <a:pt x="123" y="86"/>
                    <a:pt x="124" y="86"/>
                  </a:cubicBezTo>
                  <a:cubicBezTo>
                    <a:pt x="124" y="85"/>
                    <a:pt x="125" y="84"/>
                    <a:pt x="126" y="85"/>
                  </a:cubicBezTo>
                  <a:cubicBezTo>
                    <a:pt x="126" y="85"/>
                    <a:pt x="127" y="84"/>
                    <a:pt x="128" y="84"/>
                  </a:cubicBezTo>
                  <a:cubicBezTo>
                    <a:pt x="129" y="83"/>
                    <a:pt x="128" y="81"/>
                    <a:pt x="128" y="80"/>
                  </a:cubicBezTo>
                  <a:cubicBezTo>
                    <a:pt x="127" y="80"/>
                    <a:pt x="127" y="79"/>
                    <a:pt x="126" y="79"/>
                  </a:cubicBezTo>
                  <a:cubicBezTo>
                    <a:pt x="125" y="79"/>
                    <a:pt x="125" y="79"/>
                    <a:pt x="124" y="77"/>
                  </a:cubicBezTo>
                  <a:cubicBezTo>
                    <a:pt x="123" y="76"/>
                    <a:pt x="121" y="77"/>
                    <a:pt x="119" y="77"/>
                  </a:cubicBezTo>
                  <a:cubicBezTo>
                    <a:pt x="116" y="78"/>
                    <a:pt x="114" y="80"/>
                    <a:pt x="112" y="81"/>
                  </a:cubicBezTo>
                  <a:cubicBezTo>
                    <a:pt x="109" y="82"/>
                    <a:pt x="110" y="81"/>
                    <a:pt x="111" y="80"/>
                  </a:cubicBezTo>
                  <a:cubicBezTo>
                    <a:pt x="113" y="80"/>
                    <a:pt x="115" y="79"/>
                    <a:pt x="116" y="78"/>
                  </a:cubicBezTo>
                  <a:cubicBezTo>
                    <a:pt x="117" y="77"/>
                    <a:pt x="118" y="77"/>
                    <a:pt x="117" y="76"/>
                  </a:cubicBezTo>
                  <a:cubicBezTo>
                    <a:pt x="117" y="75"/>
                    <a:pt x="115" y="74"/>
                    <a:pt x="113" y="74"/>
                  </a:cubicBezTo>
                  <a:cubicBezTo>
                    <a:pt x="110" y="74"/>
                    <a:pt x="107" y="71"/>
                    <a:pt x="106" y="70"/>
                  </a:cubicBezTo>
                  <a:cubicBezTo>
                    <a:pt x="105" y="69"/>
                    <a:pt x="104" y="67"/>
                    <a:pt x="104" y="65"/>
                  </a:cubicBezTo>
                  <a:cubicBezTo>
                    <a:pt x="103" y="64"/>
                    <a:pt x="100" y="61"/>
                    <a:pt x="98" y="60"/>
                  </a:cubicBezTo>
                  <a:cubicBezTo>
                    <a:pt x="96" y="58"/>
                    <a:pt x="94" y="59"/>
                    <a:pt x="93" y="58"/>
                  </a:cubicBezTo>
                  <a:cubicBezTo>
                    <a:pt x="91" y="57"/>
                    <a:pt x="90" y="54"/>
                    <a:pt x="90" y="53"/>
                  </a:cubicBezTo>
                  <a:cubicBezTo>
                    <a:pt x="89" y="53"/>
                    <a:pt x="87" y="51"/>
                    <a:pt x="85" y="51"/>
                  </a:cubicBezTo>
                  <a:cubicBezTo>
                    <a:pt x="84" y="51"/>
                    <a:pt x="83" y="51"/>
                    <a:pt x="84" y="52"/>
                  </a:cubicBezTo>
                  <a:cubicBezTo>
                    <a:pt x="85" y="54"/>
                    <a:pt x="85" y="54"/>
                    <a:pt x="84" y="54"/>
                  </a:cubicBezTo>
                  <a:cubicBezTo>
                    <a:pt x="83" y="53"/>
                    <a:pt x="82" y="52"/>
                    <a:pt x="80" y="52"/>
                  </a:cubicBezTo>
                  <a:cubicBezTo>
                    <a:pt x="79" y="52"/>
                    <a:pt x="78" y="50"/>
                    <a:pt x="78" y="49"/>
                  </a:cubicBezTo>
                  <a:cubicBezTo>
                    <a:pt x="78" y="48"/>
                    <a:pt x="77" y="46"/>
                    <a:pt x="76" y="46"/>
                  </a:cubicBezTo>
                  <a:cubicBezTo>
                    <a:pt x="74" y="46"/>
                    <a:pt x="74" y="46"/>
                    <a:pt x="74" y="46"/>
                  </a:cubicBezTo>
                  <a:cubicBezTo>
                    <a:pt x="73" y="47"/>
                    <a:pt x="72" y="44"/>
                    <a:pt x="71" y="42"/>
                  </a:cubicBezTo>
                  <a:cubicBezTo>
                    <a:pt x="71" y="41"/>
                    <a:pt x="66" y="36"/>
                    <a:pt x="65" y="35"/>
                  </a:cubicBezTo>
                  <a:cubicBezTo>
                    <a:pt x="63" y="34"/>
                    <a:pt x="57" y="30"/>
                    <a:pt x="55" y="29"/>
                  </a:cubicBezTo>
                  <a:cubicBezTo>
                    <a:pt x="53" y="29"/>
                    <a:pt x="52" y="27"/>
                    <a:pt x="52" y="26"/>
                  </a:cubicBezTo>
                  <a:cubicBezTo>
                    <a:pt x="51" y="25"/>
                    <a:pt x="46" y="23"/>
                    <a:pt x="46" y="23"/>
                  </a:cubicBezTo>
                  <a:cubicBezTo>
                    <a:pt x="45" y="23"/>
                    <a:pt x="45" y="22"/>
                    <a:pt x="46" y="21"/>
                  </a:cubicBezTo>
                  <a:cubicBezTo>
                    <a:pt x="46" y="20"/>
                    <a:pt x="46" y="19"/>
                    <a:pt x="45" y="19"/>
                  </a:cubicBezTo>
                  <a:cubicBezTo>
                    <a:pt x="45" y="18"/>
                    <a:pt x="44" y="17"/>
                    <a:pt x="43" y="17"/>
                  </a:cubicBezTo>
                  <a:cubicBezTo>
                    <a:pt x="41" y="16"/>
                    <a:pt x="42" y="15"/>
                    <a:pt x="42" y="13"/>
                  </a:cubicBezTo>
                  <a:cubicBezTo>
                    <a:pt x="42" y="11"/>
                    <a:pt x="37" y="8"/>
                    <a:pt x="36" y="7"/>
                  </a:cubicBezTo>
                  <a:cubicBezTo>
                    <a:pt x="35" y="6"/>
                    <a:pt x="34" y="6"/>
                    <a:pt x="32" y="7"/>
                  </a:cubicBezTo>
                  <a:cubicBezTo>
                    <a:pt x="29" y="7"/>
                    <a:pt x="29" y="6"/>
                    <a:pt x="28" y="6"/>
                  </a:cubicBezTo>
                  <a:cubicBezTo>
                    <a:pt x="27" y="5"/>
                    <a:pt x="23" y="6"/>
                    <a:pt x="20" y="6"/>
                  </a:cubicBezTo>
                  <a:cubicBezTo>
                    <a:pt x="17" y="6"/>
                    <a:pt x="9" y="1"/>
                    <a:pt x="7" y="1"/>
                  </a:cubicBezTo>
                  <a:cubicBezTo>
                    <a:pt x="6" y="0"/>
                    <a:pt x="3" y="1"/>
                    <a:pt x="2" y="1"/>
                  </a:cubicBezTo>
                  <a:cubicBezTo>
                    <a:pt x="0" y="2"/>
                    <a:pt x="1" y="3"/>
                    <a:pt x="1" y="3"/>
                  </a:cubicBezTo>
                  <a:cubicBezTo>
                    <a:pt x="2" y="8"/>
                    <a:pt x="6" y="14"/>
                    <a:pt x="10" y="18"/>
                  </a:cubicBezTo>
                  <a:cubicBezTo>
                    <a:pt x="13" y="22"/>
                    <a:pt x="22" y="28"/>
                    <a:pt x="23" y="29"/>
                  </a:cubicBezTo>
                  <a:cubicBezTo>
                    <a:pt x="25" y="30"/>
                    <a:pt x="27" y="31"/>
                    <a:pt x="31" y="35"/>
                  </a:cubicBezTo>
                  <a:cubicBezTo>
                    <a:pt x="34" y="39"/>
                    <a:pt x="36" y="41"/>
                    <a:pt x="37" y="45"/>
                  </a:cubicBezTo>
                  <a:cubicBezTo>
                    <a:pt x="38" y="49"/>
                    <a:pt x="38" y="50"/>
                    <a:pt x="42" y="51"/>
                  </a:cubicBezTo>
                  <a:cubicBezTo>
                    <a:pt x="45" y="52"/>
                    <a:pt x="53" y="58"/>
                    <a:pt x="53" y="58"/>
                  </a:cubicBezTo>
                  <a:cubicBezTo>
                    <a:pt x="53" y="58"/>
                    <a:pt x="54" y="59"/>
                    <a:pt x="54" y="61"/>
                  </a:cubicBezTo>
                  <a:cubicBezTo>
                    <a:pt x="54" y="63"/>
                    <a:pt x="56" y="73"/>
                    <a:pt x="58" y="76"/>
                  </a:cubicBezTo>
                  <a:cubicBezTo>
                    <a:pt x="60" y="79"/>
                    <a:pt x="60" y="80"/>
                    <a:pt x="61" y="81"/>
                  </a:cubicBezTo>
                  <a:cubicBezTo>
                    <a:pt x="62" y="81"/>
                    <a:pt x="66" y="83"/>
                    <a:pt x="67" y="84"/>
                  </a:cubicBezTo>
                  <a:cubicBezTo>
                    <a:pt x="67" y="84"/>
                    <a:pt x="67" y="85"/>
                    <a:pt x="70" y="88"/>
                  </a:cubicBezTo>
                  <a:cubicBezTo>
                    <a:pt x="72" y="91"/>
                    <a:pt x="77" y="97"/>
                    <a:pt x="77" y="99"/>
                  </a:cubicBezTo>
                  <a:cubicBezTo>
                    <a:pt x="77" y="101"/>
                    <a:pt x="79" y="104"/>
                    <a:pt x="80" y="105"/>
                  </a:cubicBezTo>
                  <a:cubicBezTo>
                    <a:pt x="80" y="107"/>
                    <a:pt x="84" y="109"/>
                    <a:pt x="86" y="118"/>
                  </a:cubicBezTo>
                  <a:cubicBezTo>
                    <a:pt x="88" y="126"/>
                    <a:pt x="102" y="138"/>
                    <a:pt x="103" y="138"/>
                  </a:cubicBezTo>
                  <a:cubicBezTo>
                    <a:pt x="105" y="139"/>
                    <a:pt x="105" y="140"/>
                    <a:pt x="105" y="142"/>
                  </a:cubicBezTo>
                  <a:cubicBezTo>
                    <a:pt x="106" y="144"/>
                    <a:pt x="110" y="146"/>
                    <a:pt x="110" y="146"/>
                  </a:cubicBezTo>
                  <a:cubicBezTo>
                    <a:pt x="119" y="153"/>
                    <a:pt x="137" y="169"/>
                    <a:pt x="139" y="171"/>
                  </a:cubicBezTo>
                  <a:cubicBezTo>
                    <a:pt x="141" y="174"/>
                    <a:pt x="140" y="170"/>
                    <a:pt x="140" y="168"/>
                  </a:cubicBezTo>
                  <a:cubicBezTo>
                    <a:pt x="140" y="165"/>
                    <a:pt x="141" y="165"/>
                    <a:pt x="142" y="167"/>
                  </a:cubicBezTo>
                  <a:cubicBezTo>
                    <a:pt x="143" y="168"/>
                    <a:pt x="147" y="173"/>
                    <a:pt x="149" y="168"/>
                  </a:cubicBezTo>
                  <a:cubicBezTo>
                    <a:pt x="151" y="163"/>
                    <a:pt x="155" y="170"/>
                    <a:pt x="156" y="171"/>
                  </a:cubicBezTo>
                  <a:cubicBezTo>
                    <a:pt x="157" y="172"/>
                    <a:pt x="157" y="171"/>
                    <a:pt x="158" y="16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4" name="Freeform 600">
              <a:extLst>
                <a:ext uri="{FF2B5EF4-FFF2-40B4-BE49-F238E27FC236}">
                  <a16:creationId xmlns="" xmlns:a16="http://schemas.microsoft.com/office/drawing/2014/main" id="{F97C291C-284A-49DE-A805-8160B944B189}"/>
                </a:ext>
              </a:extLst>
            </p:cNvPr>
            <p:cNvSpPr>
              <a:spLocks/>
            </p:cNvSpPr>
            <p:nvPr/>
          </p:nvSpPr>
          <p:spPr bwMode="auto">
            <a:xfrm>
              <a:off x="4424872" y="3194706"/>
              <a:ext cx="11110" cy="9999"/>
            </a:xfrm>
            <a:custGeom>
              <a:avLst/>
              <a:gdLst>
                <a:gd name="T0" fmla="*/ 10 w 11"/>
                <a:gd name="T1" fmla="*/ 6 h 10"/>
                <a:gd name="T2" fmla="*/ 2 w 11"/>
                <a:gd name="T3" fmla="*/ 1 h 10"/>
                <a:gd name="T4" fmla="*/ 0 w 11"/>
                <a:gd name="T5" fmla="*/ 2 h 10"/>
                <a:gd name="T6" fmla="*/ 1 w 11"/>
                <a:gd name="T7" fmla="*/ 3 h 10"/>
                <a:gd name="T8" fmla="*/ 3 w 11"/>
                <a:gd name="T9" fmla="*/ 5 h 10"/>
                <a:gd name="T10" fmla="*/ 6 w 11"/>
                <a:gd name="T11" fmla="*/ 7 h 10"/>
                <a:gd name="T12" fmla="*/ 10 w 11"/>
                <a:gd name="T13" fmla="*/ 9 h 10"/>
                <a:gd name="T14" fmla="*/ 11 w 11"/>
                <a:gd name="T15" fmla="*/ 8 h 10"/>
                <a:gd name="T16" fmla="*/ 10 w 11"/>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10" y="6"/>
                  </a:moveTo>
                  <a:cubicBezTo>
                    <a:pt x="10" y="6"/>
                    <a:pt x="3" y="1"/>
                    <a:pt x="2" y="1"/>
                  </a:cubicBezTo>
                  <a:cubicBezTo>
                    <a:pt x="1" y="0"/>
                    <a:pt x="1" y="1"/>
                    <a:pt x="0" y="2"/>
                  </a:cubicBezTo>
                  <a:cubicBezTo>
                    <a:pt x="0" y="2"/>
                    <a:pt x="1" y="3"/>
                    <a:pt x="1" y="3"/>
                  </a:cubicBezTo>
                  <a:cubicBezTo>
                    <a:pt x="1" y="3"/>
                    <a:pt x="3" y="5"/>
                    <a:pt x="3" y="5"/>
                  </a:cubicBezTo>
                  <a:cubicBezTo>
                    <a:pt x="4" y="5"/>
                    <a:pt x="5" y="6"/>
                    <a:pt x="6" y="7"/>
                  </a:cubicBezTo>
                  <a:cubicBezTo>
                    <a:pt x="7" y="7"/>
                    <a:pt x="9" y="9"/>
                    <a:pt x="10" y="9"/>
                  </a:cubicBezTo>
                  <a:cubicBezTo>
                    <a:pt x="11" y="10"/>
                    <a:pt x="11" y="9"/>
                    <a:pt x="11" y="8"/>
                  </a:cubicBezTo>
                  <a:cubicBezTo>
                    <a:pt x="11" y="7"/>
                    <a:pt x="10" y="6"/>
                    <a:pt x="10"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5" name="Freeform 601">
              <a:extLst>
                <a:ext uri="{FF2B5EF4-FFF2-40B4-BE49-F238E27FC236}">
                  <a16:creationId xmlns="" xmlns:a16="http://schemas.microsoft.com/office/drawing/2014/main" id="{49F696FD-E43A-4E40-A296-E1557EDDD473}"/>
                </a:ext>
              </a:extLst>
            </p:cNvPr>
            <p:cNvSpPr>
              <a:spLocks/>
            </p:cNvSpPr>
            <p:nvPr/>
          </p:nvSpPr>
          <p:spPr bwMode="auto">
            <a:xfrm>
              <a:off x="4444870" y="3215815"/>
              <a:ext cx="14444" cy="15554"/>
            </a:xfrm>
            <a:custGeom>
              <a:avLst/>
              <a:gdLst>
                <a:gd name="T0" fmla="*/ 13 w 14"/>
                <a:gd name="T1" fmla="*/ 8 h 15"/>
                <a:gd name="T2" fmla="*/ 6 w 14"/>
                <a:gd name="T3" fmla="*/ 1 h 15"/>
                <a:gd name="T4" fmla="*/ 5 w 14"/>
                <a:gd name="T5" fmla="*/ 1 h 15"/>
                <a:gd name="T6" fmla="*/ 2 w 14"/>
                <a:gd name="T7" fmla="*/ 2 h 15"/>
                <a:gd name="T8" fmla="*/ 3 w 14"/>
                <a:gd name="T9" fmla="*/ 3 h 15"/>
                <a:gd name="T10" fmla="*/ 11 w 14"/>
                <a:gd name="T11" fmla="*/ 14 h 15"/>
                <a:gd name="T12" fmla="*/ 13 w 14"/>
                <a:gd name="T13" fmla="*/ 14 h 15"/>
                <a:gd name="T14" fmla="*/ 13 w 14"/>
                <a:gd name="T15" fmla="*/ 12 h 15"/>
                <a:gd name="T16" fmla="*/ 13 w 14"/>
                <a:gd name="T17" fmla="*/ 10 h 15"/>
                <a:gd name="T18" fmla="*/ 13 w 14"/>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13" y="8"/>
                  </a:moveTo>
                  <a:cubicBezTo>
                    <a:pt x="12" y="8"/>
                    <a:pt x="7" y="1"/>
                    <a:pt x="6" y="1"/>
                  </a:cubicBezTo>
                  <a:cubicBezTo>
                    <a:pt x="6" y="0"/>
                    <a:pt x="5" y="0"/>
                    <a:pt x="5" y="1"/>
                  </a:cubicBezTo>
                  <a:cubicBezTo>
                    <a:pt x="5" y="2"/>
                    <a:pt x="4" y="2"/>
                    <a:pt x="2" y="2"/>
                  </a:cubicBezTo>
                  <a:cubicBezTo>
                    <a:pt x="0" y="2"/>
                    <a:pt x="3" y="3"/>
                    <a:pt x="3" y="3"/>
                  </a:cubicBezTo>
                  <a:cubicBezTo>
                    <a:pt x="3" y="3"/>
                    <a:pt x="11" y="13"/>
                    <a:pt x="11" y="14"/>
                  </a:cubicBezTo>
                  <a:cubicBezTo>
                    <a:pt x="12" y="15"/>
                    <a:pt x="12" y="15"/>
                    <a:pt x="13" y="14"/>
                  </a:cubicBezTo>
                  <a:cubicBezTo>
                    <a:pt x="14" y="14"/>
                    <a:pt x="13" y="13"/>
                    <a:pt x="13" y="12"/>
                  </a:cubicBezTo>
                  <a:cubicBezTo>
                    <a:pt x="13" y="12"/>
                    <a:pt x="13" y="11"/>
                    <a:pt x="13" y="10"/>
                  </a:cubicBezTo>
                  <a:cubicBezTo>
                    <a:pt x="13" y="9"/>
                    <a:pt x="13" y="8"/>
                    <a:pt x="13"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6" name="Freeform 602">
              <a:extLst>
                <a:ext uri="{FF2B5EF4-FFF2-40B4-BE49-F238E27FC236}">
                  <a16:creationId xmlns="" xmlns:a16="http://schemas.microsoft.com/office/drawing/2014/main" id="{93411FA6-90CA-4AC7-AB37-6E27B8EAAC6D}"/>
                </a:ext>
              </a:extLst>
            </p:cNvPr>
            <p:cNvSpPr>
              <a:spLocks/>
            </p:cNvSpPr>
            <p:nvPr/>
          </p:nvSpPr>
          <p:spPr bwMode="auto">
            <a:xfrm>
              <a:off x="4464868" y="3243591"/>
              <a:ext cx="3333" cy="5555"/>
            </a:xfrm>
            <a:custGeom>
              <a:avLst/>
              <a:gdLst>
                <a:gd name="T0" fmla="*/ 1 w 3"/>
                <a:gd name="T1" fmla="*/ 1 h 6"/>
                <a:gd name="T2" fmla="*/ 0 w 3"/>
                <a:gd name="T3" fmla="*/ 4 h 6"/>
                <a:gd name="T4" fmla="*/ 2 w 3"/>
                <a:gd name="T5" fmla="*/ 4 h 6"/>
                <a:gd name="T6" fmla="*/ 1 w 3"/>
                <a:gd name="T7" fmla="*/ 1 h 6"/>
              </a:gdLst>
              <a:ahLst/>
              <a:cxnLst>
                <a:cxn ang="0">
                  <a:pos x="T0" y="T1"/>
                </a:cxn>
                <a:cxn ang="0">
                  <a:pos x="T2" y="T3"/>
                </a:cxn>
                <a:cxn ang="0">
                  <a:pos x="T4" y="T5"/>
                </a:cxn>
                <a:cxn ang="0">
                  <a:pos x="T6" y="T7"/>
                </a:cxn>
              </a:cxnLst>
              <a:rect l="0" t="0" r="r" b="b"/>
              <a:pathLst>
                <a:path w="3" h="6">
                  <a:moveTo>
                    <a:pt x="1" y="1"/>
                  </a:moveTo>
                  <a:cubicBezTo>
                    <a:pt x="0" y="3"/>
                    <a:pt x="1" y="3"/>
                    <a:pt x="0" y="4"/>
                  </a:cubicBezTo>
                  <a:cubicBezTo>
                    <a:pt x="0" y="5"/>
                    <a:pt x="1" y="6"/>
                    <a:pt x="2" y="4"/>
                  </a:cubicBezTo>
                  <a:cubicBezTo>
                    <a:pt x="2" y="4"/>
                    <a:pt x="3"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7" name="Freeform 603">
              <a:extLst>
                <a:ext uri="{FF2B5EF4-FFF2-40B4-BE49-F238E27FC236}">
                  <a16:creationId xmlns="" xmlns:a16="http://schemas.microsoft.com/office/drawing/2014/main" id="{A7B71E5C-911E-43AF-B10B-4362B991CE0A}"/>
                </a:ext>
              </a:extLst>
            </p:cNvPr>
            <p:cNvSpPr>
              <a:spLocks/>
            </p:cNvSpPr>
            <p:nvPr/>
          </p:nvSpPr>
          <p:spPr bwMode="auto">
            <a:xfrm>
              <a:off x="4467090" y="3253589"/>
              <a:ext cx="12221" cy="14444"/>
            </a:xfrm>
            <a:custGeom>
              <a:avLst/>
              <a:gdLst>
                <a:gd name="T0" fmla="*/ 8 w 12"/>
                <a:gd name="T1" fmla="*/ 3 h 14"/>
                <a:gd name="T2" fmla="*/ 4 w 12"/>
                <a:gd name="T3" fmla="*/ 2 h 14"/>
                <a:gd name="T4" fmla="*/ 6 w 12"/>
                <a:gd name="T5" fmla="*/ 11 h 14"/>
                <a:gd name="T6" fmla="*/ 11 w 12"/>
                <a:gd name="T7" fmla="*/ 12 h 14"/>
                <a:gd name="T8" fmla="*/ 11 w 12"/>
                <a:gd name="T9" fmla="*/ 9 h 14"/>
                <a:gd name="T10" fmla="*/ 8 w 12"/>
                <a:gd name="T11" fmla="*/ 3 h 14"/>
              </a:gdLst>
              <a:ahLst/>
              <a:cxnLst>
                <a:cxn ang="0">
                  <a:pos x="T0" y="T1"/>
                </a:cxn>
                <a:cxn ang="0">
                  <a:pos x="T2" y="T3"/>
                </a:cxn>
                <a:cxn ang="0">
                  <a:pos x="T4" y="T5"/>
                </a:cxn>
                <a:cxn ang="0">
                  <a:pos x="T6" y="T7"/>
                </a:cxn>
                <a:cxn ang="0">
                  <a:pos x="T8" y="T9"/>
                </a:cxn>
                <a:cxn ang="0">
                  <a:pos x="T10" y="T11"/>
                </a:cxn>
              </a:cxnLst>
              <a:rect l="0" t="0" r="r" b="b"/>
              <a:pathLst>
                <a:path w="12" h="14">
                  <a:moveTo>
                    <a:pt x="8" y="3"/>
                  </a:moveTo>
                  <a:cubicBezTo>
                    <a:pt x="7" y="0"/>
                    <a:pt x="4" y="2"/>
                    <a:pt x="4" y="2"/>
                  </a:cubicBezTo>
                  <a:cubicBezTo>
                    <a:pt x="0" y="4"/>
                    <a:pt x="4" y="8"/>
                    <a:pt x="6" y="11"/>
                  </a:cubicBezTo>
                  <a:cubicBezTo>
                    <a:pt x="9" y="14"/>
                    <a:pt x="10" y="13"/>
                    <a:pt x="11" y="12"/>
                  </a:cubicBezTo>
                  <a:cubicBezTo>
                    <a:pt x="11" y="12"/>
                    <a:pt x="12" y="10"/>
                    <a:pt x="11" y="9"/>
                  </a:cubicBezTo>
                  <a:cubicBezTo>
                    <a:pt x="10" y="8"/>
                    <a:pt x="9" y="6"/>
                    <a:pt x="8"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8" name="Freeform 604">
              <a:extLst>
                <a:ext uri="{FF2B5EF4-FFF2-40B4-BE49-F238E27FC236}">
                  <a16:creationId xmlns="" xmlns:a16="http://schemas.microsoft.com/office/drawing/2014/main" id="{AC8CDCF7-DFA1-4F06-89F8-2D5538593A9A}"/>
                </a:ext>
              </a:extLst>
            </p:cNvPr>
            <p:cNvSpPr>
              <a:spLocks/>
            </p:cNvSpPr>
            <p:nvPr/>
          </p:nvSpPr>
          <p:spPr bwMode="auto">
            <a:xfrm>
              <a:off x="4445980" y="3205816"/>
              <a:ext cx="4444" cy="3333"/>
            </a:xfrm>
            <a:custGeom>
              <a:avLst/>
              <a:gdLst>
                <a:gd name="T0" fmla="*/ 3 w 4"/>
                <a:gd name="T1" fmla="*/ 2 h 3"/>
                <a:gd name="T2" fmla="*/ 2 w 4"/>
                <a:gd name="T3" fmla="*/ 0 h 3"/>
                <a:gd name="T4" fmla="*/ 2 w 4"/>
                <a:gd name="T5" fmla="*/ 1 h 3"/>
                <a:gd name="T6" fmla="*/ 3 w 4"/>
                <a:gd name="T7" fmla="*/ 2 h 3"/>
              </a:gdLst>
              <a:ahLst/>
              <a:cxnLst>
                <a:cxn ang="0">
                  <a:pos x="T0" y="T1"/>
                </a:cxn>
                <a:cxn ang="0">
                  <a:pos x="T2" y="T3"/>
                </a:cxn>
                <a:cxn ang="0">
                  <a:pos x="T4" y="T5"/>
                </a:cxn>
                <a:cxn ang="0">
                  <a:pos x="T6" y="T7"/>
                </a:cxn>
              </a:cxnLst>
              <a:rect l="0" t="0" r="r" b="b"/>
              <a:pathLst>
                <a:path w="4" h="3">
                  <a:moveTo>
                    <a:pt x="3" y="2"/>
                  </a:moveTo>
                  <a:cubicBezTo>
                    <a:pt x="3" y="0"/>
                    <a:pt x="3" y="0"/>
                    <a:pt x="2" y="0"/>
                  </a:cubicBezTo>
                  <a:cubicBezTo>
                    <a:pt x="0" y="0"/>
                    <a:pt x="1" y="1"/>
                    <a:pt x="2" y="1"/>
                  </a:cubicBezTo>
                  <a:cubicBezTo>
                    <a:pt x="2" y="1"/>
                    <a:pt x="4" y="3"/>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09" name="Freeform 605">
              <a:extLst>
                <a:ext uri="{FF2B5EF4-FFF2-40B4-BE49-F238E27FC236}">
                  <a16:creationId xmlns="" xmlns:a16="http://schemas.microsoft.com/office/drawing/2014/main" id="{A109FB07-E7A3-4418-B84D-0CE2A455A9A2}"/>
                </a:ext>
              </a:extLst>
            </p:cNvPr>
            <p:cNvSpPr>
              <a:spLocks/>
            </p:cNvSpPr>
            <p:nvPr/>
          </p:nvSpPr>
          <p:spPr bwMode="auto">
            <a:xfrm>
              <a:off x="4482644" y="3271365"/>
              <a:ext cx="6666" cy="6666"/>
            </a:xfrm>
            <a:custGeom>
              <a:avLst/>
              <a:gdLst>
                <a:gd name="T0" fmla="*/ 2 w 6"/>
                <a:gd name="T1" fmla="*/ 0 h 7"/>
                <a:gd name="T2" fmla="*/ 3 w 6"/>
                <a:gd name="T3" fmla="*/ 4 h 7"/>
                <a:gd name="T4" fmla="*/ 5 w 6"/>
                <a:gd name="T5" fmla="*/ 4 h 7"/>
                <a:gd name="T6" fmla="*/ 2 w 6"/>
                <a:gd name="T7" fmla="*/ 0 h 7"/>
              </a:gdLst>
              <a:ahLst/>
              <a:cxnLst>
                <a:cxn ang="0">
                  <a:pos x="T0" y="T1"/>
                </a:cxn>
                <a:cxn ang="0">
                  <a:pos x="T2" y="T3"/>
                </a:cxn>
                <a:cxn ang="0">
                  <a:pos x="T4" y="T5"/>
                </a:cxn>
                <a:cxn ang="0">
                  <a:pos x="T6" y="T7"/>
                </a:cxn>
              </a:cxnLst>
              <a:rect l="0" t="0" r="r" b="b"/>
              <a:pathLst>
                <a:path w="6" h="7">
                  <a:moveTo>
                    <a:pt x="2" y="0"/>
                  </a:moveTo>
                  <a:cubicBezTo>
                    <a:pt x="0" y="1"/>
                    <a:pt x="2" y="3"/>
                    <a:pt x="3" y="4"/>
                  </a:cubicBezTo>
                  <a:cubicBezTo>
                    <a:pt x="5" y="5"/>
                    <a:pt x="6" y="7"/>
                    <a:pt x="5" y="4"/>
                  </a:cubicBezTo>
                  <a:cubicBezTo>
                    <a:pt x="4" y="1"/>
                    <a:pt x="2"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0" name="Freeform 606">
              <a:extLst>
                <a:ext uri="{FF2B5EF4-FFF2-40B4-BE49-F238E27FC236}">
                  <a16:creationId xmlns="" xmlns:a16="http://schemas.microsoft.com/office/drawing/2014/main" id="{CDCB962E-8A7E-4F03-B347-6AD88BD75A20}"/>
                </a:ext>
              </a:extLst>
            </p:cNvPr>
            <p:cNvSpPr>
              <a:spLocks/>
            </p:cNvSpPr>
            <p:nvPr/>
          </p:nvSpPr>
          <p:spPr bwMode="auto">
            <a:xfrm>
              <a:off x="4490421" y="3278032"/>
              <a:ext cx="3333" cy="6666"/>
            </a:xfrm>
            <a:custGeom>
              <a:avLst/>
              <a:gdLst>
                <a:gd name="T0" fmla="*/ 2 w 4"/>
                <a:gd name="T1" fmla="*/ 1 h 6"/>
                <a:gd name="T2" fmla="*/ 1 w 4"/>
                <a:gd name="T3" fmla="*/ 3 h 6"/>
                <a:gd name="T4" fmla="*/ 3 w 4"/>
                <a:gd name="T5" fmla="*/ 4 h 6"/>
                <a:gd name="T6" fmla="*/ 2 w 4"/>
                <a:gd name="T7" fmla="*/ 1 h 6"/>
              </a:gdLst>
              <a:ahLst/>
              <a:cxnLst>
                <a:cxn ang="0">
                  <a:pos x="T0" y="T1"/>
                </a:cxn>
                <a:cxn ang="0">
                  <a:pos x="T2" y="T3"/>
                </a:cxn>
                <a:cxn ang="0">
                  <a:pos x="T4" y="T5"/>
                </a:cxn>
                <a:cxn ang="0">
                  <a:pos x="T6" y="T7"/>
                </a:cxn>
              </a:cxnLst>
              <a:rect l="0" t="0" r="r" b="b"/>
              <a:pathLst>
                <a:path w="4" h="6">
                  <a:moveTo>
                    <a:pt x="2" y="1"/>
                  </a:moveTo>
                  <a:cubicBezTo>
                    <a:pt x="1" y="0"/>
                    <a:pt x="0" y="1"/>
                    <a:pt x="1" y="3"/>
                  </a:cubicBezTo>
                  <a:cubicBezTo>
                    <a:pt x="1" y="3"/>
                    <a:pt x="2" y="6"/>
                    <a:pt x="3" y="4"/>
                  </a:cubicBezTo>
                  <a:cubicBezTo>
                    <a:pt x="4" y="2"/>
                    <a:pt x="3" y="2"/>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1" name="Freeform 608">
              <a:extLst>
                <a:ext uri="{FF2B5EF4-FFF2-40B4-BE49-F238E27FC236}">
                  <a16:creationId xmlns="" xmlns:a16="http://schemas.microsoft.com/office/drawing/2014/main" id="{23F1C9A7-A9BC-4422-B4BF-975BAD50F9E9}"/>
                </a:ext>
              </a:extLst>
            </p:cNvPr>
            <p:cNvSpPr>
              <a:spLocks/>
            </p:cNvSpPr>
            <p:nvPr/>
          </p:nvSpPr>
          <p:spPr bwMode="auto">
            <a:xfrm>
              <a:off x="4494865" y="3281364"/>
              <a:ext cx="3333" cy="8888"/>
            </a:xfrm>
            <a:custGeom>
              <a:avLst/>
              <a:gdLst>
                <a:gd name="T0" fmla="*/ 0 w 3"/>
                <a:gd name="T1" fmla="*/ 4 h 8"/>
                <a:gd name="T2" fmla="*/ 2 w 3"/>
                <a:gd name="T3" fmla="*/ 6 h 8"/>
                <a:gd name="T4" fmla="*/ 0 w 3"/>
                <a:gd name="T5" fmla="*/ 4 h 8"/>
              </a:gdLst>
              <a:ahLst/>
              <a:cxnLst>
                <a:cxn ang="0">
                  <a:pos x="T0" y="T1"/>
                </a:cxn>
                <a:cxn ang="0">
                  <a:pos x="T2" y="T3"/>
                </a:cxn>
                <a:cxn ang="0">
                  <a:pos x="T4" y="T5"/>
                </a:cxn>
              </a:cxnLst>
              <a:rect l="0" t="0" r="r" b="b"/>
              <a:pathLst>
                <a:path w="3" h="8">
                  <a:moveTo>
                    <a:pt x="0" y="4"/>
                  </a:moveTo>
                  <a:cubicBezTo>
                    <a:pt x="0" y="4"/>
                    <a:pt x="1" y="8"/>
                    <a:pt x="2" y="6"/>
                  </a:cubicBezTo>
                  <a:cubicBezTo>
                    <a:pt x="3" y="5"/>
                    <a:pt x="0" y="0"/>
                    <a:pt x="0"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2" name="Freeform 609">
              <a:extLst>
                <a:ext uri="{FF2B5EF4-FFF2-40B4-BE49-F238E27FC236}">
                  <a16:creationId xmlns="" xmlns:a16="http://schemas.microsoft.com/office/drawing/2014/main" id="{CC9F9C1C-1E36-46B7-ABF0-09459EF79FD7}"/>
                </a:ext>
              </a:extLst>
            </p:cNvPr>
            <p:cNvSpPr>
              <a:spLocks/>
            </p:cNvSpPr>
            <p:nvPr/>
          </p:nvSpPr>
          <p:spPr bwMode="auto">
            <a:xfrm>
              <a:off x="4544861" y="3243590"/>
              <a:ext cx="3333" cy="1111"/>
            </a:xfrm>
            <a:custGeom>
              <a:avLst/>
              <a:gdLst>
                <a:gd name="T0" fmla="*/ 0 w 3"/>
                <a:gd name="T1" fmla="*/ 2 h 2"/>
                <a:gd name="T2" fmla="*/ 2 w 3"/>
                <a:gd name="T3" fmla="*/ 2 h 2"/>
                <a:gd name="T4" fmla="*/ 2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2"/>
                    <a:pt x="1" y="2"/>
                    <a:pt x="2" y="2"/>
                  </a:cubicBezTo>
                  <a:cubicBezTo>
                    <a:pt x="3" y="1"/>
                    <a:pt x="3" y="0"/>
                    <a:pt x="2" y="1"/>
                  </a:cubicBezTo>
                  <a:cubicBezTo>
                    <a:pt x="2" y="1"/>
                    <a:pt x="0" y="1"/>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3" name="Freeform 610">
              <a:extLst>
                <a:ext uri="{FF2B5EF4-FFF2-40B4-BE49-F238E27FC236}">
                  <a16:creationId xmlns="" xmlns:a16="http://schemas.microsoft.com/office/drawing/2014/main" id="{DF3143F5-E7E9-4737-97F9-57AFE11968EF}"/>
                </a:ext>
              </a:extLst>
            </p:cNvPr>
            <p:cNvSpPr>
              <a:spLocks/>
            </p:cNvSpPr>
            <p:nvPr/>
          </p:nvSpPr>
          <p:spPr bwMode="auto">
            <a:xfrm>
              <a:off x="4555971" y="3244701"/>
              <a:ext cx="5555" cy="4444"/>
            </a:xfrm>
            <a:custGeom>
              <a:avLst/>
              <a:gdLst>
                <a:gd name="T0" fmla="*/ 2 w 5"/>
                <a:gd name="T1" fmla="*/ 1 h 4"/>
                <a:gd name="T2" fmla="*/ 1 w 5"/>
                <a:gd name="T3" fmla="*/ 3 h 4"/>
                <a:gd name="T4" fmla="*/ 2 w 5"/>
                <a:gd name="T5" fmla="*/ 4 h 4"/>
                <a:gd name="T6" fmla="*/ 4 w 5"/>
                <a:gd name="T7" fmla="*/ 1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1" y="1"/>
                    <a:pt x="0" y="1"/>
                    <a:pt x="1" y="3"/>
                  </a:cubicBezTo>
                  <a:cubicBezTo>
                    <a:pt x="1" y="3"/>
                    <a:pt x="1" y="4"/>
                    <a:pt x="2" y="4"/>
                  </a:cubicBezTo>
                  <a:cubicBezTo>
                    <a:pt x="3" y="4"/>
                    <a:pt x="5" y="3"/>
                    <a:pt x="4" y="1"/>
                  </a:cubicBezTo>
                  <a:cubicBezTo>
                    <a:pt x="4" y="0"/>
                    <a:pt x="3"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4" name="Freeform 611">
              <a:extLst>
                <a:ext uri="{FF2B5EF4-FFF2-40B4-BE49-F238E27FC236}">
                  <a16:creationId xmlns="" xmlns:a16="http://schemas.microsoft.com/office/drawing/2014/main" id="{13ABB638-4A3A-4BED-B6E7-3159A0B75D71}"/>
                </a:ext>
              </a:extLst>
            </p:cNvPr>
            <p:cNvSpPr>
              <a:spLocks/>
            </p:cNvSpPr>
            <p:nvPr/>
          </p:nvSpPr>
          <p:spPr bwMode="auto">
            <a:xfrm>
              <a:off x="4558193" y="3240257"/>
              <a:ext cx="6666" cy="3333"/>
            </a:xfrm>
            <a:custGeom>
              <a:avLst/>
              <a:gdLst>
                <a:gd name="T0" fmla="*/ 5 w 6"/>
                <a:gd name="T1" fmla="*/ 3 h 4"/>
                <a:gd name="T2" fmla="*/ 5 w 6"/>
                <a:gd name="T3" fmla="*/ 2 h 4"/>
                <a:gd name="T4" fmla="*/ 2 w 6"/>
                <a:gd name="T5" fmla="*/ 1 h 4"/>
                <a:gd name="T6" fmla="*/ 2 w 6"/>
                <a:gd name="T7" fmla="*/ 4 h 4"/>
                <a:gd name="T8" fmla="*/ 5 w 6"/>
                <a:gd name="T9" fmla="*/ 3 h 4"/>
              </a:gdLst>
              <a:ahLst/>
              <a:cxnLst>
                <a:cxn ang="0">
                  <a:pos x="T0" y="T1"/>
                </a:cxn>
                <a:cxn ang="0">
                  <a:pos x="T2" y="T3"/>
                </a:cxn>
                <a:cxn ang="0">
                  <a:pos x="T4" y="T5"/>
                </a:cxn>
                <a:cxn ang="0">
                  <a:pos x="T6" y="T7"/>
                </a:cxn>
                <a:cxn ang="0">
                  <a:pos x="T8" y="T9"/>
                </a:cxn>
              </a:cxnLst>
              <a:rect l="0" t="0" r="r" b="b"/>
              <a:pathLst>
                <a:path w="6" h="4">
                  <a:moveTo>
                    <a:pt x="5" y="3"/>
                  </a:moveTo>
                  <a:cubicBezTo>
                    <a:pt x="6" y="4"/>
                    <a:pt x="6" y="3"/>
                    <a:pt x="5" y="2"/>
                  </a:cubicBezTo>
                  <a:cubicBezTo>
                    <a:pt x="3" y="1"/>
                    <a:pt x="3" y="0"/>
                    <a:pt x="2" y="1"/>
                  </a:cubicBezTo>
                  <a:cubicBezTo>
                    <a:pt x="2" y="1"/>
                    <a:pt x="0" y="4"/>
                    <a:pt x="2" y="4"/>
                  </a:cubicBezTo>
                  <a:cubicBezTo>
                    <a:pt x="4" y="3"/>
                    <a:pt x="5" y="3"/>
                    <a:pt x="5"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5" name="Freeform 612">
              <a:extLst>
                <a:ext uri="{FF2B5EF4-FFF2-40B4-BE49-F238E27FC236}">
                  <a16:creationId xmlns="" xmlns:a16="http://schemas.microsoft.com/office/drawing/2014/main" id="{FF02B0F4-6C31-47D2-86EA-87E1F5E61E2B}"/>
                </a:ext>
              </a:extLst>
            </p:cNvPr>
            <p:cNvSpPr>
              <a:spLocks/>
            </p:cNvSpPr>
            <p:nvPr/>
          </p:nvSpPr>
          <p:spPr bwMode="auto">
            <a:xfrm>
              <a:off x="4568192" y="3262477"/>
              <a:ext cx="28886" cy="26664"/>
            </a:xfrm>
            <a:custGeom>
              <a:avLst/>
              <a:gdLst>
                <a:gd name="T0" fmla="*/ 3 w 27"/>
                <a:gd name="T1" fmla="*/ 6 h 25"/>
                <a:gd name="T2" fmla="*/ 2 w 27"/>
                <a:gd name="T3" fmla="*/ 8 h 25"/>
                <a:gd name="T4" fmla="*/ 6 w 27"/>
                <a:gd name="T5" fmla="*/ 9 h 25"/>
                <a:gd name="T6" fmla="*/ 9 w 27"/>
                <a:gd name="T7" fmla="*/ 9 h 25"/>
                <a:gd name="T8" fmla="*/ 10 w 27"/>
                <a:gd name="T9" fmla="*/ 11 h 25"/>
                <a:gd name="T10" fmla="*/ 12 w 27"/>
                <a:gd name="T11" fmla="*/ 14 h 25"/>
                <a:gd name="T12" fmla="*/ 13 w 27"/>
                <a:gd name="T13" fmla="*/ 17 h 25"/>
                <a:gd name="T14" fmla="*/ 15 w 27"/>
                <a:gd name="T15" fmla="*/ 20 h 25"/>
                <a:gd name="T16" fmla="*/ 20 w 27"/>
                <a:gd name="T17" fmla="*/ 23 h 25"/>
                <a:gd name="T18" fmla="*/ 24 w 27"/>
                <a:gd name="T19" fmla="*/ 24 h 25"/>
                <a:gd name="T20" fmla="*/ 24 w 27"/>
                <a:gd name="T21" fmla="*/ 22 h 25"/>
                <a:gd name="T22" fmla="*/ 23 w 27"/>
                <a:gd name="T23" fmla="*/ 19 h 25"/>
                <a:gd name="T24" fmla="*/ 25 w 27"/>
                <a:gd name="T25" fmla="*/ 16 h 25"/>
                <a:gd name="T26" fmla="*/ 17 w 27"/>
                <a:gd name="T27" fmla="*/ 10 h 25"/>
                <a:gd name="T28" fmla="*/ 12 w 27"/>
                <a:gd name="T29" fmla="*/ 0 h 25"/>
                <a:gd name="T30" fmla="*/ 10 w 27"/>
                <a:gd name="T31" fmla="*/ 2 h 25"/>
                <a:gd name="T32" fmla="*/ 9 w 27"/>
                <a:gd name="T33" fmla="*/ 1 h 25"/>
                <a:gd name="T34" fmla="*/ 6 w 27"/>
                <a:gd name="T35" fmla="*/ 1 h 25"/>
                <a:gd name="T36" fmla="*/ 5 w 27"/>
                <a:gd name="T37" fmla="*/ 3 h 25"/>
                <a:gd name="T38" fmla="*/ 3 w 27"/>
                <a:gd name="T3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5">
                  <a:moveTo>
                    <a:pt x="3" y="6"/>
                  </a:moveTo>
                  <a:cubicBezTo>
                    <a:pt x="3" y="6"/>
                    <a:pt x="0" y="8"/>
                    <a:pt x="2" y="8"/>
                  </a:cubicBezTo>
                  <a:cubicBezTo>
                    <a:pt x="4" y="9"/>
                    <a:pt x="5" y="9"/>
                    <a:pt x="6" y="9"/>
                  </a:cubicBezTo>
                  <a:cubicBezTo>
                    <a:pt x="8" y="9"/>
                    <a:pt x="8" y="9"/>
                    <a:pt x="9" y="9"/>
                  </a:cubicBezTo>
                  <a:cubicBezTo>
                    <a:pt x="9" y="9"/>
                    <a:pt x="10" y="10"/>
                    <a:pt x="10" y="11"/>
                  </a:cubicBezTo>
                  <a:cubicBezTo>
                    <a:pt x="11" y="13"/>
                    <a:pt x="11" y="13"/>
                    <a:pt x="12" y="14"/>
                  </a:cubicBezTo>
                  <a:cubicBezTo>
                    <a:pt x="13" y="14"/>
                    <a:pt x="13" y="15"/>
                    <a:pt x="13" y="17"/>
                  </a:cubicBezTo>
                  <a:cubicBezTo>
                    <a:pt x="13" y="18"/>
                    <a:pt x="13" y="20"/>
                    <a:pt x="15" y="20"/>
                  </a:cubicBezTo>
                  <a:cubicBezTo>
                    <a:pt x="16" y="20"/>
                    <a:pt x="19" y="22"/>
                    <a:pt x="20" y="23"/>
                  </a:cubicBezTo>
                  <a:cubicBezTo>
                    <a:pt x="21" y="23"/>
                    <a:pt x="24" y="25"/>
                    <a:pt x="24" y="24"/>
                  </a:cubicBezTo>
                  <a:cubicBezTo>
                    <a:pt x="25" y="23"/>
                    <a:pt x="25" y="23"/>
                    <a:pt x="24" y="22"/>
                  </a:cubicBezTo>
                  <a:cubicBezTo>
                    <a:pt x="23" y="21"/>
                    <a:pt x="22" y="20"/>
                    <a:pt x="23" y="19"/>
                  </a:cubicBezTo>
                  <a:cubicBezTo>
                    <a:pt x="25" y="18"/>
                    <a:pt x="27" y="16"/>
                    <a:pt x="25" y="16"/>
                  </a:cubicBezTo>
                  <a:cubicBezTo>
                    <a:pt x="23" y="16"/>
                    <a:pt x="18" y="17"/>
                    <a:pt x="17" y="10"/>
                  </a:cubicBezTo>
                  <a:cubicBezTo>
                    <a:pt x="15" y="2"/>
                    <a:pt x="14" y="0"/>
                    <a:pt x="12" y="0"/>
                  </a:cubicBezTo>
                  <a:cubicBezTo>
                    <a:pt x="9" y="0"/>
                    <a:pt x="10" y="1"/>
                    <a:pt x="10" y="2"/>
                  </a:cubicBezTo>
                  <a:cubicBezTo>
                    <a:pt x="10" y="4"/>
                    <a:pt x="10" y="3"/>
                    <a:pt x="9" y="1"/>
                  </a:cubicBezTo>
                  <a:cubicBezTo>
                    <a:pt x="7" y="0"/>
                    <a:pt x="6" y="1"/>
                    <a:pt x="6" y="1"/>
                  </a:cubicBezTo>
                  <a:cubicBezTo>
                    <a:pt x="5" y="2"/>
                    <a:pt x="4" y="2"/>
                    <a:pt x="5" y="3"/>
                  </a:cubicBezTo>
                  <a:cubicBezTo>
                    <a:pt x="5" y="4"/>
                    <a:pt x="5" y="5"/>
                    <a:pt x="3"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6" name="Freeform 613">
              <a:extLst>
                <a:ext uri="{FF2B5EF4-FFF2-40B4-BE49-F238E27FC236}">
                  <a16:creationId xmlns="" xmlns:a16="http://schemas.microsoft.com/office/drawing/2014/main" id="{0834B101-5A3F-444C-AF90-3D8BCFD336AF}"/>
                </a:ext>
              </a:extLst>
            </p:cNvPr>
            <p:cNvSpPr>
              <a:spLocks/>
            </p:cNvSpPr>
            <p:nvPr/>
          </p:nvSpPr>
          <p:spPr bwMode="auto">
            <a:xfrm>
              <a:off x="4574858" y="3330249"/>
              <a:ext cx="142210" cy="46663"/>
            </a:xfrm>
            <a:custGeom>
              <a:avLst/>
              <a:gdLst>
                <a:gd name="T0" fmla="*/ 121 w 137"/>
                <a:gd name="T1" fmla="*/ 39 h 45"/>
                <a:gd name="T2" fmla="*/ 132 w 137"/>
                <a:gd name="T3" fmla="*/ 42 h 45"/>
                <a:gd name="T4" fmla="*/ 134 w 137"/>
                <a:gd name="T5" fmla="*/ 42 h 45"/>
                <a:gd name="T6" fmla="*/ 133 w 137"/>
                <a:gd name="T7" fmla="*/ 31 h 45"/>
                <a:gd name="T8" fmla="*/ 130 w 137"/>
                <a:gd name="T9" fmla="*/ 28 h 45"/>
                <a:gd name="T10" fmla="*/ 124 w 137"/>
                <a:gd name="T11" fmla="*/ 27 h 45"/>
                <a:gd name="T12" fmla="*/ 112 w 137"/>
                <a:gd name="T13" fmla="*/ 27 h 45"/>
                <a:gd name="T14" fmla="*/ 109 w 137"/>
                <a:gd name="T15" fmla="*/ 24 h 45"/>
                <a:gd name="T16" fmla="*/ 107 w 137"/>
                <a:gd name="T17" fmla="*/ 21 h 45"/>
                <a:gd name="T18" fmla="*/ 106 w 137"/>
                <a:gd name="T19" fmla="*/ 16 h 45"/>
                <a:gd name="T20" fmla="*/ 102 w 137"/>
                <a:gd name="T21" fmla="*/ 16 h 45"/>
                <a:gd name="T22" fmla="*/ 99 w 137"/>
                <a:gd name="T23" fmla="*/ 15 h 45"/>
                <a:gd name="T24" fmla="*/ 88 w 137"/>
                <a:gd name="T25" fmla="*/ 13 h 45"/>
                <a:gd name="T26" fmla="*/ 82 w 137"/>
                <a:gd name="T27" fmla="*/ 9 h 45"/>
                <a:gd name="T28" fmla="*/ 79 w 137"/>
                <a:gd name="T29" fmla="*/ 9 h 45"/>
                <a:gd name="T30" fmla="*/ 77 w 137"/>
                <a:gd name="T31" fmla="*/ 13 h 45"/>
                <a:gd name="T32" fmla="*/ 66 w 137"/>
                <a:gd name="T33" fmla="*/ 16 h 45"/>
                <a:gd name="T34" fmla="*/ 58 w 137"/>
                <a:gd name="T35" fmla="*/ 15 h 45"/>
                <a:gd name="T36" fmla="*/ 49 w 137"/>
                <a:gd name="T37" fmla="*/ 14 h 45"/>
                <a:gd name="T38" fmla="*/ 46 w 137"/>
                <a:gd name="T39" fmla="*/ 12 h 45"/>
                <a:gd name="T40" fmla="*/ 44 w 137"/>
                <a:gd name="T41" fmla="*/ 8 h 45"/>
                <a:gd name="T42" fmla="*/ 35 w 137"/>
                <a:gd name="T43" fmla="*/ 6 h 45"/>
                <a:gd name="T44" fmla="*/ 25 w 137"/>
                <a:gd name="T45" fmla="*/ 2 h 45"/>
                <a:gd name="T46" fmla="*/ 23 w 137"/>
                <a:gd name="T47" fmla="*/ 2 h 45"/>
                <a:gd name="T48" fmla="*/ 22 w 137"/>
                <a:gd name="T49" fmla="*/ 4 h 45"/>
                <a:gd name="T50" fmla="*/ 9 w 137"/>
                <a:gd name="T51" fmla="*/ 1 h 45"/>
                <a:gd name="T52" fmla="*/ 8 w 137"/>
                <a:gd name="T53" fmla="*/ 2 h 45"/>
                <a:gd name="T54" fmla="*/ 1 w 137"/>
                <a:gd name="T55" fmla="*/ 12 h 45"/>
                <a:gd name="T56" fmla="*/ 2 w 137"/>
                <a:gd name="T57" fmla="*/ 14 h 45"/>
                <a:gd name="T58" fmla="*/ 14 w 137"/>
                <a:gd name="T59" fmla="*/ 17 h 45"/>
                <a:gd name="T60" fmla="*/ 15 w 137"/>
                <a:gd name="T61" fmla="*/ 21 h 45"/>
                <a:gd name="T62" fmla="*/ 17 w 137"/>
                <a:gd name="T63" fmla="*/ 23 h 45"/>
                <a:gd name="T64" fmla="*/ 33 w 137"/>
                <a:gd name="T65" fmla="*/ 27 h 45"/>
                <a:gd name="T66" fmla="*/ 52 w 137"/>
                <a:gd name="T67" fmla="*/ 27 h 45"/>
                <a:gd name="T68" fmla="*/ 73 w 137"/>
                <a:gd name="T69" fmla="*/ 33 h 45"/>
                <a:gd name="T70" fmla="*/ 84 w 137"/>
                <a:gd name="T71" fmla="*/ 35 h 45"/>
                <a:gd name="T72" fmla="*/ 89 w 137"/>
                <a:gd name="T73" fmla="*/ 36 h 45"/>
                <a:gd name="T74" fmla="*/ 94 w 137"/>
                <a:gd name="T75" fmla="*/ 36 h 45"/>
                <a:gd name="T76" fmla="*/ 101 w 137"/>
                <a:gd name="T77" fmla="*/ 37 h 45"/>
                <a:gd name="T78" fmla="*/ 110 w 137"/>
                <a:gd name="T79" fmla="*/ 38 h 45"/>
                <a:gd name="T80" fmla="*/ 121 w 137"/>
                <a:gd name="T81"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45">
                  <a:moveTo>
                    <a:pt x="121" y="39"/>
                  </a:moveTo>
                  <a:cubicBezTo>
                    <a:pt x="124" y="40"/>
                    <a:pt x="131" y="42"/>
                    <a:pt x="132" y="42"/>
                  </a:cubicBezTo>
                  <a:cubicBezTo>
                    <a:pt x="134" y="43"/>
                    <a:pt x="137" y="45"/>
                    <a:pt x="134" y="42"/>
                  </a:cubicBezTo>
                  <a:cubicBezTo>
                    <a:pt x="131" y="40"/>
                    <a:pt x="132" y="34"/>
                    <a:pt x="133" y="31"/>
                  </a:cubicBezTo>
                  <a:cubicBezTo>
                    <a:pt x="134" y="29"/>
                    <a:pt x="130" y="28"/>
                    <a:pt x="130" y="28"/>
                  </a:cubicBezTo>
                  <a:cubicBezTo>
                    <a:pt x="130" y="28"/>
                    <a:pt x="128" y="25"/>
                    <a:pt x="124" y="27"/>
                  </a:cubicBezTo>
                  <a:cubicBezTo>
                    <a:pt x="120" y="28"/>
                    <a:pt x="114" y="28"/>
                    <a:pt x="112" y="27"/>
                  </a:cubicBezTo>
                  <a:cubicBezTo>
                    <a:pt x="109" y="26"/>
                    <a:pt x="109" y="25"/>
                    <a:pt x="109" y="24"/>
                  </a:cubicBezTo>
                  <a:cubicBezTo>
                    <a:pt x="109" y="23"/>
                    <a:pt x="109" y="22"/>
                    <a:pt x="107" y="21"/>
                  </a:cubicBezTo>
                  <a:cubicBezTo>
                    <a:pt x="106" y="20"/>
                    <a:pt x="106" y="19"/>
                    <a:pt x="106" y="16"/>
                  </a:cubicBezTo>
                  <a:cubicBezTo>
                    <a:pt x="106" y="14"/>
                    <a:pt x="103" y="15"/>
                    <a:pt x="102" y="16"/>
                  </a:cubicBezTo>
                  <a:cubicBezTo>
                    <a:pt x="102" y="16"/>
                    <a:pt x="100" y="16"/>
                    <a:pt x="99" y="15"/>
                  </a:cubicBezTo>
                  <a:cubicBezTo>
                    <a:pt x="98" y="15"/>
                    <a:pt x="91" y="14"/>
                    <a:pt x="88" y="13"/>
                  </a:cubicBezTo>
                  <a:cubicBezTo>
                    <a:pt x="84" y="12"/>
                    <a:pt x="84" y="10"/>
                    <a:pt x="82" y="9"/>
                  </a:cubicBezTo>
                  <a:cubicBezTo>
                    <a:pt x="81" y="8"/>
                    <a:pt x="80" y="8"/>
                    <a:pt x="79" y="9"/>
                  </a:cubicBezTo>
                  <a:cubicBezTo>
                    <a:pt x="78" y="9"/>
                    <a:pt x="79" y="8"/>
                    <a:pt x="77" y="13"/>
                  </a:cubicBezTo>
                  <a:cubicBezTo>
                    <a:pt x="75" y="18"/>
                    <a:pt x="70" y="16"/>
                    <a:pt x="66" y="16"/>
                  </a:cubicBezTo>
                  <a:cubicBezTo>
                    <a:pt x="63" y="15"/>
                    <a:pt x="59" y="15"/>
                    <a:pt x="58" y="15"/>
                  </a:cubicBezTo>
                  <a:cubicBezTo>
                    <a:pt x="56" y="15"/>
                    <a:pt x="50" y="14"/>
                    <a:pt x="49" y="14"/>
                  </a:cubicBezTo>
                  <a:cubicBezTo>
                    <a:pt x="47" y="14"/>
                    <a:pt x="47" y="13"/>
                    <a:pt x="46" y="12"/>
                  </a:cubicBezTo>
                  <a:cubicBezTo>
                    <a:pt x="46" y="11"/>
                    <a:pt x="46" y="10"/>
                    <a:pt x="44" y="8"/>
                  </a:cubicBezTo>
                  <a:cubicBezTo>
                    <a:pt x="42" y="5"/>
                    <a:pt x="39" y="6"/>
                    <a:pt x="35" y="6"/>
                  </a:cubicBezTo>
                  <a:cubicBezTo>
                    <a:pt x="31" y="6"/>
                    <a:pt x="28" y="4"/>
                    <a:pt x="25" y="2"/>
                  </a:cubicBezTo>
                  <a:cubicBezTo>
                    <a:pt x="23" y="0"/>
                    <a:pt x="23" y="1"/>
                    <a:pt x="23" y="2"/>
                  </a:cubicBezTo>
                  <a:cubicBezTo>
                    <a:pt x="23" y="3"/>
                    <a:pt x="23" y="4"/>
                    <a:pt x="22" y="4"/>
                  </a:cubicBezTo>
                  <a:cubicBezTo>
                    <a:pt x="20" y="3"/>
                    <a:pt x="11" y="2"/>
                    <a:pt x="9" y="1"/>
                  </a:cubicBezTo>
                  <a:cubicBezTo>
                    <a:pt x="8" y="0"/>
                    <a:pt x="8" y="2"/>
                    <a:pt x="8" y="2"/>
                  </a:cubicBezTo>
                  <a:cubicBezTo>
                    <a:pt x="7" y="5"/>
                    <a:pt x="2" y="11"/>
                    <a:pt x="1" y="12"/>
                  </a:cubicBezTo>
                  <a:cubicBezTo>
                    <a:pt x="0" y="14"/>
                    <a:pt x="1" y="14"/>
                    <a:pt x="2" y="14"/>
                  </a:cubicBezTo>
                  <a:cubicBezTo>
                    <a:pt x="3" y="14"/>
                    <a:pt x="12" y="16"/>
                    <a:pt x="14" y="17"/>
                  </a:cubicBezTo>
                  <a:cubicBezTo>
                    <a:pt x="17" y="18"/>
                    <a:pt x="16" y="21"/>
                    <a:pt x="15" y="21"/>
                  </a:cubicBezTo>
                  <a:cubicBezTo>
                    <a:pt x="14" y="22"/>
                    <a:pt x="15" y="23"/>
                    <a:pt x="17" y="23"/>
                  </a:cubicBezTo>
                  <a:cubicBezTo>
                    <a:pt x="18" y="23"/>
                    <a:pt x="25" y="22"/>
                    <a:pt x="33" y="27"/>
                  </a:cubicBezTo>
                  <a:cubicBezTo>
                    <a:pt x="42" y="31"/>
                    <a:pt x="47" y="27"/>
                    <a:pt x="52" y="27"/>
                  </a:cubicBezTo>
                  <a:cubicBezTo>
                    <a:pt x="57" y="28"/>
                    <a:pt x="69" y="30"/>
                    <a:pt x="73" y="33"/>
                  </a:cubicBezTo>
                  <a:cubicBezTo>
                    <a:pt x="78" y="35"/>
                    <a:pt x="83" y="35"/>
                    <a:pt x="84" y="35"/>
                  </a:cubicBezTo>
                  <a:cubicBezTo>
                    <a:pt x="84" y="35"/>
                    <a:pt x="85" y="35"/>
                    <a:pt x="89" y="36"/>
                  </a:cubicBezTo>
                  <a:cubicBezTo>
                    <a:pt x="93" y="38"/>
                    <a:pt x="93" y="36"/>
                    <a:pt x="94" y="36"/>
                  </a:cubicBezTo>
                  <a:cubicBezTo>
                    <a:pt x="95" y="36"/>
                    <a:pt x="99" y="36"/>
                    <a:pt x="101" y="37"/>
                  </a:cubicBezTo>
                  <a:cubicBezTo>
                    <a:pt x="103" y="37"/>
                    <a:pt x="107" y="39"/>
                    <a:pt x="110" y="38"/>
                  </a:cubicBezTo>
                  <a:cubicBezTo>
                    <a:pt x="113" y="37"/>
                    <a:pt x="118" y="37"/>
                    <a:pt x="121" y="3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7" name="Freeform 614">
              <a:extLst>
                <a:ext uri="{FF2B5EF4-FFF2-40B4-BE49-F238E27FC236}">
                  <a16:creationId xmlns="" xmlns:a16="http://schemas.microsoft.com/office/drawing/2014/main" id="{03763D3D-BEE6-4FDC-BA1A-1AB6BB0B3583}"/>
                </a:ext>
              </a:extLst>
            </p:cNvPr>
            <p:cNvSpPr>
              <a:spLocks/>
            </p:cNvSpPr>
            <p:nvPr/>
          </p:nvSpPr>
          <p:spPr bwMode="auto">
            <a:xfrm>
              <a:off x="4522641" y="3320250"/>
              <a:ext cx="6666" cy="5555"/>
            </a:xfrm>
            <a:custGeom>
              <a:avLst/>
              <a:gdLst>
                <a:gd name="T0" fmla="*/ 2 w 6"/>
                <a:gd name="T1" fmla="*/ 3 h 6"/>
                <a:gd name="T2" fmla="*/ 4 w 6"/>
                <a:gd name="T3" fmla="*/ 3 h 6"/>
                <a:gd name="T4" fmla="*/ 2 w 6"/>
                <a:gd name="T5" fmla="*/ 3 h 6"/>
              </a:gdLst>
              <a:ahLst/>
              <a:cxnLst>
                <a:cxn ang="0">
                  <a:pos x="T0" y="T1"/>
                </a:cxn>
                <a:cxn ang="0">
                  <a:pos x="T2" y="T3"/>
                </a:cxn>
                <a:cxn ang="0">
                  <a:pos x="T4" y="T5"/>
                </a:cxn>
              </a:cxnLst>
              <a:rect l="0" t="0" r="r" b="b"/>
              <a:pathLst>
                <a:path w="6" h="6">
                  <a:moveTo>
                    <a:pt x="2" y="3"/>
                  </a:moveTo>
                  <a:cubicBezTo>
                    <a:pt x="2" y="3"/>
                    <a:pt x="6" y="6"/>
                    <a:pt x="4" y="3"/>
                  </a:cubicBezTo>
                  <a:cubicBezTo>
                    <a:pt x="2" y="0"/>
                    <a:pt x="0" y="2"/>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8" name="Freeform 615">
              <a:extLst>
                <a:ext uri="{FF2B5EF4-FFF2-40B4-BE49-F238E27FC236}">
                  <a16:creationId xmlns="" xmlns:a16="http://schemas.microsoft.com/office/drawing/2014/main" id="{0E8D149B-9B74-4649-869B-251AF2362402}"/>
                </a:ext>
              </a:extLst>
            </p:cNvPr>
            <p:cNvSpPr>
              <a:spLocks/>
            </p:cNvSpPr>
            <p:nvPr/>
          </p:nvSpPr>
          <p:spPr bwMode="auto">
            <a:xfrm>
              <a:off x="4521529" y="3214703"/>
              <a:ext cx="7777" cy="5555"/>
            </a:xfrm>
            <a:custGeom>
              <a:avLst/>
              <a:gdLst>
                <a:gd name="T0" fmla="*/ 4 w 8"/>
                <a:gd name="T1" fmla="*/ 1 h 5"/>
                <a:gd name="T2" fmla="*/ 2 w 8"/>
                <a:gd name="T3" fmla="*/ 2 h 5"/>
                <a:gd name="T4" fmla="*/ 6 w 8"/>
                <a:gd name="T5" fmla="*/ 4 h 5"/>
                <a:gd name="T6" fmla="*/ 8 w 8"/>
                <a:gd name="T7" fmla="*/ 3 h 5"/>
                <a:gd name="T8" fmla="*/ 4 w 8"/>
                <a:gd name="T9" fmla="*/ 1 h 5"/>
              </a:gdLst>
              <a:ahLst/>
              <a:cxnLst>
                <a:cxn ang="0">
                  <a:pos x="T0" y="T1"/>
                </a:cxn>
                <a:cxn ang="0">
                  <a:pos x="T2" y="T3"/>
                </a:cxn>
                <a:cxn ang="0">
                  <a:pos x="T4" y="T5"/>
                </a:cxn>
                <a:cxn ang="0">
                  <a:pos x="T6" y="T7"/>
                </a:cxn>
                <a:cxn ang="0">
                  <a:pos x="T8" y="T9"/>
                </a:cxn>
              </a:cxnLst>
              <a:rect l="0" t="0" r="r" b="b"/>
              <a:pathLst>
                <a:path w="8" h="5">
                  <a:moveTo>
                    <a:pt x="4" y="1"/>
                  </a:moveTo>
                  <a:cubicBezTo>
                    <a:pt x="0" y="0"/>
                    <a:pt x="2" y="2"/>
                    <a:pt x="2" y="2"/>
                  </a:cubicBezTo>
                  <a:cubicBezTo>
                    <a:pt x="2" y="2"/>
                    <a:pt x="5" y="2"/>
                    <a:pt x="6" y="4"/>
                  </a:cubicBezTo>
                  <a:cubicBezTo>
                    <a:pt x="8" y="5"/>
                    <a:pt x="8" y="4"/>
                    <a:pt x="8" y="3"/>
                  </a:cubicBezTo>
                  <a:cubicBezTo>
                    <a:pt x="8" y="2"/>
                    <a:pt x="8" y="2"/>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19" name="Freeform 616">
              <a:extLst>
                <a:ext uri="{FF2B5EF4-FFF2-40B4-BE49-F238E27FC236}">
                  <a16:creationId xmlns="" xmlns:a16="http://schemas.microsoft.com/office/drawing/2014/main" id="{9A54B1F8-FB7F-4A74-9909-A087D1BD2209}"/>
                </a:ext>
              </a:extLst>
            </p:cNvPr>
            <p:cNvSpPr>
              <a:spLocks/>
            </p:cNvSpPr>
            <p:nvPr/>
          </p:nvSpPr>
          <p:spPr bwMode="auto">
            <a:xfrm>
              <a:off x="4522641" y="3218037"/>
              <a:ext cx="6666" cy="9999"/>
            </a:xfrm>
            <a:custGeom>
              <a:avLst/>
              <a:gdLst>
                <a:gd name="T0" fmla="*/ 4 w 6"/>
                <a:gd name="T1" fmla="*/ 6 h 9"/>
                <a:gd name="T2" fmla="*/ 5 w 6"/>
                <a:gd name="T3" fmla="*/ 4 h 9"/>
                <a:gd name="T4" fmla="*/ 3 w 6"/>
                <a:gd name="T5" fmla="*/ 0 h 9"/>
                <a:gd name="T6" fmla="*/ 4 w 6"/>
                <a:gd name="T7" fmla="*/ 6 h 9"/>
              </a:gdLst>
              <a:ahLst/>
              <a:cxnLst>
                <a:cxn ang="0">
                  <a:pos x="T0" y="T1"/>
                </a:cxn>
                <a:cxn ang="0">
                  <a:pos x="T2" y="T3"/>
                </a:cxn>
                <a:cxn ang="0">
                  <a:pos x="T4" y="T5"/>
                </a:cxn>
                <a:cxn ang="0">
                  <a:pos x="T6" y="T7"/>
                </a:cxn>
              </a:cxnLst>
              <a:rect l="0" t="0" r="r" b="b"/>
              <a:pathLst>
                <a:path w="6" h="9">
                  <a:moveTo>
                    <a:pt x="4" y="6"/>
                  </a:moveTo>
                  <a:cubicBezTo>
                    <a:pt x="5" y="9"/>
                    <a:pt x="5" y="5"/>
                    <a:pt x="5" y="4"/>
                  </a:cubicBezTo>
                  <a:cubicBezTo>
                    <a:pt x="6" y="2"/>
                    <a:pt x="3" y="0"/>
                    <a:pt x="3" y="0"/>
                  </a:cubicBezTo>
                  <a:cubicBezTo>
                    <a:pt x="0" y="0"/>
                    <a:pt x="3" y="4"/>
                    <a:pt x="4"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0" name="Freeform 617">
              <a:extLst>
                <a:ext uri="{FF2B5EF4-FFF2-40B4-BE49-F238E27FC236}">
                  <a16:creationId xmlns="" xmlns:a16="http://schemas.microsoft.com/office/drawing/2014/main" id="{AD719A33-CA2A-4673-8979-BF84976958F1}"/>
                </a:ext>
              </a:extLst>
            </p:cNvPr>
            <p:cNvSpPr>
              <a:spLocks/>
            </p:cNvSpPr>
            <p:nvPr/>
          </p:nvSpPr>
          <p:spPr bwMode="auto">
            <a:xfrm>
              <a:off x="4528195" y="3221370"/>
              <a:ext cx="12221" cy="6666"/>
            </a:xfrm>
            <a:custGeom>
              <a:avLst/>
              <a:gdLst>
                <a:gd name="T0" fmla="*/ 6 w 12"/>
                <a:gd name="T1" fmla="*/ 6 h 6"/>
                <a:gd name="T2" fmla="*/ 5 w 12"/>
                <a:gd name="T3" fmla="*/ 4 h 6"/>
                <a:gd name="T4" fmla="*/ 10 w 12"/>
                <a:gd name="T5" fmla="*/ 5 h 6"/>
                <a:gd name="T6" fmla="*/ 7 w 12"/>
                <a:gd name="T7" fmla="*/ 2 h 6"/>
                <a:gd name="T8" fmla="*/ 4 w 12"/>
                <a:gd name="T9" fmla="*/ 2 h 6"/>
                <a:gd name="T10" fmla="*/ 4 w 12"/>
                <a:gd name="T11" fmla="*/ 3 h 6"/>
                <a:gd name="T12" fmla="*/ 3 w 12"/>
                <a:gd name="T13" fmla="*/ 2 h 6"/>
                <a:gd name="T14" fmla="*/ 1 w 12"/>
                <a:gd name="T15" fmla="*/ 4 h 6"/>
                <a:gd name="T16" fmla="*/ 6 w 1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6" y="6"/>
                  </a:moveTo>
                  <a:cubicBezTo>
                    <a:pt x="9" y="6"/>
                    <a:pt x="8" y="5"/>
                    <a:pt x="5" y="4"/>
                  </a:cubicBezTo>
                  <a:cubicBezTo>
                    <a:pt x="2" y="3"/>
                    <a:pt x="7" y="4"/>
                    <a:pt x="10" y="5"/>
                  </a:cubicBezTo>
                  <a:cubicBezTo>
                    <a:pt x="12" y="6"/>
                    <a:pt x="9" y="3"/>
                    <a:pt x="7" y="2"/>
                  </a:cubicBezTo>
                  <a:cubicBezTo>
                    <a:pt x="4" y="0"/>
                    <a:pt x="4" y="2"/>
                    <a:pt x="4" y="2"/>
                  </a:cubicBezTo>
                  <a:cubicBezTo>
                    <a:pt x="4" y="2"/>
                    <a:pt x="4" y="3"/>
                    <a:pt x="4" y="3"/>
                  </a:cubicBezTo>
                  <a:cubicBezTo>
                    <a:pt x="4" y="2"/>
                    <a:pt x="3" y="2"/>
                    <a:pt x="3" y="2"/>
                  </a:cubicBezTo>
                  <a:cubicBezTo>
                    <a:pt x="1" y="0"/>
                    <a:pt x="3" y="2"/>
                    <a:pt x="1" y="4"/>
                  </a:cubicBezTo>
                  <a:cubicBezTo>
                    <a:pt x="0" y="6"/>
                    <a:pt x="2" y="6"/>
                    <a:pt x="6"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1" name="Freeform 618">
              <a:extLst>
                <a:ext uri="{FF2B5EF4-FFF2-40B4-BE49-F238E27FC236}">
                  <a16:creationId xmlns="" xmlns:a16="http://schemas.microsoft.com/office/drawing/2014/main" id="{8CF609AD-2F80-4E7F-8E08-5F363CFB0D66}"/>
                </a:ext>
              </a:extLst>
            </p:cNvPr>
            <p:cNvSpPr>
              <a:spLocks/>
            </p:cNvSpPr>
            <p:nvPr/>
          </p:nvSpPr>
          <p:spPr bwMode="auto">
            <a:xfrm>
              <a:off x="4538195" y="3229147"/>
              <a:ext cx="3333" cy="2222"/>
            </a:xfrm>
            <a:custGeom>
              <a:avLst/>
              <a:gdLst>
                <a:gd name="T0" fmla="*/ 2 w 3"/>
                <a:gd name="T1" fmla="*/ 1 h 2"/>
                <a:gd name="T2" fmla="*/ 2 w 3"/>
                <a:gd name="T3" fmla="*/ 0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1"/>
                    <a:pt x="3" y="0"/>
                    <a:pt x="2" y="0"/>
                  </a:cubicBezTo>
                  <a:cubicBezTo>
                    <a:pt x="2" y="0"/>
                    <a:pt x="1" y="0"/>
                    <a:pt x="1" y="0"/>
                  </a:cubicBezTo>
                  <a:cubicBezTo>
                    <a:pt x="0" y="1"/>
                    <a:pt x="1" y="2"/>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2" name="Freeform 619">
              <a:extLst>
                <a:ext uri="{FF2B5EF4-FFF2-40B4-BE49-F238E27FC236}">
                  <a16:creationId xmlns="" xmlns:a16="http://schemas.microsoft.com/office/drawing/2014/main" id="{FC0EAA3E-5BA1-4722-88E5-44DB57C30236}"/>
                </a:ext>
              </a:extLst>
            </p:cNvPr>
            <p:cNvSpPr>
              <a:spLocks/>
            </p:cNvSpPr>
            <p:nvPr/>
          </p:nvSpPr>
          <p:spPr bwMode="auto">
            <a:xfrm>
              <a:off x="4542639" y="3225814"/>
              <a:ext cx="2222" cy="3333"/>
            </a:xfrm>
            <a:custGeom>
              <a:avLst/>
              <a:gdLst>
                <a:gd name="T0" fmla="*/ 1 w 2"/>
                <a:gd name="T1" fmla="*/ 3 h 4"/>
                <a:gd name="T2" fmla="*/ 0 w 2"/>
                <a:gd name="T3" fmla="*/ 2 h 4"/>
                <a:gd name="T4" fmla="*/ 1 w 2"/>
                <a:gd name="T5" fmla="*/ 3 h 4"/>
              </a:gdLst>
              <a:ahLst/>
              <a:cxnLst>
                <a:cxn ang="0">
                  <a:pos x="T0" y="T1"/>
                </a:cxn>
                <a:cxn ang="0">
                  <a:pos x="T2" y="T3"/>
                </a:cxn>
                <a:cxn ang="0">
                  <a:pos x="T4" y="T5"/>
                </a:cxn>
              </a:cxnLst>
              <a:rect l="0" t="0" r="r" b="b"/>
              <a:pathLst>
                <a:path w="2" h="4">
                  <a:moveTo>
                    <a:pt x="1" y="3"/>
                  </a:moveTo>
                  <a:cubicBezTo>
                    <a:pt x="2" y="3"/>
                    <a:pt x="0" y="0"/>
                    <a:pt x="0" y="2"/>
                  </a:cubicBezTo>
                  <a:cubicBezTo>
                    <a:pt x="0" y="2"/>
                    <a:pt x="0" y="4"/>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3" name="Freeform 620">
              <a:extLst>
                <a:ext uri="{FF2B5EF4-FFF2-40B4-BE49-F238E27FC236}">
                  <a16:creationId xmlns="" xmlns:a16="http://schemas.microsoft.com/office/drawing/2014/main" id="{EEABE850-6D51-4ED4-8AE5-43C678B15FE5}"/>
                </a:ext>
              </a:extLst>
            </p:cNvPr>
            <p:cNvSpPr>
              <a:spLocks/>
            </p:cNvSpPr>
            <p:nvPr/>
          </p:nvSpPr>
          <p:spPr bwMode="auto">
            <a:xfrm>
              <a:off x="4554860" y="3220259"/>
              <a:ext cx="8888" cy="6666"/>
            </a:xfrm>
            <a:custGeom>
              <a:avLst/>
              <a:gdLst>
                <a:gd name="T0" fmla="*/ 4 w 8"/>
                <a:gd name="T1" fmla="*/ 1 h 6"/>
                <a:gd name="T2" fmla="*/ 3 w 8"/>
                <a:gd name="T3" fmla="*/ 4 h 6"/>
                <a:gd name="T4" fmla="*/ 4 w 8"/>
                <a:gd name="T5" fmla="*/ 5 h 6"/>
                <a:gd name="T6" fmla="*/ 6 w 8"/>
                <a:gd name="T7" fmla="*/ 5 h 6"/>
                <a:gd name="T8" fmla="*/ 7 w 8"/>
                <a:gd name="T9" fmla="*/ 2 h 6"/>
                <a:gd name="T10" fmla="*/ 4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4" y="1"/>
                  </a:moveTo>
                  <a:cubicBezTo>
                    <a:pt x="3" y="2"/>
                    <a:pt x="0" y="2"/>
                    <a:pt x="3" y="4"/>
                  </a:cubicBezTo>
                  <a:cubicBezTo>
                    <a:pt x="3" y="4"/>
                    <a:pt x="4" y="4"/>
                    <a:pt x="4" y="5"/>
                  </a:cubicBezTo>
                  <a:cubicBezTo>
                    <a:pt x="4" y="6"/>
                    <a:pt x="5" y="6"/>
                    <a:pt x="6" y="5"/>
                  </a:cubicBezTo>
                  <a:cubicBezTo>
                    <a:pt x="7" y="4"/>
                    <a:pt x="8" y="4"/>
                    <a:pt x="7" y="2"/>
                  </a:cubicBezTo>
                  <a:cubicBezTo>
                    <a:pt x="6" y="1"/>
                    <a:pt x="5" y="0"/>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4" name="Freeform 621">
              <a:extLst>
                <a:ext uri="{FF2B5EF4-FFF2-40B4-BE49-F238E27FC236}">
                  <a16:creationId xmlns="" xmlns:a16="http://schemas.microsoft.com/office/drawing/2014/main" id="{4E4E543E-37E8-47FD-89F6-ACAEA6EC9F27}"/>
                </a:ext>
              </a:extLst>
            </p:cNvPr>
            <p:cNvSpPr>
              <a:spLocks/>
            </p:cNvSpPr>
            <p:nvPr/>
          </p:nvSpPr>
          <p:spPr bwMode="auto">
            <a:xfrm>
              <a:off x="4550416" y="3222481"/>
              <a:ext cx="3333" cy="2222"/>
            </a:xfrm>
            <a:custGeom>
              <a:avLst/>
              <a:gdLst>
                <a:gd name="T0" fmla="*/ 4 w 4"/>
                <a:gd name="T1" fmla="*/ 1 h 2"/>
                <a:gd name="T2" fmla="*/ 3 w 4"/>
                <a:gd name="T3" fmla="*/ 0 h 2"/>
                <a:gd name="T4" fmla="*/ 1 w 4"/>
                <a:gd name="T5" fmla="*/ 1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0"/>
                    <a:pt x="3" y="0"/>
                  </a:cubicBezTo>
                  <a:cubicBezTo>
                    <a:pt x="1" y="0"/>
                    <a:pt x="0" y="1"/>
                    <a:pt x="1" y="1"/>
                  </a:cubicBezTo>
                  <a:cubicBezTo>
                    <a:pt x="3" y="2"/>
                    <a:pt x="3" y="2"/>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5" name="Freeform 622">
              <a:extLst>
                <a:ext uri="{FF2B5EF4-FFF2-40B4-BE49-F238E27FC236}">
                  <a16:creationId xmlns="" xmlns:a16="http://schemas.microsoft.com/office/drawing/2014/main" id="{D05E8FDD-FCA2-42C0-9885-D5B879FA3368}"/>
                </a:ext>
              </a:extLst>
            </p:cNvPr>
            <p:cNvSpPr>
              <a:spLocks/>
            </p:cNvSpPr>
            <p:nvPr/>
          </p:nvSpPr>
          <p:spPr bwMode="auto">
            <a:xfrm>
              <a:off x="4553749" y="3225814"/>
              <a:ext cx="3333" cy="2222"/>
            </a:xfrm>
            <a:custGeom>
              <a:avLst/>
              <a:gdLst>
                <a:gd name="T0" fmla="*/ 2 w 3"/>
                <a:gd name="T1" fmla="*/ 2 h 2"/>
                <a:gd name="T2" fmla="*/ 1 w 3"/>
                <a:gd name="T3" fmla="*/ 1 h 2"/>
                <a:gd name="T4" fmla="*/ 2 w 3"/>
                <a:gd name="T5" fmla="*/ 2 h 2"/>
              </a:gdLst>
              <a:ahLst/>
              <a:cxnLst>
                <a:cxn ang="0">
                  <a:pos x="T0" y="T1"/>
                </a:cxn>
                <a:cxn ang="0">
                  <a:pos x="T2" y="T3"/>
                </a:cxn>
                <a:cxn ang="0">
                  <a:pos x="T4" y="T5"/>
                </a:cxn>
              </a:cxnLst>
              <a:rect l="0" t="0" r="r" b="b"/>
              <a:pathLst>
                <a:path w="3" h="2">
                  <a:moveTo>
                    <a:pt x="2" y="2"/>
                  </a:moveTo>
                  <a:cubicBezTo>
                    <a:pt x="3" y="1"/>
                    <a:pt x="0" y="0"/>
                    <a:pt x="1" y="1"/>
                  </a:cubicBezTo>
                  <a:cubicBezTo>
                    <a:pt x="1" y="1"/>
                    <a:pt x="2" y="2"/>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6" name="Freeform 623">
              <a:extLst>
                <a:ext uri="{FF2B5EF4-FFF2-40B4-BE49-F238E27FC236}">
                  <a16:creationId xmlns="" xmlns:a16="http://schemas.microsoft.com/office/drawing/2014/main" id="{4B4387D0-2800-4248-AFD5-DF1212E4B2EE}"/>
                </a:ext>
              </a:extLst>
            </p:cNvPr>
            <p:cNvSpPr>
              <a:spLocks/>
            </p:cNvSpPr>
            <p:nvPr/>
          </p:nvSpPr>
          <p:spPr bwMode="auto">
            <a:xfrm>
              <a:off x="4511531" y="3206927"/>
              <a:ext cx="6666" cy="6666"/>
            </a:xfrm>
            <a:custGeom>
              <a:avLst/>
              <a:gdLst>
                <a:gd name="T0" fmla="*/ 5 w 6"/>
                <a:gd name="T1" fmla="*/ 5 h 7"/>
                <a:gd name="T2" fmla="*/ 5 w 6"/>
                <a:gd name="T3" fmla="*/ 2 h 7"/>
                <a:gd name="T4" fmla="*/ 2 w 6"/>
                <a:gd name="T5" fmla="*/ 2 h 7"/>
                <a:gd name="T6" fmla="*/ 1 w 6"/>
                <a:gd name="T7" fmla="*/ 5 h 7"/>
                <a:gd name="T8" fmla="*/ 5 w 6"/>
                <a:gd name="T9" fmla="*/ 5 h 7"/>
              </a:gdLst>
              <a:ahLst/>
              <a:cxnLst>
                <a:cxn ang="0">
                  <a:pos x="T0" y="T1"/>
                </a:cxn>
                <a:cxn ang="0">
                  <a:pos x="T2" y="T3"/>
                </a:cxn>
                <a:cxn ang="0">
                  <a:pos x="T4" y="T5"/>
                </a:cxn>
                <a:cxn ang="0">
                  <a:pos x="T6" y="T7"/>
                </a:cxn>
                <a:cxn ang="0">
                  <a:pos x="T8" y="T9"/>
                </a:cxn>
              </a:cxnLst>
              <a:rect l="0" t="0" r="r" b="b"/>
              <a:pathLst>
                <a:path w="6" h="7">
                  <a:moveTo>
                    <a:pt x="5" y="5"/>
                  </a:moveTo>
                  <a:cubicBezTo>
                    <a:pt x="5" y="4"/>
                    <a:pt x="6" y="4"/>
                    <a:pt x="5" y="2"/>
                  </a:cubicBezTo>
                  <a:cubicBezTo>
                    <a:pt x="4" y="0"/>
                    <a:pt x="4" y="2"/>
                    <a:pt x="2" y="2"/>
                  </a:cubicBezTo>
                  <a:cubicBezTo>
                    <a:pt x="0" y="2"/>
                    <a:pt x="1" y="5"/>
                    <a:pt x="1" y="5"/>
                  </a:cubicBezTo>
                  <a:cubicBezTo>
                    <a:pt x="2" y="7"/>
                    <a:pt x="4" y="6"/>
                    <a:pt x="5"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7" name="Freeform 624">
              <a:extLst>
                <a:ext uri="{FF2B5EF4-FFF2-40B4-BE49-F238E27FC236}">
                  <a16:creationId xmlns="" xmlns:a16="http://schemas.microsoft.com/office/drawing/2014/main" id="{6A68906A-B70B-49E3-90EE-7EFFE632EC10}"/>
                </a:ext>
              </a:extLst>
            </p:cNvPr>
            <p:cNvSpPr>
              <a:spLocks/>
            </p:cNvSpPr>
            <p:nvPr/>
          </p:nvSpPr>
          <p:spPr bwMode="auto">
            <a:xfrm>
              <a:off x="4579302" y="3193595"/>
              <a:ext cx="2222" cy="3333"/>
            </a:xfrm>
            <a:custGeom>
              <a:avLst/>
              <a:gdLst>
                <a:gd name="T0" fmla="*/ 1 w 2"/>
                <a:gd name="T1" fmla="*/ 2 h 3"/>
                <a:gd name="T2" fmla="*/ 1 w 2"/>
                <a:gd name="T3" fmla="*/ 1 h 3"/>
                <a:gd name="T4" fmla="*/ 0 w 2"/>
                <a:gd name="T5" fmla="*/ 1 h 3"/>
                <a:gd name="T6" fmla="*/ 1 w 2"/>
                <a:gd name="T7" fmla="*/ 2 h 3"/>
              </a:gdLst>
              <a:ahLst/>
              <a:cxnLst>
                <a:cxn ang="0">
                  <a:pos x="T0" y="T1"/>
                </a:cxn>
                <a:cxn ang="0">
                  <a:pos x="T2" y="T3"/>
                </a:cxn>
                <a:cxn ang="0">
                  <a:pos x="T4" y="T5"/>
                </a:cxn>
                <a:cxn ang="0">
                  <a:pos x="T6" y="T7"/>
                </a:cxn>
              </a:cxnLst>
              <a:rect l="0" t="0" r="r" b="b"/>
              <a:pathLst>
                <a:path w="2" h="3">
                  <a:moveTo>
                    <a:pt x="1" y="2"/>
                  </a:moveTo>
                  <a:cubicBezTo>
                    <a:pt x="2" y="1"/>
                    <a:pt x="2" y="1"/>
                    <a:pt x="1" y="1"/>
                  </a:cubicBezTo>
                  <a:cubicBezTo>
                    <a:pt x="0" y="0"/>
                    <a:pt x="0" y="0"/>
                    <a:pt x="0" y="1"/>
                  </a:cubicBezTo>
                  <a:cubicBezTo>
                    <a:pt x="0" y="1"/>
                    <a:pt x="0" y="3"/>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8" name="Freeform 625">
              <a:extLst>
                <a:ext uri="{FF2B5EF4-FFF2-40B4-BE49-F238E27FC236}">
                  <a16:creationId xmlns="" xmlns:a16="http://schemas.microsoft.com/office/drawing/2014/main" id="{0A1B6F7D-790B-424D-BD40-2CA82B496284}"/>
                </a:ext>
              </a:extLst>
            </p:cNvPr>
            <p:cNvSpPr>
              <a:spLocks/>
            </p:cNvSpPr>
            <p:nvPr/>
          </p:nvSpPr>
          <p:spPr bwMode="auto">
            <a:xfrm>
              <a:off x="4613744" y="3173596"/>
              <a:ext cx="6666" cy="9999"/>
            </a:xfrm>
            <a:custGeom>
              <a:avLst/>
              <a:gdLst>
                <a:gd name="T0" fmla="*/ 3 w 7"/>
                <a:gd name="T1" fmla="*/ 9 h 10"/>
                <a:gd name="T2" fmla="*/ 7 w 7"/>
                <a:gd name="T3" fmla="*/ 7 h 10"/>
                <a:gd name="T4" fmla="*/ 5 w 7"/>
                <a:gd name="T5" fmla="*/ 3 h 10"/>
                <a:gd name="T6" fmla="*/ 2 w 7"/>
                <a:gd name="T7" fmla="*/ 3 h 10"/>
                <a:gd name="T8" fmla="*/ 3 w 7"/>
                <a:gd name="T9" fmla="*/ 7 h 10"/>
                <a:gd name="T10" fmla="*/ 4 w 7"/>
                <a:gd name="T11" fmla="*/ 9 h 10"/>
                <a:gd name="T12" fmla="*/ 3 w 7"/>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3" y="9"/>
                  </a:moveTo>
                  <a:cubicBezTo>
                    <a:pt x="4" y="10"/>
                    <a:pt x="6" y="8"/>
                    <a:pt x="7" y="7"/>
                  </a:cubicBezTo>
                  <a:cubicBezTo>
                    <a:pt x="7" y="6"/>
                    <a:pt x="5" y="3"/>
                    <a:pt x="5" y="3"/>
                  </a:cubicBezTo>
                  <a:cubicBezTo>
                    <a:pt x="4" y="0"/>
                    <a:pt x="2" y="3"/>
                    <a:pt x="2" y="3"/>
                  </a:cubicBezTo>
                  <a:cubicBezTo>
                    <a:pt x="0" y="5"/>
                    <a:pt x="2" y="6"/>
                    <a:pt x="3" y="7"/>
                  </a:cubicBezTo>
                  <a:cubicBezTo>
                    <a:pt x="4" y="7"/>
                    <a:pt x="5" y="8"/>
                    <a:pt x="4" y="9"/>
                  </a:cubicBezTo>
                  <a:cubicBezTo>
                    <a:pt x="3" y="9"/>
                    <a:pt x="2" y="9"/>
                    <a:pt x="3"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29" name="Freeform 626">
              <a:extLst>
                <a:ext uri="{FF2B5EF4-FFF2-40B4-BE49-F238E27FC236}">
                  <a16:creationId xmlns="" xmlns:a16="http://schemas.microsoft.com/office/drawing/2014/main" id="{294C6423-363E-4788-8B50-8CCAF3D42521}"/>
                </a:ext>
              </a:extLst>
            </p:cNvPr>
            <p:cNvSpPr>
              <a:spLocks/>
            </p:cNvSpPr>
            <p:nvPr/>
          </p:nvSpPr>
          <p:spPr bwMode="auto">
            <a:xfrm>
              <a:off x="4625965" y="3193595"/>
              <a:ext cx="2222" cy="3333"/>
            </a:xfrm>
            <a:custGeom>
              <a:avLst/>
              <a:gdLst>
                <a:gd name="T0" fmla="*/ 1 w 2"/>
                <a:gd name="T1" fmla="*/ 1 h 3"/>
                <a:gd name="T2" fmla="*/ 2 w 2"/>
                <a:gd name="T3" fmla="*/ 2 h 3"/>
                <a:gd name="T4" fmla="*/ 1 w 2"/>
                <a:gd name="T5" fmla="*/ 1 h 3"/>
              </a:gdLst>
              <a:ahLst/>
              <a:cxnLst>
                <a:cxn ang="0">
                  <a:pos x="T0" y="T1"/>
                </a:cxn>
                <a:cxn ang="0">
                  <a:pos x="T2" y="T3"/>
                </a:cxn>
                <a:cxn ang="0">
                  <a:pos x="T4" y="T5"/>
                </a:cxn>
              </a:cxnLst>
              <a:rect l="0" t="0" r="r" b="b"/>
              <a:pathLst>
                <a:path w="2" h="3">
                  <a:moveTo>
                    <a:pt x="1" y="1"/>
                  </a:moveTo>
                  <a:cubicBezTo>
                    <a:pt x="0" y="2"/>
                    <a:pt x="1" y="3"/>
                    <a:pt x="2" y="2"/>
                  </a:cubicBezTo>
                  <a:cubicBezTo>
                    <a:pt x="2" y="2"/>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0" name="Freeform 627">
              <a:extLst>
                <a:ext uri="{FF2B5EF4-FFF2-40B4-BE49-F238E27FC236}">
                  <a16:creationId xmlns="" xmlns:a16="http://schemas.microsoft.com/office/drawing/2014/main" id="{7D20EBE0-C789-4506-82BB-7B95BA6F1A16}"/>
                </a:ext>
              </a:extLst>
            </p:cNvPr>
            <p:cNvSpPr>
              <a:spLocks/>
            </p:cNvSpPr>
            <p:nvPr/>
          </p:nvSpPr>
          <p:spPr bwMode="auto">
            <a:xfrm>
              <a:off x="4594856" y="3284698"/>
              <a:ext cx="2222" cy="2222"/>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1" y="0"/>
                    <a:pt x="0" y="1"/>
                    <a:pt x="1" y="2"/>
                  </a:cubicBezTo>
                  <a:cubicBezTo>
                    <a:pt x="2" y="2"/>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1" name="Freeform 628">
              <a:extLst>
                <a:ext uri="{FF2B5EF4-FFF2-40B4-BE49-F238E27FC236}">
                  <a16:creationId xmlns="" xmlns:a16="http://schemas.microsoft.com/office/drawing/2014/main" id="{A9CABBA0-2B8D-41B1-92C4-AD18DE6BD05E}"/>
                </a:ext>
              </a:extLst>
            </p:cNvPr>
            <p:cNvSpPr>
              <a:spLocks/>
            </p:cNvSpPr>
            <p:nvPr/>
          </p:nvSpPr>
          <p:spPr bwMode="auto">
            <a:xfrm>
              <a:off x="4607078" y="3278032"/>
              <a:ext cx="12221" cy="12221"/>
            </a:xfrm>
            <a:custGeom>
              <a:avLst/>
              <a:gdLst>
                <a:gd name="T0" fmla="*/ 1 w 12"/>
                <a:gd name="T1" fmla="*/ 9 h 12"/>
                <a:gd name="T2" fmla="*/ 3 w 12"/>
                <a:gd name="T3" fmla="*/ 10 h 12"/>
                <a:gd name="T4" fmla="*/ 6 w 12"/>
                <a:gd name="T5" fmla="*/ 9 h 12"/>
                <a:gd name="T6" fmla="*/ 9 w 12"/>
                <a:gd name="T7" fmla="*/ 9 h 12"/>
                <a:gd name="T8" fmla="*/ 10 w 12"/>
                <a:gd name="T9" fmla="*/ 3 h 12"/>
                <a:gd name="T10" fmla="*/ 2 w 12"/>
                <a:gd name="T11" fmla="*/ 1 h 12"/>
                <a:gd name="T12" fmla="*/ 1 w 12"/>
                <a:gd name="T13" fmla="*/ 4 h 12"/>
                <a:gd name="T14" fmla="*/ 1 w 12"/>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 y="9"/>
                  </a:moveTo>
                  <a:cubicBezTo>
                    <a:pt x="1" y="9"/>
                    <a:pt x="1" y="12"/>
                    <a:pt x="3" y="10"/>
                  </a:cubicBezTo>
                  <a:cubicBezTo>
                    <a:pt x="5" y="8"/>
                    <a:pt x="4" y="8"/>
                    <a:pt x="6" y="9"/>
                  </a:cubicBezTo>
                  <a:cubicBezTo>
                    <a:pt x="8" y="11"/>
                    <a:pt x="9" y="11"/>
                    <a:pt x="9" y="9"/>
                  </a:cubicBezTo>
                  <a:cubicBezTo>
                    <a:pt x="10" y="7"/>
                    <a:pt x="12" y="5"/>
                    <a:pt x="10" y="3"/>
                  </a:cubicBezTo>
                  <a:cubicBezTo>
                    <a:pt x="8" y="2"/>
                    <a:pt x="3" y="0"/>
                    <a:pt x="2" y="1"/>
                  </a:cubicBezTo>
                  <a:cubicBezTo>
                    <a:pt x="0" y="2"/>
                    <a:pt x="1" y="3"/>
                    <a:pt x="1" y="4"/>
                  </a:cubicBezTo>
                  <a:cubicBezTo>
                    <a:pt x="0" y="6"/>
                    <a:pt x="0" y="6"/>
                    <a:pt x="1"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2" name="Freeform 629">
              <a:extLst>
                <a:ext uri="{FF2B5EF4-FFF2-40B4-BE49-F238E27FC236}">
                  <a16:creationId xmlns="" xmlns:a16="http://schemas.microsoft.com/office/drawing/2014/main" id="{BE88595E-1F26-453B-B545-9BA0304BC17A}"/>
                </a:ext>
              </a:extLst>
            </p:cNvPr>
            <p:cNvSpPr>
              <a:spLocks/>
            </p:cNvSpPr>
            <p:nvPr/>
          </p:nvSpPr>
          <p:spPr bwMode="auto">
            <a:xfrm>
              <a:off x="4634853" y="3254700"/>
              <a:ext cx="7777" cy="5555"/>
            </a:xfrm>
            <a:custGeom>
              <a:avLst/>
              <a:gdLst>
                <a:gd name="T0" fmla="*/ 1 w 7"/>
                <a:gd name="T1" fmla="*/ 1 h 6"/>
                <a:gd name="T2" fmla="*/ 4 w 7"/>
                <a:gd name="T3" fmla="*/ 4 h 6"/>
                <a:gd name="T4" fmla="*/ 5 w 7"/>
                <a:gd name="T5" fmla="*/ 1 h 6"/>
                <a:gd name="T6" fmla="*/ 1 w 7"/>
                <a:gd name="T7" fmla="*/ 1 h 6"/>
              </a:gdLst>
              <a:ahLst/>
              <a:cxnLst>
                <a:cxn ang="0">
                  <a:pos x="T0" y="T1"/>
                </a:cxn>
                <a:cxn ang="0">
                  <a:pos x="T2" y="T3"/>
                </a:cxn>
                <a:cxn ang="0">
                  <a:pos x="T4" y="T5"/>
                </a:cxn>
                <a:cxn ang="0">
                  <a:pos x="T6" y="T7"/>
                </a:cxn>
              </a:cxnLst>
              <a:rect l="0" t="0" r="r" b="b"/>
              <a:pathLst>
                <a:path w="7" h="6">
                  <a:moveTo>
                    <a:pt x="1" y="1"/>
                  </a:moveTo>
                  <a:cubicBezTo>
                    <a:pt x="1" y="3"/>
                    <a:pt x="0" y="6"/>
                    <a:pt x="4" y="4"/>
                  </a:cubicBezTo>
                  <a:cubicBezTo>
                    <a:pt x="4" y="4"/>
                    <a:pt x="7" y="2"/>
                    <a:pt x="5" y="1"/>
                  </a:cubicBezTo>
                  <a:cubicBezTo>
                    <a:pt x="2" y="0"/>
                    <a:pt x="1"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3" name="Freeform 630">
              <a:extLst>
                <a:ext uri="{FF2B5EF4-FFF2-40B4-BE49-F238E27FC236}">
                  <a16:creationId xmlns="" xmlns:a16="http://schemas.microsoft.com/office/drawing/2014/main" id="{2AF601D4-00C3-4DB8-AD43-D966E9BB7761}"/>
                </a:ext>
              </a:extLst>
            </p:cNvPr>
            <p:cNvSpPr>
              <a:spLocks/>
            </p:cNvSpPr>
            <p:nvPr/>
          </p:nvSpPr>
          <p:spPr bwMode="auto">
            <a:xfrm>
              <a:off x="4685959" y="3345803"/>
              <a:ext cx="24442" cy="5555"/>
            </a:xfrm>
            <a:custGeom>
              <a:avLst/>
              <a:gdLst>
                <a:gd name="T0" fmla="*/ 17 w 24"/>
                <a:gd name="T1" fmla="*/ 0 h 5"/>
                <a:gd name="T2" fmla="*/ 9 w 24"/>
                <a:gd name="T3" fmla="*/ 0 h 5"/>
                <a:gd name="T4" fmla="*/ 1 w 24"/>
                <a:gd name="T5" fmla="*/ 3 h 5"/>
                <a:gd name="T6" fmla="*/ 1 w 24"/>
                <a:gd name="T7" fmla="*/ 4 h 5"/>
                <a:gd name="T8" fmla="*/ 8 w 24"/>
                <a:gd name="T9" fmla="*/ 5 h 5"/>
                <a:gd name="T10" fmla="*/ 21 w 24"/>
                <a:gd name="T11" fmla="*/ 2 h 5"/>
                <a:gd name="T12" fmla="*/ 17 w 2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4" h="5">
                  <a:moveTo>
                    <a:pt x="17" y="0"/>
                  </a:moveTo>
                  <a:cubicBezTo>
                    <a:pt x="16" y="0"/>
                    <a:pt x="14" y="1"/>
                    <a:pt x="9" y="0"/>
                  </a:cubicBezTo>
                  <a:cubicBezTo>
                    <a:pt x="4" y="0"/>
                    <a:pt x="3" y="1"/>
                    <a:pt x="1" y="3"/>
                  </a:cubicBezTo>
                  <a:cubicBezTo>
                    <a:pt x="0" y="4"/>
                    <a:pt x="1" y="4"/>
                    <a:pt x="1" y="4"/>
                  </a:cubicBezTo>
                  <a:cubicBezTo>
                    <a:pt x="1" y="4"/>
                    <a:pt x="7" y="5"/>
                    <a:pt x="8" y="5"/>
                  </a:cubicBezTo>
                  <a:cubicBezTo>
                    <a:pt x="10" y="5"/>
                    <a:pt x="17" y="4"/>
                    <a:pt x="21" y="2"/>
                  </a:cubicBezTo>
                  <a:cubicBezTo>
                    <a:pt x="24" y="0"/>
                    <a:pt x="18" y="0"/>
                    <a:pt x="17"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4" name="Freeform 631">
              <a:extLst>
                <a:ext uri="{FF2B5EF4-FFF2-40B4-BE49-F238E27FC236}">
                  <a16:creationId xmlns="" xmlns:a16="http://schemas.microsoft.com/office/drawing/2014/main" id="{C7B21B3E-24D9-4003-B036-7D402D56035C}"/>
                </a:ext>
              </a:extLst>
            </p:cNvPr>
            <p:cNvSpPr>
              <a:spLocks/>
            </p:cNvSpPr>
            <p:nvPr/>
          </p:nvSpPr>
          <p:spPr bwMode="auto">
            <a:xfrm>
              <a:off x="4712624" y="3364691"/>
              <a:ext cx="21110" cy="14444"/>
            </a:xfrm>
            <a:custGeom>
              <a:avLst/>
              <a:gdLst>
                <a:gd name="T0" fmla="*/ 18 w 20"/>
                <a:gd name="T1" fmla="*/ 3 h 14"/>
                <a:gd name="T2" fmla="*/ 10 w 20"/>
                <a:gd name="T3" fmla="*/ 0 h 14"/>
                <a:gd name="T4" fmla="*/ 2 w 20"/>
                <a:gd name="T5" fmla="*/ 1 h 14"/>
                <a:gd name="T6" fmla="*/ 1 w 20"/>
                <a:gd name="T7" fmla="*/ 3 h 14"/>
                <a:gd name="T8" fmla="*/ 7 w 20"/>
                <a:gd name="T9" fmla="*/ 6 h 14"/>
                <a:gd name="T10" fmla="*/ 10 w 20"/>
                <a:gd name="T11" fmla="*/ 11 h 14"/>
                <a:gd name="T12" fmla="*/ 12 w 20"/>
                <a:gd name="T13" fmla="*/ 9 h 14"/>
                <a:gd name="T14" fmla="*/ 18 w 20"/>
                <a:gd name="T15" fmla="*/ 6 h 14"/>
                <a:gd name="T16" fmla="*/ 18 w 2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18" y="3"/>
                  </a:moveTo>
                  <a:cubicBezTo>
                    <a:pt x="16" y="2"/>
                    <a:pt x="12" y="0"/>
                    <a:pt x="10" y="0"/>
                  </a:cubicBezTo>
                  <a:cubicBezTo>
                    <a:pt x="8" y="0"/>
                    <a:pt x="4" y="0"/>
                    <a:pt x="2" y="1"/>
                  </a:cubicBezTo>
                  <a:cubicBezTo>
                    <a:pt x="0" y="2"/>
                    <a:pt x="1" y="3"/>
                    <a:pt x="1" y="3"/>
                  </a:cubicBezTo>
                  <a:cubicBezTo>
                    <a:pt x="2" y="4"/>
                    <a:pt x="5" y="5"/>
                    <a:pt x="7" y="6"/>
                  </a:cubicBezTo>
                  <a:cubicBezTo>
                    <a:pt x="9" y="6"/>
                    <a:pt x="10" y="7"/>
                    <a:pt x="10" y="11"/>
                  </a:cubicBezTo>
                  <a:cubicBezTo>
                    <a:pt x="10" y="14"/>
                    <a:pt x="12" y="11"/>
                    <a:pt x="12" y="9"/>
                  </a:cubicBezTo>
                  <a:cubicBezTo>
                    <a:pt x="13" y="8"/>
                    <a:pt x="16" y="7"/>
                    <a:pt x="18" y="6"/>
                  </a:cubicBezTo>
                  <a:cubicBezTo>
                    <a:pt x="19" y="5"/>
                    <a:pt x="20" y="5"/>
                    <a:pt x="18"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5" name="Freeform 632">
              <a:extLst>
                <a:ext uri="{FF2B5EF4-FFF2-40B4-BE49-F238E27FC236}">
                  <a16:creationId xmlns="" xmlns:a16="http://schemas.microsoft.com/office/drawing/2014/main" id="{461F1C58-9D5B-45DF-AA7C-5463A1FD39E3}"/>
                </a:ext>
              </a:extLst>
            </p:cNvPr>
            <p:cNvSpPr>
              <a:spLocks/>
            </p:cNvSpPr>
            <p:nvPr/>
          </p:nvSpPr>
          <p:spPr bwMode="auto">
            <a:xfrm>
              <a:off x="4724845" y="3345803"/>
              <a:ext cx="4444" cy="2222"/>
            </a:xfrm>
            <a:custGeom>
              <a:avLst/>
              <a:gdLst>
                <a:gd name="T0" fmla="*/ 3 w 4"/>
                <a:gd name="T1" fmla="*/ 2 h 2"/>
                <a:gd name="T2" fmla="*/ 2 w 4"/>
                <a:gd name="T3" fmla="*/ 0 h 2"/>
                <a:gd name="T4" fmla="*/ 0 w 4"/>
                <a:gd name="T5" fmla="*/ 1 h 2"/>
                <a:gd name="T6" fmla="*/ 3 w 4"/>
                <a:gd name="T7" fmla="*/ 2 h 2"/>
              </a:gdLst>
              <a:ahLst/>
              <a:cxnLst>
                <a:cxn ang="0">
                  <a:pos x="T0" y="T1"/>
                </a:cxn>
                <a:cxn ang="0">
                  <a:pos x="T2" y="T3"/>
                </a:cxn>
                <a:cxn ang="0">
                  <a:pos x="T4" y="T5"/>
                </a:cxn>
                <a:cxn ang="0">
                  <a:pos x="T6" y="T7"/>
                </a:cxn>
              </a:cxnLst>
              <a:rect l="0" t="0" r="r" b="b"/>
              <a:pathLst>
                <a:path w="4" h="2">
                  <a:moveTo>
                    <a:pt x="3" y="2"/>
                  </a:moveTo>
                  <a:cubicBezTo>
                    <a:pt x="4" y="1"/>
                    <a:pt x="4" y="0"/>
                    <a:pt x="2" y="0"/>
                  </a:cubicBezTo>
                  <a:cubicBezTo>
                    <a:pt x="2" y="0"/>
                    <a:pt x="0" y="0"/>
                    <a:pt x="0" y="1"/>
                  </a:cubicBezTo>
                  <a:cubicBezTo>
                    <a:pt x="1" y="2"/>
                    <a:pt x="2" y="2"/>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6" name="Freeform 633">
              <a:extLst>
                <a:ext uri="{FF2B5EF4-FFF2-40B4-BE49-F238E27FC236}">
                  <a16:creationId xmlns="" xmlns:a16="http://schemas.microsoft.com/office/drawing/2014/main" id="{07E431F3-AA42-493E-8A5A-70432BE48CD8}"/>
                </a:ext>
              </a:extLst>
            </p:cNvPr>
            <p:cNvSpPr>
              <a:spLocks/>
            </p:cNvSpPr>
            <p:nvPr/>
          </p:nvSpPr>
          <p:spPr bwMode="auto">
            <a:xfrm>
              <a:off x="4734844" y="3368023"/>
              <a:ext cx="15554" cy="9999"/>
            </a:xfrm>
            <a:custGeom>
              <a:avLst/>
              <a:gdLst>
                <a:gd name="T0" fmla="*/ 2 w 15"/>
                <a:gd name="T1" fmla="*/ 9 h 10"/>
                <a:gd name="T2" fmla="*/ 5 w 15"/>
                <a:gd name="T3" fmla="*/ 9 h 10"/>
                <a:gd name="T4" fmla="*/ 7 w 15"/>
                <a:gd name="T5" fmla="*/ 10 h 10"/>
                <a:gd name="T6" fmla="*/ 9 w 15"/>
                <a:gd name="T7" fmla="*/ 9 h 10"/>
                <a:gd name="T8" fmla="*/ 10 w 15"/>
                <a:gd name="T9" fmla="*/ 9 h 10"/>
                <a:gd name="T10" fmla="*/ 11 w 15"/>
                <a:gd name="T11" fmla="*/ 7 h 10"/>
                <a:gd name="T12" fmla="*/ 11 w 15"/>
                <a:gd name="T13" fmla="*/ 0 h 10"/>
                <a:gd name="T14" fmla="*/ 4 w 15"/>
                <a:gd name="T15" fmla="*/ 4 h 10"/>
                <a:gd name="T16" fmla="*/ 2 w 15"/>
                <a:gd name="T17" fmla="*/ 7 h 10"/>
                <a:gd name="T18" fmla="*/ 2 w 15"/>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2" y="9"/>
                  </a:moveTo>
                  <a:cubicBezTo>
                    <a:pt x="3" y="9"/>
                    <a:pt x="4" y="9"/>
                    <a:pt x="5" y="9"/>
                  </a:cubicBezTo>
                  <a:cubicBezTo>
                    <a:pt x="5" y="9"/>
                    <a:pt x="6" y="10"/>
                    <a:pt x="7" y="10"/>
                  </a:cubicBezTo>
                  <a:cubicBezTo>
                    <a:pt x="8" y="10"/>
                    <a:pt x="9" y="10"/>
                    <a:pt x="9" y="9"/>
                  </a:cubicBezTo>
                  <a:cubicBezTo>
                    <a:pt x="9" y="8"/>
                    <a:pt x="9" y="8"/>
                    <a:pt x="10" y="9"/>
                  </a:cubicBezTo>
                  <a:cubicBezTo>
                    <a:pt x="11" y="9"/>
                    <a:pt x="10" y="8"/>
                    <a:pt x="11" y="7"/>
                  </a:cubicBezTo>
                  <a:cubicBezTo>
                    <a:pt x="11" y="6"/>
                    <a:pt x="15" y="1"/>
                    <a:pt x="11" y="0"/>
                  </a:cubicBezTo>
                  <a:cubicBezTo>
                    <a:pt x="8" y="0"/>
                    <a:pt x="3" y="0"/>
                    <a:pt x="4" y="4"/>
                  </a:cubicBezTo>
                  <a:cubicBezTo>
                    <a:pt x="4" y="4"/>
                    <a:pt x="4" y="6"/>
                    <a:pt x="2" y="7"/>
                  </a:cubicBezTo>
                  <a:cubicBezTo>
                    <a:pt x="0" y="8"/>
                    <a:pt x="0" y="8"/>
                    <a:pt x="2"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7" name="Freeform 634">
              <a:extLst>
                <a:ext uri="{FF2B5EF4-FFF2-40B4-BE49-F238E27FC236}">
                  <a16:creationId xmlns="" xmlns:a16="http://schemas.microsoft.com/office/drawing/2014/main" id="{83892A5A-734E-4D6D-9BBD-2208419F0FDE}"/>
                </a:ext>
              </a:extLst>
            </p:cNvPr>
            <p:cNvSpPr>
              <a:spLocks/>
            </p:cNvSpPr>
            <p:nvPr/>
          </p:nvSpPr>
          <p:spPr bwMode="auto">
            <a:xfrm>
              <a:off x="4729289" y="3372467"/>
              <a:ext cx="2222" cy="3333"/>
            </a:xfrm>
            <a:custGeom>
              <a:avLst/>
              <a:gdLst>
                <a:gd name="T0" fmla="*/ 1 w 2"/>
                <a:gd name="T1" fmla="*/ 2 h 3"/>
                <a:gd name="T2" fmla="*/ 2 w 2"/>
                <a:gd name="T3" fmla="*/ 2 h 3"/>
                <a:gd name="T4" fmla="*/ 1 w 2"/>
                <a:gd name="T5" fmla="*/ 2 h 3"/>
              </a:gdLst>
              <a:ahLst/>
              <a:cxnLst>
                <a:cxn ang="0">
                  <a:pos x="T0" y="T1"/>
                </a:cxn>
                <a:cxn ang="0">
                  <a:pos x="T2" y="T3"/>
                </a:cxn>
                <a:cxn ang="0">
                  <a:pos x="T4" y="T5"/>
                </a:cxn>
              </a:cxnLst>
              <a:rect l="0" t="0" r="r" b="b"/>
              <a:pathLst>
                <a:path w="2" h="3">
                  <a:moveTo>
                    <a:pt x="1" y="2"/>
                  </a:moveTo>
                  <a:cubicBezTo>
                    <a:pt x="1" y="3"/>
                    <a:pt x="2" y="3"/>
                    <a:pt x="2" y="2"/>
                  </a:cubicBezTo>
                  <a:cubicBezTo>
                    <a:pt x="2" y="2"/>
                    <a:pt x="0"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8" name="Freeform 635">
              <a:extLst>
                <a:ext uri="{FF2B5EF4-FFF2-40B4-BE49-F238E27FC236}">
                  <a16:creationId xmlns="" xmlns:a16="http://schemas.microsoft.com/office/drawing/2014/main" id="{7CC71A1A-9464-412C-B7BF-94AB0C343635}"/>
                </a:ext>
              </a:extLst>
            </p:cNvPr>
            <p:cNvSpPr>
              <a:spLocks/>
            </p:cNvSpPr>
            <p:nvPr/>
          </p:nvSpPr>
          <p:spPr bwMode="auto">
            <a:xfrm>
              <a:off x="4749287" y="3364691"/>
              <a:ext cx="36664" cy="16666"/>
            </a:xfrm>
            <a:custGeom>
              <a:avLst/>
              <a:gdLst>
                <a:gd name="T0" fmla="*/ 1 w 36"/>
                <a:gd name="T1" fmla="*/ 15 h 16"/>
                <a:gd name="T2" fmla="*/ 6 w 36"/>
                <a:gd name="T3" fmla="*/ 15 h 16"/>
                <a:gd name="T4" fmla="*/ 23 w 36"/>
                <a:gd name="T5" fmla="*/ 9 h 16"/>
                <a:gd name="T6" fmla="*/ 24 w 36"/>
                <a:gd name="T7" fmla="*/ 9 h 16"/>
                <a:gd name="T8" fmla="*/ 26 w 36"/>
                <a:gd name="T9" fmla="*/ 12 h 16"/>
                <a:gd name="T10" fmla="*/ 34 w 36"/>
                <a:gd name="T11" fmla="*/ 11 h 16"/>
                <a:gd name="T12" fmla="*/ 36 w 36"/>
                <a:gd name="T13" fmla="*/ 9 h 16"/>
                <a:gd name="T14" fmla="*/ 35 w 36"/>
                <a:gd name="T15" fmla="*/ 8 h 16"/>
                <a:gd name="T16" fmla="*/ 34 w 36"/>
                <a:gd name="T17" fmla="*/ 6 h 16"/>
                <a:gd name="T18" fmla="*/ 32 w 36"/>
                <a:gd name="T19" fmla="*/ 4 h 16"/>
                <a:gd name="T20" fmla="*/ 29 w 36"/>
                <a:gd name="T21" fmla="*/ 5 h 16"/>
                <a:gd name="T22" fmla="*/ 28 w 36"/>
                <a:gd name="T23" fmla="*/ 5 h 16"/>
                <a:gd name="T24" fmla="*/ 23 w 36"/>
                <a:gd name="T25" fmla="*/ 4 h 16"/>
                <a:gd name="T26" fmla="*/ 22 w 36"/>
                <a:gd name="T27" fmla="*/ 4 h 16"/>
                <a:gd name="T28" fmla="*/ 16 w 36"/>
                <a:gd name="T29" fmla="*/ 1 h 16"/>
                <a:gd name="T30" fmla="*/ 16 w 36"/>
                <a:gd name="T31" fmla="*/ 5 h 16"/>
                <a:gd name="T32" fmla="*/ 21 w 36"/>
                <a:gd name="T33" fmla="*/ 7 h 16"/>
                <a:gd name="T34" fmla="*/ 20 w 36"/>
                <a:gd name="T35" fmla="*/ 9 h 16"/>
                <a:gd name="T36" fmla="*/ 15 w 36"/>
                <a:gd name="T37" fmla="*/ 9 h 16"/>
                <a:gd name="T38" fmla="*/ 13 w 36"/>
                <a:gd name="T39" fmla="*/ 8 h 16"/>
                <a:gd name="T40" fmla="*/ 4 w 36"/>
                <a:gd name="T41" fmla="*/ 5 h 16"/>
                <a:gd name="T42" fmla="*/ 0 w 36"/>
                <a:gd name="T43" fmla="*/ 13 h 16"/>
                <a:gd name="T44" fmla="*/ 1 w 36"/>
                <a:gd name="T4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6">
                  <a:moveTo>
                    <a:pt x="1" y="15"/>
                  </a:moveTo>
                  <a:cubicBezTo>
                    <a:pt x="3" y="15"/>
                    <a:pt x="4" y="16"/>
                    <a:pt x="6" y="15"/>
                  </a:cubicBezTo>
                  <a:cubicBezTo>
                    <a:pt x="8" y="15"/>
                    <a:pt x="20" y="13"/>
                    <a:pt x="23" y="9"/>
                  </a:cubicBezTo>
                  <a:cubicBezTo>
                    <a:pt x="23" y="9"/>
                    <a:pt x="24" y="7"/>
                    <a:pt x="24" y="9"/>
                  </a:cubicBezTo>
                  <a:cubicBezTo>
                    <a:pt x="25" y="11"/>
                    <a:pt x="25" y="12"/>
                    <a:pt x="26" y="12"/>
                  </a:cubicBezTo>
                  <a:cubicBezTo>
                    <a:pt x="28" y="12"/>
                    <a:pt x="33" y="11"/>
                    <a:pt x="34" y="11"/>
                  </a:cubicBezTo>
                  <a:cubicBezTo>
                    <a:pt x="35" y="11"/>
                    <a:pt x="36" y="10"/>
                    <a:pt x="36" y="9"/>
                  </a:cubicBezTo>
                  <a:cubicBezTo>
                    <a:pt x="36" y="9"/>
                    <a:pt x="36" y="7"/>
                    <a:pt x="35" y="8"/>
                  </a:cubicBezTo>
                  <a:cubicBezTo>
                    <a:pt x="34" y="9"/>
                    <a:pt x="33" y="9"/>
                    <a:pt x="34" y="6"/>
                  </a:cubicBezTo>
                  <a:cubicBezTo>
                    <a:pt x="34" y="4"/>
                    <a:pt x="33" y="4"/>
                    <a:pt x="32" y="4"/>
                  </a:cubicBezTo>
                  <a:cubicBezTo>
                    <a:pt x="30" y="4"/>
                    <a:pt x="29" y="4"/>
                    <a:pt x="29" y="5"/>
                  </a:cubicBezTo>
                  <a:cubicBezTo>
                    <a:pt x="29" y="6"/>
                    <a:pt x="29" y="6"/>
                    <a:pt x="28" y="5"/>
                  </a:cubicBezTo>
                  <a:cubicBezTo>
                    <a:pt x="28" y="3"/>
                    <a:pt x="25" y="3"/>
                    <a:pt x="23" y="4"/>
                  </a:cubicBezTo>
                  <a:cubicBezTo>
                    <a:pt x="23" y="4"/>
                    <a:pt x="23" y="4"/>
                    <a:pt x="22" y="4"/>
                  </a:cubicBezTo>
                  <a:cubicBezTo>
                    <a:pt x="21" y="3"/>
                    <a:pt x="19" y="0"/>
                    <a:pt x="16" y="1"/>
                  </a:cubicBezTo>
                  <a:cubicBezTo>
                    <a:pt x="14" y="1"/>
                    <a:pt x="16" y="3"/>
                    <a:pt x="16" y="5"/>
                  </a:cubicBezTo>
                  <a:cubicBezTo>
                    <a:pt x="17" y="6"/>
                    <a:pt x="19" y="6"/>
                    <a:pt x="21" y="7"/>
                  </a:cubicBezTo>
                  <a:cubicBezTo>
                    <a:pt x="22" y="8"/>
                    <a:pt x="22" y="9"/>
                    <a:pt x="20" y="9"/>
                  </a:cubicBezTo>
                  <a:cubicBezTo>
                    <a:pt x="17" y="9"/>
                    <a:pt x="17" y="10"/>
                    <a:pt x="15" y="9"/>
                  </a:cubicBezTo>
                  <a:cubicBezTo>
                    <a:pt x="14" y="9"/>
                    <a:pt x="14" y="9"/>
                    <a:pt x="13" y="8"/>
                  </a:cubicBezTo>
                  <a:cubicBezTo>
                    <a:pt x="11" y="7"/>
                    <a:pt x="7" y="3"/>
                    <a:pt x="4" y="5"/>
                  </a:cubicBezTo>
                  <a:cubicBezTo>
                    <a:pt x="2" y="7"/>
                    <a:pt x="0" y="7"/>
                    <a:pt x="0" y="13"/>
                  </a:cubicBezTo>
                  <a:cubicBezTo>
                    <a:pt x="0" y="13"/>
                    <a:pt x="0" y="14"/>
                    <a:pt x="1" y="1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39" name="Freeform 636">
              <a:extLst>
                <a:ext uri="{FF2B5EF4-FFF2-40B4-BE49-F238E27FC236}">
                  <a16:creationId xmlns="" xmlns:a16="http://schemas.microsoft.com/office/drawing/2014/main" id="{FCD67F1E-D9A2-4893-A3C8-F9D6406899C1}"/>
                </a:ext>
              </a:extLst>
            </p:cNvPr>
            <p:cNvSpPr>
              <a:spLocks/>
            </p:cNvSpPr>
            <p:nvPr/>
          </p:nvSpPr>
          <p:spPr bwMode="auto">
            <a:xfrm>
              <a:off x="4789284" y="3369135"/>
              <a:ext cx="3333" cy="6666"/>
            </a:xfrm>
            <a:custGeom>
              <a:avLst/>
              <a:gdLst>
                <a:gd name="T0" fmla="*/ 2 w 3"/>
                <a:gd name="T1" fmla="*/ 4 h 6"/>
                <a:gd name="T2" fmla="*/ 2 w 3"/>
                <a:gd name="T3" fmla="*/ 2 h 6"/>
                <a:gd name="T4" fmla="*/ 0 w 3"/>
                <a:gd name="T5" fmla="*/ 2 h 6"/>
                <a:gd name="T6" fmla="*/ 0 w 3"/>
                <a:gd name="T7" fmla="*/ 5 h 6"/>
                <a:gd name="T8" fmla="*/ 2 w 3"/>
                <a:gd name="T9" fmla="*/ 4 h 6"/>
              </a:gdLst>
              <a:ahLst/>
              <a:cxnLst>
                <a:cxn ang="0">
                  <a:pos x="T0" y="T1"/>
                </a:cxn>
                <a:cxn ang="0">
                  <a:pos x="T2" y="T3"/>
                </a:cxn>
                <a:cxn ang="0">
                  <a:pos x="T4" y="T5"/>
                </a:cxn>
                <a:cxn ang="0">
                  <a:pos x="T6" y="T7"/>
                </a:cxn>
                <a:cxn ang="0">
                  <a:pos x="T8" y="T9"/>
                </a:cxn>
              </a:cxnLst>
              <a:rect l="0" t="0" r="r" b="b"/>
              <a:pathLst>
                <a:path w="3" h="6">
                  <a:moveTo>
                    <a:pt x="2" y="4"/>
                  </a:moveTo>
                  <a:cubicBezTo>
                    <a:pt x="2" y="4"/>
                    <a:pt x="3" y="3"/>
                    <a:pt x="2" y="2"/>
                  </a:cubicBezTo>
                  <a:cubicBezTo>
                    <a:pt x="1" y="0"/>
                    <a:pt x="1" y="0"/>
                    <a:pt x="0" y="2"/>
                  </a:cubicBezTo>
                  <a:cubicBezTo>
                    <a:pt x="0" y="3"/>
                    <a:pt x="0" y="6"/>
                    <a:pt x="0" y="5"/>
                  </a:cubicBezTo>
                  <a:cubicBezTo>
                    <a:pt x="1" y="5"/>
                    <a:pt x="2" y="4"/>
                    <a:pt x="2"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0" name="Freeform 637">
              <a:extLst>
                <a:ext uri="{FF2B5EF4-FFF2-40B4-BE49-F238E27FC236}">
                  <a16:creationId xmlns="" xmlns:a16="http://schemas.microsoft.com/office/drawing/2014/main" id="{724ADEFA-E677-4EA1-A9F8-06D3609B7AF6}"/>
                </a:ext>
              </a:extLst>
            </p:cNvPr>
            <p:cNvSpPr>
              <a:spLocks/>
            </p:cNvSpPr>
            <p:nvPr/>
          </p:nvSpPr>
          <p:spPr bwMode="auto">
            <a:xfrm>
              <a:off x="4781506" y="3383577"/>
              <a:ext cx="31108" cy="15554"/>
            </a:xfrm>
            <a:custGeom>
              <a:avLst/>
              <a:gdLst>
                <a:gd name="T0" fmla="*/ 9 w 30"/>
                <a:gd name="T1" fmla="*/ 8 h 16"/>
                <a:gd name="T2" fmla="*/ 12 w 30"/>
                <a:gd name="T3" fmla="*/ 8 h 16"/>
                <a:gd name="T4" fmla="*/ 22 w 30"/>
                <a:gd name="T5" fmla="*/ 14 h 16"/>
                <a:gd name="T6" fmla="*/ 25 w 30"/>
                <a:gd name="T7" fmla="*/ 15 h 16"/>
                <a:gd name="T8" fmla="*/ 27 w 30"/>
                <a:gd name="T9" fmla="*/ 14 h 16"/>
                <a:gd name="T10" fmla="*/ 28 w 30"/>
                <a:gd name="T11" fmla="*/ 10 h 16"/>
                <a:gd name="T12" fmla="*/ 26 w 30"/>
                <a:gd name="T13" fmla="*/ 8 h 16"/>
                <a:gd name="T14" fmla="*/ 22 w 30"/>
                <a:gd name="T15" fmla="*/ 6 h 16"/>
                <a:gd name="T16" fmla="*/ 21 w 30"/>
                <a:gd name="T17" fmla="*/ 5 h 16"/>
                <a:gd name="T18" fmla="*/ 20 w 30"/>
                <a:gd name="T19" fmla="*/ 4 h 16"/>
                <a:gd name="T20" fmla="*/ 17 w 30"/>
                <a:gd name="T21" fmla="*/ 2 h 16"/>
                <a:gd name="T22" fmla="*/ 13 w 30"/>
                <a:gd name="T23" fmla="*/ 1 h 16"/>
                <a:gd name="T24" fmla="*/ 3 w 30"/>
                <a:gd name="T25" fmla="*/ 2 h 16"/>
                <a:gd name="T26" fmla="*/ 2 w 30"/>
                <a:gd name="T27" fmla="*/ 5 h 16"/>
                <a:gd name="T28" fmla="*/ 9 w 30"/>
                <a:gd name="T2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9" y="8"/>
                  </a:moveTo>
                  <a:cubicBezTo>
                    <a:pt x="10" y="7"/>
                    <a:pt x="12" y="8"/>
                    <a:pt x="12" y="8"/>
                  </a:cubicBezTo>
                  <a:cubicBezTo>
                    <a:pt x="12" y="8"/>
                    <a:pt x="21" y="14"/>
                    <a:pt x="22" y="14"/>
                  </a:cubicBezTo>
                  <a:cubicBezTo>
                    <a:pt x="23" y="15"/>
                    <a:pt x="23" y="16"/>
                    <a:pt x="25" y="15"/>
                  </a:cubicBezTo>
                  <a:cubicBezTo>
                    <a:pt x="26" y="14"/>
                    <a:pt x="27" y="14"/>
                    <a:pt x="27" y="14"/>
                  </a:cubicBezTo>
                  <a:cubicBezTo>
                    <a:pt x="30" y="13"/>
                    <a:pt x="29" y="10"/>
                    <a:pt x="28" y="10"/>
                  </a:cubicBezTo>
                  <a:cubicBezTo>
                    <a:pt x="27" y="9"/>
                    <a:pt x="26" y="8"/>
                    <a:pt x="26" y="8"/>
                  </a:cubicBezTo>
                  <a:cubicBezTo>
                    <a:pt x="24" y="5"/>
                    <a:pt x="23" y="5"/>
                    <a:pt x="22" y="6"/>
                  </a:cubicBezTo>
                  <a:cubicBezTo>
                    <a:pt x="21" y="6"/>
                    <a:pt x="21" y="6"/>
                    <a:pt x="21" y="5"/>
                  </a:cubicBezTo>
                  <a:cubicBezTo>
                    <a:pt x="21" y="4"/>
                    <a:pt x="20" y="4"/>
                    <a:pt x="20" y="4"/>
                  </a:cubicBezTo>
                  <a:cubicBezTo>
                    <a:pt x="19" y="4"/>
                    <a:pt x="18" y="3"/>
                    <a:pt x="17" y="2"/>
                  </a:cubicBezTo>
                  <a:cubicBezTo>
                    <a:pt x="16" y="0"/>
                    <a:pt x="15" y="1"/>
                    <a:pt x="13" y="1"/>
                  </a:cubicBezTo>
                  <a:cubicBezTo>
                    <a:pt x="10" y="1"/>
                    <a:pt x="6" y="1"/>
                    <a:pt x="3" y="2"/>
                  </a:cubicBezTo>
                  <a:cubicBezTo>
                    <a:pt x="0" y="4"/>
                    <a:pt x="2" y="5"/>
                    <a:pt x="2" y="5"/>
                  </a:cubicBezTo>
                  <a:cubicBezTo>
                    <a:pt x="5" y="9"/>
                    <a:pt x="8" y="8"/>
                    <a:pt x="9"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1" name="Freeform 638">
              <a:extLst>
                <a:ext uri="{FF2B5EF4-FFF2-40B4-BE49-F238E27FC236}">
                  <a16:creationId xmlns="" xmlns:a16="http://schemas.microsoft.com/office/drawing/2014/main" id="{B2A9A203-6797-40B9-A3BE-1F98C8248DAD}"/>
                </a:ext>
              </a:extLst>
            </p:cNvPr>
            <p:cNvSpPr>
              <a:spLocks/>
            </p:cNvSpPr>
            <p:nvPr/>
          </p:nvSpPr>
          <p:spPr bwMode="auto">
            <a:xfrm>
              <a:off x="4794839" y="3365801"/>
              <a:ext cx="51107" cy="14444"/>
            </a:xfrm>
            <a:custGeom>
              <a:avLst/>
              <a:gdLst>
                <a:gd name="T0" fmla="*/ 48 w 49"/>
                <a:gd name="T1" fmla="*/ 4 h 14"/>
                <a:gd name="T2" fmla="*/ 48 w 49"/>
                <a:gd name="T3" fmla="*/ 1 h 14"/>
                <a:gd name="T4" fmla="*/ 45 w 49"/>
                <a:gd name="T5" fmla="*/ 2 h 14"/>
                <a:gd name="T6" fmla="*/ 41 w 49"/>
                <a:gd name="T7" fmla="*/ 6 h 14"/>
                <a:gd name="T8" fmla="*/ 34 w 49"/>
                <a:gd name="T9" fmla="*/ 6 h 14"/>
                <a:gd name="T10" fmla="*/ 27 w 49"/>
                <a:gd name="T11" fmla="*/ 6 h 14"/>
                <a:gd name="T12" fmla="*/ 24 w 49"/>
                <a:gd name="T13" fmla="*/ 6 h 14"/>
                <a:gd name="T14" fmla="*/ 17 w 49"/>
                <a:gd name="T15" fmla="*/ 3 h 14"/>
                <a:gd name="T16" fmla="*/ 7 w 49"/>
                <a:gd name="T17" fmla="*/ 3 h 14"/>
                <a:gd name="T18" fmla="*/ 1 w 49"/>
                <a:gd name="T19" fmla="*/ 7 h 14"/>
                <a:gd name="T20" fmla="*/ 4 w 49"/>
                <a:gd name="T21" fmla="*/ 10 h 14"/>
                <a:gd name="T22" fmla="*/ 12 w 49"/>
                <a:gd name="T23" fmla="*/ 10 h 14"/>
                <a:gd name="T24" fmla="*/ 17 w 49"/>
                <a:gd name="T25" fmla="*/ 11 h 14"/>
                <a:gd name="T26" fmla="*/ 23 w 49"/>
                <a:gd name="T27" fmla="*/ 11 h 14"/>
                <a:gd name="T28" fmla="*/ 26 w 49"/>
                <a:gd name="T29" fmla="*/ 11 h 14"/>
                <a:gd name="T30" fmla="*/ 32 w 49"/>
                <a:gd name="T31" fmla="*/ 10 h 14"/>
                <a:gd name="T32" fmla="*/ 44 w 49"/>
                <a:gd name="T33" fmla="*/ 8 h 14"/>
                <a:gd name="T34" fmla="*/ 48 w 49"/>
                <a:gd name="T3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4">
                  <a:moveTo>
                    <a:pt x="48" y="4"/>
                  </a:moveTo>
                  <a:cubicBezTo>
                    <a:pt x="48" y="3"/>
                    <a:pt x="49" y="3"/>
                    <a:pt x="48" y="1"/>
                  </a:cubicBezTo>
                  <a:cubicBezTo>
                    <a:pt x="47" y="0"/>
                    <a:pt x="47" y="1"/>
                    <a:pt x="45" y="2"/>
                  </a:cubicBezTo>
                  <a:cubicBezTo>
                    <a:pt x="43" y="3"/>
                    <a:pt x="42" y="4"/>
                    <a:pt x="41" y="6"/>
                  </a:cubicBezTo>
                  <a:cubicBezTo>
                    <a:pt x="40" y="8"/>
                    <a:pt x="38" y="7"/>
                    <a:pt x="34" y="6"/>
                  </a:cubicBezTo>
                  <a:cubicBezTo>
                    <a:pt x="30" y="4"/>
                    <a:pt x="28" y="5"/>
                    <a:pt x="27" y="6"/>
                  </a:cubicBezTo>
                  <a:cubicBezTo>
                    <a:pt x="26" y="7"/>
                    <a:pt x="26" y="7"/>
                    <a:pt x="24" y="6"/>
                  </a:cubicBezTo>
                  <a:cubicBezTo>
                    <a:pt x="21" y="4"/>
                    <a:pt x="17" y="3"/>
                    <a:pt x="17" y="3"/>
                  </a:cubicBezTo>
                  <a:cubicBezTo>
                    <a:pt x="17" y="3"/>
                    <a:pt x="11" y="3"/>
                    <a:pt x="7" y="3"/>
                  </a:cubicBezTo>
                  <a:cubicBezTo>
                    <a:pt x="4" y="3"/>
                    <a:pt x="2" y="4"/>
                    <a:pt x="1" y="7"/>
                  </a:cubicBezTo>
                  <a:cubicBezTo>
                    <a:pt x="0" y="10"/>
                    <a:pt x="4" y="10"/>
                    <a:pt x="4" y="10"/>
                  </a:cubicBezTo>
                  <a:cubicBezTo>
                    <a:pt x="4" y="10"/>
                    <a:pt x="9" y="10"/>
                    <a:pt x="12" y="10"/>
                  </a:cubicBezTo>
                  <a:cubicBezTo>
                    <a:pt x="14" y="10"/>
                    <a:pt x="15" y="9"/>
                    <a:pt x="17" y="11"/>
                  </a:cubicBezTo>
                  <a:cubicBezTo>
                    <a:pt x="20" y="14"/>
                    <a:pt x="22" y="12"/>
                    <a:pt x="23" y="11"/>
                  </a:cubicBezTo>
                  <a:cubicBezTo>
                    <a:pt x="25" y="10"/>
                    <a:pt x="26" y="11"/>
                    <a:pt x="26" y="11"/>
                  </a:cubicBezTo>
                  <a:cubicBezTo>
                    <a:pt x="29" y="12"/>
                    <a:pt x="30" y="11"/>
                    <a:pt x="32" y="10"/>
                  </a:cubicBezTo>
                  <a:cubicBezTo>
                    <a:pt x="34" y="10"/>
                    <a:pt x="41" y="8"/>
                    <a:pt x="44" y="8"/>
                  </a:cubicBezTo>
                  <a:cubicBezTo>
                    <a:pt x="46" y="7"/>
                    <a:pt x="47" y="5"/>
                    <a:pt x="48"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2" name="Freeform 639">
              <a:extLst>
                <a:ext uri="{FF2B5EF4-FFF2-40B4-BE49-F238E27FC236}">
                  <a16:creationId xmlns="" xmlns:a16="http://schemas.microsoft.com/office/drawing/2014/main" id="{39EF3411-B400-4FEB-9DBE-2099E14D8E2E}"/>
                </a:ext>
              </a:extLst>
            </p:cNvPr>
            <p:cNvSpPr>
              <a:spLocks/>
            </p:cNvSpPr>
            <p:nvPr/>
          </p:nvSpPr>
          <p:spPr bwMode="auto">
            <a:xfrm>
              <a:off x="4824836" y="3400243"/>
              <a:ext cx="6666" cy="3333"/>
            </a:xfrm>
            <a:custGeom>
              <a:avLst/>
              <a:gdLst>
                <a:gd name="T0" fmla="*/ 2 w 6"/>
                <a:gd name="T1" fmla="*/ 1 h 3"/>
                <a:gd name="T2" fmla="*/ 1 w 6"/>
                <a:gd name="T3" fmla="*/ 3 h 3"/>
                <a:gd name="T4" fmla="*/ 4 w 6"/>
                <a:gd name="T5" fmla="*/ 2 h 3"/>
                <a:gd name="T6" fmla="*/ 2 w 6"/>
                <a:gd name="T7" fmla="*/ 1 h 3"/>
              </a:gdLst>
              <a:ahLst/>
              <a:cxnLst>
                <a:cxn ang="0">
                  <a:pos x="T0" y="T1"/>
                </a:cxn>
                <a:cxn ang="0">
                  <a:pos x="T2" y="T3"/>
                </a:cxn>
                <a:cxn ang="0">
                  <a:pos x="T4" y="T5"/>
                </a:cxn>
                <a:cxn ang="0">
                  <a:pos x="T6" y="T7"/>
                </a:cxn>
              </a:cxnLst>
              <a:rect l="0" t="0" r="r" b="b"/>
              <a:pathLst>
                <a:path w="6" h="3">
                  <a:moveTo>
                    <a:pt x="2" y="1"/>
                  </a:moveTo>
                  <a:cubicBezTo>
                    <a:pt x="2" y="1"/>
                    <a:pt x="0" y="2"/>
                    <a:pt x="1" y="3"/>
                  </a:cubicBezTo>
                  <a:cubicBezTo>
                    <a:pt x="3" y="3"/>
                    <a:pt x="4" y="3"/>
                    <a:pt x="4" y="2"/>
                  </a:cubicBezTo>
                  <a:cubicBezTo>
                    <a:pt x="5" y="1"/>
                    <a:pt x="6"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3" name="Freeform 640">
              <a:extLst>
                <a:ext uri="{FF2B5EF4-FFF2-40B4-BE49-F238E27FC236}">
                  <a16:creationId xmlns="" xmlns:a16="http://schemas.microsoft.com/office/drawing/2014/main" id="{7376D35C-8313-4684-A588-9C93A056D6B0}"/>
                </a:ext>
              </a:extLst>
            </p:cNvPr>
            <p:cNvSpPr>
              <a:spLocks/>
            </p:cNvSpPr>
            <p:nvPr/>
          </p:nvSpPr>
          <p:spPr bwMode="auto">
            <a:xfrm>
              <a:off x="4804838" y="3329138"/>
              <a:ext cx="1111" cy="8888"/>
            </a:xfrm>
            <a:custGeom>
              <a:avLst/>
              <a:gdLst>
                <a:gd name="T0" fmla="*/ 1 w 1"/>
                <a:gd name="T1" fmla="*/ 9 h 9"/>
                <a:gd name="T2" fmla="*/ 1 w 1"/>
                <a:gd name="T3" fmla="*/ 0 h 9"/>
                <a:gd name="T4" fmla="*/ 1 w 1"/>
                <a:gd name="T5" fmla="*/ 9 h 9"/>
              </a:gdLst>
              <a:ahLst/>
              <a:cxnLst>
                <a:cxn ang="0">
                  <a:pos x="T0" y="T1"/>
                </a:cxn>
                <a:cxn ang="0">
                  <a:pos x="T2" y="T3"/>
                </a:cxn>
                <a:cxn ang="0">
                  <a:pos x="T4" y="T5"/>
                </a:cxn>
              </a:cxnLst>
              <a:rect l="0" t="0" r="r" b="b"/>
              <a:pathLst>
                <a:path w="1" h="9">
                  <a:moveTo>
                    <a:pt x="1" y="9"/>
                  </a:moveTo>
                  <a:cubicBezTo>
                    <a:pt x="1" y="0"/>
                    <a:pt x="1" y="0"/>
                    <a:pt x="1" y="0"/>
                  </a:cubicBezTo>
                  <a:cubicBezTo>
                    <a:pt x="1" y="0"/>
                    <a:pt x="0" y="6"/>
                    <a:pt x="1"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4" name="Freeform 641">
              <a:extLst>
                <a:ext uri="{FF2B5EF4-FFF2-40B4-BE49-F238E27FC236}">
                  <a16:creationId xmlns="" xmlns:a16="http://schemas.microsoft.com/office/drawing/2014/main" id="{E9027EAB-1D80-41AD-8271-8C1A05308307}"/>
                </a:ext>
              </a:extLst>
            </p:cNvPr>
            <p:cNvSpPr>
              <a:spLocks/>
            </p:cNvSpPr>
            <p:nvPr/>
          </p:nvSpPr>
          <p:spPr bwMode="auto">
            <a:xfrm>
              <a:off x="4845945" y="3368023"/>
              <a:ext cx="4444" cy="2222"/>
            </a:xfrm>
            <a:custGeom>
              <a:avLst/>
              <a:gdLst>
                <a:gd name="T0" fmla="*/ 1 w 5"/>
                <a:gd name="T1" fmla="*/ 1 h 3"/>
                <a:gd name="T2" fmla="*/ 0 w 5"/>
                <a:gd name="T3" fmla="*/ 2 h 3"/>
                <a:gd name="T4" fmla="*/ 4 w 5"/>
                <a:gd name="T5" fmla="*/ 2 h 3"/>
                <a:gd name="T6" fmla="*/ 3 w 5"/>
                <a:gd name="T7" fmla="*/ 0 h 3"/>
                <a:gd name="T8" fmla="*/ 1 w 5"/>
                <a:gd name="T9" fmla="*/ 1 h 3"/>
              </a:gdLst>
              <a:ahLst/>
              <a:cxnLst>
                <a:cxn ang="0">
                  <a:pos x="T0" y="T1"/>
                </a:cxn>
                <a:cxn ang="0">
                  <a:pos x="T2" y="T3"/>
                </a:cxn>
                <a:cxn ang="0">
                  <a:pos x="T4" y="T5"/>
                </a:cxn>
                <a:cxn ang="0">
                  <a:pos x="T6" y="T7"/>
                </a:cxn>
                <a:cxn ang="0">
                  <a:pos x="T8" y="T9"/>
                </a:cxn>
              </a:cxnLst>
              <a:rect l="0" t="0" r="r" b="b"/>
              <a:pathLst>
                <a:path w="5" h="3">
                  <a:moveTo>
                    <a:pt x="1" y="1"/>
                  </a:moveTo>
                  <a:cubicBezTo>
                    <a:pt x="0" y="2"/>
                    <a:pt x="0" y="2"/>
                    <a:pt x="0" y="2"/>
                  </a:cubicBezTo>
                  <a:cubicBezTo>
                    <a:pt x="1" y="3"/>
                    <a:pt x="2" y="3"/>
                    <a:pt x="4" y="2"/>
                  </a:cubicBezTo>
                  <a:cubicBezTo>
                    <a:pt x="5" y="1"/>
                    <a:pt x="4" y="0"/>
                    <a:pt x="3" y="0"/>
                  </a:cubicBezTo>
                  <a:cubicBezTo>
                    <a:pt x="1" y="0"/>
                    <a:pt x="1"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5" name="Freeform 642">
              <a:extLst>
                <a:ext uri="{FF2B5EF4-FFF2-40B4-BE49-F238E27FC236}">
                  <a16:creationId xmlns="" xmlns:a16="http://schemas.microsoft.com/office/drawing/2014/main" id="{FC65AE40-DBB8-4038-B9A2-F71FACC3B309}"/>
                </a:ext>
              </a:extLst>
            </p:cNvPr>
            <p:cNvSpPr>
              <a:spLocks/>
            </p:cNvSpPr>
            <p:nvPr/>
          </p:nvSpPr>
          <p:spPr bwMode="auto">
            <a:xfrm>
              <a:off x="4847057" y="3366913"/>
              <a:ext cx="13332" cy="4444"/>
            </a:xfrm>
            <a:custGeom>
              <a:avLst/>
              <a:gdLst>
                <a:gd name="T0" fmla="*/ 6 w 12"/>
                <a:gd name="T1" fmla="*/ 4 h 5"/>
                <a:gd name="T2" fmla="*/ 7 w 12"/>
                <a:gd name="T3" fmla="*/ 3 h 5"/>
                <a:gd name="T4" fmla="*/ 10 w 12"/>
                <a:gd name="T5" fmla="*/ 1 h 5"/>
                <a:gd name="T6" fmla="*/ 8 w 12"/>
                <a:gd name="T7" fmla="*/ 0 h 5"/>
                <a:gd name="T8" fmla="*/ 6 w 12"/>
                <a:gd name="T9" fmla="*/ 2 h 5"/>
                <a:gd name="T10" fmla="*/ 5 w 12"/>
                <a:gd name="T11" fmla="*/ 1 h 5"/>
                <a:gd name="T12" fmla="*/ 4 w 12"/>
                <a:gd name="T13" fmla="*/ 1 h 5"/>
                <a:gd name="T14" fmla="*/ 2 w 12"/>
                <a:gd name="T15" fmla="*/ 4 h 5"/>
                <a:gd name="T16" fmla="*/ 5 w 12"/>
                <a:gd name="T17" fmla="*/ 5 h 5"/>
                <a:gd name="T18" fmla="*/ 6 w 12"/>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
                  <a:moveTo>
                    <a:pt x="6" y="4"/>
                  </a:moveTo>
                  <a:cubicBezTo>
                    <a:pt x="6" y="4"/>
                    <a:pt x="6" y="3"/>
                    <a:pt x="7" y="3"/>
                  </a:cubicBezTo>
                  <a:cubicBezTo>
                    <a:pt x="8" y="3"/>
                    <a:pt x="9" y="2"/>
                    <a:pt x="10" y="1"/>
                  </a:cubicBezTo>
                  <a:cubicBezTo>
                    <a:pt x="12" y="0"/>
                    <a:pt x="10" y="0"/>
                    <a:pt x="8" y="0"/>
                  </a:cubicBezTo>
                  <a:cubicBezTo>
                    <a:pt x="7" y="0"/>
                    <a:pt x="7" y="2"/>
                    <a:pt x="6" y="2"/>
                  </a:cubicBezTo>
                  <a:cubicBezTo>
                    <a:pt x="5" y="3"/>
                    <a:pt x="6" y="1"/>
                    <a:pt x="5" y="1"/>
                  </a:cubicBezTo>
                  <a:cubicBezTo>
                    <a:pt x="4" y="0"/>
                    <a:pt x="4" y="1"/>
                    <a:pt x="4" y="1"/>
                  </a:cubicBezTo>
                  <a:cubicBezTo>
                    <a:pt x="4" y="3"/>
                    <a:pt x="4" y="3"/>
                    <a:pt x="2" y="4"/>
                  </a:cubicBezTo>
                  <a:cubicBezTo>
                    <a:pt x="0" y="5"/>
                    <a:pt x="4" y="5"/>
                    <a:pt x="5" y="5"/>
                  </a:cubicBezTo>
                  <a:cubicBezTo>
                    <a:pt x="6" y="5"/>
                    <a:pt x="6" y="5"/>
                    <a:pt x="6"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6" name="Freeform 643">
              <a:extLst>
                <a:ext uri="{FF2B5EF4-FFF2-40B4-BE49-F238E27FC236}">
                  <a16:creationId xmlns="" xmlns:a16="http://schemas.microsoft.com/office/drawing/2014/main" id="{E10B6671-2390-4225-8E87-2CC15128BFEC}"/>
                </a:ext>
              </a:extLst>
            </p:cNvPr>
            <p:cNvSpPr>
              <a:spLocks/>
            </p:cNvSpPr>
            <p:nvPr/>
          </p:nvSpPr>
          <p:spPr bwMode="auto">
            <a:xfrm>
              <a:off x="4858167" y="3365801"/>
              <a:ext cx="6666" cy="6666"/>
            </a:xfrm>
            <a:custGeom>
              <a:avLst/>
              <a:gdLst>
                <a:gd name="T0" fmla="*/ 4 w 7"/>
                <a:gd name="T1" fmla="*/ 6 h 7"/>
                <a:gd name="T2" fmla="*/ 7 w 7"/>
                <a:gd name="T3" fmla="*/ 2 h 7"/>
                <a:gd name="T4" fmla="*/ 2 w 7"/>
                <a:gd name="T5" fmla="*/ 3 h 7"/>
                <a:gd name="T6" fmla="*/ 2 w 7"/>
                <a:gd name="T7" fmla="*/ 5 h 7"/>
                <a:gd name="T8" fmla="*/ 4 w 7"/>
                <a:gd name="T9" fmla="*/ 6 h 7"/>
              </a:gdLst>
              <a:ahLst/>
              <a:cxnLst>
                <a:cxn ang="0">
                  <a:pos x="T0" y="T1"/>
                </a:cxn>
                <a:cxn ang="0">
                  <a:pos x="T2" y="T3"/>
                </a:cxn>
                <a:cxn ang="0">
                  <a:pos x="T4" y="T5"/>
                </a:cxn>
                <a:cxn ang="0">
                  <a:pos x="T6" y="T7"/>
                </a:cxn>
                <a:cxn ang="0">
                  <a:pos x="T8" y="T9"/>
                </a:cxn>
              </a:cxnLst>
              <a:rect l="0" t="0" r="r" b="b"/>
              <a:pathLst>
                <a:path w="7" h="7">
                  <a:moveTo>
                    <a:pt x="4" y="6"/>
                  </a:moveTo>
                  <a:cubicBezTo>
                    <a:pt x="4" y="7"/>
                    <a:pt x="6" y="4"/>
                    <a:pt x="7" y="2"/>
                  </a:cubicBezTo>
                  <a:cubicBezTo>
                    <a:pt x="7" y="0"/>
                    <a:pt x="4" y="2"/>
                    <a:pt x="2" y="3"/>
                  </a:cubicBezTo>
                  <a:cubicBezTo>
                    <a:pt x="0" y="4"/>
                    <a:pt x="2" y="5"/>
                    <a:pt x="2" y="5"/>
                  </a:cubicBezTo>
                  <a:cubicBezTo>
                    <a:pt x="3" y="5"/>
                    <a:pt x="3" y="5"/>
                    <a:pt x="4"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7" name="Freeform 644">
              <a:extLst>
                <a:ext uri="{FF2B5EF4-FFF2-40B4-BE49-F238E27FC236}">
                  <a16:creationId xmlns="" xmlns:a16="http://schemas.microsoft.com/office/drawing/2014/main" id="{7C06D0CD-D135-4C0C-8627-A1F0B8A3590E}"/>
                </a:ext>
              </a:extLst>
            </p:cNvPr>
            <p:cNvSpPr>
              <a:spLocks/>
            </p:cNvSpPr>
            <p:nvPr/>
          </p:nvSpPr>
          <p:spPr bwMode="auto">
            <a:xfrm>
              <a:off x="4863721" y="3364691"/>
              <a:ext cx="14444" cy="5555"/>
            </a:xfrm>
            <a:custGeom>
              <a:avLst/>
              <a:gdLst>
                <a:gd name="T0" fmla="*/ 6 w 13"/>
                <a:gd name="T1" fmla="*/ 5 h 6"/>
                <a:gd name="T2" fmla="*/ 13 w 13"/>
                <a:gd name="T3" fmla="*/ 2 h 6"/>
                <a:gd name="T4" fmla="*/ 4 w 13"/>
                <a:gd name="T5" fmla="*/ 1 h 6"/>
                <a:gd name="T6" fmla="*/ 3 w 13"/>
                <a:gd name="T7" fmla="*/ 1 h 6"/>
                <a:gd name="T8" fmla="*/ 2 w 13"/>
                <a:gd name="T9" fmla="*/ 4 h 6"/>
                <a:gd name="T10" fmla="*/ 6 w 13"/>
                <a:gd name="T11" fmla="*/ 5 h 6"/>
              </a:gdLst>
              <a:ahLst/>
              <a:cxnLst>
                <a:cxn ang="0">
                  <a:pos x="T0" y="T1"/>
                </a:cxn>
                <a:cxn ang="0">
                  <a:pos x="T2" y="T3"/>
                </a:cxn>
                <a:cxn ang="0">
                  <a:pos x="T4" y="T5"/>
                </a:cxn>
                <a:cxn ang="0">
                  <a:pos x="T6" y="T7"/>
                </a:cxn>
                <a:cxn ang="0">
                  <a:pos x="T8" y="T9"/>
                </a:cxn>
                <a:cxn ang="0">
                  <a:pos x="T10" y="T11"/>
                </a:cxn>
              </a:cxnLst>
              <a:rect l="0" t="0" r="r" b="b"/>
              <a:pathLst>
                <a:path w="13" h="6">
                  <a:moveTo>
                    <a:pt x="6" y="5"/>
                  </a:moveTo>
                  <a:cubicBezTo>
                    <a:pt x="11" y="5"/>
                    <a:pt x="13" y="5"/>
                    <a:pt x="13" y="2"/>
                  </a:cubicBezTo>
                  <a:cubicBezTo>
                    <a:pt x="12" y="0"/>
                    <a:pt x="6" y="1"/>
                    <a:pt x="4" y="1"/>
                  </a:cubicBezTo>
                  <a:cubicBezTo>
                    <a:pt x="3" y="1"/>
                    <a:pt x="3" y="1"/>
                    <a:pt x="3" y="1"/>
                  </a:cubicBezTo>
                  <a:cubicBezTo>
                    <a:pt x="2" y="3"/>
                    <a:pt x="4" y="2"/>
                    <a:pt x="2" y="4"/>
                  </a:cubicBezTo>
                  <a:cubicBezTo>
                    <a:pt x="0" y="6"/>
                    <a:pt x="2" y="6"/>
                    <a:pt x="6"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8" name="Freeform 645">
              <a:extLst>
                <a:ext uri="{FF2B5EF4-FFF2-40B4-BE49-F238E27FC236}">
                  <a16:creationId xmlns="" xmlns:a16="http://schemas.microsoft.com/office/drawing/2014/main" id="{7034DD67-326B-404D-8AAE-609DE0932036}"/>
                </a:ext>
              </a:extLst>
            </p:cNvPr>
            <p:cNvSpPr>
              <a:spLocks/>
            </p:cNvSpPr>
            <p:nvPr/>
          </p:nvSpPr>
          <p:spPr bwMode="auto">
            <a:xfrm>
              <a:off x="4888164" y="3355802"/>
              <a:ext cx="16666" cy="8888"/>
            </a:xfrm>
            <a:custGeom>
              <a:avLst/>
              <a:gdLst>
                <a:gd name="T0" fmla="*/ 1 w 16"/>
                <a:gd name="T1" fmla="*/ 7 h 8"/>
                <a:gd name="T2" fmla="*/ 8 w 16"/>
                <a:gd name="T3" fmla="*/ 6 h 8"/>
                <a:gd name="T4" fmla="*/ 14 w 16"/>
                <a:gd name="T5" fmla="*/ 4 h 8"/>
                <a:gd name="T6" fmla="*/ 13 w 16"/>
                <a:gd name="T7" fmla="*/ 1 h 8"/>
                <a:gd name="T8" fmla="*/ 9 w 16"/>
                <a:gd name="T9" fmla="*/ 1 h 8"/>
                <a:gd name="T10" fmla="*/ 4 w 16"/>
                <a:gd name="T11" fmla="*/ 3 h 8"/>
                <a:gd name="T12" fmla="*/ 0 w 16"/>
                <a:gd name="T13" fmla="*/ 6 h 8"/>
                <a:gd name="T14" fmla="*/ 1 w 1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 y="7"/>
                  </a:moveTo>
                  <a:cubicBezTo>
                    <a:pt x="4" y="4"/>
                    <a:pt x="6" y="5"/>
                    <a:pt x="8" y="6"/>
                  </a:cubicBezTo>
                  <a:cubicBezTo>
                    <a:pt x="10" y="7"/>
                    <a:pt x="11" y="5"/>
                    <a:pt x="14" y="4"/>
                  </a:cubicBezTo>
                  <a:cubicBezTo>
                    <a:pt x="16" y="3"/>
                    <a:pt x="15" y="2"/>
                    <a:pt x="13" y="1"/>
                  </a:cubicBezTo>
                  <a:cubicBezTo>
                    <a:pt x="11" y="0"/>
                    <a:pt x="10" y="1"/>
                    <a:pt x="9" y="1"/>
                  </a:cubicBezTo>
                  <a:cubicBezTo>
                    <a:pt x="7" y="2"/>
                    <a:pt x="6" y="3"/>
                    <a:pt x="4" y="3"/>
                  </a:cubicBezTo>
                  <a:cubicBezTo>
                    <a:pt x="1" y="2"/>
                    <a:pt x="1" y="3"/>
                    <a:pt x="0" y="6"/>
                  </a:cubicBezTo>
                  <a:cubicBezTo>
                    <a:pt x="0" y="8"/>
                    <a:pt x="1" y="7"/>
                    <a:pt x="1"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49" name="Freeform 646">
              <a:extLst>
                <a:ext uri="{FF2B5EF4-FFF2-40B4-BE49-F238E27FC236}">
                  <a16:creationId xmlns="" xmlns:a16="http://schemas.microsoft.com/office/drawing/2014/main" id="{AF8C366A-86D0-4925-8A7C-864E31066501}"/>
                </a:ext>
              </a:extLst>
            </p:cNvPr>
            <p:cNvSpPr>
              <a:spLocks/>
            </p:cNvSpPr>
            <p:nvPr/>
          </p:nvSpPr>
          <p:spPr bwMode="auto">
            <a:xfrm>
              <a:off x="4840391" y="3400243"/>
              <a:ext cx="9999" cy="7777"/>
            </a:xfrm>
            <a:custGeom>
              <a:avLst/>
              <a:gdLst>
                <a:gd name="T0" fmla="*/ 2 w 10"/>
                <a:gd name="T1" fmla="*/ 7 h 7"/>
                <a:gd name="T2" fmla="*/ 5 w 10"/>
                <a:gd name="T3" fmla="*/ 7 h 7"/>
                <a:gd name="T4" fmla="*/ 9 w 10"/>
                <a:gd name="T5" fmla="*/ 5 h 7"/>
                <a:gd name="T6" fmla="*/ 10 w 10"/>
                <a:gd name="T7" fmla="*/ 2 h 7"/>
                <a:gd name="T8" fmla="*/ 9 w 10"/>
                <a:gd name="T9" fmla="*/ 1 h 7"/>
                <a:gd name="T10" fmla="*/ 3 w 10"/>
                <a:gd name="T11" fmla="*/ 5 h 7"/>
                <a:gd name="T12" fmla="*/ 2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2" y="7"/>
                  </a:moveTo>
                  <a:cubicBezTo>
                    <a:pt x="3" y="7"/>
                    <a:pt x="4" y="7"/>
                    <a:pt x="5" y="7"/>
                  </a:cubicBezTo>
                  <a:cubicBezTo>
                    <a:pt x="6" y="6"/>
                    <a:pt x="8" y="6"/>
                    <a:pt x="9" y="5"/>
                  </a:cubicBezTo>
                  <a:cubicBezTo>
                    <a:pt x="10" y="4"/>
                    <a:pt x="10" y="3"/>
                    <a:pt x="10" y="2"/>
                  </a:cubicBezTo>
                  <a:cubicBezTo>
                    <a:pt x="10" y="1"/>
                    <a:pt x="10" y="0"/>
                    <a:pt x="9" y="1"/>
                  </a:cubicBezTo>
                  <a:cubicBezTo>
                    <a:pt x="7" y="2"/>
                    <a:pt x="4" y="5"/>
                    <a:pt x="3" y="5"/>
                  </a:cubicBezTo>
                  <a:cubicBezTo>
                    <a:pt x="3" y="5"/>
                    <a:pt x="0" y="7"/>
                    <a:pt x="2"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0" name="Freeform 647">
              <a:extLst>
                <a:ext uri="{FF2B5EF4-FFF2-40B4-BE49-F238E27FC236}">
                  <a16:creationId xmlns="" xmlns:a16="http://schemas.microsoft.com/office/drawing/2014/main" id="{79C84153-106C-48E6-B987-ECACB66046B5}"/>
                </a:ext>
              </a:extLst>
            </p:cNvPr>
            <p:cNvSpPr>
              <a:spLocks/>
            </p:cNvSpPr>
            <p:nvPr/>
          </p:nvSpPr>
          <p:spPr bwMode="auto">
            <a:xfrm>
              <a:off x="4918161" y="3364691"/>
              <a:ext cx="6666" cy="3333"/>
            </a:xfrm>
            <a:custGeom>
              <a:avLst/>
              <a:gdLst>
                <a:gd name="T0" fmla="*/ 1 w 7"/>
                <a:gd name="T1" fmla="*/ 2 h 3"/>
                <a:gd name="T2" fmla="*/ 5 w 7"/>
                <a:gd name="T3" fmla="*/ 2 h 3"/>
                <a:gd name="T4" fmla="*/ 2 w 7"/>
                <a:gd name="T5" fmla="*/ 1 h 3"/>
                <a:gd name="T6" fmla="*/ 1 w 7"/>
                <a:gd name="T7" fmla="*/ 2 h 3"/>
              </a:gdLst>
              <a:ahLst/>
              <a:cxnLst>
                <a:cxn ang="0">
                  <a:pos x="T0" y="T1"/>
                </a:cxn>
                <a:cxn ang="0">
                  <a:pos x="T2" y="T3"/>
                </a:cxn>
                <a:cxn ang="0">
                  <a:pos x="T4" y="T5"/>
                </a:cxn>
                <a:cxn ang="0">
                  <a:pos x="T6" y="T7"/>
                </a:cxn>
              </a:cxnLst>
              <a:rect l="0" t="0" r="r" b="b"/>
              <a:pathLst>
                <a:path w="7" h="3">
                  <a:moveTo>
                    <a:pt x="1" y="2"/>
                  </a:moveTo>
                  <a:cubicBezTo>
                    <a:pt x="2" y="3"/>
                    <a:pt x="3" y="3"/>
                    <a:pt x="5" y="2"/>
                  </a:cubicBezTo>
                  <a:cubicBezTo>
                    <a:pt x="7" y="1"/>
                    <a:pt x="4" y="1"/>
                    <a:pt x="2" y="1"/>
                  </a:cubicBezTo>
                  <a:cubicBezTo>
                    <a:pt x="0" y="0"/>
                    <a:pt x="1"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1" name="Freeform 648">
              <a:extLst>
                <a:ext uri="{FF2B5EF4-FFF2-40B4-BE49-F238E27FC236}">
                  <a16:creationId xmlns="" xmlns:a16="http://schemas.microsoft.com/office/drawing/2014/main" id="{6D624DA1-10DD-4D66-A571-0087C7B608E2}"/>
                </a:ext>
              </a:extLst>
            </p:cNvPr>
            <p:cNvSpPr>
              <a:spLocks/>
            </p:cNvSpPr>
            <p:nvPr/>
          </p:nvSpPr>
          <p:spPr bwMode="auto">
            <a:xfrm>
              <a:off x="4929272" y="3348025"/>
              <a:ext cx="2222" cy="3333"/>
            </a:xfrm>
            <a:custGeom>
              <a:avLst/>
              <a:gdLst>
                <a:gd name="T0" fmla="*/ 1 w 2"/>
                <a:gd name="T1" fmla="*/ 3 h 3"/>
                <a:gd name="T2" fmla="*/ 2 w 2"/>
                <a:gd name="T3" fmla="*/ 2 h 3"/>
                <a:gd name="T4" fmla="*/ 1 w 2"/>
                <a:gd name="T5" fmla="*/ 1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2" y="2"/>
                    <a:pt x="2" y="2"/>
                  </a:cubicBezTo>
                  <a:cubicBezTo>
                    <a:pt x="2" y="2"/>
                    <a:pt x="2" y="0"/>
                    <a:pt x="1" y="1"/>
                  </a:cubicBezTo>
                  <a:cubicBezTo>
                    <a:pt x="0" y="2"/>
                    <a:pt x="1" y="3"/>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2" name="Freeform 649">
              <a:extLst>
                <a:ext uri="{FF2B5EF4-FFF2-40B4-BE49-F238E27FC236}">
                  <a16:creationId xmlns="" xmlns:a16="http://schemas.microsoft.com/office/drawing/2014/main" id="{69F5A213-0868-4016-8886-FE48E1BA1B52}"/>
                </a:ext>
              </a:extLst>
            </p:cNvPr>
            <p:cNvSpPr>
              <a:spLocks/>
            </p:cNvSpPr>
            <p:nvPr/>
          </p:nvSpPr>
          <p:spPr bwMode="auto">
            <a:xfrm>
              <a:off x="4945936" y="3360246"/>
              <a:ext cx="4444" cy="4444"/>
            </a:xfrm>
            <a:custGeom>
              <a:avLst/>
              <a:gdLst>
                <a:gd name="T0" fmla="*/ 1 w 4"/>
                <a:gd name="T1" fmla="*/ 1 h 4"/>
                <a:gd name="T2" fmla="*/ 2 w 4"/>
                <a:gd name="T3" fmla="*/ 4 h 4"/>
                <a:gd name="T4" fmla="*/ 4 w 4"/>
                <a:gd name="T5" fmla="*/ 2 h 4"/>
                <a:gd name="T6" fmla="*/ 2 w 4"/>
                <a:gd name="T7" fmla="*/ 0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3"/>
                    <a:pt x="1" y="4"/>
                    <a:pt x="2" y="4"/>
                  </a:cubicBezTo>
                  <a:cubicBezTo>
                    <a:pt x="4" y="3"/>
                    <a:pt x="4" y="3"/>
                    <a:pt x="4" y="2"/>
                  </a:cubicBezTo>
                  <a:cubicBezTo>
                    <a:pt x="4" y="1"/>
                    <a:pt x="3" y="0"/>
                    <a:pt x="2" y="0"/>
                  </a:cubicBezTo>
                  <a:cubicBezTo>
                    <a:pt x="2" y="0"/>
                    <a:pt x="0"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3" name="Freeform 650">
              <a:extLst>
                <a:ext uri="{FF2B5EF4-FFF2-40B4-BE49-F238E27FC236}">
                  <a16:creationId xmlns="" xmlns:a16="http://schemas.microsoft.com/office/drawing/2014/main" id="{75ED5D7D-208B-4F72-BE82-75F325B888E0}"/>
                </a:ext>
              </a:extLst>
            </p:cNvPr>
            <p:cNvSpPr>
              <a:spLocks/>
            </p:cNvSpPr>
            <p:nvPr/>
          </p:nvSpPr>
          <p:spPr bwMode="auto">
            <a:xfrm>
              <a:off x="4962602" y="3364691"/>
              <a:ext cx="8888" cy="3333"/>
            </a:xfrm>
            <a:custGeom>
              <a:avLst/>
              <a:gdLst>
                <a:gd name="T0" fmla="*/ 4 w 8"/>
                <a:gd name="T1" fmla="*/ 3 h 4"/>
                <a:gd name="T2" fmla="*/ 7 w 8"/>
                <a:gd name="T3" fmla="*/ 1 h 4"/>
                <a:gd name="T4" fmla="*/ 3 w 8"/>
                <a:gd name="T5" fmla="*/ 2 h 4"/>
                <a:gd name="T6" fmla="*/ 4 w 8"/>
                <a:gd name="T7" fmla="*/ 3 h 4"/>
              </a:gdLst>
              <a:ahLst/>
              <a:cxnLst>
                <a:cxn ang="0">
                  <a:pos x="T0" y="T1"/>
                </a:cxn>
                <a:cxn ang="0">
                  <a:pos x="T2" y="T3"/>
                </a:cxn>
                <a:cxn ang="0">
                  <a:pos x="T4" y="T5"/>
                </a:cxn>
                <a:cxn ang="0">
                  <a:pos x="T6" y="T7"/>
                </a:cxn>
              </a:cxnLst>
              <a:rect l="0" t="0" r="r" b="b"/>
              <a:pathLst>
                <a:path w="8" h="4">
                  <a:moveTo>
                    <a:pt x="4" y="3"/>
                  </a:moveTo>
                  <a:cubicBezTo>
                    <a:pt x="8" y="1"/>
                    <a:pt x="8" y="1"/>
                    <a:pt x="7" y="1"/>
                  </a:cubicBezTo>
                  <a:cubicBezTo>
                    <a:pt x="5" y="0"/>
                    <a:pt x="4" y="2"/>
                    <a:pt x="3" y="2"/>
                  </a:cubicBezTo>
                  <a:cubicBezTo>
                    <a:pt x="3" y="2"/>
                    <a:pt x="0" y="4"/>
                    <a:pt x="4"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4" name="Freeform 651">
              <a:extLst>
                <a:ext uri="{FF2B5EF4-FFF2-40B4-BE49-F238E27FC236}">
                  <a16:creationId xmlns="" xmlns:a16="http://schemas.microsoft.com/office/drawing/2014/main" id="{2859E654-825E-4AD5-BACB-683B44C4F9D9}"/>
                </a:ext>
              </a:extLst>
            </p:cNvPr>
            <p:cNvSpPr>
              <a:spLocks/>
            </p:cNvSpPr>
            <p:nvPr/>
          </p:nvSpPr>
          <p:spPr bwMode="auto">
            <a:xfrm>
              <a:off x="4969268" y="3350247"/>
              <a:ext cx="9999" cy="13332"/>
            </a:xfrm>
            <a:custGeom>
              <a:avLst/>
              <a:gdLst>
                <a:gd name="T0" fmla="*/ 9 w 10"/>
                <a:gd name="T1" fmla="*/ 0 h 13"/>
                <a:gd name="T2" fmla="*/ 7 w 10"/>
                <a:gd name="T3" fmla="*/ 1 h 13"/>
                <a:gd name="T4" fmla="*/ 2 w 10"/>
                <a:gd name="T5" fmla="*/ 7 h 13"/>
                <a:gd name="T6" fmla="*/ 2 w 10"/>
                <a:gd name="T7" fmla="*/ 9 h 13"/>
                <a:gd name="T8" fmla="*/ 1 w 10"/>
                <a:gd name="T9" fmla="*/ 10 h 13"/>
                <a:gd name="T10" fmla="*/ 2 w 10"/>
                <a:gd name="T11" fmla="*/ 13 h 13"/>
                <a:gd name="T12" fmla="*/ 5 w 10"/>
                <a:gd name="T13" fmla="*/ 11 h 13"/>
                <a:gd name="T14" fmla="*/ 7 w 10"/>
                <a:gd name="T15" fmla="*/ 8 h 13"/>
                <a:gd name="T16" fmla="*/ 9 w 10"/>
                <a:gd name="T17" fmla="*/ 5 h 13"/>
                <a:gd name="T18" fmla="*/ 9 w 10"/>
                <a:gd name="T19" fmla="*/ 3 h 13"/>
                <a:gd name="T20" fmla="*/ 9 w 10"/>
                <a:gd name="T21" fmla="*/ 2 h 13"/>
                <a:gd name="T22" fmla="*/ 9 w 10"/>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3">
                  <a:moveTo>
                    <a:pt x="9" y="0"/>
                  </a:moveTo>
                  <a:cubicBezTo>
                    <a:pt x="9" y="0"/>
                    <a:pt x="8" y="0"/>
                    <a:pt x="7" y="1"/>
                  </a:cubicBezTo>
                  <a:cubicBezTo>
                    <a:pt x="6" y="2"/>
                    <a:pt x="3" y="5"/>
                    <a:pt x="2" y="7"/>
                  </a:cubicBezTo>
                  <a:cubicBezTo>
                    <a:pt x="2" y="8"/>
                    <a:pt x="2" y="9"/>
                    <a:pt x="2" y="9"/>
                  </a:cubicBezTo>
                  <a:cubicBezTo>
                    <a:pt x="1" y="9"/>
                    <a:pt x="1" y="9"/>
                    <a:pt x="1" y="10"/>
                  </a:cubicBezTo>
                  <a:cubicBezTo>
                    <a:pt x="1" y="10"/>
                    <a:pt x="0" y="12"/>
                    <a:pt x="2" y="13"/>
                  </a:cubicBezTo>
                  <a:cubicBezTo>
                    <a:pt x="4" y="13"/>
                    <a:pt x="4" y="13"/>
                    <a:pt x="5" y="11"/>
                  </a:cubicBezTo>
                  <a:cubicBezTo>
                    <a:pt x="5" y="10"/>
                    <a:pt x="7" y="9"/>
                    <a:pt x="7" y="8"/>
                  </a:cubicBezTo>
                  <a:cubicBezTo>
                    <a:pt x="8" y="8"/>
                    <a:pt x="9" y="6"/>
                    <a:pt x="9" y="5"/>
                  </a:cubicBezTo>
                  <a:cubicBezTo>
                    <a:pt x="9" y="4"/>
                    <a:pt x="9" y="4"/>
                    <a:pt x="9" y="3"/>
                  </a:cubicBezTo>
                  <a:cubicBezTo>
                    <a:pt x="9" y="3"/>
                    <a:pt x="8" y="2"/>
                    <a:pt x="9" y="2"/>
                  </a:cubicBezTo>
                  <a:cubicBezTo>
                    <a:pt x="10" y="1"/>
                    <a:pt x="10" y="1"/>
                    <a:pt x="9"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5" name="Freeform 652">
              <a:extLst>
                <a:ext uri="{FF2B5EF4-FFF2-40B4-BE49-F238E27FC236}">
                  <a16:creationId xmlns="" xmlns:a16="http://schemas.microsoft.com/office/drawing/2014/main" id="{DCA275B3-917D-4CB9-A98B-34D17F076D1D}"/>
                </a:ext>
              </a:extLst>
            </p:cNvPr>
            <p:cNvSpPr>
              <a:spLocks/>
            </p:cNvSpPr>
            <p:nvPr/>
          </p:nvSpPr>
          <p:spPr bwMode="auto">
            <a:xfrm>
              <a:off x="4992599" y="3325805"/>
              <a:ext cx="2222" cy="7777"/>
            </a:xfrm>
            <a:custGeom>
              <a:avLst/>
              <a:gdLst>
                <a:gd name="T0" fmla="*/ 0 w 2"/>
                <a:gd name="T1" fmla="*/ 2 h 7"/>
                <a:gd name="T2" fmla="*/ 2 w 2"/>
                <a:gd name="T3" fmla="*/ 4 h 7"/>
                <a:gd name="T4" fmla="*/ 1 w 2"/>
                <a:gd name="T5" fmla="*/ 1 h 7"/>
                <a:gd name="T6" fmla="*/ 0 w 2"/>
                <a:gd name="T7" fmla="*/ 2 h 7"/>
              </a:gdLst>
              <a:ahLst/>
              <a:cxnLst>
                <a:cxn ang="0">
                  <a:pos x="T0" y="T1"/>
                </a:cxn>
                <a:cxn ang="0">
                  <a:pos x="T2" y="T3"/>
                </a:cxn>
                <a:cxn ang="0">
                  <a:pos x="T4" y="T5"/>
                </a:cxn>
                <a:cxn ang="0">
                  <a:pos x="T6" y="T7"/>
                </a:cxn>
              </a:cxnLst>
              <a:rect l="0" t="0" r="r" b="b"/>
              <a:pathLst>
                <a:path w="2" h="7">
                  <a:moveTo>
                    <a:pt x="0" y="2"/>
                  </a:moveTo>
                  <a:cubicBezTo>
                    <a:pt x="1" y="4"/>
                    <a:pt x="2" y="7"/>
                    <a:pt x="2" y="4"/>
                  </a:cubicBezTo>
                  <a:cubicBezTo>
                    <a:pt x="2" y="1"/>
                    <a:pt x="2" y="1"/>
                    <a:pt x="1" y="1"/>
                  </a:cubicBezTo>
                  <a:cubicBezTo>
                    <a:pt x="1" y="1"/>
                    <a:pt x="0"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6" name="Freeform 653">
              <a:extLst>
                <a:ext uri="{FF2B5EF4-FFF2-40B4-BE49-F238E27FC236}">
                  <a16:creationId xmlns="" xmlns:a16="http://schemas.microsoft.com/office/drawing/2014/main" id="{74C8CED2-8EBC-47C3-9394-B1F3EFE54221}"/>
                </a:ext>
              </a:extLst>
            </p:cNvPr>
            <p:cNvSpPr>
              <a:spLocks/>
            </p:cNvSpPr>
            <p:nvPr/>
          </p:nvSpPr>
          <p:spPr bwMode="auto">
            <a:xfrm>
              <a:off x="5013709" y="3333582"/>
              <a:ext cx="7777" cy="14444"/>
            </a:xfrm>
            <a:custGeom>
              <a:avLst/>
              <a:gdLst>
                <a:gd name="T0" fmla="*/ 2 w 8"/>
                <a:gd name="T1" fmla="*/ 12 h 14"/>
                <a:gd name="T2" fmla="*/ 7 w 8"/>
                <a:gd name="T3" fmla="*/ 10 h 14"/>
                <a:gd name="T4" fmla="*/ 8 w 8"/>
                <a:gd name="T5" fmla="*/ 8 h 14"/>
                <a:gd name="T6" fmla="*/ 3 w 8"/>
                <a:gd name="T7" fmla="*/ 2 h 14"/>
                <a:gd name="T8" fmla="*/ 3 w 8"/>
                <a:gd name="T9" fmla="*/ 6 h 14"/>
                <a:gd name="T10" fmla="*/ 2 w 8"/>
                <a:gd name="T11" fmla="*/ 7 h 14"/>
                <a:gd name="T12" fmla="*/ 2 w 8"/>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2" y="12"/>
                  </a:moveTo>
                  <a:cubicBezTo>
                    <a:pt x="5" y="14"/>
                    <a:pt x="6" y="10"/>
                    <a:pt x="7" y="10"/>
                  </a:cubicBezTo>
                  <a:cubicBezTo>
                    <a:pt x="7" y="9"/>
                    <a:pt x="8" y="9"/>
                    <a:pt x="8" y="8"/>
                  </a:cubicBezTo>
                  <a:cubicBezTo>
                    <a:pt x="7" y="6"/>
                    <a:pt x="4" y="4"/>
                    <a:pt x="3" y="2"/>
                  </a:cubicBezTo>
                  <a:cubicBezTo>
                    <a:pt x="1" y="0"/>
                    <a:pt x="3" y="6"/>
                    <a:pt x="3" y="6"/>
                  </a:cubicBezTo>
                  <a:cubicBezTo>
                    <a:pt x="3" y="6"/>
                    <a:pt x="3" y="7"/>
                    <a:pt x="2" y="7"/>
                  </a:cubicBezTo>
                  <a:cubicBezTo>
                    <a:pt x="2" y="8"/>
                    <a:pt x="0" y="10"/>
                    <a:pt x="2"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7" name="Freeform 654">
              <a:extLst>
                <a:ext uri="{FF2B5EF4-FFF2-40B4-BE49-F238E27FC236}">
                  <a16:creationId xmlns="" xmlns:a16="http://schemas.microsoft.com/office/drawing/2014/main" id="{FABCA4B9-4F3F-4D38-8894-F455D4ADA163}"/>
                </a:ext>
              </a:extLst>
            </p:cNvPr>
            <p:cNvSpPr>
              <a:spLocks/>
            </p:cNvSpPr>
            <p:nvPr/>
          </p:nvSpPr>
          <p:spPr bwMode="auto">
            <a:xfrm>
              <a:off x="5017041" y="3322472"/>
              <a:ext cx="9999" cy="15554"/>
            </a:xfrm>
            <a:custGeom>
              <a:avLst/>
              <a:gdLst>
                <a:gd name="T0" fmla="*/ 5 w 9"/>
                <a:gd name="T1" fmla="*/ 1 h 15"/>
                <a:gd name="T2" fmla="*/ 4 w 9"/>
                <a:gd name="T3" fmla="*/ 3 h 15"/>
                <a:gd name="T4" fmla="*/ 2 w 9"/>
                <a:gd name="T5" fmla="*/ 4 h 15"/>
                <a:gd name="T6" fmla="*/ 1 w 9"/>
                <a:gd name="T7" fmla="*/ 6 h 15"/>
                <a:gd name="T8" fmla="*/ 1 w 9"/>
                <a:gd name="T9" fmla="*/ 8 h 15"/>
                <a:gd name="T10" fmla="*/ 2 w 9"/>
                <a:gd name="T11" fmla="*/ 13 h 15"/>
                <a:gd name="T12" fmla="*/ 6 w 9"/>
                <a:gd name="T13" fmla="*/ 14 h 15"/>
                <a:gd name="T14" fmla="*/ 8 w 9"/>
                <a:gd name="T15" fmla="*/ 13 h 15"/>
                <a:gd name="T16" fmla="*/ 8 w 9"/>
                <a:gd name="T17" fmla="*/ 11 h 15"/>
                <a:gd name="T18" fmla="*/ 7 w 9"/>
                <a:gd name="T19" fmla="*/ 9 h 15"/>
                <a:gd name="T20" fmla="*/ 8 w 9"/>
                <a:gd name="T21" fmla="*/ 6 h 15"/>
                <a:gd name="T22" fmla="*/ 5 w 9"/>
                <a:gd name="T2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5">
                  <a:moveTo>
                    <a:pt x="5" y="1"/>
                  </a:moveTo>
                  <a:cubicBezTo>
                    <a:pt x="4" y="0"/>
                    <a:pt x="5" y="3"/>
                    <a:pt x="4" y="3"/>
                  </a:cubicBezTo>
                  <a:cubicBezTo>
                    <a:pt x="4" y="3"/>
                    <a:pt x="4" y="3"/>
                    <a:pt x="2" y="4"/>
                  </a:cubicBezTo>
                  <a:cubicBezTo>
                    <a:pt x="0" y="6"/>
                    <a:pt x="1" y="6"/>
                    <a:pt x="1" y="6"/>
                  </a:cubicBezTo>
                  <a:cubicBezTo>
                    <a:pt x="2" y="6"/>
                    <a:pt x="2" y="7"/>
                    <a:pt x="1" y="8"/>
                  </a:cubicBezTo>
                  <a:cubicBezTo>
                    <a:pt x="0" y="10"/>
                    <a:pt x="1" y="11"/>
                    <a:pt x="2" y="13"/>
                  </a:cubicBezTo>
                  <a:cubicBezTo>
                    <a:pt x="3" y="14"/>
                    <a:pt x="5" y="15"/>
                    <a:pt x="6" y="14"/>
                  </a:cubicBezTo>
                  <a:cubicBezTo>
                    <a:pt x="8" y="14"/>
                    <a:pt x="8" y="13"/>
                    <a:pt x="8" y="13"/>
                  </a:cubicBezTo>
                  <a:cubicBezTo>
                    <a:pt x="7" y="12"/>
                    <a:pt x="7" y="12"/>
                    <a:pt x="8" y="11"/>
                  </a:cubicBezTo>
                  <a:cubicBezTo>
                    <a:pt x="8" y="11"/>
                    <a:pt x="8" y="10"/>
                    <a:pt x="7" y="9"/>
                  </a:cubicBezTo>
                  <a:cubicBezTo>
                    <a:pt x="7" y="9"/>
                    <a:pt x="6" y="9"/>
                    <a:pt x="8" y="6"/>
                  </a:cubicBezTo>
                  <a:cubicBezTo>
                    <a:pt x="9" y="4"/>
                    <a:pt x="7" y="1"/>
                    <a:pt x="5"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8" name="Freeform 655">
              <a:extLst>
                <a:ext uri="{FF2B5EF4-FFF2-40B4-BE49-F238E27FC236}">
                  <a16:creationId xmlns="" xmlns:a16="http://schemas.microsoft.com/office/drawing/2014/main" id="{D1D0EF7D-8B0A-4280-8D66-52E575F2C962}"/>
                </a:ext>
              </a:extLst>
            </p:cNvPr>
            <p:cNvSpPr>
              <a:spLocks/>
            </p:cNvSpPr>
            <p:nvPr/>
          </p:nvSpPr>
          <p:spPr bwMode="auto">
            <a:xfrm>
              <a:off x="4997043" y="3324694"/>
              <a:ext cx="2222" cy="7777"/>
            </a:xfrm>
            <a:custGeom>
              <a:avLst/>
              <a:gdLst>
                <a:gd name="T0" fmla="*/ 0 w 2"/>
                <a:gd name="T1" fmla="*/ 7 h 7"/>
                <a:gd name="T2" fmla="*/ 2 w 2"/>
                <a:gd name="T3" fmla="*/ 3 h 7"/>
                <a:gd name="T4" fmla="*/ 0 w 2"/>
                <a:gd name="T5" fmla="*/ 7 h 7"/>
              </a:gdLst>
              <a:ahLst/>
              <a:cxnLst>
                <a:cxn ang="0">
                  <a:pos x="T0" y="T1"/>
                </a:cxn>
                <a:cxn ang="0">
                  <a:pos x="T2" y="T3"/>
                </a:cxn>
                <a:cxn ang="0">
                  <a:pos x="T4" y="T5"/>
                </a:cxn>
              </a:cxnLst>
              <a:rect l="0" t="0" r="r" b="b"/>
              <a:pathLst>
                <a:path w="2" h="7">
                  <a:moveTo>
                    <a:pt x="0" y="7"/>
                  </a:moveTo>
                  <a:cubicBezTo>
                    <a:pt x="0" y="7"/>
                    <a:pt x="1" y="3"/>
                    <a:pt x="2" y="3"/>
                  </a:cubicBezTo>
                  <a:cubicBezTo>
                    <a:pt x="2" y="2"/>
                    <a:pt x="2" y="0"/>
                    <a:pt x="0"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59" name="Freeform 656">
              <a:extLst>
                <a:ext uri="{FF2B5EF4-FFF2-40B4-BE49-F238E27FC236}">
                  <a16:creationId xmlns="" xmlns:a16="http://schemas.microsoft.com/office/drawing/2014/main" id="{68871AB8-7963-4772-8284-DC898FC083C2}"/>
                </a:ext>
              </a:extLst>
            </p:cNvPr>
            <p:cNvSpPr>
              <a:spLocks/>
            </p:cNvSpPr>
            <p:nvPr/>
          </p:nvSpPr>
          <p:spPr bwMode="auto">
            <a:xfrm>
              <a:off x="4999265" y="3320250"/>
              <a:ext cx="2222" cy="5555"/>
            </a:xfrm>
            <a:custGeom>
              <a:avLst/>
              <a:gdLst>
                <a:gd name="T0" fmla="*/ 0 w 2"/>
                <a:gd name="T1" fmla="*/ 6 h 6"/>
                <a:gd name="T2" fmla="*/ 2 w 2"/>
                <a:gd name="T3" fmla="*/ 2 h 6"/>
                <a:gd name="T4" fmla="*/ 0 w 2"/>
                <a:gd name="T5" fmla="*/ 6 h 6"/>
              </a:gdLst>
              <a:ahLst/>
              <a:cxnLst>
                <a:cxn ang="0">
                  <a:pos x="T0" y="T1"/>
                </a:cxn>
                <a:cxn ang="0">
                  <a:pos x="T2" y="T3"/>
                </a:cxn>
                <a:cxn ang="0">
                  <a:pos x="T4" y="T5"/>
                </a:cxn>
              </a:cxnLst>
              <a:rect l="0" t="0" r="r" b="b"/>
              <a:pathLst>
                <a:path w="2" h="6">
                  <a:moveTo>
                    <a:pt x="0" y="6"/>
                  </a:moveTo>
                  <a:cubicBezTo>
                    <a:pt x="2" y="2"/>
                    <a:pt x="2" y="2"/>
                    <a:pt x="2" y="2"/>
                  </a:cubicBezTo>
                  <a:cubicBezTo>
                    <a:pt x="2" y="2"/>
                    <a:pt x="2" y="0"/>
                    <a:pt x="0"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0" name="Freeform 657">
              <a:extLst>
                <a:ext uri="{FF2B5EF4-FFF2-40B4-BE49-F238E27FC236}">
                  <a16:creationId xmlns="" xmlns:a16="http://schemas.microsoft.com/office/drawing/2014/main" id="{9D891243-5E25-4736-885E-B4273B524BFD}"/>
                </a:ext>
              </a:extLst>
            </p:cNvPr>
            <p:cNvSpPr>
              <a:spLocks/>
            </p:cNvSpPr>
            <p:nvPr/>
          </p:nvSpPr>
          <p:spPr bwMode="auto">
            <a:xfrm>
              <a:off x="5002598" y="3303585"/>
              <a:ext cx="3333" cy="2222"/>
            </a:xfrm>
            <a:custGeom>
              <a:avLst/>
              <a:gdLst>
                <a:gd name="T0" fmla="*/ 3 w 3"/>
                <a:gd name="T1" fmla="*/ 2 h 2"/>
                <a:gd name="T2" fmla="*/ 1 w 3"/>
                <a:gd name="T3" fmla="*/ 0 h 2"/>
                <a:gd name="T4" fmla="*/ 3 w 3"/>
                <a:gd name="T5" fmla="*/ 2 h 2"/>
              </a:gdLst>
              <a:ahLst/>
              <a:cxnLst>
                <a:cxn ang="0">
                  <a:pos x="T0" y="T1"/>
                </a:cxn>
                <a:cxn ang="0">
                  <a:pos x="T2" y="T3"/>
                </a:cxn>
                <a:cxn ang="0">
                  <a:pos x="T4" y="T5"/>
                </a:cxn>
              </a:cxnLst>
              <a:rect l="0" t="0" r="r" b="b"/>
              <a:pathLst>
                <a:path w="3" h="2">
                  <a:moveTo>
                    <a:pt x="3" y="2"/>
                  </a:moveTo>
                  <a:cubicBezTo>
                    <a:pt x="3" y="1"/>
                    <a:pt x="1" y="0"/>
                    <a:pt x="1" y="0"/>
                  </a:cubicBezTo>
                  <a:cubicBezTo>
                    <a:pt x="0" y="1"/>
                    <a:pt x="3" y="2"/>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1" name="Freeform 658">
              <a:extLst>
                <a:ext uri="{FF2B5EF4-FFF2-40B4-BE49-F238E27FC236}">
                  <a16:creationId xmlns="" xmlns:a16="http://schemas.microsoft.com/office/drawing/2014/main" id="{AC532C86-D19A-4A38-ADD2-47EAD6526FD6}"/>
                </a:ext>
              </a:extLst>
            </p:cNvPr>
            <p:cNvSpPr>
              <a:spLocks/>
            </p:cNvSpPr>
            <p:nvPr/>
          </p:nvSpPr>
          <p:spPr bwMode="auto">
            <a:xfrm>
              <a:off x="4779284" y="3212481"/>
              <a:ext cx="98881" cy="115545"/>
            </a:xfrm>
            <a:custGeom>
              <a:avLst/>
              <a:gdLst>
                <a:gd name="T0" fmla="*/ 16 w 96"/>
                <a:gd name="T1" fmla="*/ 36 h 111"/>
                <a:gd name="T2" fmla="*/ 13 w 96"/>
                <a:gd name="T3" fmla="*/ 38 h 111"/>
                <a:gd name="T4" fmla="*/ 9 w 96"/>
                <a:gd name="T5" fmla="*/ 50 h 111"/>
                <a:gd name="T6" fmla="*/ 1 w 96"/>
                <a:gd name="T7" fmla="*/ 65 h 111"/>
                <a:gd name="T8" fmla="*/ 1 w 96"/>
                <a:gd name="T9" fmla="*/ 71 h 111"/>
                <a:gd name="T10" fmla="*/ 10 w 96"/>
                <a:gd name="T11" fmla="*/ 78 h 111"/>
                <a:gd name="T12" fmla="*/ 13 w 96"/>
                <a:gd name="T13" fmla="*/ 86 h 111"/>
                <a:gd name="T14" fmla="*/ 10 w 96"/>
                <a:gd name="T15" fmla="*/ 108 h 111"/>
                <a:gd name="T16" fmla="*/ 13 w 96"/>
                <a:gd name="T17" fmla="*/ 110 h 111"/>
                <a:gd name="T18" fmla="*/ 18 w 96"/>
                <a:gd name="T19" fmla="*/ 109 h 111"/>
                <a:gd name="T20" fmla="*/ 24 w 96"/>
                <a:gd name="T21" fmla="*/ 109 h 111"/>
                <a:gd name="T22" fmla="*/ 24 w 96"/>
                <a:gd name="T23" fmla="*/ 99 h 111"/>
                <a:gd name="T24" fmla="*/ 25 w 96"/>
                <a:gd name="T25" fmla="*/ 78 h 111"/>
                <a:gd name="T26" fmla="*/ 24 w 96"/>
                <a:gd name="T27" fmla="*/ 68 h 111"/>
                <a:gd name="T28" fmla="*/ 35 w 96"/>
                <a:gd name="T29" fmla="*/ 69 h 111"/>
                <a:gd name="T30" fmla="*/ 35 w 96"/>
                <a:gd name="T31" fmla="*/ 82 h 111"/>
                <a:gd name="T32" fmla="*/ 42 w 96"/>
                <a:gd name="T33" fmla="*/ 86 h 111"/>
                <a:gd name="T34" fmla="*/ 42 w 96"/>
                <a:gd name="T35" fmla="*/ 95 h 111"/>
                <a:gd name="T36" fmla="*/ 51 w 96"/>
                <a:gd name="T37" fmla="*/ 94 h 111"/>
                <a:gd name="T38" fmla="*/ 59 w 96"/>
                <a:gd name="T39" fmla="*/ 92 h 111"/>
                <a:gd name="T40" fmla="*/ 60 w 96"/>
                <a:gd name="T41" fmla="*/ 87 h 111"/>
                <a:gd name="T42" fmla="*/ 58 w 96"/>
                <a:gd name="T43" fmla="*/ 86 h 111"/>
                <a:gd name="T44" fmla="*/ 57 w 96"/>
                <a:gd name="T45" fmla="*/ 83 h 111"/>
                <a:gd name="T46" fmla="*/ 53 w 96"/>
                <a:gd name="T47" fmla="*/ 78 h 111"/>
                <a:gd name="T48" fmla="*/ 55 w 96"/>
                <a:gd name="T49" fmla="*/ 74 h 111"/>
                <a:gd name="T50" fmla="*/ 49 w 96"/>
                <a:gd name="T51" fmla="*/ 66 h 111"/>
                <a:gd name="T52" fmla="*/ 43 w 96"/>
                <a:gd name="T53" fmla="*/ 58 h 111"/>
                <a:gd name="T54" fmla="*/ 38 w 96"/>
                <a:gd name="T55" fmla="*/ 54 h 111"/>
                <a:gd name="T56" fmla="*/ 45 w 96"/>
                <a:gd name="T57" fmla="*/ 53 h 111"/>
                <a:gd name="T58" fmla="*/ 61 w 96"/>
                <a:gd name="T59" fmla="*/ 40 h 111"/>
                <a:gd name="T60" fmla="*/ 69 w 96"/>
                <a:gd name="T61" fmla="*/ 39 h 111"/>
                <a:gd name="T62" fmla="*/ 64 w 96"/>
                <a:gd name="T63" fmla="*/ 35 h 111"/>
                <a:gd name="T64" fmla="*/ 57 w 96"/>
                <a:gd name="T65" fmla="*/ 37 h 111"/>
                <a:gd name="T66" fmla="*/ 44 w 96"/>
                <a:gd name="T67" fmla="*/ 39 h 111"/>
                <a:gd name="T68" fmla="*/ 36 w 96"/>
                <a:gd name="T69" fmla="*/ 45 h 111"/>
                <a:gd name="T70" fmla="*/ 29 w 96"/>
                <a:gd name="T71" fmla="*/ 46 h 111"/>
                <a:gd name="T72" fmla="*/ 25 w 96"/>
                <a:gd name="T73" fmla="*/ 40 h 111"/>
                <a:gd name="T74" fmla="*/ 21 w 96"/>
                <a:gd name="T75" fmla="*/ 39 h 111"/>
                <a:gd name="T76" fmla="*/ 34 w 96"/>
                <a:gd name="T77" fmla="*/ 19 h 111"/>
                <a:gd name="T78" fmla="*/ 67 w 96"/>
                <a:gd name="T79" fmla="*/ 20 h 111"/>
                <a:gd name="T80" fmla="*/ 83 w 96"/>
                <a:gd name="T81" fmla="*/ 19 h 111"/>
                <a:gd name="T82" fmla="*/ 95 w 96"/>
                <a:gd name="T83" fmla="*/ 5 h 111"/>
                <a:gd name="T84" fmla="*/ 91 w 96"/>
                <a:gd name="T85" fmla="*/ 2 h 111"/>
                <a:gd name="T86" fmla="*/ 87 w 96"/>
                <a:gd name="T87" fmla="*/ 7 h 111"/>
                <a:gd name="T88" fmla="*/ 75 w 96"/>
                <a:gd name="T89" fmla="*/ 13 h 111"/>
                <a:gd name="T90" fmla="*/ 54 w 96"/>
                <a:gd name="T91" fmla="*/ 11 h 111"/>
                <a:gd name="T92" fmla="*/ 41 w 96"/>
                <a:gd name="T93" fmla="*/ 8 h 111"/>
                <a:gd name="T94" fmla="*/ 32 w 96"/>
                <a:gd name="T95" fmla="*/ 6 h 111"/>
                <a:gd name="T96" fmla="*/ 28 w 96"/>
                <a:gd name="T97" fmla="*/ 13 h 111"/>
                <a:gd name="T98" fmla="*/ 24 w 96"/>
                <a:gd name="T99" fmla="*/ 12 h 111"/>
                <a:gd name="T100" fmla="*/ 19 w 96"/>
                <a:gd name="T101" fmla="*/ 17 h 111"/>
                <a:gd name="T102" fmla="*/ 15 w 96"/>
                <a:gd name="T103" fmla="*/ 24 h 111"/>
                <a:gd name="T104" fmla="*/ 15 w 96"/>
                <a:gd name="T105" fmla="*/ 2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111">
                  <a:moveTo>
                    <a:pt x="15" y="28"/>
                  </a:moveTo>
                  <a:cubicBezTo>
                    <a:pt x="16" y="28"/>
                    <a:pt x="16" y="33"/>
                    <a:pt x="16" y="36"/>
                  </a:cubicBezTo>
                  <a:cubicBezTo>
                    <a:pt x="16" y="38"/>
                    <a:pt x="16" y="37"/>
                    <a:pt x="15" y="36"/>
                  </a:cubicBezTo>
                  <a:cubicBezTo>
                    <a:pt x="15" y="34"/>
                    <a:pt x="14" y="36"/>
                    <a:pt x="13" y="38"/>
                  </a:cubicBezTo>
                  <a:cubicBezTo>
                    <a:pt x="12" y="40"/>
                    <a:pt x="10" y="42"/>
                    <a:pt x="10" y="43"/>
                  </a:cubicBezTo>
                  <a:cubicBezTo>
                    <a:pt x="9" y="44"/>
                    <a:pt x="8" y="46"/>
                    <a:pt x="9" y="50"/>
                  </a:cubicBezTo>
                  <a:cubicBezTo>
                    <a:pt x="10" y="54"/>
                    <a:pt x="4" y="61"/>
                    <a:pt x="3" y="63"/>
                  </a:cubicBezTo>
                  <a:cubicBezTo>
                    <a:pt x="3" y="64"/>
                    <a:pt x="2" y="65"/>
                    <a:pt x="1" y="65"/>
                  </a:cubicBezTo>
                  <a:cubicBezTo>
                    <a:pt x="1" y="64"/>
                    <a:pt x="1" y="66"/>
                    <a:pt x="1" y="67"/>
                  </a:cubicBezTo>
                  <a:cubicBezTo>
                    <a:pt x="2" y="68"/>
                    <a:pt x="2" y="70"/>
                    <a:pt x="1" y="71"/>
                  </a:cubicBezTo>
                  <a:cubicBezTo>
                    <a:pt x="0" y="72"/>
                    <a:pt x="1" y="74"/>
                    <a:pt x="3" y="77"/>
                  </a:cubicBezTo>
                  <a:cubicBezTo>
                    <a:pt x="5" y="80"/>
                    <a:pt x="8" y="79"/>
                    <a:pt x="10" y="78"/>
                  </a:cubicBezTo>
                  <a:cubicBezTo>
                    <a:pt x="11" y="78"/>
                    <a:pt x="11" y="78"/>
                    <a:pt x="11" y="80"/>
                  </a:cubicBezTo>
                  <a:cubicBezTo>
                    <a:pt x="11" y="81"/>
                    <a:pt x="13" y="84"/>
                    <a:pt x="13" y="86"/>
                  </a:cubicBezTo>
                  <a:cubicBezTo>
                    <a:pt x="14" y="89"/>
                    <a:pt x="12" y="96"/>
                    <a:pt x="12" y="99"/>
                  </a:cubicBezTo>
                  <a:cubicBezTo>
                    <a:pt x="11" y="101"/>
                    <a:pt x="10" y="106"/>
                    <a:pt x="10" y="108"/>
                  </a:cubicBezTo>
                  <a:cubicBezTo>
                    <a:pt x="10" y="110"/>
                    <a:pt x="10" y="110"/>
                    <a:pt x="11" y="109"/>
                  </a:cubicBezTo>
                  <a:cubicBezTo>
                    <a:pt x="12" y="108"/>
                    <a:pt x="12" y="109"/>
                    <a:pt x="13" y="110"/>
                  </a:cubicBezTo>
                  <a:cubicBezTo>
                    <a:pt x="13" y="111"/>
                    <a:pt x="15" y="111"/>
                    <a:pt x="15" y="110"/>
                  </a:cubicBezTo>
                  <a:cubicBezTo>
                    <a:pt x="16" y="110"/>
                    <a:pt x="17" y="109"/>
                    <a:pt x="18" y="109"/>
                  </a:cubicBezTo>
                  <a:cubicBezTo>
                    <a:pt x="19" y="109"/>
                    <a:pt x="20" y="109"/>
                    <a:pt x="21" y="109"/>
                  </a:cubicBezTo>
                  <a:cubicBezTo>
                    <a:pt x="22" y="108"/>
                    <a:pt x="22" y="108"/>
                    <a:pt x="24" y="109"/>
                  </a:cubicBezTo>
                  <a:cubicBezTo>
                    <a:pt x="26" y="110"/>
                    <a:pt x="25" y="109"/>
                    <a:pt x="24" y="107"/>
                  </a:cubicBezTo>
                  <a:cubicBezTo>
                    <a:pt x="23" y="105"/>
                    <a:pt x="23" y="101"/>
                    <a:pt x="24" y="99"/>
                  </a:cubicBezTo>
                  <a:cubicBezTo>
                    <a:pt x="25" y="97"/>
                    <a:pt x="25" y="93"/>
                    <a:pt x="25" y="91"/>
                  </a:cubicBezTo>
                  <a:cubicBezTo>
                    <a:pt x="24" y="90"/>
                    <a:pt x="25" y="81"/>
                    <a:pt x="25" y="78"/>
                  </a:cubicBezTo>
                  <a:cubicBezTo>
                    <a:pt x="26" y="76"/>
                    <a:pt x="24" y="74"/>
                    <a:pt x="23" y="73"/>
                  </a:cubicBezTo>
                  <a:cubicBezTo>
                    <a:pt x="22" y="71"/>
                    <a:pt x="23" y="69"/>
                    <a:pt x="24" y="68"/>
                  </a:cubicBezTo>
                  <a:cubicBezTo>
                    <a:pt x="25" y="68"/>
                    <a:pt x="27" y="66"/>
                    <a:pt x="31" y="65"/>
                  </a:cubicBezTo>
                  <a:cubicBezTo>
                    <a:pt x="34" y="64"/>
                    <a:pt x="35" y="66"/>
                    <a:pt x="35" y="69"/>
                  </a:cubicBezTo>
                  <a:cubicBezTo>
                    <a:pt x="35" y="72"/>
                    <a:pt x="34" y="74"/>
                    <a:pt x="32" y="75"/>
                  </a:cubicBezTo>
                  <a:cubicBezTo>
                    <a:pt x="31" y="77"/>
                    <a:pt x="33" y="80"/>
                    <a:pt x="35" y="82"/>
                  </a:cubicBezTo>
                  <a:cubicBezTo>
                    <a:pt x="36" y="83"/>
                    <a:pt x="36" y="82"/>
                    <a:pt x="38" y="84"/>
                  </a:cubicBezTo>
                  <a:cubicBezTo>
                    <a:pt x="40" y="85"/>
                    <a:pt x="40" y="85"/>
                    <a:pt x="42" y="86"/>
                  </a:cubicBezTo>
                  <a:cubicBezTo>
                    <a:pt x="44" y="87"/>
                    <a:pt x="42" y="90"/>
                    <a:pt x="41" y="92"/>
                  </a:cubicBezTo>
                  <a:cubicBezTo>
                    <a:pt x="40" y="93"/>
                    <a:pt x="41" y="94"/>
                    <a:pt x="42" y="95"/>
                  </a:cubicBezTo>
                  <a:cubicBezTo>
                    <a:pt x="43" y="96"/>
                    <a:pt x="43" y="98"/>
                    <a:pt x="47" y="98"/>
                  </a:cubicBezTo>
                  <a:cubicBezTo>
                    <a:pt x="51" y="98"/>
                    <a:pt x="51" y="95"/>
                    <a:pt x="51" y="94"/>
                  </a:cubicBezTo>
                  <a:cubicBezTo>
                    <a:pt x="51" y="92"/>
                    <a:pt x="53" y="92"/>
                    <a:pt x="54" y="92"/>
                  </a:cubicBezTo>
                  <a:cubicBezTo>
                    <a:pt x="56" y="92"/>
                    <a:pt x="56" y="91"/>
                    <a:pt x="59" y="92"/>
                  </a:cubicBezTo>
                  <a:cubicBezTo>
                    <a:pt x="61" y="93"/>
                    <a:pt x="62" y="91"/>
                    <a:pt x="62" y="89"/>
                  </a:cubicBezTo>
                  <a:cubicBezTo>
                    <a:pt x="63" y="87"/>
                    <a:pt x="61" y="87"/>
                    <a:pt x="60" y="87"/>
                  </a:cubicBezTo>
                  <a:cubicBezTo>
                    <a:pt x="60" y="87"/>
                    <a:pt x="59" y="87"/>
                    <a:pt x="59" y="87"/>
                  </a:cubicBezTo>
                  <a:cubicBezTo>
                    <a:pt x="59" y="86"/>
                    <a:pt x="59" y="86"/>
                    <a:pt x="58" y="86"/>
                  </a:cubicBezTo>
                  <a:cubicBezTo>
                    <a:pt x="57" y="86"/>
                    <a:pt x="57" y="85"/>
                    <a:pt x="58" y="85"/>
                  </a:cubicBezTo>
                  <a:cubicBezTo>
                    <a:pt x="59" y="84"/>
                    <a:pt x="58" y="83"/>
                    <a:pt x="57" y="83"/>
                  </a:cubicBezTo>
                  <a:cubicBezTo>
                    <a:pt x="56" y="82"/>
                    <a:pt x="56" y="82"/>
                    <a:pt x="53" y="81"/>
                  </a:cubicBezTo>
                  <a:cubicBezTo>
                    <a:pt x="51" y="80"/>
                    <a:pt x="52" y="79"/>
                    <a:pt x="53" y="78"/>
                  </a:cubicBezTo>
                  <a:cubicBezTo>
                    <a:pt x="54" y="77"/>
                    <a:pt x="54" y="77"/>
                    <a:pt x="54" y="75"/>
                  </a:cubicBezTo>
                  <a:cubicBezTo>
                    <a:pt x="54" y="74"/>
                    <a:pt x="54" y="75"/>
                    <a:pt x="55" y="74"/>
                  </a:cubicBezTo>
                  <a:cubicBezTo>
                    <a:pt x="56" y="73"/>
                    <a:pt x="54" y="72"/>
                    <a:pt x="53" y="70"/>
                  </a:cubicBezTo>
                  <a:cubicBezTo>
                    <a:pt x="51" y="69"/>
                    <a:pt x="50" y="68"/>
                    <a:pt x="49" y="66"/>
                  </a:cubicBezTo>
                  <a:cubicBezTo>
                    <a:pt x="48" y="65"/>
                    <a:pt x="47" y="61"/>
                    <a:pt x="46" y="61"/>
                  </a:cubicBezTo>
                  <a:cubicBezTo>
                    <a:pt x="45" y="60"/>
                    <a:pt x="45" y="58"/>
                    <a:pt x="43" y="58"/>
                  </a:cubicBezTo>
                  <a:cubicBezTo>
                    <a:pt x="42" y="59"/>
                    <a:pt x="41" y="56"/>
                    <a:pt x="40" y="55"/>
                  </a:cubicBezTo>
                  <a:cubicBezTo>
                    <a:pt x="39" y="54"/>
                    <a:pt x="38" y="55"/>
                    <a:pt x="38" y="54"/>
                  </a:cubicBezTo>
                  <a:cubicBezTo>
                    <a:pt x="39" y="53"/>
                    <a:pt x="39" y="54"/>
                    <a:pt x="41" y="54"/>
                  </a:cubicBezTo>
                  <a:cubicBezTo>
                    <a:pt x="42" y="54"/>
                    <a:pt x="44" y="54"/>
                    <a:pt x="45" y="53"/>
                  </a:cubicBezTo>
                  <a:cubicBezTo>
                    <a:pt x="46" y="52"/>
                    <a:pt x="52" y="48"/>
                    <a:pt x="55" y="46"/>
                  </a:cubicBezTo>
                  <a:cubicBezTo>
                    <a:pt x="57" y="45"/>
                    <a:pt x="59" y="41"/>
                    <a:pt x="61" y="40"/>
                  </a:cubicBezTo>
                  <a:cubicBezTo>
                    <a:pt x="62" y="38"/>
                    <a:pt x="65" y="39"/>
                    <a:pt x="67" y="40"/>
                  </a:cubicBezTo>
                  <a:cubicBezTo>
                    <a:pt x="69" y="41"/>
                    <a:pt x="69" y="40"/>
                    <a:pt x="69" y="39"/>
                  </a:cubicBezTo>
                  <a:cubicBezTo>
                    <a:pt x="69" y="38"/>
                    <a:pt x="70" y="37"/>
                    <a:pt x="69" y="36"/>
                  </a:cubicBezTo>
                  <a:cubicBezTo>
                    <a:pt x="68" y="34"/>
                    <a:pt x="65" y="34"/>
                    <a:pt x="64" y="35"/>
                  </a:cubicBezTo>
                  <a:cubicBezTo>
                    <a:pt x="63" y="36"/>
                    <a:pt x="62" y="36"/>
                    <a:pt x="63" y="37"/>
                  </a:cubicBezTo>
                  <a:cubicBezTo>
                    <a:pt x="64" y="38"/>
                    <a:pt x="63" y="37"/>
                    <a:pt x="57" y="37"/>
                  </a:cubicBezTo>
                  <a:cubicBezTo>
                    <a:pt x="50" y="37"/>
                    <a:pt x="49" y="38"/>
                    <a:pt x="48" y="40"/>
                  </a:cubicBezTo>
                  <a:cubicBezTo>
                    <a:pt x="46" y="41"/>
                    <a:pt x="45" y="39"/>
                    <a:pt x="44" y="39"/>
                  </a:cubicBezTo>
                  <a:cubicBezTo>
                    <a:pt x="43" y="39"/>
                    <a:pt x="43" y="38"/>
                    <a:pt x="42" y="39"/>
                  </a:cubicBezTo>
                  <a:cubicBezTo>
                    <a:pt x="41" y="40"/>
                    <a:pt x="37" y="43"/>
                    <a:pt x="36" y="45"/>
                  </a:cubicBezTo>
                  <a:cubicBezTo>
                    <a:pt x="35" y="48"/>
                    <a:pt x="33" y="47"/>
                    <a:pt x="32" y="47"/>
                  </a:cubicBezTo>
                  <a:cubicBezTo>
                    <a:pt x="31" y="46"/>
                    <a:pt x="30" y="46"/>
                    <a:pt x="29" y="46"/>
                  </a:cubicBezTo>
                  <a:cubicBezTo>
                    <a:pt x="29" y="47"/>
                    <a:pt x="29" y="47"/>
                    <a:pt x="28" y="44"/>
                  </a:cubicBezTo>
                  <a:cubicBezTo>
                    <a:pt x="28" y="42"/>
                    <a:pt x="26" y="40"/>
                    <a:pt x="25" y="40"/>
                  </a:cubicBezTo>
                  <a:cubicBezTo>
                    <a:pt x="25" y="39"/>
                    <a:pt x="24" y="40"/>
                    <a:pt x="24" y="40"/>
                  </a:cubicBezTo>
                  <a:cubicBezTo>
                    <a:pt x="23" y="41"/>
                    <a:pt x="21" y="39"/>
                    <a:pt x="21" y="39"/>
                  </a:cubicBezTo>
                  <a:cubicBezTo>
                    <a:pt x="19" y="33"/>
                    <a:pt x="17" y="33"/>
                    <a:pt x="20" y="24"/>
                  </a:cubicBezTo>
                  <a:cubicBezTo>
                    <a:pt x="23" y="15"/>
                    <a:pt x="31" y="18"/>
                    <a:pt x="34" y="19"/>
                  </a:cubicBezTo>
                  <a:cubicBezTo>
                    <a:pt x="37" y="19"/>
                    <a:pt x="52" y="19"/>
                    <a:pt x="55" y="19"/>
                  </a:cubicBezTo>
                  <a:cubicBezTo>
                    <a:pt x="57" y="18"/>
                    <a:pt x="63" y="18"/>
                    <a:pt x="67" y="20"/>
                  </a:cubicBezTo>
                  <a:cubicBezTo>
                    <a:pt x="72" y="23"/>
                    <a:pt x="76" y="22"/>
                    <a:pt x="77" y="22"/>
                  </a:cubicBezTo>
                  <a:cubicBezTo>
                    <a:pt x="79" y="21"/>
                    <a:pt x="82" y="21"/>
                    <a:pt x="83" y="19"/>
                  </a:cubicBezTo>
                  <a:cubicBezTo>
                    <a:pt x="85" y="17"/>
                    <a:pt x="89" y="13"/>
                    <a:pt x="90" y="12"/>
                  </a:cubicBezTo>
                  <a:cubicBezTo>
                    <a:pt x="92" y="11"/>
                    <a:pt x="94" y="7"/>
                    <a:pt x="95" y="5"/>
                  </a:cubicBezTo>
                  <a:cubicBezTo>
                    <a:pt x="96" y="2"/>
                    <a:pt x="96" y="2"/>
                    <a:pt x="95" y="1"/>
                  </a:cubicBezTo>
                  <a:cubicBezTo>
                    <a:pt x="94" y="0"/>
                    <a:pt x="92" y="1"/>
                    <a:pt x="91" y="2"/>
                  </a:cubicBezTo>
                  <a:cubicBezTo>
                    <a:pt x="90" y="2"/>
                    <a:pt x="89" y="5"/>
                    <a:pt x="88" y="5"/>
                  </a:cubicBezTo>
                  <a:cubicBezTo>
                    <a:pt x="86" y="5"/>
                    <a:pt x="87" y="6"/>
                    <a:pt x="87" y="7"/>
                  </a:cubicBezTo>
                  <a:cubicBezTo>
                    <a:pt x="88" y="9"/>
                    <a:pt x="80" y="12"/>
                    <a:pt x="79" y="12"/>
                  </a:cubicBezTo>
                  <a:cubicBezTo>
                    <a:pt x="77" y="13"/>
                    <a:pt x="76" y="14"/>
                    <a:pt x="75" y="13"/>
                  </a:cubicBezTo>
                  <a:cubicBezTo>
                    <a:pt x="74" y="13"/>
                    <a:pt x="64" y="13"/>
                    <a:pt x="63" y="13"/>
                  </a:cubicBezTo>
                  <a:cubicBezTo>
                    <a:pt x="62" y="13"/>
                    <a:pt x="55" y="12"/>
                    <a:pt x="54" y="11"/>
                  </a:cubicBezTo>
                  <a:cubicBezTo>
                    <a:pt x="52" y="10"/>
                    <a:pt x="46" y="10"/>
                    <a:pt x="44" y="10"/>
                  </a:cubicBezTo>
                  <a:cubicBezTo>
                    <a:pt x="43" y="10"/>
                    <a:pt x="42" y="9"/>
                    <a:pt x="41" y="8"/>
                  </a:cubicBezTo>
                  <a:cubicBezTo>
                    <a:pt x="41" y="7"/>
                    <a:pt x="39" y="7"/>
                    <a:pt x="38" y="7"/>
                  </a:cubicBezTo>
                  <a:cubicBezTo>
                    <a:pt x="37" y="8"/>
                    <a:pt x="33" y="7"/>
                    <a:pt x="32" y="6"/>
                  </a:cubicBezTo>
                  <a:cubicBezTo>
                    <a:pt x="31" y="6"/>
                    <a:pt x="31" y="9"/>
                    <a:pt x="30" y="10"/>
                  </a:cubicBezTo>
                  <a:cubicBezTo>
                    <a:pt x="30" y="11"/>
                    <a:pt x="29" y="12"/>
                    <a:pt x="28" y="13"/>
                  </a:cubicBezTo>
                  <a:cubicBezTo>
                    <a:pt x="27" y="14"/>
                    <a:pt x="27" y="14"/>
                    <a:pt x="27" y="14"/>
                  </a:cubicBezTo>
                  <a:cubicBezTo>
                    <a:pt x="26" y="14"/>
                    <a:pt x="24" y="13"/>
                    <a:pt x="24" y="12"/>
                  </a:cubicBezTo>
                  <a:cubicBezTo>
                    <a:pt x="24" y="10"/>
                    <a:pt x="22" y="14"/>
                    <a:pt x="21" y="14"/>
                  </a:cubicBezTo>
                  <a:cubicBezTo>
                    <a:pt x="20" y="15"/>
                    <a:pt x="20" y="16"/>
                    <a:pt x="19" y="17"/>
                  </a:cubicBezTo>
                  <a:cubicBezTo>
                    <a:pt x="19" y="18"/>
                    <a:pt x="18" y="18"/>
                    <a:pt x="18" y="19"/>
                  </a:cubicBezTo>
                  <a:cubicBezTo>
                    <a:pt x="17" y="20"/>
                    <a:pt x="16" y="23"/>
                    <a:pt x="15" y="24"/>
                  </a:cubicBezTo>
                  <a:cubicBezTo>
                    <a:pt x="15" y="25"/>
                    <a:pt x="15" y="26"/>
                    <a:pt x="14" y="26"/>
                  </a:cubicBezTo>
                  <a:cubicBezTo>
                    <a:pt x="13" y="26"/>
                    <a:pt x="15" y="28"/>
                    <a:pt x="15" y="2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2" name="Freeform 659">
              <a:extLst>
                <a:ext uri="{FF2B5EF4-FFF2-40B4-BE49-F238E27FC236}">
                  <a16:creationId xmlns="" xmlns:a16="http://schemas.microsoft.com/office/drawing/2014/main" id="{91A2EED9-FA3B-42C7-8F10-ED7DFFBD388C}"/>
                </a:ext>
              </a:extLst>
            </p:cNvPr>
            <p:cNvSpPr>
              <a:spLocks/>
            </p:cNvSpPr>
            <p:nvPr/>
          </p:nvSpPr>
          <p:spPr bwMode="auto">
            <a:xfrm>
              <a:off x="4841501" y="3258033"/>
              <a:ext cx="12221" cy="6666"/>
            </a:xfrm>
            <a:custGeom>
              <a:avLst/>
              <a:gdLst>
                <a:gd name="T0" fmla="*/ 11 w 12"/>
                <a:gd name="T1" fmla="*/ 2 h 7"/>
                <a:gd name="T2" fmla="*/ 8 w 12"/>
                <a:gd name="T3" fmla="*/ 1 h 7"/>
                <a:gd name="T4" fmla="*/ 7 w 12"/>
                <a:gd name="T5" fmla="*/ 1 h 7"/>
                <a:gd name="T6" fmla="*/ 5 w 12"/>
                <a:gd name="T7" fmla="*/ 0 h 7"/>
                <a:gd name="T8" fmla="*/ 0 w 12"/>
                <a:gd name="T9" fmla="*/ 2 h 7"/>
                <a:gd name="T10" fmla="*/ 2 w 12"/>
                <a:gd name="T11" fmla="*/ 6 h 7"/>
                <a:gd name="T12" fmla="*/ 6 w 12"/>
                <a:gd name="T13" fmla="*/ 3 h 7"/>
                <a:gd name="T14" fmla="*/ 6 w 12"/>
                <a:gd name="T15" fmla="*/ 5 h 7"/>
                <a:gd name="T16" fmla="*/ 6 w 12"/>
                <a:gd name="T17" fmla="*/ 7 h 7"/>
                <a:gd name="T18" fmla="*/ 7 w 12"/>
                <a:gd name="T19" fmla="*/ 6 h 7"/>
                <a:gd name="T20" fmla="*/ 10 w 12"/>
                <a:gd name="T21" fmla="*/ 3 h 7"/>
                <a:gd name="T22" fmla="*/ 11 w 12"/>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7">
                  <a:moveTo>
                    <a:pt x="11" y="2"/>
                  </a:moveTo>
                  <a:cubicBezTo>
                    <a:pt x="9" y="1"/>
                    <a:pt x="9" y="1"/>
                    <a:pt x="8" y="1"/>
                  </a:cubicBezTo>
                  <a:cubicBezTo>
                    <a:pt x="8" y="2"/>
                    <a:pt x="8" y="2"/>
                    <a:pt x="7" y="1"/>
                  </a:cubicBezTo>
                  <a:cubicBezTo>
                    <a:pt x="6" y="0"/>
                    <a:pt x="6" y="0"/>
                    <a:pt x="5" y="0"/>
                  </a:cubicBezTo>
                  <a:cubicBezTo>
                    <a:pt x="4" y="1"/>
                    <a:pt x="0" y="1"/>
                    <a:pt x="0" y="2"/>
                  </a:cubicBezTo>
                  <a:cubicBezTo>
                    <a:pt x="1" y="4"/>
                    <a:pt x="1" y="7"/>
                    <a:pt x="2" y="6"/>
                  </a:cubicBezTo>
                  <a:cubicBezTo>
                    <a:pt x="3" y="5"/>
                    <a:pt x="5" y="2"/>
                    <a:pt x="6" y="3"/>
                  </a:cubicBezTo>
                  <a:cubicBezTo>
                    <a:pt x="6" y="3"/>
                    <a:pt x="7" y="4"/>
                    <a:pt x="6" y="5"/>
                  </a:cubicBezTo>
                  <a:cubicBezTo>
                    <a:pt x="5" y="6"/>
                    <a:pt x="6" y="6"/>
                    <a:pt x="6" y="7"/>
                  </a:cubicBezTo>
                  <a:cubicBezTo>
                    <a:pt x="6" y="7"/>
                    <a:pt x="7" y="7"/>
                    <a:pt x="7" y="6"/>
                  </a:cubicBezTo>
                  <a:cubicBezTo>
                    <a:pt x="8" y="5"/>
                    <a:pt x="9" y="4"/>
                    <a:pt x="10" y="3"/>
                  </a:cubicBezTo>
                  <a:cubicBezTo>
                    <a:pt x="11" y="2"/>
                    <a:pt x="12" y="2"/>
                    <a:pt x="1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3" name="Freeform 660">
              <a:extLst>
                <a:ext uri="{FF2B5EF4-FFF2-40B4-BE49-F238E27FC236}">
                  <a16:creationId xmlns="" xmlns:a16="http://schemas.microsoft.com/office/drawing/2014/main" id="{93AAEDE3-6573-4861-B893-EE1862B88624}"/>
                </a:ext>
              </a:extLst>
            </p:cNvPr>
            <p:cNvSpPr>
              <a:spLocks/>
            </p:cNvSpPr>
            <p:nvPr/>
          </p:nvSpPr>
          <p:spPr bwMode="auto">
            <a:xfrm>
              <a:off x="4851501" y="3261366"/>
              <a:ext cx="2222" cy="6666"/>
            </a:xfrm>
            <a:custGeom>
              <a:avLst/>
              <a:gdLst>
                <a:gd name="T0" fmla="*/ 0 w 2"/>
                <a:gd name="T1" fmla="*/ 3 h 6"/>
                <a:gd name="T2" fmla="*/ 1 w 2"/>
                <a:gd name="T3" fmla="*/ 3 h 6"/>
                <a:gd name="T4" fmla="*/ 0 w 2"/>
                <a:gd name="T5" fmla="*/ 3 h 6"/>
              </a:gdLst>
              <a:ahLst/>
              <a:cxnLst>
                <a:cxn ang="0">
                  <a:pos x="T0" y="T1"/>
                </a:cxn>
                <a:cxn ang="0">
                  <a:pos x="T2" y="T3"/>
                </a:cxn>
                <a:cxn ang="0">
                  <a:pos x="T4" y="T5"/>
                </a:cxn>
              </a:cxnLst>
              <a:rect l="0" t="0" r="r" b="b"/>
              <a:pathLst>
                <a:path w="2" h="6">
                  <a:moveTo>
                    <a:pt x="0" y="3"/>
                  </a:moveTo>
                  <a:cubicBezTo>
                    <a:pt x="0" y="3"/>
                    <a:pt x="1" y="6"/>
                    <a:pt x="1" y="3"/>
                  </a:cubicBezTo>
                  <a:cubicBezTo>
                    <a:pt x="2" y="0"/>
                    <a:pt x="0" y="3"/>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4" name="Freeform 661">
              <a:extLst>
                <a:ext uri="{FF2B5EF4-FFF2-40B4-BE49-F238E27FC236}">
                  <a16:creationId xmlns="" xmlns:a16="http://schemas.microsoft.com/office/drawing/2014/main" id="{DC304D9A-C299-4E31-9E8F-5064975AB567}"/>
                </a:ext>
              </a:extLst>
            </p:cNvPr>
            <p:cNvSpPr>
              <a:spLocks/>
            </p:cNvSpPr>
            <p:nvPr/>
          </p:nvSpPr>
          <p:spPr bwMode="auto">
            <a:xfrm>
              <a:off x="4864833" y="3263588"/>
              <a:ext cx="15554" cy="8888"/>
            </a:xfrm>
            <a:custGeom>
              <a:avLst/>
              <a:gdLst>
                <a:gd name="T0" fmla="*/ 3 w 15"/>
                <a:gd name="T1" fmla="*/ 7 h 8"/>
                <a:gd name="T2" fmla="*/ 9 w 15"/>
                <a:gd name="T3" fmla="*/ 6 h 8"/>
                <a:gd name="T4" fmla="*/ 15 w 15"/>
                <a:gd name="T5" fmla="*/ 4 h 8"/>
                <a:gd name="T6" fmla="*/ 14 w 15"/>
                <a:gd name="T7" fmla="*/ 3 h 8"/>
                <a:gd name="T8" fmla="*/ 13 w 15"/>
                <a:gd name="T9" fmla="*/ 3 h 8"/>
                <a:gd name="T10" fmla="*/ 11 w 15"/>
                <a:gd name="T11" fmla="*/ 3 h 8"/>
                <a:gd name="T12" fmla="*/ 10 w 15"/>
                <a:gd name="T13" fmla="*/ 3 h 8"/>
                <a:gd name="T14" fmla="*/ 4 w 15"/>
                <a:gd name="T15" fmla="*/ 1 h 8"/>
                <a:gd name="T16" fmla="*/ 1 w 15"/>
                <a:gd name="T17" fmla="*/ 5 h 8"/>
                <a:gd name="T18" fmla="*/ 3 w 15"/>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
                  <a:moveTo>
                    <a:pt x="3" y="7"/>
                  </a:moveTo>
                  <a:cubicBezTo>
                    <a:pt x="6" y="6"/>
                    <a:pt x="7" y="5"/>
                    <a:pt x="9" y="6"/>
                  </a:cubicBezTo>
                  <a:cubicBezTo>
                    <a:pt x="10" y="6"/>
                    <a:pt x="15" y="6"/>
                    <a:pt x="15" y="4"/>
                  </a:cubicBezTo>
                  <a:cubicBezTo>
                    <a:pt x="15" y="3"/>
                    <a:pt x="15" y="2"/>
                    <a:pt x="14" y="3"/>
                  </a:cubicBezTo>
                  <a:cubicBezTo>
                    <a:pt x="13" y="4"/>
                    <a:pt x="13" y="3"/>
                    <a:pt x="13" y="3"/>
                  </a:cubicBezTo>
                  <a:cubicBezTo>
                    <a:pt x="13" y="3"/>
                    <a:pt x="12" y="2"/>
                    <a:pt x="11" y="3"/>
                  </a:cubicBezTo>
                  <a:cubicBezTo>
                    <a:pt x="11" y="3"/>
                    <a:pt x="11" y="3"/>
                    <a:pt x="10" y="3"/>
                  </a:cubicBezTo>
                  <a:cubicBezTo>
                    <a:pt x="9" y="2"/>
                    <a:pt x="6" y="2"/>
                    <a:pt x="4" y="1"/>
                  </a:cubicBezTo>
                  <a:cubicBezTo>
                    <a:pt x="2" y="1"/>
                    <a:pt x="1" y="0"/>
                    <a:pt x="1" y="5"/>
                  </a:cubicBezTo>
                  <a:cubicBezTo>
                    <a:pt x="1" y="5"/>
                    <a:pt x="0" y="8"/>
                    <a:pt x="3"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5" name="Freeform 662">
              <a:extLst>
                <a:ext uri="{FF2B5EF4-FFF2-40B4-BE49-F238E27FC236}">
                  <a16:creationId xmlns="" xmlns:a16="http://schemas.microsoft.com/office/drawing/2014/main" id="{E19D3992-2F85-4B1D-A7E1-39BA38E0E208}"/>
                </a:ext>
              </a:extLst>
            </p:cNvPr>
            <p:cNvSpPr>
              <a:spLocks/>
            </p:cNvSpPr>
            <p:nvPr/>
          </p:nvSpPr>
          <p:spPr bwMode="auto">
            <a:xfrm>
              <a:off x="4879276" y="3266921"/>
              <a:ext cx="18888" cy="3333"/>
            </a:xfrm>
            <a:custGeom>
              <a:avLst/>
              <a:gdLst>
                <a:gd name="T0" fmla="*/ 2 w 18"/>
                <a:gd name="T1" fmla="*/ 2 h 3"/>
                <a:gd name="T2" fmla="*/ 6 w 18"/>
                <a:gd name="T3" fmla="*/ 3 h 3"/>
                <a:gd name="T4" fmla="*/ 12 w 18"/>
                <a:gd name="T5" fmla="*/ 2 h 3"/>
                <a:gd name="T6" fmla="*/ 15 w 18"/>
                <a:gd name="T7" fmla="*/ 1 h 3"/>
                <a:gd name="T8" fmla="*/ 4 w 18"/>
                <a:gd name="T9" fmla="*/ 1 h 3"/>
                <a:gd name="T10" fmla="*/ 2 w 18"/>
                <a:gd name="T11" fmla="*/ 2 h 3"/>
              </a:gdLst>
              <a:ahLst/>
              <a:cxnLst>
                <a:cxn ang="0">
                  <a:pos x="T0" y="T1"/>
                </a:cxn>
                <a:cxn ang="0">
                  <a:pos x="T2" y="T3"/>
                </a:cxn>
                <a:cxn ang="0">
                  <a:pos x="T4" y="T5"/>
                </a:cxn>
                <a:cxn ang="0">
                  <a:pos x="T6" y="T7"/>
                </a:cxn>
                <a:cxn ang="0">
                  <a:pos x="T8" y="T9"/>
                </a:cxn>
                <a:cxn ang="0">
                  <a:pos x="T10" y="T11"/>
                </a:cxn>
              </a:cxnLst>
              <a:rect l="0" t="0" r="r" b="b"/>
              <a:pathLst>
                <a:path w="18" h="3">
                  <a:moveTo>
                    <a:pt x="2" y="2"/>
                  </a:moveTo>
                  <a:cubicBezTo>
                    <a:pt x="2" y="2"/>
                    <a:pt x="4" y="3"/>
                    <a:pt x="6" y="3"/>
                  </a:cubicBezTo>
                  <a:cubicBezTo>
                    <a:pt x="9" y="3"/>
                    <a:pt x="10" y="3"/>
                    <a:pt x="12" y="2"/>
                  </a:cubicBezTo>
                  <a:cubicBezTo>
                    <a:pt x="13" y="2"/>
                    <a:pt x="18" y="1"/>
                    <a:pt x="15" y="1"/>
                  </a:cubicBezTo>
                  <a:cubicBezTo>
                    <a:pt x="11" y="1"/>
                    <a:pt x="4" y="1"/>
                    <a:pt x="4" y="1"/>
                  </a:cubicBezTo>
                  <a:cubicBezTo>
                    <a:pt x="3" y="1"/>
                    <a:pt x="0" y="0"/>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6" name="Freeform 663">
              <a:extLst>
                <a:ext uri="{FF2B5EF4-FFF2-40B4-BE49-F238E27FC236}">
                  <a16:creationId xmlns="" xmlns:a16="http://schemas.microsoft.com/office/drawing/2014/main" id="{E70CB95C-A6DB-4EF0-91E4-D1E0AAAAD38D}"/>
                </a:ext>
              </a:extLst>
            </p:cNvPr>
            <p:cNvSpPr>
              <a:spLocks/>
            </p:cNvSpPr>
            <p:nvPr/>
          </p:nvSpPr>
          <p:spPr bwMode="auto">
            <a:xfrm>
              <a:off x="4889275" y="3269143"/>
              <a:ext cx="3333" cy="9999"/>
            </a:xfrm>
            <a:custGeom>
              <a:avLst/>
              <a:gdLst>
                <a:gd name="T0" fmla="*/ 2 w 3"/>
                <a:gd name="T1" fmla="*/ 2 h 10"/>
                <a:gd name="T2" fmla="*/ 0 w 3"/>
                <a:gd name="T3" fmla="*/ 3 h 10"/>
                <a:gd name="T4" fmla="*/ 2 w 3"/>
                <a:gd name="T5" fmla="*/ 9 h 10"/>
                <a:gd name="T6" fmla="*/ 2 w 3"/>
                <a:gd name="T7" fmla="*/ 2 h 10"/>
              </a:gdLst>
              <a:ahLst/>
              <a:cxnLst>
                <a:cxn ang="0">
                  <a:pos x="T0" y="T1"/>
                </a:cxn>
                <a:cxn ang="0">
                  <a:pos x="T2" y="T3"/>
                </a:cxn>
                <a:cxn ang="0">
                  <a:pos x="T4" y="T5"/>
                </a:cxn>
                <a:cxn ang="0">
                  <a:pos x="T6" y="T7"/>
                </a:cxn>
              </a:cxnLst>
              <a:rect l="0" t="0" r="r" b="b"/>
              <a:pathLst>
                <a:path w="3" h="10">
                  <a:moveTo>
                    <a:pt x="2" y="2"/>
                  </a:moveTo>
                  <a:cubicBezTo>
                    <a:pt x="1" y="0"/>
                    <a:pt x="0" y="3"/>
                    <a:pt x="0" y="3"/>
                  </a:cubicBezTo>
                  <a:cubicBezTo>
                    <a:pt x="0" y="4"/>
                    <a:pt x="1" y="7"/>
                    <a:pt x="2" y="9"/>
                  </a:cubicBezTo>
                  <a:cubicBezTo>
                    <a:pt x="3" y="10"/>
                    <a:pt x="2" y="5"/>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7" name="Freeform 664">
              <a:extLst>
                <a:ext uri="{FF2B5EF4-FFF2-40B4-BE49-F238E27FC236}">
                  <a16:creationId xmlns="" xmlns:a16="http://schemas.microsoft.com/office/drawing/2014/main" id="{ECC21DCF-7B8E-4016-9172-854B16949452}"/>
                </a:ext>
              </a:extLst>
            </p:cNvPr>
            <p:cNvSpPr>
              <a:spLocks/>
            </p:cNvSpPr>
            <p:nvPr/>
          </p:nvSpPr>
          <p:spPr bwMode="auto">
            <a:xfrm>
              <a:off x="4911495" y="3260255"/>
              <a:ext cx="13332" cy="6666"/>
            </a:xfrm>
            <a:custGeom>
              <a:avLst/>
              <a:gdLst>
                <a:gd name="T0" fmla="*/ 1 w 13"/>
                <a:gd name="T1" fmla="*/ 3 h 6"/>
                <a:gd name="T2" fmla="*/ 4 w 13"/>
                <a:gd name="T3" fmla="*/ 6 h 6"/>
                <a:gd name="T4" fmla="*/ 8 w 13"/>
                <a:gd name="T5" fmla="*/ 5 h 6"/>
                <a:gd name="T6" fmla="*/ 11 w 13"/>
                <a:gd name="T7" fmla="*/ 4 h 6"/>
                <a:gd name="T8" fmla="*/ 4 w 13"/>
                <a:gd name="T9" fmla="*/ 1 h 6"/>
                <a:gd name="T10" fmla="*/ 1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1" y="3"/>
                  </a:moveTo>
                  <a:cubicBezTo>
                    <a:pt x="0" y="5"/>
                    <a:pt x="1" y="6"/>
                    <a:pt x="4" y="6"/>
                  </a:cubicBezTo>
                  <a:cubicBezTo>
                    <a:pt x="6" y="6"/>
                    <a:pt x="7" y="5"/>
                    <a:pt x="8" y="5"/>
                  </a:cubicBezTo>
                  <a:cubicBezTo>
                    <a:pt x="8" y="5"/>
                    <a:pt x="13" y="6"/>
                    <a:pt x="11" y="4"/>
                  </a:cubicBezTo>
                  <a:cubicBezTo>
                    <a:pt x="9" y="1"/>
                    <a:pt x="7" y="0"/>
                    <a:pt x="4" y="1"/>
                  </a:cubicBezTo>
                  <a:cubicBezTo>
                    <a:pt x="2" y="1"/>
                    <a:pt x="1" y="2"/>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8" name="Freeform 665">
              <a:extLst>
                <a:ext uri="{FF2B5EF4-FFF2-40B4-BE49-F238E27FC236}">
                  <a16:creationId xmlns="" xmlns:a16="http://schemas.microsoft.com/office/drawing/2014/main" id="{017973CC-77A4-4F41-8C97-D7A418885A1C}"/>
                </a:ext>
              </a:extLst>
            </p:cNvPr>
            <p:cNvSpPr>
              <a:spLocks/>
            </p:cNvSpPr>
            <p:nvPr/>
          </p:nvSpPr>
          <p:spPr bwMode="auto">
            <a:xfrm>
              <a:off x="4888164" y="3286920"/>
              <a:ext cx="22220" cy="13332"/>
            </a:xfrm>
            <a:custGeom>
              <a:avLst/>
              <a:gdLst>
                <a:gd name="T0" fmla="*/ 12 w 22"/>
                <a:gd name="T1" fmla="*/ 0 h 13"/>
                <a:gd name="T2" fmla="*/ 6 w 22"/>
                <a:gd name="T3" fmla="*/ 1 h 13"/>
                <a:gd name="T4" fmla="*/ 4 w 22"/>
                <a:gd name="T5" fmla="*/ 6 h 13"/>
                <a:gd name="T6" fmla="*/ 15 w 22"/>
                <a:gd name="T7" fmla="*/ 12 h 13"/>
                <a:gd name="T8" fmla="*/ 21 w 22"/>
                <a:gd name="T9" fmla="*/ 6 h 13"/>
                <a:gd name="T10" fmla="*/ 19 w 22"/>
                <a:gd name="T11" fmla="*/ 3 h 13"/>
                <a:gd name="T12" fmla="*/ 12 w 2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2" h="13">
                  <a:moveTo>
                    <a:pt x="12" y="0"/>
                  </a:moveTo>
                  <a:cubicBezTo>
                    <a:pt x="10" y="0"/>
                    <a:pt x="7" y="1"/>
                    <a:pt x="6" y="1"/>
                  </a:cubicBezTo>
                  <a:cubicBezTo>
                    <a:pt x="6" y="1"/>
                    <a:pt x="0" y="2"/>
                    <a:pt x="4" y="6"/>
                  </a:cubicBezTo>
                  <a:cubicBezTo>
                    <a:pt x="8" y="11"/>
                    <a:pt x="11" y="13"/>
                    <a:pt x="15" y="12"/>
                  </a:cubicBezTo>
                  <a:cubicBezTo>
                    <a:pt x="19" y="11"/>
                    <a:pt x="22" y="9"/>
                    <a:pt x="21" y="6"/>
                  </a:cubicBezTo>
                  <a:cubicBezTo>
                    <a:pt x="21" y="3"/>
                    <a:pt x="21" y="5"/>
                    <a:pt x="19" y="3"/>
                  </a:cubicBezTo>
                  <a:cubicBezTo>
                    <a:pt x="17" y="1"/>
                    <a:pt x="13" y="1"/>
                    <a:pt x="1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69" name="Freeform 666">
              <a:extLst>
                <a:ext uri="{FF2B5EF4-FFF2-40B4-BE49-F238E27FC236}">
                  <a16:creationId xmlns="" xmlns:a16="http://schemas.microsoft.com/office/drawing/2014/main" id="{8BC20247-6C00-4316-9C0D-6F138721EB29}"/>
                </a:ext>
              </a:extLst>
            </p:cNvPr>
            <p:cNvSpPr>
              <a:spLocks/>
            </p:cNvSpPr>
            <p:nvPr/>
          </p:nvSpPr>
          <p:spPr bwMode="auto">
            <a:xfrm>
              <a:off x="4913717" y="3259144"/>
              <a:ext cx="4444" cy="0"/>
            </a:xfrm>
            <a:custGeom>
              <a:avLst/>
              <a:gdLst>
                <a:gd name="T0" fmla="*/ 1 w 4"/>
                <a:gd name="T1" fmla="*/ 0 h 1"/>
                <a:gd name="T2" fmla="*/ 2 w 4"/>
                <a:gd name="T3" fmla="*/ 1 h 1"/>
                <a:gd name="T4" fmla="*/ 1 w 4"/>
                <a:gd name="T5" fmla="*/ 0 h 1"/>
              </a:gdLst>
              <a:ahLst/>
              <a:cxnLst>
                <a:cxn ang="0">
                  <a:pos x="T0" y="T1"/>
                </a:cxn>
                <a:cxn ang="0">
                  <a:pos x="T2" y="T3"/>
                </a:cxn>
                <a:cxn ang="0">
                  <a:pos x="T4" y="T5"/>
                </a:cxn>
              </a:cxnLst>
              <a:rect l="0" t="0" r="r" b="b"/>
              <a:pathLst>
                <a:path w="4" h="1">
                  <a:moveTo>
                    <a:pt x="1" y="0"/>
                  </a:moveTo>
                  <a:cubicBezTo>
                    <a:pt x="0" y="0"/>
                    <a:pt x="0" y="0"/>
                    <a:pt x="2" y="1"/>
                  </a:cubicBezTo>
                  <a:cubicBezTo>
                    <a:pt x="4" y="1"/>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0" name="Freeform 667">
              <a:extLst>
                <a:ext uri="{FF2B5EF4-FFF2-40B4-BE49-F238E27FC236}">
                  <a16:creationId xmlns="" xmlns:a16="http://schemas.microsoft.com/office/drawing/2014/main" id="{6EE23E65-9092-444D-BC0E-2B3F0BFCA030}"/>
                </a:ext>
              </a:extLst>
            </p:cNvPr>
            <p:cNvSpPr>
              <a:spLocks/>
            </p:cNvSpPr>
            <p:nvPr/>
          </p:nvSpPr>
          <p:spPr bwMode="auto">
            <a:xfrm>
              <a:off x="4907051" y="3243590"/>
              <a:ext cx="4444" cy="5555"/>
            </a:xfrm>
            <a:custGeom>
              <a:avLst/>
              <a:gdLst>
                <a:gd name="T0" fmla="*/ 3 w 5"/>
                <a:gd name="T1" fmla="*/ 1 h 6"/>
                <a:gd name="T2" fmla="*/ 3 w 5"/>
                <a:gd name="T3" fmla="*/ 4 h 6"/>
                <a:gd name="T4" fmla="*/ 3 w 5"/>
                <a:gd name="T5" fmla="*/ 1 h 6"/>
              </a:gdLst>
              <a:ahLst/>
              <a:cxnLst>
                <a:cxn ang="0">
                  <a:pos x="T0" y="T1"/>
                </a:cxn>
                <a:cxn ang="0">
                  <a:pos x="T2" y="T3"/>
                </a:cxn>
                <a:cxn ang="0">
                  <a:pos x="T4" y="T5"/>
                </a:cxn>
              </a:cxnLst>
              <a:rect l="0" t="0" r="r" b="b"/>
              <a:pathLst>
                <a:path w="5" h="6">
                  <a:moveTo>
                    <a:pt x="3" y="1"/>
                  </a:moveTo>
                  <a:cubicBezTo>
                    <a:pt x="1" y="2"/>
                    <a:pt x="0" y="6"/>
                    <a:pt x="3" y="4"/>
                  </a:cubicBezTo>
                  <a:cubicBezTo>
                    <a:pt x="3" y="4"/>
                    <a:pt x="5" y="0"/>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1" name="Freeform 668">
              <a:extLst>
                <a:ext uri="{FF2B5EF4-FFF2-40B4-BE49-F238E27FC236}">
                  <a16:creationId xmlns="" xmlns:a16="http://schemas.microsoft.com/office/drawing/2014/main" id="{BF302570-99AA-45A8-AFDF-7E5617B93649}"/>
                </a:ext>
              </a:extLst>
            </p:cNvPr>
            <p:cNvSpPr>
              <a:spLocks/>
            </p:cNvSpPr>
            <p:nvPr/>
          </p:nvSpPr>
          <p:spPr bwMode="auto">
            <a:xfrm>
              <a:off x="4909273" y="3248034"/>
              <a:ext cx="1111" cy="4444"/>
            </a:xfrm>
            <a:custGeom>
              <a:avLst/>
              <a:gdLst>
                <a:gd name="T0" fmla="*/ 0 w 2"/>
                <a:gd name="T1" fmla="*/ 2 h 4"/>
                <a:gd name="T2" fmla="*/ 2 w 2"/>
                <a:gd name="T3" fmla="*/ 3 h 4"/>
                <a:gd name="T4" fmla="*/ 0 w 2"/>
                <a:gd name="T5" fmla="*/ 2 h 4"/>
              </a:gdLst>
              <a:ahLst/>
              <a:cxnLst>
                <a:cxn ang="0">
                  <a:pos x="T0" y="T1"/>
                </a:cxn>
                <a:cxn ang="0">
                  <a:pos x="T2" y="T3"/>
                </a:cxn>
                <a:cxn ang="0">
                  <a:pos x="T4" y="T5"/>
                </a:cxn>
              </a:cxnLst>
              <a:rect l="0" t="0" r="r" b="b"/>
              <a:pathLst>
                <a:path w="2" h="4">
                  <a:moveTo>
                    <a:pt x="0" y="2"/>
                  </a:moveTo>
                  <a:cubicBezTo>
                    <a:pt x="0" y="4"/>
                    <a:pt x="1" y="4"/>
                    <a:pt x="2" y="3"/>
                  </a:cubicBezTo>
                  <a:cubicBezTo>
                    <a:pt x="2" y="3"/>
                    <a:pt x="1"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2" name="Freeform 669">
              <a:extLst>
                <a:ext uri="{FF2B5EF4-FFF2-40B4-BE49-F238E27FC236}">
                  <a16:creationId xmlns="" xmlns:a16="http://schemas.microsoft.com/office/drawing/2014/main" id="{5EF382EC-8D07-48C6-BB3A-8A66C45D3A8E}"/>
                </a:ext>
              </a:extLst>
            </p:cNvPr>
            <p:cNvSpPr>
              <a:spLocks/>
            </p:cNvSpPr>
            <p:nvPr/>
          </p:nvSpPr>
          <p:spPr bwMode="auto">
            <a:xfrm>
              <a:off x="4910384" y="3243590"/>
              <a:ext cx="9999" cy="9999"/>
            </a:xfrm>
            <a:custGeom>
              <a:avLst/>
              <a:gdLst>
                <a:gd name="T0" fmla="*/ 0 w 9"/>
                <a:gd name="T1" fmla="*/ 2 h 9"/>
                <a:gd name="T2" fmla="*/ 2 w 9"/>
                <a:gd name="T3" fmla="*/ 5 h 9"/>
                <a:gd name="T4" fmla="*/ 2 w 9"/>
                <a:gd name="T5" fmla="*/ 6 h 9"/>
                <a:gd name="T6" fmla="*/ 3 w 9"/>
                <a:gd name="T7" fmla="*/ 8 h 9"/>
                <a:gd name="T8" fmla="*/ 6 w 9"/>
                <a:gd name="T9" fmla="*/ 8 h 9"/>
                <a:gd name="T10" fmla="*/ 8 w 9"/>
                <a:gd name="T11" fmla="*/ 8 h 9"/>
                <a:gd name="T12" fmla="*/ 7 w 9"/>
                <a:gd name="T13" fmla="*/ 7 h 9"/>
                <a:gd name="T14" fmla="*/ 5 w 9"/>
                <a:gd name="T15" fmla="*/ 5 h 9"/>
                <a:gd name="T16" fmla="*/ 3 w 9"/>
                <a:gd name="T17" fmla="*/ 1 h 9"/>
                <a:gd name="T18" fmla="*/ 2 w 9"/>
                <a:gd name="T19" fmla="*/ 1 h 9"/>
                <a:gd name="T20" fmla="*/ 0 w 9"/>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0" y="2"/>
                  </a:moveTo>
                  <a:cubicBezTo>
                    <a:pt x="1" y="4"/>
                    <a:pt x="1" y="4"/>
                    <a:pt x="2" y="5"/>
                  </a:cubicBezTo>
                  <a:cubicBezTo>
                    <a:pt x="3" y="6"/>
                    <a:pt x="3" y="6"/>
                    <a:pt x="2" y="6"/>
                  </a:cubicBezTo>
                  <a:cubicBezTo>
                    <a:pt x="2" y="7"/>
                    <a:pt x="2" y="8"/>
                    <a:pt x="3" y="8"/>
                  </a:cubicBezTo>
                  <a:cubicBezTo>
                    <a:pt x="4" y="7"/>
                    <a:pt x="5" y="8"/>
                    <a:pt x="6" y="8"/>
                  </a:cubicBezTo>
                  <a:cubicBezTo>
                    <a:pt x="6" y="9"/>
                    <a:pt x="7" y="9"/>
                    <a:pt x="8" y="8"/>
                  </a:cubicBezTo>
                  <a:cubicBezTo>
                    <a:pt x="8" y="8"/>
                    <a:pt x="9" y="8"/>
                    <a:pt x="7" y="7"/>
                  </a:cubicBezTo>
                  <a:cubicBezTo>
                    <a:pt x="6" y="7"/>
                    <a:pt x="6" y="7"/>
                    <a:pt x="5" y="5"/>
                  </a:cubicBezTo>
                  <a:cubicBezTo>
                    <a:pt x="5" y="3"/>
                    <a:pt x="4" y="0"/>
                    <a:pt x="3" y="1"/>
                  </a:cubicBezTo>
                  <a:cubicBezTo>
                    <a:pt x="3" y="2"/>
                    <a:pt x="2" y="2"/>
                    <a:pt x="2" y="1"/>
                  </a:cubicBezTo>
                  <a:cubicBezTo>
                    <a:pt x="1" y="0"/>
                    <a:pt x="0"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3" name="Freeform 670">
              <a:extLst>
                <a:ext uri="{FF2B5EF4-FFF2-40B4-BE49-F238E27FC236}">
                  <a16:creationId xmlns="" xmlns:a16="http://schemas.microsoft.com/office/drawing/2014/main" id="{06DBC1F4-6581-462E-9D86-D06B1885007C}"/>
                </a:ext>
              </a:extLst>
            </p:cNvPr>
            <p:cNvSpPr>
              <a:spLocks/>
            </p:cNvSpPr>
            <p:nvPr/>
          </p:nvSpPr>
          <p:spPr bwMode="auto">
            <a:xfrm>
              <a:off x="4921494" y="3294696"/>
              <a:ext cx="3333" cy="3333"/>
            </a:xfrm>
            <a:custGeom>
              <a:avLst/>
              <a:gdLst>
                <a:gd name="T0" fmla="*/ 0 w 4"/>
                <a:gd name="T1" fmla="*/ 2 h 3"/>
                <a:gd name="T2" fmla="*/ 4 w 4"/>
                <a:gd name="T3" fmla="*/ 1 h 3"/>
                <a:gd name="T4" fmla="*/ 0 w 4"/>
                <a:gd name="T5" fmla="*/ 2 h 3"/>
              </a:gdLst>
              <a:ahLst/>
              <a:cxnLst>
                <a:cxn ang="0">
                  <a:pos x="T0" y="T1"/>
                </a:cxn>
                <a:cxn ang="0">
                  <a:pos x="T2" y="T3"/>
                </a:cxn>
                <a:cxn ang="0">
                  <a:pos x="T4" y="T5"/>
                </a:cxn>
              </a:cxnLst>
              <a:rect l="0" t="0" r="r" b="b"/>
              <a:pathLst>
                <a:path w="4" h="3">
                  <a:moveTo>
                    <a:pt x="0" y="2"/>
                  </a:moveTo>
                  <a:cubicBezTo>
                    <a:pt x="0" y="3"/>
                    <a:pt x="3" y="2"/>
                    <a:pt x="4" y="1"/>
                  </a:cubicBezTo>
                  <a:cubicBezTo>
                    <a:pt x="4" y="1"/>
                    <a:pt x="0" y="0"/>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4" name="Freeform 671">
              <a:extLst>
                <a:ext uri="{FF2B5EF4-FFF2-40B4-BE49-F238E27FC236}">
                  <a16:creationId xmlns="" xmlns:a16="http://schemas.microsoft.com/office/drawing/2014/main" id="{21ADF922-E389-494A-B649-78FD99C3C30E}"/>
                </a:ext>
              </a:extLst>
            </p:cNvPr>
            <p:cNvSpPr>
              <a:spLocks/>
            </p:cNvSpPr>
            <p:nvPr/>
          </p:nvSpPr>
          <p:spPr bwMode="auto">
            <a:xfrm>
              <a:off x="4928160" y="3294696"/>
              <a:ext cx="3333" cy="1111"/>
            </a:xfrm>
            <a:custGeom>
              <a:avLst/>
              <a:gdLst>
                <a:gd name="T0" fmla="*/ 0 w 3"/>
                <a:gd name="T1" fmla="*/ 0 h 1"/>
                <a:gd name="T2" fmla="*/ 1 w 3"/>
                <a:gd name="T3" fmla="*/ 1 h 1"/>
                <a:gd name="T4" fmla="*/ 0 w 3"/>
                <a:gd name="T5" fmla="*/ 0 h 1"/>
              </a:gdLst>
              <a:ahLst/>
              <a:cxnLst>
                <a:cxn ang="0">
                  <a:pos x="T0" y="T1"/>
                </a:cxn>
                <a:cxn ang="0">
                  <a:pos x="T2" y="T3"/>
                </a:cxn>
                <a:cxn ang="0">
                  <a:pos x="T4" y="T5"/>
                </a:cxn>
              </a:cxnLst>
              <a:rect l="0" t="0" r="r" b="b"/>
              <a:pathLst>
                <a:path w="3" h="1">
                  <a:moveTo>
                    <a:pt x="0" y="0"/>
                  </a:moveTo>
                  <a:cubicBezTo>
                    <a:pt x="0" y="0"/>
                    <a:pt x="0" y="1"/>
                    <a:pt x="1" y="1"/>
                  </a:cubicBezTo>
                  <a:cubicBezTo>
                    <a:pt x="3" y="0"/>
                    <a:pt x="1" y="0"/>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5" name="Freeform 672">
              <a:extLst>
                <a:ext uri="{FF2B5EF4-FFF2-40B4-BE49-F238E27FC236}">
                  <a16:creationId xmlns="" xmlns:a16="http://schemas.microsoft.com/office/drawing/2014/main" id="{98D8DA3A-AC68-419C-9418-B1773C83D839}"/>
                </a:ext>
              </a:extLst>
            </p:cNvPr>
            <p:cNvSpPr>
              <a:spLocks/>
            </p:cNvSpPr>
            <p:nvPr/>
          </p:nvSpPr>
          <p:spPr bwMode="auto">
            <a:xfrm>
              <a:off x="4931494" y="3293586"/>
              <a:ext cx="2222" cy="2222"/>
            </a:xfrm>
            <a:custGeom>
              <a:avLst/>
              <a:gdLst>
                <a:gd name="T0" fmla="*/ 1 w 2"/>
                <a:gd name="T1" fmla="*/ 2 h 2"/>
                <a:gd name="T2" fmla="*/ 0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1"/>
                    <a:pt x="0" y="0"/>
                  </a:cubicBezTo>
                  <a:cubicBezTo>
                    <a:pt x="0" y="0"/>
                    <a:pt x="0"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6" name="Freeform 673">
              <a:extLst>
                <a:ext uri="{FF2B5EF4-FFF2-40B4-BE49-F238E27FC236}">
                  <a16:creationId xmlns="" xmlns:a16="http://schemas.microsoft.com/office/drawing/2014/main" id="{97B203B6-2325-447D-9739-BAD7440EFCCF}"/>
                </a:ext>
              </a:extLst>
            </p:cNvPr>
            <p:cNvSpPr>
              <a:spLocks/>
            </p:cNvSpPr>
            <p:nvPr/>
          </p:nvSpPr>
          <p:spPr bwMode="auto">
            <a:xfrm>
              <a:off x="4918161" y="3281364"/>
              <a:ext cx="48885" cy="19998"/>
            </a:xfrm>
            <a:custGeom>
              <a:avLst/>
              <a:gdLst>
                <a:gd name="T0" fmla="*/ 8 w 47"/>
                <a:gd name="T1" fmla="*/ 3 h 19"/>
                <a:gd name="T2" fmla="*/ 4 w 47"/>
                <a:gd name="T3" fmla="*/ 5 h 19"/>
                <a:gd name="T4" fmla="*/ 1 w 47"/>
                <a:gd name="T5" fmla="*/ 8 h 19"/>
                <a:gd name="T6" fmla="*/ 2 w 47"/>
                <a:gd name="T7" fmla="*/ 12 h 19"/>
                <a:gd name="T8" fmla="*/ 4 w 47"/>
                <a:gd name="T9" fmla="*/ 9 h 19"/>
                <a:gd name="T10" fmla="*/ 6 w 47"/>
                <a:gd name="T11" fmla="*/ 6 h 19"/>
                <a:gd name="T12" fmla="*/ 7 w 47"/>
                <a:gd name="T13" fmla="*/ 8 h 19"/>
                <a:gd name="T14" fmla="*/ 9 w 47"/>
                <a:gd name="T15" fmla="*/ 10 h 19"/>
                <a:gd name="T16" fmla="*/ 14 w 47"/>
                <a:gd name="T17" fmla="*/ 10 h 19"/>
                <a:gd name="T18" fmla="*/ 18 w 47"/>
                <a:gd name="T19" fmla="*/ 9 h 19"/>
                <a:gd name="T20" fmla="*/ 24 w 47"/>
                <a:gd name="T21" fmla="*/ 11 h 19"/>
                <a:gd name="T22" fmla="*/ 26 w 47"/>
                <a:gd name="T23" fmla="*/ 10 h 19"/>
                <a:gd name="T24" fmla="*/ 28 w 47"/>
                <a:gd name="T25" fmla="*/ 9 h 19"/>
                <a:gd name="T26" fmla="*/ 40 w 47"/>
                <a:gd name="T27" fmla="*/ 14 h 19"/>
                <a:gd name="T28" fmla="*/ 46 w 47"/>
                <a:gd name="T29" fmla="*/ 15 h 19"/>
                <a:gd name="T30" fmla="*/ 44 w 47"/>
                <a:gd name="T31" fmla="*/ 11 h 19"/>
                <a:gd name="T32" fmla="*/ 42 w 47"/>
                <a:gd name="T33" fmla="*/ 8 h 19"/>
                <a:gd name="T34" fmla="*/ 36 w 47"/>
                <a:gd name="T35" fmla="*/ 4 h 19"/>
                <a:gd name="T36" fmla="*/ 29 w 47"/>
                <a:gd name="T37" fmla="*/ 3 h 19"/>
                <a:gd name="T38" fmla="*/ 24 w 47"/>
                <a:gd name="T39" fmla="*/ 3 h 19"/>
                <a:gd name="T40" fmla="*/ 19 w 47"/>
                <a:gd name="T41" fmla="*/ 3 h 19"/>
                <a:gd name="T42" fmla="*/ 18 w 47"/>
                <a:gd name="T43" fmla="*/ 2 h 19"/>
                <a:gd name="T44" fmla="*/ 8 w 47"/>
                <a:gd name="T4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9">
                  <a:moveTo>
                    <a:pt x="8" y="3"/>
                  </a:moveTo>
                  <a:cubicBezTo>
                    <a:pt x="4" y="2"/>
                    <a:pt x="5" y="5"/>
                    <a:pt x="4" y="5"/>
                  </a:cubicBezTo>
                  <a:cubicBezTo>
                    <a:pt x="4" y="5"/>
                    <a:pt x="0" y="6"/>
                    <a:pt x="1" y="8"/>
                  </a:cubicBezTo>
                  <a:cubicBezTo>
                    <a:pt x="3" y="10"/>
                    <a:pt x="2" y="12"/>
                    <a:pt x="2" y="12"/>
                  </a:cubicBezTo>
                  <a:cubicBezTo>
                    <a:pt x="2" y="12"/>
                    <a:pt x="4" y="10"/>
                    <a:pt x="4" y="9"/>
                  </a:cubicBezTo>
                  <a:cubicBezTo>
                    <a:pt x="4" y="7"/>
                    <a:pt x="5" y="5"/>
                    <a:pt x="6" y="6"/>
                  </a:cubicBezTo>
                  <a:cubicBezTo>
                    <a:pt x="6" y="8"/>
                    <a:pt x="6" y="8"/>
                    <a:pt x="7" y="8"/>
                  </a:cubicBezTo>
                  <a:cubicBezTo>
                    <a:pt x="8" y="8"/>
                    <a:pt x="9" y="9"/>
                    <a:pt x="9" y="10"/>
                  </a:cubicBezTo>
                  <a:cubicBezTo>
                    <a:pt x="10" y="11"/>
                    <a:pt x="11" y="13"/>
                    <a:pt x="14" y="10"/>
                  </a:cubicBezTo>
                  <a:cubicBezTo>
                    <a:pt x="17" y="7"/>
                    <a:pt x="17" y="8"/>
                    <a:pt x="18" y="9"/>
                  </a:cubicBezTo>
                  <a:cubicBezTo>
                    <a:pt x="18" y="9"/>
                    <a:pt x="20" y="11"/>
                    <a:pt x="24" y="11"/>
                  </a:cubicBezTo>
                  <a:cubicBezTo>
                    <a:pt x="24" y="11"/>
                    <a:pt x="27" y="11"/>
                    <a:pt x="26" y="10"/>
                  </a:cubicBezTo>
                  <a:cubicBezTo>
                    <a:pt x="25" y="9"/>
                    <a:pt x="26" y="9"/>
                    <a:pt x="28" y="9"/>
                  </a:cubicBezTo>
                  <a:cubicBezTo>
                    <a:pt x="31" y="10"/>
                    <a:pt x="37" y="11"/>
                    <a:pt x="40" y="14"/>
                  </a:cubicBezTo>
                  <a:cubicBezTo>
                    <a:pt x="44" y="17"/>
                    <a:pt x="47" y="19"/>
                    <a:pt x="46" y="15"/>
                  </a:cubicBezTo>
                  <a:cubicBezTo>
                    <a:pt x="45" y="10"/>
                    <a:pt x="46" y="12"/>
                    <a:pt x="44" y="11"/>
                  </a:cubicBezTo>
                  <a:cubicBezTo>
                    <a:pt x="42" y="10"/>
                    <a:pt x="43" y="9"/>
                    <a:pt x="42" y="8"/>
                  </a:cubicBezTo>
                  <a:cubicBezTo>
                    <a:pt x="42" y="7"/>
                    <a:pt x="39" y="4"/>
                    <a:pt x="36" y="4"/>
                  </a:cubicBezTo>
                  <a:cubicBezTo>
                    <a:pt x="34" y="4"/>
                    <a:pt x="31" y="4"/>
                    <a:pt x="29" y="3"/>
                  </a:cubicBezTo>
                  <a:cubicBezTo>
                    <a:pt x="27" y="2"/>
                    <a:pt x="26" y="1"/>
                    <a:pt x="24" y="3"/>
                  </a:cubicBezTo>
                  <a:cubicBezTo>
                    <a:pt x="21" y="4"/>
                    <a:pt x="19" y="4"/>
                    <a:pt x="19" y="3"/>
                  </a:cubicBezTo>
                  <a:cubicBezTo>
                    <a:pt x="20" y="1"/>
                    <a:pt x="20" y="0"/>
                    <a:pt x="18" y="2"/>
                  </a:cubicBezTo>
                  <a:cubicBezTo>
                    <a:pt x="16" y="3"/>
                    <a:pt x="11" y="3"/>
                    <a:pt x="8"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7" name="Freeform 674">
              <a:extLst>
                <a:ext uri="{FF2B5EF4-FFF2-40B4-BE49-F238E27FC236}">
                  <a16:creationId xmlns="" xmlns:a16="http://schemas.microsoft.com/office/drawing/2014/main" id="{21773CD6-F132-42C4-9691-7A676069E5CD}"/>
                </a:ext>
              </a:extLst>
            </p:cNvPr>
            <p:cNvSpPr>
              <a:spLocks/>
            </p:cNvSpPr>
            <p:nvPr/>
          </p:nvSpPr>
          <p:spPr bwMode="auto">
            <a:xfrm>
              <a:off x="4948158" y="3265810"/>
              <a:ext cx="11110" cy="7777"/>
            </a:xfrm>
            <a:custGeom>
              <a:avLst/>
              <a:gdLst>
                <a:gd name="T0" fmla="*/ 1 w 11"/>
                <a:gd name="T1" fmla="*/ 3 h 7"/>
                <a:gd name="T2" fmla="*/ 6 w 11"/>
                <a:gd name="T3" fmla="*/ 6 h 7"/>
                <a:gd name="T4" fmla="*/ 9 w 11"/>
                <a:gd name="T5" fmla="*/ 4 h 7"/>
                <a:gd name="T6" fmla="*/ 10 w 11"/>
                <a:gd name="T7" fmla="*/ 1 h 7"/>
                <a:gd name="T8" fmla="*/ 8 w 11"/>
                <a:gd name="T9" fmla="*/ 0 h 7"/>
                <a:gd name="T10" fmla="*/ 2 w 11"/>
                <a:gd name="T11" fmla="*/ 2 h 7"/>
                <a:gd name="T12" fmla="*/ 1 w 11"/>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 y="3"/>
                  </a:moveTo>
                  <a:cubicBezTo>
                    <a:pt x="1" y="3"/>
                    <a:pt x="3" y="4"/>
                    <a:pt x="6" y="6"/>
                  </a:cubicBezTo>
                  <a:cubicBezTo>
                    <a:pt x="9" y="7"/>
                    <a:pt x="8" y="4"/>
                    <a:pt x="9" y="4"/>
                  </a:cubicBezTo>
                  <a:cubicBezTo>
                    <a:pt x="11" y="5"/>
                    <a:pt x="10" y="2"/>
                    <a:pt x="10" y="1"/>
                  </a:cubicBezTo>
                  <a:cubicBezTo>
                    <a:pt x="10" y="0"/>
                    <a:pt x="9" y="0"/>
                    <a:pt x="8" y="0"/>
                  </a:cubicBezTo>
                  <a:cubicBezTo>
                    <a:pt x="7" y="0"/>
                    <a:pt x="4" y="1"/>
                    <a:pt x="2" y="2"/>
                  </a:cubicBezTo>
                  <a:cubicBezTo>
                    <a:pt x="0" y="2"/>
                    <a:pt x="1" y="3"/>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8" name="Freeform 675">
              <a:extLst>
                <a:ext uri="{FF2B5EF4-FFF2-40B4-BE49-F238E27FC236}">
                  <a16:creationId xmlns="" xmlns:a16="http://schemas.microsoft.com/office/drawing/2014/main" id="{21518476-5B33-4BF6-9DD1-CA991DB14D0E}"/>
                </a:ext>
              </a:extLst>
            </p:cNvPr>
            <p:cNvSpPr>
              <a:spLocks/>
            </p:cNvSpPr>
            <p:nvPr/>
          </p:nvSpPr>
          <p:spPr bwMode="auto">
            <a:xfrm>
              <a:off x="4911495" y="3205815"/>
              <a:ext cx="24442" cy="48885"/>
            </a:xfrm>
            <a:custGeom>
              <a:avLst/>
              <a:gdLst>
                <a:gd name="T0" fmla="*/ 2 w 23"/>
                <a:gd name="T1" fmla="*/ 12 h 47"/>
                <a:gd name="T2" fmla="*/ 1 w 23"/>
                <a:gd name="T3" fmla="*/ 17 h 47"/>
                <a:gd name="T4" fmla="*/ 3 w 23"/>
                <a:gd name="T5" fmla="*/ 22 h 47"/>
                <a:gd name="T6" fmla="*/ 4 w 23"/>
                <a:gd name="T7" fmla="*/ 26 h 47"/>
                <a:gd name="T8" fmla="*/ 5 w 23"/>
                <a:gd name="T9" fmla="*/ 32 h 47"/>
                <a:gd name="T10" fmla="*/ 7 w 23"/>
                <a:gd name="T11" fmla="*/ 40 h 47"/>
                <a:gd name="T12" fmla="*/ 15 w 23"/>
                <a:gd name="T13" fmla="*/ 46 h 47"/>
                <a:gd name="T14" fmla="*/ 15 w 23"/>
                <a:gd name="T15" fmla="*/ 45 h 47"/>
                <a:gd name="T16" fmla="*/ 9 w 23"/>
                <a:gd name="T17" fmla="*/ 35 h 47"/>
                <a:gd name="T18" fmla="*/ 8 w 23"/>
                <a:gd name="T19" fmla="*/ 32 h 47"/>
                <a:gd name="T20" fmla="*/ 8 w 23"/>
                <a:gd name="T21" fmla="*/ 28 h 47"/>
                <a:gd name="T22" fmla="*/ 10 w 23"/>
                <a:gd name="T23" fmla="*/ 27 h 47"/>
                <a:gd name="T24" fmla="*/ 20 w 23"/>
                <a:gd name="T25" fmla="*/ 29 h 47"/>
                <a:gd name="T26" fmla="*/ 21 w 23"/>
                <a:gd name="T27" fmla="*/ 28 h 47"/>
                <a:gd name="T28" fmla="*/ 15 w 23"/>
                <a:gd name="T29" fmla="*/ 24 h 47"/>
                <a:gd name="T30" fmla="*/ 15 w 23"/>
                <a:gd name="T31" fmla="*/ 19 h 47"/>
                <a:gd name="T32" fmla="*/ 20 w 23"/>
                <a:gd name="T33" fmla="*/ 15 h 47"/>
                <a:gd name="T34" fmla="*/ 20 w 23"/>
                <a:gd name="T35" fmla="*/ 12 h 47"/>
                <a:gd name="T36" fmla="*/ 19 w 23"/>
                <a:gd name="T37" fmla="*/ 10 h 47"/>
                <a:gd name="T38" fmla="*/ 13 w 23"/>
                <a:gd name="T39" fmla="*/ 11 h 47"/>
                <a:gd name="T40" fmla="*/ 11 w 23"/>
                <a:gd name="T41" fmla="*/ 15 h 47"/>
                <a:gd name="T42" fmla="*/ 11 w 23"/>
                <a:gd name="T43" fmla="*/ 16 h 47"/>
                <a:gd name="T44" fmla="*/ 9 w 23"/>
                <a:gd name="T45" fmla="*/ 18 h 47"/>
                <a:gd name="T46" fmla="*/ 6 w 23"/>
                <a:gd name="T47" fmla="*/ 21 h 47"/>
                <a:gd name="T48" fmla="*/ 6 w 23"/>
                <a:gd name="T49" fmla="*/ 17 h 47"/>
                <a:gd name="T50" fmla="*/ 9 w 23"/>
                <a:gd name="T51" fmla="*/ 14 h 47"/>
                <a:gd name="T52" fmla="*/ 9 w 23"/>
                <a:gd name="T53" fmla="*/ 7 h 47"/>
                <a:gd name="T54" fmla="*/ 9 w 23"/>
                <a:gd name="T55" fmla="*/ 4 h 47"/>
                <a:gd name="T56" fmla="*/ 9 w 23"/>
                <a:gd name="T57" fmla="*/ 1 h 47"/>
                <a:gd name="T58" fmla="*/ 4 w 23"/>
                <a:gd name="T59" fmla="*/ 7 h 47"/>
                <a:gd name="T60" fmla="*/ 2 w 23"/>
                <a:gd name="T6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7">
                  <a:moveTo>
                    <a:pt x="2" y="12"/>
                  </a:moveTo>
                  <a:cubicBezTo>
                    <a:pt x="2" y="13"/>
                    <a:pt x="0" y="16"/>
                    <a:pt x="1" y="17"/>
                  </a:cubicBezTo>
                  <a:cubicBezTo>
                    <a:pt x="2" y="19"/>
                    <a:pt x="4" y="20"/>
                    <a:pt x="3" y="22"/>
                  </a:cubicBezTo>
                  <a:cubicBezTo>
                    <a:pt x="3" y="23"/>
                    <a:pt x="3" y="24"/>
                    <a:pt x="4" y="26"/>
                  </a:cubicBezTo>
                  <a:cubicBezTo>
                    <a:pt x="5" y="28"/>
                    <a:pt x="6" y="30"/>
                    <a:pt x="5" y="32"/>
                  </a:cubicBezTo>
                  <a:cubicBezTo>
                    <a:pt x="4" y="34"/>
                    <a:pt x="4" y="36"/>
                    <a:pt x="7" y="40"/>
                  </a:cubicBezTo>
                  <a:cubicBezTo>
                    <a:pt x="11" y="44"/>
                    <a:pt x="14" y="46"/>
                    <a:pt x="15" y="46"/>
                  </a:cubicBezTo>
                  <a:cubicBezTo>
                    <a:pt x="16" y="47"/>
                    <a:pt x="16" y="47"/>
                    <a:pt x="15" y="45"/>
                  </a:cubicBezTo>
                  <a:cubicBezTo>
                    <a:pt x="15" y="45"/>
                    <a:pt x="10" y="36"/>
                    <a:pt x="9" y="35"/>
                  </a:cubicBezTo>
                  <a:cubicBezTo>
                    <a:pt x="9" y="34"/>
                    <a:pt x="8" y="34"/>
                    <a:pt x="8" y="32"/>
                  </a:cubicBezTo>
                  <a:cubicBezTo>
                    <a:pt x="9" y="31"/>
                    <a:pt x="8" y="29"/>
                    <a:pt x="8" y="28"/>
                  </a:cubicBezTo>
                  <a:cubicBezTo>
                    <a:pt x="8" y="27"/>
                    <a:pt x="8" y="26"/>
                    <a:pt x="10" y="27"/>
                  </a:cubicBezTo>
                  <a:cubicBezTo>
                    <a:pt x="13" y="27"/>
                    <a:pt x="19" y="28"/>
                    <a:pt x="20" y="29"/>
                  </a:cubicBezTo>
                  <a:cubicBezTo>
                    <a:pt x="21" y="29"/>
                    <a:pt x="23" y="30"/>
                    <a:pt x="21" y="28"/>
                  </a:cubicBezTo>
                  <a:cubicBezTo>
                    <a:pt x="19" y="26"/>
                    <a:pt x="17" y="24"/>
                    <a:pt x="15" y="24"/>
                  </a:cubicBezTo>
                  <a:cubicBezTo>
                    <a:pt x="14" y="23"/>
                    <a:pt x="11" y="22"/>
                    <a:pt x="15" y="19"/>
                  </a:cubicBezTo>
                  <a:cubicBezTo>
                    <a:pt x="19" y="17"/>
                    <a:pt x="20" y="17"/>
                    <a:pt x="20" y="15"/>
                  </a:cubicBezTo>
                  <a:cubicBezTo>
                    <a:pt x="20" y="13"/>
                    <a:pt x="21" y="13"/>
                    <a:pt x="20" y="12"/>
                  </a:cubicBezTo>
                  <a:cubicBezTo>
                    <a:pt x="20" y="11"/>
                    <a:pt x="20" y="10"/>
                    <a:pt x="19" y="10"/>
                  </a:cubicBezTo>
                  <a:cubicBezTo>
                    <a:pt x="17" y="10"/>
                    <a:pt x="15" y="10"/>
                    <a:pt x="13" y="11"/>
                  </a:cubicBezTo>
                  <a:cubicBezTo>
                    <a:pt x="12" y="13"/>
                    <a:pt x="10" y="14"/>
                    <a:pt x="11" y="15"/>
                  </a:cubicBezTo>
                  <a:cubicBezTo>
                    <a:pt x="12" y="15"/>
                    <a:pt x="13" y="16"/>
                    <a:pt x="11" y="16"/>
                  </a:cubicBezTo>
                  <a:cubicBezTo>
                    <a:pt x="10" y="17"/>
                    <a:pt x="9" y="16"/>
                    <a:pt x="9" y="18"/>
                  </a:cubicBezTo>
                  <a:cubicBezTo>
                    <a:pt x="8" y="21"/>
                    <a:pt x="8" y="21"/>
                    <a:pt x="6" y="21"/>
                  </a:cubicBezTo>
                  <a:cubicBezTo>
                    <a:pt x="5" y="20"/>
                    <a:pt x="4" y="19"/>
                    <a:pt x="6" y="17"/>
                  </a:cubicBezTo>
                  <a:cubicBezTo>
                    <a:pt x="8" y="15"/>
                    <a:pt x="8" y="16"/>
                    <a:pt x="9" y="14"/>
                  </a:cubicBezTo>
                  <a:cubicBezTo>
                    <a:pt x="10" y="13"/>
                    <a:pt x="11" y="11"/>
                    <a:pt x="9" y="7"/>
                  </a:cubicBezTo>
                  <a:cubicBezTo>
                    <a:pt x="9" y="7"/>
                    <a:pt x="8" y="6"/>
                    <a:pt x="9" y="4"/>
                  </a:cubicBezTo>
                  <a:cubicBezTo>
                    <a:pt x="10" y="2"/>
                    <a:pt x="12" y="0"/>
                    <a:pt x="9" y="1"/>
                  </a:cubicBezTo>
                  <a:cubicBezTo>
                    <a:pt x="7" y="3"/>
                    <a:pt x="5" y="5"/>
                    <a:pt x="4" y="7"/>
                  </a:cubicBezTo>
                  <a:cubicBezTo>
                    <a:pt x="2" y="9"/>
                    <a:pt x="3" y="10"/>
                    <a:pt x="2"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79" name="Freeform 676">
              <a:extLst>
                <a:ext uri="{FF2B5EF4-FFF2-40B4-BE49-F238E27FC236}">
                  <a16:creationId xmlns="" xmlns:a16="http://schemas.microsoft.com/office/drawing/2014/main" id="{605BD41B-D119-4DA9-8957-7F2385A22282}"/>
                </a:ext>
              </a:extLst>
            </p:cNvPr>
            <p:cNvSpPr>
              <a:spLocks/>
            </p:cNvSpPr>
            <p:nvPr/>
          </p:nvSpPr>
          <p:spPr bwMode="auto">
            <a:xfrm>
              <a:off x="4911495" y="3228036"/>
              <a:ext cx="1111" cy="2222"/>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0"/>
                    <a:pt x="0" y="1"/>
                  </a:cubicBezTo>
                  <a:cubicBezTo>
                    <a:pt x="0" y="2"/>
                    <a:pt x="1" y="1"/>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0" name="Freeform 677">
              <a:extLst>
                <a:ext uri="{FF2B5EF4-FFF2-40B4-BE49-F238E27FC236}">
                  <a16:creationId xmlns="" xmlns:a16="http://schemas.microsoft.com/office/drawing/2014/main" id="{A15F6AD3-1B05-42F2-8C5E-6850F1D8B714}"/>
                </a:ext>
              </a:extLst>
            </p:cNvPr>
            <p:cNvSpPr>
              <a:spLocks/>
            </p:cNvSpPr>
            <p:nvPr/>
          </p:nvSpPr>
          <p:spPr bwMode="auto">
            <a:xfrm>
              <a:off x="4941492" y="3240257"/>
              <a:ext cx="4444" cy="333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0" y="0"/>
                    <a:pt x="3" y="3"/>
                    <a:pt x="4" y="3"/>
                  </a:cubicBezTo>
                  <a:cubicBezTo>
                    <a:pt x="4" y="3"/>
                    <a:pt x="3" y="1"/>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1" name="Freeform 678">
              <a:extLst>
                <a:ext uri="{FF2B5EF4-FFF2-40B4-BE49-F238E27FC236}">
                  <a16:creationId xmlns="" xmlns:a16="http://schemas.microsoft.com/office/drawing/2014/main" id="{282C9368-77AD-4077-964D-8E1925DE59F9}"/>
                </a:ext>
              </a:extLst>
            </p:cNvPr>
            <p:cNvSpPr>
              <a:spLocks/>
            </p:cNvSpPr>
            <p:nvPr/>
          </p:nvSpPr>
          <p:spPr bwMode="auto">
            <a:xfrm>
              <a:off x="4924828" y="3198039"/>
              <a:ext cx="6666" cy="12221"/>
            </a:xfrm>
            <a:custGeom>
              <a:avLst/>
              <a:gdLst>
                <a:gd name="T0" fmla="*/ 0 w 6"/>
                <a:gd name="T1" fmla="*/ 7 h 11"/>
                <a:gd name="T2" fmla="*/ 2 w 6"/>
                <a:gd name="T3" fmla="*/ 10 h 11"/>
                <a:gd name="T4" fmla="*/ 6 w 6"/>
                <a:gd name="T5" fmla="*/ 5 h 11"/>
                <a:gd name="T6" fmla="*/ 4 w 6"/>
                <a:gd name="T7" fmla="*/ 2 h 11"/>
                <a:gd name="T8" fmla="*/ 0 w 6"/>
                <a:gd name="T9" fmla="*/ 7 h 11"/>
              </a:gdLst>
              <a:ahLst/>
              <a:cxnLst>
                <a:cxn ang="0">
                  <a:pos x="T0" y="T1"/>
                </a:cxn>
                <a:cxn ang="0">
                  <a:pos x="T2" y="T3"/>
                </a:cxn>
                <a:cxn ang="0">
                  <a:pos x="T4" y="T5"/>
                </a:cxn>
                <a:cxn ang="0">
                  <a:pos x="T6" y="T7"/>
                </a:cxn>
                <a:cxn ang="0">
                  <a:pos x="T8" y="T9"/>
                </a:cxn>
              </a:cxnLst>
              <a:rect l="0" t="0" r="r" b="b"/>
              <a:pathLst>
                <a:path w="6" h="11">
                  <a:moveTo>
                    <a:pt x="0" y="7"/>
                  </a:moveTo>
                  <a:cubicBezTo>
                    <a:pt x="1" y="11"/>
                    <a:pt x="0" y="11"/>
                    <a:pt x="2" y="10"/>
                  </a:cubicBezTo>
                  <a:cubicBezTo>
                    <a:pt x="2" y="10"/>
                    <a:pt x="6" y="10"/>
                    <a:pt x="6" y="5"/>
                  </a:cubicBezTo>
                  <a:cubicBezTo>
                    <a:pt x="5" y="0"/>
                    <a:pt x="5" y="0"/>
                    <a:pt x="4" y="2"/>
                  </a:cubicBezTo>
                  <a:cubicBezTo>
                    <a:pt x="2" y="3"/>
                    <a:pt x="0" y="4"/>
                    <a:pt x="0"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2" name="Freeform 679">
              <a:extLst>
                <a:ext uri="{FF2B5EF4-FFF2-40B4-BE49-F238E27FC236}">
                  <a16:creationId xmlns="" xmlns:a16="http://schemas.microsoft.com/office/drawing/2014/main" id="{D327DCCC-1F95-4200-B3A2-0D42B7C9DFE6}"/>
                </a:ext>
              </a:extLst>
            </p:cNvPr>
            <p:cNvSpPr>
              <a:spLocks/>
            </p:cNvSpPr>
            <p:nvPr/>
          </p:nvSpPr>
          <p:spPr bwMode="auto">
            <a:xfrm>
              <a:off x="4958158" y="3251367"/>
              <a:ext cx="6666" cy="3333"/>
            </a:xfrm>
            <a:custGeom>
              <a:avLst/>
              <a:gdLst>
                <a:gd name="T0" fmla="*/ 1 w 6"/>
                <a:gd name="T1" fmla="*/ 2 h 3"/>
                <a:gd name="T2" fmla="*/ 4 w 6"/>
                <a:gd name="T3" fmla="*/ 1 h 3"/>
                <a:gd name="T4" fmla="*/ 2 w 6"/>
                <a:gd name="T5" fmla="*/ 1 h 3"/>
                <a:gd name="T6" fmla="*/ 1 w 6"/>
                <a:gd name="T7" fmla="*/ 2 h 3"/>
              </a:gdLst>
              <a:ahLst/>
              <a:cxnLst>
                <a:cxn ang="0">
                  <a:pos x="T0" y="T1"/>
                </a:cxn>
                <a:cxn ang="0">
                  <a:pos x="T2" y="T3"/>
                </a:cxn>
                <a:cxn ang="0">
                  <a:pos x="T4" y="T5"/>
                </a:cxn>
                <a:cxn ang="0">
                  <a:pos x="T6" y="T7"/>
                </a:cxn>
              </a:cxnLst>
              <a:rect l="0" t="0" r="r" b="b"/>
              <a:pathLst>
                <a:path w="6" h="3">
                  <a:moveTo>
                    <a:pt x="1" y="2"/>
                  </a:moveTo>
                  <a:cubicBezTo>
                    <a:pt x="1" y="2"/>
                    <a:pt x="6" y="1"/>
                    <a:pt x="4" y="1"/>
                  </a:cubicBezTo>
                  <a:cubicBezTo>
                    <a:pt x="2" y="1"/>
                    <a:pt x="3" y="2"/>
                    <a:pt x="2" y="1"/>
                  </a:cubicBezTo>
                  <a:cubicBezTo>
                    <a:pt x="1" y="0"/>
                    <a:pt x="0" y="3"/>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3" name="Freeform 680">
              <a:extLst>
                <a:ext uri="{FF2B5EF4-FFF2-40B4-BE49-F238E27FC236}">
                  <a16:creationId xmlns="" xmlns:a16="http://schemas.microsoft.com/office/drawing/2014/main" id="{49FEE156-BD24-4CD4-997A-2126F58F24B0}"/>
                </a:ext>
              </a:extLst>
            </p:cNvPr>
            <p:cNvSpPr>
              <a:spLocks/>
            </p:cNvSpPr>
            <p:nvPr/>
          </p:nvSpPr>
          <p:spPr bwMode="auto">
            <a:xfrm>
              <a:off x="4962602" y="3253589"/>
              <a:ext cx="6666" cy="6666"/>
            </a:xfrm>
            <a:custGeom>
              <a:avLst/>
              <a:gdLst>
                <a:gd name="T0" fmla="*/ 3 w 6"/>
                <a:gd name="T1" fmla="*/ 7 h 7"/>
                <a:gd name="T2" fmla="*/ 6 w 6"/>
                <a:gd name="T3" fmla="*/ 3 h 7"/>
                <a:gd name="T4" fmla="*/ 3 w 6"/>
                <a:gd name="T5" fmla="*/ 0 h 7"/>
                <a:gd name="T6" fmla="*/ 1 w 6"/>
                <a:gd name="T7" fmla="*/ 3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5" y="6"/>
                    <a:pt x="6" y="5"/>
                    <a:pt x="6" y="3"/>
                  </a:cubicBezTo>
                  <a:cubicBezTo>
                    <a:pt x="5" y="0"/>
                    <a:pt x="5" y="0"/>
                    <a:pt x="3" y="0"/>
                  </a:cubicBezTo>
                  <a:cubicBezTo>
                    <a:pt x="2" y="1"/>
                    <a:pt x="0" y="0"/>
                    <a:pt x="1" y="3"/>
                  </a:cubicBezTo>
                  <a:cubicBezTo>
                    <a:pt x="1" y="3"/>
                    <a:pt x="2" y="7"/>
                    <a:pt x="3"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4" name="Freeform 681">
              <a:extLst>
                <a:ext uri="{FF2B5EF4-FFF2-40B4-BE49-F238E27FC236}">
                  <a16:creationId xmlns="" xmlns:a16="http://schemas.microsoft.com/office/drawing/2014/main" id="{AD754A19-CB0B-4AFF-8C04-77D2262B49E1}"/>
                </a:ext>
              </a:extLst>
            </p:cNvPr>
            <p:cNvSpPr>
              <a:spLocks/>
            </p:cNvSpPr>
            <p:nvPr/>
          </p:nvSpPr>
          <p:spPr bwMode="auto">
            <a:xfrm>
              <a:off x="4955936" y="3240257"/>
              <a:ext cx="17776" cy="6666"/>
            </a:xfrm>
            <a:custGeom>
              <a:avLst/>
              <a:gdLst>
                <a:gd name="T0" fmla="*/ 5 w 18"/>
                <a:gd name="T1" fmla="*/ 5 h 7"/>
                <a:gd name="T2" fmla="*/ 6 w 18"/>
                <a:gd name="T3" fmla="*/ 5 h 7"/>
                <a:gd name="T4" fmla="*/ 9 w 18"/>
                <a:gd name="T5" fmla="*/ 7 h 7"/>
                <a:gd name="T6" fmla="*/ 11 w 18"/>
                <a:gd name="T7" fmla="*/ 5 h 7"/>
                <a:gd name="T8" fmla="*/ 12 w 18"/>
                <a:gd name="T9" fmla="*/ 5 h 7"/>
                <a:gd name="T10" fmla="*/ 15 w 18"/>
                <a:gd name="T11" fmla="*/ 6 h 7"/>
                <a:gd name="T12" fmla="*/ 16 w 18"/>
                <a:gd name="T13" fmla="*/ 2 h 7"/>
                <a:gd name="T14" fmla="*/ 12 w 18"/>
                <a:gd name="T15" fmla="*/ 1 h 7"/>
                <a:gd name="T16" fmla="*/ 8 w 18"/>
                <a:gd name="T17" fmla="*/ 0 h 7"/>
                <a:gd name="T18" fmla="*/ 8 w 18"/>
                <a:gd name="T19" fmla="*/ 2 h 7"/>
                <a:gd name="T20" fmla="*/ 10 w 18"/>
                <a:gd name="T21" fmla="*/ 4 h 7"/>
                <a:gd name="T22" fmla="*/ 7 w 18"/>
                <a:gd name="T23" fmla="*/ 2 h 7"/>
                <a:gd name="T24" fmla="*/ 3 w 18"/>
                <a:gd name="T25" fmla="*/ 2 h 7"/>
                <a:gd name="T26" fmla="*/ 2 w 18"/>
                <a:gd name="T27" fmla="*/ 4 h 7"/>
                <a:gd name="T28" fmla="*/ 4 w 18"/>
                <a:gd name="T29" fmla="*/ 4 h 7"/>
                <a:gd name="T30" fmla="*/ 5 w 18"/>
                <a:gd name="T3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7">
                  <a:moveTo>
                    <a:pt x="5" y="5"/>
                  </a:moveTo>
                  <a:cubicBezTo>
                    <a:pt x="5" y="6"/>
                    <a:pt x="6" y="6"/>
                    <a:pt x="6" y="5"/>
                  </a:cubicBezTo>
                  <a:cubicBezTo>
                    <a:pt x="7" y="3"/>
                    <a:pt x="8" y="6"/>
                    <a:pt x="9" y="7"/>
                  </a:cubicBezTo>
                  <a:cubicBezTo>
                    <a:pt x="10" y="7"/>
                    <a:pt x="11" y="6"/>
                    <a:pt x="11" y="5"/>
                  </a:cubicBezTo>
                  <a:cubicBezTo>
                    <a:pt x="11" y="5"/>
                    <a:pt x="12" y="5"/>
                    <a:pt x="12" y="5"/>
                  </a:cubicBezTo>
                  <a:cubicBezTo>
                    <a:pt x="13" y="5"/>
                    <a:pt x="12" y="5"/>
                    <a:pt x="15" y="6"/>
                  </a:cubicBezTo>
                  <a:cubicBezTo>
                    <a:pt x="18" y="6"/>
                    <a:pt x="17" y="3"/>
                    <a:pt x="16" y="2"/>
                  </a:cubicBezTo>
                  <a:cubicBezTo>
                    <a:pt x="15" y="1"/>
                    <a:pt x="13" y="1"/>
                    <a:pt x="12" y="1"/>
                  </a:cubicBezTo>
                  <a:cubicBezTo>
                    <a:pt x="10" y="0"/>
                    <a:pt x="10" y="0"/>
                    <a:pt x="8" y="0"/>
                  </a:cubicBezTo>
                  <a:cubicBezTo>
                    <a:pt x="6" y="1"/>
                    <a:pt x="7" y="1"/>
                    <a:pt x="8" y="2"/>
                  </a:cubicBezTo>
                  <a:cubicBezTo>
                    <a:pt x="9" y="2"/>
                    <a:pt x="11" y="4"/>
                    <a:pt x="10" y="4"/>
                  </a:cubicBezTo>
                  <a:cubicBezTo>
                    <a:pt x="8" y="4"/>
                    <a:pt x="7" y="4"/>
                    <a:pt x="7" y="2"/>
                  </a:cubicBezTo>
                  <a:cubicBezTo>
                    <a:pt x="6" y="0"/>
                    <a:pt x="6" y="1"/>
                    <a:pt x="3" y="2"/>
                  </a:cubicBezTo>
                  <a:cubicBezTo>
                    <a:pt x="0" y="3"/>
                    <a:pt x="2" y="4"/>
                    <a:pt x="2" y="4"/>
                  </a:cubicBezTo>
                  <a:cubicBezTo>
                    <a:pt x="2" y="4"/>
                    <a:pt x="3" y="4"/>
                    <a:pt x="4" y="4"/>
                  </a:cubicBezTo>
                  <a:cubicBezTo>
                    <a:pt x="5" y="4"/>
                    <a:pt x="5" y="3"/>
                    <a:pt x="5"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5" name="Freeform 682">
              <a:extLst>
                <a:ext uri="{FF2B5EF4-FFF2-40B4-BE49-F238E27FC236}">
                  <a16:creationId xmlns="" xmlns:a16="http://schemas.microsoft.com/office/drawing/2014/main" id="{6A9AC5C1-49E4-43C6-A6E2-45DD446D9865}"/>
                </a:ext>
              </a:extLst>
            </p:cNvPr>
            <p:cNvSpPr>
              <a:spLocks/>
            </p:cNvSpPr>
            <p:nvPr/>
          </p:nvSpPr>
          <p:spPr bwMode="auto">
            <a:xfrm>
              <a:off x="5081480" y="3365801"/>
              <a:ext cx="8888" cy="3333"/>
            </a:xfrm>
            <a:custGeom>
              <a:avLst/>
              <a:gdLst>
                <a:gd name="T0" fmla="*/ 7 w 8"/>
                <a:gd name="T1" fmla="*/ 4 h 4"/>
                <a:gd name="T2" fmla="*/ 6 w 8"/>
                <a:gd name="T3" fmla="*/ 0 h 4"/>
                <a:gd name="T4" fmla="*/ 4 w 8"/>
                <a:gd name="T5" fmla="*/ 1 h 4"/>
                <a:gd name="T6" fmla="*/ 7 w 8"/>
                <a:gd name="T7" fmla="*/ 4 h 4"/>
              </a:gdLst>
              <a:ahLst/>
              <a:cxnLst>
                <a:cxn ang="0">
                  <a:pos x="T0" y="T1"/>
                </a:cxn>
                <a:cxn ang="0">
                  <a:pos x="T2" y="T3"/>
                </a:cxn>
                <a:cxn ang="0">
                  <a:pos x="T4" y="T5"/>
                </a:cxn>
                <a:cxn ang="0">
                  <a:pos x="T6" y="T7"/>
                </a:cxn>
              </a:cxnLst>
              <a:rect l="0" t="0" r="r" b="b"/>
              <a:pathLst>
                <a:path w="8" h="4">
                  <a:moveTo>
                    <a:pt x="7" y="4"/>
                  </a:moveTo>
                  <a:cubicBezTo>
                    <a:pt x="8" y="3"/>
                    <a:pt x="6" y="0"/>
                    <a:pt x="6" y="0"/>
                  </a:cubicBezTo>
                  <a:cubicBezTo>
                    <a:pt x="6" y="0"/>
                    <a:pt x="4" y="1"/>
                    <a:pt x="4" y="1"/>
                  </a:cubicBezTo>
                  <a:cubicBezTo>
                    <a:pt x="0" y="4"/>
                    <a:pt x="6" y="4"/>
                    <a:pt x="7"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6" name="Freeform 683">
              <a:extLst>
                <a:ext uri="{FF2B5EF4-FFF2-40B4-BE49-F238E27FC236}">
                  <a16:creationId xmlns="" xmlns:a16="http://schemas.microsoft.com/office/drawing/2014/main" id="{7E28574D-1194-4C06-A49A-ED832D96AE35}"/>
                </a:ext>
              </a:extLst>
            </p:cNvPr>
            <p:cNvSpPr>
              <a:spLocks/>
            </p:cNvSpPr>
            <p:nvPr/>
          </p:nvSpPr>
          <p:spPr bwMode="auto">
            <a:xfrm>
              <a:off x="5070370" y="3352469"/>
              <a:ext cx="22220" cy="19998"/>
            </a:xfrm>
            <a:custGeom>
              <a:avLst/>
              <a:gdLst>
                <a:gd name="T0" fmla="*/ 19 w 21"/>
                <a:gd name="T1" fmla="*/ 3 h 19"/>
                <a:gd name="T2" fmla="*/ 15 w 21"/>
                <a:gd name="T3" fmla="*/ 0 h 19"/>
                <a:gd name="T4" fmla="*/ 6 w 21"/>
                <a:gd name="T5" fmla="*/ 4 h 19"/>
                <a:gd name="T6" fmla="*/ 1 w 21"/>
                <a:gd name="T7" fmla="*/ 15 h 19"/>
                <a:gd name="T8" fmla="*/ 2 w 21"/>
                <a:gd name="T9" fmla="*/ 16 h 19"/>
                <a:gd name="T10" fmla="*/ 9 w 21"/>
                <a:gd name="T11" fmla="*/ 16 h 19"/>
                <a:gd name="T12" fmla="*/ 13 w 21"/>
                <a:gd name="T13" fmla="*/ 14 h 19"/>
                <a:gd name="T14" fmla="*/ 16 w 21"/>
                <a:gd name="T15" fmla="*/ 12 h 19"/>
                <a:gd name="T16" fmla="*/ 18 w 21"/>
                <a:gd name="T17" fmla="*/ 10 h 19"/>
                <a:gd name="T18" fmla="*/ 19 w 21"/>
                <a:gd name="T19" fmla="*/ 7 h 19"/>
                <a:gd name="T20" fmla="*/ 19 w 21"/>
                <a:gd name="T2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9">
                  <a:moveTo>
                    <a:pt x="19" y="3"/>
                  </a:moveTo>
                  <a:cubicBezTo>
                    <a:pt x="19" y="3"/>
                    <a:pt x="16" y="0"/>
                    <a:pt x="15" y="0"/>
                  </a:cubicBezTo>
                  <a:cubicBezTo>
                    <a:pt x="14" y="1"/>
                    <a:pt x="8" y="1"/>
                    <a:pt x="6" y="4"/>
                  </a:cubicBezTo>
                  <a:cubicBezTo>
                    <a:pt x="4" y="7"/>
                    <a:pt x="1" y="11"/>
                    <a:pt x="1" y="15"/>
                  </a:cubicBezTo>
                  <a:cubicBezTo>
                    <a:pt x="0" y="19"/>
                    <a:pt x="0" y="16"/>
                    <a:pt x="2" y="16"/>
                  </a:cubicBezTo>
                  <a:cubicBezTo>
                    <a:pt x="5" y="16"/>
                    <a:pt x="8" y="16"/>
                    <a:pt x="9" y="16"/>
                  </a:cubicBezTo>
                  <a:cubicBezTo>
                    <a:pt x="11" y="16"/>
                    <a:pt x="12" y="16"/>
                    <a:pt x="13" y="14"/>
                  </a:cubicBezTo>
                  <a:cubicBezTo>
                    <a:pt x="15" y="13"/>
                    <a:pt x="15" y="12"/>
                    <a:pt x="16" y="12"/>
                  </a:cubicBezTo>
                  <a:cubicBezTo>
                    <a:pt x="18" y="12"/>
                    <a:pt x="19" y="11"/>
                    <a:pt x="18" y="10"/>
                  </a:cubicBezTo>
                  <a:cubicBezTo>
                    <a:pt x="18" y="9"/>
                    <a:pt x="19" y="8"/>
                    <a:pt x="19" y="7"/>
                  </a:cubicBezTo>
                  <a:cubicBezTo>
                    <a:pt x="20" y="6"/>
                    <a:pt x="21" y="4"/>
                    <a:pt x="19"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7" name="Freeform 684">
              <a:extLst>
                <a:ext uri="{FF2B5EF4-FFF2-40B4-BE49-F238E27FC236}">
                  <a16:creationId xmlns="" xmlns:a16="http://schemas.microsoft.com/office/drawing/2014/main" id="{007F6AB4-719D-4174-9BED-9498B92A4AD1}"/>
                </a:ext>
              </a:extLst>
            </p:cNvPr>
            <p:cNvSpPr>
              <a:spLocks/>
            </p:cNvSpPr>
            <p:nvPr/>
          </p:nvSpPr>
          <p:spPr bwMode="auto">
            <a:xfrm>
              <a:off x="5027041" y="3253589"/>
              <a:ext cx="3333" cy="4444"/>
            </a:xfrm>
            <a:custGeom>
              <a:avLst/>
              <a:gdLst>
                <a:gd name="T0" fmla="*/ 0 w 3"/>
                <a:gd name="T1" fmla="*/ 3 h 4"/>
                <a:gd name="T2" fmla="*/ 2 w 3"/>
                <a:gd name="T3" fmla="*/ 3 h 4"/>
                <a:gd name="T4" fmla="*/ 1 w 3"/>
                <a:gd name="T5" fmla="*/ 1 h 4"/>
                <a:gd name="T6" fmla="*/ 0 w 3"/>
                <a:gd name="T7" fmla="*/ 3 h 4"/>
              </a:gdLst>
              <a:ahLst/>
              <a:cxnLst>
                <a:cxn ang="0">
                  <a:pos x="T0" y="T1"/>
                </a:cxn>
                <a:cxn ang="0">
                  <a:pos x="T2" y="T3"/>
                </a:cxn>
                <a:cxn ang="0">
                  <a:pos x="T4" y="T5"/>
                </a:cxn>
                <a:cxn ang="0">
                  <a:pos x="T6" y="T7"/>
                </a:cxn>
              </a:cxnLst>
              <a:rect l="0" t="0" r="r" b="b"/>
              <a:pathLst>
                <a:path w="3" h="4">
                  <a:moveTo>
                    <a:pt x="0" y="3"/>
                  </a:moveTo>
                  <a:cubicBezTo>
                    <a:pt x="0" y="3"/>
                    <a:pt x="0" y="3"/>
                    <a:pt x="2" y="3"/>
                  </a:cubicBezTo>
                  <a:cubicBezTo>
                    <a:pt x="3" y="4"/>
                    <a:pt x="2" y="2"/>
                    <a:pt x="1" y="1"/>
                  </a:cubicBezTo>
                  <a:cubicBezTo>
                    <a:pt x="0" y="0"/>
                    <a:pt x="0" y="3"/>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8" name="Freeform 685">
              <a:extLst>
                <a:ext uri="{FF2B5EF4-FFF2-40B4-BE49-F238E27FC236}">
                  <a16:creationId xmlns="" xmlns:a16="http://schemas.microsoft.com/office/drawing/2014/main" id="{A1C6FB18-A4D7-4796-B8C3-14F51623DF03}"/>
                </a:ext>
              </a:extLst>
            </p:cNvPr>
            <p:cNvSpPr>
              <a:spLocks/>
            </p:cNvSpPr>
            <p:nvPr/>
          </p:nvSpPr>
          <p:spPr bwMode="auto">
            <a:xfrm>
              <a:off x="5033707" y="3249145"/>
              <a:ext cx="7777" cy="4444"/>
            </a:xfrm>
            <a:custGeom>
              <a:avLst/>
              <a:gdLst>
                <a:gd name="T0" fmla="*/ 4 w 7"/>
                <a:gd name="T1" fmla="*/ 1 h 4"/>
                <a:gd name="T2" fmla="*/ 4 w 7"/>
                <a:gd name="T3" fmla="*/ 2 h 4"/>
                <a:gd name="T4" fmla="*/ 6 w 7"/>
                <a:gd name="T5" fmla="*/ 3 h 4"/>
                <a:gd name="T6" fmla="*/ 4 w 7"/>
                <a:gd name="T7" fmla="*/ 1 h 4"/>
              </a:gdLst>
              <a:ahLst/>
              <a:cxnLst>
                <a:cxn ang="0">
                  <a:pos x="T0" y="T1"/>
                </a:cxn>
                <a:cxn ang="0">
                  <a:pos x="T2" y="T3"/>
                </a:cxn>
                <a:cxn ang="0">
                  <a:pos x="T4" y="T5"/>
                </a:cxn>
                <a:cxn ang="0">
                  <a:pos x="T6" y="T7"/>
                </a:cxn>
              </a:cxnLst>
              <a:rect l="0" t="0" r="r" b="b"/>
              <a:pathLst>
                <a:path w="7" h="4">
                  <a:moveTo>
                    <a:pt x="4" y="1"/>
                  </a:moveTo>
                  <a:cubicBezTo>
                    <a:pt x="4" y="1"/>
                    <a:pt x="0" y="0"/>
                    <a:pt x="4" y="2"/>
                  </a:cubicBezTo>
                  <a:cubicBezTo>
                    <a:pt x="4" y="2"/>
                    <a:pt x="7" y="4"/>
                    <a:pt x="6" y="3"/>
                  </a:cubicBezTo>
                  <a:cubicBezTo>
                    <a:pt x="6" y="1"/>
                    <a:pt x="5" y="2"/>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89" name="Freeform 686">
              <a:extLst>
                <a:ext uri="{FF2B5EF4-FFF2-40B4-BE49-F238E27FC236}">
                  <a16:creationId xmlns="" xmlns:a16="http://schemas.microsoft.com/office/drawing/2014/main" id="{4840D158-2780-4509-B2B9-170F23EB38F3}"/>
                </a:ext>
              </a:extLst>
            </p:cNvPr>
            <p:cNvSpPr>
              <a:spLocks/>
            </p:cNvSpPr>
            <p:nvPr/>
          </p:nvSpPr>
          <p:spPr bwMode="auto">
            <a:xfrm>
              <a:off x="5041484" y="3251367"/>
              <a:ext cx="9999" cy="7777"/>
            </a:xfrm>
            <a:custGeom>
              <a:avLst/>
              <a:gdLst>
                <a:gd name="T0" fmla="*/ 3 w 10"/>
                <a:gd name="T1" fmla="*/ 7 h 7"/>
                <a:gd name="T2" fmla="*/ 7 w 10"/>
                <a:gd name="T3" fmla="*/ 7 h 7"/>
                <a:gd name="T4" fmla="*/ 8 w 10"/>
                <a:gd name="T5" fmla="*/ 5 h 7"/>
                <a:gd name="T6" fmla="*/ 4 w 10"/>
                <a:gd name="T7" fmla="*/ 3 h 7"/>
                <a:gd name="T8" fmla="*/ 1 w 10"/>
                <a:gd name="T9" fmla="*/ 0 h 7"/>
                <a:gd name="T10" fmla="*/ 0 w 10"/>
                <a:gd name="T11" fmla="*/ 2 h 7"/>
                <a:gd name="T12" fmla="*/ 1 w 10"/>
                <a:gd name="T13" fmla="*/ 5 h 7"/>
                <a:gd name="T14" fmla="*/ 3 w 1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7"/>
                  </a:moveTo>
                  <a:cubicBezTo>
                    <a:pt x="5" y="7"/>
                    <a:pt x="6" y="7"/>
                    <a:pt x="7" y="7"/>
                  </a:cubicBezTo>
                  <a:cubicBezTo>
                    <a:pt x="8" y="7"/>
                    <a:pt x="10" y="6"/>
                    <a:pt x="8" y="5"/>
                  </a:cubicBezTo>
                  <a:cubicBezTo>
                    <a:pt x="5" y="4"/>
                    <a:pt x="5" y="5"/>
                    <a:pt x="4" y="3"/>
                  </a:cubicBezTo>
                  <a:cubicBezTo>
                    <a:pt x="4" y="2"/>
                    <a:pt x="2" y="0"/>
                    <a:pt x="1" y="0"/>
                  </a:cubicBezTo>
                  <a:cubicBezTo>
                    <a:pt x="0" y="0"/>
                    <a:pt x="0" y="0"/>
                    <a:pt x="0" y="2"/>
                  </a:cubicBezTo>
                  <a:cubicBezTo>
                    <a:pt x="1" y="4"/>
                    <a:pt x="1" y="4"/>
                    <a:pt x="1" y="5"/>
                  </a:cubicBezTo>
                  <a:cubicBezTo>
                    <a:pt x="1" y="5"/>
                    <a:pt x="0" y="7"/>
                    <a:pt x="3"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0" name="Freeform 687">
              <a:extLst>
                <a:ext uri="{FF2B5EF4-FFF2-40B4-BE49-F238E27FC236}">
                  <a16:creationId xmlns="" xmlns:a16="http://schemas.microsoft.com/office/drawing/2014/main" id="{8F5785ED-808C-489E-A559-045E1A149E42}"/>
                </a:ext>
              </a:extLst>
            </p:cNvPr>
            <p:cNvSpPr>
              <a:spLocks/>
            </p:cNvSpPr>
            <p:nvPr/>
          </p:nvSpPr>
          <p:spPr bwMode="auto">
            <a:xfrm>
              <a:off x="5033707" y="3263588"/>
              <a:ext cx="26664" cy="5555"/>
            </a:xfrm>
            <a:custGeom>
              <a:avLst/>
              <a:gdLst>
                <a:gd name="T0" fmla="*/ 6 w 25"/>
                <a:gd name="T1" fmla="*/ 2 h 5"/>
                <a:gd name="T2" fmla="*/ 17 w 25"/>
                <a:gd name="T3" fmla="*/ 5 h 5"/>
                <a:gd name="T4" fmla="*/ 23 w 25"/>
                <a:gd name="T5" fmla="*/ 4 h 5"/>
                <a:gd name="T6" fmla="*/ 19 w 25"/>
                <a:gd name="T7" fmla="*/ 3 h 5"/>
                <a:gd name="T8" fmla="*/ 8 w 25"/>
                <a:gd name="T9" fmla="*/ 1 h 5"/>
                <a:gd name="T10" fmla="*/ 6 w 25"/>
                <a:gd name="T11" fmla="*/ 2 h 5"/>
              </a:gdLst>
              <a:ahLst/>
              <a:cxnLst>
                <a:cxn ang="0">
                  <a:pos x="T0" y="T1"/>
                </a:cxn>
                <a:cxn ang="0">
                  <a:pos x="T2" y="T3"/>
                </a:cxn>
                <a:cxn ang="0">
                  <a:pos x="T4" y="T5"/>
                </a:cxn>
                <a:cxn ang="0">
                  <a:pos x="T6" y="T7"/>
                </a:cxn>
                <a:cxn ang="0">
                  <a:pos x="T8" y="T9"/>
                </a:cxn>
                <a:cxn ang="0">
                  <a:pos x="T10" y="T11"/>
                </a:cxn>
              </a:cxnLst>
              <a:rect l="0" t="0" r="r" b="b"/>
              <a:pathLst>
                <a:path w="25" h="5">
                  <a:moveTo>
                    <a:pt x="6" y="2"/>
                  </a:moveTo>
                  <a:cubicBezTo>
                    <a:pt x="9" y="3"/>
                    <a:pt x="16" y="5"/>
                    <a:pt x="17" y="5"/>
                  </a:cubicBezTo>
                  <a:cubicBezTo>
                    <a:pt x="18" y="5"/>
                    <a:pt x="20" y="5"/>
                    <a:pt x="23" y="4"/>
                  </a:cubicBezTo>
                  <a:cubicBezTo>
                    <a:pt x="25" y="3"/>
                    <a:pt x="20" y="2"/>
                    <a:pt x="19" y="3"/>
                  </a:cubicBezTo>
                  <a:cubicBezTo>
                    <a:pt x="17" y="3"/>
                    <a:pt x="15" y="2"/>
                    <a:pt x="8" y="1"/>
                  </a:cubicBezTo>
                  <a:cubicBezTo>
                    <a:pt x="0" y="0"/>
                    <a:pt x="6" y="2"/>
                    <a:pt x="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1" name="Freeform 688">
              <a:extLst>
                <a:ext uri="{FF2B5EF4-FFF2-40B4-BE49-F238E27FC236}">
                  <a16:creationId xmlns="" xmlns:a16="http://schemas.microsoft.com/office/drawing/2014/main" id="{441B79E6-7DD5-433E-BA07-948D5DDFE658}"/>
                </a:ext>
              </a:extLst>
            </p:cNvPr>
            <p:cNvSpPr>
              <a:spLocks/>
            </p:cNvSpPr>
            <p:nvPr/>
          </p:nvSpPr>
          <p:spPr bwMode="auto">
            <a:xfrm>
              <a:off x="4823725" y="3246923"/>
              <a:ext cx="4444" cy="1111"/>
            </a:xfrm>
            <a:custGeom>
              <a:avLst/>
              <a:gdLst>
                <a:gd name="T0" fmla="*/ 0 w 4"/>
                <a:gd name="T1" fmla="*/ 1 h 1"/>
                <a:gd name="T2" fmla="*/ 3 w 4"/>
                <a:gd name="T3" fmla="*/ 0 h 1"/>
                <a:gd name="T4" fmla="*/ 0 w 4"/>
                <a:gd name="T5" fmla="*/ 1 h 1"/>
              </a:gdLst>
              <a:ahLst/>
              <a:cxnLst>
                <a:cxn ang="0">
                  <a:pos x="T0" y="T1"/>
                </a:cxn>
                <a:cxn ang="0">
                  <a:pos x="T2" y="T3"/>
                </a:cxn>
                <a:cxn ang="0">
                  <a:pos x="T4" y="T5"/>
                </a:cxn>
              </a:cxnLst>
              <a:rect l="0" t="0" r="r" b="b"/>
              <a:pathLst>
                <a:path w="4" h="1">
                  <a:moveTo>
                    <a:pt x="0" y="1"/>
                  </a:moveTo>
                  <a:cubicBezTo>
                    <a:pt x="1" y="1"/>
                    <a:pt x="4" y="0"/>
                    <a:pt x="3" y="0"/>
                  </a:cubicBezTo>
                  <a:cubicBezTo>
                    <a:pt x="1" y="0"/>
                    <a:pt x="0" y="1"/>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2" name="Freeform 689">
              <a:extLst>
                <a:ext uri="{FF2B5EF4-FFF2-40B4-BE49-F238E27FC236}">
                  <a16:creationId xmlns="" xmlns:a16="http://schemas.microsoft.com/office/drawing/2014/main" id="{0F1C4C76-E9C1-4322-991A-F5D09909E8F9}"/>
                </a:ext>
              </a:extLst>
            </p:cNvPr>
            <p:cNvSpPr>
              <a:spLocks/>
            </p:cNvSpPr>
            <p:nvPr/>
          </p:nvSpPr>
          <p:spPr bwMode="auto">
            <a:xfrm>
              <a:off x="4824836" y="3316917"/>
              <a:ext cx="5555" cy="6666"/>
            </a:xfrm>
            <a:custGeom>
              <a:avLst/>
              <a:gdLst>
                <a:gd name="T0" fmla="*/ 4 w 5"/>
                <a:gd name="T1" fmla="*/ 5 h 7"/>
                <a:gd name="T2" fmla="*/ 4 w 5"/>
                <a:gd name="T3" fmla="*/ 1 h 7"/>
                <a:gd name="T4" fmla="*/ 4 w 5"/>
                <a:gd name="T5" fmla="*/ 7 h 7"/>
                <a:gd name="T6" fmla="*/ 4 w 5"/>
                <a:gd name="T7" fmla="*/ 5 h 7"/>
              </a:gdLst>
              <a:ahLst/>
              <a:cxnLst>
                <a:cxn ang="0">
                  <a:pos x="T0" y="T1"/>
                </a:cxn>
                <a:cxn ang="0">
                  <a:pos x="T2" y="T3"/>
                </a:cxn>
                <a:cxn ang="0">
                  <a:pos x="T4" y="T5"/>
                </a:cxn>
                <a:cxn ang="0">
                  <a:pos x="T6" y="T7"/>
                </a:cxn>
              </a:cxnLst>
              <a:rect l="0" t="0" r="r" b="b"/>
              <a:pathLst>
                <a:path w="5" h="7">
                  <a:moveTo>
                    <a:pt x="4" y="5"/>
                  </a:moveTo>
                  <a:cubicBezTo>
                    <a:pt x="4" y="3"/>
                    <a:pt x="5" y="0"/>
                    <a:pt x="4" y="1"/>
                  </a:cubicBezTo>
                  <a:cubicBezTo>
                    <a:pt x="2" y="2"/>
                    <a:pt x="0" y="4"/>
                    <a:pt x="4" y="7"/>
                  </a:cubicBezTo>
                  <a:cubicBezTo>
                    <a:pt x="4" y="7"/>
                    <a:pt x="4" y="7"/>
                    <a:pt x="4"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3" name="Freeform 690">
              <a:extLst>
                <a:ext uri="{FF2B5EF4-FFF2-40B4-BE49-F238E27FC236}">
                  <a16:creationId xmlns="" xmlns:a16="http://schemas.microsoft.com/office/drawing/2014/main" id="{93E77AEB-0EF8-4CC4-A410-9C719E16946E}"/>
                </a:ext>
              </a:extLst>
            </p:cNvPr>
            <p:cNvSpPr>
              <a:spLocks/>
            </p:cNvSpPr>
            <p:nvPr/>
          </p:nvSpPr>
          <p:spPr bwMode="auto">
            <a:xfrm>
              <a:off x="4832613" y="3310251"/>
              <a:ext cx="8888" cy="13332"/>
            </a:xfrm>
            <a:custGeom>
              <a:avLst/>
              <a:gdLst>
                <a:gd name="T0" fmla="*/ 2 w 8"/>
                <a:gd name="T1" fmla="*/ 12 h 13"/>
                <a:gd name="T2" fmla="*/ 5 w 8"/>
                <a:gd name="T3" fmla="*/ 11 h 13"/>
                <a:gd name="T4" fmla="*/ 6 w 8"/>
                <a:gd name="T5" fmla="*/ 8 h 13"/>
                <a:gd name="T6" fmla="*/ 8 w 8"/>
                <a:gd name="T7" fmla="*/ 3 h 13"/>
                <a:gd name="T8" fmla="*/ 5 w 8"/>
                <a:gd name="T9" fmla="*/ 1 h 13"/>
                <a:gd name="T10" fmla="*/ 3 w 8"/>
                <a:gd name="T11" fmla="*/ 2 h 13"/>
                <a:gd name="T12" fmla="*/ 2 w 8"/>
                <a:gd name="T13" fmla="*/ 5 h 13"/>
                <a:gd name="T14" fmla="*/ 1 w 8"/>
                <a:gd name="T15" fmla="*/ 9 h 13"/>
                <a:gd name="T16" fmla="*/ 2 w 8"/>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2" y="12"/>
                  </a:moveTo>
                  <a:cubicBezTo>
                    <a:pt x="4" y="12"/>
                    <a:pt x="5" y="13"/>
                    <a:pt x="5" y="11"/>
                  </a:cubicBezTo>
                  <a:cubicBezTo>
                    <a:pt x="5" y="9"/>
                    <a:pt x="6" y="10"/>
                    <a:pt x="6" y="8"/>
                  </a:cubicBezTo>
                  <a:cubicBezTo>
                    <a:pt x="7" y="6"/>
                    <a:pt x="8" y="4"/>
                    <a:pt x="8" y="3"/>
                  </a:cubicBezTo>
                  <a:cubicBezTo>
                    <a:pt x="7" y="1"/>
                    <a:pt x="7" y="0"/>
                    <a:pt x="5" y="1"/>
                  </a:cubicBezTo>
                  <a:cubicBezTo>
                    <a:pt x="4" y="2"/>
                    <a:pt x="4" y="2"/>
                    <a:pt x="3" y="2"/>
                  </a:cubicBezTo>
                  <a:cubicBezTo>
                    <a:pt x="2" y="3"/>
                    <a:pt x="1" y="4"/>
                    <a:pt x="2" y="5"/>
                  </a:cubicBezTo>
                  <a:cubicBezTo>
                    <a:pt x="3" y="7"/>
                    <a:pt x="2" y="9"/>
                    <a:pt x="1" y="9"/>
                  </a:cubicBezTo>
                  <a:cubicBezTo>
                    <a:pt x="1" y="9"/>
                    <a:pt x="0" y="11"/>
                    <a:pt x="2"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4" name="Freeform 691">
              <a:extLst>
                <a:ext uri="{FF2B5EF4-FFF2-40B4-BE49-F238E27FC236}">
                  <a16:creationId xmlns="" xmlns:a16="http://schemas.microsoft.com/office/drawing/2014/main" id="{8819E7EB-783E-4E96-AB5B-45F57C2B650B}"/>
                </a:ext>
              </a:extLst>
            </p:cNvPr>
            <p:cNvSpPr>
              <a:spLocks/>
            </p:cNvSpPr>
            <p:nvPr/>
          </p:nvSpPr>
          <p:spPr bwMode="auto">
            <a:xfrm>
              <a:off x="4838168" y="3308029"/>
              <a:ext cx="9999" cy="18888"/>
            </a:xfrm>
            <a:custGeom>
              <a:avLst/>
              <a:gdLst>
                <a:gd name="T0" fmla="*/ 4 w 10"/>
                <a:gd name="T1" fmla="*/ 3 h 18"/>
                <a:gd name="T2" fmla="*/ 3 w 10"/>
                <a:gd name="T3" fmla="*/ 11 h 18"/>
                <a:gd name="T4" fmla="*/ 1 w 10"/>
                <a:gd name="T5" fmla="*/ 17 h 18"/>
                <a:gd name="T6" fmla="*/ 5 w 10"/>
                <a:gd name="T7" fmla="*/ 17 h 18"/>
                <a:gd name="T8" fmla="*/ 8 w 10"/>
                <a:gd name="T9" fmla="*/ 15 h 18"/>
                <a:gd name="T10" fmla="*/ 9 w 10"/>
                <a:gd name="T11" fmla="*/ 12 h 18"/>
                <a:gd name="T12" fmla="*/ 6 w 10"/>
                <a:gd name="T13" fmla="*/ 6 h 18"/>
                <a:gd name="T14" fmla="*/ 9 w 10"/>
                <a:gd name="T15" fmla="*/ 5 h 18"/>
                <a:gd name="T16" fmla="*/ 10 w 10"/>
                <a:gd name="T17" fmla="*/ 4 h 18"/>
                <a:gd name="T18" fmla="*/ 7 w 10"/>
                <a:gd name="T19" fmla="*/ 0 h 18"/>
                <a:gd name="T20" fmla="*/ 4 w 10"/>
                <a:gd name="T2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4" y="3"/>
                  </a:moveTo>
                  <a:cubicBezTo>
                    <a:pt x="4" y="5"/>
                    <a:pt x="3" y="10"/>
                    <a:pt x="3" y="11"/>
                  </a:cubicBezTo>
                  <a:cubicBezTo>
                    <a:pt x="2" y="13"/>
                    <a:pt x="0" y="16"/>
                    <a:pt x="1" y="17"/>
                  </a:cubicBezTo>
                  <a:cubicBezTo>
                    <a:pt x="2" y="18"/>
                    <a:pt x="4" y="18"/>
                    <a:pt x="5" y="17"/>
                  </a:cubicBezTo>
                  <a:cubicBezTo>
                    <a:pt x="5" y="16"/>
                    <a:pt x="8" y="15"/>
                    <a:pt x="8" y="15"/>
                  </a:cubicBezTo>
                  <a:cubicBezTo>
                    <a:pt x="9" y="14"/>
                    <a:pt x="10" y="13"/>
                    <a:pt x="9" y="12"/>
                  </a:cubicBezTo>
                  <a:cubicBezTo>
                    <a:pt x="7" y="11"/>
                    <a:pt x="5" y="9"/>
                    <a:pt x="6" y="6"/>
                  </a:cubicBezTo>
                  <a:cubicBezTo>
                    <a:pt x="7" y="4"/>
                    <a:pt x="9" y="5"/>
                    <a:pt x="9" y="5"/>
                  </a:cubicBezTo>
                  <a:cubicBezTo>
                    <a:pt x="9" y="5"/>
                    <a:pt x="10" y="6"/>
                    <a:pt x="10" y="4"/>
                  </a:cubicBezTo>
                  <a:cubicBezTo>
                    <a:pt x="9" y="2"/>
                    <a:pt x="8" y="0"/>
                    <a:pt x="7" y="0"/>
                  </a:cubicBezTo>
                  <a:cubicBezTo>
                    <a:pt x="6" y="0"/>
                    <a:pt x="4" y="0"/>
                    <a:pt x="4"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5" name="Freeform 692">
              <a:extLst>
                <a:ext uri="{FF2B5EF4-FFF2-40B4-BE49-F238E27FC236}">
                  <a16:creationId xmlns="" xmlns:a16="http://schemas.microsoft.com/office/drawing/2014/main" id="{2B8C45B6-2616-4EB2-8D91-E7C2DD2E488F}"/>
                </a:ext>
              </a:extLst>
            </p:cNvPr>
            <p:cNvSpPr>
              <a:spLocks/>
            </p:cNvSpPr>
            <p:nvPr/>
          </p:nvSpPr>
          <p:spPr bwMode="auto">
            <a:xfrm>
              <a:off x="4843723" y="3301362"/>
              <a:ext cx="5555" cy="4444"/>
            </a:xfrm>
            <a:custGeom>
              <a:avLst/>
              <a:gdLst>
                <a:gd name="T0" fmla="*/ 5 w 6"/>
                <a:gd name="T1" fmla="*/ 2 h 4"/>
                <a:gd name="T2" fmla="*/ 2 w 6"/>
                <a:gd name="T3" fmla="*/ 0 h 4"/>
                <a:gd name="T4" fmla="*/ 3 w 6"/>
                <a:gd name="T5" fmla="*/ 4 h 4"/>
                <a:gd name="T6" fmla="*/ 5 w 6"/>
                <a:gd name="T7" fmla="*/ 2 h 4"/>
              </a:gdLst>
              <a:ahLst/>
              <a:cxnLst>
                <a:cxn ang="0">
                  <a:pos x="T0" y="T1"/>
                </a:cxn>
                <a:cxn ang="0">
                  <a:pos x="T2" y="T3"/>
                </a:cxn>
                <a:cxn ang="0">
                  <a:pos x="T4" y="T5"/>
                </a:cxn>
                <a:cxn ang="0">
                  <a:pos x="T6" y="T7"/>
                </a:cxn>
              </a:cxnLst>
              <a:rect l="0" t="0" r="r" b="b"/>
              <a:pathLst>
                <a:path w="6" h="4">
                  <a:moveTo>
                    <a:pt x="5" y="2"/>
                  </a:moveTo>
                  <a:cubicBezTo>
                    <a:pt x="4" y="0"/>
                    <a:pt x="4" y="0"/>
                    <a:pt x="2" y="0"/>
                  </a:cubicBezTo>
                  <a:cubicBezTo>
                    <a:pt x="1" y="0"/>
                    <a:pt x="0" y="2"/>
                    <a:pt x="3" y="4"/>
                  </a:cubicBezTo>
                  <a:cubicBezTo>
                    <a:pt x="3" y="4"/>
                    <a:pt x="6" y="4"/>
                    <a:pt x="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6" name="Freeform 693">
              <a:extLst>
                <a:ext uri="{FF2B5EF4-FFF2-40B4-BE49-F238E27FC236}">
                  <a16:creationId xmlns="" xmlns:a16="http://schemas.microsoft.com/office/drawing/2014/main" id="{5CB4C89A-62C1-46BC-9F6F-07B2156CB88C}"/>
                </a:ext>
              </a:extLst>
            </p:cNvPr>
            <p:cNvSpPr>
              <a:spLocks/>
            </p:cNvSpPr>
            <p:nvPr/>
          </p:nvSpPr>
          <p:spPr bwMode="auto">
            <a:xfrm>
              <a:off x="4881498" y="3181373"/>
              <a:ext cx="5555" cy="8888"/>
            </a:xfrm>
            <a:custGeom>
              <a:avLst/>
              <a:gdLst>
                <a:gd name="T0" fmla="*/ 2 w 5"/>
                <a:gd name="T1" fmla="*/ 1 h 8"/>
                <a:gd name="T2" fmla="*/ 3 w 5"/>
                <a:gd name="T3" fmla="*/ 4 h 8"/>
                <a:gd name="T4" fmla="*/ 4 w 5"/>
                <a:gd name="T5" fmla="*/ 4 h 8"/>
                <a:gd name="T6" fmla="*/ 2 w 5"/>
                <a:gd name="T7" fmla="*/ 1 h 8"/>
              </a:gdLst>
              <a:ahLst/>
              <a:cxnLst>
                <a:cxn ang="0">
                  <a:pos x="T0" y="T1"/>
                </a:cxn>
                <a:cxn ang="0">
                  <a:pos x="T2" y="T3"/>
                </a:cxn>
                <a:cxn ang="0">
                  <a:pos x="T4" y="T5"/>
                </a:cxn>
                <a:cxn ang="0">
                  <a:pos x="T6" y="T7"/>
                </a:cxn>
              </a:cxnLst>
              <a:rect l="0" t="0" r="r" b="b"/>
              <a:pathLst>
                <a:path w="5" h="8">
                  <a:moveTo>
                    <a:pt x="2" y="1"/>
                  </a:moveTo>
                  <a:cubicBezTo>
                    <a:pt x="0" y="0"/>
                    <a:pt x="3" y="4"/>
                    <a:pt x="3" y="4"/>
                  </a:cubicBezTo>
                  <a:cubicBezTo>
                    <a:pt x="4" y="8"/>
                    <a:pt x="5" y="5"/>
                    <a:pt x="4" y="4"/>
                  </a:cubicBezTo>
                  <a:cubicBezTo>
                    <a:pt x="2" y="3"/>
                    <a:pt x="4" y="2"/>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7" name="Freeform 694">
              <a:extLst>
                <a:ext uri="{FF2B5EF4-FFF2-40B4-BE49-F238E27FC236}">
                  <a16:creationId xmlns="" xmlns:a16="http://schemas.microsoft.com/office/drawing/2014/main" id="{21B46F21-8046-4419-BD32-2B90DB670E9A}"/>
                </a:ext>
              </a:extLst>
            </p:cNvPr>
            <p:cNvSpPr>
              <a:spLocks/>
            </p:cNvSpPr>
            <p:nvPr/>
          </p:nvSpPr>
          <p:spPr bwMode="auto">
            <a:xfrm>
              <a:off x="4901496" y="3169152"/>
              <a:ext cx="4444" cy="12221"/>
            </a:xfrm>
            <a:custGeom>
              <a:avLst/>
              <a:gdLst>
                <a:gd name="T0" fmla="*/ 3 w 4"/>
                <a:gd name="T1" fmla="*/ 4 h 11"/>
                <a:gd name="T2" fmla="*/ 3 w 4"/>
                <a:gd name="T3" fmla="*/ 1 h 11"/>
                <a:gd name="T4" fmla="*/ 1 w 4"/>
                <a:gd name="T5" fmla="*/ 2 h 11"/>
                <a:gd name="T6" fmla="*/ 1 w 4"/>
                <a:gd name="T7" fmla="*/ 7 h 11"/>
                <a:gd name="T8" fmla="*/ 3 w 4"/>
                <a:gd name="T9" fmla="*/ 6 h 11"/>
                <a:gd name="T10" fmla="*/ 3 w 4"/>
                <a:gd name="T11" fmla="*/ 4 h 11"/>
              </a:gdLst>
              <a:ahLst/>
              <a:cxnLst>
                <a:cxn ang="0">
                  <a:pos x="T0" y="T1"/>
                </a:cxn>
                <a:cxn ang="0">
                  <a:pos x="T2" y="T3"/>
                </a:cxn>
                <a:cxn ang="0">
                  <a:pos x="T4" y="T5"/>
                </a:cxn>
                <a:cxn ang="0">
                  <a:pos x="T6" y="T7"/>
                </a:cxn>
                <a:cxn ang="0">
                  <a:pos x="T8" y="T9"/>
                </a:cxn>
                <a:cxn ang="0">
                  <a:pos x="T10" y="T11"/>
                </a:cxn>
              </a:cxnLst>
              <a:rect l="0" t="0" r="r" b="b"/>
              <a:pathLst>
                <a:path w="4" h="11">
                  <a:moveTo>
                    <a:pt x="3" y="4"/>
                  </a:moveTo>
                  <a:cubicBezTo>
                    <a:pt x="2" y="3"/>
                    <a:pt x="3" y="3"/>
                    <a:pt x="3" y="1"/>
                  </a:cubicBezTo>
                  <a:cubicBezTo>
                    <a:pt x="2" y="0"/>
                    <a:pt x="1" y="2"/>
                    <a:pt x="1" y="2"/>
                  </a:cubicBezTo>
                  <a:cubicBezTo>
                    <a:pt x="0" y="2"/>
                    <a:pt x="0" y="4"/>
                    <a:pt x="1" y="7"/>
                  </a:cubicBezTo>
                  <a:cubicBezTo>
                    <a:pt x="1" y="11"/>
                    <a:pt x="1" y="8"/>
                    <a:pt x="3" y="6"/>
                  </a:cubicBezTo>
                  <a:cubicBezTo>
                    <a:pt x="4" y="4"/>
                    <a:pt x="3" y="4"/>
                    <a:pt x="3"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8" name="Freeform 695">
              <a:extLst>
                <a:ext uri="{FF2B5EF4-FFF2-40B4-BE49-F238E27FC236}">
                  <a16:creationId xmlns="" xmlns:a16="http://schemas.microsoft.com/office/drawing/2014/main" id="{06586D30-30FA-4AC1-8BF1-0FADAF3464A6}"/>
                </a:ext>
              </a:extLst>
            </p:cNvPr>
            <p:cNvSpPr>
              <a:spLocks/>
            </p:cNvSpPr>
            <p:nvPr/>
          </p:nvSpPr>
          <p:spPr bwMode="auto">
            <a:xfrm>
              <a:off x="4737066" y="3289142"/>
              <a:ext cx="4444" cy="14444"/>
            </a:xfrm>
            <a:custGeom>
              <a:avLst/>
              <a:gdLst>
                <a:gd name="T0" fmla="*/ 3 w 5"/>
                <a:gd name="T1" fmla="*/ 2 h 14"/>
                <a:gd name="T2" fmla="*/ 1 w 5"/>
                <a:gd name="T3" fmla="*/ 9 h 14"/>
                <a:gd name="T4" fmla="*/ 1 w 5"/>
                <a:gd name="T5" fmla="*/ 13 h 14"/>
                <a:gd name="T6" fmla="*/ 3 w 5"/>
                <a:gd name="T7" fmla="*/ 12 h 14"/>
                <a:gd name="T8" fmla="*/ 5 w 5"/>
                <a:gd name="T9" fmla="*/ 10 h 14"/>
                <a:gd name="T10" fmla="*/ 5 w 5"/>
                <a:gd name="T11" fmla="*/ 2 h 14"/>
                <a:gd name="T12" fmla="*/ 3 w 5"/>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3" y="2"/>
                  </a:moveTo>
                  <a:cubicBezTo>
                    <a:pt x="0" y="4"/>
                    <a:pt x="1" y="8"/>
                    <a:pt x="1" y="9"/>
                  </a:cubicBezTo>
                  <a:cubicBezTo>
                    <a:pt x="1" y="10"/>
                    <a:pt x="2" y="11"/>
                    <a:pt x="1" y="13"/>
                  </a:cubicBezTo>
                  <a:cubicBezTo>
                    <a:pt x="1" y="14"/>
                    <a:pt x="2" y="13"/>
                    <a:pt x="3" y="12"/>
                  </a:cubicBezTo>
                  <a:cubicBezTo>
                    <a:pt x="5" y="11"/>
                    <a:pt x="5" y="11"/>
                    <a:pt x="5" y="10"/>
                  </a:cubicBezTo>
                  <a:cubicBezTo>
                    <a:pt x="5" y="9"/>
                    <a:pt x="4" y="5"/>
                    <a:pt x="5" y="2"/>
                  </a:cubicBezTo>
                  <a:cubicBezTo>
                    <a:pt x="5" y="0"/>
                    <a:pt x="3" y="2"/>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699" name="Freeform 696">
              <a:extLst>
                <a:ext uri="{FF2B5EF4-FFF2-40B4-BE49-F238E27FC236}">
                  <a16:creationId xmlns="" xmlns:a16="http://schemas.microsoft.com/office/drawing/2014/main" id="{C77E3AEE-E9B0-478F-8E1D-F4EE967E1B44}"/>
                </a:ext>
              </a:extLst>
            </p:cNvPr>
            <p:cNvSpPr>
              <a:spLocks/>
            </p:cNvSpPr>
            <p:nvPr/>
          </p:nvSpPr>
          <p:spPr bwMode="auto">
            <a:xfrm>
              <a:off x="4741510" y="3291364"/>
              <a:ext cx="2222" cy="5555"/>
            </a:xfrm>
            <a:custGeom>
              <a:avLst/>
              <a:gdLst>
                <a:gd name="T0" fmla="*/ 1 w 2"/>
                <a:gd name="T1" fmla="*/ 1 h 5"/>
                <a:gd name="T2" fmla="*/ 1 w 2"/>
                <a:gd name="T3" fmla="*/ 4 h 5"/>
                <a:gd name="T4" fmla="*/ 1 w 2"/>
                <a:gd name="T5" fmla="*/ 1 h 5"/>
              </a:gdLst>
              <a:ahLst/>
              <a:cxnLst>
                <a:cxn ang="0">
                  <a:pos x="T0" y="T1"/>
                </a:cxn>
                <a:cxn ang="0">
                  <a:pos x="T2" y="T3"/>
                </a:cxn>
                <a:cxn ang="0">
                  <a:pos x="T4" y="T5"/>
                </a:cxn>
              </a:cxnLst>
              <a:rect l="0" t="0" r="r" b="b"/>
              <a:pathLst>
                <a:path w="2" h="5">
                  <a:moveTo>
                    <a:pt x="1" y="1"/>
                  </a:moveTo>
                  <a:cubicBezTo>
                    <a:pt x="1" y="1"/>
                    <a:pt x="0" y="5"/>
                    <a:pt x="1" y="4"/>
                  </a:cubicBezTo>
                  <a:cubicBezTo>
                    <a:pt x="2" y="3"/>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0" name="Freeform 697">
              <a:extLst>
                <a:ext uri="{FF2B5EF4-FFF2-40B4-BE49-F238E27FC236}">
                  <a16:creationId xmlns="" xmlns:a16="http://schemas.microsoft.com/office/drawing/2014/main" id="{5917F229-DB92-4E81-9FC4-84DA9AA41777}"/>
                </a:ext>
              </a:extLst>
            </p:cNvPr>
            <p:cNvSpPr>
              <a:spLocks/>
            </p:cNvSpPr>
            <p:nvPr/>
          </p:nvSpPr>
          <p:spPr bwMode="auto">
            <a:xfrm>
              <a:off x="4755953" y="3183595"/>
              <a:ext cx="3333" cy="3333"/>
            </a:xfrm>
            <a:custGeom>
              <a:avLst/>
              <a:gdLst>
                <a:gd name="T0" fmla="*/ 0 w 3"/>
                <a:gd name="T1" fmla="*/ 1 h 3"/>
                <a:gd name="T2" fmla="*/ 3 w 3"/>
                <a:gd name="T3" fmla="*/ 3 h 3"/>
                <a:gd name="T4" fmla="*/ 0 w 3"/>
                <a:gd name="T5" fmla="*/ 1 h 3"/>
              </a:gdLst>
              <a:ahLst/>
              <a:cxnLst>
                <a:cxn ang="0">
                  <a:pos x="T0" y="T1"/>
                </a:cxn>
                <a:cxn ang="0">
                  <a:pos x="T2" y="T3"/>
                </a:cxn>
                <a:cxn ang="0">
                  <a:pos x="T4" y="T5"/>
                </a:cxn>
              </a:cxnLst>
              <a:rect l="0" t="0" r="r" b="b"/>
              <a:pathLst>
                <a:path w="3" h="3">
                  <a:moveTo>
                    <a:pt x="0" y="1"/>
                  </a:moveTo>
                  <a:cubicBezTo>
                    <a:pt x="0" y="2"/>
                    <a:pt x="3" y="3"/>
                    <a:pt x="3" y="3"/>
                  </a:cubicBezTo>
                  <a:cubicBezTo>
                    <a:pt x="3" y="2"/>
                    <a:pt x="0"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1" name="Freeform 698">
              <a:extLst>
                <a:ext uri="{FF2B5EF4-FFF2-40B4-BE49-F238E27FC236}">
                  <a16:creationId xmlns="" xmlns:a16="http://schemas.microsoft.com/office/drawing/2014/main" id="{9D98DECC-A382-45F6-A9BB-8EA9ECD9F355}"/>
                </a:ext>
              </a:extLst>
            </p:cNvPr>
            <p:cNvSpPr>
              <a:spLocks/>
            </p:cNvSpPr>
            <p:nvPr/>
          </p:nvSpPr>
          <p:spPr bwMode="auto">
            <a:xfrm>
              <a:off x="4760398" y="3186929"/>
              <a:ext cx="2222" cy="3333"/>
            </a:xfrm>
            <a:custGeom>
              <a:avLst/>
              <a:gdLst>
                <a:gd name="T0" fmla="*/ 1 w 2"/>
                <a:gd name="T1" fmla="*/ 0 h 3"/>
                <a:gd name="T2" fmla="*/ 2 w 2"/>
                <a:gd name="T3" fmla="*/ 3 h 3"/>
                <a:gd name="T4" fmla="*/ 1 w 2"/>
                <a:gd name="T5" fmla="*/ 0 h 3"/>
              </a:gdLst>
              <a:ahLst/>
              <a:cxnLst>
                <a:cxn ang="0">
                  <a:pos x="T0" y="T1"/>
                </a:cxn>
                <a:cxn ang="0">
                  <a:pos x="T2" y="T3"/>
                </a:cxn>
                <a:cxn ang="0">
                  <a:pos x="T4" y="T5"/>
                </a:cxn>
              </a:cxnLst>
              <a:rect l="0" t="0" r="r" b="b"/>
              <a:pathLst>
                <a:path w="2" h="3">
                  <a:moveTo>
                    <a:pt x="1" y="0"/>
                  </a:moveTo>
                  <a:cubicBezTo>
                    <a:pt x="0" y="1"/>
                    <a:pt x="2" y="3"/>
                    <a:pt x="2" y="3"/>
                  </a:cubicBezTo>
                  <a:cubicBezTo>
                    <a:pt x="2" y="2"/>
                    <a:pt x="1"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2" name="Freeform 699">
              <a:extLst>
                <a:ext uri="{FF2B5EF4-FFF2-40B4-BE49-F238E27FC236}">
                  <a16:creationId xmlns="" xmlns:a16="http://schemas.microsoft.com/office/drawing/2014/main" id="{ABE9F394-9920-409A-ACBB-213F8F203089}"/>
                </a:ext>
              </a:extLst>
            </p:cNvPr>
            <p:cNvSpPr>
              <a:spLocks/>
            </p:cNvSpPr>
            <p:nvPr/>
          </p:nvSpPr>
          <p:spPr bwMode="auto">
            <a:xfrm>
              <a:off x="4763730" y="3174707"/>
              <a:ext cx="3333" cy="5555"/>
            </a:xfrm>
            <a:custGeom>
              <a:avLst/>
              <a:gdLst>
                <a:gd name="T0" fmla="*/ 0 w 3"/>
                <a:gd name="T1" fmla="*/ 1 h 5"/>
                <a:gd name="T2" fmla="*/ 3 w 3"/>
                <a:gd name="T3" fmla="*/ 2 h 5"/>
                <a:gd name="T4" fmla="*/ 0 w 3"/>
                <a:gd name="T5" fmla="*/ 1 h 5"/>
              </a:gdLst>
              <a:ahLst/>
              <a:cxnLst>
                <a:cxn ang="0">
                  <a:pos x="T0" y="T1"/>
                </a:cxn>
                <a:cxn ang="0">
                  <a:pos x="T2" y="T3"/>
                </a:cxn>
                <a:cxn ang="0">
                  <a:pos x="T4" y="T5"/>
                </a:cxn>
              </a:cxnLst>
              <a:rect l="0" t="0" r="r" b="b"/>
              <a:pathLst>
                <a:path w="3" h="5">
                  <a:moveTo>
                    <a:pt x="0" y="1"/>
                  </a:moveTo>
                  <a:cubicBezTo>
                    <a:pt x="0" y="2"/>
                    <a:pt x="2" y="5"/>
                    <a:pt x="3" y="2"/>
                  </a:cubicBezTo>
                  <a:cubicBezTo>
                    <a:pt x="3" y="2"/>
                    <a:pt x="0"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3" name="Freeform 700">
              <a:extLst>
                <a:ext uri="{FF2B5EF4-FFF2-40B4-BE49-F238E27FC236}">
                  <a16:creationId xmlns="" xmlns:a16="http://schemas.microsoft.com/office/drawing/2014/main" id="{7C641A8C-C992-4E77-9294-22E0AF35E740}"/>
                </a:ext>
              </a:extLst>
            </p:cNvPr>
            <p:cNvSpPr>
              <a:spLocks/>
            </p:cNvSpPr>
            <p:nvPr/>
          </p:nvSpPr>
          <p:spPr bwMode="auto">
            <a:xfrm>
              <a:off x="4967046" y="3243590"/>
              <a:ext cx="155542" cy="137766"/>
            </a:xfrm>
            <a:custGeom>
              <a:avLst/>
              <a:gdLst>
                <a:gd name="T0" fmla="*/ 148 w 150"/>
                <a:gd name="T1" fmla="*/ 89 h 132"/>
                <a:gd name="T2" fmla="*/ 147 w 150"/>
                <a:gd name="T3" fmla="*/ 35 h 132"/>
                <a:gd name="T4" fmla="*/ 142 w 150"/>
                <a:gd name="T5" fmla="*/ 32 h 132"/>
                <a:gd name="T6" fmla="*/ 130 w 150"/>
                <a:gd name="T7" fmla="*/ 30 h 132"/>
                <a:gd name="T8" fmla="*/ 98 w 150"/>
                <a:gd name="T9" fmla="*/ 20 h 132"/>
                <a:gd name="T10" fmla="*/ 93 w 150"/>
                <a:gd name="T11" fmla="*/ 26 h 132"/>
                <a:gd name="T12" fmla="*/ 83 w 150"/>
                <a:gd name="T13" fmla="*/ 29 h 132"/>
                <a:gd name="T14" fmla="*/ 73 w 150"/>
                <a:gd name="T15" fmla="*/ 41 h 132"/>
                <a:gd name="T16" fmla="*/ 69 w 150"/>
                <a:gd name="T17" fmla="*/ 45 h 132"/>
                <a:gd name="T18" fmla="*/ 58 w 150"/>
                <a:gd name="T19" fmla="*/ 41 h 132"/>
                <a:gd name="T20" fmla="*/ 56 w 150"/>
                <a:gd name="T21" fmla="*/ 36 h 132"/>
                <a:gd name="T22" fmla="*/ 53 w 150"/>
                <a:gd name="T23" fmla="*/ 36 h 132"/>
                <a:gd name="T24" fmla="*/ 52 w 150"/>
                <a:gd name="T25" fmla="*/ 36 h 132"/>
                <a:gd name="T26" fmla="*/ 48 w 150"/>
                <a:gd name="T27" fmla="*/ 19 h 132"/>
                <a:gd name="T28" fmla="*/ 47 w 150"/>
                <a:gd name="T29" fmla="*/ 9 h 132"/>
                <a:gd name="T30" fmla="*/ 31 w 150"/>
                <a:gd name="T31" fmla="*/ 4 h 132"/>
                <a:gd name="T32" fmla="*/ 7 w 150"/>
                <a:gd name="T33" fmla="*/ 7 h 132"/>
                <a:gd name="T34" fmla="*/ 1 w 150"/>
                <a:gd name="T35" fmla="*/ 16 h 132"/>
                <a:gd name="T36" fmla="*/ 13 w 150"/>
                <a:gd name="T37" fmla="*/ 19 h 132"/>
                <a:gd name="T38" fmla="*/ 15 w 150"/>
                <a:gd name="T39" fmla="*/ 23 h 132"/>
                <a:gd name="T40" fmla="*/ 23 w 150"/>
                <a:gd name="T41" fmla="*/ 29 h 132"/>
                <a:gd name="T42" fmla="*/ 31 w 150"/>
                <a:gd name="T43" fmla="*/ 30 h 132"/>
                <a:gd name="T44" fmla="*/ 39 w 150"/>
                <a:gd name="T45" fmla="*/ 29 h 132"/>
                <a:gd name="T46" fmla="*/ 44 w 150"/>
                <a:gd name="T47" fmla="*/ 29 h 132"/>
                <a:gd name="T48" fmla="*/ 45 w 150"/>
                <a:gd name="T49" fmla="*/ 32 h 132"/>
                <a:gd name="T50" fmla="*/ 42 w 150"/>
                <a:gd name="T51" fmla="*/ 34 h 132"/>
                <a:gd name="T52" fmla="*/ 41 w 150"/>
                <a:gd name="T53" fmla="*/ 35 h 132"/>
                <a:gd name="T54" fmla="*/ 38 w 150"/>
                <a:gd name="T55" fmla="*/ 34 h 132"/>
                <a:gd name="T56" fmla="*/ 36 w 150"/>
                <a:gd name="T57" fmla="*/ 34 h 132"/>
                <a:gd name="T58" fmla="*/ 28 w 150"/>
                <a:gd name="T59" fmla="*/ 37 h 132"/>
                <a:gd name="T60" fmla="*/ 24 w 150"/>
                <a:gd name="T61" fmla="*/ 37 h 132"/>
                <a:gd name="T62" fmla="*/ 17 w 150"/>
                <a:gd name="T63" fmla="*/ 37 h 132"/>
                <a:gd name="T64" fmla="*/ 25 w 150"/>
                <a:gd name="T65" fmla="*/ 44 h 132"/>
                <a:gd name="T66" fmla="*/ 29 w 150"/>
                <a:gd name="T67" fmla="*/ 47 h 132"/>
                <a:gd name="T68" fmla="*/ 28 w 150"/>
                <a:gd name="T69" fmla="*/ 55 h 132"/>
                <a:gd name="T70" fmla="*/ 34 w 150"/>
                <a:gd name="T71" fmla="*/ 56 h 132"/>
                <a:gd name="T72" fmla="*/ 42 w 150"/>
                <a:gd name="T73" fmla="*/ 42 h 132"/>
                <a:gd name="T74" fmla="*/ 41 w 150"/>
                <a:gd name="T75" fmla="*/ 45 h 132"/>
                <a:gd name="T76" fmla="*/ 43 w 150"/>
                <a:gd name="T77" fmla="*/ 50 h 132"/>
                <a:gd name="T78" fmla="*/ 47 w 150"/>
                <a:gd name="T79" fmla="*/ 52 h 132"/>
                <a:gd name="T80" fmla="*/ 51 w 150"/>
                <a:gd name="T81" fmla="*/ 55 h 132"/>
                <a:gd name="T82" fmla="*/ 57 w 150"/>
                <a:gd name="T83" fmla="*/ 54 h 132"/>
                <a:gd name="T84" fmla="*/ 55 w 150"/>
                <a:gd name="T85" fmla="*/ 56 h 132"/>
                <a:gd name="T86" fmla="*/ 96 w 150"/>
                <a:gd name="T87" fmla="*/ 71 h 132"/>
                <a:gd name="T88" fmla="*/ 108 w 150"/>
                <a:gd name="T89" fmla="*/ 81 h 132"/>
                <a:gd name="T90" fmla="*/ 110 w 150"/>
                <a:gd name="T91" fmla="*/ 82 h 132"/>
                <a:gd name="T92" fmla="*/ 114 w 150"/>
                <a:gd name="T93" fmla="*/ 93 h 132"/>
                <a:gd name="T94" fmla="*/ 116 w 150"/>
                <a:gd name="T95" fmla="*/ 98 h 132"/>
                <a:gd name="T96" fmla="*/ 116 w 150"/>
                <a:gd name="T97" fmla="*/ 103 h 132"/>
                <a:gd name="T98" fmla="*/ 120 w 150"/>
                <a:gd name="T99" fmla="*/ 113 h 132"/>
                <a:gd name="T100" fmla="*/ 118 w 150"/>
                <a:gd name="T101" fmla="*/ 119 h 132"/>
                <a:gd name="T102" fmla="*/ 123 w 150"/>
                <a:gd name="T103" fmla="*/ 116 h 132"/>
                <a:gd name="T104" fmla="*/ 129 w 150"/>
                <a:gd name="T105" fmla="*/ 117 h 132"/>
                <a:gd name="T106" fmla="*/ 134 w 150"/>
                <a:gd name="T107" fmla="*/ 116 h 132"/>
                <a:gd name="T108" fmla="*/ 149 w 150"/>
                <a:gd name="T109" fmla="*/ 131 h 132"/>
                <a:gd name="T110" fmla="*/ 150 w 150"/>
                <a:gd name="T111" fmla="*/ 10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32">
                  <a:moveTo>
                    <a:pt x="148" y="97"/>
                  </a:moveTo>
                  <a:cubicBezTo>
                    <a:pt x="148" y="97"/>
                    <a:pt x="148" y="89"/>
                    <a:pt x="148" y="89"/>
                  </a:cubicBezTo>
                  <a:cubicBezTo>
                    <a:pt x="150" y="79"/>
                    <a:pt x="149" y="43"/>
                    <a:pt x="149" y="35"/>
                  </a:cubicBezTo>
                  <a:cubicBezTo>
                    <a:pt x="148" y="35"/>
                    <a:pt x="147" y="35"/>
                    <a:pt x="147" y="35"/>
                  </a:cubicBezTo>
                  <a:cubicBezTo>
                    <a:pt x="146" y="35"/>
                    <a:pt x="145" y="35"/>
                    <a:pt x="145" y="34"/>
                  </a:cubicBezTo>
                  <a:cubicBezTo>
                    <a:pt x="145" y="32"/>
                    <a:pt x="143" y="33"/>
                    <a:pt x="142" y="32"/>
                  </a:cubicBezTo>
                  <a:cubicBezTo>
                    <a:pt x="140" y="32"/>
                    <a:pt x="137" y="31"/>
                    <a:pt x="135" y="31"/>
                  </a:cubicBezTo>
                  <a:cubicBezTo>
                    <a:pt x="132" y="31"/>
                    <a:pt x="130" y="30"/>
                    <a:pt x="130" y="30"/>
                  </a:cubicBezTo>
                  <a:cubicBezTo>
                    <a:pt x="130" y="30"/>
                    <a:pt x="108" y="20"/>
                    <a:pt x="105" y="18"/>
                  </a:cubicBezTo>
                  <a:cubicBezTo>
                    <a:pt x="103" y="17"/>
                    <a:pt x="99" y="19"/>
                    <a:pt x="98" y="20"/>
                  </a:cubicBezTo>
                  <a:cubicBezTo>
                    <a:pt x="97" y="20"/>
                    <a:pt x="96" y="21"/>
                    <a:pt x="94" y="22"/>
                  </a:cubicBezTo>
                  <a:cubicBezTo>
                    <a:pt x="92" y="22"/>
                    <a:pt x="92" y="24"/>
                    <a:pt x="93" y="26"/>
                  </a:cubicBezTo>
                  <a:cubicBezTo>
                    <a:pt x="95" y="27"/>
                    <a:pt x="90" y="28"/>
                    <a:pt x="88" y="28"/>
                  </a:cubicBezTo>
                  <a:cubicBezTo>
                    <a:pt x="86" y="29"/>
                    <a:pt x="86" y="30"/>
                    <a:pt x="83" y="29"/>
                  </a:cubicBezTo>
                  <a:cubicBezTo>
                    <a:pt x="81" y="27"/>
                    <a:pt x="76" y="36"/>
                    <a:pt x="75" y="38"/>
                  </a:cubicBezTo>
                  <a:cubicBezTo>
                    <a:pt x="73" y="40"/>
                    <a:pt x="74" y="41"/>
                    <a:pt x="73" y="41"/>
                  </a:cubicBezTo>
                  <a:cubicBezTo>
                    <a:pt x="71" y="41"/>
                    <a:pt x="72" y="43"/>
                    <a:pt x="71" y="43"/>
                  </a:cubicBezTo>
                  <a:cubicBezTo>
                    <a:pt x="70" y="43"/>
                    <a:pt x="70" y="43"/>
                    <a:pt x="69" y="45"/>
                  </a:cubicBezTo>
                  <a:cubicBezTo>
                    <a:pt x="68" y="47"/>
                    <a:pt x="64" y="47"/>
                    <a:pt x="61" y="45"/>
                  </a:cubicBezTo>
                  <a:cubicBezTo>
                    <a:pt x="57" y="44"/>
                    <a:pt x="58" y="42"/>
                    <a:pt x="58" y="41"/>
                  </a:cubicBezTo>
                  <a:cubicBezTo>
                    <a:pt x="59" y="40"/>
                    <a:pt x="59" y="39"/>
                    <a:pt x="57" y="40"/>
                  </a:cubicBezTo>
                  <a:cubicBezTo>
                    <a:pt x="55" y="41"/>
                    <a:pt x="55" y="38"/>
                    <a:pt x="56" y="36"/>
                  </a:cubicBezTo>
                  <a:cubicBezTo>
                    <a:pt x="56" y="34"/>
                    <a:pt x="55" y="33"/>
                    <a:pt x="54" y="33"/>
                  </a:cubicBezTo>
                  <a:cubicBezTo>
                    <a:pt x="53" y="33"/>
                    <a:pt x="52" y="35"/>
                    <a:pt x="53" y="36"/>
                  </a:cubicBezTo>
                  <a:cubicBezTo>
                    <a:pt x="54" y="38"/>
                    <a:pt x="54" y="38"/>
                    <a:pt x="53" y="39"/>
                  </a:cubicBezTo>
                  <a:cubicBezTo>
                    <a:pt x="52" y="39"/>
                    <a:pt x="52" y="36"/>
                    <a:pt x="52" y="36"/>
                  </a:cubicBezTo>
                  <a:cubicBezTo>
                    <a:pt x="52" y="36"/>
                    <a:pt x="49" y="29"/>
                    <a:pt x="48" y="25"/>
                  </a:cubicBezTo>
                  <a:cubicBezTo>
                    <a:pt x="47" y="21"/>
                    <a:pt x="48" y="19"/>
                    <a:pt x="48" y="19"/>
                  </a:cubicBezTo>
                  <a:cubicBezTo>
                    <a:pt x="50" y="15"/>
                    <a:pt x="48" y="13"/>
                    <a:pt x="47" y="12"/>
                  </a:cubicBezTo>
                  <a:cubicBezTo>
                    <a:pt x="46" y="11"/>
                    <a:pt x="46" y="9"/>
                    <a:pt x="47" y="9"/>
                  </a:cubicBezTo>
                  <a:cubicBezTo>
                    <a:pt x="49" y="9"/>
                    <a:pt x="46" y="8"/>
                    <a:pt x="46" y="8"/>
                  </a:cubicBezTo>
                  <a:cubicBezTo>
                    <a:pt x="40" y="7"/>
                    <a:pt x="39" y="7"/>
                    <a:pt x="31" y="4"/>
                  </a:cubicBezTo>
                  <a:cubicBezTo>
                    <a:pt x="23" y="0"/>
                    <a:pt x="20" y="2"/>
                    <a:pt x="17" y="4"/>
                  </a:cubicBezTo>
                  <a:cubicBezTo>
                    <a:pt x="14" y="7"/>
                    <a:pt x="10" y="7"/>
                    <a:pt x="7" y="7"/>
                  </a:cubicBezTo>
                  <a:cubicBezTo>
                    <a:pt x="4" y="8"/>
                    <a:pt x="5" y="8"/>
                    <a:pt x="5" y="10"/>
                  </a:cubicBezTo>
                  <a:cubicBezTo>
                    <a:pt x="6" y="11"/>
                    <a:pt x="3" y="14"/>
                    <a:pt x="1" y="16"/>
                  </a:cubicBezTo>
                  <a:cubicBezTo>
                    <a:pt x="0" y="18"/>
                    <a:pt x="2" y="17"/>
                    <a:pt x="2" y="17"/>
                  </a:cubicBezTo>
                  <a:cubicBezTo>
                    <a:pt x="2" y="17"/>
                    <a:pt x="12" y="19"/>
                    <a:pt x="13" y="19"/>
                  </a:cubicBezTo>
                  <a:cubicBezTo>
                    <a:pt x="15" y="19"/>
                    <a:pt x="15" y="19"/>
                    <a:pt x="14" y="19"/>
                  </a:cubicBezTo>
                  <a:cubicBezTo>
                    <a:pt x="14" y="20"/>
                    <a:pt x="15" y="20"/>
                    <a:pt x="15" y="23"/>
                  </a:cubicBezTo>
                  <a:cubicBezTo>
                    <a:pt x="16" y="25"/>
                    <a:pt x="18" y="28"/>
                    <a:pt x="19" y="29"/>
                  </a:cubicBezTo>
                  <a:cubicBezTo>
                    <a:pt x="20" y="30"/>
                    <a:pt x="22" y="30"/>
                    <a:pt x="23" y="29"/>
                  </a:cubicBezTo>
                  <a:cubicBezTo>
                    <a:pt x="24" y="28"/>
                    <a:pt x="26" y="29"/>
                    <a:pt x="28" y="29"/>
                  </a:cubicBezTo>
                  <a:cubicBezTo>
                    <a:pt x="30" y="30"/>
                    <a:pt x="31" y="30"/>
                    <a:pt x="31" y="30"/>
                  </a:cubicBezTo>
                  <a:cubicBezTo>
                    <a:pt x="32" y="29"/>
                    <a:pt x="34" y="29"/>
                    <a:pt x="35" y="29"/>
                  </a:cubicBezTo>
                  <a:cubicBezTo>
                    <a:pt x="36" y="29"/>
                    <a:pt x="38" y="29"/>
                    <a:pt x="39" y="29"/>
                  </a:cubicBezTo>
                  <a:cubicBezTo>
                    <a:pt x="40" y="29"/>
                    <a:pt x="41" y="29"/>
                    <a:pt x="43" y="27"/>
                  </a:cubicBezTo>
                  <a:cubicBezTo>
                    <a:pt x="46" y="26"/>
                    <a:pt x="45" y="27"/>
                    <a:pt x="44" y="29"/>
                  </a:cubicBezTo>
                  <a:cubicBezTo>
                    <a:pt x="42" y="30"/>
                    <a:pt x="44" y="30"/>
                    <a:pt x="44" y="30"/>
                  </a:cubicBezTo>
                  <a:cubicBezTo>
                    <a:pt x="45" y="30"/>
                    <a:pt x="43" y="31"/>
                    <a:pt x="45" y="32"/>
                  </a:cubicBezTo>
                  <a:cubicBezTo>
                    <a:pt x="46" y="32"/>
                    <a:pt x="45" y="32"/>
                    <a:pt x="44" y="33"/>
                  </a:cubicBezTo>
                  <a:cubicBezTo>
                    <a:pt x="43" y="35"/>
                    <a:pt x="43" y="34"/>
                    <a:pt x="42" y="34"/>
                  </a:cubicBezTo>
                  <a:cubicBezTo>
                    <a:pt x="42" y="35"/>
                    <a:pt x="41" y="33"/>
                    <a:pt x="41" y="34"/>
                  </a:cubicBezTo>
                  <a:cubicBezTo>
                    <a:pt x="41" y="36"/>
                    <a:pt x="41" y="35"/>
                    <a:pt x="41" y="35"/>
                  </a:cubicBezTo>
                  <a:cubicBezTo>
                    <a:pt x="40" y="34"/>
                    <a:pt x="40" y="34"/>
                    <a:pt x="39" y="34"/>
                  </a:cubicBezTo>
                  <a:cubicBezTo>
                    <a:pt x="38" y="35"/>
                    <a:pt x="38" y="35"/>
                    <a:pt x="38" y="34"/>
                  </a:cubicBezTo>
                  <a:cubicBezTo>
                    <a:pt x="38" y="33"/>
                    <a:pt x="38" y="33"/>
                    <a:pt x="37" y="35"/>
                  </a:cubicBezTo>
                  <a:cubicBezTo>
                    <a:pt x="37" y="36"/>
                    <a:pt x="37" y="35"/>
                    <a:pt x="36" y="34"/>
                  </a:cubicBezTo>
                  <a:cubicBezTo>
                    <a:pt x="36" y="33"/>
                    <a:pt x="37" y="33"/>
                    <a:pt x="34" y="32"/>
                  </a:cubicBezTo>
                  <a:cubicBezTo>
                    <a:pt x="32" y="31"/>
                    <a:pt x="29" y="36"/>
                    <a:pt x="28" y="37"/>
                  </a:cubicBezTo>
                  <a:cubicBezTo>
                    <a:pt x="28" y="38"/>
                    <a:pt x="26" y="37"/>
                    <a:pt x="25" y="37"/>
                  </a:cubicBezTo>
                  <a:cubicBezTo>
                    <a:pt x="25" y="36"/>
                    <a:pt x="24" y="36"/>
                    <a:pt x="24" y="37"/>
                  </a:cubicBezTo>
                  <a:cubicBezTo>
                    <a:pt x="23" y="37"/>
                    <a:pt x="22" y="36"/>
                    <a:pt x="21" y="36"/>
                  </a:cubicBezTo>
                  <a:cubicBezTo>
                    <a:pt x="20" y="35"/>
                    <a:pt x="19" y="36"/>
                    <a:pt x="17" y="37"/>
                  </a:cubicBezTo>
                  <a:cubicBezTo>
                    <a:pt x="15" y="37"/>
                    <a:pt x="16" y="38"/>
                    <a:pt x="18" y="39"/>
                  </a:cubicBezTo>
                  <a:cubicBezTo>
                    <a:pt x="20" y="39"/>
                    <a:pt x="24" y="42"/>
                    <a:pt x="25" y="44"/>
                  </a:cubicBezTo>
                  <a:cubicBezTo>
                    <a:pt x="27" y="46"/>
                    <a:pt x="27" y="45"/>
                    <a:pt x="28" y="45"/>
                  </a:cubicBezTo>
                  <a:cubicBezTo>
                    <a:pt x="28" y="44"/>
                    <a:pt x="28" y="45"/>
                    <a:pt x="29" y="47"/>
                  </a:cubicBezTo>
                  <a:cubicBezTo>
                    <a:pt x="30" y="49"/>
                    <a:pt x="30" y="49"/>
                    <a:pt x="28" y="50"/>
                  </a:cubicBezTo>
                  <a:cubicBezTo>
                    <a:pt x="26" y="50"/>
                    <a:pt x="28" y="51"/>
                    <a:pt x="28" y="55"/>
                  </a:cubicBezTo>
                  <a:cubicBezTo>
                    <a:pt x="29" y="58"/>
                    <a:pt x="31" y="57"/>
                    <a:pt x="31" y="57"/>
                  </a:cubicBezTo>
                  <a:cubicBezTo>
                    <a:pt x="31" y="57"/>
                    <a:pt x="32" y="56"/>
                    <a:pt x="34" y="56"/>
                  </a:cubicBezTo>
                  <a:cubicBezTo>
                    <a:pt x="36" y="56"/>
                    <a:pt x="36" y="54"/>
                    <a:pt x="37" y="52"/>
                  </a:cubicBezTo>
                  <a:cubicBezTo>
                    <a:pt x="38" y="50"/>
                    <a:pt x="41" y="44"/>
                    <a:pt x="42" y="42"/>
                  </a:cubicBezTo>
                  <a:cubicBezTo>
                    <a:pt x="44" y="39"/>
                    <a:pt x="43" y="42"/>
                    <a:pt x="42" y="43"/>
                  </a:cubicBezTo>
                  <a:cubicBezTo>
                    <a:pt x="41" y="44"/>
                    <a:pt x="41" y="43"/>
                    <a:pt x="41" y="45"/>
                  </a:cubicBezTo>
                  <a:cubicBezTo>
                    <a:pt x="42" y="47"/>
                    <a:pt x="41" y="46"/>
                    <a:pt x="41" y="48"/>
                  </a:cubicBezTo>
                  <a:cubicBezTo>
                    <a:pt x="41" y="50"/>
                    <a:pt x="42" y="50"/>
                    <a:pt x="43" y="50"/>
                  </a:cubicBezTo>
                  <a:cubicBezTo>
                    <a:pt x="44" y="49"/>
                    <a:pt x="44" y="52"/>
                    <a:pt x="45" y="53"/>
                  </a:cubicBezTo>
                  <a:cubicBezTo>
                    <a:pt x="46" y="54"/>
                    <a:pt x="47" y="53"/>
                    <a:pt x="47" y="52"/>
                  </a:cubicBezTo>
                  <a:cubicBezTo>
                    <a:pt x="48" y="51"/>
                    <a:pt x="50" y="54"/>
                    <a:pt x="50" y="55"/>
                  </a:cubicBezTo>
                  <a:cubicBezTo>
                    <a:pt x="51" y="56"/>
                    <a:pt x="51" y="56"/>
                    <a:pt x="51" y="55"/>
                  </a:cubicBezTo>
                  <a:cubicBezTo>
                    <a:pt x="51" y="54"/>
                    <a:pt x="52" y="54"/>
                    <a:pt x="54" y="55"/>
                  </a:cubicBezTo>
                  <a:cubicBezTo>
                    <a:pt x="55" y="55"/>
                    <a:pt x="55" y="54"/>
                    <a:pt x="57" y="54"/>
                  </a:cubicBezTo>
                  <a:cubicBezTo>
                    <a:pt x="60" y="53"/>
                    <a:pt x="59" y="55"/>
                    <a:pt x="58" y="55"/>
                  </a:cubicBezTo>
                  <a:cubicBezTo>
                    <a:pt x="57" y="55"/>
                    <a:pt x="56" y="54"/>
                    <a:pt x="55" y="56"/>
                  </a:cubicBezTo>
                  <a:cubicBezTo>
                    <a:pt x="55" y="59"/>
                    <a:pt x="63" y="61"/>
                    <a:pt x="65" y="61"/>
                  </a:cubicBezTo>
                  <a:cubicBezTo>
                    <a:pt x="67" y="62"/>
                    <a:pt x="90" y="69"/>
                    <a:pt x="96" y="71"/>
                  </a:cubicBezTo>
                  <a:cubicBezTo>
                    <a:pt x="102" y="73"/>
                    <a:pt x="106" y="77"/>
                    <a:pt x="106" y="79"/>
                  </a:cubicBezTo>
                  <a:cubicBezTo>
                    <a:pt x="106" y="82"/>
                    <a:pt x="106" y="81"/>
                    <a:pt x="108" y="81"/>
                  </a:cubicBezTo>
                  <a:cubicBezTo>
                    <a:pt x="110" y="80"/>
                    <a:pt x="110" y="80"/>
                    <a:pt x="109" y="81"/>
                  </a:cubicBezTo>
                  <a:cubicBezTo>
                    <a:pt x="107" y="82"/>
                    <a:pt x="108" y="82"/>
                    <a:pt x="110" y="82"/>
                  </a:cubicBezTo>
                  <a:cubicBezTo>
                    <a:pt x="111" y="83"/>
                    <a:pt x="110" y="82"/>
                    <a:pt x="110" y="84"/>
                  </a:cubicBezTo>
                  <a:cubicBezTo>
                    <a:pt x="109" y="86"/>
                    <a:pt x="111" y="90"/>
                    <a:pt x="114" y="93"/>
                  </a:cubicBezTo>
                  <a:cubicBezTo>
                    <a:pt x="118" y="96"/>
                    <a:pt x="116" y="95"/>
                    <a:pt x="117" y="96"/>
                  </a:cubicBezTo>
                  <a:cubicBezTo>
                    <a:pt x="118" y="97"/>
                    <a:pt x="122" y="98"/>
                    <a:pt x="116" y="98"/>
                  </a:cubicBezTo>
                  <a:cubicBezTo>
                    <a:pt x="110" y="98"/>
                    <a:pt x="116" y="101"/>
                    <a:pt x="120" y="103"/>
                  </a:cubicBezTo>
                  <a:cubicBezTo>
                    <a:pt x="125" y="104"/>
                    <a:pt x="119" y="103"/>
                    <a:pt x="116" y="103"/>
                  </a:cubicBezTo>
                  <a:cubicBezTo>
                    <a:pt x="113" y="103"/>
                    <a:pt x="120" y="108"/>
                    <a:pt x="121" y="109"/>
                  </a:cubicBezTo>
                  <a:cubicBezTo>
                    <a:pt x="122" y="110"/>
                    <a:pt x="120" y="112"/>
                    <a:pt x="120" y="113"/>
                  </a:cubicBezTo>
                  <a:cubicBezTo>
                    <a:pt x="119" y="114"/>
                    <a:pt x="119" y="115"/>
                    <a:pt x="118" y="116"/>
                  </a:cubicBezTo>
                  <a:cubicBezTo>
                    <a:pt x="118" y="118"/>
                    <a:pt x="118" y="118"/>
                    <a:pt x="118" y="119"/>
                  </a:cubicBezTo>
                  <a:cubicBezTo>
                    <a:pt x="119" y="120"/>
                    <a:pt x="119" y="119"/>
                    <a:pt x="120" y="118"/>
                  </a:cubicBezTo>
                  <a:cubicBezTo>
                    <a:pt x="121" y="118"/>
                    <a:pt x="121" y="117"/>
                    <a:pt x="123" y="116"/>
                  </a:cubicBezTo>
                  <a:cubicBezTo>
                    <a:pt x="124" y="115"/>
                    <a:pt x="124" y="115"/>
                    <a:pt x="124" y="117"/>
                  </a:cubicBezTo>
                  <a:cubicBezTo>
                    <a:pt x="124" y="119"/>
                    <a:pt x="127" y="118"/>
                    <a:pt x="129" y="117"/>
                  </a:cubicBezTo>
                  <a:cubicBezTo>
                    <a:pt x="130" y="117"/>
                    <a:pt x="130" y="117"/>
                    <a:pt x="132" y="117"/>
                  </a:cubicBezTo>
                  <a:cubicBezTo>
                    <a:pt x="133" y="117"/>
                    <a:pt x="133" y="117"/>
                    <a:pt x="134" y="116"/>
                  </a:cubicBezTo>
                  <a:cubicBezTo>
                    <a:pt x="135" y="116"/>
                    <a:pt x="136" y="114"/>
                    <a:pt x="135" y="116"/>
                  </a:cubicBezTo>
                  <a:cubicBezTo>
                    <a:pt x="134" y="119"/>
                    <a:pt x="146" y="129"/>
                    <a:pt x="149" y="131"/>
                  </a:cubicBezTo>
                  <a:cubicBezTo>
                    <a:pt x="149" y="131"/>
                    <a:pt x="149" y="132"/>
                    <a:pt x="149" y="132"/>
                  </a:cubicBezTo>
                  <a:cubicBezTo>
                    <a:pt x="149" y="125"/>
                    <a:pt x="149" y="103"/>
                    <a:pt x="150" y="101"/>
                  </a:cubicBezTo>
                  <a:cubicBezTo>
                    <a:pt x="150" y="98"/>
                    <a:pt x="148" y="98"/>
                    <a:pt x="148" y="9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4" name="Freeform 701">
              <a:extLst>
                <a:ext uri="{FF2B5EF4-FFF2-40B4-BE49-F238E27FC236}">
                  <a16:creationId xmlns="" xmlns:a16="http://schemas.microsoft.com/office/drawing/2014/main" id="{5B6E4C9D-4AD9-4030-8B48-4604509A5F7F}"/>
                </a:ext>
              </a:extLst>
            </p:cNvPr>
            <p:cNvSpPr>
              <a:spLocks/>
            </p:cNvSpPr>
            <p:nvPr/>
          </p:nvSpPr>
          <p:spPr bwMode="auto">
            <a:xfrm>
              <a:off x="4850389" y="3378023"/>
              <a:ext cx="27776" cy="22220"/>
            </a:xfrm>
            <a:custGeom>
              <a:avLst/>
              <a:gdLst>
                <a:gd name="T0" fmla="*/ 26 w 26"/>
                <a:gd name="T1" fmla="*/ 2 h 22"/>
                <a:gd name="T2" fmla="*/ 23 w 26"/>
                <a:gd name="T3" fmla="*/ 0 h 22"/>
                <a:gd name="T4" fmla="*/ 17 w 26"/>
                <a:gd name="T5" fmla="*/ 3 h 22"/>
                <a:gd name="T6" fmla="*/ 16 w 26"/>
                <a:gd name="T7" fmla="*/ 4 h 22"/>
                <a:gd name="T8" fmla="*/ 15 w 26"/>
                <a:gd name="T9" fmla="*/ 7 h 22"/>
                <a:gd name="T10" fmla="*/ 14 w 26"/>
                <a:gd name="T11" fmla="*/ 8 h 22"/>
                <a:gd name="T12" fmla="*/ 9 w 26"/>
                <a:gd name="T13" fmla="*/ 6 h 22"/>
                <a:gd name="T14" fmla="*/ 6 w 26"/>
                <a:gd name="T15" fmla="*/ 9 h 22"/>
                <a:gd name="T16" fmla="*/ 4 w 26"/>
                <a:gd name="T17" fmla="*/ 11 h 22"/>
                <a:gd name="T18" fmla="*/ 5 w 26"/>
                <a:gd name="T19" fmla="*/ 16 h 22"/>
                <a:gd name="T20" fmla="*/ 3 w 26"/>
                <a:gd name="T21" fmla="*/ 20 h 22"/>
                <a:gd name="T22" fmla="*/ 3 w 26"/>
                <a:gd name="T23" fmla="*/ 21 h 22"/>
                <a:gd name="T24" fmla="*/ 7 w 26"/>
                <a:gd name="T25" fmla="*/ 20 h 22"/>
                <a:gd name="T26" fmla="*/ 13 w 26"/>
                <a:gd name="T27" fmla="*/ 19 h 22"/>
                <a:gd name="T28" fmla="*/ 17 w 26"/>
                <a:gd name="T29" fmla="*/ 17 h 22"/>
                <a:gd name="T30" fmla="*/ 24 w 26"/>
                <a:gd name="T31" fmla="*/ 9 h 22"/>
                <a:gd name="T32" fmla="*/ 25 w 26"/>
                <a:gd name="T33" fmla="*/ 9 h 22"/>
                <a:gd name="T34" fmla="*/ 26 w 26"/>
                <a:gd name="T35" fmla="*/ 4 h 22"/>
                <a:gd name="T36" fmla="*/ 26 w 26"/>
                <a:gd name="T3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2">
                  <a:moveTo>
                    <a:pt x="26" y="2"/>
                  </a:moveTo>
                  <a:cubicBezTo>
                    <a:pt x="26" y="1"/>
                    <a:pt x="24" y="1"/>
                    <a:pt x="23" y="0"/>
                  </a:cubicBezTo>
                  <a:cubicBezTo>
                    <a:pt x="21" y="1"/>
                    <a:pt x="17" y="3"/>
                    <a:pt x="17" y="3"/>
                  </a:cubicBezTo>
                  <a:cubicBezTo>
                    <a:pt x="17" y="4"/>
                    <a:pt x="16" y="4"/>
                    <a:pt x="16" y="4"/>
                  </a:cubicBezTo>
                  <a:cubicBezTo>
                    <a:pt x="16" y="5"/>
                    <a:pt x="15" y="6"/>
                    <a:pt x="15" y="7"/>
                  </a:cubicBezTo>
                  <a:cubicBezTo>
                    <a:pt x="14" y="8"/>
                    <a:pt x="14" y="8"/>
                    <a:pt x="14" y="8"/>
                  </a:cubicBezTo>
                  <a:cubicBezTo>
                    <a:pt x="9" y="6"/>
                    <a:pt x="9" y="6"/>
                    <a:pt x="9" y="6"/>
                  </a:cubicBezTo>
                  <a:cubicBezTo>
                    <a:pt x="8" y="7"/>
                    <a:pt x="6" y="9"/>
                    <a:pt x="6" y="9"/>
                  </a:cubicBezTo>
                  <a:cubicBezTo>
                    <a:pt x="5" y="10"/>
                    <a:pt x="5" y="10"/>
                    <a:pt x="4" y="11"/>
                  </a:cubicBezTo>
                  <a:cubicBezTo>
                    <a:pt x="4" y="13"/>
                    <a:pt x="4" y="15"/>
                    <a:pt x="5" y="16"/>
                  </a:cubicBezTo>
                  <a:cubicBezTo>
                    <a:pt x="6" y="17"/>
                    <a:pt x="6" y="17"/>
                    <a:pt x="3" y="20"/>
                  </a:cubicBezTo>
                  <a:cubicBezTo>
                    <a:pt x="0" y="22"/>
                    <a:pt x="3" y="21"/>
                    <a:pt x="3" y="21"/>
                  </a:cubicBezTo>
                  <a:cubicBezTo>
                    <a:pt x="3" y="21"/>
                    <a:pt x="6" y="20"/>
                    <a:pt x="7" y="20"/>
                  </a:cubicBezTo>
                  <a:cubicBezTo>
                    <a:pt x="8" y="20"/>
                    <a:pt x="12" y="19"/>
                    <a:pt x="13" y="19"/>
                  </a:cubicBezTo>
                  <a:cubicBezTo>
                    <a:pt x="15" y="19"/>
                    <a:pt x="16" y="18"/>
                    <a:pt x="17" y="17"/>
                  </a:cubicBezTo>
                  <a:cubicBezTo>
                    <a:pt x="18" y="17"/>
                    <a:pt x="24" y="10"/>
                    <a:pt x="24" y="9"/>
                  </a:cubicBezTo>
                  <a:cubicBezTo>
                    <a:pt x="25" y="9"/>
                    <a:pt x="25" y="9"/>
                    <a:pt x="25" y="9"/>
                  </a:cubicBezTo>
                  <a:cubicBezTo>
                    <a:pt x="25" y="7"/>
                    <a:pt x="26" y="5"/>
                    <a:pt x="26" y="4"/>
                  </a:cubicBezTo>
                  <a:cubicBezTo>
                    <a:pt x="26" y="3"/>
                    <a:pt x="26" y="3"/>
                    <a:pt x="2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5" name="Freeform 702">
              <a:extLst>
                <a:ext uri="{FF2B5EF4-FFF2-40B4-BE49-F238E27FC236}">
                  <a16:creationId xmlns="" xmlns:a16="http://schemas.microsoft.com/office/drawing/2014/main" id="{E3858B38-6A97-4BD8-A26B-D03962C67732}"/>
                </a:ext>
              </a:extLst>
            </p:cNvPr>
            <p:cNvSpPr>
              <a:spLocks/>
            </p:cNvSpPr>
            <p:nvPr/>
          </p:nvSpPr>
          <p:spPr bwMode="auto">
            <a:xfrm>
              <a:off x="4627076" y="3172485"/>
              <a:ext cx="157764" cy="133322"/>
            </a:xfrm>
            <a:custGeom>
              <a:avLst/>
              <a:gdLst>
                <a:gd name="T0" fmla="*/ 111 w 152"/>
                <a:gd name="T1" fmla="*/ 0 h 128"/>
                <a:gd name="T2" fmla="*/ 105 w 152"/>
                <a:gd name="T3" fmla="*/ 0 h 128"/>
                <a:gd name="T4" fmla="*/ 100 w 152"/>
                <a:gd name="T5" fmla="*/ 6 h 128"/>
                <a:gd name="T6" fmla="*/ 101 w 152"/>
                <a:gd name="T7" fmla="*/ 14 h 128"/>
                <a:gd name="T8" fmla="*/ 96 w 152"/>
                <a:gd name="T9" fmla="*/ 20 h 128"/>
                <a:gd name="T10" fmla="*/ 93 w 152"/>
                <a:gd name="T11" fmla="*/ 26 h 128"/>
                <a:gd name="T12" fmla="*/ 94 w 152"/>
                <a:gd name="T13" fmla="*/ 28 h 128"/>
                <a:gd name="T14" fmla="*/ 89 w 152"/>
                <a:gd name="T15" fmla="*/ 34 h 128"/>
                <a:gd name="T16" fmla="*/ 85 w 152"/>
                <a:gd name="T17" fmla="*/ 43 h 128"/>
                <a:gd name="T18" fmla="*/ 73 w 152"/>
                <a:gd name="T19" fmla="*/ 46 h 128"/>
                <a:gd name="T20" fmla="*/ 63 w 152"/>
                <a:gd name="T21" fmla="*/ 44 h 128"/>
                <a:gd name="T22" fmla="*/ 59 w 152"/>
                <a:gd name="T23" fmla="*/ 42 h 128"/>
                <a:gd name="T24" fmla="*/ 49 w 152"/>
                <a:gd name="T25" fmla="*/ 46 h 128"/>
                <a:gd name="T26" fmla="*/ 35 w 152"/>
                <a:gd name="T27" fmla="*/ 49 h 128"/>
                <a:gd name="T28" fmla="*/ 22 w 152"/>
                <a:gd name="T29" fmla="*/ 50 h 128"/>
                <a:gd name="T30" fmla="*/ 13 w 152"/>
                <a:gd name="T31" fmla="*/ 41 h 128"/>
                <a:gd name="T32" fmla="*/ 12 w 152"/>
                <a:gd name="T33" fmla="*/ 34 h 128"/>
                <a:gd name="T34" fmla="*/ 5 w 152"/>
                <a:gd name="T35" fmla="*/ 40 h 128"/>
                <a:gd name="T36" fmla="*/ 3 w 152"/>
                <a:gd name="T37" fmla="*/ 47 h 128"/>
                <a:gd name="T38" fmla="*/ 2 w 152"/>
                <a:gd name="T39" fmla="*/ 51 h 128"/>
                <a:gd name="T40" fmla="*/ 1 w 152"/>
                <a:gd name="T41" fmla="*/ 59 h 128"/>
                <a:gd name="T42" fmla="*/ 6 w 152"/>
                <a:gd name="T43" fmla="*/ 63 h 128"/>
                <a:gd name="T44" fmla="*/ 5 w 152"/>
                <a:gd name="T45" fmla="*/ 67 h 128"/>
                <a:gd name="T46" fmla="*/ 3 w 152"/>
                <a:gd name="T47" fmla="*/ 70 h 128"/>
                <a:gd name="T48" fmla="*/ 13 w 152"/>
                <a:gd name="T49" fmla="*/ 79 h 128"/>
                <a:gd name="T50" fmla="*/ 18 w 152"/>
                <a:gd name="T51" fmla="*/ 89 h 128"/>
                <a:gd name="T52" fmla="*/ 20 w 152"/>
                <a:gd name="T53" fmla="*/ 100 h 128"/>
                <a:gd name="T54" fmla="*/ 20 w 152"/>
                <a:gd name="T55" fmla="*/ 106 h 128"/>
                <a:gd name="T56" fmla="*/ 28 w 152"/>
                <a:gd name="T57" fmla="*/ 110 h 128"/>
                <a:gd name="T58" fmla="*/ 39 w 152"/>
                <a:gd name="T59" fmla="*/ 109 h 128"/>
                <a:gd name="T60" fmla="*/ 44 w 152"/>
                <a:gd name="T61" fmla="*/ 108 h 128"/>
                <a:gd name="T62" fmla="*/ 46 w 152"/>
                <a:gd name="T63" fmla="*/ 117 h 128"/>
                <a:gd name="T64" fmla="*/ 62 w 152"/>
                <a:gd name="T65" fmla="*/ 110 h 128"/>
                <a:gd name="T66" fmla="*/ 70 w 152"/>
                <a:gd name="T67" fmla="*/ 113 h 128"/>
                <a:gd name="T68" fmla="*/ 76 w 152"/>
                <a:gd name="T69" fmla="*/ 116 h 128"/>
                <a:gd name="T70" fmla="*/ 81 w 152"/>
                <a:gd name="T71" fmla="*/ 114 h 128"/>
                <a:gd name="T72" fmla="*/ 82 w 152"/>
                <a:gd name="T73" fmla="*/ 116 h 128"/>
                <a:gd name="T74" fmla="*/ 85 w 152"/>
                <a:gd name="T75" fmla="*/ 117 h 128"/>
                <a:gd name="T76" fmla="*/ 88 w 152"/>
                <a:gd name="T77" fmla="*/ 126 h 128"/>
                <a:gd name="T78" fmla="*/ 107 w 152"/>
                <a:gd name="T79" fmla="*/ 115 h 128"/>
                <a:gd name="T80" fmla="*/ 110 w 152"/>
                <a:gd name="T81" fmla="*/ 108 h 128"/>
                <a:gd name="T82" fmla="*/ 112 w 152"/>
                <a:gd name="T83" fmla="*/ 102 h 128"/>
                <a:gd name="T84" fmla="*/ 111 w 152"/>
                <a:gd name="T85" fmla="*/ 96 h 128"/>
                <a:gd name="T86" fmla="*/ 112 w 152"/>
                <a:gd name="T87" fmla="*/ 91 h 128"/>
                <a:gd name="T88" fmla="*/ 117 w 152"/>
                <a:gd name="T89" fmla="*/ 83 h 128"/>
                <a:gd name="T90" fmla="*/ 125 w 152"/>
                <a:gd name="T91" fmla="*/ 78 h 128"/>
                <a:gd name="T92" fmla="*/ 130 w 152"/>
                <a:gd name="T93" fmla="*/ 77 h 128"/>
                <a:gd name="T94" fmla="*/ 130 w 152"/>
                <a:gd name="T95" fmla="*/ 73 h 128"/>
                <a:gd name="T96" fmla="*/ 128 w 152"/>
                <a:gd name="T97" fmla="*/ 70 h 128"/>
                <a:gd name="T98" fmla="*/ 135 w 152"/>
                <a:gd name="T99" fmla="*/ 53 h 128"/>
                <a:gd name="T100" fmla="*/ 136 w 152"/>
                <a:gd name="T101" fmla="*/ 50 h 128"/>
                <a:gd name="T102" fmla="*/ 150 w 152"/>
                <a:gd name="T103" fmla="*/ 51 h 128"/>
                <a:gd name="T104" fmla="*/ 133 w 152"/>
                <a:gd name="T105" fmla="*/ 36 h 128"/>
                <a:gd name="T106" fmla="*/ 135 w 152"/>
                <a:gd name="T107" fmla="*/ 34 h 128"/>
                <a:gd name="T108" fmla="*/ 131 w 152"/>
                <a:gd name="T109" fmla="*/ 23 h 128"/>
                <a:gd name="T110" fmla="*/ 129 w 152"/>
                <a:gd name="T111" fmla="*/ 19 h 128"/>
                <a:gd name="T112" fmla="*/ 125 w 152"/>
                <a:gd name="T113" fmla="*/ 13 h 128"/>
                <a:gd name="T114" fmla="*/ 129 w 152"/>
                <a:gd name="T115" fmla="*/ 10 h 128"/>
                <a:gd name="T116" fmla="*/ 132 w 152"/>
                <a:gd name="T117" fmla="*/ 8 h 128"/>
                <a:gd name="T118" fmla="*/ 128 w 152"/>
                <a:gd name="T119" fmla="*/ 3 h 128"/>
                <a:gd name="T120" fmla="*/ 128 w 152"/>
                <a:gd name="T121"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28">
                  <a:moveTo>
                    <a:pt x="120" y="0"/>
                  </a:moveTo>
                  <a:cubicBezTo>
                    <a:pt x="119" y="0"/>
                    <a:pt x="112" y="0"/>
                    <a:pt x="111" y="0"/>
                  </a:cubicBezTo>
                  <a:cubicBezTo>
                    <a:pt x="110" y="0"/>
                    <a:pt x="108" y="0"/>
                    <a:pt x="107" y="0"/>
                  </a:cubicBezTo>
                  <a:cubicBezTo>
                    <a:pt x="106" y="1"/>
                    <a:pt x="106" y="0"/>
                    <a:pt x="105" y="0"/>
                  </a:cubicBezTo>
                  <a:cubicBezTo>
                    <a:pt x="104" y="0"/>
                    <a:pt x="104" y="0"/>
                    <a:pt x="104" y="1"/>
                  </a:cubicBezTo>
                  <a:cubicBezTo>
                    <a:pt x="103" y="1"/>
                    <a:pt x="101" y="4"/>
                    <a:pt x="100" y="6"/>
                  </a:cubicBezTo>
                  <a:cubicBezTo>
                    <a:pt x="99" y="7"/>
                    <a:pt x="100" y="8"/>
                    <a:pt x="100" y="10"/>
                  </a:cubicBezTo>
                  <a:cubicBezTo>
                    <a:pt x="100" y="12"/>
                    <a:pt x="101" y="13"/>
                    <a:pt x="101" y="14"/>
                  </a:cubicBezTo>
                  <a:cubicBezTo>
                    <a:pt x="101" y="16"/>
                    <a:pt x="100" y="17"/>
                    <a:pt x="99" y="18"/>
                  </a:cubicBezTo>
                  <a:cubicBezTo>
                    <a:pt x="99" y="20"/>
                    <a:pt x="98" y="20"/>
                    <a:pt x="96" y="20"/>
                  </a:cubicBezTo>
                  <a:cubicBezTo>
                    <a:pt x="95" y="20"/>
                    <a:pt x="95" y="20"/>
                    <a:pt x="94" y="22"/>
                  </a:cubicBezTo>
                  <a:cubicBezTo>
                    <a:pt x="92" y="23"/>
                    <a:pt x="92" y="25"/>
                    <a:pt x="93" y="26"/>
                  </a:cubicBezTo>
                  <a:cubicBezTo>
                    <a:pt x="93" y="27"/>
                    <a:pt x="94" y="26"/>
                    <a:pt x="94" y="27"/>
                  </a:cubicBezTo>
                  <a:cubicBezTo>
                    <a:pt x="95" y="27"/>
                    <a:pt x="94" y="28"/>
                    <a:pt x="94" y="28"/>
                  </a:cubicBezTo>
                  <a:cubicBezTo>
                    <a:pt x="94" y="28"/>
                    <a:pt x="91" y="30"/>
                    <a:pt x="90" y="31"/>
                  </a:cubicBezTo>
                  <a:cubicBezTo>
                    <a:pt x="88" y="31"/>
                    <a:pt x="88" y="32"/>
                    <a:pt x="89" y="34"/>
                  </a:cubicBezTo>
                  <a:cubicBezTo>
                    <a:pt x="90" y="36"/>
                    <a:pt x="88" y="37"/>
                    <a:pt x="87" y="38"/>
                  </a:cubicBezTo>
                  <a:cubicBezTo>
                    <a:pt x="86" y="39"/>
                    <a:pt x="85" y="42"/>
                    <a:pt x="85" y="43"/>
                  </a:cubicBezTo>
                  <a:cubicBezTo>
                    <a:pt x="85" y="44"/>
                    <a:pt x="84" y="43"/>
                    <a:pt x="81" y="44"/>
                  </a:cubicBezTo>
                  <a:cubicBezTo>
                    <a:pt x="79" y="44"/>
                    <a:pt x="75" y="45"/>
                    <a:pt x="73" y="46"/>
                  </a:cubicBezTo>
                  <a:cubicBezTo>
                    <a:pt x="71" y="47"/>
                    <a:pt x="70" y="46"/>
                    <a:pt x="68" y="46"/>
                  </a:cubicBezTo>
                  <a:cubicBezTo>
                    <a:pt x="67" y="45"/>
                    <a:pt x="64" y="44"/>
                    <a:pt x="63" y="44"/>
                  </a:cubicBezTo>
                  <a:cubicBezTo>
                    <a:pt x="62" y="43"/>
                    <a:pt x="62" y="44"/>
                    <a:pt x="62" y="43"/>
                  </a:cubicBezTo>
                  <a:cubicBezTo>
                    <a:pt x="63" y="41"/>
                    <a:pt x="60" y="41"/>
                    <a:pt x="59" y="42"/>
                  </a:cubicBezTo>
                  <a:cubicBezTo>
                    <a:pt x="58" y="42"/>
                    <a:pt x="51" y="43"/>
                    <a:pt x="50" y="44"/>
                  </a:cubicBezTo>
                  <a:cubicBezTo>
                    <a:pt x="49" y="44"/>
                    <a:pt x="49" y="44"/>
                    <a:pt x="49" y="46"/>
                  </a:cubicBezTo>
                  <a:cubicBezTo>
                    <a:pt x="49" y="49"/>
                    <a:pt x="45" y="49"/>
                    <a:pt x="43" y="50"/>
                  </a:cubicBezTo>
                  <a:cubicBezTo>
                    <a:pt x="42" y="50"/>
                    <a:pt x="37" y="49"/>
                    <a:pt x="35" y="49"/>
                  </a:cubicBezTo>
                  <a:cubicBezTo>
                    <a:pt x="34" y="49"/>
                    <a:pt x="30" y="51"/>
                    <a:pt x="27" y="52"/>
                  </a:cubicBezTo>
                  <a:cubicBezTo>
                    <a:pt x="24" y="53"/>
                    <a:pt x="23" y="51"/>
                    <a:pt x="22" y="50"/>
                  </a:cubicBezTo>
                  <a:cubicBezTo>
                    <a:pt x="21" y="49"/>
                    <a:pt x="15" y="44"/>
                    <a:pt x="14" y="43"/>
                  </a:cubicBezTo>
                  <a:cubicBezTo>
                    <a:pt x="14" y="43"/>
                    <a:pt x="13" y="42"/>
                    <a:pt x="13" y="41"/>
                  </a:cubicBezTo>
                  <a:cubicBezTo>
                    <a:pt x="12" y="40"/>
                    <a:pt x="11" y="39"/>
                    <a:pt x="11" y="38"/>
                  </a:cubicBezTo>
                  <a:cubicBezTo>
                    <a:pt x="11" y="37"/>
                    <a:pt x="11" y="35"/>
                    <a:pt x="12" y="34"/>
                  </a:cubicBezTo>
                  <a:cubicBezTo>
                    <a:pt x="11" y="34"/>
                    <a:pt x="11" y="35"/>
                    <a:pt x="11" y="35"/>
                  </a:cubicBezTo>
                  <a:cubicBezTo>
                    <a:pt x="10" y="35"/>
                    <a:pt x="7" y="37"/>
                    <a:pt x="5" y="40"/>
                  </a:cubicBezTo>
                  <a:cubicBezTo>
                    <a:pt x="4" y="43"/>
                    <a:pt x="4" y="44"/>
                    <a:pt x="4" y="44"/>
                  </a:cubicBezTo>
                  <a:cubicBezTo>
                    <a:pt x="4" y="45"/>
                    <a:pt x="4" y="46"/>
                    <a:pt x="3" y="47"/>
                  </a:cubicBezTo>
                  <a:cubicBezTo>
                    <a:pt x="2" y="47"/>
                    <a:pt x="1" y="47"/>
                    <a:pt x="2" y="49"/>
                  </a:cubicBezTo>
                  <a:cubicBezTo>
                    <a:pt x="3" y="50"/>
                    <a:pt x="2" y="51"/>
                    <a:pt x="2" y="51"/>
                  </a:cubicBezTo>
                  <a:cubicBezTo>
                    <a:pt x="1" y="52"/>
                    <a:pt x="0" y="53"/>
                    <a:pt x="1" y="55"/>
                  </a:cubicBezTo>
                  <a:cubicBezTo>
                    <a:pt x="2" y="57"/>
                    <a:pt x="1" y="58"/>
                    <a:pt x="1" y="59"/>
                  </a:cubicBezTo>
                  <a:cubicBezTo>
                    <a:pt x="1" y="60"/>
                    <a:pt x="1" y="60"/>
                    <a:pt x="2" y="61"/>
                  </a:cubicBezTo>
                  <a:cubicBezTo>
                    <a:pt x="4" y="62"/>
                    <a:pt x="5" y="63"/>
                    <a:pt x="6" y="63"/>
                  </a:cubicBezTo>
                  <a:cubicBezTo>
                    <a:pt x="6" y="64"/>
                    <a:pt x="7" y="65"/>
                    <a:pt x="6" y="65"/>
                  </a:cubicBezTo>
                  <a:cubicBezTo>
                    <a:pt x="5" y="65"/>
                    <a:pt x="5" y="65"/>
                    <a:pt x="5" y="67"/>
                  </a:cubicBezTo>
                  <a:cubicBezTo>
                    <a:pt x="5" y="68"/>
                    <a:pt x="6" y="69"/>
                    <a:pt x="5" y="69"/>
                  </a:cubicBezTo>
                  <a:cubicBezTo>
                    <a:pt x="4" y="68"/>
                    <a:pt x="3" y="68"/>
                    <a:pt x="3" y="70"/>
                  </a:cubicBezTo>
                  <a:cubicBezTo>
                    <a:pt x="4" y="72"/>
                    <a:pt x="6" y="78"/>
                    <a:pt x="8" y="78"/>
                  </a:cubicBezTo>
                  <a:cubicBezTo>
                    <a:pt x="11" y="79"/>
                    <a:pt x="13" y="79"/>
                    <a:pt x="13" y="79"/>
                  </a:cubicBezTo>
                  <a:cubicBezTo>
                    <a:pt x="14" y="78"/>
                    <a:pt x="14" y="78"/>
                    <a:pt x="15" y="80"/>
                  </a:cubicBezTo>
                  <a:cubicBezTo>
                    <a:pt x="16" y="81"/>
                    <a:pt x="19" y="85"/>
                    <a:pt x="18" y="89"/>
                  </a:cubicBezTo>
                  <a:cubicBezTo>
                    <a:pt x="17" y="92"/>
                    <a:pt x="15" y="91"/>
                    <a:pt x="18" y="93"/>
                  </a:cubicBezTo>
                  <a:cubicBezTo>
                    <a:pt x="21" y="96"/>
                    <a:pt x="20" y="99"/>
                    <a:pt x="20" y="100"/>
                  </a:cubicBezTo>
                  <a:cubicBezTo>
                    <a:pt x="21" y="102"/>
                    <a:pt x="21" y="103"/>
                    <a:pt x="20" y="103"/>
                  </a:cubicBezTo>
                  <a:cubicBezTo>
                    <a:pt x="19" y="104"/>
                    <a:pt x="20" y="104"/>
                    <a:pt x="20" y="106"/>
                  </a:cubicBezTo>
                  <a:cubicBezTo>
                    <a:pt x="21" y="107"/>
                    <a:pt x="22" y="110"/>
                    <a:pt x="23" y="110"/>
                  </a:cubicBezTo>
                  <a:cubicBezTo>
                    <a:pt x="25" y="110"/>
                    <a:pt x="27" y="111"/>
                    <a:pt x="28" y="110"/>
                  </a:cubicBezTo>
                  <a:cubicBezTo>
                    <a:pt x="30" y="109"/>
                    <a:pt x="32" y="112"/>
                    <a:pt x="34" y="110"/>
                  </a:cubicBezTo>
                  <a:cubicBezTo>
                    <a:pt x="37" y="108"/>
                    <a:pt x="38" y="109"/>
                    <a:pt x="39" y="109"/>
                  </a:cubicBezTo>
                  <a:cubicBezTo>
                    <a:pt x="41" y="110"/>
                    <a:pt x="42" y="110"/>
                    <a:pt x="43" y="108"/>
                  </a:cubicBezTo>
                  <a:cubicBezTo>
                    <a:pt x="44" y="106"/>
                    <a:pt x="43" y="106"/>
                    <a:pt x="44" y="108"/>
                  </a:cubicBezTo>
                  <a:cubicBezTo>
                    <a:pt x="44" y="108"/>
                    <a:pt x="45" y="112"/>
                    <a:pt x="45" y="115"/>
                  </a:cubicBezTo>
                  <a:cubicBezTo>
                    <a:pt x="44" y="118"/>
                    <a:pt x="44" y="118"/>
                    <a:pt x="46" y="117"/>
                  </a:cubicBezTo>
                  <a:cubicBezTo>
                    <a:pt x="48" y="115"/>
                    <a:pt x="51" y="114"/>
                    <a:pt x="53" y="114"/>
                  </a:cubicBezTo>
                  <a:cubicBezTo>
                    <a:pt x="56" y="114"/>
                    <a:pt x="62" y="114"/>
                    <a:pt x="62" y="110"/>
                  </a:cubicBezTo>
                  <a:cubicBezTo>
                    <a:pt x="62" y="110"/>
                    <a:pt x="62" y="108"/>
                    <a:pt x="63" y="110"/>
                  </a:cubicBezTo>
                  <a:cubicBezTo>
                    <a:pt x="65" y="112"/>
                    <a:pt x="67" y="114"/>
                    <a:pt x="70" y="113"/>
                  </a:cubicBezTo>
                  <a:cubicBezTo>
                    <a:pt x="70" y="113"/>
                    <a:pt x="71" y="111"/>
                    <a:pt x="71" y="113"/>
                  </a:cubicBezTo>
                  <a:cubicBezTo>
                    <a:pt x="71" y="115"/>
                    <a:pt x="73" y="118"/>
                    <a:pt x="76" y="116"/>
                  </a:cubicBezTo>
                  <a:cubicBezTo>
                    <a:pt x="79" y="114"/>
                    <a:pt x="78" y="112"/>
                    <a:pt x="79" y="114"/>
                  </a:cubicBezTo>
                  <a:cubicBezTo>
                    <a:pt x="80" y="115"/>
                    <a:pt x="80" y="115"/>
                    <a:pt x="81" y="114"/>
                  </a:cubicBezTo>
                  <a:cubicBezTo>
                    <a:pt x="81" y="113"/>
                    <a:pt x="81" y="113"/>
                    <a:pt x="81" y="114"/>
                  </a:cubicBezTo>
                  <a:cubicBezTo>
                    <a:pt x="81" y="116"/>
                    <a:pt x="81" y="116"/>
                    <a:pt x="82" y="116"/>
                  </a:cubicBezTo>
                  <a:cubicBezTo>
                    <a:pt x="84" y="117"/>
                    <a:pt x="84" y="117"/>
                    <a:pt x="84" y="116"/>
                  </a:cubicBezTo>
                  <a:cubicBezTo>
                    <a:pt x="84" y="116"/>
                    <a:pt x="85" y="115"/>
                    <a:pt x="85" y="117"/>
                  </a:cubicBezTo>
                  <a:cubicBezTo>
                    <a:pt x="85" y="118"/>
                    <a:pt x="85" y="123"/>
                    <a:pt x="85" y="124"/>
                  </a:cubicBezTo>
                  <a:cubicBezTo>
                    <a:pt x="86" y="126"/>
                    <a:pt x="86" y="128"/>
                    <a:pt x="88" y="126"/>
                  </a:cubicBezTo>
                  <a:cubicBezTo>
                    <a:pt x="91" y="125"/>
                    <a:pt x="102" y="120"/>
                    <a:pt x="104" y="120"/>
                  </a:cubicBezTo>
                  <a:cubicBezTo>
                    <a:pt x="105" y="119"/>
                    <a:pt x="106" y="119"/>
                    <a:pt x="107" y="115"/>
                  </a:cubicBezTo>
                  <a:cubicBezTo>
                    <a:pt x="109" y="111"/>
                    <a:pt x="111" y="112"/>
                    <a:pt x="109" y="109"/>
                  </a:cubicBezTo>
                  <a:cubicBezTo>
                    <a:pt x="109" y="109"/>
                    <a:pt x="109" y="108"/>
                    <a:pt x="110" y="108"/>
                  </a:cubicBezTo>
                  <a:cubicBezTo>
                    <a:pt x="112" y="109"/>
                    <a:pt x="113" y="106"/>
                    <a:pt x="111" y="104"/>
                  </a:cubicBezTo>
                  <a:cubicBezTo>
                    <a:pt x="111" y="104"/>
                    <a:pt x="111" y="103"/>
                    <a:pt x="112" y="102"/>
                  </a:cubicBezTo>
                  <a:cubicBezTo>
                    <a:pt x="113" y="102"/>
                    <a:pt x="118" y="99"/>
                    <a:pt x="112" y="97"/>
                  </a:cubicBezTo>
                  <a:cubicBezTo>
                    <a:pt x="112" y="97"/>
                    <a:pt x="110" y="97"/>
                    <a:pt x="111" y="96"/>
                  </a:cubicBezTo>
                  <a:cubicBezTo>
                    <a:pt x="113" y="96"/>
                    <a:pt x="113" y="95"/>
                    <a:pt x="113" y="94"/>
                  </a:cubicBezTo>
                  <a:cubicBezTo>
                    <a:pt x="113" y="93"/>
                    <a:pt x="113" y="91"/>
                    <a:pt x="112" y="91"/>
                  </a:cubicBezTo>
                  <a:cubicBezTo>
                    <a:pt x="110" y="92"/>
                    <a:pt x="109" y="91"/>
                    <a:pt x="111" y="90"/>
                  </a:cubicBezTo>
                  <a:cubicBezTo>
                    <a:pt x="114" y="89"/>
                    <a:pt x="117" y="88"/>
                    <a:pt x="117" y="83"/>
                  </a:cubicBezTo>
                  <a:cubicBezTo>
                    <a:pt x="117" y="83"/>
                    <a:pt x="117" y="81"/>
                    <a:pt x="119" y="83"/>
                  </a:cubicBezTo>
                  <a:cubicBezTo>
                    <a:pt x="120" y="85"/>
                    <a:pt x="123" y="82"/>
                    <a:pt x="125" y="78"/>
                  </a:cubicBezTo>
                  <a:cubicBezTo>
                    <a:pt x="125" y="78"/>
                    <a:pt x="125" y="77"/>
                    <a:pt x="126" y="77"/>
                  </a:cubicBezTo>
                  <a:cubicBezTo>
                    <a:pt x="128" y="78"/>
                    <a:pt x="129" y="77"/>
                    <a:pt x="130" y="77"/>
                  </a:cubicBezTo>
                  <a:cubicBezTo>
                    <a:pt x="130" y="76"/>
                    <a:pt x="130" y="76"/>
                    <a:pt x="130" y="75"/>
                  </a:cubicBezTo>
                  <a:cubicBezTo>
                    <a:pt x="130" y="74"/>
                    <a:pt x="129" y="73"/>
                    <a:pt x="130" y="73"/>
                  </a:cubicBezTo>
                  <a:cubicBezTo>
                    <a:pt x="131" y="72"/>
                    <a:pt x="131" y="71"/>
                    <a:pt x="130" y="71"/>
                  </a:cubicBezTo>
                  <a:cubicBezTo>
                    <a:pt x="128" y="72"/>
                    <a:pt x="128" y="72"/>
                    <a:pt x="128" y="70"/>
                  </a:cubicBezTo>
                  <a:cubicBezTo>
                    <a:pt x="128" y="68"/>
                    <a:pt x="128" y="59"/>
                    <a:pt x="132" y="54"/>
                  </a:cubicBezTo>
                  <a:cubicBezTo>
                    <a:pt x="132" y="54"/>
                    <a:pt x="133" y="53"/>
                    <a:pt x="135" y="53"/>
                  </a:cubicBezTo>
                  <a:cubicBezTo>
                    <a:pt x="136" y="53"/>
                    <a:pt x="136" y="53"/>
                    <a:pt x="136" y="52"/>
                  </a:cubicBezTo>
                  <a:cubicBezTo>
                    <a:pt x="136" y="50"/>
                    <a:pt x="134" y="47"/>
                    <a:pt x="136" y="50"/>
                  </a:cubicBezTo>
                  <a:cubicBezTo>
                    <a:pt x="138" y="52"/>
                    <a:pt x="142" y="52"/>
                    <a:pt x="143" y="53"/>
                  </a:cubicBezTo>
                  <a:cubicBezTo>
                    <a:pt x="145" y="53"/>
                    <a:pt x="148" y="53"/>
                    <a:pt x="150" y="51"/>
                  </a:cubicBezTo>
                  <a:cubicBezTo>
                    <a:pt x="151" y="50"/>
                    <a:pt x="152" y="50"/>
                    <a:pt x="149" y="48"/>
                  </a:cubicBezTo>
                  <a:cubicBezTo>
                    <a:pt x="147" y="47"/>
                    <a:pt x="135" y="38"/>
                    <a:pt x="133" y="36"/>
                  </a:cubicBezTo>
                  <a:cubicBezTo>
                    <a:pt x="133" y="36"/>
                    <a:pt x="132" y="34"/>
                    <a:pt x="133" y="35"/>
                  </a:cubicBezTo>
                  <a:cubicBezTo>
                    <a:pt x="134" y="35"/>
                    <a:pt x="133" y="34"/>
                    <a:pt x="135" y="34"/>
                  </a:cubicBezTo>
                  <a:cubicBezTo>
                    <a:pt x="136" y="33"/>
                    <a:pt x="137" y="29"/>
                    <a:pt x="135" y="28"/>
                  </a:cubicBezTo>
                  <a:cubicBezTo>
                    <a:pt x="133" y="26"/>
                    <a:pt x="130" y="23"/>
                    <a:pt x="131" y="23"/>
                  </a:cubicBezTo>
                  <a:cubicBezTo>
                    <a:pt x="131" y="23"/>
                    <a:pt x="133" y="22"/>
                    <a:pt x="130" y="22"/>
                  </a:cubicBezTo>
                  <a:cubicBezTo>
                    <a:pt x="128" y="21"/>
                    <a:pt x="132" y="19"/>
                    <a:pt x="129" y="19"/>
                  </a:cubicBezTo>
                  <a:cubicBezTo>
                    <a:pt x="125" y="18"/>
                    <a:pt x="124" y="17"/>
                    <a:pt x="126" y="17"/>
                  </a:cubicBezTo>
                  <a:cubicBezTo>
                    <a:pt x="129" y="17"/>
                    <a:pt x="127" y="14"/>
                    <a:pt x="125" y="13"/>
                  </a:cubicBezTo>
                  <a:cubicBezTo>
                    <a:pt x="124" y="13"/>
                    <a:pt x="123" y="12"/>
                    <a:pt x="125" y="11"/>
                  </a:cubicBezTo>
                  <a:cubicBezTo>
                    <a:pt x="128" y="11"/>
                    <a:pt x="129" y="11"/>
                    <a:pt x="129" y="10"/>
                  </a:cubicBezTo>
                  <a:cubicBezTo>
                    <a:pt x="128" y="8"/>
                    <a:pt x="129" y="9"/>
                    <a:pt x="130" y="9"/>
                  </a:cubicBezTo>
                  <a:cubicBezTo>
                    <a:pt x="131" y="10"/>
                    <a:pt x="134" y="11"/>
                    <a:pt x="132" y="8"/>
                  </a:cubicBezTo>
                  <a:cubicBezTo>
                    <a:pt x="130" y="5"/>
                    <a:pt x="130" y="5"/>
                    <a:pt x="129" y="5"/>
                  </a:cubicBezTo>
                  <a:cubicBezTo>
                    <a:pt x="128" y="5"/>
                    <a:pt x="127" y="4"/>
                    <a:pt x="128" y="3"/>
                  </a:cubicBezTo>
                  <a:cubicBezTo>
                    <a:pt x="129" y="3"/>
                    <a:pt x="129" y="3"/>
                    <a:pt x="130" y="3"/>
                  </a:cubicBezTo>
                  <a:cubicBezTo>
                    <a:pt x="129" y="3"/>
                    <a:pt x="129" y="3"/>
                    <a:pt x="128" y="3"/>
                  </a:cubicBezTo>
                  <a:cubicBezTo>
                    <a:pt x="128" y="3"/>
                    <a:pt x="122" y="1"/>
                    <a:pt x="12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6" name="Freeform 703">
              <a:extLst>
                <a:ext uri="{FF2B5EF4-FFF2-40B4-BE49-F238E27FC236}">
                  <a16:creationId xmlns="" xmlns:a16="http://schemas.microsoft.com/office/drawing/2014/main" id="{FC338078-1C34-4DB9-AC22-CA78428EE36A}"/>
                </a:ext>
              </a:extLst>
            </p:cNvPr>
            <p:cNvSpPr>
              <a:spLocks/>
            </p:cNvSpPr>
            <p:nvPr/>
          </p:nvSpPr>
          <p:spPr bwMode="auto">
            <a:xfrm>
              <a:off x="5157029" y="3369135"/>
              <a:ext cx="4444" cy="2222"/>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4" y="0"/>
                    <a:pt x="2" y="0"/>
                    <a:pt x="0" y="0"/>
                  </a:cubicBezTo>
                  <a:cubicBezTo>
                    <a:pt x="0" y="0"/>
                    <a:pt x="4" y="2"/>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7" name="Freeform 704">
              <a:extLst>
                <a:ext uri="{FF2B5EF4-FFF2-40B4-BE49-F238E27FC236}">
                  <a16:creationId xmlns="" xmlns:a16="http://schemas.microsoft.com/office/drawing/2014/main" id="{9E693210-45CB-4521-B7A5-2DF8314439F7}"/>
                </a:ext>
              </a:extLst>
            </p:cNvPr>
            <p:cNvSpPr>
              <a:spLocks/>
            </p:cNvSpPr>
            <p:nvPr/>
          </p:nvSpPr>
          <p:spPr bwMode="auto">
            <a:xfrm>
              <a:off x="5157029" y="3370245"/>
              <a:ext cx="6666" cy="5555"/>
            </a:xfrm>
            <a:custGeom>
              <a:avLst/>
              <a:gdLst>
                <a:gd name="T0" fmla="*/ 5 w 7"/>
                <a:gd name="T1" fmla="*/ 3 h 5"/>
                <a:gd name="T2" fmla="*/ 0 w 7"/>
                <a:gd name="T3" fmla="*/ 0 h 5"/>
                <a:gd name="T4" fmla="*/ 5 w 7"/>
                <a:gd name="T5" fmla="*/ 3 h 5"/>
              </a:gdLst>
              <a:ahLst/>
              <a:cxnLst>
                <a:cxn ang="0">
                  <a:pos x="T0" y="T1"/>
                </a:cxn>
                <a:cxn ang="0">
                  <a:pos x="T2" y="T3"/>
                </a:cxn>
                <a:cxn ang="0">
                  <a:pos x="T4" y="T5"/>
                </a:cxn>
              </a:cxnLst>
              <a:rect l="0" t="0" r="r" b="b"/>
              <a:pathLst>
                <a:path w="7" h="5">
                  <a:moveTo>
                    <a:pt x="5" y="3"/>
                  </a:moveTo>
                  <a:cubicBezTo>
                    <a:pt x="4" y="2"/>
                    <a:pt x="3" y="1"/>
                    <a:pt x="0" y="0"/>
                  </a:cubicBezTo>
                  <a:cubicBezTo>
                    <a:pt x="0" y="0"/>
                    <a:pt x="7" y="5"/>
                    <a:pt x="5"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8" name="Freeform 705">
              <a:extLst>
                <a:ext uri="{FF2B5EF4-FFF2-40B4-BE49-F238E27FC236}">
                  <a16:creationId xmlns="" xmlns:a16="http://schemas.microsoft.com/office/drawing/2014/main" id="{988E0829-A219-4393-900E-AFDA579F4551}"/>
                </a:ext>
              </a:extLst>
            </p:cNvPr>
            <p:cNvSpPr>
              <a:spLocks/>
            </p:cNvSpPr>
            <p:nvPr/>
          </p:nvSpPr>
          <p:spPr bwMode="auto">
            <a:xfrm>
              <a:off x="5205914" y="3270254"/>
              <a:ext cx="14444" cy="4444"/>
            </a:xfrm>
            <a:custGeom>
              <a:avLst/>
              <a:gdLst>
                <a:gd name="T0" fmla="*/ 1 w 14"/>
                <a:gd name="T1" fmla="*/ 4 h 4"/>
                <a:gd name="T2" fmla="*/ 3 w 14"/>
                <a:gd name="T3" fmla="*/ 3 h 4"/>
                <a:gd name="T4" fmla="*/ 8 w 14"/>
                <a:gd name="T5" fmla="*/ 3 h 4"/>
                <a:gd name="T6" fmla="*/ 13 w 14"/>
                <a:gd name="T7" fmla="*/ 2 h 4"/>
                <a:gd name="T8" fmla="*/ 12 w 14"/>
                <a:gd name="T9" fmla="*/ 1 h 4"/>
                <a:gd name="T10" fmla="*/ 10 w 14"/>
                <a:gd name="T11" fmla="*/ 0 h 4"/>
                <a:gd name="T12" fmla="*/ 7 w 14"/>
                <a:gd name="T13" fmla="*/ 0 h 4"/>
                <a:gd name="T14" fmla="*/ 2 w 14"/>
                <a:gd name="T15" fmla="*/ 0 h 4"/>
                <a:gd name="T16" fmla="*/ 2 w 14"/>
                <a:gd name="T17" fmla="*/ 2 h 4"/>
                <a:gd name="T18" fmla="*/ 1 w 1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 y="4"/>
                  </a:moveTo>
                  <a:cubicBezTo>
                    <a:pt x="1" y="4"/>
                    <a:pt x="2" y="4"/>
                    <a:pt x="3" y="3"/>
                  </a:cubicBezTo>
                  <a:cubicBezTo>
                    <a:pt x="4" y="2"/>
                    <a:pt x="7" y="3"/>
                    <a:pt x="8" y="3"/>
                  </a:cubicBezTo>
                  <a:cubicBezTo>
                    <a:pt x="10" y="4"/>
                    <a:pt x="11" y="3"/>
                    <a:pt x="13" y="2"/>
                  </a:cubicBezTo>
                  <a:cubicBezTo>
                    <a:pt x="14" y="1"/>
                    <a:pt x="12" y="1"/>
                    <a:pt x="12" y="1"/>
                  </a:cubicBezTo>
                  <a:cubicBezTo>
                    <a:pt x="11" y="0"/>
                    <a:pt x="11" y="1"/>
                    <a:pt x="10" y="0"/>
                  </a:cubicBezTo>
                  <a:cubicBezTo>
                    <a:pt x="9" y="0"/>
                    <a:pt x="8" y="0"/>
                    <a:pt x="7" y="0"/>
                  </a:cubicBezTo>
                  <a:cubicBezTo>
                    <a:pt x="6" y="0"/>
                    <a:pt x="5" y="0"/>
                    <a:pt x="2" y="0"/>
                  </a:cubicBezTo>
                  <a:cubicBezTo>
                    <a:pt x="0" y="0"/>
                    <a:pt x="3" y="2"/>
                    <a:pt x="2" y="2"/>
                  </a:cubicBezTo>
                  <a:cubicBezTo>
                    <a:pt x="1" y="3"/>
                    <a:pt x="1" y="4"/>
                    <a:pt x="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09" name="Freeform 706">
              <a:extLst>
                <a:ext uri="{FF2B5EF4-FFF2-40B4-BE49-F238E27FC236}">
                  <a16:creationId xmlns="" xmlns:a16="http://schemas.microsoft.com/office/drawing/2014/main" id="{B9A37351-18F9-42EE-9F9F-7FD79BD9A7DE}"/>
                </a:ext>
              </a:extLst>
            </p:cNvPr>
            <p:cNvSpPr>
              <a:spLocks/>
            </p:cNvSpPr>
            <p:nvPr/>
          </p:nvSpPr>
          <p:spPr bwMode="auto">
            <a:xfrm>
              <a:off x="5198137" y="3309140"/>
              <a:ext cx="2222" cy="4444"/>
            </a:xfrm>
            <a:custGeom>
              <a:avLst/>
              <a:gdLst>
                <a:gd name="T0" fmla="*/ 1 w 2"/>
                <a:gd name="T1" fmla="*/ 1 h 4"/>
                <a:gd name="T2" fmla="*/ 1 w 2"/>
                <a:gd name="T3" fmla="*/ 4 h 4"/>
                <a:gd name="T4" fmla="*/ 1 w 2"/>
                <a:gd name="T5" fmla="*/ 1 h 4"/>
              </a:gdLst>
              <a:ahLst/>
              <a:cxnLst>
                <a:cxn ang="0">
                  <a:pos x="T0" y="T1"/>
                </a:cxn>
                <a:cxn ang="0">
                  <a:pos x="T2" y="T3"/>
                </a:cxn>
                <a:cxn ang="0">
                  <a:pos x="T4" y="T5"/>
                </a:cxn>
              </a:cxnLst>
              <a:rect l="0" t="0" r="r" b="b"/>
              <a:pathLst>
                <a:path w="2" h="4">
                  <a:moveTo>
                    <a:pt x="1" y="1"/>
                  </a:moveTo>
                  <a:cubicBezTo>
                    <a:pt x="1" y="0"/>
                    <a:pt x="0" y="2"/>
                    <a:pt x="1" y="4"/>
                  </a:cubicBezTo>
                  <a:cubicBezTo>
                    <a:pt x="1" y="4"/>
                    <a:pt x="2" y="2"/>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0" name="Freeform 707">
              <a:extLst>
                <a:ext uri="{FF2B5EF4-FFF2-40B4-BE49-F238E27FC236}">
                  <a16:creationId xmlns="" xmlns:a16="http://schemas.microsoft.com/office/drawing/2014/main" id="{79CD6BBF-F10A-4E94-94A0-BA8FA5C10FEA}"/>
                </a:ext>
              </a:extLst>
            </p:cNvPr>
            <p:cNvSpPr>
              <a:spLocks/>
            </p:cNvSpPr>
            <p:nvPr/>
          </p:nvSpPr>
          <p:spPr bwMode="auto">
            <a:xfrm>
              <a:off x="5214802" y="3320250"/>
              <a:ext cx="3333" cy="4444"/>
            </a:xfrm>
            <a:custGeom>
              <a:avLst/>
              <a:gdLst>
                <a:gd name="T0" fmla="*/ 1 w 4"/>
                <a:gd name="T1" fmla="*/ 0 h 5"/>
                <a:gd name="T2" fmla="*/ 1 w 4"/>
                <a:gd name="T3" fmla="*/ 3 h 5"/>
                <a:gd name="T4" fmla="*/ 3 w 4"/>
                <a:gd name="T5" fmla="*/ 3 h 5"/>
                <a:gd name="T6" fmla="*/ 1 w 4"/>
                <a:gd name="T7" fmla="*/ 0 h 5"/>
              </a:gdLst>
              <a:ahLst/>
              <a:cxnLst>
                <a:cxn ang="0">
                  <a:pos x="T0" y="T1"/>
                </a:cxn>
                <a:cxn ang="0">
                  <a:pos x="T2" y="T3"/>
                </a:cxn>
                <a:cxn ang="0">
                  <a:pos x="T4" y="T5"/>
                </a:cxn>
                <a:cxn ang="0">
                  <a:pos x="T6" y="T7"/>
                </a:cxn>
              </a:cxnLst>
              <a:rect l="0" t="0" r="r" b="b"/>
              <a:pathLst>
                <a:path w="4" h="5">
                  <a:moveTo>
                    <a:pt x="1" y="0"/>
                  </a:moveTo>
                  <a:cubicBezTo>
                    <a:pt x="0" y="1"/>
                    <a:pt x="0" y="2"/>
                    <a:pt x="1" y="3"/>
                  </a:cubicBezTo>
                  <a:cubicBezTo>
                    <a:pt x="1" y="3"/>
                    <a:pt x="4" y="5"/>
                    <a:pt x="3" y="3"/>
                  </a:cubicBezTo>
                  <a:cubicBezTo>
                    <a:pt x="3" y="0"/>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1" name="Freeform 708">
              <a:extLst>
                <a:ext uri="{FF2B5EF4-FFF2-40B4-BE49-F238E27FC236}">
                  <a16:creationId xmlns="" xmlns:a16="http://schemas.microsoft.com/office/drawing/2014/main" id="{BA72195D-73FC-40DD-8B2A-45BCED9D8D16}"/>
                </a:ext>
              </a:extLst>
            </p:cNvPr>
            <p:cNvSpPr>
              <a:spLocks/>
            </p:cNvSpPr>
            <p:nvPr/>
          </p:nvSpPr>
          <p:spPr bwMode="auto">
            <a:xfrm>
              <a:off x="5225912" y="3323583"/>
              <a:ext cx="5555" cy="6666"/>
            </a:xfrm>
            <a:custGeom>
              <a:avLst/>
              <a:gdLst>
                <a:gd name="T0" fmla="*/ 1 w 5"/>
                <a:gd name="T1" fmla="*/ 2 h 6"/>
                <a:gd name="T2" fmla="*/ 3 w 5"/>
                <a:gd name="T3" fmla="*/ 5 h 6"/>
                <a:gd name="T4" fmla="*/ 4 w 5"/>
                <a:gd name="T5" fmla="*/ 5 h 6"/>
                <a:gd name="T6" fmla="*/ 2 w 5"/>
                <a:gd name="T7" fmla="*/ 1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1" y="2"/>
                    <a:pt x="2" y="4"/>
                    <a:pt x="3" y="5"/>
                  </a:cubicBezTo>
                  <a:cubicBezTo>
                    <a:pt x="4" y="6"/>
                    <a:pt x="3" y="6"/>
                    <a:pt x="4" y="5"/>
                  </a:cubicBezTo>
                  <a:cubicBezTo>
                    <a:pt x="5" y="4"/>
                    <a:pt x="4" y="1"/>
                    <a:pt x="2" y="1"/>
                  </a:cubicBezTo>
                  <a:cubicBezTo>
                    <a:pt x="0" y="0"/>
                    <a:pt x="1"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2" name="Freeform 709">
              <a:extLst>
                <a:ext uri="{FF2B5EF4-FFF2-40B4-BE49-F238E27FC236}">
                  <a16:creationId xmlns="" xmlns:a16="http://schemas.microsoft.com/office/drawing/2014/main" id="{BCB2F7B9-3A0E-4BCD-AA91-029873DB0952}"/>
                </a:ext>
              </a:extLst>
            </p:cNvPr>
            <p:cNvSpPr>
              <a:spLocks/>
            </p:cNvSpPr>
            <p:nvPr/>
          </p:nvSpPr>
          <p:spPr bwMode="auto">
            <a:xfrm>
              <a:off x="5258132" y="3276920"/>
              <a:ext cx="9999" cy="4444"/>
            </a:xfrm>
            <a:custGeom>
              <a:avLst/>
              <a:gdLst>
                <a:gd name="T0" fmla="*/ 2 w 10"/>
                <a:gd name="T1" fmla="*/ 1 h 4"/>
                <a:gd name="T2" fmla="*/ 8 w 10"/>
                <a:gd name="T3" fmla="*/ 3 h 4"/>
                <a:gd name="T4" fmla="*/ 9 w 10"/>
                <a:gd name="T5" fmla="*/ 2 h 4"/>
                <a:gd name="T6" fmla="*/ 7 w 10"/>
                <a:gd name="T7" fmla="*/ 0 h 4"/>
                <a:gd name="T8" fmla="*/ 2 w 10"/>
                <a:gd name="T9" fmla="*/ 1 h 4"/>
              </a:gdLst>
              <a:ahLst/>
              <a:cxnLst>
                <a:cxn ang="0">
                  <a:pos x="T0" y="T1"/>
                </a:cxn>
                <a:cxn ang="0">
                  <a:pos x="T2" y="T3"/>
                </a:cxn>
                <a:cxn ang="0">
                  <a:pos x="T4" y="T5"/>
                </a:cxn>
                <a:cxn ang="0">
                  <a:pos x="T6" y="T7"/>
                </a:cxn>
                <a:cxn ang="0">
                  <a:pos x="T8" y="T9"/>
                </a:cxn>
              </a:cxnLst>
              <a:rect l="0" t="0" r="r" b="b"/>
              <a:pathLst>
                <a:path w="10" h="4">
                  <a:moveTo>
                    <a:pt x="2" y="1"/>
                  </a:moveTo>
                  <a:cubicBezTo>
                    <a:pt x="2" y="1"/>
                    <a:pt x="7" y="3"/>
                    <a:pt x="8" y="3"/>
                  </a:cubicBezTo>
                  <a:cubicBezTo>
                    <a:pt x="8" y="4"/>
                    <a:pt x="9" y="3"/>
                    <a:pt x="9" y="2"/>
                  </a:cubicBezTo>
                  <a:cubicBezTo>
                    <a:pt x="9" y="1"/>
                    <a:pt x="10" y="0"/>
                    <a:pt x="7" y="0"/>
                  </a:cubicBezTo>
                  <a:cubicBezTo>
                    <a:pt x="5" y="0"/>
                    <a:pt x="0"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3" name="Freeform 710">
              <a:extLst>
                <a:ext uri="{FF2B5EF4-FFF2-40B4-BE49-F238E27FC236}">
                  <a16:creationId xmlns="" xmlns:a16="http://schemas.microsoft.com/office/drawing/2014/main" id="{25ED2C0F-860B-48DB-A7ED-F2770A28F4A1}"/>
                </a:ext>
              </a:extLst>
            </p:cNvPr>
            <p:cNvSpPr>
              <a:spLocks/>
            </p:cNvSpPr>
            <p:nvPr/>
          </p:nvSpPr>
          <p:spPr bwMode="auto">
            <a:xfrm>
              <a:off x="5233689" y="3304696"/>
              <a:ext cx="63328" cy="33330"/>
            </a:xfrm>
            <a:custGeom>
              <a:avLst/>
              <a:gdLst>
                <a:gd name="T0" fmla="*/ 14 w 62"/>
                <a:gd name="T1" fmla="*/ 20 h 33"/>
                <a:gd name="T2" fmla="*/ 10 w 62"/>
                <a:gd name="T3" fmla="*/ 20 h 33"/>
                <a:gd name="T4" fmla="*/ 8 w 62"/>
                <a:gd name="T5" fmla="*/ 20 h 33"/>
                <a:gd name="T6" fmla="*/ 6 w 62"/>
                <a:gd name="T7" fmla="*/ 20 h 33"/>
                <a:gd name="T8" fmla="*/ 4 w 62"/>
                <a:gd name="T9" fmla="*/ 19 h 33"/>
                <a:gd name="T10" fmla="*/ 2 w 62"/>
                <a:gd name="T11" fmla="*/ 20 h 33"/>
                <a:gd name="T12" fmla="*/ 7 w 62"/>
                <a:gd name="T13" fmla="*/ 25 h 33"/>
                <a:gd name="T14" fmla="*/ 12 w 62"/>
                <a:gd name="T15" fmla="*/ 28 h 33"/>
                <a:gd name="T16" fmla="*/ 14 w 62"/>
                <a:gd name="T17" fmla="*/ 29 h 33"/>
                <a:gd name="T18" fmla="*/ 20 w 62"/>
                <a:gd name="T19" fmla="*/ 31 h 33"/>
                <a:gd name="T20" fmla="*/ 32 w 62"/>
                <a:gd name="T21" fmla="*/ 30 h 33"/>
                <a:gd name="T22" fmla="*/ 44 w 62"/>
                <a:gd name="T23" fmla="*/ 27 h 33"/>
                <a:gd name="T24" fmla="*/ 48 w 62"/>
                <a:gd name="T25" fmla="*/ 23 h 33"/>
                <a:gd name="T26" fmla="*/ 52 w 62"/>
                <a:gd name="T27" fmla="*/ 21 h 33"/>
                <a:gd name="T28" fmla="*/ 56 w 62"/>
                <a:gd name="T29" fmla="*/ 20 h 33"/>
                <a:gd name="T30" fmla="*/ 56 w 62"/>
                <a:gd name="T31" fmla="*/ 14 h 33"/>
                <a:gd name="T32" fmla="*/ 59 w 62"/>
                <a:gd name="T33" fmla="*/ 12 h 33"/>
                <a:gd name="T34" fmla="*/ 61 w 62"/>
                <a:gd name="T35" fmla="*/ 8 h 33"/>
                <a:gd name="T36" fmla="*/ 62 w 62"/>
                <a:gd name="T37" fmla="*/ 3 h 33"/>
                <a:gd name="T38" fmla="*/ 60 w 62"/>
                <a:gd name="T39" fmla="*/ 2 h 33"/>
                <a:gd name="T40" fmla="*/ 59 w 62"/>
                <a:gd name="T41" fmla="*/ 1 h 33"/>
                <a:gd name="T42" fmla="*/ 58 w 62"/>
                <a:gd name="T43" fmla="*/ 0 h 33"/>
                <a:gd name="T44" fmla="*/ 56 w 62"/>
                <a:gd name="T45" fmla="*/ 1 h 33"/>
                <a:gd name="T46" fmla="*/ 54 w 62"/>
                <a:gd name="T47" fmla="*/ 1 h 33"/>
                <a:gd name="T48" fmla="*/ 50 w 62"/>
                <a:gd name="T49" fmla="*/ 0 h 33"/>
                <a:gd name="T50" fmla="*/ 49 w 62"/>
                <a:gd name="T51" fmla="*/ 2 h 33"/>
                <a:gd name="T52" fmla="*/ 50 w 62"/>
                <a:gd name="T53" fmla="*/ 9 h 33"/>
                <a:gd name="T54" fmla="*/ 50 w 62"/>
                <a:gd name="T55" fmla="*/ 11 h 33"/>
                <a:gd name="T56" fmla="*/ 40 w 62"/>
                <a:gd name="T57" fmla="*/ 18 h 33"/>
                <a:gd name="T58" fmla="*/ 38 w 62"/>
                <a:gd name="T59" fmla="*/ 20 h 33"/>
                <a:gd name="T60" fmla="*/ 35 w 62"/>
                <a:gd name="T61" fmla="*/ 20 h 33"/>
                <a:gd name="T62" fmla="*/ 31 w 62"/>
                <a:gd name="T63" fmla="*/ 20 h 33"/>
                <a:gd name="T64" fmla="*/ 28 w 62"/>
                <a:gd name="T65" fmla="*/ 19 h 33"/>
                <a:gd name="T66" fmla="*/ 27 w 62"/>
                <a:gd name="T67" fmla="*/ 15 h 33"/>
                <a:gd name="T68" fmla="*/ 29 w 62"/>
                <a:gd name="T69" fmla="*/ 13 h 33"/>
                <a:gd name="T70" fmla="*/ 27 w 62"/>
                <a:gd name="T71" fmla="*/ 14 h 33"/>
                <a:gd name="T72" fmla="*/ 26 w 62"/>
                <a:gd name="T73" fmla="*/ 16 h 33"/>
                <a:gd name="T74" fmla="*/ 26 w 62"/>
                <a:gd name="T75" fmla="*/ 19 h 33"/>
                <a:gd name="T76" fmla="*/ 23 w 62"/>
                <a:gd name="T77" fmla="*/ 20 h 33"/>
                <a:gd name="T78" fmla="*/ 21 w 62"/>
                <a:gd name="T79" fmla="*/ 20 h 33"/>
                <a:gd name="T80" fmla="*/ 19 w 62"/>
                <a:gd name="T81" fmla="*/ 20 h 33"/>
                <a:gd name="T82" fmla="*/ 14 w 62"/>
                <a:gd name="T83"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33">
                  <a:moveTo>
                    <a:pt x="14" y="20"/>
                  </a:moveTo>
                  <a:cubicBezTo>
                    <a:pt x="13" y="20"/>
                    <a:pt x="11" y="20"/>
                    <a:pt x="10" y="20"/>
                  </a:cubicBezTo>
                  <a:cubicBezTo>
                    <a:pt x="10" y="20"/>
                    <a:pt x="9" y="21"/>
                    <a:pt x="8" y="20"/>
                  </a:cubicBezTo>
                  <a:cubicBezTo>
                    <a:pt x="7" y="20"/>
                    <a:pt x="7" y="20"/>
                    <a:pt x="6" y="20"/>
                  </a:cubicBezTo>
                  <a:cubicBezTo>
                    <a:pt x="6" y="20"/>
                    <a:pt x="5" y="20"/>
                    <a:pt x="4" y="19"/>
                  </a:cubicBezTo>
                  <a:cubicBezTo>
                    <a:pt x="2" y="19"/>
                    <a:pt x="2" y="20"/>
                    <a:pt x="2" y="20"/>
                  </a:cubicBezTo>
                  <a:cubicBezTo>
                    <a:pt x="0" y="24"/>
                    <a:pt x="4" y="25"/>
                    <a:pt x="7" y="25"/>
                  </a:cubicBezTo>
                  <a:cubicBezTo>
                    <a:pt x="10" y="26"/>
                    <a:pt x="12" y="27"/>
                    <a:pt x="12" y="28"/>
                  </a:cubicBezTo>
                  <a:cubicBezTo>
                    <a:pt x="13" y="29"/>
                    <a:pt x="12" y="29"/>
                    <a:pt x="14" y="29"/>
                  </a:cubicBezTo>
                  <a:cubicBezTo>
                    <a:pt x="17" y="28"/>
                    <a:pt x="18" y="28"/>
                    <a:pt x="20" y="31"/>
                  </a:cubicBezTo>
                  <a:cubicBezTo>
                    <a:pt x="22" y="33"/>
                    <a:pt x="30" y="32"/>
                    <a:pt x="32" y="30"/>
                  </a:cubicBezTo>
                  <a:cubicBezTo>
                    <a:pt x="35" y="29"/>
                    <a:pt x="43" y="28"/>
                    <a:pt x="44" y="27"/>
                  </a:cubicBezTo>
                  <a:cubicBezTo>
                    <a:pt x="45" y="26"/>
                    <a:pt x="47" y="25"/>
                    <a:pt x="48" y="23"/>
                  </a:cubicBezTo>
                  <a:cubicBezTo>
                    <a:pt x="50" y="21"/>
                    <a:pt x="51" y="21"/>
                    <a:pt x="52" y="21"/>
                  </a:cubicBezTo>
                  <a:cubicBezTo>
                    <a:pt x="54" y="20"/>
                    <a:pt x="52" y="22"/>
                    <a:pt x="56" y="20"/>
                  </a:cubicBezTo>
                  <a:cubicBezTo>
                    <a:pt x="60" y="18"/>
                    <a:pt x="58" y="18"/>
                    <a:pt x="56" y="14"/>
                  </a:cubicBezTo>
                  <a:cubicBezTo>
                    <a:pt x="54" y="11"/>
                    <a:pt x="56" y="13"/>
                    <a:pt x="59" y="12"/>
                  </a:cubicBezTo>
                  <a:cubicBezTo>
                    <a:pt x="61" y="12"/>
                    <a:pt x="62" y="9"/>
                    <a:pt x="61" y="8"/>
                  </a:cubicBezTo>
                  <a:cubicBezTo>
                    <a:pt x="61" y="6"/>
                    <a:pt x="62" y="5"/>
                    <a:pt x="62" y="3"/>
                  </a:cubicBezTo>
                  <a:cubicBezTo>
                    <a:pt x="62" y="2"/>
                    <a:pt x="61" y="2"/>
                    <a:pt x="60" y="2"/>
                  </a:cubicBezTo>
                  <a:cubicBezTo>
                    <a:pt x="59" y="2"/>
                    <a:pt x="58" y="1"/>
                    <a:pt x="59" y="1"/>
                  </a:cubicBezTo>
                  <a:cubicBezTo>
                    <a:pt x="60" y="0"/>
                    <a:pt x="59" y="0"/>
                    <a:pt x="58" y="0"/>
                  </a:cubicBezTo>
                  <a:cubicBezTo>
                    <a:pt x="58" y="0"/>
                    <a:pt x="57" y="0"/>
                    <a:pt x="56" y="1"/>
                  </a:cubicBezTo>
                  <a:cubicBezTo>
                    <a:pt x="55" y="1"/>
                    <a:pt x="54" y="1"/>
                    <a:pt x="54" y="1"/>
                  </a:cubicBezTo>
                  <a:cubicBezTo>
                    <a:pt x="53" y="0"/>
                    <a:pt x="52" y="0"/>
                    <a:pt x="50" y="0"/>
                  </a:cubicBezTo>
                  <a:cubicBezTo>
                    <a:pt x="49" y="0"/>
                    <a:pt x="49" y="0"/>
                    <a:pt x="49" y="2"/>
                  </a:cubicBezTo>
                  <a:cubicBezTo>
                    <a:pt x="50" y="3"/>
                    <a:pt x="49" y="7"/>
                    <a:pt x="50" y="9"/>
                  </a:cubicBezTo>
                  <a:cubicBezTo>
                    <a:pt x="51" y="12"/>
                    <a:pt x="50" y="11"/>
                    <a:pt x="50" y="11"/>
                  </a:cubicBezTo>
                  <a:cubicBezTo>
                    <a:pt x="45" y="10"/>
                    <a:pt x="41" y="16"/>
                    <a:pt x="40" y="18"/>
                  </a:cubicBezTo>
                  <a:cubicBezTo>
                    <a:pt x="39" y="20"/>
                    <a:pt x="38" y="19"/>
                    <a:pt x="38" y="20"/>
                  </a:cubicBezTo>
                  <a:cubicBezTo>
                    <a:pt x="37" y="20"/>
                    <a:pt x="36" y="21"/>
                    <a:pt x="35" y="20"/>
                  </a:cubicBezTo>
                  <a:cubicBezTo>
                    <a:pt x="34" y="19"/>
                    <a:pt x="33" y="19"/>
                    <a:pt x="31" y="20"/>
                  </a:cubicBezTo>
                  <a:cubicBezTo>
                    <a:pt x="30" y="21"/>
                    <a:pt x="29" y="20"/>
                    <a:pt x="28" y="19"/>
                  </a:cubicBezTo>
                  <a:cubicBezTo>
                    <a:pt x="26" y="18"/>
                    <a:pt x="27" y="16"/>
                    <a:pt x="27" y="15"/>
                  </a:cubicBezTo>
                  <a:cubicBezTo>
                    <a:pt x="27" y="14"/>
                    <a:pt x="29" y="15"/>
                    <a:pt x="29" y="13"/>
                  </a:cubicBezTo>
                  <a:cubicBezTo>
                    <a:pt x="28" y="12"/>
                    <a:pt x="27" y="13"/>
                    <a:pt x="27" y="14"/>
                  </a:cubicBezTo>
                  <a:cubicBezTo>
                    <a:pt x="26" y="15"/>
                    <a:pt x="27" y="15"/>
                    <a:pt x="26" y="16"/>
                  </a:cubicBezTo>
                  <a:cubicBezTo>
                    <a:pt x="25" y="17"/>
                    <a:pt x="26" y="18"/>
                    <a:pt x="26" y="19"/>
                  </a:cubicBezTo>
                  <a:cubicBezTo>
                    <a:pt x="26" y="20"/>
                    <a:pt x="23" y="20"/>
                    <a:pt x="23" y="20"/>
                  </a:cubicBezTo>
                  <a:cubicBezTo>
                    <a:pt x="22" y="21"/>
                    <a:pt x="22" y="21"/>
                    <a:pt x="21" y="20"/>
                  </a:cubicBezTo>
                  <a:cubicBezTo>
                    <a:pt x="21" y="19"/>
                    <a:pt x="21" y="20"/>
                    <a:pt x="19" y="20"/>
                  </a:cubicBezTo>
                  <a:cubicBezTo>
                    <a:pt x="18" y="21"/>
                    <a:pt x="15" y="21"/>
                    <a:pt x="14" y="2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4" name="Freeform 711">
              <a:extLst>
                <a:ext uri="{FF2B5EF4-FFF2-40B4-BE49-F238E27FC236}">
                  <a16:creationId xmlns="" xmlns:a16="http://schemas.microsoft.com/office/drawing/2014/main" id="{D6E719AD-DA3F-4254-BCBD-B2D605AFF31E}"/>
                </a:ext>
              </a:extLst>
            </p:cNvPr>
            <p:cNvSpPr>
              <a:spLocks/>
            </p:cNvSpPr>
            <p:nvPr/>
          </p:nvSpPr>
          <p:spPr bwMode="auto">
            <a:xfrm>
              <a:off x="5271464" y="3279142"/>
              <a:ext cx="37774" cy="35552"/>
            </a:xfrm>
            <a:custGeom>
              <a:avLst/>
              <a:gdLst>
                <a:gd name="T0" fmla="*/ 1 w 36"/>
                <a:gd name="T1" fmla="*/ 2 h 34"/>
                <a:gd name="T2" fmla="*/ 2 w 36"/>
                <a:gd name="T3" fmla="*/ 3 h 34"/>
                <a:gd name="T4" fmla="*/ 19 w 36"/>
                <a:gd name="T5" fmla="*/ 13 h 34"/>
                <a:gd name="T6" fmla="*/ 27 w 36"/>
                <a:gd name="T7" fmla="*/ 20 h 34"/>
                <a:gd name="T8" fmla="*/ 29 w 36"/>
                <a:gd name="T9" fmla="*/ 27 h 34"/>
                <a:gd name="T10" fmla="*/ 32 w 36"/>
                <a:gd name="T11" fmla="*/ 33 h 34"/>
                <a:gd name="T12" fmla="*/ 33 w 36"/>
                <a:gd name="T13" fmla="*/ 33 h 34"/>
                <a:gd name="T14" fmla="*/ 36 w 36"/>
                <a:gd name="T15" fmla="*/ 27 h 34"/>
                <a:gd name="T16" fmla="*/ 35 w 36"/>
                <a:gd name="T17" fmla="*/ 25 h 34"/>
                <a:gd name="T18" fmla="*/ 33 w 36"/>
                <a:gd name="T19" fmla="*/ 22 h 34"/>
                <a:gd name="T20" fmla="*/ 29 w 36"/>
                <a:gd name="T21" fmla="*/ 20 h 34"/>
                <a:gd name="T22" fmla="*/ 23 w 36"/>
                <a:gd name="T23" fmla="*/ 13 h 34"/>
                <a:gd name="T24" fmla="*/ 19 w 36"/>
                <a:gd name="T25" fmla="*/ 10 h 34"/>
                <a:gd name="T26" fmla="*/ 13 w 36"/>
                <a:gd name="T27" fmla="*/ 7 h 34"/>
                <a:gd name="T28" fmla="*/ 8 w 36"/>
                <a:gd name="T29" fmla="*/ 5 h 34"/>
                <a:gd name="T30" fmla="*/ 4 w 36"/>
                <a:gd name="T31" fmla="*/ 1 h 34"/>
                <a:gd name="T32" fmla="*/ 2 w 36"/>
                <a:gd name="T33" fmla="*/ 1 h 34"/>
                <a:gd name="T34" fmla="*/ 1 w 36"/>
                <a:gd name="T3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4">
                  <a:moveTo>
                    <a:pt x="1" y="2"/>
                  </a:moveTo>
                  <a:cubicBezTo>
                    <a:pt x="0" y="3"/>
                    <a:pt x="2" y="3"/>
                    <a:pt x="2" y="3"/>
                  </a:cubicBezTo>
                  <a:cubicBezTo>
                    <a:pt x="4" y="4"/>
                    <a:pt x="17" y="12"/>
                    <a:pt x="19" y="13"/>
                  </a:cubicBezTo>
                  <a:cubicBezTo>
                    <a:pt x="20" y="13"/>
                    <a:pt x="24" y="17"/>
                    <a:pt x="27" y="20"/>
                  </a:cubicBezTo>
                  <a:cubicBezTo>
                    <a:pt x="29" y="23"/>
                    <a:pt x="29" y="25"/>
                    <a:pt x="29" y="27"/>
                  </a:cubicBezTo>
                  <a:cubicBezTo>
                    <a:pt x="29" y="29"/>
                    <a:pt x="31" y="31"/>
                    <a:pt x="32" y="33"/>
                  </a:cubicBezTo>
                  <a:cubicBezTo>
                    <a:pt x="32" y="34"/>
                    <a:pt x="33" y="33"/>
                    <a:pt x="33" y="33"/>
                  </a:cubicBezTo>
                  <a:cubicBezTo>
                    <a:pt x="34" y="32"/>
                    <a:pt x="35" y="29"/>
                    <a:pt x="36" y="27"/>
                  </a:cubicBezTo>
                  <a:cubicBezTo>
                    <a:pt x="36" y="26"/>
                    <a:pt x="36" y="25"/>
                    <a:pt x="35" y="25"/>
                  </a:cubicBezTo>
                  <a:cubicBezTo>
                    <a:pt x="35" y="24"/>
                    <a:pt x="34" y="24"/>
                    <a:pt x="33" y="22"/>
                  </a:cubicBezTo>
                  <a:cubicBezTo>
                    <a:pt x="32" y="19"/>
                    <a:pt x="31" y="20"/>
                    <a:pt x="29" y="20"/>
                  </a:cubicBezTo>
                  <a:cubicBezTo>
                    <a:pt x="28" y="19"/>
                    <a:pt x="24" y="13"/>
                    <a:pt x="23" y="13"/>
                  </a:cubicBezTo>
                  <a:cubicBezTo>
                    <a:pt x="22" y="12"/>
                    <a:pt x="20" y="10"/>
                    <a:pt x="19" y="10"/>
                  </a:cubicBezTo>
                  <a:cubicBezTo>
                    <a:pt x="17" y="10"/>
                    <a:pt x="14" y="7"/>
                    <a:pt x="13" y="7"/>
                  </a:cubicBezTo>
                  <a:cubicBezTo>
                    <a:pt x="12" y="6"/>
                    <a:pt x="10" y="5"/>
                    <a:pt x="8" y="5"/>
                  </a:cubicBezTo>
                  <a:cubicBezTo>
                    <a:pt x="7" y="5"/>
                    <a:pt x="6" y="3"/>
                    <a:pt x="4" y="1"/>
                  </a:cubicBezTo>
                  <a:cubicBezTo>
                    <a:pt x="1" y="0"/>
                    <a:pt x="1" y="0"/>
                    <a:pt x="2" y="1"/>
                  </a:cubicBezTo>
                  <a:cubicBezTo>
                    <a:pt x="2" y="2"/>
                    <a:pt x="3" y="1"/>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5" name="Freeform 712">
              <a:extLst>
                <a:ext uri="{FF2B5EF4-FFF2-40B4-BE49-F238E27FC236}">
                  <a16:creationId xmlns="" xmlns:a16="http://schemas.microsoft.com/office/drawing/2014/main" id="{6FDACFC1-5BF6-4C46-A7F0-9B6C34132B6B}"/>
                </a:ext>
              </a:extLst>
            </p:cNvPr>
            <p:cNvSpPr>
              <a:spLocks/>
            </p:cNvSpPr>
            <p:nvPr/>
          </p:nvSpPr>
          <p:spPr bwMode="auto">
            <a:xfrm>
              <a:off x="5290351" y="3281364"/>
              <a:ext cx="1111" cy="222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0"/>
                    <a:pt x="0" y="0"/>
                  </a:cubicBezTo>
                  <a:cubicBezTo>
                    <a:pt x="0" y="0"/>
                    <a:pt x="0" y="1"/>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6" name="Freeform 713">
              <a:extLst>
                <a:ext uri="{FF2B5EF4-FFF2-40B4-BE49-F238E27FC236}">
                  <a16:creationId xmlns="" xmlns:a16="http://schemas.microsoft.com/office/drawing/2014/main" id="{CC873DA2-8A95-48F4-B214-3FA1F19B6A05}"/>
                </a:ext>
              </a:extLst>
            </p:cNvPr>
            <p:cNvSpPr>
              <a:spLocks/>
            </p:cNvSpPr>
            <p:nvPr/>
          </p:nvSpPr>
          <p:spPr bwMode="auto">
            <a:xfrm>
              <a:off x="5299239" y="3286920"/>
              <a:ext cx="3333" cy="3333"/>
            </a:xfrm>
            <a:custGeom>
              <a:avLst/>
              <a:gdLst>
                <a:gd name="T0" fmla="*/ 1 w 3"/>
                <a:gd name="T1" fmla="*/ 0 h 3"/>
                <a:gd name="T2" fmla="*/ 1 w 3"/>
                <a:gd name="T3" fmla="*/ 3 h 3"/>
                <a:gd name="T4" fmla="*/ 1 w 3"/>
                <a:gd name="T5" fmla="*/ 0 h 3"/>
              </a:gdLst>
              <a:ahLst/>
              <a:cxnLst>
                <a:cxn ang="0">
                  <a:pos x="T0" y="T1"/>
                </a:cxn>
                <a:cxn ang="0">
                  <a:pos x="T2" y="T3"/>
                </a:cxn>
                <a:cxn ang="0">
                  <a:pos x="T4" y="T5"/>
                </a:cxn>
              </a:cxnLst>
              <a:rect l="0" t="0" r="r" b="b"/>
              <a:pathLst>
                <a:path w="3" h="3">
                  <a:moveTo>
                    <a:pt x="1" y="0"/>
                  </a:moveTo>
                  <a:cubicBezTo>
                    <a:pt x="0" y="1"/>
                    <a:pt x="1" y="2"/>
                    <a:pt x="1" y="3"/>
                  </a:cubicBezTo>
                  <a:cubicBezTo>
                    <a:pt x="1" y="3"/>
                    <a:pt x="3"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7" name="Freeform 714">
              <a:extLst>
                <a:ext uri="{FF2B5EF4-FFF2-40B4-BE49-F238E27FC236}">
                  <a16:creationId xmlns="" xmlns:a16="http://schemas.microsoft.com/office/drawing/2014/main" id="{38EEC40D-9C85-40B4-B6EA-71DA22EB58D4}"/>
                </a:ext>
              </a:extLst>
            </p:cNvPr>
            <p:cNvSpPr>
              <a:spLocks/>
            </p:cNvSpPr>
            <p:nvPr/>
          </p:nvSpPr>
          <p:spPr bwMode="auto">
            <a:xfrm>
              <a:off x="5330347" y="3316917"/>
              <a:ext cx="2222" cy="8888"/>
            </a:xfrm>
            <a:custGeom>
              <a:avLst/>
              <a:gdLst>
                <a:gd name="T0" fmla="*/ 1 w 2"/>
                <a:gd name="T1" fmla="*/ 1 h 9"/>
                <a:gd name="T2" fmla="*/ 0 w 2"/>
                <a:gd name="T3" fmla="*/ 5 h 9"/>
                <a:gd name="T4" fmla="*/ 2 w 2"/>
                <a:gd name="T5" fmla="*/ 6 h 9"/>
                <a:gd name="T6" fmla="*/ 2 w 2"/>
                <a:gd name="T7" fmla="*/ 2 h 9"/>
                <a:gd name="T8" fmla="*/ 1 w 2"/>
                <a:gd name="T9" fmla="*/ 1 h 9"/>
              </a:gdLst>
              <a:ahLst/>
              <a:cxnLst>
                <a:cxn ang="0">
                  <a:pos x="T0" y="T1"/>
                </a:cxn>
                <a:cxn ang="0">
                  <a:pos x="T2" y="T3"/>
                </a:cxn>
                <a:cxn ang="0">
                  <a:pos x="T4" y="T5"/>
                </a:cxn>
                <a:cxn ang="0">
                  <a:pos x="T6" y="T7"/>
                </a:cxn>
                <a:cxn ang="0">
                  <a:pos x="T8" y="T9"/>
                </a:cxn>
              </a:cxnLst>
              <a:rect l="0" t="0" r="r" b="b"/>
              <a:pathLst>
                <a:path w="2" h="9">
                  <a:moveTo>
                    <a:pt x="1" y="1"/>
                  </a:moveTo>
                  <a:cubicBezTo>
                    <a:pt x="0" y="2"/>
                    <a:pt x="0" y="3"/>
                    <a:pt x="0" y="5"/>
                  </a:cubicBezTo>
                  <a:cubicBezTo>
                    <a:pt x="0" y="5"/>
                    <a:pt x="2" y="9"/>
                    <a:pt x="2" y="6"/>
                  </a:cubicBezTo>
                  <a:cubicBezTo>
                    <a:pt x="2" y="3"/>
                    <a:pt x="2" y="4"/>
                    <a:pt x="2" y="2"/>
                  </a:cubicBezTo>
                  <a:cubicBezTo>
                    <a:pt x="2" y="1"/>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8" name="Freeform 715">
              <a:extLst>
                <a:ext uri="{FF2B5EF4-FFF2-40B4-BE49-F238E27FC236}">
                  <a16:creationId xmlns="" xmlns:a16="http://schemas.microsoft.com/office/drawing/2014/main" id="{5AB601FF-1C40-498C-8F3E-1DB8D0179D01}"/>
                </a:ext>
              </a:extLst>
            </p:cNvPr>
            <p:cNvSpPr>
              <a:spLocks/>
            </p:cNvSpPr>
            <p:nvPr/>
          </p:nvSpPr>
          <p:spPr bwMode="auto">
            <a:xfrm>
              <a:off x="5332569" y="3321361"/>
              <a:ext cx="19998" cy="24442"/>
            </a:xfrm>
            <a:custGeom>
              <a:avLst/>
              <a:gdLst>
                <a:gd name="T0" fmla="*/ 15 w 19"/>
                <a:gd name="T1" fmla="*/ 14 h 23"/>
                <a:gd name="T2" fmla="*/ 12 w 19"/>
                <a:gd name="T3" fmla="*/ 12 h 23"/>
                <a:gd name="T4" fmla="*/ 10 w 19"/>
                <a:gd name="T5" fmla="*/ 10 h 23"/>
                <a:gd name="T6" fmla="*/ 9 w 19"/>
                <a:gd name="T7" fmla="*/ 9 h 23"/>
                <a:gd name="T8" fmla="*/ 7 w 19"/>
                <a:gd name="T9" fmla="*/ 5 h 23"/>
                <a:gd name="T10" fmla="*/ 2 w 19"/>
                <a:gd name="T11" fmla="*/ 2 h 23"/>
                <a:gd name="T12" fmla="*/ 0 w 19"/>
                <a:gd name="T13" fmla="*/ 3 h 23"/>
                <a:gd name="T14" fmla="*/ 2 w 19"/>
                <a:gd name="T15" fmla="*/ 11 h 23"/>
                <a:gd name="T16" fmla="*/ 7 w 19"/>
                <a:gd name="T17" fmla="*/ 18 h 23"/>
                <a:gd name="T18" fmla="*/ 15 w 19"/>
                <a:gd name="T19" fmla="*/ 23 h 23"/>
                <a:gd name="T20" fmla="*/ 18 w 19"/>
                <a:gd name="T21" fmla="*/ 21 h 23"/>
                <a:gd name="T22" fmla="*/ 18 w 19"/>
                <a:gd name="T23" fmla="*/ 18 h 23"/>
                <a:gd name="T24" fmla="*/ 15 w 19"/>
                <a:gd name="T2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15" y="14"/>
                  </a:moveTo>
                  <a:cubicBezTo>
                    <a:pt x="14" y="13"/>
                    <a:pt x="13" y="12"/>
                    <a:pt x="12" y="12"/>
                  </a:cubicBezTo>
                  <a:cubicBezTo>
                    <a:pt x="11" y="12"/>
                    <a:pt x="11" y="11"/>
                    <a:pt x="10" y="10"/>
                  </a:cubicBezTo>
                  <a:cubicBezTo>
                    <a:pt x="10" y="9"/>
                    <a:pt x="9" y="9"/>
                    <a:pt x="9" y="9"/>
                  </a:cubicBezTo>
                  <a:cubicBezTo>
                    <a:pt x="8" y="8"/>
                    <a:pt x="7" y="6"/>
                    <a:pt x="7" y="5"/>
                  </a:cubicBezTo>
                  <a:cubicBezTo>
                    <a:pt x="6" y="4"/>
                    <a:pt x="3" y="3"/>
                    <a:pt x="2" y="2"/>
                  </a:cubicBezTo>
                  <a:cubicBezTo>
                    <a:pt x="1" y="2"/>
                    <a:pt x="0" y="0"/>
                    <a:pt x="0" y="3"/>
                  </a:cubicBezTo>
                  <a:cubicBezTo>
                    <a:pt x="1" y="5"/>
                    <a:pt x="0" y="8"/>
                    <a:pt x="2" y="11"/>
                  </a:cubicBezTo>
                  <a:cubicBezTo>
                    <a:pt x="4" y="13"/>
                    <a:pt x="6" y="17"/>
                    <a:pt x="7" y="18"/>
                  </a:cubicBezTo>
                  <a:cubicBezTo>
                    <a:pt x="8" y="20"/>
                    <a:pt x="13" y="23"/>
                    <a:pt x="15" y="23"/>
                  </a:cubicBezTo>
                  <a:cubicBezTo>
                    <a:pt x="17" y="22"/>
                    <a:pt x="17" y="21"/>
                    <a:pt x="18" y="21"/>
                  </a:cubicBezTo>
                  <a:cubicBezTo>
                    <a:pt x="18" y="21"/>
                    <a:pt x="19" y="20"/>
                    <a:pt x="18" y="18"/>
                  </a:cubicBezTo>
                  <a:cubicBezTo>
                    <a:pt x="17" y="16"/>
                    <a:pt x="15" y="15"/>
                    <a:pt x="15" y="1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19" name="Freeform 716">
              <a:extLst>
                <a:ext uri="{FF2B5EF4-FFF2-40B4-BE49-F238E27FC236}">
                  <a16:creationId xmlns="" xmlns:a16="http://schemas.microsoft.com/office/drawing/2014/main" id="{A626492D-391F-4C8C-84CC-7D8F7A16A571}"/>
                </a:ext>
              </a:extLst>
            </p:cNvPr>
            <p:cNvSpPr>
              <a:spLocks/>
            </p:cNvSpPr>
            <p:nvPr/>
          </p:nvSpPr>
          <p:spPr bwMode="auto">
            <a:xfrm>
              <a:off x="5262576" y="3382467"/>
              <a:ext cx="3333" cy="3333"/>
            </a:xfrm>
            <a:custGeom>
              <a:avLst/>
              <a:gdLst>
                <a:gd name="T0" fmla="*/ 1 w 4"/>
                <a:gd name="T1" fmla="*/ 2 h 4"/>
                <a:gd name="T2" fmla="*/ 1 w 4"/>
                <a:gd name="T3" fmla="*/ 3 h 4"/>
                <a:gd name="T4" fmla="*/ 3 w 4"/>
                <a:gd name="T5" fmla="*/ 3 h 4"/>
                <a:gd name="T6" fmla="*/ 3 w 4"/>
                <a:gd name="T7" fmla="*/ 1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0" y="3"/>
                    <a:pt x="1" y="3"/>
                    <a:pt x="1" y="3"/>
                  </a:cubicBezTo>
                  <a:cubicBezTo>
                    <a:pt x="2" y="4"/>
                    <a:pt x="3" y="4"/>
                    <a:pt x="3" y="3"/>
                  </a:cubicBezTo>
                  <a:cubicBezTo>
                    <a:pt x="3" y="2"/>
                    <a:pt x="4" y="1"/>
                    <a:pt x="3" y="1"/>
                  </a:cubicBezTo>
                  <a:cubicBezTo>
                    <a:pt x="2" y="0"/>
                    <a:pt x="1"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0" name="Freeform 717">
              <a:extLst>
                <a:ext uri="{FF2B5EF4-FFF2-40B4-BE49-F238E27FC236}">
                  <a16:creationId xmlns="" xmlns:a16="http://schemas.microsoft.com/office/drawing/2014/main" id="{17CD74CC-6EFB-4CC1-AC62-D7D8CEF26011}"/>
                </a:ext>
              </a:extLst>
            </p:cNvPr>
            <p:cNvSpPr>
              <a:spLocks/>
            </p:cNvSpPr>
            <p:nvPr/>
          </p:nvSpPr>
          <p:spPr bwMode="auto">
            <a:xfrm>
              <a:off x="5265908" y="3383577"/>
              <a:ext cx="8888" cy="6666"/>
            </a:xfrm>
            <a:custGeom>
              <a:avLst/>
              <a:gdLst>
                <a:gd name="T0" fmla="*/ 1 w 8"/>
                <a:gd name="T1" fmla="*/ 4 h 6"/>
                <a:gd name="T2" fmla="*/ 2 w 8"/>
                <a:gd name="T3" fmla="*/ 5 h 6"/>
                <a:gd name="T4" fmla="*/ 7 w 8"/>
                <a:gd name="T5" fmla="*/ 5 h 6"/>
                <a:gd name="T6" fmla="*/ 7 w 8"/>
                <a:gd name="T7" fmla="*/ 3 h 6"/>
                <a:gd name="T8" fmla="*/ 5 w 8"/>
                <a:gd name="T9" fmla="*/ 2 h 6"/>
                <a:gd name="T10" fmla="*/ 3 w 8"/>
                <a:gd name="T11" fmla="*/ 1 h 6"/>
                <a:gd name="T12" fmla="*/ 1 w 8"/>
                <a:gd name="T13" fmla="*/ 1 h 6"/>
                <a:gd name="T14" fmla="*/ 1 w 8"/>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1" y="4"/>
                  </a:moveTo>
                  <a:cubicBezTo>
                    <a:pt x="1" y="4"/>
                    <a:pt x="0" y="4"/>
                    <a:pt x="2" y="5"/>
                  </a:cubicBezTo>
                  <a:cubicBezTo>
                    <a:pt x="4" y="5"/>
                    <a:pt x="7" y="6"/>
                    <a:pt x="7" y="5"/>
                  </a:cubicBezTo>
                  <a:cubicBezTo>
                    <a:pt x="8" y="4"/>
                    <a:pt x="7" y="4"/>
                    <a:pt x="7" y="3"/>
                  </a:cubicBezTo>
                  <a:cubicBezTo>
                    <a:pt x="8" y="2"/>
                    <a:pt x="6" y="1"/>
                    <a:pt x="5" y="2"/>
                  </a:cubicBezTo>
                  <a:cubicBezTo>
                    <a:pt x="4" y="2"/>
                    <a:pt x="3" y="1"/>
                    <a:pt x="3" y="1"/>
                  </a:cubicBezTo>
                  <a:cubicBezTo>
                    <a:pt x="3" y="0"/>
                    <a:pt x="0" y="0"/>
                    <a:pt x="1" y="1"/>
                  </a:cubicBezTo>
                  <a:cubicBezTo>
                    <a:pt x="2" y="2"/>
                    <a:pt x="2" y="4"/>
                    <a:pt x="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1" name="Freeform 718">
              <a:extLst>
                <a:ext uri="{FF2B5EF4-FFF2-40B4-BE49-F238E27FC236}">
                  <a16:creationId xmlns="" xmlns:a16="http://schemas.microsoft.com/office/drawing/2014/main" id="{0D4D1F45-2DDA-4242-8B1D-C078CBE58A1A}"/>
                </a:ext>
              </a:extLst>
            </p:cNvPr>
            <p:cNvSpPr>
              <a:spLocks/>
            </p:cNvSpPr>
            <p:nvPr/>
          </p:nvSpPr>
          <p:spPr bwMode="auto">
            <a:xfrm>
              <a:off x="5275908" y="3369135"/>
              <a:ext cx="2222" cy="6666"/>
            </a:xfrm>
            <a:custGeom>
              <a:avLst/>
              <a:gdLst>
                <a:gd name="T0" fmla="*/ 2 w 2"/>
                <a:gd name="T1" fmla="*/ 2 h 6"/>
                <a:gd name="T2" fmla="*/ 1 w 2"/>
                <a:gd name="T3" fmla="*/ 1 h 6"/>
                <a:gd name="T4" fmla="*/ 1 w 2"/>
                <a:gd name="T5" fmla="*/ 4 h 6"/>
                <a:gd name="T6" fmla="*/ 2 w 2"/>
                <a:gd name="T7" fmla="*/ 2 h 6"/>
              </a:gdLst>
              <a:ahLst/>
              <a:cxnLst>
                <a:cxn ang="0">
                  <a:pos x="T0" y="T1"/>
                </a:cxn>
                <a:cxn ang="0">
                  <a:pos x="T2" y="T3"/>
                </a:cxn>
                <a:cxn ang="0">
                  <a:pos x="T4" y="T5"/>
                </a:cxn>
                <a:cxn ang="0">
                  <a:pos x="T6" y="T7"/>
                </a:cxn>
              </a:cxnLst>
              <a:rect l="0" t="0" r="r" b="b"/>
              <a:pathLst>
                <a:path w="2" h="6">
                  <a:moveTo>
                    <a:pt x="2" y="2"/>
                  </a:moveTo>
                  <a:cubicBezTo>
                    <a:pt x="2" y="1"/>
                    <a:pt x="2" y="0"/>
                    <a:pt x="1" y="1"/>
                  </a:cubicBezTo>
                  <a:cubicBezTo>
                    <a:pt x="0" y="2"/>
                    <a:pt x="1" y="4"/>
                    <a:pt x="1" y="4"/>
                  </a:cubicBezTo>
                  <a:cubicBezTo>
                    <a:pt x="2" y="6"/>
                    <a:pt x="2" y="3"/>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2" name="Freeform 719">
              <a:extLst>
                <a:ext uri="{FF2B5EF4-FFF2-40B4-BE49-F238E27FC236}">
                  <a16:creationId xmlns="" xmlns:a16="http://schemas.microsoft.com/office/drawing/2014/main" id="{BD6DCF9B-D29E-479A-801B-D6B28D7D8FA9}"/>
                </a:ext>
              </a:extLst>
            </p:cNvPr>
            <p:cNvSpPr>
              <a:spLocks/>
            </p:cNvSpPr>
            <p:nvPr/>
          </p:nvSpPr>
          <p:spPr bwMode="auto">
            <a:xfrm>
              <a:off x="5272574" y="3389133"/>
              <a:ext cx="7777" cy="8888"/>
            </a:xfrm>
            <a:custGeom>
              <a:avLst/>
              <a:gdLst>
                <a:gd name="T0" fmla="*/ 5 w 8"/>
                <a:gd name="T1" fmla="*/ 5 h 8"/>
                <a:gd name="T2" fmla="*/ 4 w 8"/>
                <a:gd name="T3" fmla="*/ 5 h 8"/>
                <a:gd name="T4" fmla="*/ 2 w 8"/>
                <a:gd name="T5" fmla="*/ 2 h 8"/>
                <a:gd name="T6" fmla="*/ 2 w 8"/>
                <a:gd name="T7" fmla="*/ 5 h 8"/>
                <a:gd name="T8" fmla="*/ 6 w 8"/>
                <a:gd name="T9" fmla="*/ 7 h 8"/>
                <a:gd name="T10" fmla="*/ 8 w 8"/>
                <a:gd name="T11" fmla="*/ 5 h 8"/>
                <a:gd name="T12" fmla="*/ 5 w 8"/>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5" y="5"/>
                  </a:moveTo>
                  <a:cubicBezTo>
                    <a:pt x="5" y="6"/>
                    <a:pt x="4" y="5"/>
                    <a:pt x="4" y="5"/>
                  </a:cubicBezTo>
                  <a:cubicBezTo>
                    <a:pt x="4" y="5"/>
                    <a:pt x="4" y="4"/>
                    <a:pt x="2" y="2"/>
                  </a:cubicBezTo>
                  <a:cubicBezTo>
                    <a:pt x="0" y="0"/>
                    <a:pt x="1" y="3"/>
                    <a:pt x="2" y="5"/>
                  </a:cubicBezTo>
                  <a:cubicBezTo>
                    <a:pt x="2" y="7"/>
                    <a:pt x="4" y="7"/>
                    <a:pt x="6" y="7"/>
                  </a:cubicBezTo>
                  <a:cubicBezTo>
                    <a:pt x="7" y="8"/>
                    <a:pt x="7" y="7"/>
                    <a:pt x="8" y="5"/>
                  </a:cubicBezTo>
                  <a:cubicBezTo>
                    <a:pt x="8" y="3"/>
                    <a:pt x="6" y="4"/>
                    <a:pt x="5"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3" name="Freeform 720">
              <a:extLst>
                <a:ext uri="{FF2B5EF4-FFF2-40B4-BE49-F238E27FC236}">
                  <a16:creationId xmlns="" xmlns:a16="http://schemas.microsoft.com/office/drawing/2014/main" id="{4E6F9C91-2EB8-428F-9E33-B7AFA21B1866}"/>
                </a:ext>
              </a:extLst>
            </p:cNvPr>
            <p:cNvSpPr>
              <a:spLocks/>
            </p:cNvSpPr>
            <p:nvPr/>
          </p:nvSpPr>
          <p:spPr bwMode="auto">
            <a:xfrm>
              <a:off x="5297017" y="3378023"/>
              <a:ext cx="11110" cy="5555"/>
            </a:xfrm>
            <a:custGeom>
              <a:avLst/>
              <a:gdLst>
                <a:gd name="T0" fmla="*/ 9 w 10"/>
                <a:gd name="T1" fmla="*/ 3 h 5"/>
                <a:gd name="T2" fmla="*/ 4 w 10"/>
                <a:gd name="T3" fmla="*/ 0 h 5"/>
                <a:gd name="T4" fmla="*/ 4 w 10"/>
                <a:gd name="T5" fmla="*/ 2 h 5"/>
                <a:gd name="T6" fmla="*/ 7 w 10"/>
                <a:gd name="T7" fmla="*/ 4 h 5"/>
                <a:gd name="T8" fmla="*/ 9 w 10"/>
                <a:gd name="T9" fmla="*/ 3 h 5"/>
              </a:gdLst>
              <a:ahLst/>
              <a:cxnLst>
                <a:cxn ang="0">
                  <a:pos x="T0" y="T1"/>
                </a:cxn>
                <a:cxn ang="0">
                  <a:pos x="T2" y="T3"/>
                </a:cxn>
                <a:cxn ang="0">
                  <a:pos x="T4" y="T5"/>
                </a:cxn>
                <a:cxn ang="0">
                  <a:pos x="T6" y="T7"/>
                </a:cxn>
                <a:cxn ang="0">
                  <a:pos x="T8" y="T9"/>
                </a:cxn>
              </a:cxnLst>
              <a:rect l="0" t="0" r="r" b="b"/>
              <a:pathLst>
                <a:path w="10" h="5">
                  <a:moveTo>
                    <a:pt x="9" y="3"/>
                  </a:moveTo>
                  <a:cubicBezTo>
                    <a:pt x="7" y="2"/>
                    <a:pt x="6" y="0"/>
                    <a:pt x="4" y="0"/>
                  </a:cubicBezTo>
                  <a:cubicBezTo>
                    <a:pt x="2" y="1"/>
                    <a:pt x="0" y="1"/>
                    <a:pt x="4" y="2"/>
                  </a:cubicBezTo>
                  <a:cubicBezTo>
                    <a:pt x="4" y="3"/>
                    <a:pt x="5" y="5"/>
                    <a:pt x="7" y="4"/>
                  </a:cubicBezTo>
                  <a:cubicBezTo>
                    <a:pt x="8" y="4"/>
                    <a:pt x="10" y="4"/>
                    <a:pt x="9"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4" name="Freeform 721">
              <a:extLst>
                <a:ext uri="{FF2B5EF4-FFF2-40B4-BE49-F238E27FC236}">
                  <a16:creationId xmlns="" xmlns:a16="http://schemas.microsoft.com/office/drawing/2014/main" id="{98A486ED-8D59-4923-A3ED-6E4F1005555B}"/>
                </a:ext>
              </a:extLst>
            </p:cNvPr>
            <p:cNvSpPr>
              <a:spLocks/>
            </p:cNvSpPr>
            <p:nvPr/>
          </p:nvSpPr>
          <p:spPr bwMode="auto">
            <a:xfrm>
              <a:off x="5308127" y="3413575"/>
              <a:ext cx="9999" cy="5555"/>
            </a:xfrm>
            <a:custGeom>
              <a:avLst/>
              <a:gdLst>
                <a:gd name="T0" fmla="*/ 8 w 10"/>
                <a:gd name="T1" fmla="*/ 5 h 6"/>
                <a:gd name="T2" fmla="*/ 6 w 10"/>
                <a:gd name="T3" fmla="*/ 6 h 6"/>
                <a:gd name="T4" fmla="*/ 9 w 10"/>
                <a:gd name="T5" fmla="*/ 6 h 6"/>
                <a:gd name="T6" fmla="*/ 8 w 10"/>
                <a:gd name="T7" fmla="*/ 5 h 6"/>
              </a:gdLst>
              <a:ahLst/>
              <a:cxnLst>
                <a:cxn ang="0">
                  <a:pos x="T0" y="T1"/>
                </a:cxn>
                <a:cxn ang="0">
                  <a:pos x="T2" y="T3"/>
                </a:cxn>
                <a:cxn ang="0">
                  <a:pos x="T4" y="T5"/>
                </a:cxn>
                <a:cxn ang="0">
                  <a:pos x="T6" y="T7"/>
                </a:cxn>
              </a:cxnLst>
              <a:rect l="0" t="0" r="r" b="b"/>
              <a:pathLst>
                <a:path w="10" h="6">
                  <a:moveTo>
                    <a:pt x="8" y="5"/>
                  </a:moveTo>
                  <a:cubicBezTo>
                    <a:pt x="7" y="4"/>
                    <a:pt x="0" y="0"/>
                    <a:pt x="6" y="6"/>
                  </a:cubicBezTo>
                  <a:cubicBezTo>
                    <a:pt x="6" y="6"/>
                    <a:pt x="7" y="6"/>
                    <a:pt x="9" y="6"/>
                  </a:cubicBezTo>
                  <a:cubicBezTo>
                    <a:pt x="10" y="6"/>
                    <a:pt x="10" y="5"/>
                    <a:pt x="8"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5" name="Freeform 722">
              <a:extLst>
                <a:ext uri="{FF2B5EF4-FFF2-40B4-BE49-F238E27FC236}">
                  <a16:creationId xmlns="" xmlns:a16="http://schemas.microsoft.com/office/drawing/2014/main" id="{BE2C169E-4590-458F-8720-5A01CDD28A85}"/>
                </a:ext>
              </a:extLst>
            </p:cNvPr>
            <p:cNvSpPr>
              <a:spLocks/>
            </p:cNvSpPr>
            <p:nvPr/>
          </p:nvSpPr>
          <p:spPr bwMode="auto">
            <a:xfrm>
              <a:off x="5322570" y="3414686"/>
              <a:ext cx="4444" cy="1111"/>
            </a:xfrm>
            <a:custGeom>
              <a:avLst/>
              <a:gdLst>
                <a:gd name="T0" fmla="*/ 2 w 5"/>
                <a:gd name="T1" fmla="*/ 2 h 2"/>
                <a:gd name="T2" fmla="*/ 4 w 5"/>
                <a:gd name="T3" fmla="*/ 2 h 2"/>
                <a:gd name="T4" fmla="*/ 2 w 5"/>
                <a:gd name="T5" fmla="*/ 2 h 2"/>
              </a:gdLst>
              <a:ahLst/>
              <a:cxnLst>
                <a:cxn ang="0">
                  <a:pos x="T0" y="T1"/>
                </a:cxn>
                <a:cxn ang="0">
                  <a:pos x="T2" y="T3"/>
                </a:cxn>
                <a:cxn ang="0">
                  <a:pos x="T4" y="T5"/>
                </a:cxn>
              </a:cxnLst>
              <a:rect l="0" t="0" r="r" b="b"/>
              <a:pathLst>
                <a:path w="5" h="2">
                  <a:moveTo>
                    <a:pt x="2" y="2"/>
                  </a:moveTo>
                  <a:cubicBezTo>
                    <a:pt x="2" y="2"/>
                    <a:pt x="5" y="2"/>
                    <a:pt x="4" y="2"/>
                  </a:cubicBezTo>
                  <a:cubicBezTo>
                    <a:pt x="3" y="1"/>
                    <a:pt x="0" y="0"/>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6" name="Freeform 723">
              <a:extLst>
                <a:ext uri="{FF2B5EF4-FFF2-40B4-BE49-F238E27FC236}">
                  <a16:creationId xmlns="" xmlns:a16="http://schemas.microsoft.com/office/drawing/2014/main" id="{2A5AE05A-8CE3-46C0-8742-78BD8BB578A2}"/>
                </a:ext>
              </a:extLst>
            </p:cNvPr>
            <p:cNvSpPr>
              <a:spLocks/>
            </p:cNvSpPr>
            <p:nvPr/>
          </p:nvSpPr>
          <p:spPr bwMode="auto">
            <a:xfrm>
              <a:off x="5295906" y="3402465"/>
              <a:ext cx="7777" cy="3333"/>
            </a:xfrm>
            <a:custGeom>
              <a:avLst/>
              <a:gdLst>
                <a:gd name="T0" fmla="*/ 6 w 7"/>
                <a:gd name="T1" fmla="*/ 2 h 3"/>
                <a:gd name="T2" fmla="*/ 7 w 7"/>
                <a:gd name="T3" fmla="*/ 2 h 3"/>
                <a:gd name="T4" fmla="*/ 6 w 7"/>
                <a:gd name="T5" fmla="*/ 2 h 3"/>
              </a:gdLst>
              <a:ahLst/>
              <a:cxnLst>
                <a:cxn ang="0">
                  <a:pos x="T0" y="T1"/>
                </a:cxn>
                <a:cxn ang="0">
                  <a:pos x="T2" y="T3"/>
                </a:cxn>
                <a:cxn ang="0">
                  <a:pos x="T4" y="T5"/>
                </a:cxn>
              </a:cxnLst>
              <a:rect l="0" t="0" r="r" b="b"/>
              <a:pathLst>
                <a:path w="7" h="3">
                  <a:moveTo>
                    <a:pt x="6" y="2"/>
                  </a:moveTo>
                  <a:cubicBezTo>
                    <a:pt x="6" y="2"/>
                    <a:pt x="7" y="3"/>
                    <a:pt x="7" y="2"/>
                  </a:cubicBezTo>
                  <a:cubicBezTo>
                    <a:pt x="7" y="2"/>
                    <a:pt x="0" y="0"/>
                    <a:pt x="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7" name="Freeform 724">
              <a:extLst>
                <a:ext uri="{FF2B5EF4-FFF2-40B4-BE49-F238E27FC236}">
                  <a16:creationId xmlns="" xmlns:a16="http://schemas.microsoft.com/office/drawing/2014/main" id="{38D01E1D-2892-454F-B238-B8C3EAC22986}"/>
                </a:ext>
              </a:extLst>
            </p:cNvPr>
            <p:cNvSpPr>
              <a:spLocks/>
            </p:cNvSpPr>
            <p:nvPr/>
          </p:nvSpPr>
          <p:spPr bwMode="auto">
            <a:xfrm>
              <a:off x="5252576" y="3260255"/>
              <a:ext cx="3333" cy="4444"/>
            </a:xfrm>
            <a:custGeom>
              <a:avLst/>
              <a:gdLst>
                <a:gd name="T0" fmla="*/ 3 w 3"/>
                <a:gd name="T1" fmla="*/ 4 h 4"/>
                <a:gd name="T2" fmla="*/ 2 w 3"/>
                <a:gd name="T3" fmla="*/ 0 h 4"/>
                <a:gd name="T4" fmla="*/ 3 w 3"/>
                <a:gd name="T5" fmla="*/ 4 h 4"/>
              </a:gdLst>
              <a:ahLst/>
              <a:cxnLst>
                <a:cxn ang="0">
                  <a:pos x="T0" y="T1"/>
                </a:cxn>
                <a:cxn ang="0">
                  <a:pos x="T2" y="T3"/>
                </a:cxn>
                <a:cxn ang="0">
                  <a:pos x="T4" y="T5"/>
                </a:cxn>
              </a:cxnLst>
              <a:rect l="0" t="0" r="r" b="b"/>
              <a:pathLst>
                <a:path w="3" h="4">
                  <a:moveTo>
                    <a:pt x="3" y="4"/>
                  </a:moveTo>
                  <a:cubicBezTo>
                    <a:pt x="3" y="4"/>
                    <a:pt x="3" y="1"/>
                    <a:pt x="2" y="0"/>
                  </a:cubicBezTo>
                  <a:cubicBezTo>
                    <a:pt x="0" y="0"/>
                    <a:pt x="2" y="2"/>
                    <a:pt x="3"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8" name="Freeform 725">
              <a:extLst>
                <a:ext uri="{FF2B5EF4-FFF2-40B4-BE49-F238E27FC236}">
                  <a16:creationId xmlns="" xmlns:a16="http://schemas.microsoft.com/office/drawing/2014/main" id="{C11D9580-ABF7-4E28-BC02-7C718DF54D38}"/>
                </a:ext>
              </a:extLst>
            </p:cNvPr>
            <p:cNvSpPr>
              <a:spLocks/>
            </p:cNvSpPr>
            <p:nvPr/>
          </p:nvSpPr>
          <p:spPr bwMode="auto">
            <a:xfrm>
              <a:off x="5120366" y="3280254"/>
              <a:ext cx="154431" cy="125545"/>
            </a:xfrm>
            <a:custGeom>
              <a:avLst/>
              <a:gdLst>
                <a:gd name="T0" fmla="*/ 147 w 149"/>
                <a:gd name="T1" fmla="*/ 114 h 121"/>
                <a:gd name="T2" fmla="*/ 142 w 149"/>
                <a:gd name="T3" fmla="*/ 113 h 121"/>
                <a:gd name="T4" fmla="*/ 133 w 149"/>
                <a:gd name="T5" fmla="*/ 109 h 121"/>
                <a:gd name="T6" fmla="*/ 135 w 149"/>
                <a:gd name="T7" fmla="*/ 105 h 121"/>
                <a:gd name="T8" fmla="*/ 124 w 149"/>
                <a:gd name="T9" fmla="*/ 102 h 121"/>
                <a:gd name="T10" fmla="*/ 119 w 149"/>
                <a:gd name="T11" fmla="*/ 96 h 121"/>
                <a:gd name="T12" fmla="*/ 109 w 149"/>
                <a:gd name="T13" fmla="*/ 89 h 121"/>
                <a:gd name="T14" fmla="*/ 101 w 149"/>
                <a:gd name="T15" fmla="*/ 78 h 121"/>
                <a:gd name="T16" fmla="*/ 90 w 149"/>
                <a:gd name="T17" fmla="*/ 63 h 121"/>
                <a:gd name="T18" fmla="*/ 104 w 149"/>
                <a:gd name="T19" fmla="*/ 58 h 121"/>
                <a:gd name="T20" fmla="*/ 95 w 149"/>
                <a:gd name="T21" fmla="*/ 50 h 121"/>
                <a:gd name="T22" fmla="*/ 74 w 149"/>
                <a:gd name="T23" fmla="*/ 43 h 121"/>
                <a:gd name="T24" fmla="*/ 67 w 149"/>
                <a:gd name="T25" fmla="*/ 28 h 121"/>
                <a:gd name="T26" fmla="*/ 63 w 149"/>
                <a:gd name="T27" fmla="*/ 25 h 121"/>
                <a:gd name="T28" fmla="*/ 52 w 149"/>
                <a:gd name="T29" fmla="*/ 18 h 121"/>
                <a:gd name="T30" fmla="*/ 3 w 149"/>
                <a:gd name="T31" fmla="*/ 0 h 121"/>
                <a:gd name="T32" fmla="*/ 0 w 149"/>
                <a:gd name="T33" fmla="*/ 54 h 121"/>
                <a:gd name="T34" fmla="*/ 2 w 149"/>
                <a:gd name="T35" fmla="*/ 66 h 121"/>
                <a:gd name="T36" fmla="*/ 15 w 149"/>
                <a:gd name="T37" fmla="*/ 98 h 121"/>
                <a:gd name="T38" fmla="*/ 30 w 149"/>
                <a:gd name="T39" fmla="*/ 98 h 121"/>
                <a:gd name="T40" fmla="*/ 37 w 149"/>
                <a:gd name="T41" fmla="*/ 91 h 121"/>
                <a:gd name="T42" fmla="*/ 29 w 149"/>
                <a:gd name="T43" fmla="*/ 86 h 121"/>
                <a:gd name="T44" fmla="*/ 30 w 149"/>
                <a:gd name="T45" fmla="*/ 85 h 121"/>
                <a:gd name="T46" fmla="*/ 39 w 149"/>
                <a:gd name="T47" fmla="*/ 83 h 121"/>
                <a:gd name="T48" fmla="*/ 39 w 149"/>
                <a:gd name="T49" fmla="*/ 80 h 121"/>
                <a:gd name="T50" fmla="*/ 44 w 149"/>
                <a:gd name="T51" fmla="*/ 80 h 121"/>
                <a:gd name="T52" fmla="*/ 44 w 149"/>
                <a:gd name="T53" fmla="*/ 75 h 121"/>
                <a:gd name="T54" fmla="*/ 51 w 149"/>
                <a:gd name="T55" fmla="*/ 75 h 121"/>
                <a:gd name="T56" fmla="*/ 53 w 149"/>
                <a:gd name="T57" fmla="*/ 75 h 121"/>
                <a:gd name="T58" fmla="*/ 55 w 149"/>
                <a:gd name="T59" fmla="*/ 74 h 121"/>
                <a:gd name="T60" fmla="*/ 59 w 149"/>
                <a:gd name="T61" fmla="*/ 75 h 121"/>
                <a:gd name="T62" fmla="*/ 71 w 149"/>
                <a:gd name="T63" fmla="*/ 79 h 121"/>
                <a:gd name="T64" fmla="*/ 77 w 149"/>
                <a:gd name="T65" fmla="*/ 81 h 121"/>
                <a:gd name="T66" fmla="*/ 80 w 149"/>
                <a:gd name="T67" fmla="*/ 86 h 121"/>
                <a:gd name="T68" fmla="*/ 85 w 149"/>
                <a:gd name="T69" fmla="*/ 94 h 121"/>
                <a:gd name="T70" fmla="*/ 91 w 149"/>
                <a:gd name="T71" fmla="*/ 99 h 121"/>
                <a:gd name="T72" fmla="*/ 99 w 149"/>
                <a:gd name="T73" fmla="*/ 109 h 121"/>
                <a:gd name="T74" fmla="*/ 109 w 149"/>
                <a:gd name="T75" fmla="*/ 112 h 121"/>
                <a:gd name="T76" fmla="*/ 116 w 149"/>
                <a:gd name="T77" fmla="*/ 113 h 121"/>
                <a:gd name="T78" fmla="*/ 137 w 149"/>
                <a:gd name="T79" fmla="*/ 119 h 121"/>
                <a:gd name="T80" fmla="*/ 142 w 149"/>
                <a:gd name="T81"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 h="121">
                  <a:moveTo>
                    <a:pt x="143" y="115"/>
                  </a:moveTo>
                  <a:cubicBezTo>
                    <a:pt x="144" y="115"/>
                    <a:pt x="145" y="115"/>
                    <a:pt x="147" y="114"/>
                  </a:cubicBezTo>
                  <a:cubicBezTo>
                    <a:pt x="149" y="113"/>
                    <a:pt x="146" y="114"/>
                    <a:pt x="145" y="113"/>
                  </a:cubicBezTo>
                  <a:cubicBezTo>
                    <a:pt x="144" y="113"/>
                    <a:pt x="143" y="113"/>
                    <a:pt x="142" y="113"/>
                  </a:cubicBezTo>
                  <a:cubicBezTo>
                    <a:pt x="142" y="113"/>
                    <a:pt x="140" y="113"/>
                    <a:pt x="139" y="112"/>
                  </a:cubicBezTo>
                  <a:cubicBezTo>
                    <a:pt x="138" y="112"/>
                    <a:pt x="136" y="110"/>
                    <a:pt x="133" y="109"/>
                  </a:cubicBezTo>
                  <a:cubicBezTo>
                    <a:pt x="130" y="107"/>
                    <a:pt x="132" y="106"/>
                    <a:pt x="133" y="106"/>
                  </a:cubicBezTo>
                  <a:cubicBezTo>
                    <a:pt x="135" y="106"/>
                    <a:pt x="134" y="107"/>
                    <a:pt x="135" y="105"/>
                  </a:cubicBezTo>
                  <a:cubicBezTo>
                    <a:pt x="135" y="104"/>
                    <a:pt x="134" y="105"/>
                    <a:pt x="132" y="104"/>
                  </a:cubicBezTo>
                  <a:cubicBezTo>
                    <a:pt x="129" y="104"/>
                    <a:pt x="125" y="103"/>
                    <a:pt x="124" y="102"/>
                  </a:cubicBezTo>
                  <a:cubicBezTo>
                    <a:pt x="123" y="101"/>
                    <a:pt x="123" y="100"/>
                    <a:pt x="125" y="97"/>
                  </a:cubicBezTo>
                  <a:cubicBezTo>
                    <a:pt x="126" y="93"/>
                    <a:pt x="122" y="96"/>
                    <a:pt x="119" y="96"/>
                  </a:cubicBezTo>
                  <a:cubicBezTo>
                    <a:pt x="117" y="97"/>
                    <a:pt x="115" y="96"/>
                    <a:pt x="114" y="94"/>
                  </a:cubicBezTo>
                  <a:cubicBezTo>
                    <a:pt x="113" y="93"/>
                    <a:pt x="110" y="90"/>
                    <a:pt x="109" y="89"/>
                  </a:cubicBezTo>
                  <a:cubicBezTo>
                    <a:pt x="108" y="88"/>
                    <a:pt x="109" y="87"/>
                    <a:pt x="108" y="85"/>
                  </a:cubicBezTo>
                  <a:cubicBezTo>
                    <a:pt x="108" y="82"/>
                    <a:pt x="103" y="79"/>
                    <a:pt x="101" y="78"/>
                  </a:cubicBezTo>
                  <a:cubicBezTo>
                    <a:pt x="100" y="76"/>
                    <a:pt x="96" y="74"/>
                    <a:pt x="95" y="73"/>
                  </a:cubicBezTo>
                  <a:cubicBezTo>
                    <a:pt x="93" y="71"/>
                    <a:pt x="91" y="66"/>
                    <a:pt x="90" y="63"/>
                  </a:cubicBezTo>
                  <a:cubicBezTo>
                    <a:pt x="89" y="60"/>
                    <a:pt x="96" y="61"/>
                    <a:pt x="100" y="61"/>
                  </a:cubicBezTo>
                  <a:cubicBezTo>
                    <a:pt x="104" y="61"/>
                    <a:pt x="103" y="60"/>
                    <a:pt x="104" y="58"/>
                  </a:cubicBezTo>
                  <a:cubicBezTo>
                    <a:pt x="104" y="55"/>
                    <a:pt x="101" y="54"/>
                    <a:pt x="100" y="52"/>
                  </a:cubicBezTo>
                  <a:cubicBezTo>
                    <a:pt x="98" y="50"/>
                    <a:pt x="96" y="50"/>
                    <a:pt x="95" y="50"/>
                  </a:cubicBezTo>
                  <a:cubicBezTo>
                    <a:pt x="94" y="50"/>
                    <a:pt x="95" y="51"/>
                    <a:pt x="89" y="48"/>
                  </a:cubicBezTo>
                  <a:cubicBezTo>
                    <a:pt x="82" y="44"/>
                    <a:pt x="77" y="43"/>
                    <a:pt x="74" y="43"/>
                  </a:cubicBezTo>
                  <a:cubicBezTo>
                    <a:pt x="71" y="42"/>
                    <a:pt x="71" y="41"/>
                    <a:pt x="73" y="38"/>
                  </a:cubicBezTo>
                  <a:cubicBezTo>
                    <a:pt x="75" y="35"/>
                    <a:pt x="68" y="28"/>
                    <a:pt x="67" y="28"/>
                  </a:cubicBezTo>
                  <a:cubicBezTo>
                    <a:pt x="66" y="27"/>
                    <a:pt x="66" y="26"/>
                    <a:pt x="65" y="26"/>
                  </a:cubicBezTo>
                  <a:cubicBezTo>
                    <a:pt x="64" y="26"/>
                    <a:pt x="63" y="25"/>
                    <a:pt x="63" y="25"/>
                  </a:cubicBezTo>
                  <a:cubicBezTo>
                    <a:pt x="57" y="23"/>
                    <a:pt x="55" y="19"/>
                    <a:pt x="54" y="18"/>
                  </a:cubicBezTo>
                  <a:cubicBezTo>
                    <a:pt x="53" y="17"/>
                    <a:pt x="53" y="17"/>
                    <a:pt x="52" y="18"/>
                  </a:cubicBezTo>
                  <a:cubicBezTo>
                    <a:pt x="52" y="18"/>
                    <a:pt x="50" y="17"/>
                    <a:pt x="50" y="17"/>
                  </a:cubicBezTo>
                  <a:cubicBezTo>
                    <a:pt x="50" y="17"/>
                    <a:pt x="6" y="1"/>
                    <a:pt x="3" y="0"/>
                  </a:cubicBezTo>
                  <a:cubicBezTo>
                    <a:pt x="2" y="0"/>
                    <a:pt x="2" y="0"/>
                    <a:pt x="1" y="0"/>
                  </a:cubicBezTo>
                  <a:cubicBezTo>
                    <a:pt x="1" y="8"/>
                    <a:pt x="2" y="44"/>
                    <a:pt x="0" y="54"/>
                  </a:cubicBezTo>
                  <a:cubicBezTo>
                    <a:pt x="0" y="54"/>
                    <a:pt x="0" y="62"/>
                    <a:pt x="0" y="62"/>
                  </a:cubicBezTo>
                  <a:cubicBezTo>
                    <a:pt x="0" y="63"/>
                    <a:pt x="2" y="63"/>
                    <a:pt x="2" y="66"/>
                  </a:cubicBezTo>
                  <a:cubicBezTo>
                    <a:pt x="1" y="68"/>
                    <a:pt x="1" y="90"/>
                    <a:pt x="1" y="97"/>
                  </a:cubicBezTo>
                  <a:cubicBezTo>
                    <a:pt x="5" y="99"/>
                    <a:pt x="12" y="99"/>
                    <a:pt x="15" y="98"/>
                  </a:cubicBezTo>
                  <a:cubicBezTo>
                    <a:pt x="18" y="97"/>
                    <a:pt x="22" y="98"/>
                    <a:pt x="25" y="99"/>
                  </a:cubicBezTo>
                  <a:cubicBezTo>
                    <a:pt x="27" y="100"/>
                    <a:pt x="29" y="100"/>
                    <a:pt x="30" y="98"/>
                  </a:cubicBezTo>
                  <a:cubicBezTo>
                    <a:pt x="31" y="97"/>
                    <a:pt x="34" y="97"/>
                    <a:pt x="36" y="96"/>
                  </a:cubicBezTo>
                  <a:cubicBezTo>
                    <a:pt x="38" y="95"/>
                    <a:pt x="38" y="94"/>
                    <a:pt x="37" y="91"/>
                  </a:cubicBezTo>
                  <a:cubicBezTo>
                    <a:pt x="36" y="89"/>
                    <a:pt x="34" y="88"/>
                    <a:pt x="33" y="87"/>
                  </a:cubicBezTo>
                  <a:cubicBezTo>
                    <a:pt x="31" y="87"/>
                    <a:pt x="31" y="86"/>
                    <a:pt x="29" y="86"/>
                  </a:cubicBezTo>
                  <a:cubicBezTo>
                    <a:pt x="26" y="85"/>
                    <a:pt x="27" y="84"/>
                    <a:pt x="28" y="84"/>
                  </a:cubicBezTo>
                  <a:cubicBezTo>
                    <a:pt x="28" y="84"/>
                    <a:pt x="29" y="84"/>
                    <a:pt x="30" y="85"/>
                  </a:cubicBezTo>
                  <a:cubicBezTo>
                    <a:pt x="31" y="85"/>
                    <a:pt x="33" y="85"/>
                    <a:pt x="34" y="84"/>
                  </a:cubicBezTo>
                  <a:cubicBezTo>
                    <a:pt x="35" y="84"/>
                    <a:pt x="37" y="83"/>
                    <a:pt x="39" y="83"/>
                  </a:cubicBezTo>
                  <a:cubicBezTo>
                    <a:pt x="41" y="83"/>
                    <a:pt x="41" y="82"/>
                    <a:pt x="39" y="81"/>
                  </a:cubicBezTo>
                  <a:cubicBezTo>
                    <a:pt x="38" y="80"/>
                    <a:pt x="39" y="80"/>
                    <a:pt x="39" y="80"/>
                  </a:cubicBezTo>
                  <a:cubicBezTo>
                    <a:pt x="39" y="80"/>
                    <a:pt x="40" y="80"/>
                    <a:pt x="41" y="80"/>
                  </a:cubicBezTo>
                  <a:cubicBezTo>
                    <a:pt x="42" y="80"/>
                    <a:pt x="42" y="80"/>
                    <a:pt x="44" y="80"/>
                  </a:cubicBezTo>
                  <a:cubicBezTo>
                    <a:pt x="46" y="79"/>
                    <a:pt x="44" y="77"/>
                    <a:pt x="42" y="74"/>
                  </a:cubicBezTo>
                  <a:cubicBezTo>
                    <a:pt x="40" y="71"/>
                    <a:pt x="43" y="73"/>
                    <a:pt x="44" y="75"/>
                  </a:cubicBezTo>
                  <a:cubicBezTo>
                    <a:pt x="45" y="77"/>
                    <a:pt x="47" y="76"/>
                    <a:pt x="49" y="75"/>
                  </a:cubicBezTo>
                  <a:cubicBezTo>
                    <a:pt x="50" y="74"/>
                    <a:pt x="51" y="74"/>
                    <a:pt x="51" y="75"/>
                  </a:cubicBezTo>
                  <a:cubicBezTo>
                    <a:pt x="52" y="75"/>
                    <a:pt x="52" y="76"/>
                    <a:pt x="53" y="77"/>
                  </a:cubicBezTo>
                  <a:cubicBezTo>
                    <a:pt x="54" y="77"/>
                    <a:pt x="54" y="76"/>
                    <a:pt x="53" y="75"/>
                  </a:cubicBezTo>
                  <a:cubicBezTo>
                    <a:pt x="52" y="75"/>
                    <a:pt x="53" y="74"/>
                    <a:pt x="54" y="74"/>
                  </a:cubicBezTo>
                  <a:cubicBezTo>
                    <a:pt x="55" y="74"/>
                    <a:pt x="54" y="73"/>
                    <a:pt x="55" y="74"/>
                  </a:cubicBezTo>
                  <a:cubicBezTo>
                    <a:pt x="56" y="75"/>
                    <a:pt x="56" y="74"/>
                    <a:pt x="58" y="73"/>
                  </a:cubicBezTo>
                  <a:cubicBezTo>
                    <a:pt x="59" y="73"/>
                    <a:pt x="59" y="73"/>
                    <a:pt x="59" y="75"/>
                  </a:cubicBezTo>
                  <a:cubicBezTo>
                    <a:pt x="59" y="77"/>
                    <a:pt x="60" y="77"/>
                    <a:pt x="61" y="77"/>
                  </a:cubicBezTo>
                  <a:cubicBezTo>
                    <a:pt x="62" y="77"/>
                    <a:pt x="70" y="79"/>
                    <a:pt x="71" y="79"/>
                  </a:cubicBezTo>
                  <a:cubicBezTo>
                    <a:pt x="73" y="79"/>
                    <a:pt x="73" y="80"/>
                    <a:pt x="73" y="80"/>
                  </a:cubicBezTo>
                  <a:cubicBezTo>
                    <a:pt x="74" y="81"/>
                    <a:pt x="75" y="81"/>
                    <a:pt x="77" y="81"/>
                  </a:cubicBezTo>
                  <a:cubicBezTo>
                    <a:pt x="78" y="81"/>
                    <a:pt x="77" y="82"/>
                    <a:pt x="78" y="82"/>
                  </a:cubicBezTo>
                  <a:cubicBezTo>
                    <a:pt x="79" y="83"/>
                    <a:pt x="79" y="85"/>
                    <a:pt x="80" y="86"/>
                  </a:cubicBezTo>
                  <a:cubicBezTo>
                    <a:pt x="80" y="87"/>
                    <a:pt x="81" y="89"/>
                    <a:pt x="82" y="89"/>
                  </a:cubicBezTo>
                  <a:cubicBezTo>
                    <a:pt x="83" y="90"/>
                    <a:pt x="85" y="92"/>
                    <a:pt x="85" y="94"/>
                  </a:cubicBezTo>
                  <a:cubicBezTo>
                    <a:pt x="85" y="96"/>
                    <a:pt x="88" y="97"/>
                    <a:pt x="89" y="96"/>
                  </a:cubicBezTo>
                  <a:cubicBezTo>
                    <a:pt x="90" y="96"/>
                    <a:pt x="90" y="96"/>
                    <a:pt x="91" y="99"/>
                  </a:cubicBezTo>
                  <a:cubicBezTo>
                    <a:pt x="91" y="102"/>
                    <a:pt x="93" y="102"/>
                    <a:pt x="94" y="103"/>
                  </a:cubicBezTo>
                  <a:cubicBezTo>
                    <a:pt x="96" y="103"/>
                    <a:pt x="98" y="107"/>
                    <a:pt x="99" y="109"/>
                  </a:cubicBezTo>
                  <a:cubicBezTo>
                    <a:pt x="100" y="111"/>
                    <a:pt x="104" y="112"/>
                    <a:pt x="105" y="112"/>
                  </a:cubicBezTo>
                  <a:cubicBezTo>
                    <a:pt x="106" y="112"/>
                    <a:pt x="108" y="112"/>
                    <a:pt x="109" y="112"/>
                  </a:cubicBezTo>
                  <a:cubicBezTo>
                    <a:pt x="110" y="113"/>
                    <a:pt x="112" y="113"/>
                    <a:pt x="113" y="113"/>
                  </a:cubicBezTo>
                  <a:cubicBezTo>
                    <a:pt x="115" y="112"/>
                    <a:pt x="115" y="113"/>
                    <a:pt x="116" y="113"/>
                  </a:cubicBezTo>
                  <a:cubicBezTo>
                    <a:pt x="118" y="114"/>
                    <a:pt x="121" y="114"/>
                    <a:pt x="126" y="114"/>
                  </a:cubicBezTo>
                  <a:cubicBezTo>
                    <a:pt x="132" y="114"/>
                    <a:pt x="136" y="117"/>
                    <a:pt x="137" y="119"/>
                  </a:cubicBezTo>
                  <a:cubicBezTo>
                    <a:pt x="138" y="121"/>
                    <a:pt x="142" y="120"/>
                    <a:pt x="144" y="119"/>
                  </a:cubicBezTo>
                  <a:cubicBezTo>
                    <a:pt x="146" y="119"/>
                    <a:pt x="143" y="117"/>
                    <a:pt x="142" y="116"/>
                  </a:cubicBezTo>
                  <a:cubicBezTo>
                    <a:pt x="140" y="114"/>
                    <a:pt x="142" y="114"/>
                    <a:pt x="143" y="11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29" name="Freeform 726">
              <a:extLst>
                <a:ext uri="{FF2B5EF4-FFF2-40B4-BE49-F238E27FC236}">
                  <a16:creationId xmlns="" xmlns:a16="http://schemas.microsoft.com/office/drawing/2014/main" id="{FBB5B622-BFBC-41A1-870A-806F14C4427A}"/>
                </a:ext>
              </a:extLst>
            </p:cNvPr>
            <p:cNvSpPr>
              <a:spLocks/>
            </p:cNvSpPr>
            <p:nvPr/>
          </p:nvSpPr>
          <p:spPr bwMode="auto">
            <a:xfrm>
              <a:off x="4860389" y="3382467"/>
              <a:ext cx="6666" cy="3333"/>
            </a:xfrm>
            <a:custGeom>
              <a:avLst/>
              <a:gdLst>
                <a:gd name="T0" fmla="*/ 6 w 7"/>
                <a:gd name="T1" fmla="*/ 3 h 4"/>
                <a:gd name="T2" fmla="*/ 7 w 7"/>
                <a:gd name="T3" fmla="*/ 0 h 4"/>
                <a:gd name="T4" fmla="*/ 1 w 7"/>
                <a:gd name="T5" fmla="*/ 2 h 4"/>
                <a:gd name="T6" fmla="*/ 0 w 7"/>
                <a:gd name="T7" fmla="*/ 2 h 4"/>
                <a:gd name="T8" fmla="*/ 5 w 7"/>
                <a:gd name="T9" fmla="*/ 4 h 4"/>
                <a:gd name="T10" fmla="*/ 6 w 7"/>
                <a:gd name="T11" fmla="*/ 3 h 4"/>
              </a:gdLst>
              <a:ahLst/>
              <a:cxnLst>
                <a:cxn ang="0">
                  <a:pos x="T0" y="T1"/>
                </a:cxn>
                <a:cxn ang="0">
                  <a:pos x="T2" y="T3"/>
                </a:cxn>
                <a:cxn ang="0">
                  <a:pos x="T4" y="T5"/>
                </a:cxn>
                <a:cxn ang="0">
                  <a:pos x="T6" y="T7"/>
                </a:cxn>
                <a:cxn ang="0">
                  <a:pos x="T8" y="T9"/>
                </a:cxn>
                <a:cxn ang="0">
                  <a:pos x="T10" y="T11"/>
                </a:cxn>
              </a:cxnLst>
              <a:rect l="0" t="0" r="r" b="b"/>
              <a:pathLst>
                <a:path w="7" h="4">
                  <a:moveTo>
                    <a:pt x="6" y="3"/>
                  </a:moveTo>
                  <a:cubicBezTo>
                    <a:pt x="6" y="2"/>
                    <a:pt x="7" y="1"/>
                    <a:pt x="7" y="0"/>
                  </a:cubicBezTo>
                  <a:cubicBezTo>
                    <a:pt x="6" y="0"/>
                    <a:pt x="2" y="2"/>
                    <a:pt x="1" y="2"/>
                  </a:cubicBezTo>
                  <a:cubicBezTo>
                    <a:pt x="1" y="2"/>
                    <a:pt x="0" y="2"/>
                    <a:pt x="0" y="2"/>
                  </a:cubicBezTo>
                  <a:cubicBezTo>
                    <a:pt x="5" y="4"/>
                    <a:pt x="5" y="4"/>
                    <a:pt x="5" y="4"/>
                  </a:cubicBezTo>
                  <a:cubicBezTo>
                    <a:pt x="5" y="4"/>
                    <a:pt x="5" y="4"/>
                    <a:pt x="6"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0" name="Freeform 727">
              <a:extLst>
                <a:ext uri="{FF2B5EF4-FFF2-40B4-BE49-F238E27FC236}">
                  <a16:creationId xmlns="" xmlns:a16="http://schemas.microsoft.com/office/drawing/2014/main" id="{81A7F4D6-296D-440E-AE26-D4B302847F5A}"/>
                </a:ext>
              </a:extLst>
            </p:cNvPr>
            <p:cNvSpPr>
              <a:spLocks/>
            </p:cNvSpPr>
            <p:nvPr/>
          </p:nvSpPr>
          <p:spPr bwMode="auto">
            <a:xfrm>
              <a:off x="4874832" y="3368023"/>
              <a:ext cx="35552" cy="18888"/>
            </a:xfrm>
            <a:custGeom>
              <a:avLst/>
              <a:gdLst>
                <a:gd name="T0" fmla="*/ 34 w 35"/>
                <a:gd name="T1" fmla="*/ 1 h 18"/>
                <a:gd name="T2" fmla="*/ 32 w 35"/>
                <a:gd name="T3" fmla="*/ 0 h 18"/>
                <a:gd name="T4" fmla="*/ 7 w 35"/>
                <a:gd name="T5" fmla="*/ 3 h 18"/>
                <a:gd name="T6" fmla="*/ 1 w 35"/>
                <a:gd name="T7" fmla="*/ 8 h 18"/>
                <a:gd name="T8" fmla="*/ 0 w 35"/>
                <a:gd name="T9" fmla="*/ 9 h 18"/>
                <a:gd name="T10" fmla="*/ 3 w 35"/>
                <a:gd name="T11" fmla="*/ 11 h 18"/>
                <a:gd name="T12" fmla="*/ 3 w 35"/>
                <a:gd name="T13" fmla="*/ 13 h 18"/>
                <a:gd name="T14" fmla="*/ 2 w 35"/>
                <a:gd name="T15" fmla="*/ 18 h 18"/>
                <a:gd name="T16" fmla="*/ 6 w 35"/>
                <a:gd name="T17" fmla="*/ 15 h 18"/>
                <a:gd name="T18" fmla="*/ 24 w 35"/>
                <a:gd name="T19" fmla="*/ 8 h 18"/>
                <a:gd name="T20" fmla="*/ 34 w 35"/>
                <a:gd name="T21" fmla="*/ 3 h 18"/>
                <a:gd name="T22" fmla="*/ 34 w 35"/>
                <a:gd name="T2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8">
                  <a:moveTo>
                    <a:pt x="34" y="1"/>
                  </a:moveTo>
                  <a:cubicBezTo>
                    <a:pt x="34" y="0"/>
                    <a:pt x="32" y="0"/>
                    <a:pt x="32" y="0"/>
                  </a:cubicBezTo>
                  <a:cubicBezTo>
                    <a:pt x="32" y="0"/>
                    <a:pt x="11" y="3"/>
                    <a:pt x="7" y="3"/>
                  </a:cubicBezTo>
                  <a:cubicBezTo>
                    <a:pt x="3" y="4"/>
                    <a:pt x="1" y="8"/>
                    <a:pt x="1" y="8"/>
                  </a:cubicBezTo>
                  <a:cubicBezTo>
                    <a:pt x="1" y="9"/>
                    <a:pt x="0" y="9"/>
                    <a:pt x="0" y="9"/>
                  </a:cubicBezTo>
                  <a:cubicBezTo>
                    <a:pt x="1" y="10"/>
                    <a:pt x="3" y="10"/>
                    <a:pt x="3" y="11"/>
                  </a:cubicBezTo>
                  <a:cubicBezTo>
                    <a:pt x="3" y="12"/>
                    <a:pt x="3" y="12"/>
                    <a:pt x="3" y="13"/>
                  </a:cubicBezTo>
                  <a:cubicBezTo>
                    <a:pt x="3" y="14"/>
                    <a:pt x="2" y="16"/>
                    <a:pt x="2" y="18"/>
                  </a:cubicBezTo>
                  <a:cubicBezTo>
                    <a:pt x="3" y="17"/>
                    <a:pt x="5" y="16"/>
                    <a:pt x="6" y="15"/>
                  </a:cubicBezTo>
                  <a:cubicBezTo>
                    <a:pt x="8" y="14"/>
                    <a:pt x="21" y="9"/>
                    <a:pt x="24" y="8"/>
                  </a:cubicBezTo>
                  <a:cubicBezTo>
                    <a:pt x="27" y="7"/>
                    <a:pt x="33" y="4"/>
                    <a:pt x="34" y="3"/>
                  </a:cubicBezTo>
                  <a:cubicBezTo>
                    <a:pt x="34" y="3"/>
                    <a:pt x="35" y="1"/>
                    <a:pt x="3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1" name="Freeform 728">
              <a:extLst>
                <a:ext uri="{FF2B5EF4-FFF2-40B4-BE49-F238E27FC236}">
                  <a16:creationId xmlns="" xmlns:a16="http://schemas.microsoft.com/office/drawing/2014/main" id="{92870749-AFED-4E3F-962A-761B9D2DCA54}"/>
                </a:ext>
              </a:extLst>
            </p:cNvPr>
            <p:cNvSpPr>
              <a:spLocks/>
            </p:cNvSpPr>
            <p:nvPr/>
          </p:nvSpPr>
          <p:spPr bwMode="auto">
            <a:xfrm>
              <a:off x="4754842" y="3062495"/>
              <a:ext cx="39996" cy="48885"/>
            </a:xfrm>
            <a:custGeom>
              <a:avLst/>
              <a:gdLst>
                <a:gd name="T0" fmla="*/ 11 w 39"/>
                <a:gd name="T1" fmla="*/ 34 h 47"/>
                <a:gd name="T2" fmla="*/ 6 w 39"/>
                <a:gd name="T3" fmla="*/ 39 h 47"/>
                <a:gd name="T4" fmla="*/ 2 w 39"/>
                <a:gd name="T5" fmla="*/ 44 h 47"/>
                <a:gd name="T6" fmla="*/ 2 w 39"/>
                <a:gd name="T7" fmla="*/ 46 h 47"/>
                <a:gd name="T8" fmla="*/ 13 w 39"/>
                <a:gd name="T9" fmla="*/ 39 h 47"/>
                <a:gd name="T10" fmla="*/ 23 w 39"/>
                <a:gd name="T11" fmla="*/ 29 h 47"/>
                <a:gd name="T12" fmla="*/ 27 w 39"/>
                <a:gd name="T13" fmla="*/ 22 h 47"/>
                <a:gd name="T14" fmla="*/ 32 w 39"/>
                <a:gd name="T15" fmla="*/ 19 h 47"/>
                <a:gd name="T16" fmla="*/ 35 w 39"/>
                <a:gd name="T17" fmla="*/ 16 h 47"/>
                <a:gd name="T18" fmla="*/ 38 w 39"/>
                <a:gd name="T19" fmla="*/ 14 h 47"/>
                <a:gd name="T20" fmla="*/ 37 w 39"/>
                <a:gd name="T21" fmla="*/ 11 h 47"/>
                <a:gd name="T22" fmla="*/ 36 w 39"/>
                <a:gd name="T23" fmla="*/ 9 h 47"/>
                <a:gd name="T24" fmla="*/ 36 w 39"/>
                <a:gd name="T25" fmla="*/ 7 h 47"/>
                <a:gd name="T26" fmla="*/ 36 w 39"/>
                <a:gd name="T27" fmla="*/ 5 h 47"/>
                <a:gd name="T28" fmla="*/ 36 w 39"/>
                <a:gd name="T29" fmla="*/ 3 h 47"/>
                <a:gd name="T30" fmla="*/ 35 w 39"/>
                <a:gd name="T31" fmla="*/ 1 h 47"/>
                <a:gd name="T32" fmla="*/ 33 w 39"/>
                <a:gd name="T33" fmla="*/ 9 h 47"/>
                <a:gd name="T34" fmla="*/ 32 w 39"/>
                <a:gd name="T35" fmla="*/ 9 h 47"/>
                <a:gd name="T36" fmla="*/ 32 w 39"/>
                <a:gd name="T37" fmla="*/ 12 h 47"/>
                <a:gd name="T38" fmla="*/ 31 w 39"/>
                <a:gd name="T39" fmla="*/ 15 h 47"/>
                <a:gd name="T40" fmla="*/ 29 w 39"/>
                <a:gd name="T41" fmla="*/ 16 h 47"/>
                <a:gd name="T42" fmla="*/ 25 w 39"/>
                <a:gd name="T43" fmla="*/ 21 h 47"/>
                <a:gd name="T44" fmla="*/ 23 w 39"/>
                <a:gd name="T45" fmla="*/ 22 h 47"/>
                <a:gd name="T46" fmla="*/ 14 w 39"/>
                <a:gd name="T47" fmla="*/ 32 h 47"/>
                <a:gd name="T48" fmla="*/ 11 w 39"/>
                <a:gd name="T49"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47">
                  <a:moveTo>
                    <a:pt x="11" y="34"/>
                  </a:moveTo>
                  <a:cubicBezTo>
                    <a:pt x="9" y="35"/>
                    <a:pt x="7" y="38"/>
                    <a:pt x="6" y="39"/>
                  </a:cubicBezTo>
                  <a:cubicBezTo>
                    <a:pt x="5" y="40"/>
                    <a:pt x="2" y="43"/>
                    <a:pt x="2" y="44"/>
                  </a:cubicBezTo>
                  <a:cubicBezTo>
                    <a:pt x="0" y="47"/>
                    <a:pt x="2" y="46"/>
                    <a:pt x="2" y="46"/>
                  </a:cubicBezTo>
                  <a:cubicBezTo>
                    <a:pt x="2" y="46"/>
                    <a:pt x="10" y="40"/>
                    <a:pt x="13" y="39"/>
                  </a:cubicBezTo>
                  <a:cubicBezTo>
                    <a:pt x="16" y="37"/>
                    <a:pt x="21" y="32"/>
                    <a:pt x="23" y="29"/>
                  </a:cubicBezTo>
                  <a:cubicBezTo>
                    <a:pt x="25" y="25"/>
                    <a:pt x="24" y="23"/>
                    <a:pt x="27" y="22"/>
                  </a:cubicBezTo>
                  <a:cubicBezTo>
                    <a:pt x="29" y="22"/>
                    <a:pt x="31" y="22"/>
                    <a:pt x="32" y="19"/>
                  </a:cubicBezTo>
                  <a:cubicBezTo>
                    <a:pt x="33" y="16"/>
                    <a:pt x="33" y="17"/>
                    <a:pt x="35" y="16"/>
                  </a:cubicBezTo>
                  <a:cubicBezTo>
                    <a:pt x="37" y="15"/>
                    <a:pt x="39" y="14"/>
                    <a:pt x="38" y="14"/>
                  </a:cubicBezTo>
                  <a:cubicBezTo>
                    <a:pt x="38" y="13"/>
                    <a:pt x="38" y="11"/>
                    <a:pt x="37" y="11"/>
                  </a:cubicBezTo>
                  <a:cubicBezTo>
                    <a:pt x="37" y="12"/>
                    <a:pt x="37" y="10"/>
                    <a:pt x="36" y="9"/>
                  </a:cubicBezTo>
                  <a:cubicBezTo>
                    <a:pt x="35" y="9"/>
                    <a:pt x="35" y="8"/>
                    <a:pt x="36" y="7"/>
                  </a:cubicBezTo>
                  <a:cubicBezTo>
                    <a:pt x="37" y="7"/>
                    <a:pt x="36" y="5"/>
                    <a:pt x="36" y="5"/>
                  </a:cubicBezTo>
                  <a:cubicBezTo>
                    <a:pt x="35" y="5"/>
                    <a:pt x="36" y="4"/>
                    <a:pt x="36" y="3"/>
                  </a:cubicBezTo>
                  <a:cubicBezTo>
                    <a:pt x="36" y="2"/>
                    <a:pt x="35" y="0"/>
                    <a:pt x="35" y="1"/>
                  </a:cubicBezTo>
                  <a:cubicBezTo>
                    <a:pt x="34" y="3"/>
                    <a:pt x="32" y="7"/>
                    <a:pt x="33" y="9"/>
                  </a:cubicBezTo>
                  <a:cubicBezTo>
                    <a:pt x="34" y="10"/>
                    <a:pt x="35" y="12"/>
                    <a:pt x="32" y="9"/>
                  </a:cubicBezTo>
                  <a:cubicBezTo>
                    <a:pt x="29" y="6"/>
                    <a:pt x="32" y="12"/>
                    <a:pt x="32" y="12"/>
                  </a:cubicBezTo>
                  <a:cubicBezTo>
                    <a:pt x="32" y="12"/>
                    <a:pt x="31" y="15"/>
                    <a:pt x="31" y="15"/>
                  </a:cubicBezTo>
                  <a:cubicBezTo>
                    <a:pt x="30" y="16"/>
                    <a:pt x="30" y="15"/>
                    <a:pt x="29" y="16"/>
                  </a:cubicBezTo>
                  <a:cubicBezTo>
                    <a:pt x="28" y="18"/>
                    <a:pt x="26" y="21"/>
                    <a:pt x="25" y="21"/>
                  </a:cubicBezTo>
                  <a:cubicBezTo>
                    <a:pt x="24" y="22"/>
                    <a:pt x="24" y="21"/>
                    <a:pt x="23" y="22"/>
                  </a:cubicBezTo>
                  <a:cubicBezTo>
                    <a:pt x="23" y="23"/>
                    <a:pt x="16" y="31"/>
                    <a:pt x="14" y="32"/>
                  </a:cubicBezTo>
                  <a:cubicBezTo>
                    <a:pt x="13" y="33"/>
                    <a:pt x="12" y="32"/>
                    <a:pt x="11" y="3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2" name="Freeform 729">
              <a:extLst>
                <a:ext uri="{FF2B5EF4-FFF2-40B4-BE49-F238E27FC236}">
                  <a16:creationId xmlns="" xmlns:a16="http://schemas.microsoft.com/office/drawing/2014/main" id="{A998DA7D-FC63-4313-96AA-C29EBC1F7F02}"/>
                </a:ext>
              </a:extLst>
            </p:cNvPr>
            <p:cNvSpPr>
              <a:spLocks/>
            </p:cNvSpPr>
            <p:nvPr/>
          </p:nvSpPr>
          <p:spPr bwMode="auto">
            <a:xfrm>
              <a:off x="4797061" y="3054718"/>
              <a:ext cx="3333" cy="5555"/>
            </a:xfrm>
            <a:custGeom>
              <a:avLst/>
              <a:gdLst>
                <a:gd name="T0" fmla="*/ 2 w 3"/>
                <a:gd name="T1" fmla="*/ 5 h 6"/>
                <a:gd name="T2" fmla="*/ 2 w 3"/>
                <a:gd name="T3" fmla="*/ 1 h 6"/>
                <a:gd name="T4" fmla="*/ 0 w 3"/>
                <a:gd name="T5" fmla="*/ 1 h 6"/>
                <a:gd name="T6" fmla="*/ 2 w 3"/>
                <a:gd name="T7" fmla="*/ 5 h 6"/>
              </a:gdLst>
              <a:ahLst/>
              <a:cxnLst>
                <a:cxn ang="0">
                  <a:pos x="T0" y="T1"/>
                </a:cxn>
                <a:cxn ang="0">
                  <a:pos x="T2" y="T3"/>
                </a:cxn>
                <a:cxn ang="0">
                  <a:pos x="T4" y="T5"/>
                </a:cxn>
                <a:cxn ang="0">
                  <a:pos x="T6" y="T7"/>
                </a:cxn>
              </a:cxnLst>
              <a:rect l="0" t="0" r="r" b="b"/>
              <a:pathLst>
                <a:path w="3" h="6">
                  <a:moveTo>
                    <a:pt x="2" y="5"/>
                  </a:moveTo>
                  <a:cubicBezTo>
                    <a:pt x="2" y="5"/>
                    <a:pt x="3" y="2"/>
                    <a:pt x="2" y="1"/>
                  </a:cubicBezTo>
                  <a:cubicBezTo>
                    <a:pt x="1" y="1"/>
                    <a:pt x="0" y="0"/>
                    <a:pt x="0" y="1"/>
                  </a:cubicBezTo>
                  <a:cubicBezTo>
                    <a:pt x="1" y="3"/>
                    <a:pt x="1" y="6"/>
                    <a:pt x="2"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3" name="Freeform 730">
              <a:extLst>
                <a:ext uri="{FF2B5EF4-FFF2-40B4-BE49-F238E27FC236}">
                  <a16:creationId xmlns="" xmlns:a16="http://schemas.microsoft.com/office/drawing/2014/main" id="{C0CC0FB7-FB96-4683-BFD0-915035BF71EF}"/>
                </a:ext>
              </a:extLst>
            </p:cNvPr>
            <p:cNvSpPr>
              <a:spLocks/>
            </p:cNvSpPr>
            <p:nvPr/>
          </p:nvSpPr>
          <p:spPr bwMode="auto">
            <a:xfrm>
              <a:off x="4797061" y="3049163"/>
              <a:ext cx="6666" cy="6666"/>
            </a:xfrm>
            <a:custGeom>
              <a:avLst/>
              <a:gdLst>
                <a:gd name="T0" fmla="*/ 6 w 7"/>
                <a:gd name="T1" fmla="*/ 3 h 6"/>
                <a:gd name="T2" fmla="*/ 5 w 7"/>
                <a:gd name="T3" fmla="*/ 2 h 6"/>
                <a:gd name="T4" fmla="*/ 2 w 7"/>
                <a:gd name="T5" fmla="*/ 1 h 6"/>
                <a:gd name="T6" fmla="*/ 0 w 7"/>
                <a:gd name="T7" fmla="*/ 2 h 6"/>
                <a:gd name="T8" fmla="*/ 2 w 7"/>
                <a:gd name="T9" fmla="*/ 5 h 6"/>
                <a:gd name="T10" fmla="*/ 6 w 7"/>
                <a:gd name="T11" fmla="*/ 4 h 6"/>
                <a:gd name="T12" fmla="*/ 6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3"/>
                  </a:moveTo>
                  <a:cubicBezTo>
                    <a:pt x="5" y="1"/>
                    <a:pt x="5" y="2"/>
                    <a:pt x="5" y="2"/>
                  </a:cubicBezTo>
                  <a:cubicBezTo>
                    <a:pt x="4" y="3"/>
                    <a:pt x="3" y="2"/>
                    <a:pt x="2" y="1"/>
                  </a:cubicBezTo>
                  <a:cubicBezTo>
                    <a:pt x="0" y="0"/>
                    <a:pt x="0" y="1"/>
                    <a:pt x="0" y="2"/>
                  </a:cubicBezTo>
                  <a:cubicBezTo>
                    <a:pt x="1" y="3"/>
                    <a:pt x="1" y="5"/>
                    <a:pt x="2" y="5"/>
                  </a:cubicBezTo>
                  <a:cubicBezTo>
                    <a:pt x="3" y="5"/>
                    <a:pt x="4" y="6"/>
                    <a:pt x="6" y="4"/>
                  </a:cubicBezTo>
                  <a:cubicBezTo>
                    <a:pt x="6" y="4"/>
                    <a:pt x="7" y="4"/>
                    <a:pt x="6"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4" name="Freeform 731">
              <a:extLst>
                <a:ext uri="{FF2B5EF4-FFF2-40B4-BE49-F238E27FC236}">
                  <a16:creationId xmlns="" xmlns:a16="http://schemas.microsoft.com/office/drawing/2014/main" id="{3E3D2B0C-A5C4-4553-BA2A-E14EE9E0A463}"/>
                </a:ext>
              </a:extLst>
            </p:cNvPr>
            <p:cNvSpPr>
              <a:spLocks/>
            </p:cNvSpPr>
            <p:nvPr/>
          </p:nvSpPr>
          <p:spPr bwMode="auto">
            <a:xfrm>
              <a:off x="4801505" y="3030275"/>
              <a:ext cx="21110" cy="21110"/>
            </a:xfrm>
            <a:custGeom>
              <a:avLst/>
              <a:gdLst>
                <a:gd name="T0" fmla="*/ 19 w 20"/>
                <a:gd name="T1" fmla="*/ 5 h 20"/>
                <a:gd name="T2" fmla="*/ 11 w 20"/>
                <a:gd name="T3" fmla="*/ 1 h 20"/>
                <a:gd name="T4" fmla="*/ 8 w 20"/>
                <a:gd name="T5" fmla="*/ 1 h 20"/>
                <a:gd name="T6" fmla="*/ 4 w 20"/>
                <a:gd name="T7" fmla="*/ 0 h 20"/>
                <a:gd name="T8" fmla="*/ 2 w 20"/>
                <a:gd name="T9" fmla="*/ 1 h 20"/>
                <a:gd name="T10" fmla="*/ 6 w 20"/>
                <a:gd name="T11" fmla="*/ 4 h 20"/>
                <a:gd name="T12" fmla="*/ 10 w 20"/>
                <a:gd name="T13" fmla="*/ 15 h 20"/>
                <a:gd name="T14" fmla="*/ 15 w 20"/>
                <a:gd name="T15" fmla="*/ 19 h 20"/>
                <a:gd name="T16" fmla="*/ 16 w 20"/>
                <a:gd name="T17" fmla="*/ 19 h 20"/>
                <a:gd name="T18" fmla="*/ 18 w 20"/>
                <a:gd name="T19" fmla="*/ 16 h 20"/>
                <a:gd name="T20" fmla="*/ 20 w 20"/>
                <a:gd name="T21" fmla="*/ 12 h 20"/>
                <a:gd name="T22" fmla="*/ 19 w 20"/>
                <a:gd name="T23" fmla="*/ 7 h 20"/>
                <a:gd name="T24" fmla="*/ 19 w 20"/>
                <a:gd name="T25"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19" y="5"/>
                  </a:moveTo>
                  <a:cubicBezTo>
                    <a:pt x="17" y="4"/>
                    <a:pt x="12" y="2"/>
                    <a:pt x="11" y="1"/>
                  </a:cubicBezTo>
                  <a:cubicBezTo>
                    <a:pt x="10" y="0"/>
                    <a:pt x="10" y="1"/>
                    <a:pt x="8" y="1"/>
                  </a:cubicBezTo>
                  <a:cubicBezTo>
                    <a:pt x="7" y="1"/>
                    <a:pt x="4" y="0"/>
                    <a:pt x="4" y="0"/>
                  </a:cubicBezTo>
                  <a:cubicBezTo>
                    <a:pt x="3" y="0"/>
                    <a:pt x="0" y="1"/>
                    <a:pt x="2" y="1"/>
                  </a:cubicBezTo>
                  <a:cubicBezTo>
                    <a:pt x="3" y="2"/>
                    <a:pt x="6" y="2"/>
                    <a:pt x="6" y="4"/>
                  </a:cubicBezTo>
                  <a:cubicBezTo>
                    <a:pt x="7" y="7"/>
                    <a:pt x="9" y="13"/>
                    <a:pt x="10" y="15"/>
                  </a:cubicBezTo>
                  <a:cubicBezTo>
                    <a:pt x="12" y="16"/>
                    <a:pt x="15" y="19"/>
                    <a:pt x="15" y="19"/>
                  </a:cubicBezTo>
                  <a:cubicBezTo>
                    <a:pt x="15" y="19"/>
                    <a:pt x="15" y="20"/>
                    <a:pt x="16" y="19"/>
                  </a:cubicBezTo>
                  <a:cubicBezTo>
                    <a:pt x="17" y="18"/>
                    <a:pt x="17" y="17"/>
                    <a:pt x="18" y="16"/>
                  </a:cubicBezTo>
                  <a:cubicBezTo>
                    <a:pt x="19" y="15"/>
                    <a:pt x="20" y="15"/>
                    <a:pt x="20" y="12"/>
                  </a:cubicBezTo>
                  <a:cubicBezTo>
                    <a:pt x="19" y="9"/>
                    <a:pt x="19" y="8"/>
                    <a:pt x="19" y="7"/>
                  </a:cubicBezTo>
                  <a:cubicBezTo>
                    <a:pt x="20" y="7"/>
                    <a:pt x="20" y="7"/>
                    <a:pt x="19"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5" name="Freeform 732">
              <a:extLst>
                <a:ext uri="{FF2B5EF4-FFF2-40B4-BE49-F238E27FC236}">
                  <a16:creationId xmlns="" xmlns:a16="http://schemas.microsoft.com/office/drawing/2014/main" id="{EAD9C5DB-D25A-4C3C-839C-864A5B227C58}"/>
                </a:ext>
              </a:extLst>
            </p:cNvPr>
            <p:cNvSpPr>
              <a:spLocks/>
            </p:cNvSpPr>
            <p:nvPr/>
          </p:nvSpPr>
          <p:spPr bwMode="auto">
            <a:xfrm>
              <a:off x="4828169" y="3042497"/>
              <a:ext cx="4444" cy="13332"/>
            </a:xfrm>
            <a:custGeom>
              <a:avLst/>
              <a:gdLst>
                <a:gd name="T0" fmla="*/ 3 w 5"/>
                <a:gd name="T1" fmla="*/ 1 h 12"/>
                <a:gd name="T2" fmla="*/ 1 w 5"/>
                <a:gd name="T3" fmla="*/ 7 h 12"/>
                <a:gd name="T4" fmla="*/ 2 w 5"/>
                <a:gd name="T5" fmla="*/ 9 h 12"/>
                <a:gd name="T6" fmla="*/ 3 w 5"/>
                <a:gd name="T7" fmla="*/ 1 h 12"/>
              </a:gdLst>
              <a:ahLst/>
              <a:cxnLst>
                <a:cxn ang="0">
                  <a:pos x="T0" y="T1"/>
                </a:cxn>
                <a:cxn ang="0">
                  <a:pos x="T2" y="T3"/>
                </a:cxn>
                <a:cxn ang="0">
                  <a:pos x="T4" y="T5"/>
                </a:cxn>
                <a:cxn ang="0">
                  <a:pos x="T6" y="T7"/>
                </a:cxn>
              </a:cxnLst>
              <a:rect l="0" t="0" r="r" b="b"/>
              <a:pathLst>
                <a:path w="5" h="12">
                  <a:moveTo>
                    <a:pt x="3" y="1"/>
                  </a:moveTo>
                  <a:cubicBezTo>
                    <a:pt x="2" y="2"/>
                    <a:pt x="0" y="1"/>
                    <a:pt x="1" y="7"/>
                  </a:cubicBezTo>
                  <a:cubicBezTo>
                    <a:pt x="2" y="12"/>
                    <a:pt x="2" y="9"/>
                    <a:pt x="2" y="9"/>
                  </a:cubicBezTo>
                  <a:cubicBezTo>
                    <a:pt x="2" y="9"/>
                    <a:pt x="5" y="0"/>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6" name="Freeform 733">
              <a:extLst>
                <a:ext uri="{FF2B5EF4-FFF2-40B4-BE49-F238E27FC236}">
                  <a16:creationId xmlns="" xmlns:a16="http://schemas.microsoft.com/office/drawing/2014/main" id="{E837FDF1-3F54-4278-9AB6-18FAA867F4EA}"/>
                </a:ext>
              </a:extLst>
            </p:cNvPr>
            <p:cNvSpPr>
              <a:spLocks/>
            </p:cNvSpPr>
            <p:nvPr/>
          </p:nvSpPr>
          <p:spPr bwMode="auto">
            <a:xfrm>
              <a:off x="4835946" y="3046941"/>
              <a:ext cx="4444" cy="4444"/>
            </a:xfrm>
            <a:custGeom>
              <a:avLst/>
              <a:gdLst>
                <a:gd name="T0" fmla="*/ 4 w 4"/>
                <a:gd name="T1" fmla="*/ 2 h 4"/>
                <a:gd name="T2" fmla="*/ 2 w 4"/>
                <a:gd name="T3" fmla="*/ 0 h 4"/>
                <a:gd name="T4" fmla="*/ 1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4" y="0"/>
                    <a:pt x="4" y="0"/>
                    <a:pt x="2" y="0"/>
                  </a:cubicBezTo>
                  <a:cubicBezTo>
                    <a:pt x="0" y="0"/>
                    <a:pt x="0" y="0"/>
                    <a:pt x="1" y="2"/>
                  </a:cubicBezTo>
                  <a:cubicBezTo>
                    <a:pt x="1" y="2"/>
                    <a:pt x="4" y="4"/>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7" name="Freeform 734">
              <a:extLst>
                <a:ext uri="{FF2B5EF4-FFF2-40B4-BE49-F238E27FC236}">
                  <a16:creationId xmlns="" xmlns:a16="http://schemas.microsoft.com/office/drawing/2014/main" id="{A6FE37B6-4FF1-4C0A-AA33-6A68AB3335CF}"/>
                </a:ext>
              </a:extLst>
            </p:cNvPr>
            <p:cNvSpPr>
              <a:spLocks/>
            </p:cNvSpPr>
            <p:nvPr/>
          </p:nvSpPr>
          <p:spPr bwMode="auto">
            <a:xfrm>
              <a:off x="4827058" y="3055829"/>
              <a:ext cx="19998" cy="23332"/>
            </a:xfrm>
            <a:custGeom>
              <a:avLst/>
              <a:gdLst>
                <a:gd name="T0" fmla="*/ 1 w 20"/>
                <a:gd name="T1" fmla="*/ 1 h 23"/>
                <a:gd name="T2" fmla="*/ 1 w 20"/>
                <a:gd name="T3" fmla="*/ 3 h 23"/>
                <a:gd name="T4" fmla="*/ 4 w 20"/>
                <a:gd name="T5" fmla="*/ 5 h 23"/>
                <a:gd name="T6" fmla="*/ 3 w 20"/>
                <a:gd name="T7" fmla="*/ 12 h 23"/>
                <a:gd name="T8" fmla="*/ 1 w 20"/>
                <a:gd name="T9" fmla="*/ 21 h 23"/>
                <a:gd name="T10" fmla="*/ 8 w 20"/>
                <a:gd name="T11" fmla="*/ 20 h 23"/>
                <a:gd name="T12" fmla="*/ 19 w 20"/>
                <a:gd name="T13" fmla="*/ 12 h 23"/>
                <a:gd name="T14" fmla="*/ 19 w 20"/>
                <a:gd name="T15" fmla="*/ 8 h 23"/>
                <a:gd name="T16" fmla="*/ 17 w 20"/>
                <a:gd name="T17" fmla="*/ 7 h 23"/>
                <a:gd name="T18" fmla="*/ 15 w 20"/>
                <a:gd name="T19" fmla="*/ 7 h 23"/>
                <a:gd name="T20" fmla="*/ 11 w 20"/>
                <a:gd name="T21" fmla="*/ 6 h 23"/>
                <a:gd name="T22" fmla="*/ 3 w 20"/>
                <a:gd name="T23" fmla="*/ 1 h 23"/>
                <a:gd name="T24" fmla="*/ 1 w 20"/>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3">
                  <a:moveTo>
                    <a:pt x="1" y="1"/>
                  </a:moveTo>
                  <a:cubicBezTo>
                    <a:pt x="0" y="2"/>
                    <a:pt x="1" y="3"/>
                    <a:pt x="1" y="3"/>
                  </a:cubicBezTo>
                  <a:cubicBezTo>
                    <a:pt x="3" y="3"/>
                    <a:pt x="4" y="4"/>
                    <a:pt x="4" y="5"/>
                  </a:cubicBezTo>
                  <a:cubicBezTo>
                    <a:pt x="4" y="5"/>
                    <a:pt x="3" y="10"/>
                    <a:pt x="3" y="12"/>
                  </a:cubicBezTo>
                  <a:cubicBezTo>
                    <a:pt x="3" y="15"/>
                    <a:pt x="2" y="19"/>
                    <a:pt x="1" y="21"/>
                  </a:cubicBezTo>
                  <a:cubicBezTo>
                    <a:pt x="1" y="23"/>
                    <a:pt x="3" y="22"/>
                    <a:pt x="8" y="20"/>
                  </a:cubicBezTo>
                  <a:cubicBezTo>
                    <a:pt x="13" y="17"/>
                    <a:pt x="17" y="14"/>
                    <a:pt x="19" y="12"/>
                  </a:cubicBezTo>
                  <a:cubicBezTo>
                    <a:pt x="20" y="11"/>
                    <a:pt x="18" y="12"/>
                    <a:pt x="19" y="8"/>
                  </a:cubicBezTo>
                  <a:cubicBezTo>
                    <a:pt x="20" y="5"/>
                    <a:pt x="18" y="6"/>
                    <a:pt x="17" y="7"/>
                  </a:cubicBezTo>
                  <a:cubicBezTo>
                    <a:pt x="17" y="7"/>
                    <a:pt x="16" y="7"/>
                    <a:pt x="15" y="7"/>
                  </a:cubicBezTo>
                  <a:cubicBezTo>
                    <a:pt x="14" y="6"/>
                    <a:pt x="12" y="6"/>
                    <a:pt x="11" y="6"/>
                  </a:cubicBezTo>
                  <a:cubicBezTo>
                    <a:pt x="9" y="6"/>
                    <a:pt x="5" y="2"/>
                    <a:pt x="3" y="1"/>
                  </a:cubicBezTo>
                  <a:cubicBezTo>
                    <a:pt x="1" y="0"/>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8" name="Freeform 735">
              <a:extLst>
                <a:ext uri="{FF2B5EF4-FFF2-40B4-BE49-F238E27FC236}">
                  <a16:creationId xmlns="" xmlns:a16="http://schemas.microsoft.com/office/drawing/2014/main" id="{D7142CD5-4167-48A0-8C0A-FCD243EAB3BC}"/>
                </a:ext>
              </a:extLst>
            </p:cNvPr>
            <p:cNvSpPr>
              <a:spLocks/>
            </p:cNvSpPr>
            <p:nvPr/>
          </p:nvSpPr>
          <p:spPr bwMode="auto">
            <a:xfrm>
              <a:off x="4835946" y="3073605"/>
              <a:ext cx="4444" cy="5555"/>
            </a:xfrm>
            <a:custGeom>
              <a:avLst/>
              <a:gdLst>
                <a:gd name="T0" fmla="*/ 1 w 4"/>
                <a:gd name="T1" fmla="*/ 4 h 5"/>
                <a:gd name="T2" fmla="*/ 3 w 4"/>
                <a:gd name="T3" fmla="*/ 3 h 5"/>
                <a:gd name="T4" fmla="*/ 2 w 4"/>
                <a:gd name="T5" fmla="*/ 1 h 5"/>
                <a:gd name="T6" fmla="*/ 2 w 4"/>
                <a:gd name="T7" fmla="*/ 2 h 5"/>
                <a:gd name="T8" fmla="*/ 1 w 4"/>
                <a:gd name="T9" fmla="*/ 4 h 5"/>
              </a:gdLst>
              <a:ahLst/>
              <a:cxnLst>
                <a:cxn ang="0">
                  <a:pos x="T0" y="T1"/>
                </a:cxn>
                <a:cxn ang="0">
                  <a:pos x="T2" y="T3"/>
                </a:cxn>
                <a:cxn ang="0">
                  <a:pos x="T4" y="T5"/>
                </a:cxn>
                <a:cxn ang="0">
                  <a:pos x="T6" y="T7"/>
                </a:cxn>
                <a:cxn ang="0">
                  <a:pos x="T8" y="T9"/>
                </a:cxn>
              </a:cxnLst>
              <a:rect l="0" t="0" r="r" b="b"/>
              <a:pathLst>
                <a:path w="4" h="5">
                  <a:moveTo>
                    <a:pt x="1" y="4"/>
                  </a:moveTo>
                  <a:cubicBezTo>
                    <a:pt x="2" y="5"/>
                    <a:pt x="3" y="5"/>
                    <a:pt x="3" y="3"/>
                  </a:cubicBezTo>
                  <a:cubicBezTo>
                    <a:pt x="4" y="1"/>
                    <a:pt x="3" y="0"/>
                    <a:pt x="2" y="1"/>
                  </a:cubicBezTo>
                  <a:cubicBezTo>
                    <a:pt x="2" y="1"/>
                    <a:pt x="1" y="1"/>
                    <a:pt x="2" y="2"/>
                  </a:cubicBezTo>
                  <a:cubicBezTo>
                    <a:pt x="2" y="3"/>
                    <a:pt x="0" y="3"/>
                    <a:pt x="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39" name="Freeform 736">
              <a:extLst>
                <a:ext uri="{FF2B5EF4-FFF2-40B4-BE49-F238E27FC236}">
                  <a16:creationId xmlns="" xmlns:a16="http://schemas.microsoft.com/office/drawing/2014/main" id="{8D846FB1-D657-483B-AFB7-C72D02F30A41}"/>
                </a:ext>
              </a:extLst>
            </p:cNvPr>
            <p:cNvSpPr>
              <a:spLocks/>
            </p:cNvSpPr>
            <p:nvPr/>
          </p:nvSpPr>
          <p:spPr bwMode="auto">
            <a:xfrm>
              <a:off x="4834835" y="3070272"/>
              <a:ext cx="19998" cy="31108"/>
            </a:xfrm>
            <a:custGeom>
              <a:avLst/>
              <a:gdLst>
                <a:gd name="T0" fmla="*/ 5 w 19"/>
                <a:gd name="T1" fmla="*/ 12 h 30"/>
                <a:gd name="T2" fmla="*/ 2 w 19"/>
                <a:gd name="T3" fmla="*/ 15 h 30"/>
                <a:gd name="T4" fmla="*/ 2 w 19"/>
                <a:gd name="T5" fmla="*/ 20 h 30"/>
                <a:gd name="T6" fmla="*/ 5 w 19"/>
                <a:gd name="T7" fmla="*/ 24 h 30"/>
                <a:gd name="T8" fmla="*/ 8 w 19"/>
                <a:gd name="T9" fmla="*/ 26 h 30"/>
                <a:gd name="T10" fmla="*/ 11 w 19"/>
                <a:gd name="T11" fmla="*/ 29 h 30"/>
                <a:gd name="T12" fmla="*/ 11 w 19"/>
                <a:gd name="T13" fmla="*/ 20 h 30"/>
                <a:gd name="T14" fmla="*/ 17 w 19"/>
                <a:gd name="T15" fmla="*/ 3 h 30"/>
                <a:gd name="T16" fmla="*/ 12 w 19"/>
                <a:gd name="T17" fmla="*/ 0 h 30"/>
                <a:gd name="T18" fmla="*/ 5 w 19"/>
                <a:gd name="T1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0">
                  <a:moveTo>
                    <a:pt x="5" y="12"/>
                  </a:moveTo>
                  <a:cubicBezTo>
                    <a:pt x="4" y="15"/>
                    <a:pt x="2" y="15"/>
                    <a:pt x="2" y="15"/>
                  </a:cubicBezTo>
                  <a:cubicBezTo>
                    <a:pt x="0" y="16"/>
                    <a:pt x="1" y="18"/>
                    <a:pt x="2" y="20"/>
                  </a:cubicBezTo>
                  <a:cubicBezTo>
                    <a:pt x="2" y="23"/>
                    <a:pt x="4" y="24"/>
                    <a:pt x="5" y="24"/>
                  </a:cubicBezTo>
                  <a:cubicBezTo>
                    <a:pt x="6" y="24"/>
                    <a:pt x="7" y="25"/>
                    <a:pt x="8" y="26"/>
                  </a:cubicBezTo>
                  <a:cubicBezTo>
                    <a:pt x="8" y="28"/>
                    <a:pt x="9" y="30"/>
                    <a:pt x="11" y="29"/>
                  </a:cubicBezTo>
                  <a:cubicBezTo>
                    <a:pt x="14" y="29"/>
                    <a:pt x="11" y="22"/>
                    <a:pt x="11" y="20"/>
                  </a:cubicBezTo>
                  <a:cubicBezTo>
                    <a:pt x="11" y="17"/>
                    <a:pt x="16" y="5"/>
                    <a:pt x="17" y="3"/>
                  </a:cubicBezTo>
                  <a:cubicBezTo>
                    <a:pt x="19" y="1"/>
                    <a:pt x="16" y="1"/>
                    <a:pt x="12" y="0"/>
                  </a:cubicBezTo>
                  <a:cubicBezTo>
                    <a:pt x="9" y="0"/>
                    <a:pt x="6" y="8"/>
                    <a:pt x="5"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0" name="Freeform 737">
              <a:extLst>
                <a:ext uri="{FF2B5EF4-FFF2-40B4-BE49-F238E27FC236}">
                  <a16:creationId xmlns="" xmlns:a16="http://schemas.microsoft.com/office/drawing/2014/main" id="{610F393B-F08A-4841-969C-247E23334195}"/>
                </a:ext>
              </a:extLst>
            </p:cNvPr>
            <p:cNvSpPr>
              <a:spLocks/>
            </p:cNvSpPr>
            <p:nvPr/>
          </p:nvSpPr>
          <p:spPr bwMode="auto">
            <a:xfrm>
              <a:off x="4825947" y="3029165"/>
              <a:ext cx="5555" cy="6666"/>
            </a:xfrm>
            <a:custGeom>
              <a:avLst/>
              <a:gdLst>
                <a:gd name="T0" fmla="*/ 3 w 6"/>
                <a:gd name="T1" fmla="*/ 1 h 6"/>
                <a:gd name="T2" fmla="*/ 3 w 6"/>
                <a:gd name="T3" fmla="*/ 5 h 6"/>
                <a:gd name="T4" fmla="*/ 4 w 6"/>
                <a:gd name="T5" fmla="*/ 5 h 6"/>
                <a:gd name="T6" fmla="*/ 3 w 6"/>
                <a:gd name="T7" fmla="*/ 1 h 6"/>
              </a:gdLst>
              <a:ahLst/>
              <a:cxnLst>
                <a:cxn ang="0">
                  <a:pos x="T0" y="T1"/>
                </a:cxn>
                <a:cxn ang="0">
                  <a:pos x="T2" y="T3"/>
                </a:cxn>
                <a:cxn ang="0">
                  <a:pos x="T4" y="T5"/>
                </a:cxn>
                <a:cxn ang="0">
                  <a:pos x="T6" y="T7"/>
                </a:cxn>
              </a:cxnLst>
              <a:rect l="0" t="0" r="r" b="b"/>
              <a:pathLst>
                <a:path w="6" h="6">
                  <a:moveTo>
                    <a:pt x="3" y="1"/>
                  </a:moveTo>
                  <a:cubicBezTo>
                    <a:pt x="0" y="0"/>
                    <a:pt x="1" y="4"/>
                    <a:pt x="3" y="5"/>
                  </a:cubicBezTo>
                  <a:cubicBezTo>
                    <a:pt x="3" y="5"/>
                    <a:pt x="4" y="6"/>
                    <a:pt x="4" y="5"/>
                  </a:cubicBezTo>
                  <a:cubicBezTo>
                    <a:pt x="5" y="3"/>
                    <a:pt x="6" y="1"/>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1" name="Freeform 738">
              <a:extLst>
                <a:ext uri="{FF2B5EF4-FFF2-40B4-BE49-F238E27FC236}">
                  <a16:creationId xmlns="" xmlns:a16="http://schemas.microsoft.com/office/drawing/2014/main" id="{CD82B6AF-3717-47EF-BF54-4449E4BDB6E2}"/>
                </a:ext>
              </a:extLst>
            </p:cNvPr>
            <p:cNvSpPr>
              <a:spLocks/>
            </p:cNvSpPr>
            <p:nvPr/>
          </p:nvSpPr>
          <p:spPr bwMode="auto">
            <a:xfrm>
              <a:off x="4819281" y="2936950"/>
              <a:ext cx="3333" cy="3333"/>
            </a:xfrm>
            <a:custGeom>
              <a:avLst/>
              <a:gdLst>
                <a:gd name="T0" fmla="*/ 2 w 3"/>
                <a:gd name="T1" fmla="*/ 0 h 3"/>
                <a:gd name="T2" fmla="*/ 1 w 3"/>
                <a:gd name="T3" fmla="*/ 2 h 3"/>
                <a:gd name="T4" fmla="*/ 2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1" y="1"/>
                    <a:pt x="0" y="1"/>
                    <a:pt x="1" y="2"/>
                  </a:cubicBezTo>
                  <a:cubicBezTo>
                    <a:pt x="1" y="2"/>
                    <a:pt x="2" y="3"/>
                    <a:pt x="2" y="1"/>
                  </a:cubicBezTo>
                  <a:cubicBezTo>
                    <a:pt x="3" y="0"/>
                    <a:pt x="3"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2" name="Freeform 739">
              <a:extLst>
                <a:ext uri="{FF2B5EF4-FFF2-40B4-BE49-F238E27FC236}">
                  <a16:creationId xmlns="" xmlns:a16="http://schemas.microsoft.com/office/drawing/2014/main" id="{8117E803-4B31-4684-8458-56DCE94D7A9F}"/>
                </a:ext>
              </a:extLst>
            </p:cNvPr>
            <p:cNvSpPr>
              <a:spLocks/>
            </p:cNvSpPr>
            <p:nvPr/>
          </p:nvSpPr>
          <p:spPr bwMode="auto">
            <a:xfrm>
              <a:off x="4827058" y="2943616"/>
              <a:ext cx="2222" cy="3333"/>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1" y="3"/>
                    <a:pt x="2" y="0"/>
                    <a:pt x="1" y="0"/>
                  </a:cubicBezTo>
                  <a:cubicBezTo>
                    <a:pt x="1" y="1"/>
                    <a:pt x="0" y="1"/>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3" name="Freeform 740">
              <a:extLst>
                <a:ext uri="{FF2B5EF4-FFF2-40B4-BE49-F238E27FC236}">
                  <a16:creationId xmlns="" xmlns:a16="http://schemas.microsoft.com/office/drawing/2014/main" id="{AE1A281E-A647-4EAA-B60F-3CE819AADE1A}"/>
                </a:ext>
              </a:extLst>
            </p:cNvPr>
            <p:cNvSpPr>
              <a:spLocks/>
            </p:cNvSpPr>
            <p:nvPr/>
          </p:nvSpPr>
          <p:spPr bwMode="auto">
            <a:xfrm>
              <a:off x="4794839" y="2950283"/>
              <a:ext cx="67772" cy="95547"/>
            </a:xfrm>
            <a:custGeom>
              <a:avLst/>
              <a:gdLst>
                <a:gd name="T0" fmla="*/ 1 w 66"/>
                <a:gd name="T1" fmla="*/ 33 h 92"/>
                <a:gd name="T2" fmla="*/ 5 w 66"/>
                <a:gd name="T3" fmla="*/ 55 h 92"/>
                <a:gd name="T4" fmla="*/ 8 w 66"/>
                <a:gd name="T5" fmla="*/ 58 h 92"/>
                <a:gd name="T6" fmla="*/ 9 w 66"/>
                <a:gd name="T7" fmla="*/ 62 h 92"/>
                <a:gd name="T8" fmla="*/ 12 w 66"/>
                <a:gd name="T9" fmla="*/ 58 h 92"/>
                <a:gd name="T10" fmla="*/ 18 w 66"/>
                <a:gd name="T11" fmla="*/ 61 h 92"/>
                <a:gd name="T12" fmla="*/ 13 w 66"/>
                <a:gd name="T13" fmla="*/ 71 h 92"/>
                <a:gd name="T14" fmla="*/ 16 w 66"/>
                <a:gd name="T15" fmla="*/ 72 h 92"/>
                <a:gd name="T16" fmla="*/ 20 w 66"/>
                <a:gd name="T17" fmla="*/ 76 h 92"/>
                <a:gd name="T18" fmla="*/ 27 w 66"/>
                <a:gd name="T19" fmla="*/ 71 h 92"/>
                <a:gd name="T20" fmla="*/ 36 w 66"/>
                <a:gd name="T21" fmla="*/ 74 h 92"/>
                <a:gd name="T22" fmla="*/ 41 w 66"/>
                <a:gd name="T23" fmla="*/ 80 h 92"/>
                <a:gd name="T24" fmla="*/ 41 w 66"/>
                <a:gd name="T25" fmla="*/ 72 h 92"/>
                <a:gd name="T26" fmla="*/ 50 w 66"/>
                <a:gd name="T27" fmla="*/ 78 h 92"/>
                <a:gd name="T28" fmla="*/ 61 w 66"/>
                <a:gd name="T29" fmla="*/ 86 h 92"/>
                <a:gd name="T30" fmla="*/ 62 w 66"/>
                <a:gd name="T31" fmla="*/ 87 h 92"/>
                <a:gd name="T32" fmla="*/ 66 w 66"/>
                <a:gd name="T33" fmla="*/ 86 h 92"/>
                <a:gd name="T34" fmla="*/ 60 w 66"/>
                <a:gd name="T35" fmla="*/ 84 h 92"/>
                <a:gd name="T36" fmla="*/ 57 w 66"/>
                <a:gd name="T37" fmla="*/ 76 h 92"/>
                <a:gd name="T38" fmla="*/ 62 w 66"/>
                <a:gd name="T39" fmla="*/ 74 h 92"/>
                <a:gd name="T40" fmla="*/ 55 w 66"/>
                <a:gd name="T41" fmla="*/ 70 h 92"/>
                <a:gd name="T42" fmla="*/ 50 w 66"/>
                <a:gd name="T43" fmla="*/ 74 h 92"/>
                <a:gd name="T44" fmla="*/ 42 w 66"/>
                <a:gd name="T45" fmla="*/ 65 h 92"/>
                <a:gd name="T46" fmla="*/ 37 w 66"/>
                <a:gd name="T47" fmla="*/ 71 h 92"/>
                <a:gd name="T48" fmla="*/ 29 w 66"/>
                <a:gd name="T49" fmla="*/ 61 h 92"/>
                <a:gd name="T50" fmla="*/ 27 w 66"/>
                <a:gd name="T51" fmla="*/ 45 h 92"/>
                <a:gd name="T52" fmla="*/ 34 w 66"/>
                <a:gd name="T53" fmla="*/ 37 h 92"/>
                <a:gd name="T54" fmla="*/ 41 w 66"/>
                <a:gd name="T55" fmla="*/ 24 h 92"/>
                <a:gd name="T56" fmla="*/ 37 w 66"/>
                <a:gd name="T57" fmla="*/ 11 h 92"/>
                <a:gd name="T58" fmla="*/ 35 w 66"/>
                <a:gd name="T59" fmla="*/ 3 h 92"/>
                <a:gd name="T60" fmla="*/ 28 w 66"/>
                <a:gd name="T61" fmla="*/ 4 h 92"/>
                <a:gd name="T62" fmla="*/ 18 w 66"/>
                <a:gd name="T63" fmla="*/ 0 h 92"/>
                <a:gd name="T64" fmla="*/ 12 w 66"/>
                <a:gd name="T65" fmla="*/ 5 h 92"/>
                <a:gd name="T66" fmla="*/ 9 w 66"/>
                <a:gd name="T67" fmla="*/ 29 h 92"/>
                <a:gd name="T68" fmla="*/ 9 w 66"/>
                <a:gd name="T69" fmla="*/ 38 h 92"/>
                <a:gd name="T70" fmla="*/ 3 w 66"/>
                <a:gd name="T71" fmla="*/ 3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92">
                  <a:moveTo>
                    <a:pt x="3" y="35"/>
                  </a:moveTo>
                  <a:cubicBezTo>
                    <a:pt x="3" y="34"/>
                    <a:pt x="3" y="33"/>
                    <a:pt x="1" y="33"/>
                  </a:cubicBezTo>
                  <a:cubicBezTo>
                    <a:pt x="0" y="34"/>
                    <a:pt x="0" y="38"/>
                    <a:pt x="2" y="41"/>
                  </a:cubicBezTo>
                  <a:cubicBezTo>
                    <a:pt x="3" y="45"/>
                    <a:pt x="4" y="52"/>
                    <a:pt x="5" y="55"/>
                  </a:cubicBezTo>
                  <a:cubicBezTo>
                    <a:pt x="5" y="58"/>
                    <a:pt x="5" y="58"/>
                    <a:pt x="7" y="58"/>
                  </a:cubicBezTo>
                  <a:cubicBezTo>
                    <a:pt x="8" y="58"/>
                    <a:pt x="8" y="57"/>
                    <a:pt x="8" y="58"/>
                  </a:cubicBezTo>
                  <a:cubicBezTo>
                    <a:pt x="7" y="59"/>
                    <a:pt x="8" y="59"/>
                    <a:pt x="9" y="60"/>
                  </a:cubicBezTo>
                  <a:cubicBezTo>
                    <a:pt x="10" y="60"/>
                    <a:pt x="10" y="61"/>
                    <a:pt x="9" y="62"/>
                  </a:cubicBezTo>
                  <a:cubicBezTo>
                    <a:pt x="9" y="62"/>
                    <a:pt x="10" y="63"/>
                    <a:pt x="12" y="63"/>
                  </a:cubicBezTo>
                  <a:cubicBezTo>
                    <a:pt x="13" y="63"/>
                    <a:pt x="13" y="59"/>
                    <a:pt x="12" y="58"/>
                  </a:cubicBezTo>
                  <a:cubicBezTo>
                    <a:pt x="12" y="56"/>
                    <a:pt x="15" y="58"/>
                    <a:pt x="16" y="59"/>
                  </a:cubicBezTo>
                  <a:cubicBezTo>
                    <a:pt x="17" y="60"/>
                    <a:pt x="18" y="59"/>
                    <a:pt x="18" y="61"/>
                  </a:cubicBezTo>
                  <a:cubicBezTo>
                    <a:pt x="18" y="63"/>
                    <a:pt x="16" y="64"/>
                    <a:pt x="14" y="65"/>
                  </a:cubicBezTo>
                  <a:cubicBezTo>
                    <a:pt x="12" y="67"/>
                    <a:pt x="13" y="68"/>
                    <a:pt x="13" y="71"/>
                  </a:cubicBezTo>
                  <a:cubicBezTo>
                    <a:pt x="13" y="74"/>
                    <a:pt x="14" y="72"/>
                    <a:pt x="14" y="72"/>
                  </a:cubicBezTo>
                  <a:cubicBezTo>
                    <a:pt x="15" y="71"/>
                    <a:pt x="15" y="71"/>
                    <a:pt x="16" y="72"/>
                  </a:cubicBezTo>
                  <a:cubicBezTo>
                    <a:pt x="17" y="73"/>
                    <a:pt x="18" y="74"/>
                    <a:pt x="17" y="74"/>
                  </a:cubicBezTo>
                  <a:cubicBezTo>
                    <a:pt x="16" y="74"/>
                    <a:pt x="17" y="75"/>
                    <a:pt x="20" y="76"/>
                  </a:cubicBezTo>
                  <a:cubicBezTo>
                    <a:pt x="23" y="76"/>
                    <a:pt x="24" y="75"/>
                    <a:pt x="24" y="74"/>
                  </a:cubicBezTo>
                  <a:cubicBezTo>
                    <a:pt x="25" y="73"/>
                    <a:pt x="26" y="72"/>
                    <a:pt x="27" y="71"/>
                  </a:cubicBezTo>
                  <a:cubicBezTo>
                    <a:pt x="28" y="71"/>
                    <a:pt x="30" y="71"/>
                    <a:pt x="31" y="71"/>
                  </a:cubicBezTo>
                  <a:cubicBezTo>
                    <a:pt x="33" y="72"/>
                    <a:pt x="35" y="73"/>
                    <a:pt x="36" y="74"/>
                  </a:cubicBezTo>
                  <a:cubicBezTo>
                    <a:pt x="37" y="75"/>
                    <a:pt x="37" y="76"/>
                    <a:pt x="39" y="76"/>
                  </a:cubicBezTo>
                  <a:cubicBezTo>
                    <a:pt x="40" y="76"/>
                    <a:pt x="40" y="77"/>
                    <a:pt x="41" y="80"/>
                  </a:cubicBezTo>
                  <a:cubicBezTo>
                    <a:pt x="42" y="83"/>
                    <a:pt x="42" y="83"/>
                    <a:pt x="42" y="81"/>
                  </a:cubicBezTo>
                  <a:cubicBezTo>
                    <a:pt x="42" y="80"/>
                    <a:pt x="41" y="73"/>
                    <a:pt x="41" y="72"/>
                  </a:cubicBezTo>
                  <a:cubicBezTo>
                    <a:pt x="41" y="71"/>
                    <a:pt x="39" y="71"/>
                    <a:pt x="41" y="71"/>
                  </a:cubicBezTo>
                  <a:cubicBezTo>
                    <a:pt x="43" y="71"/>
                    <a:pt x="50" y="78"/>
                    <a:pt x="50" y="78"/>
                  </a:cubicBezTo>
                  <a:cubicBezTo>
                    <a:pt x="51" y="79"/>
                    <a:pt x="53" y="80"/>
                    <a:pt x="53" y="83"/>
                  </a:cubicBezTo>
                  <a:cubicBezTo>
                    <a:pt x="52" y="85"/>
                    <a:pt x="59" y="86"/>
                    <a:pt x="61" y="86"/>
                  </a:cubicBezTo>
                  <a:cubicBezTo>
                    <a:pt x="62" y="86"/>
                    <a:pt x="62" y="85"/>
                    <a:pt x="62" y="85"/>
                  </a:cubicBezTo>
                  <a:cubicBezTo>
                    <a:pt x="63" y="85"/>
                    <a:pt x="63" y="87"/>
                    <a:pt x="62" y="87"/>
                  </a:cubicBezTo>
                  <a:cubicBezTo>
                    <a:pt x="60" y="87"/>
                    <a:pt x="62" y="90"/>
                    <a:pt x="64" y="91"/>
                  </a:cubicBezTo>
                  <a:cubicBezTo>
                    <a:pt x="66" y="92"/>
                    <a:pt x="65" y="88"/>
                    <a:pt x="66" y="86"/>
                  </a:cubicBezTo>
                  <a:cubicBezTo>
                    <a:pt x="66" y="84"/>
                    <a:pt x="65" y="84"/>
                    <a:pt x="64" y="83"/>
                  </a:cubicBezTo>
                  <a:cubicBezTo>
                    <a:pt x="62" y="83"/>
                    <a:pt x="61" y="83"/>
                    <a:pt x="60" y="84"/>
                  </a:cubicBezTo>
                  <a:cubicBezTo>
                    <a:pt x="59" y="86"/>
                    <a:pt x="60" y="82"/>
                    <a:pt x="61" y="82"/>
                  </a:cubicBezTo>
                  <a:cubicBezTo>
                    <a:pt x="63" y="81"/>
                    <a:pt x="58" y="78"/>
                    <a:pt x="57" y="76"/>
                  </a:cubicBezTo>
                  <a:cubicBezTo>
                    <a:pt x="56" y="74"/>
                    <a:pt x="58" y="74"/>
                    <a:pt x="58" y="74"/>
                  </a:cubicBezTo>
                  <a:cubicBezTo>
                    <a:pt x="59" y="74"/>
                    <a:pt x="59" y="74"/>
                    <a:pt x="62" y="74"/>
                  </a:cubicBezTo>
                  <a:cubicBezTo>
                    <a:pt x="64" y="73"/>
                    <a:pt x="60" y="71"/>
                    <a:pt x="59" y="71"/>
                  </a:cubicBezTo>
                  <a:cubicBezTo>
                    <a:pt x="57" y="70"/>
                    <a:pt x="56" y="71"/>
                    <a:pt x="55" y="70"/>
                  </a:cubicBezTo>
                  <a:cubicBezTo>
                    <a:pt x="54" y="69"/>
                    <a:pt x="54" y="69"/>
                    <a:pt x="53" y="70"/>
                  </a:cubicBezTo>
                  <a:cubicBezTo>
                    <a:pt x="53" y="72"/>
                    <a:pt x="52" y="73"/>
                    <a:pt x="50" y="74"/>
                  </a:cubicBezTo>
                  <a:cubicBezTo>
                    <a:pt x="49" y="75"/>
                    <a:pt x="49" y="72"/>
                    <a:pt x="49" y="70"/>
                  </a:cubicBezTo>
                  <a:cubicBezTo>
                    <a:pt x="50" y="67"/>
                    <a:pt x="45" y="65"/>
                    <a:pt x="42" y="65"/>
                  </a:cubicBezTo>
                  <a:cubicBezTo>
                    <a:pt x="40" y="64"/>
                    <a:pt x="39" y="68"/>
                    <a:pt x="38" y="69"/>
                  </a:cubicBezTo>
                  <a:cubicBezTo>
                    <a:pt x="37" y="70"/>
                    <a:pt x="37" y="69"/>
                    <a:pt x="37" y="71"/>
                  </a:cubicBezTo>
                  <a:cubicBezTo>
                    <a:pt x="37" y="72"/>
                    <a:pt x="36" y="71"/>
                    <a:pt x="36" y="71"/>
                  </a:cubicBezTo>
                  <a:cubicBezTo>
                    <a:pt x="29" y="69"/>
                    <a:pt x="29" y="63"/>
                    <a:pt x="29" y="61"/>
                  </a:cubicBezTo>
                  <a:cubicBezTo>
                    <a:pt x="30" y="58"/>
                    <a:pt x="26" y="53"/>
                    <a:pt x="25" y="51"/>
                  </a:cubicBezTo>
                  <a:cubicBezTo>
                    <a:pt x="24" y="49"/>
                    <a:pt x="26" y="47"/>
                    <a:pt x="27" y="45"/>
                  </a:cubicBezTo>
                  <a:cubicBezTo>
                    <a:pt x="29" y="42"/>
                    <a:pt x="27" y="44"/>
                    <a:pt x="27" y="42"/>
                  </a:cubicBezTo>
                  <a:cubicBezTo>
                    <a:pt x="27" y="40"/>
                    <a:pt x="33" y="38"/>
                    <a:pt x="34" y="37"/>
                  </a:cubicBezTo>
                  <a:cubicBezTo>
                    <a:pt x="36" y="36"/>
                    <a:pt x="37" y="32"/>
                    <a:pt x="39" y="29"/>
                  </a:cubicBezTo>
                  <a:cubicBezTo>
                    <a:pt x="40" y="27"/>
                    <a:pt x="40" y="26"/>
                    <a:pt x="41" y="24"/>
                  </a:cubicBezTo>
                  <a:cubicBezTo>
                    <a:pt x="42" y="22"/>
                    <a:pt x="38" y="18"/>
                    <a:pt x="37" y="16"/>
                  </a:cubicBezTo>
                  <a:cubicBezTo>
                    <a:pt x="37" y="15"/>
                    <a:pt x="35" y="16"/>
                    <a:pt x="37" y="11"/>
                  </a:cubicBezTo>
                  <a:cubicBezTo>
                    <a:pt x="39" y="6"/>
                    <a:pt x="38" y="4"/>
                    <a:pt x="37" y="2"/>
                  </a:cubicBezTo>
                  <a:cubicBezTo>
                    <a:pt x="37" y="1"/>
                    <a:pt x="36" y="2"/>
                    <a:pt x="35" y="3"/>
                  </a:cubicBezTo>
                  <a:cubicBezTo>
                    <a:pt x="34" y="4"/>
                    <a:pt x="30" y="5"/>
                    <a:pt x="30" y="5"/>
                  </a:cubicBezTo>
                  <a:cubicBezTo>
                    <a:pt x="29" y="5"/>
                    <a:pt x="29" y="5"/>
                    <a:pt x="28" y="4"/>
                  </a:cubicBezTo>
                  <a:cubicBezTo>
                    <a:pt x="27" y="3"/>
                    <a:pt x="22" y="1"/>
                    <a:pt x="21" y="1"/>
                  </a:cubicBezTo>
                  <a:cubicBezTo>
                    <a:pt x="20" y="0"/>
                    <a:pt x="18" y="0"/>
                    <a:pt x="18" y="0"/>
                  </a:cubicBezTo>
                  <a:cubicBezTo>
                    <a:pt x="17" y="1"/>
                    <a:pt x="15" y="1"/>
                    <a:pt x="14" y="1"/>
                  </a:cubicBezTo>
                  <a:cubicBezTo>
                    <a:pt x="12" y="0"/>
                    <a:pt x="12" y="3"/>
                    <a:pt x="12" y="5"/>
                  </a:cubicBezTo>
                  <a:cubicBezTo>
                    <a:pt x="11" y="7"/>
                    <a:pt x="10" y="9"/>
                    <a:pt x="10" y="13"/>
                  </a:cubicBezTo>
                  <a:cubicBezTo>
                    <a:pt x="11" y="17"/>
                    <a:pt x="9" y="27"/>
                    <a:pt x="9" y="29"/>
                  </a:cubicBezTo>
                  <a:cubicBezTo>
                    <a:pt x="8" y="31"/>
                    <a:pt x="9" y="32"/>
                    <a:pt x="9" y="32"/>
                  </a:cubicBezTo>
                  <a:cubicBezTo>
                    <a:pt x="11" y="37"/>
                    <a:pt x="9" y="38"/>
                    <a:pt x="9" y="38"/>
                  </a:cubicBezTo>
                  <a:cubicBezTo>
                    <a:pt x="8" y="39"/>
                    <a:pt x="6" y="39"/>
                    <a:pt x="5" y="38"/>
                  </a:cubicBezTo>
                  <a:cubicBezTo>
                    <a:pt x="4" y="37"/>
                    <a:pt x="3" y="36"/>
                    <a:pt x="3" y="3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4" name="Freeform 741">
              <a:extLst>
                <a:ext uri="{FF2B5EF4-FFF2-40B4-BE49-F238E27FC236}">
                  <a16:creationId xmlns="" xmlns:a16="http://schemas.microsoft.com/office/drawing/2014/main" id="{FBDB6964-4FBA-4087-87FB-61355DA3757C}"/>
                </a:ext>
              </a:extLst>
            </p:cNvPr>
            <p:cNvSpPr>
              <a:spLocks/>
            </p:cNvSpPr>
            <p:nvPr/>
          </p:nvSpPr>
          <p:spPr bwMode="auto">
            <a:xfrm>
              <a:off x="4824836" y="3005833"/>
              <a:ext cx="5555" cy="7777"/>
            </a:xfrm>
            <a:custGeom>
              <a:avLst/>
              <a:gdLst>
                <a:gd name="T0" fmla="*/ 5 w 5"/>
                <a:gd name="T1" fmla="*/ 2 h 8"/>
                <a:gd name="T2" fmla="*/ 3 w 5"/>
                <a:gd name="T3" fmla="*/ 1 h 8"/>
                <a:gd name="T4" fmla="*/ 3 w 5"/>
                <a:gd name="T5" fmla="*/ 4 h 8"/>
                <a:gd name="T6" fmla="*/ 4 w 5"/>
                <a:gd name="T7" fmla="*/ 7 h 8"/>
                <a:gd name="T8" fmla="*/ 5 w 5"/>
                <a:gd name="T9" fmla="*/ 5 h 8"/>
                <a:gd name="T10" fmla="*/ 5 w 5"/>
                <a:gd name="T11" fmla="*/ 2 h 8"/>
              </a:gdLst>
              <a:ahLst/>
              <a:cxnLst>
                <a:cxn ang="0">
                  <a:pos x="T0" y="T1"/>
                </a:cxn>
                <a:cxn ang="0">
                  <a:pos x="T2" y="T3"/>
                </a:cxn>
                <a:cxn ang="0">
                  <a:pos x="T4" y="T5"/>
                </a:cxn>
                <a:cxn ang="0">
                  <a:pos x="T6" y="T7"/>
                </a:cxn>
                <a:cxn ang="0">
                  <a:pos x="T8" y="T9"/>
                </a:cxn>
                <a:cxn ang="0">
                  <a:pos x="T10" y="T11"/>
                </a:cxn>
              </a:cxnLst>
              <a:rect l="0" t="0" r="r" b="b"/>
              <a:pathLst>
                <a:path w="5" h="8">
                  <a:moveTo>
                    <a:pt x="5" y="2"/>
                  </a:moveTo>
                  <a:cubicBezTo>
                    <a:pt x="5" y="2"/>
                    <a:pt x="5" y="0"/>
                    <a:pt x="3" y="1"/>
                  </a:cubicBezTo>
                  <a:cubicBezTo>
                    <a:pt x="0" y="2"/>
                    <a:pt x="2" y="4"/>
                    <a:pt x="3" y="4"/>
                  </a:cubicBezTo>
                  <a:cubicBezTo>
                    <a:pt x="3" y="5"/>
                    <a:pt x="3" y="8"/>
                    <a:pt x="4" y="7"/>
                  </a:cubicBezTo>
                  <a:cubicBezTo>
                    <a:pt x="5" y="6"/>
                    <a:pt x="5" y="6"/>
                    <a:pt x="5" y="5"/>
                  </a:cubicBezTo>
                  <a:cubicBezTo>
                    <a:pt x="4" y="4"/>
                    <a:pt x="4" y="3"/>
                    <a:pt x="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5" name="Freeform 742">
              <a:extLst>
                <a:ext uri="{FF2B5EF4-FFF2-40B4-BE49-F238E27FC236}">
                  <a16:creationId xmlns="" xmlns:a16="http://schemas.microsoft.com/office/drawing/2014/main" id="{3AF4003A-5BFD-4B15-A79E-BA74E0BCA145}"/>
                </a:ext>
              </a:extLst>
            </p:cNvPr>
            <p:cNvSpPr>
              <a:spLocks/>
            </p:cNvSpPr>
            <p:nvPr/>
          </p:nvSpPr>
          <p:spPr bwMode="auto">
            <a:xfrm>
              <a:off x="4843723" y="3036941"/>
              <a:ext cx="2222" cy="2222"/>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0" y="0"/>
                    <a:pt x="1" y="1"/>
                  </a:cubicBezTo>
                  <a:cubicBezTo>
                    <a:pt x="1" y="2"/>
                    <a:pt x="2" y="2"/>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6" name="Freeform 743">
              <a:extLst>
                <a:ext uri="{FF2B5EF4-FFF2-40B4-BE49-F238E27FC236}">
                  <a16:creationId xmlns="" xmlns:a16="http://schemas.microsoft.com/office/drawing/2014/main" id="{D79EB2B1-69C1-4C98-B6EA-D224F242EE3D}"/>
                </a:ext>
              </a:extLst>
            </p:cNvPr>
            <p:cNvSpPr>
              <a:spLocks/>
            </p:cNvSpPr>
            <p:nvPr/>
          </p:nvSpPr>
          <p:spPr bwMode="auto">
            <a:xfrm>
              <a:off x="4861499" y="3020277"/>
              <a:ext cx="5555" cy="9999"/>
            </a:xfrm>
            <a:custGeom>
              <a:avLst/>
              <a:gdLst>
                <a:gd name="T0" fmla="*/ 2 w 6"/>
                <a:gd name="T1" fmla="*/ 9 h 10"/>
                <a:gd name="T2" fmla="*/ 3 w 6"/>
                <a:gd name="T3" fmla="*/ 9 h 10"/>
                <a:gd name="T4" fmla="*/ 5 w 6"/>
                <a:gd name="T5" fmla="*/ 4 h 10"/>
                <a:gd name="T6" fmla="*/ 3 w 6"/>
                <a:gd name="T7" fmla="*/ 2 h 10"/>
                <a:gd name="T8" fmla="*/ 1 w 6"/>
                <a:gd name="T9" fmla="*/ 3 h 10"/>
                <a:gd name="T10" fmla="*/ 0 w 6"/>
                <a:gd name="T11" fmla="*/ 7 h 10"/>
                <a:gd name="T12" fmla="*/ 2 w 6"/>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2" y="9"/>
                  </a:moveTo>
                  <a:cubicBezTo>
                    <a:pt x="2" y="9"/>
                    <a:pt x="2" y="10"/>
                    <a:pt x="3" y="9"/>
                  </a:cubicBezTo>
                  <a:cubicBezTo>
                    <a:pt x="4" y="7"/>
                    <a:pt x="6" y="4"/>
                    <a:pt x="5" y="4"/>
                  </a:cubicBezTo>
                  <a:cubicBezTo>
                    <a:pt x="4" y="4"/>
                    <a:pt x="4" y="3"/>
                    <a:pt x="3" y="2"/>
                  </a:cubicBezTo>
                  <a:cubicBezTo>
                    <a:pt x="3" y="2"/>
                    <a:pt x="2" y="0"/>
                    <a:pt x="1" y="3"/>
                  </a:cubicBezTo>
                  <a:cubicBezTo>
                    <a:pt x="1" y="6"/>
                    <a:pt x="1" y="7"/>
                    <a:pt x="0" y="7"/>
                  </a:cubicBezTo>
                  <a:cubicBezTo>
                    <a:pt x="0" y="8"/>
                    <a:pt x="0" y="8"/>
                    <a:pt x="2"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7" name="Freeform 744">
              <a:extLst>
                <a:ext uri="{FF2B5EF4-FFF2-40B4-BE49-F238E27FC236}">
                  <a16:creationId xmlns="" xmlns:a16="http://schemas.microsoft.com/office/drawing/2014/main" id="{42677AD3-7343-4081-8414-559B41F0BF3B}"/>
                </a:ext>
              </a:extLst>
            </p:cNvPr>
            <p:cNvSpPr>
              <a:spLocks/>
            </p:cNvSpPr>
            <p:nvPr/>
          </p:nvSpPr>
          <p:spPr bwMode="auto">
            <a:xfrm>
              <a:off x="4852611" y="3043608"/>
              <a:ext cx="4444" cy="5555"/>
            </a:xfrm>
            <a:custGeom>
              <a:avLst/>
              <a:gdLst>
                <a:gd name="T0" fmla="*/ 2 w 4"/>
                <a:gd name="T1" fmla="*/ 0 h 5"/>
                <a:gd name="T2" fmla="*/ 4 w 4"/>
                <a:gd name="T3" fmla="*/ 5 h 5"/>
                <a:gd name="T4" fmla="*/ 2 w 4"/>
                <a:gd name="T5" fmla="*/ 0 h 5"/>
              </a:gdLst>
              <a:ahLst/>
              <a:cxnLst>
                <a:cxn ang="0">
                  <a:pos x="T0" y="T1"/>
                </a:cxn>
                <a:cxn ang="0">
                  <a:pos x="T2" y="T3"/>
                </a:cxn>
                <a:cxn ang="0">
                  <a:pos x="T4" y="T5"/>
                </a:cxn>
              </a:cxnLst>
              <a:rect l="0" t="0" r="r" b="b"/>
              <a:pathLst>
                <a:path w="4" h="5">
                  <a:moveTo>
                    <a:pt x="2" y="0"/>
                  </a:moveTo>
                  <a:cubicBezTo>
                    <a:pt x="1" y="0"/>
                    <a:pt x="0" y="1"/>
                    <a:pt x="4" y="5"/>
                  </a:cubicBezTo>
                  <a:cubicBezTo>
                    <a:pt x="4" y="5"/>
                    <a:pt x="2" y="1"/>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8" name="Freeform 745">
              <a:extLst>
                <a:ext uri="{FF2B5EF4-FFF2-40B4-BE49-F238E27FC236}">
                  <a16:creationId xmlns="" xmlns:a16="http://schemas.microsoft.com/office/drawing/2014/main" id="{28A1E442-5EE4-4B78-BE5D-D12C7CF0A99F}"/>
                </a:ext>
              </a:extLst>
            </p:cNvPr>
            <p:cNvSpPr>
              <a:spLocks/>
            </p:cNvSpPr>
            <p:nvPr/>
          </p:nvSpPr>
          <p:spPr bwMode="auto">
            <a:xfrm>
              <a:off x="4847057" y="3043608"/>
              <a:ext cx="15554" cy="15554"/>
            </a:xfrm>
            <a:custGeom>
              <a:avLst/>
              <a:gdLst>
                <a:gd name="T0" fmla="*/ 1 w 15"/>
                <a:gd name="T1" fmla="*/ 11 h 15"/>
                <a:gd name="T2" fmla="*/ 4 w 15"/>
                <a:gd name="T3" fmla="*/ 8 h 15"/>
                <a:gd name="T4" fmla="*/ 8 w 15"/>
                <a:gd name="T5" fmla="*/ 9 h 15"/>
                <a:gd name="T6" fmla="*/ 13 w 15"/>
                <a:gd name="T7" fmla="*/ 13 h 15"/>
                <a:gd name="T8" fmla="*/ 13 w 15"/>
                <a:gd name="T9" fmla="*/ 10 h 15"/>
                <a:gd name="T10" fmla="*/ 11 w 15"/>
                <a:gd name="T11" fmla="*/ 6 h 15"/>
                <a:gd name="T12" fmla="*/ 8 w 15"/>
                <a:gd name="T13" fmla="*/ 5 h 15"/>
                <a:gd name="T14" fmla="*/ 3 w 15"/>
                <a:gd name="T15" fmla="*/ 1 h 15"/>
                <a:gd name="T16" fmla="*/ 2 w 15"/>
                <a:gd name="T17" fmla="*/ 2 h 15"/>
                <a:gd name="T18" fmla="*/ 2 w 15"/>
                <a:gd name="T19" fmla="*/ 5 h 15"/>
                <a:gd name="T20" fmla="*/ 2 w 15"/>
                <a:gd name="T21" fmla="*/ 7 h 15"/>
                <a:gd name="T22" fmla="*/ 2 w 15"/>
                <a:gd name="T23" fmla="*/ 10 h 15"/>
                <a:gd name="T24" fmla="*/ 1 w 15"/>
                <a:gd name="T2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5">
                  <a:moveTo>
                    <a:pt x="1" y="11"/>
                  </a:moveTo>
                  <a:cubicBezTo>
                    <a:pt x="2" y="11"/>
                    <a:pt x="3" y="10"/>
                    <a:pt x="4" y="8"/>
                  </a:cubicBezTo>
                  <a:cubicBezTo>
                    <a:pt x="5" y="7"/>
                    <a:pt x="6" y="6"/>
                    <a:pt x="8" y="9"/>
                  </a:cubicBezTo>
                  <a:cubicBezTo>
                    <a:pt x="10" y="13"/>
                    <a:pt x="11" y="10"/>
                    <a:pt x="13" y="13"/>
                  </a:cubicBezTo>
                  <a:cubicBezTo>
                    <a:pt x="15" y="15"/>
                    <a:pt x="14" y="11"/>
                    <a:pt x="13" y="10"/>
                  </a:cubicBezTo>
                  <a:cubicBezTo>
                    <a:pt x="13" y="8"/>
                    <a:pt x="11" y="7"/>
                    <a:pt x="11" y="6"/>
                  </a:cubicBezTo>
                  <a:cubicBezTo>
                    <a:pt x="10" y="6"/>
                    <a:pt x="10" y="6"/>
                    <a:pt x="8" y="5"/>
                  </a:cubicBezTo>
                  <a:cubicBezTo>
                    <a:pt x="7" y="3"/>
                    <a:pt x="5" y="2"/>
                    <a:pt x="3" y="1"/>
                  </a:cubicBezTo>
                  <a:cubicBezTo>
                    <a:pt x="1" y="0"/>
                    <a:pt x="2" y="2"/>
                    <a:pt x="2" y="2"/>
                  </a:cubicBezTo>
                  <a:cubicBezTo>
                    <a:pt x="3" y="4"/>
                    <a:pt x="3" y="3"/>
                    <a:pt x="2" y="5"/>
                  </a:cubicBezTo>
                  <a:cubicBezTo>
                    <a:pt x="2" y="7"/>
                    <a:pt x="1" y="7"/>
                    <a:pt x="2" y="7"/>
                  </a:cubicBezTo>
                  <a:cubicBezTo>
                    <a:pt x="3" y="6"/>
                    <a:pt x="2" y="8"/>
                    <a:pt x="2" y="10"/>
                  </a:cubicBezTo>
                  <a:cubicBezTo>
                    <a:pt x="1" y="11"/>
                    <a:pt x="0" y="11"/>
                    <a:pt x="1"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49" name="Freeform 746">
              <a:extLst>
                <a:ext uri="{FF2B5EF4-FFF2-40B4-BE49-F238E27FC236}">
                  <a16:creationId xmlns="" xmlns:a16="http://schemas.microsoft.com/office/drawing/2014/main" id="{F2CD88C1-026F-4DB1-84A8-CAA250330BD0}"/>
                </a:ext>
              </a:extLst>
            </p:cNvPr>
            <p:cNvSpPr>
              <a:spLocks/>
            </p:cNvSpPr>
            <p:nvPr/>
          </p:nvSpPr>
          <p:spPr bwMode="auto">
            <a:xfrm>
              <a:off x="4848167" y="3062495"/>
              <a:ext cx="13332" cy="35552"/>
            </a:xfrm>
            <a:custGeom>
              <a:avLst/>
              <a:gdLst>
                <a:gd name="T0" fmla="*/ 12 w 12"/>
                <a:gd name="T1" fmla="*/ 4 h 34"/>
                <a:gd name="T2" fmla="*/ 9 w 12"/>
                <a:gd name="T3" fmla="*/ 11 h 34"/>
                <a:gd name="T4" fmla="*/ 4 w 12"/>
                <a:gd name="T5" fmla="*/ 21 h 34"/>
                <a:gd name="T6" fmla="*/ 1 w 12"/>
                <a:gd name="T7" fmla="*/ 29 h 34"/>
                <a:gd name="T8" fmla="*/ 4 w 12"/>
                <a:gd name="T9" fmla="*/ 25 h 34"/>
                <a:gd name="T10" fmla="*/ 9 w 12"/>
                <a:gd name="T11" fmla="*/ 18 h 34"/>
                <a:gd name="T12" fmla="*/ 12 w 12"/>
                <a:gd name="T13" fmla="*/ 13 h 34"/>
                <a:gd name="T14" fmla="*/ 12 w 12"/>
                <a:gd name="T15" fmla="*/ 9 h 34"/>
                <a:gd name="T16" fmla="*/ 12 w 12"/>
                <a:gd name="T17"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4">
                  <a:moveTo>
                    <a:pt x="12" y="4"/>
                  </a:moveTo>
                  <a:cubicBezTo>
                    <a:pt x="12" y="0"/>
                    <a:pt x="9" y="8"/>
                    <a:pt x="9" y="11"/>
                  </a:cubicBezTo>
                  <a:cubicBezTo>
                    <a:pt x="8" y="13"/>
                    <a:pt x="4" y="19"/>
                    <a:pt x="4" y="21"/>
                  </a:cubicBezTo>
                  <a:cubicBezTo>
                    <a:pt x="3" y="22"/>
                    <a:pt x="2" y="23"/>
                    <a:pt x="1" y="29"/>
                  </a:cubicBezTo>
                  <a:cubicBezTo>
                    <a:pt x="0" y="34"/>
                    <a:pt x="3" y="27"/>
                    <a:pt x="4" y="25"/>
                  </a:cubicBezTo>
                  <a:cubicBezTo>
                    <a:pt x="5" y="22"/>
                    <a:pt x="6" y="20"/>
                    <a:pt x="9" y="18"/>
                  </a:cubicBezTo>
                  <a:cubicBezTo>
                    <a:pt x="12" y="16"/>
                    <a:pt x="12" y="15"/>
                    <a:pt x="12" y="13"/>
                  </a:cubicBezTo>
                  <a:cubicBezTo>
                    <a:pt x="11" y="11"/>
                    <a:pt x="11" y="11"/>
                    <a:pt x="12" y="9"/>
                  </a:cubicBezTo>
                  <a:cubicBezTo>
                    <a:pt x="12" y="7"/>
                    <a:pt x="12" y="4"/>
                    <a:pt x="12"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0" name="Freeform 747">
              <a:extLst>
                <a:ext uri="{FF2B5EF4-FFF2-40B4-BE49-F238E27FC236}">
                  <a16:creationId xmlns="" xmlns:a16="http://schemas.microsoft.com/office/drawing/2014/main" id="{7C438BE0-9F3A-4A05-8331-396866308DBD}"/>
                </a:ext>
              </a:extLst>
            </p:cNvPr>
            <p:cNvSpPr>
              <a:spLocks/>
            </p:cNvSpPr>
            <p:nvPr/>
          </p:nvSpPr>
          <p:spPr bwMode="auto">
            <a:xfrm>
              <a:off x="4864833" y="3058051"/>
              <a:ext cx="5555" cy="4444"/>
            </a:xfrm>
            <a:custGeom>
              <a:avLst/>
              <a:gdLst>
                <a:gd name="T0" fmla="*/ 4 w 5"/>
                <a:gd name="T1" fmla="*/ 3 h 4"/>
                <a:gd name="T2" fmla="*/ 2 w 5"/>
                <a:gd name="T3" fmla="*/ 1 h 4"/>
                <a:gd name="T4" fmla="*/ 1 w 5"/>
                <a:gd name="T5" fmla="*/ 2 h 4"/>
                <a:gd name="T6" fmla="*/ 4 w 5"/>
                <a:gd name="T7" fmla="*/ 3 h 4"/>
              </a:gdLst>
              <a:ahLst/>
              <a:cxnLst>
                <a:cxn ang="0">
                  <a:pos x="T0" y="T1"/>
                </a:cxn>
                <a:cxn ang="0">
                  <a:pos x="T2" y="T3"/>
                </a:cxn>
                <a:cxn ang="0">
                  <a:pos x="T4" y="T5"/>
                </a:cxn>
                <a:cxn ang="0">
                  <a:pos x="T6" y="T7"/>
                </a:cxn>
              </a:cxnLst>
              <a:rect l="0" t="0" r="r" b="b"/>
              <a:pathLst>
                <a:path w="5" h="4">
                  <a:moveTo>
                    <a:pt x="4" y="3"/>
                  </a:moveTo>
                  <a:cubicBezTo>
                    <a:pt x="5" y="2"/>
                    <a:pt x="4" y="1"/>
                    <a:pt x="2" y="1"/>
                  </a:cubicBezTo>
                  <a:cubicBezTo>
                    <a:pt x="0" y="0"/>
                    <a:pt x="1" y="2"/>
                    <a:pt x="1" y="2"/>
                  </a:cubicBezTo>
                  <a:cubicBezTo>
                    <a:pt x="2" y="3"/>
                    <a:pt x="3" y="4"/>
                    <a:pt x="4"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1" name="Freeform 748">
              <a:extLst>
                <a:ext uri="{FF2B5EF4-FFF2-40B4-BE49-F238E27FC236}">
                  <a16:creationId xmlns="" xmlns:a16="http://schemas.microsoft.com/office/drawing/2014/main" id="{831A950C-189E-4715-BA5F-56B870C6DEA1}"/>
                </a:ext>
              </a:extLst>
            </p:cNvPr>
            <p:cNvSpPr>
              <a:spLocks/>
            </p:cNvSpPr>
            <p:nvPr/>
          </p:nvSpPr>
          <p:spPr bwMode="auto">
            <a:xfrm>
              <a:off x="4862611" y="3060273"/>
              <a:ext cx="17776" cy="27776"/>
            </a:xfrm>
            <a:custGeom>
              <a:avLst/>
              <a:gdLst>
                <a:gd name="T0" fmla="*/ 2 w 17"/>
                <a:gd name="T1" fmla="*/ 3 h 26"/>
                <a:gd name="T2" fmla="*/ 3 w 17"/>
                <a:gd name="T3" fmla="*/ 8 h 26"/>
                <a:gd name="T4" fmla="*/ 4 w 17"/>
                <a:gd name="T5" fmla="*/ 11 h 26"/>
                <a:gd name="T6" fmla="*/ 7 w 17"/>
                <a:gd name="T7" fmla="*/ 9 h 26"/>
                <a:gd name="T8" fmla="*/ 9 w 17"/>
                <a:gd name="T9" fmla="*/ 20 h 26"/>
                <a:gd name="T10" fmla="*/ 11 w 17"/>
                <a:gd name="T11" fmla="*/ 22 h 26"/>
                <a:gd name="T12" fmla="*/ 12 w 17"/>
                <a:gd name="T13" fmla="*/ 21 h 26"/>
                <a:gd name="T14" fmla="*/ 13 w 17"/>
                <a:gd name="T15" fmla="*/ 20 h 26"/>
                <a:gd name="T16" fmla="*/ 16 w 17"/>
                <a:gd name="T17" fmla="*/ 20 h 26"/>
                <a:gd name="T18" fmla="*/ 14 w 17"/>
                <a:gd name="T19" fmla="*/ 15 h 26"/>
                <a:gd name="T20" fmla="*/ 12 w 17"/>
                <a:gd name="T21" fmla="*/ 5 h 26"/>
                <a:gd name="T22" fmla="*/ 11 w 17"/>
                <a:gd name="T23" fmla="*/ 3 h 26"/>
                <a:gd name="T24" fmla="*/ 4 w 17"/>
                <a:gd name="T25" fmla="*/ 3 h 26"/>
                <a:gd name="T26" fmla="*/ 2 w 17"/>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2" y="3"/>
                  </a:moveTo>
                  <a:cubicBezTo>
                    <a:pt x="3" y="4"/>
                    <a:pt x="3" y="6"/>
                    <a:pt x="3" y="8"/>
                  </a:cubicBezTo>
                  <a:cubicBezTo>
                    <a:pt x="3" y="11"/>
                    <a:pt x="3" y="9"/>
                    <a:pt x="4" y="11"/>
                  </a:cubicBezTo>
                  <a:cubicBezTo>
                    <a:pt x="4" y="12"/>
                    <a:pt x="4" y="9"/>
                    <a:pt x="7" y="9"/>
                  </a:cubicBezTo>
                  <a:cubicBezTo>
                    <a:pt x="9" y="9"/>
                    <a:pt x="10" y="17"/>
                    <a:pt x="9" y="20"/>
                  </a:cubicBezTo>
                  <a:cubicBezTo>
                    <a:pt x="8" y="22"/>
                    <a:pt x="10" y="22"/>
                    <a:pt x="11" y="22"/>
                  </a:cubicBezTo>
                  <a:cubicBezTo>
                    <a:pt x="12" y="23"/>
                    <a:pt x="13" y="26"/>
                    <a:pt x="12" y="21"/>
                  </a:cubicBezTo>
                  <a:cubicBezTo>
                    <a:pt x="12" y="16"/>
                    <a:pt x="13" y="19"/>
                    <a:pt x="13" y="20"/>
                  </a:cubicBezTo>
                  <a:cubicBezTo>
                    <a:pt x="14" y="22"/>
                    <a:pt x="14" y="21"/>
                    <a:pt x="16" y="20"/>
                  </a:cubicBezTo>
                  <a:cubicBezTo>
                    <a:pt x="17" y="19"/>
                    <a:pt x="16" y="17"/>
                    <a:pt x="14" y="15"/>
                  </a:cubicBezTo>
                  <a:cubicBezTo>
                    <a:pt x="11" y="12"/>
                    <a:pt x="12" y="6"/>
                    <a:pt x="12" y="5"/>
                  </a:cubicBezTo>
                  <a:cubicBezTo>
                    <a:pt x="12" y="3"/>
                    <a:pt x="12" y="3"/>
                    <a:pt x="11" y="3"/>
                  </a:cubicBezTo>
                  <a:cubicBezTo>
                    <a:pt x="10" y="4"/>
                    <a:pt x="8" y="7"/>
                    <a:pt x="4" y="3"/>
                  </a:cubicBezTo>
                  <a:cubicBezTo>
                    <a:pt x="0" y="0"/>
                    <a:pt x="2" y="3"/>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2" name="Freeform 749">
              <a:extLst>
                <a:ext uri="{FF2B5EF4-FFF2-40B4-BE49-F238E27FC236}">
                  <a16:creationId xmlns="" xmlns:a16="http://schemas.microsoft.com/office/drawing/2014/main" id="{DFEA22F0-8465-4833-9D81-D251B4E1EA74}"/>
                </a:ext>
              </a:extLst>
            </p:cNvPr>
            <p:cNvSpPr>
              <a:spLocks/>
            </p:cNvSpPr>
            <p:nvPr/>
          </p:nvSpPr>
          <p:spPr bwMode="auto">
            <a:xfrm>
              <a:off x="4850389" y="3096936"/>
              <a:ext cx="5555" cy="3333"/>
            </a:xfrm>
            <a:custGeom>
              <a:avLst/>
              <a:gdLst>
                <a:gd name="T0" fmla="*/ 2 w 5"/>
                <a:gd name="T1" fmla="*/ 0 h 3"/>
                <a:gd name="T2" fmla="*/ 2 w 5"/>
                <a:gd name="T3" fmla="*/ 2 h 3"/>
                <a:gd name="T4" fmla="*/ 4 w 5"/>
                <a:gd name="T5" fmla="*/ 1 h 3"/>
                <a:gd name="T6" fmla="*/ 2 w 5"/>
                <a:gd name="T7" fmla="*/ 0 h 3"/>
              </a:gdLst>
              <a:ahLst/>
              <a:cxnLst>
                <a:cxn ang="0">
                  <a:pos x="T0" y="T1"/>
                </a:cxn>
                <a:cxn ang="0">
                  <a:pos x="T2" y="T3"/>
                </a:cxn>
                <a:cxn ang="0">
                  <a:pos x="T4" y="T5"/>
                </a:cxn>
                <a:cxn ang="0">
                  <a:pos x="T6" y="T7"/>
                </a:cxn>
              </a:cxnLst>
              <a:rect l="0" t="0" r="r" b="b"/>
              <a:pathLst>
                <a:path w="5" h="3">
                  <a:moveTo>
                    <a:pt x="2" y="0"/>
                  </a:moveTo>
                  <a:cubicBezTo>
                    <a:pt x="2" y="0"/>
                    <a:pt x="0" y="1"/>
                    <a:pt x="2" y="2"/>
                  </a:cubicBezTo>
                  <a:cubicBezTo>
                    <a:pt x="4" y="3"/>
                    <a:pt x="5" y="3"/>
                    <a:pt x="4" y="1"/>
                  </a:cubicBezTo>
                  <a:cubicBezTo>
                    <a:pt x="4" y="0"/>
                    <a:pt x="3"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3" name="Freeform 750">
              <a:extLst>
                <a:ext uri="{FF2B5EF4-FFF2-40B4-BE49-F238E27FC236}">
                  <a16:creationId xmlns="" xmlns:a16="http://schemas.microsoft.com/office/drawing/2014/main" id="{4AF4837F-5FF6-4BA1-A1F6-F532A19F0C5B}"/>
                </a:ext>
              </a:extLst>
            </p:cNvPr>
            <p:cNvSpPr>
              <a:spLocks/>
            </p:cNvSpPr>
            <p:nvPr/>
          </p:nvSpPr>
          <p:spPr bwMode="auto">
            <a:xfrm>
              <a:off x="4857055" y="3082493"/>
              <a:ext cx="12221" cy="9999"/>
            </a:xfrm>
            <a:custGeom>
              <a:avLst/>
              <a:gdLst>
                <a:gd name="T0" fmla="*/ 5 w 12"/>
                <a:gd name="T1" fmla="*/ 2 h 10"/>
                <a:gd name="T2" fmla="*/ 1 w 12"/>
                <a:gd name="T3" fmla="*/ 5 h 10"/>
                <a:gd name="T4" fmla="*/ 1 w 12"/>
                <a:gd name="T5" fmla="*/ 7 h 10"/>
                <a:gd name="T6" fmla="*/ 6 w 12"/>
                <a:gd name="T7" fmla="*/ 9 h 10"/>
                <a:gd name="T8" fmla="*/ 12 w 12"/>
                <a:gd name="T9" fmla="*/ 6 h 10"/>
                <a:gd name="T10" fmla="*/ 12 w 12"/>
                <a:gd name="T11" fmla="*/ 5 h 10"/>
                <a:gd name="T12" fmla="*/ 10 w 12"/>
                <a:gd name="T13" fmla="*/ 2 h 10"/>
                <a:gd name="T14" fmla="*/ 5 w 12"/>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5" y="2"/>
                  </a:moveTo>
                  <a:cubicBezTo>
                    <a:pt x="3" y="4"/>
                    <a:pt x="1" y="4"/>
                    <a:pt x="1" y="5"/>
                  </a:cubicBezTo>
                  <a:cubicBezTo>
                    <a:pt x="0" y="5"/>
                    <a:pt x="0" y="6"/>
                    <a:pt x="1" y="7"/>
                  </a:cubicBezTo>
                  <a:cubicBezTo>
                    <a:pt x="2" y="8"/>
                    <a:pt x="3" y="10"/>
                    <a:pt x="6" y="9"/>
                  </a:cubicBezTo>
                  <a:cubicBezTo>
                    <a:pt x="8" y="8"/>
                    <a:pt x="12" y="8"/>
                    <a:pt x="12" y="6"/>
                  </a:cubicBezTo>
                  <a:cubicBezTo>
                    <a:pt x="12" y="6"/>
                    <a:pt x="11" y="6"/>
                    <a:pt x="12" y="5"/>
                  </a:cubicBezTo>
                  <a:cubicBezTo>
                    <a:pt x="12" y="3"/>
                    <a:pt x="12" y="3"/>
                    <a:pt x="10" y="2"/>
                  </a:cubicBezTo>
                  <a:cubicBezTo>
                    <a:pt x="8" y="1"/>
                    <a:pt x="7" y="0"/>
                    <a:pt x="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4" name="Freeform 751">
              <a:extLst>
                <a:ext uri="{FF2B5EF4-FFF2-40B4-BE49-F238E27FC236}">
                  <a16:creationId xmlns="" xmlns:a16="http://schemas.microsoft.com/office/drawing/2014/main" id="{D953C1A5-8B65-4179-8411-6864AB14EFA4}"/>
                </a:ext>
              </a:extLst>
            </p:cNvPr>
            <p:cNvSpPr>
              <a:spLocks/>
            </p:cNvSpPr>
            <p:nvPr/>
          </p:nvSpPr>
          <p:spPr bwMode="auto">
            <a:xfrm>
              <a:off x="4870388" y="3095826"/>
              <a:ext cx="2222" cy="4444"/>
            </a:xfrm>
            <a:custGeom>
              <a:avLst/>
              <a:gdLst>
                <a:gd name="T0" fmla="*/ 2 w 2"/>
                <a:gd name="T1" fmla="*/ 4 h 4"/>
                <a:gd name="T2" fmla="*/ 2 w 2"/>
                <a:gd name="T3" fmla="*/ 2 h 4"/>
                <a:gd name="T4" fmla="*/ 2 w 2"/>
                <a:gd name="T5" fmla="*/ 4 h 4"/>
              </a:gdLst>
              <a:ahLst/>
              <a:cxnLst>
                <a:cxn ang="0">
                  <a:pos x="T0" y="T1"/>
                </a:cxn>
                <a:cxn ang="0">
                  <a:pos x="T2" y="T3"/>
                </a:cxn>
                <a:cxn ang="0">
                  <a:pos x="T4" y="T5"/>
                </a:cxn>
              </a:cxnLst>
              <a:rect l="0" t="0" r="r" b="b"/>
              <a:pathLst>
                <a:path w="2" h="4">
                  <a:moveTo>
                    <a:pt x="2" y="4"/>
                  </a:moveTo>
                  <a:cubicBezTo>
                    <a:pt x="2" y="3"/>
                    <a:pt x="2" y="2"/>
                    <a:pt x="2" y="2"/>
                  </a:cubicBezTo>
                  <a:cubicBezTo>
                    <a:pt x="0" y="0"/>
                    <a:pt x="2" y="4"/>
                    <a:pt x="2"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5" name="Freeform 752">
              <a:extLst>
                <a:ext uri="{FF2B5EF4-FFF2-40B4-BE49-F238E27FC236}">
                  <a16:creationId xmlns="" xmlns:a16="http://schemas.microsoft.com/office/drawing/2014/main" id="{11AD0D06-BA82-4C48-B4FA-54D8A9C8C280}"/>
                </a:ext>
              </a:extLst>
            </p:cNvPr>
            <p:cNvSpPr>
              <a:spLocks/>
            </p:cNvSpPr>
            <p:nvPr/>
          </p:nvSpPr>
          <p:spPr bwMode="auto">
            <a:xfrm>
              <a:off x="4862611" y="3044719"/>
              <a:ext cx="23332" cy="24442"/>
            </a:xfrm>
            <a:custGeom>
              <a:avLst/>
              <a:gdLst>
                <a:gd name="T0" fmla="*/ 13 w 23"/>
                <a:gd name="T1" fmla="*/ 0 h 23"/>
                <a:gd name="T2" fmla="*/ 3 w 23"/>
                <a:gd name="T3" fmla="*/ 1 h 23"/>
                <a:gd name="T4" fmla="*/ 3 w 23"/>
                <a:gd name="T5" fmla="*/ 2 h 23"/>
                <a:gd name="T6" fmla="*/ 12 w 23"/>
                <a:gd name="T7" fmla="*/ 12 h 23"/>
                <a:gd name="T8" fmla="*/ 13 w 23"/>
                <a:gd name="T9" fmla="*/ 14 h 23"/>
                <a:gd name="T10" fmla="*/ 16 w 23"/>
                <a:gd name="T11" fmla="*/ 22 h 23"/>
                <a:gd name="T12" fmla="*/ 20 w 23"/>
                <a:gd name="T13" fmla="*/ 23 h 23"/>
                <a:gd name="T14" fmla="*/ 22 w 23"/>
                <a:gd name="T15" fmla="*/ 22 h 23"/>
                <a:gd name="T16" fmla="*/ 22 w 23"/>
                <a:gd name="T17" fmla="*/ 20 h 23"/>
                <a:gd name="T18" fmla="*/ 22 w 23"/>
                <a:gd name="T19" fmla="*/ 15 h 23"/>
                <a:gd name="T20" fmla="*/ 21 w 23"/>
                <a:gd name="T21" fmla="*/ 8 h 23"/>
                <a:gd name="T22" fmla="*/ 19 w 23"/>
                <a:gd name="T23" fmla="*/ 6 h 23"/>
                <a:gd name="T24" fmla="*/ 18 w 23"/>
                <a:gd name="T25" fmla="*/ 3 h 23"/>
                <a:gd name="T26" fmla="*/ 13 w 23"/>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3">
                  <a:moveTo>
                    <a:pt x="13" y="0"/>
                  </a:moveTo>
                  <a:cubicBezTo>
                    <a:pt x="12" y="1"/>
                    <a:pt x="6" y="1"/>
                    <a:pt x="3" y="1"/>
                  </a:cubicBezTo>
                  <a:cubicBezTo>
                    <a:pt x="0" y="0"/>
                    <a:pt x="3" y="2"/>
                    <a:pt x="3" y="2"/>
                  </a:cubicBezTo>
                  <a:cubicBezTo>
                    <a:pt x="4" y="6"/>
                    <a:pt x="11" y="11"/>
                    <a:pt x="12" y="12"/>
                  </a:cubicBezTo>
                  <a:cubicBezTo>
                    <a:pt x="13" y="13"/>
                    <a:pt x="14" y="12"/>
                    <a:pt x="13" y="14"/>
                  </a:cubicBezTo>
                  <a:cubicBezTo>
                    <a:pt x="12" y="16"/>
                    <a:pt x="15" y="20"/>
                    <a:pt x="16" y="22"/>
                  </a:cubicBezTo>
                  <a:cubicBezTo>
                    <a:pt x="17" y="23"/>
                    <a:pt x="19" y="22"/>
                    <a:pt x="20" y="23"/>
                  </a:cubicBezTo>
                  <a:cubicBezTo>
                    <a:pt x="21" y="23"/>
                    <a:pt x="22" y="22"/>
                    <a:pt x="22" y="22"/>
                  </a:cubicBezTo>
                  <a:cubicBezTo>
                    <a:pt x="21" y="21"/>
                    <a:pt x="21" y="21"/>
                    <a:pt x="22" y="20"/>
                  </a:cubicBezTo>
                  <a:cubicBezTo>
                    <a:pt x="23" y="19"/>
                    <a:pt x="23" y="18"/>
                    <a:pt x="22" y="15"/>
                  </a:cubicBezTo>
                  <a:cubicBezTo>
                    <a:pt x="21" y="13"/>
                    <a:pt x="21" y="9"/>
                    <a:pt x="21" y="8"/>
                  </a:cubicBezTo>
                  <a:cubicBezTo>
                    <a:pt x="21" y="6"/>
                    <a:pt x="21" y="6"/>
                    <a:pt x="19" y="6"/>
                  </a:cubicBezTo>
                  <a:cubicBezTo>
                    <a:pt x="18" y="5"/>
                    <a:pt x="18" y="5"/>
                    <a:pt x="18" y="3"/>
                  </a:cubicBezTo>
                  <a:cubicBezTo>
                    <a:pt x="17" y="0"/>
                    <a:pt x="14" y="0"/>
                    <a:pt x="13"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6" name="Freeform 753">
              <a:extLst>
                <a:ext uri="{FF2B5EF4-FFF2-40B4-BE49-F238E27FC236}">
                  <a16:creationId xmlns="" xmlns:a16="http://schemas.microsoft.com/office/drawing/2014/main" id="{45C466F0-86F2-4C16-9D79-1ECE62F1F149}"/>
                </a:ext>
              </a:extLst>
            </p:cNvPr>
            <p:cNvSpPr>
              <a:spLocks/>
            </p:cNvSpPr>
            <p:nvPr/>
          </p:nvSpPr>
          <p:spPr bwMode="auto">
            <a:xfrm>
              <a:off x="4827058" y="3088048"/>
              <a:ext cx="73327" cy="67772"/>
            </a:xfrm>
            <a:custGeom>
              <a:avLst/>
              <a:gdLst>
                <a:gd name="T0" fmla="*/ 55 w 71"/>
                <a:gd name="T1" fmla="*/ 10 h 66"/>
                <a:gd name="T2" fmla="*/ 50 w 71"/>
                <a:gd name="T3" fmla="*/ 13 h 66"/>
                <a:gd name="T4" fmla="*/ 43 w 71"/>
                <a:gd name="T5" fmla="*/ 18 h 66"/>
                <a:gd name="T6" fmla="*/ 37 w 71"/>
                <a:gd name="T7" fmla="*/ 21 h 66"/>
                <a:gd name="T8" fmla="*/ 29 w 71"/>
                <a:gd name="T9" fmla="*/ 27 h 66"/>
                <a:gd name="T10" fmla="*/ 27 w 71"/>
                <a:gd name="T11" fmla="*/ 19 h 66"/>
                <a:gd name="T12" fmla="*/ 22 w 71"/>
                <a:gd name="T13" fmla="*/ 18 h 66"/>
                <a:gd name="T14" fmla="*/ 12 w 71"/>
                <a:gd name="T15" fmla="*/ 27 h 66"/>
                <a:gd name="T16" fmla="*/ 4 w 71"/>
                <a:gd name="T17" fmla="*/ 34 h 66"/>
                <a:gd name="T18" fmla="*/ 2 w 71"/>
                <a:gd name="T19" fmla="*/ 38 h 66"/>
                <a:gd name="T20" fmla="*/ 5 w 71"/>
                <a:gd name="T21" fmla="*/ 43 h 66"/>
                <a:gd name="T22" fmla="*/ 8 w 71"/>
                <a:gd name="T23" fmla="*/ 38 h 66"/>
                <a:gd name="T24" fmla="*/ 9 w 71"/>
                <a:gd name="T25" fmla="*/ 35 h 66"/>
                <a:gd name="T26" fmla="*/ 11 w 71"/>
                <a:gd name="T27" fmla="*/ 32 h 66"/>
                <a:gd name="T28" fmla="*/ 16 w 71"/>
                <a:gd name="T29" fmla="*/ 35 h 66"/>
                <a:gd name="T30" fmla="*/ 19 w 71"/>
                <a:gd name="T31" fmla="*/ 34 h 66"/>
                <a:gd name="T32" fmla="*/ 22 w 71"/>
                <a:gd name="T33" fmla="*/ 37 h 66"/>
                <a:gd name="T34" fmla="*/ 25 w 71"/>
                <a:gd name="T35" fmla="*/ 30 h 66"/>
                <a:gd name="T36" fmla="*/ 33 w 71"/>
                <a:gd name="T37" fmla="*/ 41 h 66"/>
                <a:gd name="T38" fmla="*/ 34 w 71"/>
                <a:gd name="T39" fmla="*/ 53 h 66"/>
                <a:gd name="T40" fmla="*/ 49 w 71"/>
                <a:gd name="T41" fmla="*/ 57 h 66"/>
                <a:gd name="T42" fmla="*/ 51 w 71"/>
                <a:gd name="T43" fmla="*/ 64 h 66"/>
                <a:gd name="T44" fmla="*/ 57 w 71"/>
                <a:gd name="T45" fmla="*/ 56 h 66"/>
                <a:gd name="T46" fmla="*/ 53 w 71"/>
                <a:gd name="T47" fmla="*/ 46 h 66"/>
                <a:gd name="T48" fmla="*/ 61 w 71"/>
                <a:gd name="T49" fmla="*/ 40 h 66"/>
                <a:gd name="T50" fmla="*/ 63 w 71"/>
                <a:gd name="T51" fmla="*/ 48 h 66"/>
                <a:gd name="T52" fmla="*/ 65 w 71"/>
                <a:gd name="T53" fmla="*/ 50 h 66"/>
                <a:gd name="T54" fmla="*/ 66 w 71"/>
                <a:gd name="T55" fmla="*/ 45 h 66"/>
                <a:gd name="T56" fmla="*/ 69 w 71"/>
                <a:gd name="T57" fmla="*/ 42 h 66"/>
                <a:gd name="T58" fmla="*/ 68 w 71"/>
                <a:gd name="T59" fmla="*/ 30 h 66"/>
                <a:gd name="T60" fmla="*/ 69 w 71"/>
                <a:gd name="T61" fmla="*/ 26 h 66"/>
                <a:gd name="T62" fmla="*/ 67 w 71"/>
                <a:gd name="T63" fmla="*/ 23 h 66"/>
                <a:gd name="T64" fmla="*/ 65 w 71"/>
                <a:gd name="T65" fmla="*/ 17 h 66"/>
                <a:gd name="T66" fmla="*/ 65 w 71"/>
                <a:gd name="T67" fmla="*/ 9 h 66"/>
                <a:gd name="T68" fmla="*/ 61 w 71"/>
                <a:gd name="T69"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66">
                  <a:moveTo>
                    <a:pt x="54" y="1"/>
                  </a:moveTo>
                  <a:cubicBezTo>
                    <a:pt x="52" y="0"/>
                    <a:pt x="54" y="7"/>
                    <a:pt x="55" y="10"/>
                  </a:cubicBezTo>
                  <a:cubicBezTo>
                    <a:pt x="55" y="14"/>
                    <a:pt x="52" y="12"/>
                    <a:pt x="51" y="12"/>
                  </a:cubicBezTo>
                  <a:cubicBezTo>
                    <a:pt x="50" y="11"/>
                    <a:pt x="51" y="11"/>
                    <a:pt x="50" y="13"/>
                  </a:cubicBezTo>
                  <a:cubicBezTo>
                    <a:pt x="50" y="15"/>
                    <a:pt x="48" y="15"/>
                    <a:pt x="46" y="13"/>
                  </a:cubicBezTo>
                  <a:cubicBezTo>
                    <a:pt x="44" y="12"/>
                    <a:pt x="43" y="15"/>
                    <a:pt x="43" y="18"/>
                  </a:cubicBezTo>
                  <a:cubicBezTo>
                    <a:pt x="44" y="22"/>
                    <a:pt x="42" y="20"/>
                    <a:pt x="40" y="19"/>
                  </a:cubicBezTo>
                  <a:cubicBezTo>
                    <a:pt x="38" y="18"/>
                    <a:pt x="38" y="19"/>
                    <a:pt x="37" y="21"/>
                  </a:cubicBezTo>
                  <a:cubicBezTo>
                    <a:pt x="36" y="23"/>
                    <a:pt x="31" y="27"/>
                    <a:pt x="29" y="28"/>
                  </a:cubicBezTo>
                  <a:cubicBezTo>
                    <a:pt x="26" y="29"/>
                    <a:pt x="27" y="28"/>
                    <a:pt x="29" y="27"/>
                  </a:cubicBezTo>
                  <a:cubicBezTo>
                    <a:pt x="30" y="26"/>
                    <a:pt x="30" y="24"/>
                    <a:pt x="30" y="22"/>
                  </a:cubicBezTo>
                  <a:cubicBezTo>
                    <a:pt x="30" y="20"/>
                    <a:pt x="28" y="19"/>
                    <a:pt x="27" y="19"/>
                  </a:cubicBezTo>
                  <a:cubicBezTo>
                    <a:pt x="27" y="19"/>
                    <a:pt x="26" y="18"/>
                    <a:pt x="25" y="18"/>
                  </a:cubicBezTo>
                  <a:cubicBezTo>
                    <a:pt x="24" y="17"/>
                    <a:pt x="24" y="17"/>
                    <a:pt x="22" y="18"/>
                  </a:cubicBezTo>
                  <a:cubicBezTo>
                    <a:pt x="21" y="19"/>
                    <a:pt x="19" y="18"/>
                    <a:pt x="17" y="22"/>
                  </a:cubicBezTo>
                  <a:cubicBezTo>
                    <a:pt x="16" y="26"/>
                    <a:pt x="18" y="25"/>
                    <a:pt x="12" y="27"/>
                  </a:cubicBezTo>
                  <a:cubicBezTo>
                    <a:pt x="5" y="28"/>
                    <a:pt x="5" y="31"/>
                    <a:pt x="4" y="32"/>
                  </a:cubicBezTo>
                  <a:cubicBezTo>
                    <a:pt x="4" y="33"/>
                    <a:pt x="4" y="34"/>
                    <a:pt x="4" y="34"/>
                  </a:cubicBezTo>
                  <a:cubicBezTo>
                    <a:pt x="4" y="35"/>
                    <a:pt x="4" y="35"/>
                    <a:pt x="4" y="36"/>
                  </a:cubicBezTo>
                  <a:cubicBezTo>
                    <a:pt x="3" y="36"/>
                    <a:pt x="2" y="38"/>
                    <a:pt x="2" y="38"/>
                  </a:cubicBezTo>
                  <a:cubicBezTo>
                    <a:pt x="0" y="41"/>
                    <a:pt x="2" y="44"/>
                    <a:pt x="2" y="44"/>
                  </a:cubicBezTo>
                  <a:cubicBezTo>
                    <a:pt x="4" y="45"/>
                    <a:pt x="5" y="44"/>
                    <a:pt x="5" y="43"/>
                  </a:cubicBezTo>
                  <a:cubicBezTo>
                    <a:pt x="6" y="42"/>
                    <a:pt x="7" y="41"/>
                    <a:pt x="7" y="40"/>
                  </a:cubicBezTo>
                  <a:cubicBezTo>
                    <a:pt x="7" y="39"/>
                    <a:pt x="7" y="38"/>
                    <a:pt x="8" y="38"/>
                  </a:cubicBezTo>
                  <a:cubicBezTo>
                    <a:pt x="8" y="37"/>
                    <a:pt x="8" y="36"/>
                    <a:pt x="8" y="36"/>
                  </a:cubicBezTo>
                  <a:cubicBezTo>
                    <a:pt x="7" y="36"/>
                    <a:pt x="8" y="36"/>
                    <a:pt x="9" y="35"/>
                  </a:cubicBezTo>
                  <a:cubicBezTo>
                    <a:pt x="10" y="34"/>
                    <a:pt x="10" y="34"/>
                    <a:pt x="9" y="34"/>
                  </a:cubicBezTo>
                  <a:cubicBezTo>
                    <a:pt x="8" y="34"/>
                    <a:pt x="9" y="33"/>
                    <a:pt x="11" y="32"/>
                  </a:cubicBezTo>
                  <a:cubicBezTo>
                    <a:pt x="13" y="31"/>
                    <a:pt x="15" y="33"/>
                    <a:pt x="14" y="35"/>
                  </a:cubicBezTo>
                  <a:cubicBezTo>
                    <a:pt x="14" y="37"/>
                    <a:pt x="15" y="36"/>
                    <a:pt x="16" y="35"/>
                  </a:cubicBezTo>
                  <a:cubicBezTo>
                    <a:pt x="17" y="35"/>
                    <a:pt x="18" y="33"/>
                    <a:pt x="19" y="32"/>
                  </a:cubicBezTo>
                  <a:cubicBezTo>
                    <a:pt x="20" y="32"/>
                    <a:pt x="21" y="33"/>
                    <a:pt x="19" y="34"/>
                  </a:cubicBezTo>
                  <a:cubicBezTo>
                    <a:pt x="18" y="35"/>
                    <a:pt x="20" y="36"/>
                    <a:pt x="21" y="36"/>
                  </a:cubicBezTo>
                  <a:cubicBezTo>
                    <a:pt x="22" y="35"/>
                    <a:pt x="21" y="35"/>
                    <a:pt x="22" y="37"/>
                  </a:cubicBezTo>
                  <a:cubicBezTo>
                    <a:pt x="23" y="38"/>
                    <a:pt x="23" y="37"/>
                    <a:pt x="23" y="34"/>
                  </a:cubicBezTo>
                  <a:cubicBezTo>
                    <a:pt x="22" y="32"/>
                    <a:pt x="23" y="31"/>
                    <a:pt x="25" y="30"/>
                  </a:cubicBezTo>
                  <a:cubicBezTo>
                    <a:pt x="27" y="29"/>
                    <a:pt x="33" y="35"/>
                    <a:pt x="35" y="37"/>
                  </a:cubicBezTo>
                  <a:cubicBezTo>
                    <a:pt x="36" y="38"/>
                    <a:pt x="35" y="39"/>
                    <a:pt x="33" y="41"/>
                  </a:cubicBezTo>
                  <a:cubicBezTo>
                    <a:pt x="32" y="43"/>
                    <a:pt x="32" y="46"/>
                    <a:pt x="33" y="48"/>
                  </a:cubicBezTo>
                  <a:cubicBezTo>
                    <a:pt x="33" y="50"/>
                    <a:pt x="32" y="50"/>
                    <a:pt x="34" y="53"/>
                  </a:cubicBezTo>
                  <a:cubicBezTo>
                    <a:pt x="36" y="55"/>
                    <a:pt x="44" y="58"/>
                    <a:pt x="46" y="59"/>
                  </a:cubicBezTo>
                  <a:cubicBezTo>
                    <a:pt x="48" y="60"/>
                    <a:pt x="48" y="59"/>
                    <a:pt x="49" y="57"/>
                  </a:cubicBezTo>
                  <a:cubicBezTo>
                    <a:pt x="50" y="55"/>
                    <a:pt x="51" y="57"/>
                    <a:pt x="50" y="58"/>
                  </a:cubicBezTo>
                  <a:cubicBezTo>
                    <a:pt x="50" y="60"/>
                    <a:pt x="50" y="62"/>
                    <a:pt x="51" y="64"/>
                  </a:cubicBezTo>
                  <a:cubicBezTo>
                    <a:pt x="53" y="66"/>
                    <a:pt x="54" y="63"/>
                    <a:pt x="55" y="61"/>
                  </a:cubicBezTo>
                  <a:cubicBezTo>
                    <a:pt x="57" y="60"/>
                    <a:pt x="57" y="58"/>
                    <a:pt x="57" y="56"/>
                  </a:cubicBezTo>
                  <a:cubicBezTo>
                    <a:pt x="57" y="54"/>
                    <a:pt x="55" y="50"/>
                    <a:pt x="54" y="49"/>
                  </a:cubicBezTo>
                  <a:cubicBezTo>
                    <a:pt x="53" y="48"/>
                    <a:pt x="53" y="49"/>
                    <a:pt x="53" y="46"/>
                  </a:cubicBezTo>
                  <a:cubicBezTo>
                    <a:pt x="54" y="44"/>
                    <a:pt x="56" y="40"/>
                    <a:pt x="58" y="38"/>
                  </a:cubicBezTo>
                  <a:cubicBezTo>
                    <a:pt x="59" y="37"/>
                    <a:pt x="61" y="38"/>
                    <a:pt x="61" y="40"/>
                  </a:cubicBezTo>
                  <a:cubicBezTo>
                    <a:pt x="61" y="41"/>
                    <a:pt x="62" y="43"/>
                    <a:pt x="62" y="45"/>
                  </a:cubicBezTo>
                  <a:cubicBezTo>
                    <a:pt x="63" y="46"/>
                    <a:pt x="63" y="46"/>
                    <a:pt x="63" y="48"/>
                  </a:cubicBezTo>
                  <a:cubicBezTo>
                    <a:pt x="63" y="50"/>
                    <a:pt x="63" y="50"/>
                    <a:pt x="64" y="52"/>
                  </a:cubicBezTo>
                  <a:cubicBezTo>
                    <a:pt x="65" y="54"/>
                    <a:pt x="65" y="52"/>
                    <a:pt x="65" y="50"/>
                  </a:cubicBezTo>
                  <a:cubicBezTo>
                    <a:pt x="64" y="49"/>
                    <a:pt x="65" y="47"/>
                    <a:pt x="65" y="45"/>
                  </a:cubicBezTo>
                  <a:cubicBezTo>
                    <a:pt x="64" y="43"/>
                    <a:pt x="65" y="44"/>
                    <a:pt x="66" y="45"/>
                  </a:cubicBezTo>
                  <a:cubicBezTo>
                    <a:pt x="67" y="46"/>
                    <a:pt x="67" y="45"/>
                    <a:pt x="68" y="44"/>
                  </a:cubicBezTo>
                  <a:cubicBezTo>
                    <a:pt x="68" y="43"/>
                    <a:pt x="68" y="44"/>
                    <a:pt x="69" y="42"/>
                  </a:cubicBezTo>
                  <a:cubicBezTo>
                    <a:pt x="70" y="41"/>
                    <a:pt x="70" y="38"/>
                    <a:pt x="71" y="35"/>
                  </a:cubicBezTo>
                  <a:cubicBezTo>
                    <a:pt x="71" y="32"/>
                    <a:pt x="69" y="31"/>
                    <a:pt x="68" y="30"/>
                  </a:cubicBezTo>
                  <a:cubicBezTo>
                    <a:pt x="67" y="29"/>
                    <a:pt x="67" y="29"/>
                    <a:pt x="68" y="29"/>
                  </a:cubicBezTo>
                  <a:cubicBezTo>
                    <a:pt x="68" y="28"/>
                    <a:pt x="69" y="27"/>
                    <a:pt x="69" y="26"/>
                  </a:cubicBezTo>
                  <a:cubicBezTo>
                    <a:pt x="69" y="25"/>
                    <a:pt x="69" y="25"/>
                    <a:pt x="68" y="25"/>
                  </a:cubicBezTo>
                  <a:cubicBezTo>
                    <a:pt x="67" y="25"/>
                    <a:pt x="66" y="25"/>
                    <a:pt x="67" y="23"/>
                  </a:cubicBezTo>
                  <a:cubicBezTo>
                    <a:pt x="68" y="20"/>
                    <a:pt x="67" y="20"/>
                    <a:pt x="65" y="20"/>
                  </a:cubicBezTo>
                  <a:cubicBezTo>
                    <a:pt x="62" y="20"/>
                    <a:pt x="64" y="18"/>
                    <a:pt x="65" y="17"/>
                  </a:cubicBezTo>
                  <a:cubicBezTo>
                    <a:pt x="67" y="15"/>
                    <a:pt x="67" y="13"/>
                    <a:pt x="66" y="13"/>
                  </a:cubicBezTo>
                  <a:cubicBezTo>
                    <a:pt x="65" y="12"/>
                    <a:pt x="65" y="11"/>
                    <a:pt x="65" y="9"/>
                  </a:cubicBezTo>
                  <a:cubicBezTo>
                    <a:pt x="66" y="8"/>
                    <a:pt x="64" y="9"/>
                    <a:pt x="63" y="9"/>
                  </a:cubicBezTo>
                  <a:cubicBezTo>
                    <a:pt x="62" y="10"/>
                    <a:pt x="62" y="7"/>
                    <a:pt x="61" y="6"/>
                  </a:cubicBezTo>
                  <a:cubicBezTo>
                    <a:pt x="60" y="5"/>
                    <a:pt x="56" y="2"/>
                    <a:pt x="5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7" name="Freeform 754">
              <a:extLst>
                <a:ext uri="{FF2B5EF4-FFF2-40B4-BE49-F238E27FC236}">
                  <a16:creationId xmlns="" xmlns:a16="http://schemas.microsoft.com/office/drawing/2014/main" id="{5B72F917-D1FA-4CDF-89BC-7191FC4587C3}"/>
                </a:ext>
              </a:extLst>
            </p:cNvPr>
            <p:cNvSpPr>
              <a:spLocks/>
            </p:cNvSpPr>
            <p:nvPr/>
          </p:nvSpPr>
          <p:spPr bwMode="auto">
            <a:xfrm>
              <a:off x="4882609" y="3076938"/>
              <a:ext cx="3333" cy="8888"/>
            </a:xfrm>
            <a:custGeom>
              <a:avLst/>
              <a:gdLst>
                <a:gd name="T0" fmla="*/ 2 w 3"/>
                <a:gd name="T1" fmla="*/ 2 h 8"/>
                <a:gd name="T2" fmla="*/ 1 w 3"/>
                <a:gd name="T3" fmla="*/ 7 h 8"/>
                <a:gd name="T4" fmla="*/ 3 w 3"/>
                <a:gd name="T5" fmla="*/ 6 h 8"/>
                <a:gd name="T6" fmla="*/ 3 w 3"/>
                <a:gd name="T7" fmla="*/ 3 h 8"/>
                <a:gd name="T8" fmla="*/ 2 w 3"/>
                <a:gd name="T9" fmla="*/ 2 h 8"/>
              </a:gdLst>
              <a:ahLst/>
              <a:cxnLst>
                <a:cxn ang="0">
                  <a:pos x="T0" y="T1"/>
                </a:cxn>
                <a:cxn ang="0">
                  <a:pos x="T2" y="T3"/>
                </a:cxn>
                <a:cxn ang="0">
                  <a:pos x="T4" y="T5"/>
                </a:cxn>
                <a:cxn ang="0">
                  <a:pos x="T6" y="T7"/>
                </a:cxn>
                <a:cxn ang="0">
                  <a:pos x="T8" y="T9"/>
                </a:cxn>
              </a:cxnLst>
              <a:rect l="0" t="0" r="r" b="b"/>
              <a:pathLst>
                <a:path w="3" h="8">
                  <a:moveTo>
                    <a:pt x="2" y="2"/>
                  </a:moveTo>
                  <a:cubicBezTo>
                    <a:pt x="1" y="5"/>
                    <a:pt x="0" y="6"/>
                    <a:pt x="1" y="7"/>
                  </a:cubicBezTo>
                  <a:cubicBezTo>
                    <a:pt x="2" y="7"/>
                    <a:pt x="3" y="8"/>
                    <a:pt x="3" y="6"/>
                  </a:cubicBezTo>
                  <a:cubicBezTo>
                    <a:pt x="2" y="5"/>
                    <a:pt x="3" y="3"/>
                    <a:pt x="3" y="3"/>
                  </a:cubicBezTo>
                  <a:cubicBezTo>
                    <a:pt x="3" y="3"/>
                    <a:pt x="2" y="0"/>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8" name="Freeform 755">
              <a:extLst>
                <a:ext uri="{FF2B5EF4-FFF2-40B4-BE49-F238E27FC236}">
                  <a16:creationId xmlns="" xmlns:a16="http://schemas.microsoft.com/office/drawing/2014/main" id="{6B6F3BE9-6705-4985-9D15-A0EB88192293}"/>
                </a:ext>
              </a:extLst>
            </p:cNvPr>
            <p:cNvSpPr>
              <a:spLocks/>
            </p:cNvSpPr>
            <p:nvPr/>
          </p:nvSpPr>
          <p:spPr bwMode="auto">
            <a:xfrm>
              <a:off x="4890386" y="3083604"/>
              <a:ext cx="3333" cy="5555"/>
            </a:xfrm>
            <a:custGeom>
              <a:avLst/>
              <a:gdLst>
                <a:gd name="T0" fmla="*/ 1 w 4"/>
                <a:gd name="T1" fmla="*/ 2 h 6"/>
                <a:gd name="T2" fmla="*/ 2 w 4"/>
                <a:gd name="T3" fmla="*/ 5 h 6"/>
                <a:gd name="T4" fmla="*/ 3 w 4"/>
                <a:gd name="T5" fmla="*/ 3 h 6"/>
                <a:gd name="T6" fmla="*/ 1 w 4"/>
                <a:gd name="T7" fmla="*/ 2 h 6"/>
              </a:gdLst>
              <a:ahLst/>
              <a:cxnLst>
                <a:cxn ang="0">
                  <a:pos x="T0" y="T1"/>
                </a:cxn>
                <a:cxn ang="0">
                  <a:pos x="T2" y="T3"/>
                </a:cxn>
                <a:cxn ang="0">
                  <a:pos x="T4" y="T5"/>
                </a:cxn>
                <a:cxn ang="0">
                  <a:pos x="T6" y="T7"/>
                </a:cxn>
              </a:cxnLst>
              <a:rect l="0" t="0" r="r" b="b"/>
              <a:pathLst>
                <a:path w="4" h="6">
                  <a:moveTo>
                    <a:pt x="1" y="2"/>
                  </a:moveTo>
                  <a:cubicBezTo>
                    <a:pt x="1" y="2"/>
                    <a:pt x="0" y="6"/>
                    <a:pt x="2" y="5"/>
                  </a:cubicBezTo>
                  <a:cubicBezTo>
                    <a:pt x="4" y="4"/>
                    <a:pt x="3" y="5"/>
                    <a:pt x="3" y="3"/>
                  </a:cubicBezTo>
                  <a:cubicBezTo>
                    <a:pt x="2" y="1"/>
                    <a:pt x="2"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59" name="Freeform 756">
              <a:extLst>
                <a:ext uri="{FF2B5EF4-FFF2-40B4-BE49-F238E27FC236}">
                  <a16:creationId xmlns="" xmlns:a16="http://schemas.microsoft.com/office/drawing/2014/main" id="{A2C42FC7-B9D3-4B27-A372-28F6531724C6}"/>
                </a:ext>
              </a:extLst>
            </p:cNvPr>
            <p:cNvSpPr>
              <a:spLocks/>
            </p:cNvSpPr>
            <p:nvPr/>
          </p:nvSpPr>
          <p:spPr bwMode="auto">
            <a:xfrm>
              <a:off x="4797061" y="3154709"/>
              <a:ext cx="5555" cy="6666"/>
            </a:xfrm>
            <a:custGeom>
              <a:avLst/>
              <a:gdLst>
                <a:gd name="T0" fmla="*/ 4 w 6"/>
                <a:gd name="T1" fmla="*/ 5 h 6"/>
                <a:gd name="T2" fmla="*/ 5 w 6"/>
                <a:gd name="T3" fmla="*/ 5 h 6"/>
                <a:gd name="T4" fmla="*/ 0 w 6"/>
                <a:gd name="T5" fmla="*/ 6 h 6"/>
                <a:gd name="T6" fmla="*/ 4 w 6"/>
                <a:gd name="T7" fmla="*/ 5 h 6"/>
              </a:gdLst>
              <a:ahLst/>
              <a:cxnLst>
                <a:cxn ang="0">
                  <a:pos x="T0" y="T1"/>
                </a:cxn>
                <a:cxn ang="0">
                  <a:pos x="T2" y="T3"/>
                </a:cxn>
                <a:cxn ang="0">
                  <a:pos x="T4" y="T5"/>
                </a:cxn>
                <a:cxn ang="0">
                  <a:pos x="T6" y="T7"/>
                </a:cxn>
              </a:cxnLst>
              <a:rect l="0" t="0" r="r" b="b"/>
              <a:pathLst>
                <a:path w="6" h="6">
                  <a:moveTo>
                    <a:pt x="4" y="5"/>
                  </a:moveTo>
                  <a:cubicBezTo>
                    <a:pt x="5" y="4"/>
                    <a:pt x="5" y="5"/>
                    <a:pt x="5" y="5"/>
                  </a:cubicBezTo>
                  <a:cubicBezTo>
                    <a:pt x="6" y="0"/>
                    <a:pt x="1" y="5"/>
                    <a:pt x="0" y="6"/>
                  </a:cubicBezTo>
                  <a:cubicBezTo>
                    <a:pt x="1" y="6"/>
                    <a:pt x="3" y="5"/>
                    <a:pt x="4"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0" name="Freeform 757">
              <a:extLst>
                <a:ext uri="{FF2B5EF4-FFF2-40B4-BE49-F238E27FC236}">
                  <a16:creationId xmlns="" xmlns:a16="http://schemas.microsoft.com/office/drawing/2014/main" id="{90C0FE37-87FD-481A-A028-788B3C57517E}"/>
                </a:ext>
              </a:extLst>
            </p:cNvPr>
            <p:cNvSpPr>
              <a:spLocks/>
            </p:cNvSpPr>
            <p:nvPr/>
          </p:nvSpPr>
          <p:spPr bwMode="auto">
            <a:xfrm>
              <a:off x="4812615" y="3145821"/>
              <a:ext cx="8888" cy="4444"/>
            </a:xfrm>
            <a:custGeom>
              <a:avLst/>
              <a:gdLst>
                <a:gd name="T0" fmla="*/ 4 w 9"/>
                <a:gd name="T1" fmla="*/ 1 h 5"/>
                <a:gd name="T2" fmla="*/ 1 w 9"/>
                <a:gd name="T3" fmla="*/ 1 h 5"/>
                <a:gd name="T4" fmla="*/ 1 w 9"/>
                <a:gd name="T5" fmla="*/ 2 h 5"/>
                <a:gd name="T6" fmla="*/ 7 w 9"/>
                <a:gd name="T7" fmla="*/ 4 h 5"/>
                <a:gd name="T8" fmla="*/ 7 w 9"/>
                <a:gd name="T9" fmla="*/ 2 h 5"/>
                <a:gd name="T10" fmla="*/ 4 w 9"/>
                <a:gd name="T11" fmla="*/ 1 h 5"/>
              </a:gdLst>
              <a:ahLst/>
              <a:cxnLst>
                <a:cxn ang="0">
                  <a:pos x="T0" y="T1"/>
                </a:cxn>
                <a:cxn ang="0">
                  <a:pos x="T2" y="T3"/>
                </a:cxn>
                <a:cxn ang="0">
                  <a:pos x="T4" y="T5"/>
                </a:cxn>
                <a:cxn ang="0">
                  <a:pos x="T6" y="T7"/>
                </a:cxn>
                <a:cxn ang="0">
                  <a:pos x="T8" y="T9"/>
                </a:cxn>
                <a:cxn ang="0">
                  <a:pos x="T10" y="T11"/>
                </a:cxn>
              </a:cxnLst>
              <a:rect l="0" t="0" r="r" b="b"/>
              <a:pathLst>
                <a:path w="9" h="5">
                  <a:moveTo>
                    <a:pt x="4" y="1"/>
                  </a:moveTo>
                  <a:cubicBezTo>
                    <a:pt x="3" y="0"/>
                    <a:pt x="3" y="0"/>
                    <a:pt x="1" y="1"/>
                  </a:cubicBezTo>
                  <a:cubicBezTo>
                    <a:pt x="0" y="2"/>
                    <a:pt x="1" y="2"/>
                    <a:pt x="1" y="2"/>
                  </a:cubicBezTo>
                  <a:cubicBezTo>
                    <a:pt x="2" y="3"/>
                    <a:pt x="5" y="5"/>
                    <a:pt x="7" y="4"/>
                  </a:cubicBezTo>
                  <a:cubicBezTo>
                    <a:pt x="9" y="3"/>
                    <a:pt x="8" y="2"/>
                    <a:pt x="7" y="2"/>
                  </a:cubicBezTo>
                  <a:cubicBezTo>
                    <a:pt x="6" y="2"/>
                    <a:pt x="5" y="2"/>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1" name="Freeform 758">
              <a:extLst>
                <a:ext uri="{FF2B5EF4-FFF2-40B4-BE49-F238E27FC236}">
                  <a16:creationId xmlns="" xmlns:a16="http://schemas.microsoft.com/office/drawing/2014/main" id="{C90FD112-75A4-4D62-B3A7-6146A371AE7E}"/>
                </a:ext>
              </a:extLst>
            </p:cNvPr>
            <p:cNvSpPr>
              <a:spLocks/>
            </p:cNvSpPr>
            <p:nvPr/>
          </p:nvSpPr>
          <p:spPr bwMode="auto">
            <a:xfrm>
              <a:off x="4827058" y="3134711"/>
              <a:ext cx="7777" cy="6666"/>
            </a:xfrm>
            <a:custGeom>
              <a:avLst/>
              <a:gdLst>
                <a:gd name="T0" fmla="*/ 0 w 8"/>
                <a:gd name="T1" fmla="*/ 4 h 7"/>
                <a:gd name="T2" fmla="*/ 4 w 8"/>
                <a:gd name="T3" fmla="*/ 6 h 7"/>
                <a:gd name="T4" fmla="*/ 7 w 8"/>
                <a:gd name="T5" fmla="*/ 4 h 7"/>
                <a:gd name="T6" fmla="*/ 5 w 8"/>
                <a:gd name="T7" fmla="*/ 2 h 7"/>
                <a:gd name="T8" fmla="*/ 1 w 8"/>
                <a:gd name="T9" fmla="*/ 3 h 7"/>
                <a:gd name="T10" fmla="*/ 0 w 8"/>
                <a:gd name="T11" fmla="*/ 4 h 7"/>
              </a:gdLst>
              <a:ahLst/>
              <a:cxnLst>
                <a:cxn ang="0">
                  <a:pos x="T0" y="T1"/>
                </a:cxn>
                <a:cxn ang="0">
                  <a:pos x="T2" y="T3"/>
                </a:cxn>
                <a:cxn ang="0">
                  <a:pos x="T4" y="T5"/>
                </a:cxn>
                <a:cxn ang="0">
                  <a:pos x="T6" y="T7"/>
                </a:cxn>
                <a:cxn ang="0">
                  <a:pos x="T8" y="T9"/>
                </a:cxn>
                <a:cxn ang="0">
                  <a:pos x="T10" y="T11"/>
                </a:cxn>
              </a:cxnLst>
              <a:rect l="0" t="0" r="r" b="b"/>
              <a:pathLst>
                <a:path w="8" h="7">
                  <a:moveTo>
                    <a:pt x="0" y="4"/>
                  </a:moveTo>
                  <a:cubicBezTo>
                    <a:pt x="2" y="6"/>
                    <a:pt x="3" y="7"/>
                    <a:pt x="4" y="6"/>
                  </a:cubicBezTo>
                  <a:cubicBezTo>
                    <a:pt x="5" y="6"/>
                    <a:pt x="5" y="5"/>
                    <a:pt x="7" y="4"/>
                  </a:cubicBezTo>
                  <a:cubicBezTo>
                    <a:pt x="8" y="3"/>
                    <a:pt x="6" y="3"/>
                    <a:pt x="5" y="2"/>
                  </a:cubicBezTo>
                  <a:cubicBezTo>
                    <a:pt x="3" y="0"/>
                    <a:pt x="3" y="2"/>
                    <a:pt x="1" y="3"/>
                  </a:cubicBezTo>
                  <a:cubicBezTo>
                    <a:pt x="0" y="3"/>
                    <a:pt x="0" y="4"/>
                    <a:pt x="0"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2" name="Freeform 759">
              <a:extLst>
                <a:ext uri="{FF2B5EF4-FFF2-40B4-BE49-F238E27FC236}">
                  <a16:creationId xmlns="" xmlns:a16="http://schemas.microsoft.com/office/drawing/2014/main" id="{E7574070-3C7C-434D-98AC-2ACEFD435DB6}"/>
                </a:ext>
              </a:extLst>
            </p:cNvPr>
            <p:cNvSpPr>
              <a:spLocks/>
            </p:cNvSpPr>
            <p:nvPr/>
          </p:nvSpPr>
          <p:spPr bwMode="auto">
            <a:xfrm>
              <a:off x="4885942" y="3129156"/>
              <a:ext cx="1111" cy="5555"/>
            </a:xfrm>
            <a:custGeom>
              <a:avLst/>
              <a:gdLst>
                <a:gd name="T0" fmla="*/ 1 w 1"/>
                <a:gd name="T1" fmla="*/ 5 h 5"/>
                <a:gd name="T2" fmla="*/ 1 w 1"/>
                <a:gd name="T3" fmla="*/ 1 h 5"/>
                <a:gd name="T4" fmla="*/ 1 w 1"/>
                <a:gd name="T5" fmla="*/ 5 h 5"/>
              </a:gdLst>
              <a:ahLst/>
              <a:cxnLst>
                <a:cxn ang="0">
                  <a:pos x="T0" y="T1"/>
                </a:cxn>
                <a:cxn ang="0">
                  <a:pos x="T2" y="T3"/>
                </a:cxn>
                <a:cxn ang="0">
                  <a:pos x="T4" y="T5"/>
                </a:cxn>
              </a:cxnLst>
              <a:rect l="0" t="0" r="r" b="b"/>
              <a:pathLst>
                <a:path w="1" h="5">
                  <a:moveTo>
                    <a:pt x="1" y="5"/>
                  </a:moveTo>
                  <a:cubicBezTo>
                    <a:pt x="1" y="5"/>
                    <a:pt x="1" y="2"/>
                    <a:pt x="1" y="1"/>
                  </a:cubicBezTo>
                  <a:cubicBezTo>
                    <a:pt x="0" y="0"/>
                    <a:pt x="0" y="2"/>
                    <a:pt x="1"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3" name="Freeform 760">
              <a:extLst>
                <a:ext uri="{FF2B5EF4-FFF2-40B4-BE49-F238E27FC236}">
                  <a16:creationId xmlns="" xmlns:a16="http://schemas.microsoft.com/office/drawing/2014/main" id="{EA8E62D8-AD67-45AB-BE02-A1D9F0AC7F37}"/>
                </a:ext>
              </a:extLst>
            </p:cNvPr>
            <p:cNvSpPr>
              <a:spLocks/>
            </p:cNvSpPr>
            <p:nvPr/>
          </p:nvSpPr>
          <p:spPr bwMode="auto">
            <a:xfrm>
              <a:off x="4751509" y="3115824"/>
              <a:ext cx="3333" cy="3333"/>
            </a:xfrm>
            <a:custGeom>
              <a:avLst/>
              <a:gdLst>
                <a:gd name="T0" fmla="*/ 2 w 3"/>
                <a:gd name="T1" fmla="*/ 0 h 4"/>
                <a:gd name="T2" fmla="*/ 1 w 3"/>
                <a:gd name="T3" fmla="*/ 1 h 4"/>
                <a:gd name="T4" fmla="*/ 2 w 3"/>
                <a:gd name="T5" fmla="*/ 3 h 4"/>
                <a:gd name="T6" fmla="*/ 2 w 3"/>
                <a:gd name="T7" fmla="*/ 1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0" y="0"/>
                    <a:pt x="1" y="1"/>
                    <a:pt x="1" y="1"/>
                  </a:cubicBezTo>
                  <a:cubicBezTo>
                    <a:pt x="1" y="2"/>
                    <a:pt x="1" y="4"/>
                    <a:pt x="2" y="3"/>
                  </a:cubicBezTo>
                  <a:cubicBezTo>
                    <a:pt x="2" y="3"/>
                    <a:pt x="3" y="2"/>
                    <a:pt x="2" y="1"/>
                  </a:cubicBezTo>
                  <a:cubicBezTo>
                    <a:pt x="2" y="0"/>
                    <a:pt x="3"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4" name="Freeform 761">
              <a:extLst>
                <a:ext uri="{FF2B5EF4-FFF2-40B4-BE49-F238E27FC236}">
                  <a16:creationId xmlns="" xmlns:a16="http://schemas.microsoft.com/office/drawing/2014/main" id="{4D93010F-4235-427C-81F8-6BA08CB11A0F}"/>
                </a:ext>
              </a:extLst>
            </p:cNvPr>
            <p:cNvSpPr>
              <a:spLocks/>
            </p:cNvSpPr>
            <p:nvPr/>
          </p:nvSpPr>
          <p:spPr bwMode="auto">
            <a:xfrm>
              <a:off x="4721512" y="3164708"/>
              <a:ext cx="5555" cy="8888"/>
            </a:xfrm>
            <a:custGeom>
              <a:avLst/>
              <a:gdLst>
                <a:gd name="T0" fmla="*/ 1 w 6"/>
                <a:gd name="T1" fmla="*/ 6 h 9"/>
                <a:gd name="T2" fmla="*/ 3 w 6"/>
                <a:gd name="T3" fmla="*/ 8 h 9"/>
                <a:gd name="T4" fmla="*/ 5 w 6"/>
                <a:gd name="T5" fmla="*/ 9 h 9"/>
                <a:gd name="T6" fmla="*/ 5 w 6"/>
                <a:gd name="T7" fmla="*/ 7 h 9"/>
                <a:gd name="T8" fmla="*/ 4 w 6"/>
                <a:gd name="T9" fmla="*/ 4 h 9"/>
                <a:gd name="T10" fmla="*/ 3 w 6"/>
                <a:gd name="T11" fmla="*/ 0 h 9"/>
                <a:gd name="T12" fmla="*/ 2 w 6"/>
                <a:gd name="T13" fmla="*/ 1 h 9"/>
                <a:gd name="T14" fmla="*/ 1 w 6"/>
                <a:gd name="T15" fmla="*/ 1 h 9"/>
                <a:gd name="T16" fmla="*/ 0 w 6"/>
                <a:gd name="T17" fmla="*/ 3 h 9"/>
                <a:gd name="T18" fmla="*/ 1 w 6"/>
                <a:gd name="T1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1" y="6"/>
                  </a:moveTo>
                  <a:cubicBezTo>
                    <a:pt x="2" y="6"/>
                    <a:pt x="2" y="8"/>
                    <a:pt x="3" y="8"/>
                  </a:cubicBezTo>
                  <a:cubicBezTo>
                    <a:pt x="3" y="8"/>
                    <a:pt x="4" y="9"/>
                    <a:pt x="5" y="9"/>
                  </a:cubicBezTo>
                  <a:cubicBezTo>
                    <a:pt x="5" y="9"/>
                    <a:pt x="6" y="9"/>
                    <a:pt x="5" y="7"/>
                  </a:cubicBezTo>
                  <a:cubicBezTo>
                    <a:pt x="4" y="6"/>
                    <a:pt x="4" y="5"/>
                    <a:pt x="4" y="4"/>
                  </a:cubicBezTo>
                  <a:cubicBezTo>
                    <a:pt x="4" y="3"/>
                    <a:pt x="3" y="2"/>
                    <a:pt x="3" y="0"/>
                  </a:cubicBezTo>
                  <a:cubicBezTo>
                    <a:pt x="2" y="1"/>
                    <a:pt x="2" y="1"/>
                    <a:pt x="2" y="1"/>
                  </a:cubicBezTo>
                  <a:cubicBezTo>
                    <a:pt x="2" y="1"/>
                    <a:pt x="1" y="1"/>
                    <a:pt x="1" y="1"/>
                  </a:cubicBezTo>
                  <a:cubicBezTo>
                    <a:pt x="1" y="2"/>
                    <a:pt x="0" y="3"/>
                    <a:pt x="0" y="3"/>
                  </a:cubicBezTo>
                  <a:cubicBezTo>
                    <a:pt x="1" y="4"/>
                    <a:pt x="1" y="5"/>
                    <a:pt x="1"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5" name="Freeform 762">
              <a:extLst>
                <a:ext uri="{FF2B5EF4-FFF2-40B4-BE49-F238E27FC236}">
                  <a16:creationId xmlns="" xmlns:a16="http://schemas.microsoft.com/office/drawing/2014/main" id="{FDE02D7C-6FA0-4323-BCBB-EB42917917A8}"/>
                </a:ext>
              </a:extLst>
            </p:cNvPr>
            <p:cNvSpPr>
              <a:spLocks/>
            </p:cNvSpPr>
            <p:nvPr/>
          </p:nvSpPr>
          <p:spPr bwMode="auto">
            <a:xfrm>
              <a:off x="4708180" y="3162486"/>
              <a:ext cx="14444" cy="15554"/>
            </a:xfrm>
            <a:custGeom>
              <a:avLst/>
              <a:gdLst>
                <a:gd name="T0" fmla="*/ 4 w 14"/>
                <a:gd name="T1" fmla="*/ 11 h 15"/>
                <a:gd name="T2" fmla="*/ 7 w 14"/>
                <a:gd name="T3" fmla="*/ 15 h 15"/>
                <a:gd name="T4" fmla="*/ 9 w 14"/>
                <a:gd name="T5" fmla="*/ 15 h 15"/>
                <a:gd name="T6" fmla="*/ 10 w 14"/>
                <a:gd name="T7" fmla="*/ 13 h 15"/>
                <a:gd name="T8" fmla="*/ 11 w 14"/>
                <a:gd name="T9" fmla="*/ 11 h 15"/>
                <a:gd name="T10" fmla="*/ 10 w 14"/>
                <a:gd name="T11" fmla="*/ 8 h 15"/>
                <a:gd name="T12" fmla="*/ 10 w 14"/>
                <a:gd name="T13" fmla="*/ 6 h 15"/>
                <a:gd name="T14" fmla="*/ 10 w 14"/>
                <a:gd name="T15" fmla="*/ 4 h 15"/>
                <a:gd name="T16" fmla="*/ 14 w 14"/>
                <a:gd name="T17" fmla="*/ 2 h 15"/>
                <a:gd name="T18" fmla="*/ 14 w 14"/>
                <a:gd name="T19" fmla="*/ 2 h 15"/>
                <a:gd name="T20" fmla="*/ 13 w 14"/>
                <a:gd name="T21" fmla="*/ 0 h 15"/>
                <a:gd name="T22" fmla="*/ 8 w 14"/>
                <a:gd name="T23" fmla="*/ 3 h 15"/>
                <a:gd name="T24" fmla="*/ 2 w 14"/>
                <a:gd name="T25" fmla="*/ 7 h 15"/>
                <a:gd name="T26" fmla="*/ 0 w 14"/>
                <a:gd name="T27" fmla="*/ 7 h 15"/>
                <a:gd name="T28" fmla="*/ 2 w 14"/>
                <a:gd name="T29" fmla="*/ 8 h 15"/>
                <a:gd name="T30" fmla="*/ 4 w 14"/>
                <a:gd name="T3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5">
                  <a:moveTo>
                    <a:pt x="4" y="11"/>
                  </a:moveTo>
                  <a:cubicBezTo>
                    <a:pt x="5" y="12"/>
                    <a:pt x="7" y="14"/>
                    <a:pt x="7" y="15"/>
                  </a:cubicBezTo>
                  <a:cubicBezTo>
                    <a:pt x="8" y="15"/>
                    <a:pt x="8" y="15"/>
                    <a:pt x="9" y="15"/>
                  </a:cubicBezTo>
                  <a:cubicBezTo>
                    <a:pt x="10" y="14"/>
                    <a:pt x="10" y="14"/>
                    <a:pt x="10" y="13"/>
                  </a:cubicBezTo>
                  <a:cubicBezTo>
                    <a:pt x="10" y="12"/>
                    <a:pt x="11" y="12"/>
                    <a:pt x="11" y="11"/>
                  </a:cubicBezTo>
                  <a:cubicBezTo>
                    <a:pt x="11" y="10"/>
                    <a:pt x="11" y="9"/>
                    <a:pt x="10" y="8"/>
                  </a:cubicBezTo>
                  <a:cubicBezTo>
                    <a:pt x="10" y="7"/>
                    <a:pt x="10" y="6"/>
                    <a:pt x="10" y="6"/>
                  </a:cubicBezTo>
                  <a:cubicBezTo>
                    <a:pt x="10" y="6"/>
                    <a:pt x="10" y="5"/>
                    <a:pt x="10" y="4"/>
                  </a:cubicBezTo>
                  <a:cubicBezTo>
                    <a:pt x="11" y="4"/>
                    <a:pt x="13" y="3"/>
                    <a:pt x="14" y="2"/>
                  </a:cubicBezTo>
                  <a:cubicBezTo>
                    <a:pt x="14" y="2"/>
                    <a:pt x="14" y="2"/>
                    <a:pt x="14" y="2"/>
                  </a:cubicBezTo>
                  <a:cubicBezTo>
                    <a:pt x="14" y="1"/>
                    <a:pt x="14" y="0"/>
                    <a:pt x="13" y="0"/>
                  </a:cubicBezTo>
                  <a:cubicBezTo>
                    <a:pt x="12" y="1"/>
                    <a:pt x="10" y="2"/>
                    <a:pt x="8" y="3"/>
                  </a:cubicBezTo>
                  <a:cubicBezTo>
                    <a:pt x="7" y="5"/>
                    <a:pt x="4" y="7"/>
                    <a:pt x="2" y="7"/>
                  </a:cubicBezTo>
                  <a:cubicBezTo>
                    <a:pt x="1" y="7"/>
                    <a:pt x="1" y="7"/>
                    <a:pt x="0" y="7"/>
                  </a:cubicBezTo>
                  <a:cubicBezTo>
                    <a:pt x="1" y="7"/>
                    <a:pt x="2" y="8"/>
                    <a:pt x="2" y="8"/>
                  </a:cubicBezTo>
                  <a:cubicBezTo>
                    <a:pt x="3" y="9"/>
                    <a:pt x="4" y="11"/>
                    <a:pt x="4"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6" name="Freeform 763">
              <a:extLst>
                <a:ext uri="{FF2B5EF4-FFF2-40B4-BE49-F238E27FC236}">
                  <a16:creationId xmlns="" xmlns:a16="http://schemas.microsoft.com/office/drawing/2014/main" id="{65E67A53-47EF-400F-A653-769A47DECAC5}"/>
                </a:ext>
              </a:extLst>
            </p:cNvPr>
            <p:cNvSpPr>
              <a:spLocks/>
            </p:cNvSpPr>
            <p:nvPr/>
          </p:nvSpPr>
          <p:spPr bwMode="auto">
            <a:xfrm>
              <a:off x="4344879" y="2882511"/>
              <a:ext cx="5555" cy="14444"/>
            </a:xfrm>
            <a:custGeom>
              <a:avLst/>
              <a:gdLst>
                <a:gd name="T0" fmla="*/ 1 w 5"/>
                <a:gd name="T1" fmla="*/ 3 h 14"/>
                <a:gd name="T2" fmla="*/ 3 w 5"/>
                <a:gd name="T3" fmla="*/ 8 h 14"/>
                <a:gd name="T4" fmla="*/ 2 w 5"/>
                <a:gd name="T5" fmla="*/ 11 h 14"/>
                <a:gd name="T6" fmla="*/ 4 w 5"/>
                <a:gd name="T7" fmla="*/ 10 h 14"/>
                <a:gd name="T8" fmla="*/ 4 w 5"/>
                <a:gd name="T9" fmla="*/ 3 h 14"/>
                <a:gd name="T10" fmla="*/ 1 w 5"/>
                <a:gd name="T11" fmla="*/ 3 h 14"/>
              </a:gdLst>
              <a:ahLst/>
              <a:cxnLst>
                <a:cxn ang="0">
                  <a:pos x="T0" y="T1"/>
                </a:cxn>
                <a:cxn ang="0">
                  <a:pos x="T2" y="T3"/>
                </a:cxn>
                <a:cxn ang="0">
                  <a:pos x="T4" y="T5"/>
                </a:cxn>
                <a:cxn ang="0">
                  <a:pos x="T6" y="T7"/>
                </a:cxn>
                <a:cxn ang="0">
                  <a:pos x="T8" y="T9"/>
                </a:cxn>
                <a:cxn ang="0">
                  <a:pos x="T10" y="T11"/>
                </a:cxn>
              </a:cxnLst>
              <a:rect l="0" t="0" r="r" b="b"/>
              <a:pathLst>
                <a:path w="5" h="14">
                  <a:moveTo>
                    <a:pt x="1" y="3"/>
                  </a:moveTo>
                  <a:cubicBezTo>
                    <a:pt x="2" y="5"/>
                    <a:pt x="3" y="6"/>
                    <a:pt x="3" y="8"/>
                  </a:cubicBezTo>
                  <a:cubicBezTo>
                    <a:pt x="2" y="10"/>
                    <a:pt x="1" y="10"/>
                    <a:pt x="2" y="11"/>
                  </a:cubicBezTo>
                  <a:cubicBezTo>
                    <a:pt x="2" y="11"/>
                    <a:pt x="3" y="14"/>
                    <a:pt x="4" y="10"/>
                  </a:cubicBezTo>
                  <a:cubicBezTo>
                    <a:pt x="5" y="6"/>
                    <a:pt x="5" y="4"/>
                    <a:pt x="4" y="3"/>
                  </a:cubicBezTo>
                  <a:cubicBezTo>
                    <a:pt x="3" y="2"/>
                    <a:pt x="0" y="0"/>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7" name="Freeform 764">
              <a:extLst>
                <a:ext uri="{FF2B5EF4-FFF2-40B4-BE49-F238E27FC236}">
                  <a16:creationId xmlns="" xmlns:a16="http://schemas.microsoft.com/office/drawing/2014/main" id="{B291E2FD-9853-4931-97B5-C6B2E2BF2D1E}"/>
                </a:ext>
              </a:extLst>
            </p:cNvPr>
            <p:cNvSpPr>
              <a:spLocks/>
            </p:cNvSpPr>
            <p:nvPr/>
          </p:nvSpPr>
          <p:spPr bwMode="auto">
            <a:xfrm>
              <a:off x="4352655" y="2886955"/>
              <a:ext cx="2222" cy="6666"/>
            </a:xfrm>
            <a:custGeom>
              <a:avLst/>
              <a:gdLst>
                <a:gd name="T0" fmla="*/ 0 w 2"/>
                <a:gd name="T1" fmla="*/ 6 h 6"/>
                <a:gd name="T2" fmla="*/ 1 w 2"/>
                <a:gd name="T3" fmla="*/ 2 h 6"/>
                <a:gd name="T4" fmla="*/ 0 w 2"/>
                <a:gd name="T5" fmla="*/ 6 h 6"/>
              </a:gdLst>
              <a:ahLst/>
              <a:cxnLst>
                <a:cxn ang="0">
                  <a:pos x="T0" y="T1"/>
                </a:cxn>
                <a:cxn ang="0">
                  <a:pos x="T2" y="T3"/>
                </a:cxn>
                <a:cxn ang="0">
                  <a:pos x="T4" y="T5"/>
                </a:cxn>
              </a:cxnLst>
              <a:rect l="0" t="0" r="r" b="b"/>
              <a:pathLst>
                <a:path w="2" h="6">
                  <a:moveTo>
                    <a:pt x="0" y="6"/>
                  </a:moveTo>
                  <a:cubicBezTo>
                    <a:pt x="0" y="6"/>
                    <a:pt x="2" y="4"/>
                    <a:pt x="1" y="2"/>
                  </a:cubicBezTo>
                  <a:cubicBezTo>
                    <a:pt x="0" y="0"/>
                    <a:pt x="0" y="4"/>
                    <a:pt x="0"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8" name="Freeform 765">
              <a:extLst>
                <a:ext uri="{FF2B5EF4-FFF2-40B4-BE49-F238E27FC236}">
                  <a16:creationId xmlns="" xmlns:a16="http://schemas.microsoft.com/office/drawing/2014/main" id="{10E03AC6-95C7-46C5-AA71-88C6190B4064}"/>
                </a:ext>
              </a:extLst>
            </p:cNvPr>
            <p:cNvSpPr>
              <a:spLocks/>
            </p:cNvSpPr>
            <p:nvPr/>
          </p:nvSpPr>
          <p:spPr bwMode="auto">
            <a:xfrm>
              <a:off x="4351545" y="2883622"/>
              <a:ext cx="3333" cy="5555"/>
            </a:xfrm>
            <a:custGeom>
              <a:avLst/>
              <a:gdLst>
                <a:gd name="T0" fmla="*/ 0 w 4"/>
                <a:gd name="T1" fmla="*/ 0 h 6"/>
                <a:gd name="T2" fmla="*/ 0 w 4"/>
                <a:gd name="T3" fmla="*/ 2 h 6"/>
                <a:gd name="T4" fmla="*/ 0 w 4"/>
                <a:gd name="T5" fmla="*/ 0 h 6"/>
              </a:gdLst>
              <a:ahLst/>
              <a:cxnLst>
                <a:cxn ang="0">
                  <a:pos x="T0" y="T1"/>
                </a:cxn>
                <a:cxn ang="0">
                  <a:pos x="T2" y="T3"/>
                </a:cxn>
                <a:cxn ang="0">
                  <a:pos x="T4" y="T5"/>
                </a:cxn>
              </a:cxnLst>
              <a:rect l="0" t="0" r="r" b="b"/>
              <a:pathLst>
                <a:path w="4" h="6">
                  <a:moveTo>
                    <a:pt x="0" y="0"/>
                  </a:moveTo>
                  <a:cubicBezTo>
                    <a:pt x="0" y="0"/>
                    <a:pt x="0" y="0"/>
                    <a:pt x="0" y="2"/>
                  </a:cubicBezTo>
                  <a:cubicBezTo>
                    <a:pt x="0" y="2"/>
                    <a:pt x="4" y="6"/>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69" name="Freeform 766">
              <a:extLst>
                <a:ext uri="{FF2B5EF4-FFF2-40B4-BE49-F238E27FC236}">
                  <a16:creationId xmlns="" xmlns:a16="http://schemas.microsoft.com/office/drawing/2014/main" id="{97ABAED2-7A2F-4440-8DA8-E341169E7731}"/>
                </a:ext>
              </a:extLst>
            </p:cNvPr>
            <p:cNvSpPr>
              <a:spLocks/>
            </p:cNvSpPr>
            <p:nvPr/>
          </p:nvSpPr>
          <p:spPr bwMode="auto">
            <a:xfrm>
              <a:off x="4358211" y="2884733"/>
              <a:ext cx="3333" cy="6666"/>
            </a:xfrm>
            <a:custGeom>
              <a:avLst/>
              <a:gdLst>
                <a:gd name="T0" fmla="*/ 1 w 3"/>
                <a:gd name="T1" fmla="*/ 2 h 6"/>
                <a:gd name="T2" fmla="*/ 2 w 3"/>
                <a:gd name="T3" fmla="*/ 3 h 6"/>
                <a:gd name="T4" fmla="*/ 1 w 3"/>
                <a:gd name="T5" fmla="*/ 2 h 6"/>
              </a:gdLst>
              <a:ahLst/>
              <a:cxnLst>
                <a:cxn ang="0">
                  <a:pos x="T0" y="T1"/>
                </a:cxn>
                <a:cxn ang="0">
                  <a:pos x="T2" y="T3"/>
                </a:cxn>
                <a:cxn ang="0">
                  <a:pos x="T4" y="T5"/>
                </a:cxn>
              </a:cxnLst>
              <a:rect l="0" t="0" r="r" b="b"/>
              <a:pathLst>
                <a:path w="3" h="6">
                  <a:moveTo>
                    <a:pt x="1" y="2"/>
                  </a:moveTo>
                  <a:cubicBezTo>
                    <a:pt x="1" y="2"/>
                    <a:pt x="3" y="6"/>
                    <a:pt x="2" y="3"/>
                  </a:cubicBezTo>
                  <a:cubicBezTo>
                    <a:pt x="2" y="0"/>
                    <a:pt x="0"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0" name="Freeform 767">
              <a:extLst>
                <a:ext uri="{FF2B5EF4-FFF2-40B4-BE49-F238E27FC236}">
                  <a16:creationId xmlns="" xmlns:a16="http://schemas.microsoft.com/office/drawing/2014/main" id="{A8926799-7FEA-4726-9F16-4DA666393AA2}"/>
                </a:ext>
              </a:extLst>
            </p:cNvPr>
            <p:cNvSpPr>
              <a:spLocks/>
            </p:cNvSpPr>
            <p:nvPr/>
          </p:nvSpPr>
          <p:spPr bwMode="auto">
            <a:xfrm>
              <a:off x="4179337" y="3088048"/>
              <a:ext cx="33330" cy="61106"/>
            </a:xfrm>
            <a:custGeom>
              <a:avLst/>
              <a:gdLst>
                <a:gd name="T0" fmla="*/ 30 w 32"/>
                <a:gd name="T1" fmla="*/ 35 h 58"/>
                <a:gd name="T2" fmla="*/ 26 w 32"/>
                <a:gd name="T3" fmla="*/ 26 h 58"/>
                <a:gd name="T4" fmla="*/ 21 w 32"/>
                <a:gd name="T5" fmla="*/ 16 h 58"/>
                <a:gd name="T6" fmla="*/ 16 w 32"/>
                <a:gd name="T7" fmla="*/ 10 h 58"/>
                <a:gd name="T8" fmla="*/ 11 w 32"/>
                <a:gd name="T9" fmla="*/ 3 h 58"/>
                <a:gd name="T10" fmla="*/ 5 w 32"/>
                <a:gd name="T11" fmla="*/ 0 h 58"/>
                <a:gd name="T12" fmla="*/ 6 w 32"/>
                <a:gd name="T13" fmla="*/ 3 h 58"/>
                <a:gd name="T14" fmla="*/ 9 w 32"/>
                <a:gd name="T15" fmla="*/ 4 h 58"/>
                <a:gd name="T16" fmla="*/ 9 w 32"/>
                <a:gd name="T17" fmla="*/ 5 h 58"/>
                <a:gd name="T18" fmla="*/ 7 w 32"/>
                <a:gd name="T19" fmla="*/ 4 h 58"/>
                <a:gd name="T20" fmla="*/ 6 w 32"/>
                <a:gd name="T21" fmla="*/ 6 h 58"/>
                <a:gd name="T22" fmla="*/ 5 w 32"/>
                <a:gd name="T23" fmla="*/ 8 h 58"/>
                <a:gd name="T24" fmla="*/ 4 w 32"/>
                <a:gd name="T25" fmla="*/ 11 h 58"/>
                <a:gd name="T26" fmla="*/ 3 w 32"/>
                <a:gd name="T27" fmla="*/ 18 h 58"/>
                <a:gd name="T28" fmla="*/ 0 w 32"/>
                <a:gd name="T29" fmla="*/ 26 h 58"/>
                <a:gd name="T30" fmla="*/ 0 w 32"/>
                <a:gd name="T31" fmla="*/ 32 h 58"/>
                <a:gd name="T32" fmla="*/ 5 w 32"/>
                <a:gd name="T33" fmla="*/ 53 h 58"/>
                <a:gd name="T34" fmla="*/ 10 w 32"/>
                <a:gd name="T35" fmla="*/ 57 h 58"/>
                <a:gd name="T36" fmla="*/ 15 w 32"/>
                <a:gd name="T37" fmla="*/ 57 h 58"/>
                <a:gd name="T38" fmla="*/ 29 w 32"/>
                <a:gd name="T39" fmla="*/ 49 h 58"/>
                <a:gd name="T40" fmla="*/ 32 w 32"/>
                <a:gd name="T41" fmla="*/ 39 h 58"/>
                <a:gd name="T42" fmla="*/ 30 w 32"/>
                <a:gd name="T43"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8">
                  <a:moveTo>
                    <a:pt x="30" y="35"/>
                  </a:moveTo>
                  <a:cubicBezTo>
                    <a:pt x="28" y="34"/>
                    <a:pt x="28" y="29"/>
                    <a:pt x="26" y="26"/>
                  </a:cubicBezTo>
                  <a:cubicBezTo>
                    <a:pt x="24" y="23"/>
                    <a:pt x="22" y="17"/>
                    <a:pt x="21" y="16"/>
                  </a:cubicBezTo>
                  <a:cubicBezTo>
                    <a:pt x="20" y="15"/>
                    <a:pt x="18" y="13"/>
                    <a:pt x="16" y="10"/>
                  </a:cubicBezTo>
                  <a:cubicBezTo>
                    <a:pt x="14" y="7"/>
                    <a:pt x="13" y="5"/>
                    <a:pt x="11" y="3"/>
                  </a:cubicBezTo>
                  <a:cubicBezTo>
                    <a:pt x="9" y="1"/>
                    <a:pt x="7" y="0"/>
                    <a:pt x="5" y="0"/>
                  </a:cubicBezTo>
                  <a:cubicBezTo>
                    <a:pt x="3" y="0"/>
                    <a:pt x="5" y="2"/>
                    <a:pt x="6" y="3"/>
                  </a:cubicBezTo>
                  <a:cubicBezTo>
                    <a:pt x="8" y="4"/>
                    <a:pt x="6" y="3"/>
                    <a:pt x="9" y="4"/>
                  </a:cubicBezTo>
                  <a:cubicBezTo>
                    <a:pt x="12" y="5"/>
                    <a:pt x="10" y="5"/>
                    <a:pt x="9" y="5"/>
                  </a:cubicBezTo>
                  <a:cubicBezTo>
                    <a:pt x="8" y="6"/>
                    <a:pt x="9" y="4"/>
                    <a:pt x="7" y="4"/>
                  </a:cubicBezTo>
                  <a:cubicBezTo>
                    <a:pt x="5" y="3"/>
                    <a:pt x="7" y="5"/>
                    <a:pt x="6" y="6"/>
                  </a:cubicBezTo>
                  <a:cubicBezTo>
                    <a:pt x="5" y="6"/>
                    <a:pt x="5" y="8"/>
                    <a:pt x="5" y="8"/>
                  </a:cubicBezTo>
                  <a:cubicBezTo>
                    <a:pt x="5" y="10"/>
                    <a:pt x="5" y="10"/>
                    <a:pt x="4" y="11"/>
                  </a:cubicBezTo>
                  <a:cubicBezTo>
                    <a:pt x="2" y="13"/>
                    <a:pt x="2" y="15"/>
                    <a:pt x="3" y="18"/>
                  </a:cubicBezTo>
                  <a:cubicBezTo>
                    <a:pt x="3" y="20"/>
                    <a:pt x="1" y="24"/>
                    <a:pt x="0" y="26"/>
                  </a:cubicBezTo>
                  <a:cubicBezTo>
                    <a:pt x="0" y="28"/>
                    <a:pt x="0" y="31"/>
                    <a:pt x="0" y="32"/>
                  </a:cubicBezTo>
                  <a:cubicBezTo>
                    <a:pt x="1" y="33"/>
                    <a:pt x="4" y="50"/>
                    <a:pt x="5" y="53"/>
                  </a:cubicBezTo>
                  <a:cubicBezTo>
                    <a:pt x="6" y="55"/>
                    <a:pt x="9" y="56"/>
                    <a:pt x="10" y="57"/>
                  </a:cubicBezTo>
                  <a:cubicBezTo>
                    <a:pt x="12" y="58"/>
                    <a:pt x="14" y="58"/>
                    <a:pt x="15" y="57"/>
                  </a:cubicBezTo>
                  <a:cubicBezTo>
                    <a:pt x="15" y="57"/>
                    <a:pt x="27" y="51"/>
                    <a:pt x="29" y="49"/>
                  </a:cubicBezTo>
                  <a:cubicBezTo>
                    <a:pt x="31" y="48"/>
                    <a:pt x="32" y="40"/>
                    <a:pt x="32" y="39"/>
                  </a:cubicBezTo>
                  <a:cubicBezTo>
                    <a:pt x="32" y="37"/>
                    <a:pt x="32" y="36"/>
                    <a:pt x="30" y="3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1" name="Freeform 768">
              <a:extLst>
                <a:ext uri="{FF2B5EF4-FFF2-40B4-BE49-F238E27FC236}">
                  <a16:creationId xmlns="" xmlns:a16="http://schemas.microsoft.com/office/drawing/2014/main" id="{F7DBEC68-6AE2-416F-8577-ABA3B0C8A424}"/>
                </a:ext>
              </a:extLst>
            </p:cNvPr>
            <p:cNvSpPr>
              <a:spLocks/>
            </p:cNvSpPr>
            <p:nvPr/>
          </p:nvSpPr>
          <p:spPr bwMode="auto">
            <a:xfrm>
              <a:off x="3644940" y="3435795"/>
              <a:ext cx="3333" cy="4444"/>
            </a:xfrm>
            <a:custGeom>
              <a:avLst/>
              <a:gdLst>
                <a:gd name="T0" fmla="*/ 2 w 3"/>
                <a:gd name="T1" fmla="*/ 4 h 4"/>
                <a:gd name="T2" fmla="*/ 1 w 3"/>
                <a:gd name="T3" fmla="*/ 1 h 4"/>
                <a:gd name="T4" fmla="*/ 0 w 3"/>
                <a:gd name="T5" fmla="*/ 2 h 4"/>
                <a:gd name="T6" fmla="*/ 2 w 3"/>
                <a:gd name="T7" fmla="*/ 4 h 4"/>
              </a:gdLst>
              <a:ahLst/>
              <a:cxnLst>
                <a:cxn ang="0">
                  <a:pos x="T0" y="T1"/>
                </a:cxn>
                <a:cxn ang="0">
                  <a:pos x="T2" y="T3"/>
                </a:cxn>
                <a:cxn ang="0">
                  <a:pos x="T4" y="T5"/>
                </a:cxn>
                <a:cxn ang="0">
                  <a:pos x="T6" y="T7"/>
                </a:cxn>
              </a:cxnLst>
              <a:rect l="0" t="0" r="r" b="b"/>
              <a:pathLst>
                <a:path w="3" h="4">
                  <a:moveTo>
                    <a:pt x="2" y="4"/>
                  </a:moveTo>
                  <a:cubicBezTo>
                    <a:pt x="2" y="4"/>
                    <a:pt x="3" y="2"/>
                    <a:pt x="1" y="1"/>
                  </a:cubicBezTo>
                  <a:cubicBezTo>
                    <a:pt x="0" y="0"/>
                    <a:pt x="0" y="0"/>
                    <a:pt x="0" y="2"/>
                  </a:cubicBezTo>
                  <a:cubicBezTo>
                    <a:pt x="1" y="3"/>
                    <a:pt x="1" y="4"/>
                    <a:pt x="2"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2" name="Freeform 769">
              <a:extLst>
                <a:ext uri="{FF2B5EF4-FFF2-40B4-BE49-F238E27FC236}">
                  <a16:creationId xmlns="" xmlns:a16="http://schemas.microsoft.com/office/drawing/2014/main" id="{0BEA2D35-10E2-40EF-8FF2-5BC221A4F5F0}"/>
                </a:ext>
              </a:extLst>
            </p:cNvPr>
            <p:cNvSpPr>
              <a:spLocks/>
            </p:cNvSpPr>
            <p:nvPr/>
          </p:nvSpPr>
          <p:spPr bwMode="auto">
            <a:xfrm>
              <a:off x="3631608" y="3426907"/>
              <a:ext cx="5555" cy="4444"/>
            </a:xfrm>
            <a:custGeom>
              <a:avLst/>
              <a:gdLst>
                <a:gd name="T0" fmla="*/ 5 w 5"/>
                <a:gd name="T1" fmla="*/ 2 h 5"/>
                <a:gd name="T2" fmla="*/ 3 w 5"/>
                <a:gd name="T3" fmla="*/ 1 h 5"/>
                <a:gd name="T4" fmla="*/ 2 w 5"/>
                <a:gd name="T5" fmla="*/ 3 h 5"/>
                <a:gd name="T6" fmla="*/ 5 w 5"/>
                <a:gd name="T7" fmla="*/ 2 h 5"/>
              </a:gdLst>
              <a:ahLst/>
              <a:cxnLst>
                <a:cxn ang="0">
                  <a:pos x="T0" y="T1"/>
                </a:cxn>
                <a:cxn ang="0">
                  <a:pos x="T2" y="T3"/>
                </a:cxn>
                <a:cxn ang="0">
                  <a:pos x="T4" y="T5"/>
                </a:cxn>
                <a:cxn ang="0">
                  <a:pos x="T6" y="T7"/>
                </a:cxn>
              </a:cxnLst>
              <a:rect l="0" t="0" r="r" b="b"/>
              <a:pathLst>
                <a:path w="5" h="5">
                  <a:moveTo>
                    <a:pt x="5" y="2"/>
                  </a:moveTo>
                  <a:cubicBezTo>
                    <a:pt x="5" y="2"/>
                    <a:pt x="5" y="0"/>
                    <a:pt x="3" y="1"/>
                  </a:cubicBezTo>
                  <a:cubicBezTo>
                    <a:pt x="2" y="2"/>
                    <a:pt x="0" y="2"/>
                    <a:pt x="2" y="3"/>
                  </a:cubicBezTo>
                  <a:cubicBezTo>
                    <a:pt x="4" y="4"/>
                    <a:pt x="5" y="5"/>
                    <a:pt x="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3" name="Freeform 770">
              <a:extLst>
                <a:ext uri="{FF2B5EF4-FFF2-40B4-BE49-F238E27FC236}">
                  <a16:creationId xmlns="" xmlns:a16="http://schemas.microsoft.com/office/drawing/2014/main" id="{6E67EDFD-A33A-4C91-ABAD-1F0E31FB9FFC}"/>
                </a:ext>
              </a:extLst>
            </p:cNvPr>
            <p:cNvSpPr>
              <a:spLocks/>
            </p:cNvSpPr>
            <p:nvPr/>
          </p:nvSpPr>
          <p:spPr bwMode="auto">
            <a:xfrm>
              <a:off x="3616054" y="3415797"/>
              <a:ext cx="5555" cy="11110"/>
            </a:xfrm>
            <a:custGeom>
              <a:avLst/>
              <a:gdLst>
                <a:gd name="T0" fmla="*/ 3 w 5"/>
                <a:gd name="T1" fmla="*/ 8 h 11"/>
                <a:gd name="T2" fmla="*/ 4 w 5"/>
                <a:gd name="T3" fmla="*/ 6 h 11"/>
                <a:gd name="T4" fmla="*/ 3 w 5"/>
                <a:gd name="T5" fmla="*/ 2 h 11"/>
                <a:gd name="T6" fmla="*/ 1 w 5"/>
                <a:gd name="T7" fmla="*/ 4 h 11"/>
                <a:gd name="T8" fmla="*/ 3 w 5"/>
                <a:gd name="T9" fmla="*/ 8 h 11"/>
              </a:gdLst>
              <a:ahLst/>
              <a:cxnLst>
                <a:cxn ang="0">
                  <a:pos x="T0" y="T1"/>
                </a:cxn>
                <a:cxn ang="0">
                  <a:pos x="T2" y="T3"/>
                </a:cxn>
                <a:cxn ang="0">
                  <a:pos x="T4" y="T5"/>
                </a:cxn>
                <a:cxn ang="0">
                  <a:pos x="T6" y="T7"/>
                </a:cxn>
                <a:cxn ang="0">
                  <a:pos x="T8" y="T9"/>
                </a:cxn>
              </a:cxnLst>
              <a:rect l="0" t="0" r="r" b="b"/>
              <a:pathLst>
                <a:path w="5" h="11">
                  <a:moveTo>
                    <a:pt x="3" y="8"/>
                  </a:moveTo>
                  <a:cubicBezTo>
                    <a:pt x="5" y="11"/>
                    <a:pt x="4" y="7"/>
                    <a:pt x="4" y="6"/>
                  </a:cubicBezTo>
                  <a:cubicBezTo>
                    <a:pt x="3" y="6"/>
                    <a:pt x="3" y="3"/>
                    <a:pt x="3" y="2"/>
                  </a:cubicBezTo>
                  <a:cubicBezTo>
                    <a:pt x="3" y="0"/>
                    <a:pt x="2" y="2"/>
                    <a:pt x="1" y="4"/>
                  </a:cubicBezTo>
                  <a:cubicBezTo>
                    <a:pt x="0" y="6"/>
                    <a:pt x="3" y="8"/>
                    <a:pt x="3"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4" name="Freeform 771">
              <a:extLst>
                <a:ext uri="{FF2B5EF4-FFF2-40B4-BE49-F238E27FC236}">
                  <a16:creationId xmlns="" xmlns:a16="http://schemas.microsoft.com/office/drawing/2014/main" id="{53D4D39B-D323-48D0-962D-5289A4EC3514}"/>
                </a:ext>
              </a:extLst>
            </p:cNvPr>
            <p:cNvSpPr>
              <a:spLocks/>
            </p:cNvSpPr>
            <p:nvPr/>
          </p:nvSpPr>
          <p:spPr bwMode="auto">
            <a:xfrm>
              <a:off x="3434958" y="2468103"/>
              <a:ext cx="12221" cy="6666"/>
            </a:xfrm>
            <a:custGeom>
              <a:avLst/>
              <a:gdLst>
                <a:gd name="T0" fmla="*/ 6 w 12"/>
                <a:gd name="T1" fmla="*/ 5 h 6"/>
                <a:gd name="T2" fmla="*/ 8 w 12"/>
                <a:gd name="T3" fmla="*/ 4 h 6"/>
                <a:gd name="T4" fmla="*/ 2 w 12"/>
                <a:gd name="T5" fmla="*/ 2 h 6"/>
                <a:gd name="T6" fmla="*/ 6 w 12"/>
                <a:gd name="T7" fmla="*/ 5 h 6"/>
              </a:gdLst>
              <a:ahLst/>
              <a:cxnLst>
                <a:cxn ang="0">
                  <a:pos x="T0" y="T1"/>
                </a:cxn>
                <a:cxn ang="0">
                  <a:pos x="T2" y="T3"/>
                </a:cxn>
                <a:cxn ang="0">
                  <a:pos x="T4" y="T5"/>
                </a:cxn>
                <a:cxn ang="0">
                  <a:pos x="T6" y="T7"/>
                </a:cxn>
              </a:cxnLst>
              <a:rect l="0" t="0" r="r" b="b"/>
              <a:pathLst>
                <a:path w="12" h="6">
                  <a:moveTo>
                    <a:pt x="6" y="5"/>
                  </a:moveTo>
                  <a:cubicBezTo>
                    <a:pt x="7" y="5"/>
                    <a:pt x="12" y="6"/>
                    <a:pt x="8" y="4"/>
                  </a:cubicBezTo>
                  <a:cubicBezTo>
                    <a:pt x="4" y="3"/>
                    <a:pt x="0" y="0"/>
                    <a:pt x="2" y="2"/>
                  </a:cubicBezTo>
                  <a:cubicBezTo>
                    <a:pt x="2" y="2"/>
                    <a:pt x="4" y="4"/>
                    <a:pt x="6"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5" name="Freeform 772">
              <a:extLst>
                <a:ext uri="{FF2B5EF4-FFF2-40B4-BE49-F238E27FC236}">
                  <a16:creationId xmlns="" xmlns:a16="http://schemas.microsoft.com/office/drawing/2014/main" id="{BA32E79B-5EAF-43AE-AA02-17F62CF3992A}"/>
                </a:ext>
              </a:extLst>
            </p:cNvPr>
            <p:cNvSpPr>
              <a:spLocks/>
            </p:cNvSpPr>
            <p:nvPr/>
          </p:nvSpPr>
          <p:spPr bwMode="auto">
            <a:xfrm>
              <a:off x="3447180" y="2664753"/>
              <a:ext cx="39996" cy="18888"/>
            </a:xfrm>
            <a:custGeom>
              <a:avLst/>
              <a:gdLst>
                <a:gd name="T0" fmla="*/ 9 w 39"/>
                <a:gd name="T1" fmla="*/ 9 h 19"/>
                <a:gd name="T2" fmla="*/ 5 w 39"/>
                <a:gd name="T3" fmla="*/ 12 h 19"/>
                <a:gd name="T4" fmla="*/ 2 w 39"/>
                <a:gd name="T5" fmla="*/ 12 h 19"/>
                <a:gd name="T6" fmla="*/ 1 w 39"/>
                <a:gd name="T7" fmla="*/ 14 h 19"/>
                <a:gd name="T8" fmla="*/ 3 w 39"/>
                <a:gd name="T9" fmla="*/ 17 h 19"/>
                <a:gd name="T10" fmla="*/ 11 w 39"/>
                <a:gd name="T11" fmla="*/ 19 h 19"/>
                <a:gd name="T12" fmla="*/ 20 w 39"/>
                <a:gd name="T13" fmla="*/ 16 h 19"/>
                <a:gd name="T14" fmla="*/ 22 w 39"/>
                <a:gd name="T15" fmla="*/ 15 h 19"/>
                <a:gd name="T16" fmla="*/ 24 w 39"/>
                <a:gd name="T17" fmla="*/ 14 h 19"/>
                <a:gd name="T18" fmla="*/ 28 w 39"/>
                <a:gd name="T19" fmla="*/ 14 h 19"/>
                <a:gd name="T20" fmla="*/ 26 w 39"/>
                <a:gd name="T21" fmla="*/ 10 h 19"/>
                <a:gd name="T22" fmla="*/ 27 w 39"/>
                <a:gd name="T23" fmla="*/ 8 h 19"/>
                <a:gd name="T24" fmla="*/ 29 w 39"/>
                <a:gd name="T25" fmla="*/ 6 h 19"/>
                <a:gd name="T26" fmla="*/ 34 w 39"/>
                <a:gd name="T27" fmla="*/ 3 h 19"/>
                <a:gd name="T28" fmla="*/ 26 w 39"/>
                <a:gd name="T29" fmla="*/ 5 h 19"/>
                <a:gd name="T30" fmla="*/ 20 w 39"/>
                <a:gd name="T31" fmla="*/ 7 h 19"/>
                <a:gd name="T32" fmla="*/ 12 w 39"/>
                <a:gd name="T33" fmla="*/ 7 h 19"/>
                <a:gd name="T34" fmla="*/ 11 w 39"/>
                <a:gd name="T35" fmla="*/ 8 h 19"/>
                <a:gd name="T36" fmla="*/ 9 w 39"/>
                <a:gd name="T3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19">
                  <a:moveTo>
                    <a:pt x="9" y="9"/>
                  </a:moveTo>
                  <a:cubicBezTo>
                    <a:pt x="8" y="10"/>
                    <a:pt x="6" y="11"/>
                    <a:pt x="5" y="12"/>
                  </a:cubicBezTo>
                  <a:cubicBezTo>
                    <a:pt x="4" y="12"/>
                    <a:pt x="4" y="13"/>
                    <a:pt x="2" y="12"/>
                  </a:cubicBezTo>
                  <a:cubicBezTo>
                    <a:pt x="0" y="11"/>
                    <a:pt x="1" y="14"/>
                    <a:pt x="1" y="14"/>
                  </a:cubicBezTo>
                  <a:cubicBezTo>
                    <a:pt x="1" y="14"/>
                    <a:pt x="1" y="14"/>
                    <a:pt x="3" y="17"/>
                  </a:cubicBezTo>
                  <a:cubicBezTo>
                    <a:pt x="4" y="19"/>
                    <a:pt x="8" y="19"/>
                    <a:pt x="11" y="19"/>
                  </a:cubicBezTo>
                  <a:cubicBezTo>
                    <a:pt x="14" y="19"/>
                    <a:pt x="18" y="17"/>
                    <a:pt x="20" y="16"/>
                  </a:cubicBezTo>
                  <a:cubicBezTo>
                    <a:pt x="21" y="15"/>
                    <a:pt x="21" y="16"/>
                    <a:pt x="22" y="15"/>
                  </a:cubicBezTo>
                  <a:cubicBezTo>
                    <a:pt x="22" y="13"/>
                    <a:pt x="23" y="14"/>
                    <a:pt x="24" y="14"/>
                  </a:cubicBezTo>
                  <a:cubicBezTo>
                    <a:pt x="25" y="14"/>
                    <a:pt x="26" y="13"/>
                    <a:pt x="28" y="14"/>
                  </a:cubicBezTo>
                  <a:cubicBezTo>
                    <a:pt x="29" y="14"/>
                    <a:pt x="26" y="11"/>
                    <a:pt x="26" y="10"/>
                  </a:cubicBezTo>
                  <a:cubicBezTo>
                    <a:pt x="25" y="9"/>
                    <a:pt x="26" y="7"/>
                    <a:pt x="27" y="8"/>
                  </a:cubicBezTo>
                  <a:cubicBezTo>
                    <a:pt x="28" y="8"/>
                    <a:pt x="28" y="7"/>
                    <a:pt x="29" y="6"/>
                  </a:cubicBezTo>
                  <a:cubicBezTo>
                    <a:pt x="29" y="5"/>
                    <a:pt x="30" y="6"/>
                    <a:pt x="34" y="3"/>
                  </a:cubicBezTo>
                  <a:cubicBezTo>
                    <a:pt x="39" y="0"/>
                    <a:pt x="29" y="4"/>
                    <a:pt x="26" y="5"/>
                  </a:cubicBezTo>
                  <a:cubicBezTo>
                    <a:pt x="24" y="7"/>
                    <a:pt x="21" y="7"/>
                    <a:pt x="20" y="7"/>
                  </a:cubicBezTo>
                  <a:cubicBezTo>
                    <a:pt x="18" y="7"/>
                    <a:pt x="13" y="8"/>
                    <a:pt x="12" y="7"/>
                  </a:cubicBezTo>
                  <a:cubicBezTo>
                    <a:pt x="11" y="6"/>
                    <a:pt x="11" y="7"/>
                    <a:pt x="11" y="8"/>
                  </a:cubicBezTo>
                  <a:cubicBezTo>
                    <a:pt x="11" y="9"/>
                    <a:pt x="11" y="9"/>
                    <a:pt x="9"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6" name="Freeform 773">
              <a:extLst>
                <a:ext uri="{FF2B5EF4-FFF2-40B4-BE49-F238E27FC236}">
                  <a16:creationId xmlns="" xmlns:a16="http://schemas.microsoft.com/office/drawing/2014/main" id="{E922909B-93B6-4D04-B362-63B304802391}"/>
                </a:ext>
              </a:extLst>
            </p:cNvPr>
            <p:cNvSpPr>
              <a:spLocks/>
            </p:cNvSpPr>
            <p:nvPr/>
          </p:nvSpPr>
          <p:spPr bwMode="auto">
            <a:xfrm>
              <a:off x="3367187" y="3692439"/>
              <a:ext cx="37774" cy="34442"/>
            </a:xfrm>
            <a:custGeom>
              <a:avLst/>
              <a:gdLst>
                <a:gd name="T0" fmla="*/ 35 w 36"/>
                <a:gd name="T1" fmla="*/ 9 h 34"/>
                <a:gd name="T2" fmla="*/ 34 w 36"/>
                <a:gd name="T3" fmla="*/ 8 h 34"/>
                <a:gd name="T4" fmla="*/ 28 w 36"/>
                <a:gd name="T5" fmla="*/ 4 h 34"/>
                <a:gd name="T6" fmla="*/ 27 w 36"/>
                <a:gd name="T7" fmla="*/ 3 h 34"/>
                <a:gd name="T8" fmla="*/ 26 w 36"/>
                <a:gd name="T9" fmla="*/ 3 h 34"/>
                <a:gd name="T10" fmla="*/ 24 w 36"/>
                <a:gd name="T11" fmla="*/ 0 h 34"/>
                <a:gd name="T12" fmla="*/ 22 w 36"/>
                <a:gd name="T13" fmla="*/ 0 h 34"/>
                <a:gd name="T14" fmla="*/ 19 w 36"/>
                <a:gd name="T15" fmla="*/ 2 h 34"/>
                <a:gd name="T16" fmla="*/ 17 w 36"/>
                <a:gd name="T17" fmla="*/ 3 h 34"/>
                <a:gd name="T18" fmla="*/ 11 w 36"/>
                <a:gd name="T19" fmla="*/ 6 h 34"/>
                <a:gd name="T20" fmla="*/ 10 w 36"/>
                <a:gd name="T21" fmla="*/ 7 h 34"/>
                <a:gd name="T22" fmla="*/ 7 w 36"/>
                <a:gd name="T23" fmla="*/ 11 h 34"/>
                <a:gd name="T24" fmla="*/ 4 w 36"/>
                <a:gd name="T25" fmla="*/ 15 h 34"/>
                <a:gd name="T26" fmla="*/ 3 w 36"/>
                <a:gd name="T27" fmla="*/ 16 h 34"/>
                <a:gd name="T28" fmla="*/ 0 w 36"/>
                <a:gd name="T29" fmla="*/ 17 h 34"/>
                <a:gd name="T30" fmla="*/ 2 w 36"/>
                <a:gd name="T31" fmla="*/ 21 h 34"/>
                <a:gd name="T32" fmla="*/ 5 w 36"/>
                <a:gd name="T33" fmla="*/ 27 h 34"/>
                <a:gd name="T34" fmla="*/ 6 w 36"/>
                <a:gd name="T35" fmla="*/ 29 h 34"/>
                <a:gd name="T36" fmla="*/ 13 w 36"/>
                <a:gd name="T37" fmla="*/ 33 h 34"/>
                <a:gd name="T38" fmla="*/ 15 w 36"/>
                <a:gd name="T39" fmla="*/ 34 h 34"/>
                <a:gd name="T40" fmla="*/ 16 w 36"/>
                <a:gd name="T41" fmla="*/ 33 h 34"/>
                <a:gd name="T42" fmla="*/ 19 w 36"/>
                <a:gd name="T43" fmla="*/ 27 h 34"/>
                <a:gd name="T44" fmla="*/ 20 w 36"/>
                <a:gd name="T45" fmla="*/ 26 h 34"/>
                <a:gd name="T46" fmla="*/ 29 w 36"/>
                <a:gd name="T47" fmla="*/ 23 h 34"/>
                <a:gd name="T48" fmla="*/ 31 w 36"/>
                <a:gd name="T49" fmla="*/ 22 h 34"/>
                <a:gd name="T50" fmla="*/ 32 w 36"/>
                <a:gd name="T51" fmla="*/ 21 h 34"/>
                <a:gd name="T52" fmla="*/ 31 w 36"/>
                <a:gd name="T53" fmla="*/ 20 h 34"/>
                <a:gd name="T54" fmla="*/ 32 w 36"/>
                <a:gd name="T55" fmla="*/ 19 h 34"/>
                <a:gd name="T56" fmla="*/ 33 w 36"/>
                <a:gd name="T57" fmla="*/ 16 h 34"/>
                <a:gd name="T58" fmla="*/ 34 w 36"/>
                <a:gd name="T59" fmla="*/ 15 h 34"/>
                <a:gd name="T60" fmla="*/ 34 w 36"/>
                <a:gd name="T61" fmla="*/ 15 h 34"/>
                <a:gd name="T62" fmla="*/ 36 w 36"/>
                <a:gd name="T63" fmla="*/ 13 h 34"/>
                <a:gd name="T64" fmla="*/ 36 w 36"/>
                <a:gd name="T65" fmla="*/ 12 h 34"/>
                <a:gd name="T66" fmla="*/ 35 w 36"/>
                <a:gd name="T6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34">
                  <a:moveTo>
                    <a:pt x="35" y="9"/>
                  </a:moveTo>
                  <a:cubicBezTo>
                    <a:pt x="34" y="9"/>
                    <a:pt x="34" y="8"/>
                    <a:pt x="34" y="8"/>
                  </a:cubicBezTo>
                  <a:cubicBezTo>
                    <a:pt x="33" y="8"/>
                    <a:pt x="29" y="4"/>
                    <a:pt x="28" y="4"/>
                  </a:cubicBezTo>
                  <a:cubicBezTo>
                    <a:pt x="28" y="3"/>
                    <a:pt x="27" y="3"/>
                    <a:pt x="27" y="3"/>
                  </a:cubicBezTo>
                  <a:cubicBezTo>
                    <a:pt x="27" y="3"/>
                    <a:pt x="26" y="3"/>
                    <a:pt x="26" y="3"/>
                  </a:cubicBezTo>
                  <a:cubicBezTo>
                    <a:pt x="26" y="3"/>
                    <a:pt x="25" y="1"/>
                    <a:pt x="24" y="0"/>
                  </a:cubicBezTo>
                  <a:cubicBezTo>
                    <a:pt x="24" y="0"/>
                    <a:pt x="23" y="0"/>
                    <a:pt x="22" y="0"/>
                  </a:cubicBezTo>
                  <a:cubicBezTo>
                    <a:pt x="22" y="0"/>
                    <a:pt x="20" y="1"/>
                    <a:pt x="19" y="2"/>
                  </a:cubicBezTo>
                  <a:cubicBezTo>
                    <a:pt x="18" y="2"/>
                    <a:pt x="18" y="2"/>
                    <a:pt x="17" y="3"/>
                  </a:cubicBezTo>
                  <a:cubicBezTo>
                    <a:pt x="17" y="3"/>
                    <a:pt x="11" y="6"/>
                    <a:pt x="11" y="6"/>
                  </a:cubicBezTo>
                  <a:cubicBezTo>
                    <a:pt x="10" y="6"/>
                    <a:pt x="10" y="7"/>
                    <a:pt x="10" y="7"/>
                  </a:cubicBezTo>
                  <a:cubicBezTo>
                    <a:pt x="10" y="8"/>
                    <a:pt x="8" y="11"/>
                    <a:pt x="7" y="11"/>
                  </a:cubicBezTo>
                  <a:cubicBezTo>
                    <a:pt x="7" y="12"/>
                    <a:pt x="5" y="14"/>
                    <a:pt x="4" y="15"/>
                  </a:cubicBezTo>
                  <a:cubicBezTo>
                    <a:pt x="4" y="15"/>
                    <a:pt x="3" y="16"/>
                    <a:pt x="3" y="16"/>
                  </a:cubicBezTo>
                  <a:cubicBezTo>
                    <a:pt x="2" y="16"/>
                    <a:pt x="1" y="16"/>
                    <a:pt x="0" y="17"/>
                  </a:cubicBezTo>
                  <a:cubicBezTo>
                    <a:pt x="0" y="18"/>
                    <a:pt x="1" y="21"/>
                    <a:pt x="2" y="21"/>
                  </a:cubicBezTo>
                  <a:cubicBezTo>
                    <a:pt x="2" y="22"/>
                    <a:pt x="4" y="26"/>
                    <a:pt x="5" y="27"/>
                  </a:cubicBezTo>
                  <a:cubicBezTo>
                    <a:pt x="5" y="28"/>
                    <a:pt x="5" y="28"/>
                    <a:pt x="6" y="29"/>
                  </a:cubicBezTo>
                  <a:cubicBezTo>
                    <a:pt x="7" y="29"/>
                    <a:pt x="13" y="33"/>
                    <a:pt x="13" y="33"/>
                  </a:cubicBezTo>
                  <a:cubicBezTo>
                    <a:pt x="14" y="34"/>
                    <a:pt x="14" y="34"/>
                    <a:pt x="15" y="34"/>
                  </a:cubicBezTo>
                  <a:cubicBezTo>
                    <a:pt x="16" y="34"/>
                    <a:pt x="16" y="33"/>
                    <a:pt x="16" y="33"/>
                  </a:cubicBezTo>
                  <a:cubicBezTo>
                    <a:pt x="16" y="33"/>
                    <a:pt x="19" y="27"/>
                    <a:pt x="19" y="27"/>
                  </a:cubicBezTo>
                  <a:cubicBezTo>
                    <a:pt x="20" y="26"/>
                    <a:pt x="20" y="26"/>
                    <a:pt x="20" y="26"/>
                  </a:cubicBezTo>
                  <a:cubicBezTo>
                    <a:pt x="20" y="26"/>
                    <a:pt x="29" y="23"/>
                    <a:pt x="29" y="23"/>
                  </a:cubicBezTo>
                  <a:cubicBezTo>
                    <a:pt x="30" y="23"/>
                    <a:pt x="31" y="22"/>
                    <a:pt x="31" y="22"/>
                  </a:cubicBezTo>
                  <a:cubicBezTo>
                    <a:pt x="32" y="22"/>
                    <a:pt x="32" y="21"/>
                    <a:pt x="32" y="21"/>
                  </a:cubicBezTo>
                  <a:cubicBezTo>
                    <a:pt x="32" y="21"/>
                    <a:pt x="31" y="20"/>
                    <a:pt x="31" y="20"/>
                  </a:cubicBezTo>
                  <a:cubicBezTo>
                    <a:pt x="31" y="19"/>
                    <a:pt x="32" y="19"/>
                    <a:pt x="32" y="19"/>
                  </a:cubicBezTo>
                  <a:cubicBezTo>
                    <a:pt x="32" y="19"/>
                    <a:pt x="33" y="17"/>
                    <a:pt x="33" y="16"/>
                  </a:cubicBezTo>
                  <a:cubicBezTo>
                    <a:pt x="33" y="16"/>
                    <a:pt x="34" y="16"/>
                    <a:pt x="34" y="15"/>
                  </a:cubicBezTo>
                  <a:cubicBezTo>
                    <a:pt x="34" y="15"/>
                    <a:pt x="34" y="15"/>
                    <a:pt x="34" y="15"/>
                  </a:cubicBezTo>
                  <a:cubicBezTo>
                    <a:pt x="34" y="15"/>
                    <a:pt x="35" y="13"/>
                    <a:pt x="36" y="13"/>
                  </a:cubicBezTo>
                  <a:cubicBezTo>
                    <a:pt x="36" y="13"/>
                    <a:pt x="36" y="12"/>
                    <a:pt x="36" y="12"/>
                  </a:cubicBezTo>
                  <a:cubicBezTo>
                    <a:pt x="36" y="12"/>
                    <a:pt x="35" y="9"/>
                    <a:pt x="35"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7" name="Freeform 774">
              <a:extLst>
                <a:ext uri="{FF2B5EF4-FFF2-40B4-BE49-F238E27FC236}">
                  <a16:creationId xmlns="" xmlns:a16="http://schemas.microsoft.com/office/drawing/2014/main" id="{E68C9F45-6031-4A23-9B71-FA2FF64ACA18}"/>
                </a:ext>
              </a:extLst>
            </p:cNvPr>
            <p:cNvSpPr>
              <a:spLocks/>
            </p:cNvSpPr>
            <p:nvPr/>
          </p:nvSpPr>
          <p:spPr bwMode="auto">
            <a:xfrm>
              <a:off x="3424959" y="3644666"/>
              <a:ext cx="21110" cy="26664"/>
            </a:xfrm>
            <a:custGeom>
              <a:avLst/>
              <a:gdLst>
                <a:gd name="T0" fmla="*/ 17 w 20"/>
                <a:gd name="T1" fmla="*/ 4 h 26"/>
                <a:gd name="T2" fmla="*/ 15 w 20"/>
                <a:gd name="T3" fmla="*/ 4 h 26"/>
                <a:gd name="T4" fmla="*/ 10 w 20"/>
                <a:gd name="T5" fmla="*/ 1 h 26"/>
                <a:gd name="T6" fmla="*/ 9 w 20"/>
                <a:gd name="T7" fmla="*/ 1 h 26"/>
                <a:gd name="T8" fmla="*/ 6 w 20"/>
                <a:gd name="T9" fmla="*/ 4 h 26"/>
                <a:gd name="T10" fmla="*/ 4 w 20"/>
                <a:gd name="T11" fmla="*/ 6 h 26"/>
                <a:gd name="T12" fmla="*/ 0 w 20"/>
                <a:gd name="T13" fmla="*/ 12 h 26"/>
                <a:gd name="T14" fmla="*/ 0 w 20"/>
                <a:gd name="T15" fmla="*/ 16 h 26"/>
                <a:gd name="T16" fmla="*/ 1 w 20"/>
                <a:gd name="T17" fmla="*/ 17 h 26"/>
                <a:gd name="T18" fmla="*/ 2 w 20"/>
                <a:gd name="T19" fmla="*/ 18 h 26"/>
                <a:gd name="T20" fmla="*/ 6 w 20"/>
                <a:gd name="T21" fmla="*/ 24 h 26"/>
                <a:gd name="T22" fmla="*/ 7 w 20"/>
                <a:gd name="T23" fmla="*/ 25 h 26"/>
                <a:gd name="T24" fmla="*/ 17 w 20"/>
                <a:gd name="T25" fmla="*/ 25 h 26"/>
                <a:gd name="T26" fmla="*/ 17 w 20"/>
                <a:gd name="T27" fmla="*/ 24 h 26"/>
                <a:gd name="T28" fmla="*/ 18 w 20"/>
                <a:gd name="T29" fmla="*/ 18 h 26"/>
                <a:gd name="T30" fmla="*/ 19 w 20"/>
                <a:gd name="T31" fmla="*/ 18 h 26"/>
                <a:gd name="T32" fmla="*/ 20 w 20"/>
                <a:gd name="T33" fmla="*/ 18 h 26"/>
                <a:gd name="T34" fmla="*/ 19 w 20"/>
                <a:gd name="T35" fmla="*/ 8 h 26"/>
                <a:gd name="T36" fmla="*/ 18 w 20"/>
                <a:gd name="T37" fmla="*/ 5 h 26"/>
                <a:gd name="T38" fmla="*/ 17 w 20"/>
                <a:gd name="T3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6">
                  <a:moveTo>
                    <a:pt x="17" y="4"/>
                  </a:moveTo>
                  <a:cubicBezTo>
                    <a:pt x="16" y="4"/>
                    <a:pt x="15" y="4"/>
                    <a:pt x="15" y="4"/>
                  </a:cubicBezTo>
                  <a:cubicBezTo>
                    <a:pt x="14" y="4"/>
                    <a:pt x="10" y="2"/>
                    <a:pt x="10" y="1"/>
                  </a:cubicBezTo>
                  <a:cubicBezTo>
                    <a:pt x="9" y="0"/>
                    <a:pt x="9" y="1"/>
                    <a:pt x="9" y="1"/>
                  </a:cubicBezTo>
                  <a:cubicBezTo>
                    <a:pt x="8" y="2"/>
                    <a:pt x="6" y="3"/>
                    <a:pt x="6" y="4"/>
                  </a:cubicBezTo>
                  <a:cubicBezTo>
                    <a:pt x="5" y="4"/>
                    <a:pt x="4" y="6"/>
                    <a:pt x="4" y="6"/>
                  </a:cubicBezTo>
                  <a:cubicBezTo>
                    <a:pt x="4" y="6"/>
                    <a:pt x="0" y="11"/>
                    <a:pt x="0" y="12"/>
                  </a:cubicBezTo>
                  <a:cubicBezTo>
                    <a:pt x="0" y="12"/>
                    <a:pt x="0" y="16"/>
                    <a:pt x="0" y="16"/>
                  </a:cubicBezTo>
                  <a:cubicBezTo>
                    <a:pt x="0" y="16"/>
                    <a:pt x="0" y="17"/>
                    <a:pt x="1" y="17"/>
                  </a:cubicBezTo>
                  <a:cubicBezTo>
                    <a:pt x="1" y="17"/>
                    <a:pt x="2" y="18"/>
                    <a:pt x="2" y="18"/>
                  </a:cubicBezTo>
                  <a:cubicBezTo>
                    <a:pt x="2" y="18"/>
                    <a:pt x="6" y="23"/>
                    <a:pt x="6" y="24"/>
                  </a:cubicBezTo>
                  <a:cubicBezTo>
                    <a:pt x="6" y="24"/>
                    <a:pt x="7" y="25"/>
                    <a:pt x="7" y="25"/>
                  </a:cubicBezTo>
                  <a:cubicBezTo>
                    <a:pt x="7" y="25"/>
                    <a:pt x="16" y="25"/>
                    <a:pt x="17" y="25"/>
                  </a:cubicBezTo>
                  <a:cubicBezTo>
                    <a:pt x="18" y="26"/>
                    <a:pt x="17" y="24"/>
                    <a:pt x="17" y="24"/>
                  </a:cubicBezTo>
                  <a:cubicBezTo>
                    <a:pt x="17" y="23"/>
                    <a:pt x="18" y="19"/>
                    <a:pt x="18" y="18"/>
                  </a:cubicBezTo>
                  <a:cubicBezTo>
                    <a:pt x="18" y="18"/>
                    <a:pt x="18" y="18"/>
                    <a:pt x="19" y="18"/>
                  </a:cubicBezTo>
                  <a:cubicBezTo>
                    <a:pt x="19" y="18"/>
                    <a:pt x="20" y="18"/>
                    <a:pt x="20" y="18"/>
                  </a:cubicBezTo>
                  <a:cubicBezTo>
                    <a:pt x="20" y="15"/>
                    <a:pt x="19" y="9"/>
                    <a:pt x="19" y="8"/>
                  </a:cubicBezTo>
                  <a:cubicBezTo>
                    <a:pt x="19" y="7"/>
                    <a:pt x="19" y="5"/>
                    <a:pt x="18" y="5"/>
                  </a:cubicBezTo>
                  <a:cubicBezTo>
                    <a:pt x="18" y="5"/>
                    <a:pt x="18" y="4"/>
                    <a:pt x="17"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8" name="Freeform 775">
              <a:extLst>
                <a:ext uri="{FF2B5EF4-FFF2-40B4-BE49-F238E27FC236}">
                  <a16:creationId xmlns="" xmlns:a16="http://schemas.microsoft.com/office/drawing/2014/main" id="{6DFB5E39-C1CE-4881-968F-4F4DF97B3F6E}"/>
                </a:ext>
              </a:extLst>
            </p:cNvPr>
            <p:cNvSpPr>
              <a:spLocks/>
            </p:cNvSpPr>
            <p:nvPr/>
          </p:nvSpPr>
          <p:spPr bwMode="auto">
            <a:xfrm>
              <a:off x="3258307" y="3516899"/>
              <a:ext cx="145543" cy="147765"/>
            </a:xfrm>
            <a:custGeom>
              <a:avLst/>
              <a:gdLst>
                <a:gd name="T0" fmla="*/ 58 w 140"/>
                <a:gd name="T1" fmla="*/ 8 h 142"/>
                <a:gd name="T2" fmla="*/ 53 w 140"/>
                <a:gd name="T3" fmla="*/ 10 h 142"/>
                <a:gd name="T4" fmla="*/ 49 w 140"/>
                <a:gd name="T5" fmla="*/ 3 h 142"/>
                <a:gd name="T6" fmla="*/ 15 w 140"/>
                <a:gd name="T7" fmla="*/ 9 h 142"/>
                <a:gd name="T8" fmla="*/ 16 w 140"/>
                <a:gd name="T9" fmla="*/ 62 h 142"/>
                <a:gd name="T10" fmla="*/ 1 w 140"/>
                <a:gd name="T11" fmla="*/ 65 h 142"/>
                <a:gd name="T12" fmla="*/ 1 w 140"/>
                <a:gd name="T13" fmla="*/ 108 h 142"/>
                <a:gd name="T14" fmla="*/ 10 w 140"/>
                <a:gd name="T15" fmla="*/ 119 h 142"/>
                <a:gd name="T16" fmla="*/ 13 w 140"/>
                <a:gd name="T17" fmla="*/ 131 h 142"/>
                <a:gd name="T18" fmla="*/ 11 w 140"/>
                <a:gd name="T19" fmla="*/ 141 h 142"/>
                <a:gd name="T20" fmla="*/ 16 w 140"/>
                <a:gd name="T21" fmla="*/ 141 h 142"/>
                <a:gd name="T22" fmla="*/ 23 w 140"/>
                <a:gd name="T23" fmla="*/ 141 h 142"/>
                <a:gd name="T24" fmla="*/ 39 w 140"/>
                <a:gd name="T25" fmla="*/ 130 h 142"/>
                <a:gd name="T26" fmla="*/ 42 w 140"/>
                <a:gd name="T27" fmla="*/ 123 h 142"/>
                <a:gd name="T28" fmla="*/ 50 w 140"/>
                <a:gd name="T29" fmla="*/ 117 h 142"/>
                <a:gd name="T30" fmla="*/ 71 w 140"/>
                <a:gd name="T31" fmla="*/ 125 h 142"/>
                <a:gd name="T32" fmla="*/ 81 w 140"/>
                <a:gd name="T33" fmla="*/ 123 h 142"/>
                <a:gd name="T34" fmla="*/ 88 w 140"/>
                <a:gd name="T35" fmla="*/ 110 h 142"/>
                <a:gd name="T36" fmla="*/ 89 w 140"/>
                <a:gd name="T37" fmla="*/ 108 h 142"/>
                <a:gd name="T38" fmla="*/ 95 w 140"/>
                <a:gd name="T39" fmla="*/ 106 h 142"/>
                <a:gd name="T40" fmla="*/ 102 w 140"/>
                <a:gd name="T41" fmla="*/ 101 h 142"/>
                <a:gd name="T42" fmla="*/ 105 w 140"/>
                <a:gd name="T43" fmla="*/ 91 h 142"/>
                <a:gd name="T44" fmla="*/ 118 w 140"/>
                <a:gd name="T45" fmla="*/ 81 h 142"/>
                <a:gd name="T46" fmla="*/ 130 w 140"/>
                <a:gd name="T47" fmla="*/ 73 h 142"/>
                <a:gd name="T48" fmla="*/ 133 w 140"/>
                <a:gd name="T49" fmla="*/ 71 h 142"/>
                <a:gd name="T50" fmla="*/ 140 w 140"/>
                <a:gd name="T51" fmla="*/ 68 h 142"/>
                <a:gd name="T52" fmla="*/ 135 w 140"/>
                <a:gd name="T53" fmla="*/ 62 h 142"/>
                <a:gd name="T54" fmla="*/ 121 w 140"/>
                <a:gd name="T55" fmla="*/ 59 h 142"/>
                <a:gd name="T56" fmla="*/ 115 w 140"/>
                <a:gd name="T57" fmla="*/ 49 h 142"/>
                <a:gd name="T58" fmla="*/ 115 w 140"/>
                <a:gd name="T59" fmla="*/ 42 h 142"/>
                <a:gd name="T60" fmla="*/ 109 w 140"/>
                <a:gd name="T61" fmla="*/ 38 h 142"/>
                <a:gd name="T62" fmla="*/ 95 w 140"/>
                <a:gd name="T63" fmla="*/ 29 h 142"/>
                <a:gd name="T64" fmla="*/ 89 w 140"/>
                <a:gd name="T65" fmla="*/ 18 h 142"/>
                <a:gd name="T66" fmla="*/ 79 w 140"/>
                <a:gd name="T67" fmla="*/ 0 h 142"/>
                <a:gd name="T68" fmla="*/ 63 w 140"/>
                <a:gd name="T6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0" h="142">
                  <a:moveTo>
                    <a:pt x="63" y="4"/>
                  </a:moveTo>
                  <a:cubicBezTo>
                    <a:pt x="62" y="5"/>
                    <a:pt x="58" y="7"/>
                    <a:pt x="58" y="8"/>
                  </a:cubicBezTo>
                  <a:cubicBezTo>
                    <a:pt x="57" y="9"/>
                    <a:pt x="56" y="10"/>
                    <a:pt x="55" y="10"/>
                  </a:cubicBezTo>
                  <a:cubicBezTo>
                    <a:pt x="55" y="11"/>
                    <a:pt x="54" y="11"/>
                    <a:pt x="53" y="10"/>
                  </a:cubicBezTo>
                  <a:cubicBezTo>
                    <a:pt x="52" y="9"/>
                    <a:pt x="50" y="5"/>
                    <a:pt x="50" y="4"/>
                  </a:cubicBezTo>
                  <a:cubicBezTo>
                    <a:pt x="49" y="3"/>
                    <a:pt x="49" y="3"/>
                    <a:pt x="49" y="3"/>
                  </a:cubicBezTo>
                  <a:cubicBezTo>
                    <a:pt x="49" y="3"/>
                    <a:pt x="17" y="8"/>
                    <a:pt x="16" y="8"/>
                  </a:cubicBezTo>
                  <a:cubicBezTo>
                    <a:pt x="15" y="8"/>
                    <a:pt x="15" y="9"/>
                    <a:pt x="15" y="9"/>
                  </a:cubicBezTo>
                  <a:cubicBezTo>
                    <a:pt x="15" y="9"/>
                    <a:pt x="15" y="41"/>
                    <a:pt x="15" y="43"/>
                  </a:cubicBezTo>
                  <a:cubicBezTo>
                    <a:pt x="15" y="44"/>
                    <a:pt x="16" y="58"/>
                    <a:pt x="16" y="62"/>
                  </a:cubicBezTo>
                  <a:cubicBezTo>
                    <a:pt x="16" y="65"/>
                    <a:pt x="11" y="65"/>
                    <a:pt x="11" y="65"/>
                  </a:cubicBezTo>
                  <a:cubicBezTo>
                    <a:pt x="11" y="65"/>
                    <a:pt x="2" y="65"/>
                    <a:pt x="1" y="65"/>
                  </a:cubicBezTo>
                  <a:cubicBezTo>
                    <a:pt x="0" y="65"/>
                    <a:pt x="1" y="66"/>
                    <a:pt x="1" y="66"/>
                  </a:cubicBezTo>
                  <a:cubicBezTo>
                    <a:pt x="1" y="108"/>
                    <a:pt x="1" y="108"/>
                    <a:pt x="1" y="108"/>
                  </a:cubicBezTo>
                  <a:cubicBezTo>
                    <a:pt x="2" y="109"/>
                    <a:pt x="5" y="111"/>
                    <a:pt x="5" y="112"/>
                  </a:cubicBezTo>
                  <a:cubicBezTo>
                    <a:pt x="7" y="113"/>
                    <a:pt x="9" y="116"/>
                    <a:pt x="10" y="119"/>
                  </a:cubicBezTo>
                  <a:cubicBezTo>
                    <a:pt x="11" y="122"/>
                    <a:pt x="13" y="124"/>
                    <a:pt x="13" y="126"/>
                  </a:cubicBezTo>
                  <a:cubicBezTo>
                    <a:pt x="13" y="127"/>
                    <a:pt x="14" y="130"/>
                    <a:pt x="13" y="131"/>
                  </a:cubicBezTo>
                  <a:cubicBezTo>
                    <a:pt x="12" y="133"/>
                    <a:pt x="10" y="135"/>
                    <a:pt x="10" y="137"/>
                  </a:cubicBezTo>
                  <a:cubicBezTo>
                    <a:pt x="10" y="138"/>
                    <a:pt x="10" y="140"/>
                    <a:pt x="11" y="141"/>
                  </a:cubicBezTo>
                  <a:cubicBezTo>
                    <a:pt x="11" y="142"/>
                    <a:pt x="11" y="142"/>
                    <a:pt x="11" y="142"/>
                  </a:cubicBezTo>
                  <a:cubicBezTo>
                    <a:pt x="12" y="141"/>
                    <a:pt x="14" y="141"/>
                    <a:pt x="16" y="141"/>
                  </a:cubicBezTo>
                  <a:cubicBezTo>
                    <a:pt x="17" y="142"/>
                    <a:pt x="20" y="141"/>
                    <a:pt x="21" y="141"/>
                  </a:cubicBezTo>
                  <a:cubicBezTo>
                    <a:pt x="22" y="141"/>
                    <a:pt x="22" y="141"/>
                    <a:pt x="23" y="141"/>
                  </a:cubicBezTo>
                  <a:cubicBezTo>
                    <a:pt x="23" y="141"/>
                    <a:pt x="25" y="142"/>
                    <a:pt x="26" y="141"/>
                  </a:cubicBezTo>
                  <a:cubicBezTo>
                    <a:pt x="28" y="140"/>
                    <a:pt x="39" y="130"/>
                    <a:pt x="39" y="130"/>
                  </a:cubicBezTo>
                  <a:cubicBezTo>
                    <a:pt x="39" y="130"/>
                    <a:pt x="40" y="129"/>
                    <a:pt x="41" y="128"/>
                  </a:cubicBezTo>
                  <a:cubicBezTo>
                    <a:pt x="41" y="127"/>
                    <a:pt x="42" y="124"/>
                    <a:pt x="42" y="123"/>
                  </a:cubicBezTo>
                  <a:cubicBezTo>
                    <a:pt x="42" y="122"/>
                    <a:pt x="43" y="119"/>
                    <a:pt x="44" y="117"/>
                  </a:cubicBezTo>
                  <a:cubicBezTo>
                    <a:pt x="46" y="116"/>
                    <a:pt x="48" y="116"/>
                    <a:pt x="50" y="117"/>
                  </a:cubicBezTo>
                  <a:cubicBezTo>
                    <a:pt x="53" y="119"/>
                    <a:pt x="63" y="122"/>
                    <a:pt x="65" y="123"/>
                  </a:cubicBezTo>
                  <a:cubicBezTo>
                    <a:pt x="66" y="123"/>
                    <a:pt x="69" y="125"/>
                    <a:pt x="71" y="125"/>
                  </a:cubicBezTo>
                  <a:cubicBezTo>
                    <a:pt x="73" y="124"/>
                    <a:pt x="76" y="124"/>
                    <a:pt x="78" y="124"/>
                  </a:cubicBezTo>
                  <a:cubicBezTo>
                    <a:pt x="79" y="124"/>
                    <a:pt x="80" y="124"/>
                    <a:pt x="81" y="123"/>
                  </a:cubicBezTo>
                  <a:cubicBezTo>
                    <a:pt x="82" y="122"/>
                    <a:pt x="84" y="120"/>
                    <a:pt x="85" y="118"/>
                  </a:cubicBezTo>
                  <a:cubicBezTo>
                    <a:pt x="86" y="117"/>
                    <a:pt x="87" y="111"/>
                    <a:pt x="88" y="110"/>
                  </a:cubicBezTo>
                  <a:cubicBezTo>
                    <a:pt x="88" y="109"/>
                    <a:pt x="88" y="109"/>
                    <a:pt x="88" y="109"/>
                  </a:cubicBezTo>
                  <a:cubicBezTo>
                    <a:pt x="88" y="109"/>
                    <a:pt x="87" y="108"/>
                    <a:pt x="89" y="108"/>
                  </a:cubicBezTo>
                  <a:cubicBezTo>
                    <a:pt x="90" y="107"/>
                    <a:pt x="91" y="107"/>
                    <a:pt x="92" y="107"/>
                  </a:cubicBezTo>
                  <a:cubicBezTo>
                    <a:pt x="92" y="107"/>
                    <a:pt x="94" y="107"/>
                    <a:pt x="95" y="106"/>
                  </a:cubicBezTo>
                  <a:cubicBezTo>
                    <a:pt x="95" y="106"/>
                    <a:pt x="95" y="106"/>
                    <a:pt x="96" y="106"/>
                  </a:cubicBezTo>
                  <a:cubicBezTo>
                    <a:pt x="97" y="105"/>
                    <a:pt x="101" y="102"/>
                    <a:pt x="102" y="101"/>
                  </a:cubicBezTo>
                  <a:cubicBezTo>
                    <a:pt x="102" y="99"/>
                    <a:pt x="103" y="96"/>
                    <a:pt x="104" y="94"/>
                  </a:cubicBezTo>
                  <a:cubicBezTo>
                    <a:pt x="104" y="91"/>
                    <a:pt x="104" y="92"/>
                    <a:pt x="105" y="91"/>
                  </a:cubicBezTo>
                  <a:cubicBezTo>
                    <a:pt x="106" y="90"/>
                    <a:pt x="117" y="82"/>
                    <a:pt x="117" y="82"/>
                  </a:cubicBezTo>
                  <a:cubicBezTo>
                    <a:pt x="117" y="82"/>
                    <a:pt x="118" y="82"/>
                    <a:pt x="118" y="81"/>
                  </a:cubicBezTo>
                  <a:cubicBezTo>
                    <a:pt x="119" y="81"/>
                    <a:pt x="123" y="75"/>
                    <a:pt x="125" y="74"/>
                  </a:cubicBezTo>
                  <a:cubicBezTo>
                    <a:pt x="127" y="74"/>
                    <a:pt x="129" y="73"/>
                    <a:pt x="130" y="73"/>
                  </a:cubicBezTo>
                  <a:cubicBezTo>
                    <a:pt x="131" y="73"/>
                    <a:pt x="133" y="72"/>
                    <a:pt x="133" y="72"/>
                  </a:cubicBezTo>
                  <a:cubicBezTo>
                    <a:pt x="133" y="72"/>
                    <a:pt x="133" y="71"/>
                    <a:pt x="133" y="71"/>
                  </a:cubicBezTo>
                  <a:cubicBezTo>
                    <a:pt x="133" y="71"/>
                    <a:pt x="134" y="69"/>
                    <a:pt x="137" y="68"/>
                  </a:cubicBezTo>
                  <a:cubicBezTo>
                    <a:pt x="138" y="68"/>
                    <a:pt x="139" y="68"/>
                    <a:pt x="140" y="68"/>
                  </a:cubicBezTo>
                  <a:cubicBezTo>
                    <a:pt x="138" y="67"/>
                    <a:pt x="136" y="65"/>
                    <a:pt x="136" y="65"/>
                  </a:cubicBezTo>
                  <a:cubicBezTo>
                    <a:pt x="135" y="64"/>
                    <a:pt x="135" y="63"/>
                    <a:pt x="135" y="62"/>
                  </a:cubicBezTo>
                  <a:cubicBezTo>
                    <a:pt x="136" y="62"/>
                    <a:pt x="133" y="61"/>
                    <a:pt x="131" y="61"/>
                  </a:cubicBezTo>
                  <a:cubicBezTo>
                    <a:pt x="130" y="61"/>
                    <a:pt x="122" y="59"/>
                    <a:pt x="121" y="59"/>
                  </a:cubicBezTo>
                  <a:cubicBezTo>
                    <a:pt x="119" y="58"/>
                    <a:pt x="119" y="58"/>
                    <a:pt x="119" y="58"/>
                  </a:cubicBezTo>
                  <a:cubicBezTo>
                    <a:pt x="119" y="58"/>
                    <a:pt x="115" y="50"/>
                    <a:pt x="115" y="49"/>
                  </a:cubicBezTo>
                  <a:cubicBezTo>
                    <a:pt x="115" y="49"/>
                    <a:pt x="115" y="47"/>
                    <a:pt x="115" y="46"/>
                  </a:cubicBezTo>
                  <a:cubicBezTo>
                    <a:pt x="115" y="45"/>
                    <a:pt x="115" y="44"/>
                    <a:pt x="115" y="42"/>
                  </a:cubicBezTo>
                  <a:cubicBezTo>
                    <a:pt x="115" y="41"/>
                    <a:pt x="110" y="42"/>
                    <a:pt x="109" y="42"/>
                  </a:cubicBezTo>
                  <a:cubicBezTo>
                    <a:pt x="109" y="42"/>
                    <a:pt x="109" y="41"/>
                    <a:pt x="109" y="38"/>
                  </a:cubicBezTo>
                  <a:cubicBezTo>
                    <a:pt x="109" y="35"/>
                    <a:pt x="105" y="34"/>
                    <a:pt x="103" y="33"/>
                  </a:cubicBezTo>
                  <a:cubicBezTo>
                    <a:pt x="101" y="33"/>
                    <a:pt x="98" y="31"/>
                    <a:pt x="95" y="29"/>
                  </a:cubicBezTo>
                  <a:cubicBezTo>
                    <a:pt x="92" y="27"/>
                    <a:pt x="90" y="20"/>
                    <a:pt x="90" y="20"/>
                  </a:cubicBezTo>
                  <a:cubicBezTo>
                    <a:pt x="90" y="19"/>
                    <a:pt x="89" y="18"/>
                    <a:pt x="89" y="18"/>
                  </a:cubicBezTo>
                  <a:cubicBezTo>
                    <a:pt x="89" y="18"/>
                    <a:pt x="80" y="2"/>
                    <a:pt x="79" y="1"/>
                  </a:cubicBezTo>
                  <a:cubicBezTo>
                    <a:pt x="79" y="0"/>
                    <a:pt x="79" y="0"/>
                    <a:pt x="79" y="0"/>
                  </a:cubicBezTo>
                  <a:cubicBezTo>
                    <a:pt x="76" y="0"/>
                    <a:pt x="74" y="1"/>
                    <a:pt x="72" y="1"/>
                  </a:cubicBezTo>
                  <a:cubicBezTo>
                    <a:pt x="69" y="1"/>
                    <a:pt x="63" y="4"/>
                    <a:pt x="63"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79" name="Freeform 776">
              <a:extLst>
                <a:ext uri="{FF2B5EF4-FFF2-40B4-BE49-F238E27FC236}">
                  <a16:creationId xmlns="" xmlns:a16="http://schemas.microsoft.com/office/drawing/2014/main" id="{AA794F5E-275F-46A0-A441-168A357D20F1}"/>
                </a:ext>
              </a:extLst>
            </p:cNvPr>
            <p:cNvSpPr>
              <a:spLocks/>
            </p:cNvSpPr>
            <p:nvPr/>
          </p:nvSpPr>
          <p:spPr bwMode="auto">
            <a:xfrm>
              <a:off x="3416071" y="3401354"/>
              <a:ext cx="164430" cy="262199"/>
            </a:xfrm>
            <a:custGeom>
              <a:avLst/>
              <a:gdLst>
                <a:gd name="T0" fmla="*/ 4 w 159"/>
                <a:gd name="T1" fmla="*/ 83 h 252"/>
                <a:gd name="T2" fmla="*/ 14 w 159"/>
                <a:gd name="T3" fmla="*/ 85 h 252"/>
                <a:gd name="T4" fmla="*/ 40 w 159"/>
                <a:gd name="T5" fmla="*/ 94 h 252"/>
                <a:gd name="T6" fmla="*/ 42 w 159"/>
                <a:gd name="T7" fmla="*/ 104 h 252"/>
                <a:gd name="T8" fmla="*/ 42 w 159"/>
                <a:gd name="T9" fmla="*/ 120 h 252"/>
                <a:gd name="T10" fmla="*/ 38 w 159"/>
                <a:gd name="T11" fmla="*/ 127 h 252"/>
                <a:gd name="T12" fmla="*/ 39 w 159"/>
                <a:gd name="T13" fmla="*/ 140 h 252"/>
                <a:gd name="T14" fmla="*/ 42 w 159"/>
                <a:gd name="T15" fmla="*/ 144 h 252"/>
                <a:gd name="T16" fmla="*/ 33 w 159"/>
                <a:gd name="T17" fmla="*/ 160 h 252"/>
                <a:gd name="T18" fmla="*/ 32 w 159"/>
                <a:gd name="T19" fmla="*/ 166 h 252"/>
                <a:gd name="T20" fmla="*/ 20 w 159"/>
                <a:gd name="T21" fmla="*/ 196 h 252"/>
                <a:gd name="T22" fmla="*/ 26 w 159"/>
                <a:gd name="T23" fmla="*/ 212 h 252"/>
                <a:gd name="T24" fmla="*/ 27 w 159"/>
                <a:gd name="T25" fmla="*/ 235 h 252"/>
                <a:gd name="T26" fmla="*/ 28 w 159"/>
                <a:gd name="T27" fmla="*/ 242 h 252"/>
                <a:gd name="T28" fmla="*/ 40 w 159"/>
                <a:gd name="T29" fmla="*/ 252 h 252"/>
                <a:gd name="T30" fmla="*/ 40 w 159"/>
                <a:gd name="T31" fmla="*/ 243 h 252"/>
                <a:gd name="T32" fmla="*/ 38 w 159"/>
                <a:gd name="T33" fmla="*/ 235 h 252"/>
                <a:gd name="T34" fmla="*/ 79 w 159"/>
                <a:gd name="T35" fmla="*/ 206 h 252"/>
                <a:gd name="T36" fmla="*/ 79 w 159"/>
                <a:gd name="T37" fmla="*/ 194 h 252"/>
                <a:gd name="T38" fmla="*/ 78 w 159"/>
                <a:gd name="T39" fmla="*/ 179 h 252"/>
                <a:gd name="T40" fmla="*/ 73 w 159"/>
                <a:gd name="T41" fmla="*/ 161 h 252"/>
                <a:gd name="T42" fmla="*/ 67 w 159"/>
                <a:gd name="T43" fmla="*/ 148 h 252"/>
                <a:gd name="T44" fmla="*/ 68 w 159"/>
                <a:gd name="T45" fmla="*/ 142 h 252"/>
                <a:gd name="T46" fmla="*/ 72 w 159"/>
                <a:gd name="T47" fmla="*/ 141 h 252"/>
                <a:gd name="T48" fmla="*/ 91 w 159"/>
                <a:gd name="T49" fmla="*/ 127 h 252"/>
                <a:gd name="T50" fmla="*/ 100 w 159"/>
                <a:gd name="T51" fmla="*/ 117 h 252"/>
                <a:gd name="T52" fmla="*/ 103 w 159"/>
                <a:gd name="T53" fmla="*/ 112 h 252"/>
                <a:gd name="T54" fmla="*/ 122 w 159"/>
                <a:gd name="T55" fmla="*/ 100 h 252"/>
                <a:gd name="T56" fmla="*/ 157 w 159"/>
                <a:gd name="T57" fmla="*/ 68 h 252"/>
                <a:gd name="T58" fmla="*/ 157 w 159"/>
                <a:gd name="T59" fmla="*/ 59 h 252"/>
                <a:gd name="T60" fmla="*/ 154 w 159"/>
                <a:gd name="T61" fmla="*/ 48 h 252"/>
                <a:gd name="T62" fmla="*/ 154 w 159"/>
                <a:gd name="T63" fmla="*/ 36 h 252"/>
                <a:gd name="T64" fmla="*/ 152 w 159"/>
                <a:gd name="T65" fmla="*/ 12 h 252"/>
                <a:gd name="T66" fmla="*/ 154 w 159"/>
                <a:gd name="T67" fmla="*/ 5 h 252"/>
                <a:gd name="T68" fmla="*/ 153 w 159"/>
                <a:gd name="T69" fmla="*/ 0 h 252"/>
                <a:gd name="T70" fmla="*/ 124 w 159"/>
                <a:gd name="T71" fmla="*/ 14 h 252"/>
                <a:gd name="T72" fmla="*/ 114 w 159"/>
                <a:gd name="T73" fmla="*/ 13 h 252"/>
                <a:gd name="T74" fmla="*/ 108 w 159"/>
                <a:gd name="T75" fmla="*/ 19 h 252"/>
                <a:gd name="T76" fmla="*/ 96 w 159"/>
                <a:gd name="T77" fmla="*/ 19 h 252"/>
                <a:gd name="T78" fmla="*/ 81 w 159"/>
                <a:gd name="T79" fmla="*/ 17 h 252"/>
                <a:gd name="T80" fmla="*/ 71 w 159"/>
                <a:gd name="T81" fmla="*/ 17 h 252"/>
                <a:gd name="T82" fmla="*/ 69 w 159"/>
                <a:gd name="T83" fmla="*/ 42 h 252"/>
                <a:gd name="T84" fmla="*/ 84 w 159"/>
                <a:gd name="T85" fmla="*/ 68 h 252"/>
                <a:gd name="T86" fmla="*/ 83 w 159"/>
                <a:gd name="T87" fmla="*/ 83 h 252"/>
                <a:gd name="T88" fmla="*/ 75 w 159"/>
                <a:gd name="T89" fmla="*/ 89 h 252"/>
                <a:gd name="T90" fmla="*/ 75 w 159"/>
                <a:gd name="T91" fmla="*/ 100 h 252"/>
                <a:gd name="T92" fmla="*/ 71 w 159"/>
                <a:gd name="T93" fmla="*/ 95 h 252"/>
                <a:gd name="T94" fmla="*/ 62 w 159"/>
                <a:gd name="T95" fmla="*/ 79 h 252"/>
                <a:gd name="T96" fmla="*/ 65 w 159"/>
                <a:gd name="T97" fmla="*/ 68 h 252"/>
                <a:gd name="T98" fmla="*/ 52 w 159"/>
                <a:gd name="T99" fmla="*/ 61 h 252"/>
                <a:gd name="T100" fmla="*/ 45 w 159"/>
                <a:gd name="T101" fmla="*/ 54 h 252"/>
                <a:gd name="T102" fmla="*/ 3 w 159"/>
                <a:gd name="T103" fmla="*/ 7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 h="252">
                  <a:moveTo>
                    <a:pt x="3" y="78"/>
                  </a:moveTo>
                  <a:cubicBezTo>
                    <a:pt x="3" y="78"/>
                    <a:pt x="3" y="78"/>
                    <a:pt x="3" y="78"/>
                  </a:cubicBezTo>
                  <a:cubicBezTo>
                    <a:pt x="3" y="79"/>
                    <a:pt x="3" y="82"/>
                    <a:pt x="4" y="83"/>
                  </a:cubicBezTo>
                  <a:cubicBezTo>
                    <a:pt x="5" y="83"/>
                    <a:pt x="7" y="84"/>
                    <a:pt x="9" y="84"/>
                  </a:cubicBezTo>
                  <a:cubicBezTo>
                    <a:pt x="11" y="84"/>
                    <a:pt x="12" y="84"/>
                    <a:pt x="12" y="84"/>
                  </a:cubicBezTo>
                  <a:cubicBezTo>
                    <a:pt x="13" y="84"/>
                    <a:pt x="13" y="84"/>
                    <a:pt x="14" y="85"/>
                  </a:cubicBezTo>
                  <a:cubicBezTo>
                    <a:pt x="15" y="85"/>
                    <a:pt x="37" y="94"/>
                    <a:pt x="37" y="94"/>
                  </a:cubicBezTo>
                  <a:cubicBezTo>
                    <a:pt x="37" y="94"/>
                    <a:pt x="38" y="95"/>
                    <a:pt x="39" y="95"/>
                  </a:cubicBezTo>
                  <a:cubicBezTo>
                    <a:pt x="39" y="94"/>
                    <a:pt x="40" y="94"/>
                    <a:pt x="40" y="94"/>
                  </a:cubicBezTo>
                  <a:cubicBezTo>
                    <a:pt x="40" y="94"/>
                    <a:pt x="41" y="94"/>
                    <a:pt x="41" y="95"/>
                  </a:cubicBezTo>
                  <a:cubicBezTo>
                    <a:pt x="41" y="97"/>
                    <a:pt x="42" y="102"/>
                    <a:pt x="42" y="102"/>
                  </a:cubicBezTo>
                  <a:cubicBezTo>
                    <a:pt x="42" y="102"/>
                    <a:pt x="42" y="103"/>
                    <a:pt x="42" y="104"/>
                  </a:cubicBezTo>
                  <a:cubicBezTo>
                    <a:pt x="42" y="104"/>
                    <a:pt x="42" y="105"/>
                    <a:pt x="42" y="106"/>
                  </a:cubicBezTo>
                  <a:cubicBezTo>
                    <a:pt x="42" y="106"/>
                    <a:pt x="42" y="115"/>
                    <a:pt x="42" y="116"/>
                  </a:cubicBezTo>
                  <a:cubicBezTo>
                    <a:pt x="42" y="117"/>
                    <a:pt x="43" y="119"/>
                    <a:pt x="42" y="120"/>
                  </a:cubicBezTo>
                  <a:cubicBezTo>
                    <a:pt x="42" y="121"/>
                    <a:pt x="40" y="122"/>
                    <a:pt x="40" y="123"/>
                  </a:cubicBezTo>
                  <a:cubicBezTo>
                    <a:pt x="39" y="125"/>
                    <a:pt x="39" y="126"/>
                    <a:pt x="39" y="126"/>
                  </a:cubicBezTo>
                  <a:cubicBezTo>
                    <a:pt x="38" y="126"/>
                    <a:pt x="38" y="127"/>
                    <a:pt x="38" y="127"/>
                  </a:cubicBezTo>
                  <a:cubicBezTo>
                    <a:pt x="38" y="127"/>
                    <a:pt x="37" y="127"/>
                    <a:pt x="38" y="128"/>
                  </a:cubicBezTo>
                  <a:cubicBezTo>
                    <a:pt x="38" y="129"/>
                    <a:pt x="40" y="131"/>
                    <a:pt x="40" y="133"/>
                  </a:cubicBezTo>
                  <a:cubicBezTo>
                    <a:pt x="40" y="134"/>
                    <a:pt x="39" y="140"/>
                    <a:pt x="39" y="140"/>
                  </a:cubicBezTo>
                  <a:cubicBezTo>
                    <a:pt x="40" y="140"/>
                    <a:pt x="40" y="140"/>
                    <a:pt x="41" y="140"/>
                  </a:cubicBezTo>
                  <a:cubicBezTo>
                    <a:pt x="41" y="140"/>
                    <a:pt x="41" y="139"/>
                    <a:pt x="42" y="140"/>
                  </a:cubicBezTo>
                  <a:cubicBezTo>
                    <a:pt x="42" y="141"/>
                    <a:pt x="43" y="143"/>
                    <a:pt x="42" y="144"/>
                  </a:cubicBezTo>
                  <a:cubicBezTo>
                    <a:pt x="42" y="145"/>
                    <a:pt x="39" y="151"/>
                    <a:pt x="38" y="152"/>
                  </a:cubicBezTo>
                  <a:cubicBezTo>
                    <a:pt x="36" y="154"/>
                    <a:pt x="35" y="154"/>
                    <a:pt x="35" y="155"/>
                  </a:cubicBezTo>
                  <a:cubicBezTo>
                    <a:pt x="34" y="156"/>
                    <a:pt x="33" y="159"/>
                    <a:pt x="33" y="160"/>
                  </a:cubicBezTo>
                  <a:cubicBezTo>
                    <a:pt x="32" y="161"/>
                    <a:pt x="32" y="163"/>
                    <a:pt x="33" y="163"/>
                  </a:cubicBezTo>
                  <a:cubicBezTo>
                    <a:pt x="33" y="164"/>
                    <a:pt x="35" y="166"/>
                    <a:pt x="34" y="166"/>
                  </a:cubicBezTo>
                  <a:cubicBezTo>
                    <a:pt x="33" y="165"/>
                    <a:pt x="33" y="165"/>
                    <a:pt x="32" y="166"/>
                  </a:cubicBezTo>
                  <a:cubicBezTo>
                    <a:pt x="32" y="166"/>
                    <a:pt x="20" y="179"/>
                    <a:pt x="16" y="183"/>
                  </a:cubicBezTo>
                  <a:cubicBezTo>
                    <a:pt x="16" y="183"/>
                    <a:pt x="17" y="183"/>
                    <a:pt x="17" y="184"/>
                  </a:cubicBezTo>
                  <a:cubicBezTo>
                    <a:pt x="17" y="185"/>
                    <a:pt x="20" y="194"/>
                    <a:pt x="20" y="196"/>
                  </a:cubicBezTo>
                  <a:cubicBezTo>
                    <a:pt x="20" y="197"/>
                    <a:pt x="20" y="200"/>
                    <a:pt x="22" y="202"/>
                  </a:cubicBezTo>
                  <a:cubicBezTo>
                    <a:pt x="24" y="204"/>
                    <a:pt x="24" y="206"/>
                    <a:pt x="25" y="207"/>
                  </a:cubicBezTo>
                  <a:cubicBezTo>
                    <a:pt x="25" y="208"/>
                    <a:pt x="26" y="210"/>
                    <a:pt x="26" y="212"/>
                  </a:cubicBezTo>
                  <a:cubicBezTo>
                    <a:pt x="26" y="214"/>
                    <a:pt x="27" y="224"/>
                    <a:pt x="27" y="226"/>
                  </a:cubicBezTo>
                  <a:cubicBezTo>
                    <a:pt x="27" y="228"/>
                    <a:pt x="26" y="231"/>
                    <a:pt x="27" y="232"/>
                  </a:cubicBezTo>
                  <a:cubicBezTo>
                    <a:pt x="27" y="233"/>
                    <a:pt x="27" y="234"/>
                    <a:pt x="27" y="235"/>
                  </a:cubicBezTo>
                  <a:cubicBezTo>
                    <a:pt x="27" y="236"/>
                    <a:pt x="26" y="237"/>
                    <a:pt x="26" y="238"/>
                  </a:cubicBezTo>
                  <a:cubicBezTo>
                    <a:pt x="27" y="238"/>
                    <a:pt x="27" y="239"/>
                    <a:pt x="27" y="239"/>
                  </a:cubicBezTo>
                  <a:cubicBezTo>
                    <a:pt x="28" y="239"/>
                    <a:pt x="28" y="241"/>
                    <a:pt x="28" y="242"/>
                  </a:cubicBezTo>
                  <a:cubicBezTo>
                    <a:pt x="28" y="243"/>
                    <a:pt x="29" y="249"/>
                    <a:pt x="29" y="252"/>
                  </a:cubicBezTo>
                  <a:cubicBezTo>
                    <a:pt x="29" y="252"/>
                    <a:pt x="30" y="252"/>
                    <a:pt x="30" y="252"/>
                  </a:cubicBezTo>
                  <a:cubicBezTo>
                    <a:pt x="40" y="252"/>
                    <a:pt x="40" y="252"/>
                    <a:pt x="40" y="252"/>
                  </a:cubicBezTo>
                  <a:cubicBezTo>
                    <a:pt x="41" y="249"/>
                    <a:pt x="41" y="244"/>
                    <a:pt x="41" y="244"/>
                  </a:cubicBezTo>
                  <a:cubicBezTo>
                    <a:pt x="41" y="243"/>
                    <a:pt x="41" y="242"/>
                    <a:pt x="40" y="242"/>
                  </a:cubicBezTo>
                  <a:cubicBezTo>
                    <a:pt x="40" y="242"/>
                    <a:pt x="40" y="242"/>
                    <a:pt x="40" y="243"/>
                  </a:cubicBezTo>
                  <a:cubicBezTo>
                    <a:pt x="40" y="243"/>
                    <a:pt x="39" y="243"/>
                    <a:pt x="39" y="243"/>
                  </a:cubicBezTo>
                  <a:cubicBezTo>
                    <a:pt x="38" y="242"/>
                    <a:pt x="34" y="239"/>
                    <a:pt x="35" y="238"/>
                  </a:cubicBezTo>
                  <a:cubicBezTo>
                    <a:pt x="37" y="238"/>
                    <a:pt x="38" y="237"/>
                    <a:pt x="38" y="235"/>
                  </a:cubicBezTo>
                  <a:cubicBezTo>
                    <a:pt x="38" y="234"/>
                    <a:pt x="41" y="229"/>
                    <a:pt x="48" y="227"/>
                  </a:cubicBezTo>
                  <a:cubicBezTo>
                    <a:pt x="55" y="224"/>
                    <a:pt x="74" y="219"/>
                    <a:pt x="78" y="211"/>
                  </a:cubicBezTo>
                  <a:cubicBezTo>
                    <a:pt x="78" y="211"/>
                    <a:pt x="79" y="208"/>
                    <a:pt x="79" y="206"/>
                  </a:cubicBezTo>
                  <a:cubicBezTo>
                    <a:pt x="79" y="203"/>
                    <a:pt x="78" y="205"/>
                    <a:pt x="78" y="205"/>
                  </a:cubicBezTo>
                  <a:cubicBezTo>
                    <a:pt x="78" y="206"/>
                    <a:pt x="76" y="206"/>
                    <a:pt x="77" y="204"/>
                  </a:cubicBezTo>
                  <a:cubicBezTo>
                    <a:pt x="78" y="201"/>
                    <a:pt x="78" y="198"/>
                    <a:pt x="79" y="194"/>
                  </a:cubicBezTo>
                  <a:cubicBezTo>
                    <a:pt x="79" y="190"/>
                    <a:pt x="80" y="183"/>
                    <a:pt x="79" y="180"/>
                  </a:cubicBezTo>
                  <a:cubicBezTo>
                    <a:pt x="79" y="177"/>
                    <a:pt x="79" y="178"/>
                    <a:pt x="79" y="178"/>
                  </a:cubicBezTo>
                  <a:cubicBezTo>
                    <a:pt x="78" y="178"/>
                    <a:pt x="78" y="179"/>
                    <a:pt x="78" y="179"/>
                  </a:cubicBezTo>
                  <a:cubicBezTo>
                    <a:pt x="78" y="180"/>
                    <a:pt x="77" y="181"/>
                    <a:pt x="77" y="178"/>
                  </a:cubicBezTo>
                  <a:cubicBezTo>
                    <a:pt x="77" y="176"/>
                    <a:pt x="76" y="170"/>
                    <a:pt x="73" y="166"/>
                  </a:cubicBezTo>
                  <a:cubicBezTo>
                    <a:pt x="71" y="162"/>
                    <a:pt x="72" y="161"/>
                    <a:pt x="73" y="161"/>
                  </a:cubicBezTo>
                  <a:cubicBezTo>
                    <a:pt x="73" y="161"/>
                    <a:pt x="73" y="160"/>
                    <a:pt x="72" y="158"/>
                  </a:cubicBezTo>
                  <a:cubicBezTo>
                    <a:pt x="70" y="157"/>
                    <a:pt x="67" y="153"/>
                    <a:pt x="67" y="152"/>
                  </a:cubicBezTo>
                  <a:cubicBezTo>
                    <a:pt x="67" y="150"/>
                    <a:pt x="68" y="149"/>
                    <a:pt x="67" y="148"/>
                  </a:cubicBezTo>
                  <a:cubicBezTo>
                    <a:pt x="66" y="147"/>
                    <a:pt x="67" y="148"/>
                    <a:pt x="68" y="148"/>
                  </a:cubicBezTo>
                  <a:cubicBezTo>
                    <a:pt x="68" y="148"/>
                    <a:pt x="69" y="147"/>
                    <a:pt x="68" y="145"/>
                  </a:cubicBezTo>
                  <a:cubicBezTo>
                    <a:pt x="68" y="143"/>
                    <a:pt x="69" y="143"/>
                    <a:pt x="68" y="142"/>
                  </a:cubicBezTo>
                  <a:cubicBezTo>
                    <a:pt x="67" y="141"/>
                    <a:pt x="66" y="141"/>
                    <a:pt x="67" y="140"/>
                  </a:cubicBezTo>
                  <a:cubicBezTo>
                    <a:pt x="67" y="140"/>
                    <a:pt x="68" y="141"/>
                    <a:pt x="68" y="141"/>
                  </a:cubicBezTo>
                  <a:cubicBezTo>
                    <a:pt x="69" y="142"/>
                    <a:pt x="70" y="143"/>
                    <a:pt x="72" y="141"/>
                  </a:cubicBezTo>
                  <a:cubicBezTo>
                    <a:pt x="74" y="140"/>
                    <a:pt x="81" y="133"/>
                    <a:pt x="83" y="130"/>
                  </a:cubicBezTo>
                  <a:cubicBezTo>
                    <a:pt x="85" y="128"/>
                    <a:pt x="87" y="127"/>
                    <a:pt x="89" y="127"/>
                  </a:cubicBezTo>
                  <a:cubicBezTo>
                    <a:pt x="90" y="128"/>
                    <a:pt x="90" y="128"/>
                    <a:pt x="91" y="127"/>
                  </a:cubicBezTo>
                  <a:cubicBezTo>
                    <a:pt x="91" y="126"/>
                    <a:pt x="91" y="126"/>
                    <a:pt x="92" y="126"/>
                  </a:cubicBezTo>
                  <a:cubicBezTo>
                    <a:pt x="93" y="126"/>
                    <a:pt x="92" y="125"/>
                    <a:pt x="93" y="124"/>
                  </a:cubicBezTo>
                  <a:cubicBezTo>
                    <a:pt x="94" y="124"/>
                    <a:pt x="98" y="119"/>
                    <a:pt x="100" y="117"/>
                  </a:cubicBezTo>
                  <a:cubicBezTo>
                    <a:pt x="101" y="116"/>
                    <a:pt x="101" y="115"/>
                    <a:pt x="100" y="114"/>
                  </a:cubicBezTo>
                  <a:cubicBezTo>
                    <a:pt x="99" y="114"/>
                    <a:pt x="99" y="113"/>
                    <a:pt x="100" y="113"/>
                  </a:cubicBezTo>
                  <a:cubicBezTo>
                    <a:pt x="101" y="113"/>
                    <a:pt x="102" y="112"/>
                    <a:pt x="103" y="112"/>
                  </a:cubicBezTo>
                  <a:cubicBezTo>
                    <a:pt x="104" y="111"/>
                    <a:pt x="109" y="107"/>
                    <a:pt x="112" y="106"/>
                  </a:cubicBezTo>
                  <a:cubicBezTo>
                    <a:pt x="115" y="105"/>
                    <a:pt x="116" y="104"/>
                    <a:pt x="117" y="103"/>
                  </a:cubicBezTo>
                  <a:cubicBezTo>
                    <a:pt x="118" y="102"/>
                    <a:pt x="119" y="101"/>
                    <a:pt x="122" y="100"/>
                  </a:cubicBezTo>
                  <a:cubicBezTo>
                    <a:pt x="125" y="100"/>
                    <a:pt x="140" y="96"/>
                    <a:pt x="146" y="86"/>
                  </a:cubicBezTo>
                  <a:cubicBezTo>
                    <a:pt x="146" y="86"/>
                    <a:pt x="150" y="80"/>
                    <a:pt x="154" y="75"/>
                  </a:cubicBezTo>
                  <a:cubicBezTo>
                    <a:pt x="158" y="69"/>
                    <a:pt x="157" y="69"/>
                    <a:pt x="157" y="68"/>
                  </a:cubicBezTo>
                  <a:cubicBezTo>
                    <a:pt x="157" y="68"/>
                    <a:pt x="157" y="67"/>
                    <a:pt x="157" y="66"/>
                  </a:cubicBezTo>
                  <a:cubicBezTo>
                    <a:pt x="158" y="66"/>
                    <a:pt x="159" y="62"/>
                    <a:pt x="158" y="60"/>
                  </a:cubicBezTo>
                  <a:cubicBezTo>
                    <a:pt x="157" y="58"/>
                    <a:pt x="157" y="60"/>
                    <a:pt x="157" y="59"/>
                  </a:cubicBezTo>
                  <a:cubicBezTo>
                    <a:pt x="157" y="57"/>
                    <a:pt x="156" y="57"/>
                    <a:pt x="156" y="56"/>
                  </a:cubicBezTo>
                  <a:cubicBezTo>
                    <a:pt x="155" y="56"/>
                    <a:pt x="155" y="56"/>
                    <a:pt x="155" y="54"/>
                  </a:cubicBezTo>
                  <a:cubicBezTo>
                    <a:pt x="155" y="53"/>
                    <a:pt x="155" y="51"/>
                    <a:pt x="154" y="48"/>
                  </a:cubicBezTo>
                  <a:cubicBezTo>
                    <a:pt x="153" y="44"/>
                    <a:pt x="154" y="41"/>
                    <a:pt x="154" y="40"/>
                  </a:cubicBezTo>
                  <a:cubicBezTo>
                    <a:pt x="154" y="39"/>
                    <a:pt x="155" y="38"/>
                    <a:pt x="154" y="37"/>
                  </a:cubicBezTo>
                  <a:cubicBezTo>
                    <a:pt x="152" y="37"/>
                    <a:pt x="153" y="37"/>
                    <a:pt x="154" y="36"/>
                  </a:cubicBezTo>
                  <a:cubicBezTo>
                    <a:pt x="155" y="35"/>
                    <a:pt x="155" y="34"/>
                    <a:pt x="155" y="31"/>
                  </a:cubicBezTo>
                  <a:cubicBezTo>
                    <a:pt x="154" y="29"/>
                    <a:pt x="154" y="17"/>
                    <a:pt x="153" y="15"/>
                  </a:cubicBezTo>
                  <a:cubicBezTo>
                    <a:pt x="152" y="13"/>
                    <a:pt x="152" y="13"/>
                    <a:pt x="152" y="12"/>
                  </a:cubicBezTo>
                  <a:cubicBezTo>
                    <a:pt x="153" y="10"/>
                    <a:pt x="153" y="9"/>
                    <a:pt x="153" y="8"/>
                  </a:cubicBezTo>
                  <a:cubicBezTo>
                    <a:pt x="153" y="7"/>
                    <a:pt x="154" y="7"/>
                    <a:pt x="154" y="6"/>
                  </a:cubicBezTo>
                  <a:cubicBezTo>
                    <a:pt x="154" y="6"/>
                    <a:pt x="155" y="5"/>
                    <a:pt x="154" y="5"/>
                  </a:cubicBezTo>
                  <a:cubicBezTo>
                    <a:pt x="154" y="5"/>
                    <a:pt x="154" y="4"/>
                    <a:pt x="154" y="4"/>
                  </a:cubicBezTo>
                  <a:cubicBezTo>
                    <a:pt x="155" y="4"/>
                    <a:pt x="155" y="3"/>
                    <a:pt x="154" y="1"/>
                  </a:cubicBezTo>
                  <a:cubicBezTo>
                    <a:pt x="153" y="1"/>
                    <a:pt x="153" y="0"/>
                    <a:pt x="153" y="0"/>
                  </a:cubicBezTo>
                  <a:cubicBezTo>
                    <a:pt x="148" y="3"/>
                    <a:pt x="140" y="8"/>
                    <a:pt x="138" y="9"/>
                  </a:cubicBezTo>
                  <a:cubicBezTo>
                    <a:pt x="135" y="11"/>
                    <a:pt x="134" y="10"/>
                    <a:pt x="131" y="10"/>
                  </a:cubicBezTo>
                  <a:cubicBezTo>
                    <a:pt x="129" y="10"/>
                    <a:pt x="125" y="13"/>
                    <a:pt x="124" y="14"/>
                  </a:cubicBezTo>
                  <a:cubicBezTo>
                    <a:pt x="123" y="14"/>
                    <a:pt x="122" y="14"/>
                    <a:pt x="122" y="14"/>
                  </a:cubicBezTo>
                  <a:cubicBezTo>
                    <a:pt x="122" y="14"/>
                    <a:pt x="118" y="12"/>
                    <a:pt x="118" y="12"/>
                  </a:cubicBezTo>
                  <a:cubicBezTo>
                    <a:pt x="117" y="12"/>
                    <a:pt x="116" y="13"/>
                    <a:pt x="114" y="13"/>
                  </a:cubicBezTo>
                  <a:cubicBezTo>
                    <a:pt x="113" y="14"/>
                    <a:pt x="113" y="15"/>
                    <a:pt x="113" y="16"/>
                  </a:cubicBezTo>
                  <a:cubicBezTo>
                    <a:pt x="113" y="17"/>
                    <a:pt x="110" y="18"/>
                    <a:pt x="110" y="18"/>
                  </a:cubicBezTo>
                  <a:cubicBezTo>
                    <a:pt x="109" y="18"/>
                    <a:pt x="108" y="18"/>
                    <a:pt x="108" y="19"/>
                  </a:cubicBezTo>
                  <a:cubicBezTo>
                    <a:pt x="108" y="19"/>
                    <a:pt x="108" y="19"/>
                    <a:pt x="107" y="19"/>
                  </a:cubicBezTo>
                  <a:cubicBezTo>
                    <a:pt x="106" y="18"/>
                    <a:pt x="104" y="17"/>
                    <a:pt x="102" y="17"/>
                  </a:cubicBezTo>
                  <a:cubicBezTo>
                    <a:pt x="101" y="16"/>
                    <a:pt x="100" y="17"/>
                    <a:pt x="96" y="19"/>
                  </a:cubicBezTo>
                  <a:cubicBezTo>
                    <a:pt x="93" y="20"/>
                    <a:pt x="87" y="16"/>
                    <a:pt x="86" y="15"/>
                  </a:cubicBezTo>
                  <a:cubicBezTo>
                    <a:pt x="85" y="15"/>
                    <a:pt x="85" y="15"/>
                    <a:pt x="84" y="14"/>
                  </a:cubicBezTo>
                  <a:cubicBezTo>
                    <a:pt x="84" y="14"/>
                    <a:pt x="82" y="16"/>
                    <a:pt x="81" y="17"/>
                  </a:cubicBezTo>
                  <a:cubicBezTo>
                    <a:pt x="81" y="18"/>
                    <a:pt x="76" y="18"/>
                    <a:pt x="74" y="17"/>
                  </a:cubicBezTo>
                  <a:cubicBezTo>
                    <a:pt x="74" y="17"/>
                    <a:pt x="72" y="17"/>
                    <a:pt x="71" y="17"/>
                  </a:cubicBezTo>
                  <a:cubicBezTo>
                    <a:pt x="71" y="17"/>
                    <a:pt x="71" y="17"/>
                    <a:pt x="71" y="17"/>
                  </a:cubicBezTo>
                  <a:cubicBezTo>
                    <a:pt x="71" y="18"/>
                    <a:pt x="70" y="25"/>
                    <a:pt x="68" y="26"/>
                  </a:cubicBezTo>
                  <a:cubicBezTo>
                    <a:pt x="67" y="27"/>
                    <a:pt x="68" y="29"/>
                    <a:pt x="68" y="30"/>
                  </a:cubicBezTo>
                  <a:cubicBezTo>
                    <a:pt x="68" y="32"/>
                    <a:pt x="69" y="40"/>
                    <a:pt x="69" y="42"/>
                  </a:cubicBezTo>
                  <a:cubicBezTo>
                    <a:pt x="69" y="43"/>
                    <a:pt x="69" y="45"/>
                    <a:pt x="70" y="46"/>
                  </a:cubicBezTo>
                  <a:cubicBezTo>
                    <a:pt x="74" y="51"/>
                    <a:pt x="83" y="61"/>
                    <a:pt x="84" y="63"/>
                  </a:cubicBezTo>
                  <a:cubicBezTo>
                    <a:pt x="85" y="64"/>
                    <a:pt x="84" y="68"/>
                    <a:pt x="84" y="68"/>
                  </a:cubicBezTo>
                  <a:cubicBezTo>
                    <a:pt x="84" y="69"/>
                    <a:pt x="84" y="69"/>
                    <a:pt x="84" y="71"/>
                  </a:cubicBezTo>
                  <a:cubicBezTo>
                    <a:pt x="83" y="72"/>
                    <a:pt x="84" y="74"/>
                    <a:pt x="84" y="75"/>
                  </a:cubicBezTo>
                  <a:cubicBezTo>
                    <a:pt x="85" y="76"/>
                    <a:pt x="84" y="82"/>
                    <a:pt x="83" y="83"/>
                  </a:cubicBezTo>
                  <a:cubicBezTo>
                    <a:pt x="83" y="84"/>
                    <a:pt x="82" y="85"/>
                    <a:pt x="82" y="85"/>
                  </a:cubicBezTo>
                  <a:cubicBezTo>
                    <a:pt x="82" y="85"/>
                    <a:pt x="78" y="86"/>
                    <a:pt x="77" y="87"/>
                  </a:cubicBezTo>
                  <a:cubicBezTo>
                    <a:pt x="75" y="87"/>
                    <a:pt x="75" y="89"/>
                    <a:pt x="75" y="89"/>
                  </a:cubicBezTo>
                  <a:cubicBezTo>
                    <a:pt x="75" y="90"/>
                    <a:pt x="74" y="91"/>
                    <a:pt x="74" y="91"/>
                  </a:cubicBezTo>
                  <a:cubicBezTo>
                    <a:pt x="73" y="92"/>
                    <a:pt x="74" y="93"/>
                    <a:pt x="74" y="93"/>
                  </a:cubicBezTo>
                  <a:cubicBezTo>
                    <a:pt x="74" y="93"/>
                    <a:pt x="75" y="99"/>
                    <a:pt x="75" y="100"/>
                  </a:cubicBezTo>
                  <a:cubicBezTo>
                    <a:pt x="76" y="101"/>
                    <a:pt x="75" y="101"/>
                    <a:pt x="75" y="101"/>
                  </a:cubicBezTo>
                  <a:cubicBezTo>
                    <a:pt x="72" y="100"/>
                    <a:pt x="72" y="98"/>
                    <a:pt x="72" y="97"/>
                  </a:cubicBezTo>
                  <a:cubicBezTo>
                    <a:pt x="72" y="96"/>
                    <a:pt x="72" y="96"/>
                    <a:pt x="71" y="95"/>
                  </a:cubicBezTo>
                  <a:cubicBezTo>
                    <a:pt x="69" y="94"/>
                    <a:pt x="63" y="87"/>
                    <a:pt x="61" y="85"/>
                  </a:cubicBezTo>
                  <a:cubicBezTo>
                    <a:pt x="59" y="82"/>
                    <a:pt x="61" y="80"/>
                    <a:pt x="61" y="80"/>
                  </a:cubicBezTo>
                  <a:cubicBezTo>
                    <a:pt x="61" y="80"/>
                    <a:pt x="62" y="79"/>
                    <a:pt x="62" y="79"/>
                  </a:cubicBezTo>
                  <a:cubicBezTo>
                    <a:pt x="62" y="79"/>
                    <a:pt x="64" y="73"/>
                    <a:pt x="65" y="72"/>
                  </a:cubicBezTo>
                  <a:cubicBezTo>
                    <a:pt x="65" y="72"/>
                    <a:pt x="65" y="70"/>
                    <a:pt x="65" y="69"/>
                  </a:cubicBezTo>
                  <a:cubicBezTo>
                    <a:pt x="65" y="69"/>
                    <a:pt x="65" y="68"/>
                    <a:pt x="65" y="68"/>
                  </a:cubicBezTo>
                  <a:cubicBezTo>
                    <a:pt x="65" y="68"/>
                    <a:pt x="63" y="61"/>
                    <a:pt x="63" y="60"/>
                  </a:cubicBezTo>
                  <a:cubicBezTo>
                    <a:pt x="63" y="59"/>
                    <a:pt x="62" y="59"/>
                    <a:pt x="62" y="59"/>
                  </a:cubicBezTo>
                  <a:cubicBezTo>
                    <a:pt x="62" y="59"/>
                    <a:pt x="52" y="61"/>
                    <a:pt x="52" y="61"/>
                  </a:cubicBezTo>
                  <a:cubicBezTo>
                    <a:pt x="51" y="61"/>
                    <a:pt x="51" y="61"/>
                    <a:pt x="51" y="61"/>
                  </a:cubicBezTo>
                  <a:cubicBezTo>
                    <a:pt x="51" y="61"/>
                    <a:pt x="46" y="55"/>
                    <a:pt x="45" y="54"/>
                  </a:cubicBezTo>
                  <a:cubicBezTo>
                    <a:pt x="45" y="54"/>
                    <a:pt x="45" y="54"/>
                    <a:pt x="45" y="54"/>
                  </a:cubicBezTo>
                  <a:cubicBezTo>
                    <a:pt x="1" y="68"/>
                    <a:pt x="1" y="68"/>
                    <a:pt x="1" y="68"/>
                  </a:cubicBezTo>
                  <a:cubicBezTo>
                    <a:pt x="1" y="68"/>
                    <a:pt x="0" y="68"/>
                    <a:pt x="0" y="68"/>
                  </a:cubicBezTo>
                  <a:cubicBezTo>
                    <a:pt x="0" y="69"/>
                    <a:pt x="3" y="76"/>
                    <a:pt x="3" y="7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0" name="Freeform 777">
              <a:extLst>
                <a:ext uri="{FF2B5EF4-FFF2-40B4-BE49-F238E27FC236}">
                  <a16:creationId xmlns="" xmlns:a16="http://schemas.microsoft.com/office/drawing/2014/main" id="{801AD3E4-707C-42B6-9E07-8DCA54D66E9C}"/>
                </a:ext>
              </a:extLst>
            </p:cNvPr>
            <p:cNvSpPr>
              <a:spLocks/>
            </p:cNvSpPr>
            <p:nvPr/>
          </p:nvSpPr>
          <p:spPr bwMode="auto">
            <a:xfrm>
              <a:off x="3340522" y="3481347"/>
              <a:ext cx="119989" cy="109991"/>
            </a:xfrm>
            <a:custGeom>
              <a:avLst/>
              <a:gdLst>
                <a:gd name="T0" fmla="*/ 11 w 116"/>
                <a:gd name="T1" fmla="*/ 54 h 106"/>
                <a:gd name="T2" fmla="*/ 24 w 116"/>
                <a:gd name="T3" fmla="*/ 67 h 106"/>
                <a:gd name="T4" fmla="*/ 30 w 116"/>
                <a:gd name="T5" fmla="*/ 76 h 106"/>
                <a:gd name="T6" fmla="*/ 36 w 116"/>
                <a:gd name="T7" fmla="*/ 80 h 106"/>
                <a:gd name="T8" fmla="*/ 40 w 116"/>
                <a:gd name="T9" fmla="*/ 92 h 106"/>
                <a:gd name="T10" fmla="*/ 52 w 116"/>
                <a:gd name="T11" fmla="*/ 95 h 106"/>
                <a:gd name="T12" fmla="*/ 57 w 116"/>
                <a:gd name="T13" fmla="*/ 99 h 106"/>
                <a:gd name="T14" fmla="*/ 64 w 116"/>
                <a:gd name="T15" fmla="*/ 102 h 106"/>
                <a:gd name="T16" fmla="*/ 84 w 116"/>
                <a:gd name="T17" fmla="*/ 104 h 106"/>
                <a:gd name="T18" fmla="*/ 89 w 116"/>
                <a:gd name="T19" fmla="*/ 106 h 106"/>
                <a:gd name="T20" fmla="*/ 107 w 116"/>
                <a:gd name="T21" fmla="*/ 89 h 106"/>
                <a:gd name="T22" fmla="*/ 106 w 116"/>
                <a:gd name="T23" fmla="*/ 83 h 106"/>
                <a:gd name="T24" fmla="*/ 111 w 116"/>
                <a:gd name="T25" fmla="*/ 75 h 106"/>
                <a:gd name="T26" fmla="*/ 115 w 116"/>
                <a:gd name="T27" fmla="*/ 63 h 106"/>
                <a:gd name="T28" fmla="*/ 112 w 116"/>
                <a:gd name="T29" fmla="*/ 63 h 106"/>
                <a:gd name="T30" fmla="*/ 111 w 116"/>
                <a:gd name="T31" fmla="*/ 51 h 106"/>
                <a:gd name="T32" fmla="*/ 112 w 116"/>
                <a:gd name="T33" fmla="*/ 49 h 106"/>
                <a:gd name="T34" fmla="*/ 115 w 116"/>
                <a:gd name="T35" fmla="*/ 43 h 106"/>
                <a:gd name="T36" fmla="*/ 115 w 116"/>
                <a:gd name="T37" fmla="*/ 29 h 106"/>
                <a:gd name="T38" fmla="*/ 115 w 116"/>
                <a:gd name="T39" fmla="*/ 25 h 106"/>
                <a:gd name="T40" fmla="*/ 113 w 116"/>
                <a:gd name="T41" fmla="*/ 17 h 106"/>
                <a:gd name="T42" fmla="*/ 110 w 116"/>
                <a:gd name="T43" fmla="*/ 17 h 106"/>
                <a:gd name="T44" fmla="*/ 85 w 116"/>
                <a:gd name="T45" fmla="*/ 7 h 106"/>
                <a:gd name="T46" fmla="*/ 77 w 116"/>
                <a:gd name="T47" fmla="*/ 6 h 106"/>
                <a:gd name="T48" fmla="*/ 76 w 116"/>
                <a:gd name="T49" fmla="*/ 1 h 106"/>
                <a:gd name="T50" fmla="*/ 70 w 116"/>
                <a:gd name="T51" fmla="*/ 1 h 106"/>
                <a:gd name="T52" fmla="*/ 56 w 116"/>
                <a:gd name="T53" fmla="*/ 5 h 106"/>
                <a:gd name="T54" fmla="*/ 53 w 116"/>
                <a:gd name="T55" fmla="*/ 11 h 106"/>
                <a:gd name="T56" fmla="*/ 44 w 116"/>
                <a:gd name="T57" fmla="*/ 18 h 106"/>
                <a:gd name="T58" fmla="*/ 35 w 116"/>
                <a:gd name="T59" fmla="*/ 26 h 106"/>
                <a:gd name="T60" fmla="*/ 27 w 116"/>
                <a:gd name="T61" fmla="*/ 36 h 106"/>
                <a:gd name="T62" fmla="*/ 2 w 116"/>
                <a:gd name="T63" fmla="*/ 34 h 106"/>
                <a:gd name="T64" fmla="*/ 0 w 116"/>
                <a:gd name="T65" fmla="*/ 3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06">
                  <a:moveTo>
                    <a:pt x="10" y="52"/>
                  </a:moveTo>
                  <a:cubicBezTo>
                    <a:pt x="10" y="52"/>
                    <a:pt x="11" y="53"/>
                    <a:pt x="11" y="54"/>
                  </a:cubicBezTo>
                  <a:cubicBezTo>
                    <a:pt x="11" y="54"/>
                    <a:pt x="13" y="61"/>
                    <a:pt x="16" y="63"/>
                  </a:cubicBezTo>
                  <a:cubicBezTo>
                    <a:pt x="19" y="65"/>
                    <a:pt x="22" y="67"/>
                    <a:pt x="24" y="67"/>
                  </a:cubicBezTo>
                  <a:cubicBezTo>
                    <a:pt x="26" y="68"/>
                    <a:pt x="30" y="69"/>
                    <a:pt x="30" y="72"/>
                  </a:cubicBezTo>
                  <a:cubicBezTo>
                    <a:pt x="30" y="75"/>
                    <a:pt x="30" y="76"/>
                    <a:pt x="30" y="76"/>
                  </a:cubicBezTo>
                  <a:cubicBezTo>
                    <a:pt x="31" y="76"/>
                    <a:pt x="36" y="75"/>
                    <a:pt x="36" y="76"/>
                  </a:cubicBezTo>
                  <a:cubicBezTo>
                    <a:pt x="36" y="78"/>
                    <a:pt x="36" y="79"/>
                    <a:pt x="36" y="80"/>
                  </a:cubicBezTo>
                  <a:cubicBezTo>
                    <a:pt x="36" y="81"/>
                    <a:pt x="36" y="83"/>
                    <a:pt x="36" y="83"/>
                  </a:cubicBezTo>
                  <a:cubicBezTo>
                    <a:pt x="36" y="84"/>
                    <a:pt x="40" y="92"/>
                    <a:pt x="40" y="92"/>
                  </a:cubicBezTo>
                  <a:cubicBezTo>
                    <a:pt x="40" y="92"/>
                    <a:pt x="40" y="92"/>
                    <a:pt x="42" y="93"/>
                  </a:cubicBezTo>
                  <a:cubicBezTo>
                    <a:pt x="43" y="93"/>
                    <a:pt x="51" y="95"/>
                    <a:pt x="52" y="95"/>
                  </a:cubicBezTo>
                  <a:cubicBezTo>
                    <a:pt x="54" y="95"/>
                    <a:pt x="57" y="96"/>
                    <a:pt x="56" y="96"/>
                  </a:cubicBezTo>
                  <a:cubicBezTo>
                    <a:pt x="56" y="97"/>
                    <a:pt x="56" y="98"/>
                    <a:pt x="57" y="99"/>
                  </a:cubicBezTo>
                  <a:cubicBezTo>
                    <a:pt x="57" y="99"/>
                    <a:pt x="59" y="101"/>
                    <a:pt x="61" y="102"/>
                  </a:cubicBezTo>
                  <a:cubicBezTo>
                    <a:pt x="62" y="102"/>
                    <a:pt x="63" y="102"/>
                    <a:pt x="64" y="102"/>
                  </a:cubicBezTo>
                  <a:cubicBezTo>
                    <a:pt x="65" y="102"/>
                    <a:pt x="73" y="103"/>
                    <a:pt x="76" y="103"/>
                  </a:cubicBezTo>
                  <a:cubicBezTo>
                    <a:pt x="78" y="103"/>
                    <a:pt x="84" y="104"/>
                    <a:pt x="84" y="104"/>
                  </a:cubicBezTo>
                  <a:cubicBezTo>
                    <a:pt x="85" y="104"/>
                    <a:pt x="89" y="105"/>
                    <a:pt x="89" y="105"/>
                  </a:cubicBezTo>
                  <a:cubicBezTo>
                    <a:pt x="89" y="105"/>
                    <a:pt x="89" y="105"/>
                    <a:pt x="89" y="106"/>
                  </a:cubicBezTo>
                  <a:cubicBezTo>
                    <a:pt x="93" y="102"/>
                    <a:pt x="105" y="89"/>
                    <a:pt x="105" y="89"/>
                  </a:cubicBezTo>
                  <a:cubicBezTo>
                    <a:pt x="106" y="88"/>
                    <a:pt x="106" y="88"/>
                    <a:pt x="107" y="89"/>
                  </a:cubicBezTo>
                  <a:cubicBezTo>
                    <a:pt x="108" y="89"/>
                    <a:pt x="106" y="87"/>
                    <a:pt x="106" y="86"/>
                  </a:cubicBezTo>
                  <a:cubicBezTo>
                    <a:pt x="105" y="86"/>
                    <a:pt x="105" y="84"/>
                    <a:pt x="106" y="83"/>
                  </a:cubicBezTo>
                  <a:cubicBezTo>
                    <a:pt x="106" y="82"/>
                    <a:pt x="107" y="79"/>
                    <a:pt x="108" y="78"/>
                  </a:cubicBezTo>
                  <a:cubicBezTo>
                    <a:pt x="108" y="77"/>
                    <a:pt x="109" y="77"/>
                    <a:pt x="111" y="75"/>
                  </a:cubicBezTo>
                  <a:cubicBezTo>
                    <a:pt x="112" y="74"/>
                    <a:pt x="115" y="68"/>
                    <a:pt x="115" y="67"/>
                  </a:cubicBezTo>
                  <a:cubicBezTo>
                    <a:pt x="116" y="66"/>
                    <a:pt x="115" y="64"/>
                    <a:pt x="115" y="63"/>
                  </a:cubicBezTo>
                  <a:cubicBezTo>
                    <a:pt x="114" y="62"/>
                    <a:pt x="114" y="63"/>
                    <a:pt x="114" y="63"/>
                  </a:cubicBezTo>
                  <a:cubicBezTo>
                    <a:pt x="113" y="63"/>
                    <a:pt x="113" y="63"/>
                    <a:pt x="112" y="63"/>
                  </a:cubicBezTo>
                  <a:cubicBezTo>
                    <a:pt x="112" y="63"/>
                    <a:pt x="113" y="57"/>
                    <a:pt x="113" y="56"/>
                  </a:cubicBezTo>
                  <a:cubicBezTo>
                    <a:pt x="113" y="54"/>
                    <a:pt x="111" y="52"/>
                    <a:pt x="111" y="51"/>
                  </a:cubicBezTo>
                  <a:cubicBezTo>
                    <a:pt x="110" y="50"/>
                    <a:pt x="111" y="50"/>
                    <a:pt x="111" y="50"/>
                  </a:cubicBezTo>
                  <a:cubicBezTo>
                    <a:pt x="111" y="50"/>
                    <a:pt x="111" y="49"/>
                    <a:pt x="112" y="49"/>
                  </a:cubicBezTo>
                  <a:cubicBezTo>
                    <a:pt x="112" y="49"/>
                    <a:pt x="112" y="48"/>
                    <a:pt x="113" y="46"/>
                  </a:cubicBezTo>
                  <a:cubicBezTo>
                    <a:pt x="113" y="45"/>
                    <a:pt x="115" y="44"/>
                    <a:pt x="115" y="43"/>
                  </a:cubicBezTo>
                  <a:cubicBezTo>
                    <a:pt x="116" y="42"/>
                    <a:pt x="115" y="40"/>
                    <a:pt x="115" y="39"/>
                  </a:cubicBezTo>
                  <a:cubicBezTo>
                    <a:pt x="115" y="38"/>
                    <a:pt x="115" y="29"/>
                    <a:pt x="115" y="29"/>
                  </a:cubicBezTo>
                  <a:cubicBezTo>
                    <a:pt x="115" y="28"/>
                    <a:pt x="115" y="27"/>
                    <a:pt x="115" y="27"/>
                  </a:cubicBezTo>
                  <a:cubicBezTo>
                    <a:pt x="115" y="26"/>
                    <a:pt x="115" y="25"/>
                    <a:pt x="115" y="25"/>
                  </a:cubicBezTo>
                  <a:cubicBezTo>
                    <a:pt x="115" y="25"/>
                    <a:pt x="114" y="20"/>
                    <a:pt x="114" y="18"/>
                  </a:cubicBezTo>
                  <a:cubicBezTo>
                    <a:pt x="114" y="17"/>
                    <a:pt x="113" y="17"/>
                    <a:pt x="113" y="17"/>
                  </a:cubicBezTo>
                  <a:cubicBezTo>
                    <a:pt x="113" y="17"/>
                    <a:pt x="112" y="17"/>
                    <a:pt x="112" y="18"/>
                  </a:cubicBezTo>
                  <a:cubicBezTo>
                    <a:pt x="111" y="18"/>
                    <a:pt x="110" y="17"/>
                    <a:pt x="110" y="17"/>
                  </a:cubicBezTo>
                  <a:cubicBezTo>
                    <a:pt x="110" y="17"/>
                    <a:pt x="88" y="8"/>
                    <a:pt x="87" y="8"/>
                  </a:cubicBezTo>
                  <a:cubicBezTo>
                    <a:pt x="86" y="7"/>
                    <a:pt x="86" y="7"/>
                    <a:pt x="85" y="7"/>
                  </a:cubicBezTo>
                  <a:cubicBezTo>
                    <a:pt x="85" y="7"/>
                    <a:pt x="84" y="7"/>
                    <a:pt x="82" y="7"/>
                  </a:cubicBezTo>
                  <a:cubicBezTo>
                    <a:pt x="80" y="7"/>
                    <a:pt x="78" y="6"/>
                    <a:pt x="77" y="6"/>
                  </a:cubicBezTo>
                  <a:cubicBezTo>
                    <a:pt x="76" y="5"/>
                    <a:pt x="76" y="2"/>
                    <a:pt x="76" y="1"/>
                  </a:cubicBezTo>
                  <a:cubicBezTo>
                    <a:pt x="76" y="1"/>
                    <a:pt x="76" y="1"/>
                    <a:pt x="76" y="1"/>
                  </a:cubicBezTo>
                  <a:cubicBezTo>
                    <a:pt x="76" y="1"/>
                    <a:pt x="75" y="1"/>
                    <a:pt x="75" y="1"/>
                  </a:cubicBezTo>
                  <a:cubicBezTo>
                    <a:pt x="74" y="1"/>
                    <a:pt x="72" y="1"/>
                    <a:pt x="70" y="1"/>
                  </a:cubicBezTo>
                  <a:cubicBezTo>
                    <a:pt x="67" y="0"/>
                    <a:pt x="61" y="2"/>
                    <a:pt x="61" y="3"/>
                  </a:cubicBezTo>
                  <a:cubicBezTo>
                    <a:pt x="60" y="3"/>
                    <a:pt x="56" y="5"/>
                    <a:pt x="56" y="5"/>
                  </a:cubicBezTo>
                  <a:cubicBezTo>
                    <a:pt x="55" y="6"/>
                    <a:pt x="55" y="6"/>
                    <a:pt x="54" y="6"/>
                  </a:cubicBezTo>
                  <a:cubicBezTo>
                    <a:pt x="54" y="7"/>
                    <a:pt x="53" y="9"/>
                    <a:pt x="53" y="11"/>
                  </a:cubicBezTo>
                  <a:cubicBezTo>
                    <a:pt x="53" y="14"/>
                    <a:pt x="53" y="13"/>
                    <a:pt x="52" y="15"/>
                  </a:cubicBezTo>
                  <a:cubicBezTo>
                    <a:pt x="51" y="16"/>
                    <a:pt x="46" y="18"/>
                    <a:pt x="44" y="18"/>
                  </a:cubicBezTo>
                  <a:cubicBezTo>
                    <a:pt x="42" y="19"/>
                    <a:pt x="41" y="20"/>
                    <a:pt x="39" y="21"/>
                  </a:cubicBezTo>
                  <a:cubicBezTo>
                    <a:pt x="38" y="22"/>
                    <a:pt x="35" y="24"/>
                    <a:pt x="35" y="26"/>
                  </a:cubicBezTo>
                  <a:cubicBezTo>
                    <a:pt x="34" y="27"/>
                    <a:pt x="32" y="29"/>
                    <a:pt x="31" y="30"/>
                  </a:cubicBezTo>
                  <a:cubicBezTo>
                    <a:pt x="30" y="31"/>
                    <a:pt x="28" y="34"/>
                    <a:pt x="27" y="36"/>
                  </a:cubicBezTo>
                  <a:cubicBezTo>
                    <a:pt x="25" y="38"/>
                    <a:pt x="20" y="38"/>
                    <a:pt x="18" y="38"/>
                  </a:cubicBezTo>
                  <a:cubicBezTo>
                    <a:pt x="17" y="38"/>
                    <a:pt x="5" y="35"/>
                    <a:pt x="2" y="34"/>
                  </a:cubicBezTo>
                  <a:cubicBezTo>
                    <a:pt x="1" y="34"/>
                    <a:pt x="1" y="34"/>
                    <a:pt x="0" y="34"/>
                  </a:cubicBezTo>
                  <a:cubicBezTo>
                    <a:pt x="0" y="34"/>
                    <a:pt x="0" y="34"/>
                    <a:pt x="0" y="35"/>
                  </a:cubicBezTo>
                  <a:cubicBezTo>
                    <a:pt x="1" y="36"/>
                    <a:pt x="10" y="52"/>
                    <a:pt x="10" y="5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1" name="Freeform 778">
              <a:extLst>
                <a:ext uri="{FF2B5EF4-FFF2-40B4-BE49-F238E27FC236}">
                  <a16:creationId xmlns="" xmlns:a16="http://schemas.microsoft.com/office/drawing/2014/main" id="{990CFF95-9D8A-4A32-BC82-B3CEFCA53F48}"/>
                </a:ext>
              </a:extLst>
            </p:cNvPr>
            <p:cNvSpPr>
              <a:spLocks/>
            </p:cNvSpPr>
            <p:nvPr/>
          </p:nvSpPr>
          <p:spPr bwMode="auto">
            <a:xfrm>
              <a:off x="3453846" y="3384689"/>
              <a:ext cx="49996" cy="122211"/>
            </a:xfrm>
            <a:custGeom>
              <a:avLst/>
              <a:gdLst>
                <a:gd name="T0" fmla="*/ 9 w 49"/>
                <a:gd name="T1" fmla="*/ 70 h 117"/>
                <a:gd name="T2" fmla="*/ 16 w 49"/>
                <a:gd name="T3" fmla="*/ 77 h 117"/>
                <a:gd name="T4" fmla="*/ 27 w 49"/>
                <a:gd name="T5" fmla="*/ 76 h 117"/>
                <a:gd name="T6" fmla="*/ 29 w 49"/>
                <a:gd name="T7" fmla="*/ 85 h 117"/>
                <a:gd name="T8" fmla="*/ 26 w 49"/>
                <a:gd name="T9" fmla="*/ 95 h 117"/>
                <a:gd name="T10" fmla="*/ 25 w 49"/>
                <a:gd name="T11" fmla="*/ 101 h 117"/>
                <a:gd name="T12" fmla="*/ 36 w 49"/>
                <a:gd name="T13" fmla="*/ 113 h 117"/>
                <a:gd name="T14" fmla="*/ 39 w 49"/>
                <a:gd name="T15" fmla="*/ 116 h 117"/>
                <a:gd name="T16" fmla="*/ 38 w 49"/>
                <a:gd name="T17" fmla="*/ 107 h 117"/>
                <a:gd name="T18" fmla="*/ 41 w 49"/>
                <a:gd name="T19" fmla="*/ 103 h 117"/>
                <a:gd name="T20" fmla="*/ 47 w 49"/>
                <a:gd name="T21" fmla="*/ 99 h 117"/>
                <a:gd name="T22" fmla="*/ 48 w 49"/>
                <a:gd name="T23" fmla="*/ 87 h 117"/>
                <a:gd name="T24" fmla="*/ 48 w 49"/>
                <a:gd name="T25" fmla="*/ 79 h 117"/>
                <a:gd name="T26" fmla="*/ 35 w 49"/>
                <a:gd name="T27" fmla="*/ 65 h 117"/>
                <a:gd name="T28" fmla="*/ 38 w 49"/>
                <a:gd name="T29" fmla="*/ 73 h 117"/>
                <a:gd name="T30" fmla="*/ 31 w 49"/>
                <a:gd name="T31" fmla="*/ 72 h 117"/>
                <a:gd name="T32" fmla="*/ 29 w 49"/>
                <a:gd name="T33" fmla="*/ 63 h 117"/>
                <a:gd name="T34" fmla="*/ 24 w 49"/>
                <a:gd name="T35" fmla="*/ 48 h 117"/>
                <a:gd name="T36" fmla="*/ 25 w 49"/>
                <a:gd name="T37" fmla="*/ 28 h 117"/>
                <a:gd name="T38" fmla="*/ 24 w 49"/>
                <a:gd name="T39" fmla="*/ 13 h 117"/>
                <a:gd name="T40" fmla="*/ 20 w 49"/>
                <a:gd name="T41" fmla="*/ 5 h 117"/>
                <a:gd name="T42" fmla="*/ 5 w 49"/>
                <a:gd name="T43" fmla="*/ 0 h 117"/>
                <a:gd name="T44" fmla="*/ 11 w 49"/>
                <a:gd name="T45" fmla="*/ 7 h 117"/>
                <a:gd name="T46" fmla="*/ 16 w 49"/>
                <a:gd name="T47" fmla="*/ 17 h 117"/>
                <a:gd name="T48" fmla="*/ 11 w 49"/>
                <a:gd name="T49" fmla="*/ 21 h 117"/>
                <a:gd name="T50" fmla="*/ 10 w 49"/>
                <a:gd name="T51" fmla="*/ 25 h 117"/>
                <a:gd name="T52" fmla="*/ 10 w 49"/>
                <a:gd name="T53" fmla="*/ 37 h 117"/>
                <a:gd name="T54" fmla="*/ 13 w 49"/>
                <a:gd name="T55" fmla="*/ 44 h 117"/>
                <a:gd name="T56" fmla="*/ 9 w 49"/>
                <a:gd name="T57" fmla="*/ 48 h 117"/>
                <a:gd name="T58" fmla="*/ 7 w 49"/>
                <a:gd name="T59" fmla="*/ 48 h 117"/>
                <a:gd name="T60" fmla="*/ 4 w 49"/>
                <a:gd name="T61" fmla="*/ 61 h 117"/>
                <a:gd name="T62" fmla="*/ 1 w 49"/>
                <a:gd name="T63" fmla="*/ 64 h 117"/>
                <a:gd name="T64" fmla="*/ 7 w 49"/>
                <a:gd name="T65"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117">
                  <a:moveTo>
                    <a:pt x="9" y="70"/>
                  </a:moveTo>
                  <a:cubicBezTo>
                    <a:pt x="9" y="70"/>
                    <a:pt x="9" y="70"/>
                    <a:pt x="9" y="70"/>
                  </a:cubicBezTo>
                  <a:cubicBezTo>
                    <a:pt x="10" y="71"/>
                    <a:pt x="15" y="77"/>
                    <a:pt x="15" y="77"/>
                  </a:cubicBezTo>
                  <a:cubicBezTo>
                    <a:pt x="15" y="77"/>
                    <a:pt x="15" y="77"/>
                    <a:pt x="16" y="77"/>
                  </a:cubicBezTo>
                  <a:cubicBezTo>
                    <a:pt x="16" y="77"/>
                    <a:pt x="26" y="75"/>
                    <a:pt x="26" y="75"/>
                  </a:cubicBezTo>
                  <a:cubicBezTo>
                    <a:pt x="26" y="75"/>
                    <a:pt x="27" y="75"/>
                    <a:pt x="27" y="76"/>
                  </a:cubicBezTo>
                  <a:cubicBezTo>
                    <a:pt x="27" y="77"/>
                    <a:pt x="29" y="84"/>
                    <a:pt x="29" y="84"/>
                  </a:cubicBezTo>
                  <a:cubicBezTo>
                    <a:pt x="29" y="84"/>
                    <a:pt x="29" y="85"/>
                    <a:pt x="29" y="85"/>
                  </a:cubicBezTo>
                  <a:cubicBezTo>
                    <a:pt x="29" y="86"/>
                    <a:pt x="29" y="88"/>
                    <a:pt x="29" y="88"/>
                  </a:cubicBezTo>
                  <a:cubicBezTo>
                    <a:pt x="28" y="89"/>
                    <a:pt x="26" y="95"/>
                    <a:pt x="26" y="95"/>
                  </a:cubicBezTo>
                  <a:cubicBezTo>
                    <a:pt x="26" y="95"/>
                    <a:pt x="25" y="96"/>
                    <a:pt x="25" y="96"/>
                  </a:cubicBezTo>
                  <a:cubicBezTo>
                    <a:pt x="25" y="96"/>
                    <a:pt x="23" y="98"/>
                    <a:pt x="25" y="101"/>
                  </a:cubicBezTo>
                  <a:cubicBezTo>
                    <a:pt x="27" y="103"/>
                    <a:pt x="33" y="110"/>
                    <a:pt x="35" y="111"/>
                  </a:cubicBezTo>
                  <a:cubicBezTo>
                    <a:pt x="36" y="112"/>
                    <a:pt x="36" y="112"/>
                    <a:pt x="36" y="113"/>
                  </a:cubicBezTo>
                  <a:cubicBezTo>
                    <a:pt x="36" y="114"/>
                    <a:pt x="36" y="116"/>
                    <a:pt x="39" y="117"/>
                  </a:cubicBezTo>
                  <a:cubicBezTo>
                    <a:pt x="39" y="117"/>
                    <a:pt x="40" y="117"/>
                    <a:pt x="39" y="116"/>
                  </a:cubicBezTo>
                  <a:cubicBezTo>
                    <a:pt x="39" y="115"/>
                    <a:pt x="38" y="109"/>
                    <a:pt x="38" y="109"/>
                  </a:cubicBezTo>
                  <a:cubicBezTo>
                    <a:pt x="38" y="109"/>
                    <a:pt x="37" y="108"/>
                    <a:pt x="38" y="107"/>
                  </a:cubicBezTo>
                  <a:cubicBezTo>
                    <a:pt x="38" y="107"/>
                    <a:pt x="39" y="106"/>
                    <a:pt x="39" y="105"/>
                  </a:cubicBezTo>
                  <a:cubicBezTo>
                    <a:pt x="39" y="105"/>
                    <a:pt x="39" y="103"/>
                    <a:pt x="41" y="103"/>
                  </a:cubicBezTo>
                  <a:cubicBezTo>
                    <a:pt x="42" y="102"/>
                    <a:pt x="46" y="101"/>
                    <a:pt x="46" y="101"/>
                  </a:cubicBezTo>
                  <a:cubicBezTo>
                    <a:pt x="46" y="101"/>
                    <a:pt x="47" y="100"/>
                    <a:pt x="47" y="99"/>
                  </a:cubicBezTo>
                  <a:cubicBezTo>
                    <a:pt x="48" y="98"/>
                    <a:pt x="49" y="92"/>
                    <a:pt x="48" y="91"/>
                  </a:cubicBezTo>
                  <a:cubicBezTo>
                    <a:pt x="48" y="90"/>
                    <a:pt x="47" y="88"/>
                    <a:pt x="48" y="87"/>
                  </a:cubicBezTo>
                  <a:cubicBezTo>
                    <a:pt x="48" y="85"/>
                    <a:pt x="48" y="85"/>
                    <a:pt x="48" y="84"/>
                  </a:cubicBezTo>
                  <a:cubicBezTo>
                    <a:pt x="48" y="84"/>
                    <a:pt x="49" y="80"/>
                    <a:pt x="48" y="79"/>
                  </a:cubicBezTo>
                  <a:cubicBezTo>
                    <a:pt x="47" y="77"/>
                    <a:pt x="38" y="67"/>
                    <a:pt x="34" y="62"/>
                  </a:cubicBezTo>
                  <a:cubicBezTo>
                    <a:pt x="34" y="63"/>
                    <a:pt x="35" y="64"/>
                    <a:pt x="35" y="65"/>
                  </a:cubicBezTo>
                  <a:cubicBezTo>
                    <a:pt x="36" y="65"/>
                    <a:pt x="36" y="66"/>
                    <a:pt x="37" y="68"/>
                  </a:cubicBezTo>
                  <a:cubicBezTo>
                    <a:pt x="38" y="70"/>
                    <a:pt x="41" y="76"/>
                    <a:pt x="38" y="73"/>
                  </a:cubicBezTo>
                  <a:cubicBezTo>
                    <a:pt x="35" y="71"/>
                    <a:pt x="34" y="68"/>
                    <a:pt x="33" y="70"/>
                  </a:cubicBezTo>
                  <a:cubicBezTo>
                    <a:pt x="33" y="72"/>
                    <a:pt x="32" y="73"/>
                    <a:pt x="31" y="72"/>
                  </a:cubicBezTo>
                  <a:cubicBezTo>
                    <a:pt x="30" y="71"/>
                    <a:pt x="29" y="70"/>
                    <a:pt x="29" y="68"/>
                  </a:cubicBezTo>
                  <a:cubicBezTo>
                    <a:pt x="30" y="66"/>
                    <a:pt x="30" y="64"/>
                    <a:pt x="29" y="63"/>
                  </a:cubicBezTo>
                  <a:cubicBezTo>
                    <a:pt x="28" y="62"/>
                    <a:pt x="26" y="61"/>
                    <a:pt x="26" y="58"/>
                  </a:cubicBezTo>
                  <a:cubicBezTo>
                    <a:pt x="26" y="55"/>
                    <a:pt x="25" y="50"/>
                    <a:pt x="24" y="48"/>
                  </a:cubicBezTo>
                  <a:cubicBezTo>
                    <a:pt x="22" y="45"/>
                    <a:pt x="21" y="42"/>
                    <a:pt x="23" y="39"/>
                  </a:cubicBezTo>
                  <a:cubicBezTo>
                    <a:pt x="24" y="35"/>
                    <a:pt x="27" y="35"/>
                    <a:pt x="25" y="28"/>
                  </a:cubicBezTo>
                  <a:cubicBezTo>
                    <a:pt x="23" y="22"/>
                    <a:pt x="23" y="18"/>
                    <a:pt x="23" y="17"/>
                  </a:cubicBezTo>
                  <a:cubicBezTo>
                    <a:pt x="24" y="15"/>
                    <a:pt x="25" y="15"/>
                    <a:pt x="24" y="13"/>
                  </a:cubicBezTo>
                  <a:cubicBezTo>
                    <a:pt x="22" y="10"/>
                    <a:pt x="20" y="6"/>
                    <a:pt x="20" y="6"/>
                  </a:cubicBezTo>
                  <a:cubicBezTo>
                    <a:pt x="20" y="6"/>
                    <a:pt x="20" y="5"/>
                    <a:pt x="20" y="5"/>
                  </a:cubicBezTo>
                  <a:cubicBezTo>
                    <a:pt x="16" y="3"/>
                    <a:pt x="9" y="1"/>
                    <a:pt x="7" y="0"/>
                  </a:cubicBezTo>
                  <a:cubicBezTo>
                    <a:pt x="6" y="0"/>
                    <a:pt x="5" y="0"/>
                    <a:pt x="5" y="0"/>
                  </a:cubicBezTo>
                  <a:cubicBezTo>
                    <a:pt x="7" y="2"/>
                    <a:pt x="9" y="4"/>
                    <a:pt x="10" y="4"/>
                  </a:cubicBezTo>
                  <a:cubicBezTo>
                    <a:pt x="10" y="5"/>
                    <a:pt x="11" y="6"/>
                    <a:pt x="11" y="7"/>
                  </a:cubicBezTo>
                  <a:cubicBezTo>
                    <a:pt x="11" y="8"/>
                    <a:pt x="11" y="10"/>
                    <a:pt x="11" y="11"/>
                  </a:cubicBezTo>
                  <a:cubicBezTo>
                    <a:pt x="12" y="13"/>
                    <a:pt x="16" y="17"/>
                    <a:pt x="16" y="17"/>
                  </a:cubicBezTo>
                  <a:cubicBezTo>
                    <a:pt x="16" y="17"/>
                    <a:pt x="16" y="17"/>
                    <a:pt x="16" y="18"/>
                  </a:cubicBezTo>
                  <a:cubicBezTo>
                    <a:pt x="15" y="18"/>
                    <a:pt x="11" y="20"/>
                    <a:pt x="11" y="21"/>
                  </a:cubicBezTo>
                  <a:cubicBezTo>
                    <a:pt x="10" y="22"/>
                    <a:pt x="10" y="23"/>
                    <a:pt x="10" y="23"/>
                  </a:cubicBezTo>
                  <a:cubicBezTo>
                    <a:pt x="10" y="24"/>
                    <a:pt x="10" y="24"/>
                    <a:pt x="10" y="25"/>
                  </a:cubicBezTo>
                  <a:cubicBezTo>
                    <a:pt x="10" y="25"/>
                    <a:pt x="9" y="31"/>
                    <a:pt x="9" y="32"/>
                  </a:cubicBezTo>
                  <a:cubicBezTo>
                    <a:pt x="9" y="34"/>
                    <a:pt x="10" y="36"/>
                    <a:pt x="10" y="37"/>
                  </a:cubicBezTo>
                  <a:cubicBezTo>
                    <a:pt x="10" y="38"/>
                    <a:pt x="9" y="41"/>
                    <a:pt x="11" y="42"/>
                  </a:cubicBezTo>
                  <a:cubicBezTo>
                    <a:pt x="12" y="43"/>
                    <a:pt x="13" y="44"/>
                    <a:pt x="13" y="44"/>
                  </a:cubicBezTo>
                  <a:cubicBezTo>
                    <a:pt x="13" y="44"/>
                    <a:pt x="14" y="45"/>
                    <a:pt x="13" y="45"/>
                  </a:cubicBezTo>
                  <a:cubicBezTo>
                    <a:pt x="13" y="45"/>
                    <a:pt x="10" y="48"/>
                    <a:pt x="9" y="48"/>
                  </a:cubicBezTo>
                  <a:cubicBezTo>
                    <a:pt x="8" y="48"/>
                    <a:pt x="8" y="48"/>
                    <a:pt x="8" y="48"/>
                  </a:cubicBezTo>
                  <a:cubicBezTo>
                    <a:pt x="7" y="48"/>
                    <a:pt x="7" y="48"/>
                    <a:pt x="7" y="48"/>
                  </a:cubicBezTo>
                  <a:cubicBezTo>
                    <a:pt x="7" y="49"/>
                    <a:pt x="5" y="57"/>
                    <a:pt x="4" y="58"/>
                  </a:cubicBezTo>
                  <a:cubicBezTo>
                    <a:pt x="4" y="59"/>
                    <a:pt x="4" y="60"/>
                    <a:pt x="4" y="61"/>
                  </a:cubicBezTo>
                  <a:cubicBezTo>
                    <a:pt x="3" y="61"/>
                    <a:pt x="3" y="62"/>
                    <a:pt x="2" y="62"/>
                  </a:cubicBezTo>
                  <a:cubicBezTo>
                    <a:pt x="0" y="63"/>
                    <a:pt x="1" y="63"/>
                    <a:pt x="1" y="64"/>
                  </a:cubicBezTo>
                  <a:cubicBezTo>
                    <a:pt x="2" y="65"/>
                    <a:pt x="5" y="68"/>
                    <a:pt x="5" y="68"/>
                  </a:cubicBezTo>
                  <a:cubicBezTo>
                    <a:pt x="5" y="68"/>
                    <a:pt x="6" y="70"/>
                    <a:pt x="7" y="69"/>
                  </a:cubicBezTo>
                  <a:cubicBezTo>
                    <a:pt x="8" y="69"/>
                    <a:pt x="8" y="69"/>
                    <a:pt x="9" y="7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2" name="Freeform 779">
              <a:extLst>
                <a:ext uri="{FF2B5EF4-FFF2-40B4-BE49-F238E27FC236}">
                  <a16:creationId xmlns="" xmlns:a16="http://schemas.microsoft.com/office/drawing/2014/main" id="{EF61A1C0-2422-4843-A915-EC23D1F965B5}"/>
                </a:ext>
              </a:extLst>
            </p:cNvPr>
            <p:cNvSpPr>
              <a:spLocks/>
            </p:cNvSpPr>
            <p:nvPr/>
          </p:nvSpPr>
          <p:spPr bwMode="auto">
            <a:xfrm>
              <a:off x="3289416" y="3366913"/>
              <a:ext cx="179984" cy="154431"/>
            </a:xfrm>
            <a:custGeom>
              <a:avLst/>
              <a:gdLst>
                <a:gd name="T0" fmla="*/ 103 w 174"/>
                <a:gd name="T1" fmla="*/ 8 h 149"/>
                <a:gd name="T2" fmla="*/ 96 w 174"/>
                <a:gd name="T3" fmla="*/ 17 h 149"/>
                <a:gd name="T4" fmla="*/ 99 w 174"/>
                <a:gd name="T5" fmla="*/ 21 h 149"/>
                <a:gd name="T6" fmla="*/ 98 w 174"/>
                <a:gd name="T7" fmla="*/ 27 h 149"/>
                <a:gd name="T8" fmla="*/ 98 w 174"/>
                <a:gd name="T9" fmla="*/ 37 h 149"/>
                <a:gd name="T10" fmla="*/ 95 w 174"/>
                <a:gd name="T11" fmla="*/ 51 h 149"/>
                <a:gd name="T12" fmla="*/ 99 w 174"/>
                <a:gd name="T13" fmla="*/ 56 h 149"/>
                <a:gd name="T14" fmla="*/ 104 w 174"/>
                <a:gd name="T15" fmla="*/ 62 h 149"/>
                <a:gd name="T16" fmla="*/ 110 w 174"/>
                <a:gd name="T17" fmla="*/ 63 h 149"/>
                <a:gd name="T18" fmla="*/ 113 w 174"/>
                <a:gd name="T19" fmla="*/ 60 h 149"/>
                <a:gd name="T20" fmla="*/ 116 w 174"/>
                <a:gd name="T21" fmla="*/ 60 h 149"/>
                <a:gd name="T22" fmla="*/ 117 w 174"/>
                <a:gd name="T23" fmla="*/ 77 h 149"/>
                <a:gd name="T24" fmla="*/ 114 w 174"/>
                <a:gd name="T25" fmla="*/ 77 h 149"/>
                <a:gd name="T26" fmla="*/ 108 w 174"/>
                <a:gd name="T27" fmla="*/ 78 h 149"/>
                <a:gd name="T28" fmla="*/ 105 w 174"/>
                <a:gd name="T29" fmla="*/ 77 h 149"/>
                <a:gd name="T30" fmla="*/ 92 w 174"/>
                <a:gd name="T31" fmla="*/ 63 h 149"/>
                <a:gd name="T32" fmla="*/ 84 w 174"/>
                <a:gd name="T33" fmla="*/ 61 h 149"/>
                <a:gd name="T34" fmla="*/ 78 w 174"/>
                <a:gd name="T35" fmla="*/ 52 h 149"/>
                <a:gd name="T36" fmla="*/ 75 w 174"/>
                <a:gd name="T37" fmla="*/ 53 h 149"/>
                <a:gd name="T38" fmla="*/ 66 w 174"/>
                <a:gd name="T39" fmla="*/ 56 h 149"/>
                <a:gd name="T40" fmla="*/ 50 w 174"/>
                <a:gd name="T41" fmla="*/ 46 h 149"/>
                <a:gd name="T42" fmla="*/ 44 w 174"/>
                <a:gd name="T43" fmla="*/ 46 h 149"/>
                <a:gd name="T44" fmla="*/ 36 w 174"/>
                <a:gd name="T45" fmla="*/ 48 h 149"/>
                <a:gd name="T46" fmla="*/ 35 w 174"/>
                <a:gd name="T47" fmla="*/ 44 h 149"/>
                <a:gd name="T48" fmla="*/ 30 w 174"/>
                <a:gd name="T49" fmla="*/ 40 h 149"/>
                <a:gd name="T50" fmla="*/ 31 w 174"/>
                <a:gd name="T51" fmla="*/ 61 h 149"/>
                <a:gd name="T52" fmla="*/ 29 w 174"/>
                <a:gd name="T53" fmla="*/ 70 h 149"/>
                <a:gd name="T54" fmla="*/ 19 w 174"/>
                <a:gd name="T55" fmla="*/ 72 h 149"/>
                <a:gd name="T56" fmla="*/ 0 w 174"/>
                <a:gd name="T57" fmla="*/ 73 h 149"/>
                <a:gd name="T58" fmla="*/ 1 w 174"/>
                <a:gd name="T59" fmla="*/ 119 h 149"/>
                <a:gd name="T60" fmla="*/ 5 w 174"/>
                <a:gd name="T61" fmla="*/ 128 h 149"/>
                <a:gd name="T62" fmla="*/ 22 w 174"/>
                <a:gd name="T63" fmla="*/ 142 h 149"/>
                <a:gd name="T64" fmla="*/ 39 w 174"/>
                <a:gd name="T65" fmla="*/ 141 h 149"/>
                <a:gd name="T66" fmla="*/ 49 w 174"/>
                <a:gd name="T67" fmla="*/ 145 h 149"/>
                <a:gd name="T68" fmla="*/ 67 w 174"/>
                <a:gd name="T69" fmla="*/ 149 h 149"/>
                <a:gd name="T70" fmla="*/ 80 w 174"/>
                <a:gd name="T71" fmla="*/ 141 h 149"/>
                <a:gd name="T72" fmla="*/ 88 w 174"/>
                <a:gd name="T73" fmla="*/ 132 h 149"/>
                <a:gd name="T74" fmla="*/ 101 w 174"/>
                <a:gd name="T75" fmla="*/ 126 h 149"/>
                <a:gd name="T76" fmla="*/ 103 w 174"/>
                <a:gd name="T77" fmla="*/ 117 h 149"/>
                <a:gd name="T78" fmla="*/ 110 w 174"/>
                <a:gd name="T79" fmla="*/ 114 h 149"/>
                <a:gd name="T80" fmla="*/ 124 w 174"/>
                <a:gd name="T81" fmla="*/ 112 h 149"/>
                <a:gd name="T82" fmla="*/ 122 w 174"/>
                <a:gd name="T83" fmla="*/ 102 h 149"/>
                <a:gd name="T84" fmla="*/ 167 w 174"/>
                <a:gd name="T85" fmla="*/ 88 h 149"/>
                <a:gd name="T86" fmla="*/ 163 w 174"/>
                <a:gd name="T87" fmla="*/ 86 h 149"/>
                <a:gd name="T88" fmla="*/ 160 w 174"/>
                <a:gd name="T89" fmla="*/ 80 h 149"/>
                <a:gd name="T90" fmla="*/ 162 w 174"/>
                <a:gd name="T91" fmla="*/ 76 h 149"/>
                <a:gd name="T92" fmla="*/ 166 w 174"/>
                <a:gd name="T93" fmla="*/ 66 h 149"/>
                <a:gd name="T94" fmla="*/ 171 w 174"/>
                <a:gd name="T95" fmla="*/ 63 h 149"/>
                <a:gd name="T96" fmla="*/ 169 w 174"/>
                <a:gd name="T97" fmla="*/ 60 h 149"/>
                <a:gd name="T98" fmla="*/ 167 w 174"/>
                <a:gd name="T99" fmla="*/ 50 h 149"/>
                <a:gd name="T100" fmla="*/ 168 w 174"/>
                <a:gd name="T101" fmla="*/ 41 h 149"/>
                <a:gd name="T102" fmla="*/ 174 w 174"/>
                <a:gd name="T103" fmla="*/ 36 h 149"/>
                <a:gd name="T104" fmla="*/ 169 w 174"/>
                <a:gd name="T105" fmla="*/ 29 h 149"/>
                <a:gd name="T106" fmla="*/ 168 w 174"/>
                <a:gd name="T107" fmla="*/ 22 h 149"/>
                <a:gd name="T108" fmla="*/ 155 w 174"/>
                <a:gd name="T109" fmla="*/ 15 h 149"/>
                <a:gd name="T110" fmla="*/ 144 w 174"/>
                <a:gd name="T111" fmla="*/ 8 h 149"/>
                <a:gd name="T112" fmla="*/ 136 w 174"/>
                <a:gd name="T113" fmla="*/ 8 h 149"/>
                <a:gd name="T114" fmla="*/ 127 w 174"/>
                <a:gd name="T115" fmla="*/ 5 h 149"/>
                <a:gd name="T116" fmla="*/ 127 w 174"/>
                <a:gd name="T117" fmla="*/ 1 h 149"/>
                <a:gd name="T118" fmla="*/ 104 w 174"/>
                <a:gd name="T119"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49">
                  <a:moveTo>
                    <a:pt x="103" y="5"/>
                  </a:moveTo>
                  <a:cubicBezTo>
                    <a:pt x="104" y="6"/>
                    <a:pt x="103" y="7"/>
                    <a:pt x="103" y="8"/>
                  </a:cubicBezTo>
                  <a:cubicBezTo>
                    <a:pt x="102" y="9"/>
                    <a:pt x="97" y="14"/>
                    <a:pt x="95" y="15"/>
                  </a:cubicBezTo>
                  <a:cubicBezTo>
                    <a:pt x="94" y="17"/>
                    <a:pt x="96" y="17"/>
                    <a:pt x="96" y="17"/>
                  </a:cubicBezTo>
                  <a:cubicBezTo>
                    <a:pt x="97" y="17"/>
                    <a:pt x="97" y="18"/>
                    <a:pt x="97" y="19"/>
                  </a:cubicBezTo>
                  <a:cubicBezTo>
                    <a:pt x="98" y="19"/>
                    <a:pt x="98" y="21"/>
                    <a:pt x="99" y="21"/>
                  </a:cubicBezTo>
                  <a:cubicBezTo>
                    <a:pt x="99" y="22"/>
                    <a:pt x="99" y="23"/>
                    <a:pt x="99" y="24"/>
                  </a:cubicBezTo>
                  <a:cubicBezTo>
                    <a:pt x="99" y="24"/>
                    <a:pt x="99" y="26"/>
                    <a:pt x="98" y="27"/>
                  </a:cubicBezTo>
                  <a:cubicBezTo>
                    <a:pt x="98" y="29"/>
                    <a:pt x="98" y="31"/>
                    <a:pt x="99" y="33"/>
                  </a:cubicBezTo>
                  <a:cubicBezTo>
                    <a:pt x="99" y="34"/>
                    <a:pt x="98" y="37"/>
                    <a:pt x="98" y="37"/>
                  </a:cubicBezTo>
                  <a:cubicBezTo>
                    <a:pt x="98" y="37"/>
                    <a:pt x="95" y="47"/>
                    <a:pt x="95" y="48"/>
                  </a:cubicBezTo>
                  <a:cubicBezTo>
                    <a:pt x="95" y="50"/>
                    <a:pt x="95" y="50"/>
                    <a:pt x="95" y="51"/>
                  </a:cubicBezTo>
                  <a:cubicBezTo>
                    <a:pt x="95" y="51"/>
                    <a:pt x="95" y="51"/>
                    <a:pt x="96" y="53"/>
                  </a:cubicBezTo>
                  <a:cubicBezTo>
                    <a:pt x="97" y="55"/>
                    <a:pt x="98" y="56"/>
                    <a:pt x="99" y="56"/>
                  </a:cubicBezTo>
                  <a:cubicBezTo>
                    <a:pt x="99" y="56"/>
                    <a:pt x="100" y="57"/>
                    <a:pt x="101" y="58"/>
                  </a:cubicBezTo>
                  <a:cubicBezTo>
                    <a:pt x="102" y="59"/>
                    <a:pt x="103" y="61"/>
                    <a:pt x="104" y="62"/>
                  </a:cubicBezTo>
                  <a:cubicBezTo>
                    <a:pt x="106" y="63"/>
                    <a:pt x="107" y="63"/>
                    <a:pt x="107" y="63"/>
                  </a:cubicBezTo>
                  <a:cubicBezTo>
                    <a:pt x="108" y="63"/>
                    <a:pt x="110" y="63"/>
                    <a:pt x="110" y="63"/>
                  </a:cubicBezTo>
                  <a:cubicBezTo>
                    <a:pt x="111" y="63"/>
                    <a:pt x="111" y="63"/>
                    <a:pt x="111" y="61"/>
                  </a:cubicBezTo>
                  <a:cubicBezTo>
                    <a:pt x="111" y="60"/>
                    <a:pt x="113" y="60"/>
                    <a:pt x="113" y="60"/>
                  </a:cubicBezTo>
                  <a:cubicBezTo>
                    <a:pt x="114" y="60"/>
                    <a:pt x="114" y="60"/>
                    <a:pt x="116" y="59"/>
                  </a:cubicBezTo>
                  <a:cubicBezTo>
                    <a:pt x="117" y="59"/>
                    <a:pt x="116" y="60"/>
                    <a:pt x="116" y="60"/>
                  </a:cubicBezTo>
                  <a:cubicBezTo>
                    <a:pt x="116" y="60"/>
                    <a:pt x="116" y="69"/>
                    <a:pt x="116" y="70"/>
                  </a:cubicBezTo>
                  <a:cubicBezTo>
                    <a:pt x="116" y="71"/>
                    <a:pt x="116" y="76"/>
                    <a:pt x="117" y="77"/>
                  </a:cubicBezTo>
                  <a:cubicBezTo>
                    <a:pt x="117" y="79"/>
                    <a:pt x="116" y="79"/>
                    <a:pt x="115" y="79"/>
                  </a:cubicBezTo>
                  <a:cubicBezTo>
                    <a:pt x="114" y="79"/>
                    <a:pt x="114" y="78"/>
                    <a:pt x="114" y="77"/>
                  </a:cubicBezTo>
                  <a:cubicBezTo>
                    <a:pt x="114" y="77"/>
                    <a:pt x="114" y="76"/>
                    <a:pt x="113" y="76"/>
                  </a:cubicBezTo>
                  <a:cubicBezTo>
                    <a:pt x="113" y="76"/>
                    <a:pt x="109" y="77"/>
                    <a:pt x="108" y="78"/>
                  </a:cubicBezTo>
                  <a:cubicBezTo>
                    <a:pt x="107" y="79"/>
                    <a:pt x="106" y="78"/>
                    <a:pt x="106" y="78"/>
                  </a:cubicBezTo>
                  <a:cubicBezTo>
                    <a:pt x="105" y="78"/>
                    <a:pt x="105" y="77"/>
                    <a:pt x="105" y="77"/>
                  </a:cubicBezTo>
                  <a:cubicBezTo>
                    <a:pt x="105" y="77"/>
                    <a:pt x="95" y="64"/>
                    <a:pt x="95" y="64"/>
                  </a:cubicBezTo>
                  <a:cubicBezTo>
                    <a:pt x="95" y="63"/>
                    <a:pt x="93" y="63"/>
                    <a:pt x="92" y="63"/>
                  </a:cubicBezTo>
                  <a:cubicBezTo>
                    <a:pt x="91" y="63"/>
                    <a:pt x="89" y="62"/>
                    <a:pt x="89" y="61"/>
                  </a:cubicBezTo>
                  <a:cubicBezTo>
                    <a:pt x="88" y="61"/>
                    <a:pt x="84" y="61"/>
                    <a:pt x="84" y="61"/>
                  </a:cubicBezTo>
                  <a:cubicBezTo>
                    <a:pt x="83" y="61"/>
                    <a:pt x="84" y="61"/>
                    <a:pt x="83" y="59"/>
                  </a:cubicBezTo>
                  <a:cubicBezTo>
                    <a:pt x="82" y="57"/>
                    <a:pt x="79" y="53"/>
                    <a:pt x="78" y="52"/>
                  </a:cubicBezTo>
                  <a:cubicBezTo>
                    <a:pt x="78" y="50"/>
                    <a:pt x="76" y="50"/>
                    <a:pt x="76" y="51"/>
                  </a:cubicBezTo>
                  <a:cubicBezTo>
                    <a:pt x="75" y="51"/>
                    <a:pt x="75" y="51"/>
                    <a:pt x="75" y="53"/>
                  </a:cubicBezTo>
                  <a:cubicBezTo>
                    <a:pt x="75" y="56"/>
                    <a:pt x="73" y="56"/>
                    <a:pt x="72" y="57"/>
                  </a:cubicBezTo>
                  <a:cubicBezTo>
                    <a:pt x="72" y="57"/>
                    <a:pt x="67" y="56"/>
                    <a:pt x="66" y="56"/>
                  </a:cubicBezTo>
                  <a:cubicBezTo>
                    <a:pt x="65" y="55"/>
                    <a:pt x="61" y="55"/>
                    <a:pt x="55" y="54"/>
                  </a:cubicBezTo>
                  <a:cubicBezTo>
                    <a:pt x="49" y="53"/>
                    <a:pt x="50" y="47"/>
                    <a:pt x="50" y="46"/>
                  </a:cubicBezTo>
                  <a:cubicBezTo>
                    <a:pt x="50" y="44"/>
                    <a:pt x="49" y="45"/>
                    <a:pt x="48" y="45"/>
                  </a:cubicBezTo>
                  <a:cubicBezTo>
                    <a:pt x="48" y="45"/>
                    <a:pt x="45" y="46"/>
                    <a:pt x="44" y="46"/>
                  </a:cubicBezTo>
                  <a:cubicBezTo>
                    <a:pt x="43" y="46"/>
                    <a:pt x="41" y="47"/>
                    <a:pt x="40" y="48"/>
                  </a:cubicBezTo>
                  <a:cubicBezTo>
                    <a:pt x="39" y="48"/>
                    <a:pt x="38" y="48"/>
                    <a:pt x="36" y="48"/>
                  </a:cubicBezTo>
                  <a:cubicBezTo>
                    <a:pt x="33" y="48"/>
                    <a:pt x="35" y="47"/>
                    <a:pt x="36" y="46"/>
                  </a:cubicBezTo>
                  <a:cubicBezTo>
                    <a:pt x="37" y="45"/>
                    <a:pt x="35" y="44"/>
                    <a:pt x="35" y="44"/>
                  </a:cubicBezTo>
                  <a:cubicBezTo>
                    <a:pt x="34" y="43"/>
                    <a:pt x="31" y="41"/>
                    <a:pt x="30" y="40"/>
                  </a:cubicBezTo>
                  <a:cubicBezTo>
                    <a:pt x="30" y="40"/>
                    <a:pt x="30" y="40"/>
                    <a:pt x="30" y="40"/>
                  </a:cubicBezTo>
                  <a:cubicBezTo>
                    <a:pt x="30" y="44"/>
                    <a:pt x="30" y="53"/>
                    <a:pt x="30" y="54"/>
                  </a:cubicBezTo>
                  <a:cubicBezTo>
                    <a:pt x="30" y="55"/>
                    <a:pt x="31" y="60"/>
                    <a:pt x="31" y="61"/>
                  </a:cubicBezTo>
                  <a:cubicBezTo>
                    <a:pt x="30" y="63"/>
                    <a:pt x="30" y="66"/>
                    <a:pt x="29" y="67"/>
                  </a:cubicBezTo>
                  <a:cubicBezTo>
                    <a:pt x="29" y="68"/>
                    <a:pt x="28" y="69"/>
                    <a:pt x="29" y="70"/>
                  </a:cubicBezTo>
                  <a:cubicBezTo>
                    <a:pt x="29" y="71"/>
                    <a:pt x="30" y="72"/>
                    <a:pt x="30" y="72"/>
                  </a:cubicBezTo>
                  <a:cubicBezTo>
                    <a:pt x="29" y="72"/>
                    <a:pt x="20" y="72"/>
                    <a:pt x="19" y="72"/>
                  </a:cubicBezTo>
                  <a:cubicBezTo>
                    <a:pt x="17" y="72"/>
                    <a:pt x="9" y="72"/>
                    <a:pt x="7" y="72"/>
                  </a:cubicBezTo>
                  <a:cubicBezTo>
                    <a:pt x="6" y="72"/>
                    <a:pt x="0" y="72"/>
                    <a:pt x="0" y="73"/>
                  </a:cubicBezTo>
                  <a:cubicBezTo>
                    <a:pt x="0" y="75"/>
                    <a:pt x="0" y="81"/>
                    <a:pt x="0" y="83"/>
                  </a:cubicBezTo>
                  <a:cubicBezTo>
                    <a:pt x="0" y="85"/>
                    <a:pt x="1" y="119"/>
                    <a:pt x="1" y="119"/>
                  </a:cubicBezTo>
                  <a:cubicBezTo>
                    <a:pt x="1" y="119"/>
                    <a:pt x="0" y="121"/>
                    <a:pt x="1" y="122"/>
                  </a:cubicBezTo>
                  <a:cubicBezTo>
                    <a:pt x="2" y="124"/>
                    <a:pt x="4" y="127"/>
                    <a:pt x="5" y="128"/>
                  </a:cubicBezTo>
                  <a:cubicBezTo>
                    <a:pt x="6" y="129"/>
                    <a:pt x="14" y="135"/>
                    <a:pt x="15" y="136"/>
                  </a:cubicBezTo>
                  <a:cubicBezTo>
                    <a:pt x="15" y="136"/>
                    <a:pt x="19" y="140"/>
                    <a:pt x="22" y="142"/>
                  </a:cubicBezTo>
                  <a:cubicBezTo>
                    <a:pt x="25" y="142"/>
                    <a:pt x="28" y="141"/>
                    <a:pt x="29" y="141"/>
                  </a:cubicBezTo>
                  <a:cubicBezTo>
                    <a:pt x="30" y="140"/>
                    <a:pt x="35" y="140"/>
                    <a:pt x="39" y="141"/>
                  </a:cubicBezTo>
                  <a:cubicBezTo>
                    <a:pt x="43" y="141"/>
                    <a:pt x="44" y="141"/>
                    <a:pt x="45" y="142"/>
                  </a:cubicBezTo>
                  <a:cubicBezTo>
                    <a:pt x="45" y="142"/>
                    <a:pt x="48" y="144"/>
                    <a:pt x="49" y="145"/>
                  </a:cubicBezTo>
                  <a:cubicBezTo>
                    <a:pt x="50" y="145"/>
                    <a:pt x="50" y="145"/>
                    <a:pt x="51" y="145"/>
                  </a:cubicBezTo>
                  <a:cubicBezTo>
                    <a:pt x="54" y="146"/>
                    <a:pt x="66" y="149"/>
                    <a:pt x="67" y="149"/>
                  </a:cubicBezTo>
                  <a:cubicBezTo>
                    <a:pt x="69" y="149"/>
                    <a:pt x="74" y="149"/>
                    <a:pt x="76" y="147"/>
                  </a:cubicBezTo>
                  <a:cubicBezTo>
                    <a:pt x="77" y="145"/>
                    <a:pt x="79" y="142"/>
                    <a:pt x="80" y="141"/>
                  </a:cubicBezTo>
                  <a:cubicBezTo>
                    <a:pt x="81" y="140"/>
                    <a:pt x="83" y="138"/>
                    <a:pt x="84" y="137"/>
                  </a:cubicBezTo>
                  <a:cubicBezTo>
                    <a:pt x="84" y="135"/>
                    <a:pt x="87" y="133"/>
                    <a:pt x="88" y="132"/>
                  </a:cubicBezTo>
                  <a:cubicBezTo>
                    <a:pt x="90" y="131"/>
                    <a:pt x="91" y="130"/>
                    <a:pt x="93" y="129"/>
                  </a:cubicBezTo>
                  <a:cubicBezTo>
                    <a:pt x="95" y="129"/>
                    <a:pt x="100" y="127"/>
                    <a:pt x="101" y="126"/>
                  </a:cubicBezTo>
                  <a:cubicBezTo>
                    <a:pt x="102" y="124"/>
                    <a:pt x="102" y="125"/>
                    <a:pt x="102" y="122"/>
                  </a:cubicBezTo>
                  <a:cubicBezTo>
                    <a:pt x="102" y="120"/>
                    <a:pt x="103" y="118"/>
                    <a:pt x="103" y="117"/>
                  </a:cubicBezTo>
                  <a:cubicBezTo>
                    <a:pt x="104" y="117"/>
                    <a:pt x="104" y="117"/>
                    <a:pt x="105" y="116"/>
                  </a:cubicBezTo>
                  <a:cubicBezTo>
                    <a:pt x="105" y="116"/>
                    <a:pt x="109" y="114"/>
                    <a:pt x="110" y="114"/>
                  </a:cubicBezTo>
                  <a:cubicBezTo>
                    <a:pt x="110" y="113"/>
                    <a:pt x="116" y="111"/>
                    <a:pt x="119" y="112"/>
                  </a:cubicBezTo>
                  <a:cubicBezTo>
                    <a:pt x="121" y="112"/>
                    <a:pt x="123" y="112"/>
                    <a:pt x="124" y="112"/>
                  </a:cubicBezTo>
                  <a:cubicBezTo>
                    <a:pt x="124" y="112"/>
                    <a:pt x="125" y="112"/>
                    <a:pt x="125" y="112"/>
                  </a:cubicBezTo>
                  <a:cubicBezTo>
                    <a:pt x="125" y="110"/>
                    <a:pt x="122" y="103"/>
                    <a:pt x="122" y="102"/>
                  </a:cubicBezTo>
                  <a:cubicBezTo>
                    <a:pt x="122" y="102"/>
                    <a:pt x="123" y="102"/>
                    <a:pt x="123" y="102"/>
                  </a:cubicBezTo>
                  <a:cubicBezTo>
                    <a:pt x="167" y="88"/>
                    <a:pt x="167" y="88"/>
                    <a:pt x="167" y="88"/>
                  </a:cubicBezTo>
                  <a:cubicBezTo>
                    <a:pt x="166" y="87"/>
                    <a:pt x="166" y="87"/>
                    <a:pt x="165" y="87"/>
                  </a:cubicBezTo>
                  <a:cubicBezTo>
                    <a:pt x="164" y="88"/>
                    <a:pt x="163" y="86"/>
                    <a:pt x="163" y="86"/>
                  </a:cubicBezTo>
                  <a:cubicBezTo>
                    <a:pt x="163" y="86"/>
                    <a:pt x="160" y="83"/>
                    <a:pt x="159" y="82"/>
                  </a:cubicBezTo>
                  <a:cubicBezTo>
                    <a:pt x="159" y="81"/>
                    <a:pt x="158" y="81"/>
                    <a:pt x="160" y="80"/>
                  </a:cubicBezTo>
                  <a:cubicBezTo>
                    <a:pt x="161" y="80"/>
                    <a:pt x="161" y="79"/>
                    <a:pt x="162" y="79"/>
                  </a:cubicBezTo>
                  <a:cubicBezTo>
                    <a:pt x="162" y="78"/>
                    <a:pt x="162" y="77"/>
                    <a:pt x="162" y="76"/>
                  </a:cubicBezTo>
                  <a:cubicBezTo>
                    <a:pt x="163" y="75"/>
                    <a:pt x="165" y="67"/>
                    <a:pt x="165" y="66"/>
                  </a:cubicBezTo>
                  <a:cubicBezTo>
                    <a:pt x="165" y="66"/>
                    <a:pt x="165" y="66"/>
                    <a:pt x="166" y="66"/>
                  </a:cubicBezTo>
                  <a:cubicBezTo>
                    <a:pt x="166" y="66"/>
                    <a:pt x="166" y="66"/>
                    <a:pt x="167" y="66"/>
                  </a:cubicBezTo>
                  <a:cubicBezTo>
                    <a:pt x="168" y="66"/>
                    <a:pt x="171" y="63"/>
                    <a:pt x="171" y="63"/>
                  </a:cubicBezTo>
                  <a:cubicBezTo>
                    <a:pt x="172" y="63"/>
                    <a:pt x="171" y="62"/>
                    <a:pt x="171" y="62"/>
                  </a:cubicBezTo>
                  <a:cubicBezTo>
                    <a:pt x="171" y="62"/>
                    <a:pt x="170" y="61"/>
                    <a:pt x="169" y="60"/>
                  </a:cubicBezTo>
                  <a:cubicBezTo>
                    <a:pt x="167" y="59"/>
                    <a:pt x="168" y="56"/>
                    <a:pt x="168" y="55"/>
                  </a:cubicBezTo>
                  <a:cubicBezTo>
                    <a:pt x="168" y="54"/>
                    <a:pt x="167" y="52"/>
                    <a:pt x="167" y="50"/>
                  </a:cubicBezTo>
                  <a:cubicBezTo>
                    <a:pt x="167" y="49"/>
                    <a:pt x="168" y="43"/>
                    <a:pt x="168" y="43"/>
                  </a:cubicBezTo>
                  <a:cubicBezTo>
                    <a:pt x="168" y="42"/>
                    <a:pt x="168" y="42"/>
                    <a:pt x="168" y="41"/>
                  </a:cubicBezTo>
                  <a:cubicBezTo>
                    <a:pt x="168" y="41"/>
                    <a:pt x="168" y="40"/>
                    <a:pt x="169" y="39"/>
                  </a:cubicBezTo>
                  <a:cubicBezTo>
                    <a:pt x="169" y="38"/>
                    <a:pt x="173" y="36"/>
                    <a:pt x="174" y="36"/>
                  </a:cubicBezTo>
                  <a:cubicBezTo>
                    <a:pt x="174" y="35"/>
                    <a:pt x="174" y="35"/>
                    <a:pt x="174" y="35"/>
                  </a:cubicBezTo>
                  <a:cubicBezTo>
                    <a:pt x="174" y="35"/>
                    <a:pt x="170" y="31"/>
                    <a:pt x="169" y="29"/>
                  </a:cubicBezTo>
                  <a:cubicBezTo>
                    <a:pt x="169" y="28"/>
                    <a:pt x="169" y="26"/>
                    <a:pt x="169" y="25"/>
                  </a:cubicBezTo>
                  <a:cubicBezTo>
                    <a:pt x="169" y="24"/>
                    <a:pt x="168" y="23"/>
                    <a:pt x="168" y="22"/>
                  </a:cubicBezTo>
                  <a:cubicBezTo>
                    <a:pt x="167" y="22"/>
                    <a:pt x="165" y="20"/>
                    <a:pt x="163" y="18"/>
                  </a:cubicBezTo>
                  <a:cubicBezTo>
                    <a:pt x="160" y="17"/>
                    <a:pt x="157" y="15"/>
                    <a:pt x="155" y="15"/>
                  </a:cubicBezTo>
                  <a:cubicBezTo>
                    <a:pt x="154" y="14"/>
                    <a:pt x="150" y="13"/>
                    <a:pt x="150" y="13"/>
                  </a:cubicBezTo>
                  <a:cubicBezTo>
                    <a:pt x="150" y="13"/>
                    <a:pt x="147" y="10"/>
                    <a:pt x="144" y="8"/>
                  </a:cubicBezTo>
                  <a:cubicBezTo>
                    <a:pt x="142" y="7"/>
                    <a:pt x="138" y="6"/>
                    <a:pt x="137" y="6"/>
                  </a:cubicBezTo>
                  <a:cubicBezTo>
                    <a:pt x="137" y="7"/>
                    <a:pt x="136" y="8"/>
                    <a:pt x="136" y="8"/>
                  </a:cubicBezTo>
                  <a:cubicBezTo>
                    <a:pt x="135" y="9"/>
                    <a:pt x="131" y="6"/>
                    <a:pt x="130" y="5"/>
                  </a:cubicBezTo>
                  <a:cubicBezTo>
                    <a:pt x="129" y="4"/>
                    <a:pt x="128" y="5"/>
                    <a:pt x="127" y="5"/>
                  </a:cubicBezTo>
                  <a:cubicBezTo>
                    <a:pt x="126" y="5"/>
                    <a:pt x="126" y="3"/>
                    <a:pt x="126" y="3"/>
                  </a:cubicBezTo>
                  <a:cubicBezTo>
                    <a:pt x="127" y="2"/>
                    <a:pt x="127" y="1"/>
                    <a:pt x="127" y="1"/>
                  </a:cubicBezTo>
                  <a:cubicBezTo>
                    <a:pt x="128" y="1"/>
                    <a:pt x="128" y="0"/>
                    <a:pt x="128" y="0"/>
                  </a:cubicBezTo>
                  <a:cubicBezTo>
                    <a:pt x="121" y="1"/>
                    <a:pt x="104" y="4"/>
                    <a:pt x="104" y="4"/>
                  </a:cubicBezTo>
                  <a:cubicBezTo>
                    <a:pt x="103" y="4"/>
                    <a:pt x="103" y="4"/>
                    <a:pt x="103"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3" name="Freeform 780">
              <a:extLst>
                <a:ext uri="{FF2B5EF4-FFF2-40B4-BE49-F238E27FC236}">
                  <a16:creationId xmlns="" xmlns:a16="http://schemas.microsoft.com/office/drawing/2014/main" id="{71850CE6-52CB-4534-8678-FD317DC71E02}"/>
                </a:ext>
              </a:extLst>
            </p:cNvPr>
            <p:cNvSpPr>
              <a:spLocks/>
            </p:cNvSpPr>
            <p:nvPr/>
          </p:nvSpPr>
          <p:spPr bwMode="auto">
            <a:xfrm>
              <a:off x="3132763" y="3503567"/>
              <a:ext cx="207760" cy="194428"/>
            </a:xfrm>
            <a:custGeom>
              <a:avLst/>
              <a:gdLst>
                <a:gd name="T0" fmla="*/ 122 w 200"/>
                <a:gd name="T1" fmla="*/ 79 h 188"/>
                <a:gd name="T2" fmla="*/ 132 w 200"/>
                <a:gd name="T3" fmla="*/ 78 h 188"/>
                <a:gd name="T4" fmla="*/ 136 w 200"/>
                <a:gd name="T5" fmla="*/ 56 h 188"/>
                <a:gd name="T6" fmla="*/ 137 w 200"/>
                <a:gd name="T7" fmla="*/ 21 h 188"/>
                <a:gd name="T8" fmla="*/ 171 w 200"/>
                <a:gd name="T9" fmla="*/ 17 h 188"/>
                <a:gd name="T10" fmla="*/ 176 w 200"/>
                <a:gd name="T11" fmla="*/ 23 h 188"/>
                <a:gd name="T12" fmla="*/ 184 w 200"/>
                <a:gd name="T13" fmla="*/ 17 h 188"/>
                <a:gd name="T14" fmla="*/ 200 w 200"/>
                <a:gd name="T15" fmla="*/ 13 h 188"/>
                <a:gd name="T16" fmla="*/ 190 w 200"/>
                <a:gd name="T17" fmla="*/ 9 h 188"/>
                <a:gd name="T18" fmla="*/ 173 w 200"/>
                <a:gd name="T19" fmla="*/ 10 h 188"/>
                <a:gd name="T20" fmla="*/ 147 w 200"/>
                <a:gd name="T21" fmla="*/ 15 h 188"/>
                <a:gd name="T22" fmla="*/ 117 w 200"/>
                <a:gd name="T23" fmla="*/ 14 h 188"/>
                <a:gd name="T24" fmla="*/ 100 w 200"/>
                <a:gd name="T25" fmla="*/ 8 h 188"/>
                <a:gd name="T26" fmla="*/ 36 w 200"/>
                <a:gd name="T27" fmla="*/ 7 h 188"/>
                <a:gd name="T28" fmla="*/ 31 w 200"/>
                <a:gd name="T29" fmla="*/ 7 h 188"/>
                <a:gd name="T30" fmla="*/ 22 w 200"/>
                <a:gd name="T31" fmla="*/ 0 h 188"/>
                <a:gd name="T32" fmla="*/ 9 w 200"/>
                <a:gd name="T33" fmla="*/ 5 h 188"/>
                <a:gd name="T34" fmla="*/ 0 w 200"/>
                <a:gd name="T35" fmla="*/ 15 h 188"/>
                <a:gd name="T36" fmla="*/ 13 w 200"/>
                <a:gd name="T37" fmla="*/ 37 h 188"/>
                <a:gd name="T38" fmla="*/ 40 w 200"/>
                <a:gd name="T39" fmla="*/ 87 h 188"/>
                <a:gd name="T40" fmla="*/ 41 w 200"/>
                <a:gd name="T41" fmla="*/ 115 h 188"/>
                <a:gd name="T42" fmla="*/ 45 w 200"/>
                <a:gd name="T43" fmla="*/ 132 h 188"/>
                <a:gd name="T44" fmla="*/ 61 w 200"/>
                <a:gd name="T45" fmla="*/ 176 h 188"/>
                <a:gd name="T46" fmla="*/ 69 w 200"/>
                <a:gd name="T47" fmla="*/ 182 h 188"/>
                <a:gd name="T48" fmla="*/ 75 w 200"/>
                <a:gd name="T49" fmla="*/ 175 h 188"/>
                <a:gd name="T50" fmla="*/ 79 w 200"/>
                <a:gd name="T51" fmla="*/ 174 h 188"/>
                <a:gd name="T52" fmla="*/ 81 w 200"/>
                <a:gd name="T53" fmla="*/ 177 h 188"/>
                <a:gd name="T54" fmla="*/ 82 w 200"/>
                <a:gd name="T55" fmla="*/ 180 h 188"/>
                <a:gd name="T56" fmla="*/ 83 w 200"/>
                <a:gd name="T57" fmla="*/ 183 h 188"/>
                <a:gd name="T58" fmla="*/ 93 w 200"/>
                <a:gd name="T59" fmla="*/ 187 h 188"/>
                <a:gd name="T60" fmla="*/ 110 w 200"/>
                <a:gd name="T61" fmla="*/ 187 h 188"/>
                <a:gd name="T62" fmla="*/ 121 w 200"/>
                <a:gd name="T63" fmla="*/ 179 h 188"/>
                <a:gd name="T64" fmla="*/ 122 w 200"/>
                <a:gd name="T65" fmla="*/ 1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188">
                  <a:moveTo>
                    <a:pt x="122" y="121"/>
                  </a:moveTo>
                  <a:cubicBezTo>
                    <a:pt x="122" y="79"/>
                    <a:pt x="122" y="79"/>
                    <a:pt x="122" y="79"/>
                  </a:cubicBezTo>
                  <a:cubicBezTo>
                    <a:pt x="122" y="79"/>
                    <a:pt x="121" y="78"/>
                    <a:pt x="122" y="78"/>
                  </a:cubicBezTo>
                  <a:cubicBezTo>
                    <a:pt x="123" y="78"/>
                    <a:pt x="132" y="78"/>
                    <a:pt x="132" y="78"/>
                  </a:cubicBezTo>
                  <a:cubicBezTo>
                    <a:pt x="132" y="78"/>
                    <a:pt x="137" y="78"/>
                    <a:pt x="137" y="75"/>
                  </a:cubicBezTo>
                  <a:cubicBezTo>
                    <a:pt x="137" y="71"/>
                    <a:pt x="136" y="57"/>
                    <a:pt x="136" y="56"/>
                  </a:cubicBezTo>
                  <a:cubicBezTo>
                    <a:pt x="136" y="54"/>
                    <a:pt x="136" y="22"/>
                    <a:pt x="136" y="22"/>
                  </a:cubicBezTo>
                  <a:cubicBezTo>
                    <a:pt x="136" y="22"/>
                    <a:pt x="136" y="21"/>
                    <a:pt x="137" y="21"/>
                  </a:cubicBezTo>
                  <a:cubicBezTo>
                    <a:pt x="138" y="21"/>
                    <a:pt x="170" y="16"/>
                    <a:pt x="170" y="16"/>
                  </a:cubicBezTo>
                  <a:cubicBezTo>
                    <a:pt x="170" y="16"/>
                    <a:pt x="170" y="16"/>
                    <a:pt x="171" y="17"/>
                  </a:cubicBezTo>
                  <a:cubicBezTo>
                    <a:pt x="171" y="18"/>
                    <a:pt x="173" y="22"/>
                    <a:pt x="174" y="23"/>
                  </a:cubicBezTo>
                  <a:cubicBezTo>
                    <a:pt x="175" y="24"/>
                    <a:pt x="176" y="24"/>
                    <a:pt x="176" y="23"/>
                  </a:cubicBezTo>
                  <a:cubicBezTo>
                    <a:pt x="177" y="23"/>
                    <a:pt x="178" y="22"/>
                    <a:pt x="179" y="21"/>
                  </a:cubicBezTo>
                  <a:cubicBezTo>
                    <a:pt x="179" y="20"/>
                    <a:pt x="183" y="18"/>
                    <a:pt x="184" y="17"/>
                  </a:cubicBezTo>
                  <a:cubicBezTo>
                    <a:pt x="184" y="17"/>
                    <a:pt x="190" y="14"/>
                    <a:pt x="193" y="14"/>
                  </a:cubicBezTo>
                  <a:cubicBezTo>
                    <a:pt x="195" y="14"/>
                    <a:pt x="197" y="13"/>
                    <a:pt x="200" y="13"/>
                  </a:cubicBezTo>
                  <a:cubicBezTo>
                    <a:pt x="199" y="12"/>
                    <a:pt x="196" y="10"/>
                    <a:pt x="196" y="10"/>
                  </a:cubicBezTo>
                  <a:cubicBezTo>
                    <a:pt x="195" y="9"/>
                    <a:pt x="194" y="9"/>
                    <a:pt x="190" y="9"/>
                  </a:cubicBezTo>
                  <a:cubicBezTo>
                    <a:pt x="186" y="8"/>
                    <a:pt x="181" y="8"/>
                    <a:pt x="180" y="9"/>
                  </a:cubicBezTo>
                  <a:cubicBezTo>
                    <a:pt x="179" y="9"/>
                    <a:pt x="176" y="10"/>
                    <a:pt x="173" y="10"/>
                  </a:cubicBezTo>
                  <a:cubicBezTo>
                    <a:pt x="167" y="12"/>
                    <a:pt x="161" y="13"/>
                    <a:pt x="160" y="13"/>
                  </a:cubicBezTo>
                  <a:cubicBezTo>
                    <a:pt x="159" y="13"/>
                    <a:pt x="149" y="15"/>
                    <a:pt x="147" y="15"/>
                  </a:cubicBezTo>
                  <a:cubicBezTo>
                    <a:pt x="145" y="16"/>
                    <a:pt x="137" y="16"/>
                    <a:pt x="136" y="15"/>
                  </a:cubicBezTo>
                  <a:cubicBezTo>
                    <a:pt x="134" y="15"/>
                    <a:pt x="118" y="14"/>
                    <a:pt x="117" y="14"/>
                  </a:cubicBezTo>
                  <a:cubicBezTo>
                    <a:pt x="116" y="14"/>
                    <a:pt x="111" y="13"/>
                    <a:pt x="108" y="14"/>
                  </a:cubicBezTo>
                  <a:cubicBezTo>
                    <a:pt x="105" y="14"/>
                    <a:pt x="101" y="10"/>
                    <a:pt x="100" y="8"/>
                  </a:cubicBezTo>
                  <a:cubicBezTo>
                    <a:pt x="98" y="6"/>
                    <a:pt x="94" y="7"/>
                    <a:pt x="94" y="7"/>
                  </a:cubicBezTo>
                  <a:cubicBezTo>
                    <a:pt x="94" y="7"/>
                    <a:pt x="37" y="6"/>
                    <a:pt x="36" y="7"/>
                  </a:cubicBezTo>
                  <a:cubicBezTo>
                    <a:pt x="36" y="7"/>
                    <a:pt x="34" y="7"/>
                    <a:pt x="33" y="7"/>
                  </a:cubicBezTo>
                  <a:cubicBezTo>
                    <a:pt x="32" y="7"/>
                    <a:pt x="32" y="7"/>
                    <a:pt x="31" y="7"/>
                  </a:cubicBezTo>
                  <a:cubicBezTo>
                    <a:pt x="30" y="6"/>
                    <a:pt x="24" y="1"/>
                    <a:pt x="23" y="1"/>
                  </a:cubicBezTo>
                  <a:cubicBezTo>
                    <a:pt x="23" y="0"/>
                    <a:pt x="23" y="0"/>
                    <a:pt x="22" y="0"/>
                  </a:cubicBezTo>
                  <a:cubicBezTo>
                    <a:pt x="21" y="0"/>
                    <a:pt x="17" y="1"/>
                    <a:pt x="16" y="2"/>
                  </a:cubicBezTo>
                  <a:cubicBezTo>
                    <a:pt x="14" y="3"/>
                    <a:pt x="11" y="5"/>
                    <a:pt x="9" y="5"/>
                  </a:cubicBezTo>
                  <a:cubicBezTo>
                    <a:pt x="8" y="5"/>
                    <a:pt x="2" y="5"/>
                    <a:pt x="0" y="5"/>
                  </a:cubicBezTo>
                  <a:cubicBezTo>
                    <a:pt x="0" y="9"/>
                    <a:pt x="0" y="12"/>
                    <a:pt x="0" y="15"/>
                  </a:cubicBezTo>
                  <a:cubicBezTo>
                    <a:pt x="1" y="22"/>
                    <a:pt x="7" y="27"/>
                    <a:pt x="7" y="27"/>
                  </a:cubicBezTo>
                  <a:cubicBezTo>
                    <a:pt x="7" y="27"/>
                    <a:pt x="11" y="32"/>
                    <a:pt x="13" y="37"/>
                  </a:cubicBezTo>
                  <a:cubicBezTo>
                    <a:pt x="16" y="42"/>
                    <a:pt x="32" y="73"/>
                    <a:pt x="32" y="73"/>
                  </a:cubicBezTo>
                  <a:cubicBezTo>
                    <a:pt x="32" y="73"/>
                    <a:pt x="38" y="84"/>
                    <a:pt x="40" y="87"/>
                  </a:cubicBezTo>
                  <a:cubicBezTo>
                    <a:pt x="41" y="90"/>
                    <a:pt x="40" y="92"/>
                    <a:pt x="40" y="94"/>
                  </a:cubicBezTo>
                  <a:cubicBezTo>
                    <a:pt x="40" y="95"/>
                    <a:pt x="39" y="110"/>
                    <a:pt x="41" y="115"/>
                  </a:cubicBezTo>
                  <a:cubicBezTo>
                    <a:pt x="43" y="120"/>
                    <a:pt x="43" y="120"/>
                    <a:pt x="44" y="123"/>
                  </a:cubicBezTo>
                  <a:cubicBezTo>
                    <a:pt x="46" y="127"/>
                    <a:pt x="46" y="131"/>
                    <a:pt x="45" y="132"/>
                  </a:cubicBezTo>
                  <a:cubicBezTo>
                    <a:pt x="45" y="134"/>
                    <a:pt x="46" y="142"/>
                    <a:pt x="47" y="147"/>
                  </a:cubicBezTo>
                  <a:cubicBezTo>
                    <a:pt x="49" y="152"/>
                    <a:pt x="53" y="167"/>
                    <a:pt x="61" y="176"/>
                  </a:cubicBezTo>
                  <a:cubicBezTo>
                    <a:pt x="61" y="176"/>
                    <a:pt x="65" y="180"/>
                    <a:pt x="69" y="182"/>
                  </a:cubicBezTo>
                  <a:cubicBezTo>
                    <a:pt x="69" y="182"/>
                    <a:pt x="69" y="182"/>
                    <a:pt x="69" y="182"/>
                  </a:cubicBezTo>
                  <a:cubicBezTo>
                    <a:pt x="70" y="181"/>
                    <a:pt x="73" y="177"/>
                    <a:pt x="74" y="176"/>
                  </a:cubicBezTo>
                  <a:cubicBezTo>
                    <a:pt x="75" y="175"/>
                    <a:pt x="75" y="175"/>
                    <a:pt x="75" y="175"/>
                  </a:cubicBezTo>
                  <a:cubicBezTo>
                    <a:pt x="76" y="174"/>
                    <a:pt x="76" y="174"/>
                    <a:pt x="77" y="174"/>
                  </a:cubicBezTo>
                  <a:cubicBezTo>
                    <a:pt x="77" y="174"/>
                    <a:pt x="78" y="174"/>
                    <a:pt x="79" y="174"/>
                  </a:cubicBezTo>
                  <a:cubicBezTo>
                    <a:pt x="79" y="174"/>
                    <a:pt x="80" y="174"/>
                    <a:pt x="80" y="175"/>
                  </a:cubicBezTo>
                  <a:cubicBezTo>
                    <a:pt x="80" y="175"/>
                    <a:pt x="80" y="176"/>
                    <a:pt x="81" y="177"/>
                  </a:cubicBezTo>
                  <a:cubicBezTo>
                    <a:pt x="82" y="177"/>
                    <a:pt x="83" y="178"/>
                    <a:pt x="83" y="179"/>
                  </a:cubicBezTo>
                  <a:cubicBezTo>
                    <a:pt x="83" y="180"/>
                    <a:pt x="83" y="180"/>
                    <a:pt x="82" y="180"/>
                  </a:cubicBezTo>
                  <a:cubicBezTo>
                    <a:pt x="82" y="180"/>
                    <a:pt x="82" y="181"/>
                    <a:pt x="82" y="181"/>
                  </a:cubicBezTo>
                  <a:cubicBezTo>
                    <a:pt x="83" y="182"/>
                    <a:pt x="83" y="182"/>
                    <a:pt x="83" y="183"/>
                  </a:cubicBezTo>
                  <a:cubicBezTo>
                    <a:pt x="83" y="184"/>
                    <a:pt x="83" y="185"/>
                    <a:pt x="85" y="185"/>
                  </a:cubicBezTo>
                  <a:cubicBezTo>
                    <a:pt x="86" y="186"/>
                    <a:pt x="92" y="186"/>
                    <a:pt x="93" y="187"/>
                  </a:cubicBezTo>
                  <a:cubicBezTo>
                    <a:pt x="94" y="187"/>
                    <a:pt x="108" y="188"/>
                    <a:pt x="109" y="188"/>
                  </a:cubicBezTo>
                  <a:cubicBezTo>
                    <a:pt x="110" y="188"/>
                    <a:pt x="110" y="187"/>
                    <a:pt x="110" y="187"/>
                  </a:cubicBezTo>
                  <a:cubicBezTo>
                    <a:pt x="110" y="186"/>
                    <a:pt x="113" y="181"/>
                    <a:pt x="121" y="180"/>
                  </a:cubicBezTo>
                  <a:cubicBezTo>
                    <a:pt x="121" y="180"/>
                    <a:pt x="121" y="180"/>
                    <a:pt x="121" y="179"/>
                  </a:cubicBezTo>
                  <a:cubicBezTo>
                    <a:pt x="122" y="178"/>
                    <a:pt x="122" y="176"/>
                    <a:pt x="122" y="176"/>
                  </a:cubicBezTo>
                  <a:lnTo>
                    <a:pt x="122" y="121"/>
                  </a:ln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4" name="Freeform 781">
              <a:extLst>
                <a:ext uri="{FF2B5EF4-FFF2-40B4-BE49-F238E27FC236}">
                  <a16:creationId xmlns="" xmlns:a16="http://schemas.microsoft.com/office/drawing/2014/main" id="{1BCB96DF-182B-4A88-BD51-EA2ACEA6F01D}"/>
                </a:ext>
              </a:extLst>
            </p:cNvPr>
            <p:cNvSpPr>
              <a:spLocks/>
            </p:cNvSpPr>
            <p:nvPr/>
          </p:nvSpPr>
          <p:spPr bwMode="auto">
            <a:xfrm>
              <a:off x="3131652" y="3330249"/>
              <a:ext cx="189984" cy="189983"/>
            </a:xfrm>
            <a:custGeom>
              <a:avLst/>
              <a:gdLst>
                <a:gd name="T0" fmla="*/ 17 w 183"/>
                <a:gd name="T1" fmla="*/ 169 h 183"/>
                <a:gd name="T2" fmla="*/ 24 w 183"/>
                <a:gd name="T3" fmla="*/ 168 h 183"/>
                <a:gd name="T4" fmla="*/ 34 w 183"/>
                <a:gd name="T5" fmla="*/ 174 h 183"/>
                <a:gd name="T6" fmla="*/ 95 w 183"/>
                <a:gd name="T7" fmla="*/ 174 h 183"/>
                <a:gd name="T8" fmla="*/ 109 w 183"/>
                <a:gd name="T9" fmla="*/ 181 h 183"/>
                <a:gd name="T10" fmla="*/ 137 w 183"/>
                <a:gd name="T11" fmla="*/ 182 h 183"/>
                <a:gd name="T12" fmla="*/ 161 w 183"/>
                <a:gd name="T13" fmla="*/ 180 h 183"/>
                <a:gd name="T14" fmla="*/ 167 w 183"/>
                <a:gd name="T15" fmla="*/ 171 h 183"/>
                <a:gd name="T16" fmla="*/ 153 w 183"/>
                <a:gd name="T17" fmla="*/ 157 h 183"/>
                <a:gd name="T18" fmla="*/ 152 w 183"/>
                <a:gd name="T19" fmla="*/ 118 h 183"/>
                <a:gd name="T20" fmla="*/ 159 w 183"/>
                <a:gd name="T21" fmla="*/ 107 h 183"/>
                <a:gd name="T22" fmla="*/ 182 w 183"/>
                <a:gd name="T23" fmla="*/ 107 h 183"/>
                <a:gd name="T24" fmla="*/ 181 w 183"/>
                <a:gd name="T25" fmla="*/ 102 h 183"/>
                <a:gd name="T26" fmla="*/ 182 w 183"/>
                <a:gd name="T27" fmla="*/ 89 h 183"/>
                <a:gd name="T28" fmla="*/ 180 w 183"/>
                <a:gd name="T29" fmla="*/ 77 h 183"/>
                <a:gd name="T30" fmla="*/ 157 w 183"/>
                <a:gd name="T31" fmla="*/ 80 h 183"/>
                <a:gd name="T32" fmla="*/ 155 w 183"/>
                <a:gd name="T33" fmla="*/ 77 h 183"/>
                <a:gd name="T34" fmla="*/ 157 w 183"/>
                <a:gd name="T35" fmla="*/ 70 h 183"/>
                <a:gd name="T36" fmla="*/ 153 w 183"/>
                <a:gd name="T37" fmla="*/ 60 h 183"/>
                <a:gd name="T38" fmla="*/ 151 w 183"/>
                <a:gd name="T39" fmla="*/ 39 h 183"/>
                <a:gd name="T40" fmla="*/ 149 w 183"/>
                <a:gd name="T41" fmla="*/ 33 h 183"/>
                <a:gd name="T42" fmla="*/ 149 w 183"/>
                <a:gd name="T43" fmla="*/ 23 h 183"/>
                <a:gd name="T44" fmla="*/ 140 w 183"/>
                <a:gd name="T45" fmla="*/ 21 h 183"/>
                <a:gd name="T46" fmla="*/ 130 w 183"/>
                <a:gd name="T47" fmla="*/ 20 h 183"/>
                <a:gd name="T48" fmla="*/ 130 w 183"/>
                <a:gd name="T49" fmla="*/ 16 h 183"/>
                <a:gd name="T50" fmla="*/ 117 w 183"/>
                <a:gd name="T51" fmla="*/ 18 h 183"/>
                <a:gd name="T52" fmla="*/ 114 w 183"/>
                <a:gd name="T53" fmla="*/ 30 h 183"/>
                <a:gd name="T54" fmla="*/ 104 w 183"/>
                <a:gd name="T55" fmla="*/ 31 h 183"/>
                <a:gd name="T56" fmla="*/ 94 w 183"/>
                <a:gd name="T57" fmla="*/ 33 h 183"/>
                <a:gd name="T58" fmla="*/ 85 w 183"/>
                <a:gd name="T59" fmla="*/ 32 h 183"/>
                <a:gd name="T60" fmla="*/ 82 w 183"/>
                <a:gd name="T61" fmla="*/ 25 h 183"/>
                <a:gd name="T62" fmla="*/ 76 w 183"/>
                <a:gd name="T63" fmla="*/ 14 h 183"/>
                <a:gd name="T64" fmla="*/ 72 w 183"/>
                <a:gd name="T65" fmla="*/ 1 h 183"/>
                <a:gd name="T66" fmla="*/ 63 w 183"/>
                <a:gd name="T67" fmla="*/ 0 h 183"/>
                <a:gd name="T68" fmla="*/ 37 w 183"/>
                <a:gd name="T69" fmla="*/ 0 h 183"/>
                <a:gd name="T70" fmla="*/ 18 w 183"/>
                <a:gd name="T71" fmla="*/ 0 h 183"/>
                <a:gd name="T72" fmla="*/ 9 w 183"/>
                <a:gd name="T73" fmla="*/ 5 h 183"/>
                <a:gd name="T74" fmla="*/ 24 w 183"/>
                <a:gd name="T75" fmla="*/ 35 h 183"/>
                <a:gd name="T76" fmla="*/ 19 w 183"/>
                <a:gd name="T77" fmla="*/ 50 h 183"/>
                <a:gd name="T78" fmla="*/ 28 w 183"/>
                <a:gd name="T79" fmla="*/ 70 h 183"/>
                <a:gd name="T80" fmla="*/ 24 w 183"/>
                <a:gd name="T81" fmla="*/ 100 h 183"/>
                <a:gd name="T82" fmla="*/ 6 w 183"/>
                <a:gd name="T83" fmla="*/ 142 h 183"/>
                <a:gd name="T84" fmla="*/ 1 w 183"/>
                <a:gd name="T85" fmla="*/ 152 h 183"/>
                <a:gd name="T86" fmla="*/ 1 w 183"/>
                <a:gd name="T87" fmla="*/ 17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83">
                  <a:moveTo>
                    <a:pt x="10" y="172"/>
                  </a:moveTo>
                  <a:cubicBezTo>
                    <a:pt x="12" y="172"/>
                    <a:pt x="15" y="170"/>
                    <a:pt x="17" y="169"/>
                  </a:cubicBezTo>
                  <a:cubicBezTo>
                    <a:pt x="18" y="168"/>
                    <a:pt x="22" y="167"/>
                    <a:pt x="23" y="167"/>
                  </a:cubicBezTo>
                  <a:cubicBezTo>
                    <a:pt x="24" y="167"/>
                    <a:pt x="24" y="167"/>
                    <a:pt x="24" y="168"/>
                  </a:cubicBezTo>
                  <a:cubicBezTo>
                    <a:pt x="25" y="168"/>
                    <a:pt x="31" y="173"/>
                    <a:pt x="32" y="174"/>
                  </a:cubicBezTo>
                  <a:cubicBezTo>
                    <a:pt x="33" y="174"/>
                    <a:pt x="33" y="174"/>
                    <a:pt x="34" y="174"/>
                  </a:cubicBezTo>
                  <a:cubicBezTo>
                    <a:pt x="35" y="174"/>
                    <a:pt x="37" y="174"/>
                    <a:pt x="37" y="174"/>
                  </a:cubicBezTo>
                  <a:cubicBezTo>
                    <a:pt x="38" y="173"/>
                    <a:pt x="95" y="174"/>
                    <a:pt x="95" y="174"/>
                  </a:cubicBezTo>
                  <a:cubicBezTo>
                    <a:pt x="95" y="174"/>
                    <a:pt x="99" y="173"/>
                    <a:pt x="101" y="175"/>
                  </a:cubicBezTo>
                  <a:cubicBezTo>
                    <a:pt x="102" y="177"/>
                    <a:pt x="106" y="181"/>
                    <a:pt x="109" y="181"/>
                  </a:cubicBezTo>
                  <a:cubicBezTo>
                    <a:pt x="112" y="180"/>
                    <a:pt x="117" y="181"/>
                    <a:pt x="118" y="181"/>
                  </a:cubicBezTo>
                  <a:cubicBezTo>
                    <a:pt x="119" y="181"/>
                    <a:pt x="135" y="182"/>
                    <a:pt x="137" y="182"/>
                  </a:cubicBezTo>
                  <a:cubicBezTo>
                    <a:pt x="138" y="183"/>
                    <a:pt x="146" y="183"/>
                    <a:pt x="148" y="182"/>
                  </a:cubicBezTo>
                  <a:cubicBezTo>
                    <a:pt x="150" y="182"/>
                    <a:pt x="160" y="180"/>
                    <a:pt x="161" y="180"/>
                  </a:cubicBezTo>
                  <a:cubicBezTo>
                    <a:pt x="162" y="180"/>
                    <a:pt x="168" y="179"/>
                    <a:pt x="174" y="177"/>
                  </a:cubicBezTo>
                  <a:cubicBezTo>
                    <a:pt x="171" y="175"/>
                    <a:pt x="167" y="171"/>
                    <a:pt x="167" y="171"/>
                  </a:cubicBezTo>
                  <a:cubicBezTo>
                    <a:pt x="166" y="170"/>
                    <a:pt x="158" y="164"/>
                    <a:pt x="157" y="163"/>
                  </a:cubicBezTo>
                  <a:cubicBezTo>
                    <a:pt x="156" y="162"/>
                    <a:pt x="154" y="159"/>
                    <a:pt x="153" y="157"/>
                  </a:cubicBezTo>
                  <a:cubicBezTo>
                    <a:pt x="152" y="156"/>
                    <a:pt x="153" y="154"/>
                    <a:pt x="153" y="154"/>
                  </a:cubicBezTo>
                  <a:cubicBezTo>
                    <a:pt x="153" y="154"/>
                    <a:pt x="152" y="120"/>
                    <a:pt x="152" y="118"/>
                  </a:cubicBezTo>
                  <a:cubicBezTo>
                    <a:pt x="152" y="116"/>
                    <a:pt x="152" y="110"/>
                    <a:pt x="152" y="108"/>
                  </a:cubicBezTo>
                  <a:cubicBezTo>
                    <a:pt x="152" y="107"/>
                    <a:pt x="158" y="107"/>
                    <a:pt x="159" y="107"/>
                  </a:cubicBezTo>
                  <a:cubicBezTo>
                    <a:pt x="161" y="107"/>
                    <a:pt x="169" y="107"/>
                    <a:pt x="171" y="107"/>
                  </a:cubicBezTo>
                  <a:cubicBezTo>
                    <a:pt x="172" y="107"/>
                    <a:pt x="181" y="107"/>
                    <a:pt x="182" y="107"/>
                  </a:cubicBezTo>
                  <a:cubicBezTo>
                    <a:pt x="182" y="107"/>
                    <a:pt x="181" y="106"/>
                    <a:pt x="181" y="105"/>
                  </a:cubicBezTo>
                  <a:cubicBezTo>
                    <a:pt x="180" y="104"/>
                    <a:pt x="181" y="103"/>
                    <a:pt x="181" y="102"/>
                  </a:cubicBezTo>
                  <a:cubicBezTo>
                    <a:pt x="182" y="101"/>
                    <a:pt x="182" y="98"/>
                    <a:pt x="183" y="96"/>
                  </a:cubicBezTo>
                  <a:cubicBezTo>
                    <a:pt x="183" y="95"/>
                    <a:pt x="182" y="90"/>
                    <a:pt x="182" y="89"/>
                  </a:cubicBezTo>
                  <a:cubicBezTo>
                    <a:pt x="182" y="88"/>
                    <a:pt x="182" y="79"/>
                    <a:pt x="182" y="75"/>
                  </a:cubicBezTo>
                  <a:cubicBezTo>
                    <a:pt x="181" y="75"/>
                    <a:pt x="180" y="77"/>
                    <a:pt x="180" y="77"/>
                  </a:cubicBezTo>
                  <a:cubicBezTo>
                    <a:pt x="179" y="77"/>
                    <a:pt x="162" y="78"/>
                    <a:pt x="160" y="79"/>
                  </a:cubicBezTo>
                  <a:cubicBezTo>
                    <a:pt x="159" y="79"/>
                    <a:pt x="158" y="80"/>
                    <a:pt x="157" y="80"/>
                  </a:cubicBezTo>
                  <a:cubicBezTo>
                    <a:pt x="155" y="81"/>
                    <a:pt x="155" y="79"/>
                    <a:pt x="155" y="79"/>
                  </a:cubicBezTo>
                  <a:cubicBezTo>
                    <a:pt x="155" y="79"/>
                    <a:pt x="155" y="79"/>
                    <a:pt x="155" y="77"/>
                  </a:cubicBezTo>
                  <a:cubicBezTo>
                    <a:pt x="155" y="74"/>
                    <a:pt x="156" y="73"/>
                    <a:pt x="157" y="72"/>
                  </a:cubicBezTo>
                  <a:cubicBezTo>
                    <a:pt x="157" y="71"/>
                    <a:pt x="157" y="70"/>
                    <a:pt x="157" y="70"/>
                  </a:cubicBezTo>
                  <a:cubicBezTo>
                    <a:pt x="157" y="70"/>
                    <a:pt x="155" y="63"/>
                    <a:pt x="155" y="62"/>
                  </a:cubicBezTo>
                  <a:cubicBezTo>
                    <a:pt x="155" y="61"/>
                    <a:pt x="153" y="60"/>
                    <a:pt x="153" y="60"/>
                  </a:cubicBezTo>
                  <a:cubicBezTo>
                    <a:pt x="150" y="57"/>
                    <a:pt x="150" y="52"/>
                    <a:pt x="150" y="50"/>
                  </a:cubicBezTo>
                  <a:cubicBezTo>
                    <a:pt x="150" y="48"/>
                    <a:pt x="151" y="39"/>
                    <a:pt x="151" y="39"/>
                  </a:cubicBezTo>
                  <a:cubicBezTo>
                    <a:pt x="151" y="38"/>
                    <a:pt x="151" y="37"/>
                    <a:pt x="150" y="36"/>
                  </a:cubicBezTo>
                  <a:cubicBezTo>
                    <a:pt x="150" y="35"/>
                    <a:pt x="149" y="34"/>
                    <a:pt x="149" y="33"/>
                  </a:cubicBezTo>
                  <a:cubicBezTo>
                    <a:pt x="148" y="32"/>
                    <a:pt x="148" y="29"/>
                    <a:pt x="149" y="27"/>
                  </a:cubicBezTo>
                  <a:cubicBezTo>
                    <a:pt x="150" y="26"/>
                    <a:pt x="149" y="24"/>
                    <a:pt x="149" y="23"/>
                  </a:cubicBezTo>
                  <a:cubicBezTo>
                    <a:pt x="149" y="22"/>
                    <a:pt x="148" y="21"/>
                    <a:pt x="148" y="21"/>
                  </a:cubicBezTo>
                  <a:cubicBezTo>
                    <a:pt x="147" y="22"/>
                    <a:pt x="141" y="21"/>
                    <a:pt x="140" y="21"/>
                  </a:cubicBezTo>
                  <a:cubicBezTo>
                    <a:pt x="139" y="21"/>
                    <a:pt x="132" y="21"/>
                    <a:pt x="131" y="21"/>
                  </a:cubicBezTo>
                  <a:cubicBezTo>
                    <a:pt x="131" y="21"/>
                    <a:pt x="130" y="20"/>
                    <a:pt x="130" y="20"/>
                  </a:cubicBezTo>
                  <a:cubicBezTo>
                    <a:pt x="130" y="19"/>
                    <a:pt x="131" y="18"/>
                    <a:pt x="132" y="17"/>
                  </a:cubicBezTo>
                  <a:cubicBezTo>
                    <a:pt x="132" y="16"/>
                    <a:pt x="131" y="16"/>
                    <a:pt x="130" y="16"/>
                  </a:cubicBezTo>
                  <a:cubicBezTo>
                    <a:pt x="129" y="16"/>
                    <a:pt x="127" y="16"/>
                    <a:pt x="126" y="16"/>
                  </a:cubicBezTo>
                  <a:cubicBezTo>
                    <a:pt x="125" y="16"/>
                    <a:pt x="118" y="18"/>
                    <a:pt x="117" y="18"/>
                  </a:cubicBezTo>
                  <a:cubicBezTo>
                    <a:pt x="116" y="18"/>
                    <a:pt x="116" y="19"/>
                    <a:pt x="116" y="19"/>
                  </a:cubicBezTo>
                  <a:cubicBezTo>
                    <a:pt x="116" y="19"/>
                    <a:pt x="114" y="29"/>
                    <a:pt x="114" y="30"/>
                  </a:cubicBezTo>
                  <a:cubicBezTo>
                    <a:pt x="114" y="32"/>
                    <a:pt x="112" y="32"/>
                    <a:pt x="112" y="32"/>
                  </a:cubicBezTo>
                  <a:cubicBezTo>
                    <a:pt x="112" y="32"/>
                    <a:pt x="108" y="32"/>
                    <a:pt x="104" y="31"/>
                  </a:cubicBezTo>
                  <a:cubicBezTo>
                    <a:pt x="100" y="31"/>
                    <a:pt x="96" y="32"/>
                    <a:pt x="95" y="33"/>
                  </a:cubicBezTo>
                  <a:cubicBezTo>
                    <a:pt x="95" y="33"/>
                    <a:pt x="94" y="33"/>
                    <a:pt x="94" y="33"/>
                  </a:cubicBezTo>
                  <a:cubicBezTo>
                    <a:pt x="94" y="33"/>
                    <a:pt x="88" y="33"/>
                    <a:pt x="87" y="33"/>
                  </a:cubicBezTo>
                  <a:cubicBezTo>
                    <a:pt x="86" y="34"/>
                    <a:pt x="85" y="32"/>
                    <a:pt x="85" y="32"/>
                  </a:cubicBezTo>
                  <a:cubicBezTo>
                    <a:pt x="85" y="32"/>
                    <a:pt x="84" y="30"/>
                    <a:pt x="84" y="29"/>
                  </a:cubicBezTo>
                  <a:cubicBezTo>
                    <a:pt x="83" y="28"/>
                    <a:pt x="83" y="26"/>
                    <a:pt x="82" y="25"/>
                  </a:cubicBezTo>
                  <a:cubicBezTo>
                    <a:pt x="81" y="24"/>
                    <a:pt x="79" y="22"/>
                    <a:pt x="79" y="21"/>
                  </a:cubicBezTo>
                  <a:cubicBezTo>
                    <a:pt x="79" y="20"/>
                    <a:pt x="76" y="15"/>
                    <a:pt x="76" y="14"/>
                  </a:cubicBezTo>
                  <a:cubicBezTo>
                    <a:pt x="75" y="13"/>
                    <a:pt x="75" y="11"/>
                    <a:pt x="75" y="8"/>
                  </a:cubicBezTo>
                  <a:cubicBezTo>
                    <a:pt x="74" y="4"/>
                    <a:pt x="72" y="1"/>
                    <a:pt x="72" y="1"/>
                  </a:cubicBezTo>
                  <a:cubicBezTo>
                    <a:pt x="72" y="0"/>
                    <a:pt x="70" y="1"/>
                    <a:pt x="69" y="0"/>
                  </a:cubicBezTo>
                  <a:cubicBezTo>
                    <a:pt x="68" y="0"/>
                    <a:pt x="65" y="0"/>
                    <a:pt x="63" y="0"/>
                  </a:cubicBezTo>
                  <a:cubicBezTo>
                    <a:pt x="62" y="0"/>
                    <a:pt x="48" y="0"/>
                    <a:pt x="47" y="0"/>
                  </a:cubicBezTo>
                  <a:cubicBezTo>
                    <a:pt x="46" y="0"/>
                    <a:pt x="39" y="1"/>
                    <a:pt x="37" y="0"/>
                  </a:cubicBezTo>
                  <a:cubicBezTo>
                    <a:pt x="34" y="0"/>
                    <a:pt x="24" y="0"/>
                    <a:pt x="23" y="0"/>
                  </a:cubicBezTo>
                  <a:cubicBezTo>
                    <a:pt x="22" y="0"/>
                    <a:pt x="19" y="0"/>
                    <a:pt x="18" y="0"/>
                  </a:cubicBezTo>
                  <a:cubicBezTo>
                    <a:pt x="18" y="1"/>
                    <a:pt x="18" y="1"/>
                    <a:pt x="16" y="2"/>
                  </a:cubicBezTo>
                  <a:cubicBezTo>
                    <a:pt x="14" y="2"/>
                    <a:pt x="7" y="3"/>
                    <a:pt x="9" y="5"/>
                  </a:cubicBezTo>
                  <a:cubicBezTo>
                    <a:pt x="10" y="8"/>
                    <a:pt x="17" y="19"/>
                    <a:pt x="18" y="21"/>
                  </a:cubicBezTo>
                  <a:cubicBezTo>
                    <a:pt x="18" y="23"/>
                    <a:pt x="22" y="31"/>
                    <a:pt x="24" y="35"/>
                  </a:cubicBezTo>
                  <a:cubicBezTo>
                    <a:pt x="26" y="38"/>
                    <a:pt x="24" y="44"/>
                    <a:pt x="22" y="45"/>
                  </a:cubicBezTo>
                  <a:cubicBezTo>
                    <a:pt x="19" y="47"/>
                    <a:pt x="18" y="48"/>
                    <a:pt x="19" y="50"/>
                  </a:cubicBezTo>
                  <a:cubicBezTo>
                    <a:pt x="21" y="52"/>
                    <a:pt x="22" y="54"/>
                    <a:pt x="22" y="56"/>
                  </a:cubicBezTo>
                  <a:cubicBezTo>
                    <a:pt x="23" y="58"/>
                    <a:pt x="27" y="68"/>
                    <a:pt x="28" y="70"/>
                  </a:cubicBezTo>
                  <a:cubicBezTo>
                    <a:pt x="29" y="72"/>
                    <a:pt x="33" y="81"/>
                    <a:pt x="30" y="89"/>
                  </a:cubicBezTo>
                  <a:cubicBezTo>
                    <a:pt x="28" y="97"/>
                    <a:pt x="26" y="100"/>
                    <a:pt x="24" y="100"/>
                  </a:cubicBezTo>
                  <a:cubicBezTo>
                    <a:pt x="23" y="101"/>
                    <a:pt x="15" y="104"/>
                    <a:pt x="12" y="114"/>
                  </a:cubicBezTo>
                  <a:cubicBezTo>
                    <a:pt x="9" y="124"/>
                    <a:pt x="6" y="142"/>
                    <a:pt x="6" y="142"/>
                  </a:cubicBezTo>
                  <a:cubicBezTo>
                    <a:pt x="6" y="142"/>
                    <a:pt x="4" y="146"/>
                    <a:pt x="2" y="148"/>
                  </a:cubicBezTo>
                  <a:cubicBezTo>
                    <a:pt x="0" y="150"/>
                    <a:pt x="0" y="151"/>
                    <a:pt x="1" y="152"/>
                  </a:cubicBezTo>
                  <a:cubicBezTo>
                    <a:pt x="1" y="153"/>
                    <a:pt x="1" y="155"/>
                    <a:pt x="1" y="156"/>
                  </a:cubicBezTo>
                  <a:cubicBezTo>
                    <a:pt x="1" y="157"/>
                    <a:pt x="1" y="165"/>
                    <a:pt x="1" y="172"/>
                  </a:cubicBezTo>
                  <a:cubicBezTo>
                    <a:pt x="3" y="172"/>
                    <a:pt x="9" y="172"/>
                    <a:pt x="10" y="17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5" name="Freeform 782">
              <a:extLst>
                <a:ext uri="{FF2B5EF4-FFF2-40B4-BE49-F238E27FC236}">
                  <a16:creationId xmlns="" xmlns:a16="http://schemas.microsoft.com/office/drawing/2014/main" id="{5FB61874-0D29-464E-9368-622082BE578E}"/>
                </a:ext>
              </a:extLst>
            </p:cNvPr>
            <p:cNvSpPr>
              <a:spLocks/>
            </p:cNvSpPr>
            <p:nvPr/>
          </p:nvSpPr>
          <p:spPr bwMode="auto">
            <a:xfrm>
              <a:off x="3398295" y="3274698"/>
              <a:ext cx="27776" cy="33330"/>
            </a:xfrm>
            <a:custGeom>
              <a:avLst/>
              <a:gdLst>
                <a:gd name="T0" fmla="*/ 18 w 27"/>
                <a:gd name="T1" fmla="*/ 1 h 32"/>
                <a:gd name="T2" fmla="*/ 14 w 27"/>
                <a:gd name="T3" fmla="*/ 1 h 32"/>
                <a:gd name="T4" fmla="*/ 13 w 27"/>
                <a:gd name="T5" fmla="*/ 1 h 32"/>
                <a:gd name="T6" fmla="*/ 13 w 27"/>
                <a:gd name="T7" fmla="*/ 4 h 32"/>
                <a:gd name="T8" fmla="*/ 12 w 27"/>
                <a:gd name="T9" fmla="*/ 6 h 32"/>
                <a:gd name="T10" fmla="*/ 9 w 27"/>
                <a:gd name="T11" fmla="*/ 7 h 32"/>
                <a:gd name="T12" fmla="*/ 6 w 27"/>
                <a:gd name="T13" fmla="*/ 7 h 32"/>
                <a:gd name="T14" fmla="*/ 5 w 27"/>
                <a:gd name="T15" fmla="*/ 7 h 32"/>
                <a:gd name="T16" fmla="*/ 4 w 27"/>
                <a:gd name="T17" fmla="*/ 5 h 32"/>
                <a:gd name="T18" fmla="*/ 2 w 27"/>
                <a:gd name="T19" fmla="*/ 5 h 32"/>
                <a:gd name="T20" fmla="*/ 0 w 27"/>
                <a:gd name="T21" fmla="*/ 6 h 32"/>
                <a:gd name="T22" fmla="*/ 2 w 27"/>
                <a:gd name="T23" fmla="*/ 10 h 32"/>
                <a:gd name="T24" fmla="*/ 3 w 27"/>
                <a:gd name="T25" fmla="*/ 12 h 32"/>
                <a:gd name="T26" fmla="*/ 3 w 27"/>
                <a:gd name="T27" fmla="*/ 15 h 32"/>
                <a:gd name="T28" fmla="*/ 3 w 27"/>
                <a:gd name="T29" fmla="*/ 18 h 32"/>
                <a:gd name="T30" fmla="*/ 3 w 27"/>
                <a:gd name="T31" fmla="*/ 16 h 32"/>
                <a:gd name="T32" fmla="*/ 5 w 27"/>
                <a:gd name="T33" fmla="*/ 20 h 32"/>
                <a:gd name="T34" fmla="*/ 8 w 27"/>
                <a:gd name="T35" fmla="*/ 29 h 32"/>
                <a:gd name="T36" fmla="*/ 9 w 27"/>
                <a:gd name="T37" fmla="*/ 32 h 32"/>
                <a:gd name="T38" fmla="*/ 10 w 27"/>
                <a:gd name="T39" fmla="*/ 32 h 32"/>
                <a:gd name="T40" fmla="*/ 16 w 27"/>
                <a:gd name="T41" fmla="*/ 27 h 32"/>
                <a:gd name="T42" fmla="*/ 17 w 27"/>
                <a:gd name="T43" fmla="*/ 26 h 32"/>
                <a:gd name="T44" fmla="*/ 22 w 27"/>
                <a:gd name="T45" fmla="*/ 17 h 32"/>
                <a:gd name="T46" fmla="*/ 25 w 27"/>
                <a:gd name="T47" fmla="*/ 15 h 32"/>
                <a:gd name="T48" fmla="*/ 26 w 27"/>
                <a:gd name="T49" fmla="*/ 10 h 32"/>
                <a:gd name="T50" fmla="*/ 21 w 27"/>
                <a:gd name="T51" fmla="*/ 10 h 32"/>
                <a:gd name="T52" fmla="*/ 22 w 27"/>
                <a:gd name="T53" fmla="*/ 2 h 32"/>
                <a:gd name="T54" fmla="*/ 23 w 27"/>
                <a:gd name="T55" fmla="*/ 2 h 32"/>
                <a:gd name="T56" fmla="*/ 20 w 27"/>
                <a:gd name="T57" fmla="*/ 1 h 32"/>
                <a:gd name="T58" fmla="*/ 18 w 27"/>
                <a:gd name="T5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32">
                  <a:moveTo>
                    <a:pt x="18" y="1"/>
                  </a:moveTo>
                  <a:cubicBezTo>
                    <a:pt x="17" y="2"/>
                    <a:pt x="16" y="2"/>
                    <a:pt x="14" y="1"/>
                  </a:cubicBezTo>
                  <a:cubicBezTo>
                    <a:pt x="13" y="0"/>
                    <a:pt x="13" y="1"/>
                    <a:pt x="13" y="1"/>
                  </a:cubicBezTo>
                  <a:cubicBezTo>
                    <a:pt x="13" y="1"/>
                    <a:pt x="13" y="3"/>
                    <a:pt x="13" y="4"/>
                  </a:cubicBezTo>
                  <a:cubicBezTo>
                    <a:pt x="13" y="5"/>
                    <a:pt x="12" y="6"/>
                    <a:pt x="12" y="6"/>
                  </a:cubicBezTo>
                  <a:cubicBezTo>
                    <a:pt x="12" y="6"/>
                    <a:pt x="11" y="6"/>
                    <a:pt x="9" y="7"/>
                  </a:cubicBezTo>
                  <a:cubicBezTo>
                    <a:pt x="8" y="8"/>
                    <a:pt x="7" y="7"/>
                    <a:pt x="6" y="7"/>
                  </a:cubicBezTo>
                  <a:cubicBezTo>
                    <a:pt x="6" y="7"/>
                    <a:pt x="5" y="7"/>
                    <a:pt x="5" y="7"/>
                  </a:cubicBezTo>
                  <a:cubicBezTo>
                    <a:pt x="5" y="6"/>
                    <a:pt x="4" y="5"/>
                    <a:pt x="4" y="5"/>
                  </a:cubicBezTo>
                  <a:cubicBezTo>
                    <a:pt x="4" y="5"/>
                    <a:pt x="3" y="5"/>
                    <a:pt x="2" y="5"/>
                  </a:cubicBezTo>
                  <a:cubicBezTo>
                    <a:pt x="1" y="4"/>
                    <a:pt x="0" y="5"/>
                    <a:pt x="0" y="6"/>
                  </a:cubicBezTo>
                  <a:cubicBezTo>
                    <a:pt x="1" y="8"/>
                    <a:pt x="2" y="10"/>
                    <a:pt x="2" y="10"/>
                  </a:cubicBezTo>
                  <a:cubicBezTo>
                    <a:pt x="2" y="10"/>
                    <a:pt x="3" y="11"/>
                    <a:pt x="3" y="12"/>
                  </a:cubicBezTo>
                  <a:cubicBezTo>
                    <a:pt x="3" y="13"/>
                    <a:pt x="3" y="14"/>
                    <a:pt x="3" y="15"/>
                  </a:cubicBezTo>
                  <a:cubicBezTo>
                    <a:pt x="2" y="15"/>
                    <a:pt x="2" y="17"/>
                    <a:pt x="3" y="18"/>
                  </a:cubicBezTo>
                  <a:cubicBezTo>
                    <a:pt x="3" y="17"/>
                    <a:pt x="3" y="16"/>
                    <a:pt x="3" y="16"/>
                  </a:cubicBezTo>
                  <a:cubicBezTo>
                    <a:pt x="4" y="14"/>
                    <a:pt x="5" y="17"/>
                    <a:pt x="5" y="20"/>
                  </a:cubicBezTo>
                  <a:cubicBezTo>
                    <a:pt x="5" y="22"/>
                    <a:pt x="6" y="25"/>
                    <a:pt x="8" y="29"/>
                  </a:cubicBezTo>
                  <a:cubicBezTo>
                    <a:pt x="8" y="30"/>
                    <a:pt x="9" y="31"/>
                    <a:pt x="9" y="32"/>
                  </a:cubicBezTo>
                  <a:cubicBezTo>
                    <a:pt x="9" y="32"/>
                    <a:pt x="10" y="32"/>
                    <a:pt x="10" y="32"/>
                  </a:cubicBezTo>
                  <a:cubicBezTo>
                    <a:pt x="10" y="32"/>
                    <a:pt x="16" y="27"/>
                    <a:pt x="16" y="27"/>
                  </a:cubicBezTo>
                  <a:cubicBezTo>
                    <a:pt x="17" y="26"/>
                    <a:pt x="17" y="26"/>
                    <a:pt x="17" y="26"/>
                  </a:cubicBezTo>
                  <a:cubicBezTo>
                    <a:pt x="17" y="26"/>
                    <a:pt x="21" y="19"/>
                    <a:pt x="22" y="17"/>
                  </a:cubicBezTo>
                  <a:cubicBezTo>
                    <a:pt x="23" y="16"/>
                    <a:pt x="24" y="16"/>
                    <a:pt x="25" y="15"/>
                  </a:cubicBezTo>
                  <a:cubicBezTo>
                    <a:pt x="27" y="14"/>
                    <a:pt x="26" y="10"/>
                    <a:pt x="26" y="10"/>
                  </a:cubicBezTo>
                  <a:cubicBezTo>
                    <a:pt x="21" y="10"/>
                    <a:pt x="21" y="10"/>
                    <a:pt x="21" y="10"/>
                  </a:cubicBezTo>
                  <a:cubicBezTo>
                    <a:pt x="21" y="10"/>
                    <a:pt x="22" y="3"/>
                    <a:pt x="22" y="2"/>
                  </a:cubicBezTo>
                  <a:cubicBezTo>
                    <a:pt x="22" y="2"/>
                    <a:pt x="23" y="2"/>
                    <a:pt x="23" y="2"/>
                  </a:cubicBezTo>
                  <a:cubicBezTo>
                    <a:pt x="22" y="2"/>
                    <a:pt x="21" y="1"/>
                    <a:pt x="20" y="1"/>
                  </a:cubicBezTo>
                  <a:cubicBezTo>
                    <a:pt x="20" y="0"/>
                    <a:pt x="19" y="1"/>
                    <a:pt x="18"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6" name="Freeform 783">
              <a:extLst>
                <a:ext uri="{FF2B5EF4-FFF2-40B4-BE49-F238E27FC236}">
                  <a16:creationId xmlns="" xmlns:a16="http://schemas.microsoft.com/office/drawing/2014/main" id="{980003C9-9A56-493E-A718-6A56F3FA660F}"/>
                </a:ext>
              </a:extLst>
            </p:cNvPr>
            <p:cNvSpPr>
              <a:spLocks/>
            </p:cNvSpPr>
            <p:nvPr/>
          </p:nvSpPr>
          <p:spPr bwMode="auto">
            <a:xfrm>
              <a:off x="3394962" y="3256922"/>
              <a:ext cx="32220" cy="26664"/>
            </a:xfrm>
            <a:custGeom>
              <a:avLst/>
              <a:gdLst>
                <a:gd name="T0" fmla="*/ 11 w 31"/>
                <a:gd name="T1" fmla="*/ 5 h 26"/>
                <a:gd name="T2" fmla="*/ 10 w 31"/>
                <a:gd name="T3" fmla="*/ 5 h 26"/>
                <a:gd name="T4" fmla="*/ 6 w 31"/>
                <a:gd name="T5" fmla="*/ 8 h 26"/>
                <a:gd name="T6" fmla="*/ 5 w 31"/>
                <a:gd name="T7" fmla="*/ 10 h 26"/>
                <a:gd name="T8" fmla="*/ 1 w 31"/>
                <a:gd name="T9" fmla="*/ 20 h 26"/>
                <a:gd name="T10" fmla="*/ 1 w 31"/>
                <a:gd name="T11" fmla="*/ 21 h 26"/>
                <a:gd name="T12" fmla="*/ 3 w 31"/>
                <a:gd name="T13" fmla="*/ 24 h 26"/>
                <a:gd name="T14" fmla="*/ 5 w 31"/>
                <a:gd name="T15" fmla="*/ 23 h 26"/>
                <a:gd name="T16" fmla="*/ 7 w 31"/>
                <a:gd name="T17" fmla="*/ 23 h 26"/>
                <a:gd name="T18" fmla="*/ 8 w 31"/>
                <a:gd name="T19" fmla="*/ 25 h 26"/>
                <a:gd name="T20" fmla="*/ 9 w 31"/>
                <a:gd name="T21" fmla="*/ 25 h 26"/>
                <a:gd name="T22" fmla="*/ 12 w 31"/>
                <a:gd name="T23" fmla="*/ 25 h 26"/>
                <a:gd name="T24" fmla="*/ 15 w 31"/>
                <a:gd name="T25" fmla="*/ 24 h 26"/>
                <a:gd name="T26" fmla="*/ 16 w 31"/>
                <a:gd name="T27" fmla="*/ 22 h 26"/>
                <a:gd name="T28" fmla="*/ 16 w 31"/>
                <a:gd name="T29" fmla="*/ 19 h 26"/>
                <a:gd name="T30" fmla="*/ 17 w 31"/>
                <a:gd name="T31" fmla="*/ 19 h 26"/>
                <a:gd name="T32" fmla="*/ 21 w 31"/>
                <a:gd name="T33" fmla="*/ 19 h 26"/>
                <a:gd name="T34" fmla="*/ 23 w 31"/>
                <a:gd name="T35" fmla="*/ 19 h 26"/>
                <a:gd name="T36" fmla="*/ 26 w 31"/>
                <a:gd name="T37" fmla="*/ 20 h 26"/>
                <a:gd name="T38" fmla="*/ 26 w 31"/>
                <a:gd name="T39" fmla="*/ 20 h 26"/>
                <a:gd name="T40" fmla="*/ 30 w 31"/>
                <a:gd name="T41" fmla="*/ 16 h 26"/>
                <a:gd name="T42" fmla="*/ 30 w 31"/>
                <a:gd name="T43" fmla="*/ 14 h 26"/>
                <a:gd name="T44" fmla="*/ 29 w 31"/>
                <a:gd name="T45" fmla="*/ 13 h 26"/>
                <a:gd name="T46" fmla="*/ 29 w 31"/>
                <a:gd name="T47" fmla="*/ 8 h 26"/>
                <a:gd name="T48" fmla="*/ 24 w 31"/>
                <a:gd name="T49" fmla="*/ 0 h 26"/>
                <a:gd name="T50" fmla="*/ 23 w 31"/>
                <a:gd name="T51" fmla="*/ 0 h 26"/>
                <a:gd name="T52" fmla="*/ 20 w 31"/>
                <a:gd name="T53" fmla="*/ 3 h 26"/>
                <a:gd name="T54" fmla="*/ 16 w 31"/>
                <a:gd name="T55" fmla="*/ 5 h 26"/>
                <a:gd name="T56" fmla="*/ 14 w 31"/>
                <a:gd name="T57" fmla="*/ 4 h 26"/>
                <a:gd name="T58" fmla="*/ 11 w 31"/>
                <a:gd name="T5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26">
                  <a:moveTo>
                    <a:pt x="11" y="5"/>
                  </a:moveTo>
                  <a:cubicBezTo>
                    <a:pt x="11" y="5"/>
                    <a:pt x="10" y="5"/>
                    <a:pt x="10" y="5"/>
                  </a:cubicBezTo>
                  <a:cubicBezTo>
                    <a:pt x="9" y="6"/>
                    <a:pt x="7" y="8"/>
                    <a:pt x="6" y="8"/>
                  </a:cubicBezTo>
                  <a:cubicBezTo>
                    <a:pt x="6" y="9"/>
                    <a:pt x="5" y="9"/>
                    <a:pt x="5" y="10"/>
                  </a:cubicBezTo>
                  <a:cubicBezTo>
                    <a:pt x="6" y="11"/>
                    <a:pt x="6" y="17"/>
                    <a:pt x="1" y="20"/>
                  </a:cubicBezTo>
                  <a:cubicBezTo>
                    <a:pt x="1" y="20"/>
                    <a:pt x="0" y="21"/>
                    <a:pt x="1" y="21"/>
                  </a:cubicBezTo>
                  <a:cubicBezTo>
                    <a:pt x="1" y="21"/>
                    <a:pt x="2" y="23"/>
                    <a:pt x="3" y="24"/>
                  </a:cubicBezTo>
                  <a:cubicBezTo>
                    <a:pt x="3" y="23"/>
                    <a:pt x="4" y="22"/>
                    <a:pt x="5" y="23"/>
                  </a:cubicBezTo>
                  <a:cubicBezTo>
                    <a:pt x="6" y="23"/>
                    <a:pt x="7" y="23"/>
                    <a:pt x="7" y="23"/>
                  </a:cubicBezTo>
                  <a:cubicBezTo>
                    <a:pt x="7" y="23"/>
                    <a:pt x="8" y="24"/>
                    <a:pt x="8" y="25"/>
                  </a:cubicBezTo>
                  <a:cubicBezTo>
                    <a:pt x="8" y="25"/>
                    <a:pt x="9" y="25"/>
                    <a:pt x="9" y="25"/>
                  </a:cubicBezTo>
                  <a:cubicBezTo>
                    <a:pt x="10" y="25"/>
                    <a:pt x="11" y="26"/>
                    <a:pt x="12" y="25"/>
                  </a:cubicBezTo>
                  <a:cubicBezTo>
                    <a:pt x="14" y="24"/>
                    <a:pt x="15" y="24"/>
                    <a:pt x="15" y="24"/>
                  </a:cubicBezTo>
                  <a:cubicBezTo>
                    <a:pt x="15" y="24"/>
                    <a:pt x="16" y="23"/>
                    <a:pt x="16" y="22"/>
                  </a:cubicBezTo>
                  <a:cubicBezTo>
                    <a:pt x="16" y="21"/>
                    <a:pt x="16" y="19"/>
                    <a:pt x="16" y="19"/>
                  </a:cubicBezTo>
                  <a:cubicBezTo>
                    <a:pt x="16" y="19"/>
                    <a:pt x="16" y="18"/>
                    <a:pt x="17" y="19"/>
                  </a:cubicBezTo>
                  <a:cubicBezTo>
                    <a:pt x="19" y="20"/>
                    <a:pt x="20" y="20"/>
                    <a:pt x="21" y="19"/>
                  </a:cubicBezTo>
                  <a:cubicBezTo>
                    <a:pt x="22" y="19"/>
                    <a:pt x="23" y="18"/>
                    <a:pt x="23" y="19"/>
                  </a:cubicBezTo>
                  <a:cubicBezTo>
                    <a:pt x="24" y="19"/>
                    <a:pt x="25" y="20"/>
                    <a:pt x="26" y="20"/>
                  </a:cubicBezTo>
                  <a:cubicBezTo>
                    <a:pt x="26" y="20"/>
                    <a:pt x="26" y="20"/>
                    <a:pt x="26" y="20"/>
                  </a:cubicBezTo>
                  <a:cubicBezTo>
                    <a:pt x="29" y="19"/>
                    <a:pt x="30" y="17"/>
                    <a:pt x="30" y="16"/>
                  </a:cubicBezTo>
                  <a:cubicBezTo>
                    <a:pt x="31" y="16"/>
                    <a:pt x="30" y="15"/>
                    <a:pt x="30" y="14"/>
                  </a:cubicBezTo>
                  <a:cubicBezTo>
                    <a:pt x="30" y="14"/>
                    <a:pt x="29" y="13"/>
                    <a:pt x="29" y="13"/>
                  </a:cubicBezTo>
                  <a:cubicBezTo>
                    <a:pt x="29" y="8"/>
                    <a:pt x="29" y="8"/>
                    <a:pt x="29" y="8"/>
                  </a:cubicBezTo>
                  <a:cubicBezTo>
                    <a:pt x="24" y="0"/>
                    <a:pt x="24" y="0"/>
                    <a:pt x="24" y="0"/>
                  </a:cubicBezTo>
                  <a:cubicBezTo>
                    <a:pt x="24" y="0"/>
                    <a:pt x="23" y="0"/>
                    <a:pt x="23" y="0"/>
                  </a:cubicBezTo>
                  <a:cubicBezTo>
                    <a:pt x="22" y="1"/>
                    <a:pt x="21" y="2"/>
                    <a:pt x="20" y="3"/>
                  </a:cubicBezTo>
                  <a:cubicBezTo>
                    <a:pt x="19" y="4"/>
                    <a:pt x="16" y="6"/>
                    <a:pt x="16" y="5"/>
                  </a:cubicBezTo>
                  <a:cubicBezTo>
                    <a:pt x="15" y="4"/>
                    <a:pt x="15" y="4"/>
                    <a:pt x="14" y="4"/>
                  </a:cubicBezTo>
                  <a:cubicBezTo>
                    <a:pt x="14" y="4"/>
                    <a:pt x="12" y="4"/>
                    <a:pt x="11"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7" name="Freeform 784">
              <a:extLst>
                <a:ext uri="{FF2B5EF4-FFF2-40B4-BE49-F238E27FC236}">
                  <a16:creationId xmlns="" xmlns:a16="http://schemas.microsoft.com/office/drawing/2014/main" id="{343F4015-E109-4D30-A9FD-EA946FDCA7A7}"/>
                </a:ext>
              </a:extLst>
            </p:cNvPr>
            <p:cNvSpPr>
              <a:spLocks/>
            </p:cNvSpPr>
            <p:nvPr/>
          </p:nvSpPr>
          <p:spPr bwMode="auto">
            <a:xfrm>
              <a:off x="3407183" y="3174707"/>
              <a:ext cx="82215" cy="87770"/>
            </a:xfrm>
            <a:custGeom>
              <a:avLst/>
              <a:gdLst>
                <a:gd name="T0" fmla="*/ 19 w 80"/>
                <a:gd name="T1" fmla="*/ 13 h 85"/>
                <a:gd name="T2" fmla="*/ 18 w 80"/>
                <a:gd name="T3" fmla="*/ 21 h 85"/>
                <a:gd name="T4" fmla="*/ 19 w 80"/>
                <a:gd name="T5" fmla="*/ 28 h 85"/>
                <a:gd name="T6" fmla="*/ 21 w 80"/>
                <a:gd name="T7" fmla="*/ 28 h 85"/>
                <a:gd name="T8" fmla="*/ 25 w 80"/>
                <a:gd name="T9" fmla="*/ 31 h 85"/>
                <a:gd name="T10" fmla="*/ 15 w 80"/>
                <a:gd name="T11" fmla="*/ 43 h 85"/>
                <a:gd name="T12" fmla="*/ 6 w 80"/>
                <a:gd name="T13" fmla="*/ 51 h 85"/>
                <a:gd name="T14" fmla="*/ 2 w 80"/>
                <a:gd name="T15" fmla="*/ 64 h 85"/>
                <a:gd name="T16" fmla="*/ 0 w 80"/>
                <a:gd name="T17" fmla="*/ 77 h 85"/>
                <a:gd name="T18" fmla="*/ 0 w 80"/>
                <a:gd name="T19" fmla="*/ 84 h 85"/>
                <a:gd name="T20" fmla="*/ 5 w 80"/>
                <a:gd name="T21" fmla="*/ 84 h 85"/>
                <a:gd name="T22" fmla="*/ 12 w 80"/>
                <a:gd name="T23" fmla="*/ 79 h 85"/>
                <a:gd name="T24" fmla="*/ 13 w 80"/>
                <a:gd name="T25" fmla="*/ 79 h 85"/>
                <a:gd name="T26" fmla="*/ 26 w 80"/>
                <a:gd name="T27" fmla="*/ 78 h 85"/>
                <a:gd name="T28" fmla="*/ 33 w 80"/>
                <a:gd name="T29" fmla="*/ 78 h 85"/>
                <a:gd name="T30" fmla="*/ 36 w 80"/>
                <a:gd name="T31" fmla="*/ 66 h 85"/>
                <a:gd name="T32" fmla="*/ 43 w 80"/>
                <a:gd name="T33" fmla="*/ 62 h 85"/>
                <a:gd name="T34" fmla="*/ 46 w 80"/>
                <a:gd name="T35" fmla="*/ 61 h 85"/>
                <a:gd name="T36" fmla="*/ 54 w 80"/>
                <a:gd name="T37" fmla="*/ 58 h 85"/>
                <a:gd name="T38" fmla="*/ 58 w 80"/>
                <a:gd name="T39" fmla="*/ 58 h 85"/>
                <a:gd name="T40" fmla="*/ 61 w 80"/>
                <a:gd name="T41" fmla="*/ 59 h 85"/>
                <a:gd name="T42" fmla="*/ 66 w 80"/>
                <a:gd name="T43" fmla="*/ 59 h 85"/>
                <a:gd name="T44" fmla="*/ 70 w 80"/>
                <a:gd name="T45" fmla="*/ 52 h 85"/>
                <a:gd name="T46" fmla="*/ 73 w 80"/>
                <a:gd name="T47" fmla="*/ 47 h 85"/>
                <a:gd name="T48" fmla="*/ 75 w 80"/>
                <a:gd name="T49" fmla="*/ 46 h 85"/>
                <a:gd name="T50" fmla="*/ 77 w 80"/>
                <a:gd name="T51" fmla="*/ 44 h 85"/>
                <a:gd name="T52" fmla="*/ 80 w 80"/>
                <a:gd name="T53" fmla="*/ 33 h 85"/>
                <a:gd name="T54" fmla="*/ 79 w 80"/>
                <a:gd name="T55" fmla="*/ 27 h 85"/>
                <a:gd name="T56" fmla="*/ 74 w 80"/>
                <a:gd name="T57" fmla="*/ 17 h 85"/>
                <a:gd name="T58" fmla="*/ 69 w 80"/>
                <a:gd name="T59" fmla="*/ 7 h 85"/>
                <a:gd name="T60" fmla="*/ 59 w 80"/>
                <a:gd name="T61" fmla="*/ 7 h 85"/>
                <a:gd name="T62" fmla="*/ 52 w 80"/>
                <a:gd name="T63" fmla="*/ 6 h 85"/>
                <a:gd name="T64" fmla="*/ 39 w 80"/>
                <a:gd name="T65" fmla="*/ 11 h 85"/>
                <a:gd name="T66" fmla="*/ 36 w 80"/>
                <a:gd name="T67" fmla="*/ 10 h 85"/>
                <a:gd name="T68" fmla="*/ 33 w 80"/>
                <a:gd name="T69" fmla="*/ 6 h 85"/>
                <a:gd name="T70" fmla="*/ 30 w 80"/>
                <a:gd name="T71" fmla="*/ 8 h 85"/>
                <a:gd name="T72" fmla="*/ 24 w 80"/>
                <a:gd name="T73" fmla="*/ 7 h 85"/>
                <a:gd name="T74" fmla="*/ 19 w 80"/>
                <a:gd name="T75"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5">
                  <a:moveTo>
                    <a:pt x="19" y="11"/>
                  </a:moveTo>
                  <a:cubicBezTo>
                    <a:pt x="19" y="12"/>
                    <a:pt x="19" y="13"/>
                    <a:pt x="19" y="13"/>
                  </a:cubicBezTo>
                  <a:cubicBezTo>
                    <a:pt x="19" y="13"/>
                    <a:pt x="18" y="15"/>
                    <a:pt x="18" y="16"/>
                  </a:cubicBezTo>
                  <a:cubicBezTo>
                    <a:pt x="17" y="17"/>
                    <a:pt x="18" y="20"/>
                    <a:pt x="18" y="21"/>
                  </a:cubicBezTo>
                  <a:cubicBezTo>
                    <a:pt x="18" y="22"/>
                    <a:pt x="18" y="22"/>
                    <a:pt x="17" y="25"/>
                  </a:cubicBezTo>
                  <a:cubicBezTo>
                    <a:pt x="17" y="27"/>
                    <a:pt x="18" y="28"/>
                    <a:pt x="19" y="28"/>
                  </a:cubicBezTo>
                  <a:cubicBezTo>
                    <a:pt x="19" y="28"/>
                    <a:pt x="20" y="28"/>
                    <a:pt x="20" y="28"/>
                  </a:cubicBezTo>
                  <a:cubicBezTo>
                    <a:pt x="20" y="28"/>
                    <a:pt x="20" y="28"/>
                    <a:pt x="21" y="28"/>
                  </a:cubicBezTo>
                  <a:cubicBezTo>
                    <a:pt x="21" y="28"/>
                    <a:pt x="24" y="30"/>
                    <a:pt x="25" y="30"/>
                  </a:cubicBezTo>
                  <a:cubicBezTo>
                    <a:pt x="25" y="31"/>
                    <a:pt x="25" y="31"/>
                    <a:pt x="25" y="31"/>
                  </a:cubicBezTo>
                  <a:cubicBezTo>
                    <a:pt x="25" y="31"/>
                    <a:pt x="23" y="34"/>
                    <a:pt x="23" y="35"/>
                  </a:cubicBezTo>
                  <a:cubicBezTo>
                    <a:pt x="23" y="35"/>
                    <a:pt x="15" y="43"/>
                    <a:pt x="15" y="43"/>
                  </a:cubicBezTo>
                  <a:cubicBezTo>
                    <a:pt x="14" y="44"/>
                    <a:pt x="7" y="49"/>
                    <a:pt x="6" y="50"/>
                  </a:cubicBezTo>
                  <a:cubicBezTo>
                    <a:pt x="6" y="50"/>
                    <a:pt x="6" y="51"/>
                    <a:pt x="6" y="51"/>
                  </a:cubicBezTo>
                  <a:cubicBezTo>
                    <a:pt x="6" y="51"/>
                    <a:pt x="5" y="55"/>
                    <a:pt x="5" y="56"/>
                  </a:cubicBezTo>
                  <a:cubicBezTo>
                    <a:pt x="5" y="57"/>
                    <a:pt x="2" y="63"/>
                    <a:pt x="2" y="64"/>
                  </a:cubicBezTo>
                  <a:cubicBezTo>
                    <a:pt x="2" y="65"/>
                    <a:pt x="1" y="69"/>
                    <a:pt x="1" y="70"/>
                  </a:cubicBezTo>
                  <a:cubicBezTo>
                    <a:pt x="1" y="71"/>
                    <a:pt x="0" y="76"/>
                    <a:pt x="0" y="77"/>
                  </a:cubicBezTo>
                  <a:cubicBezTo>
                    <a:pt x="0" y="78"/>
                    <a:pt x="0" y="79"/>
                    <a:pt x="0" y="79"/>
                  </a:cubicBezTo>
                  <a:cubicBezTo>
                    <a:pt x="0" y="84"/>
                    <a:pt x="0" y="84"/>
                    <a:pt x="0" y="84"/>
                  </a:cubicBezTo>
                  <a:cubicBezTo>
                    <a:pt x="1" y="83"/>
                    <a:pt x="3" y="83"/>
                    <a:pt x="3" y="83"/>
                  </a:cubicBezTo>
                  <a:cubicBezTo>
                    <a:pt x="4" y="83"/>
                    <a:pt x="4" y="83"/>
                    <a:pt x="5" y="84"/>
                  </a:cubicBezTo>
                  <a:cubicBezTo>
                    <a:pt x="5" y="85"/>
                    <a:pt x="8" y="83"/>
                    <a:pt x="9" y="82"/>
                  </a:cubicBezTo>
                  <a:cubicBezTo>
                    <a:pt x="10" y="81"/>
                    <a:pt x="11" y="80"/>
                    <a:pt x="12" y="79"/>
                  </a:cubicBezTo>
                  <a:cubicBezTo>
                    <a:pt x="12" y="79"/>
                    <a:pt x="13" y="79"/>
                    <a:pt x="13" y="79"/>
                  </a:cubicBezTo>
                  <a:cubicBezTo>
                    <a:pt x="13" y="79"/>
                    <a:pt x="13" y="79"/>
                    <a:pt x="13" y="79"/>
                  </a:cubicBezTo>
                  <a:cubicBezTo>
                    <a:pt x="13" y="79"/>
                    <a:pt x="22" y="78"/>
                    <a:pt x="23" y="78"/>
                  </a:cubicBezTo>
                  <a:cubicBezTo>
                    <a:pt x="23" y="78"/>
                    <a:pt x="26" y="78"/>
                    <a:pt x="26" y="78"/>
                  </a:cubicBezTo>
                  <a:cubicBezTo>
                    <a:pt x="33" y="78"/>
                    <a:pt x="33" y="78"/>
                    <a:pt x="33" y="78"/>
                  </a:cubicBezTo>
                  <a:cubicBezTo>
                    <a:pt x="33" y="78"/>
                    <a:pt x="33" y="78"/>
                    <a:pt x="33" y="78"/>
                  </a:cubicBezTo>
                  <a:cubicBezTo>
                    <a:pt x="33" y="76"/>
                    <a:pt x="32" y="74"/>
                    <a:pt x="33" y="73"/>
                  </a:cubicBezTo>
                  <a:cubicBezTo>
                    <a:pt x="34" y="72"/>
                    <a:pt x="37" y="68"/>
                    <a:pt x="36" y="66"/>
                  </a:cubicBezTo>
                  <a:cubicBezTo>
                    <a:pt x="36" y="66"/>
                    <a:pt x="34" y="64"/>
                    <a:pt x="37" y="63"/>
                  </a:cubicBezTo>
                  <a:cubicBezTo>
                    <a:pt x="39" y="63"/>
                    <a:pt x="41" y="62"/>
                    <a:pt x="43" y="62"/>
                  </a:cubicBezTo>
                  <a:cubicBezTo>
                    <a:pt x="44" y="62"/>
                    <a:pt x="45" y="62"/>
                    <a:pt x="45" y="61"/>
                  </a:cubicBezTo>
                  <a:cubicBezTo>
                    <a:pt x="45" y="60"/>
                    <a:pt x="45" y="58"/>
                    <a:pt x="46" y="61"/>
                  </a:cubicBezTo>
                  <a:cubicBezTo>
                    <a:pt x="47" y="63"/>
                    <a:pt x="48" y="62"/>
                    <a:pt x="50" y="61"/>
                  </a:cubicBezTo>
                  <a:cubicBezTo>
                    <a:pt x="52" y="60"/>
                    <a:pt x="54" y="58"/>
                    <a:pt x="54" y="58"/>
                  </a:cubicBezTo>
                  <a:cubicBezTo>
                    <a:pt x="54" y="57"/>
                    <a:pt x="54" y="56"/>
                    <a:pt x="56" y="57"/>
                  </a:cubicBezTo>
                  <a:cubicBezTo>
                    <a:pt x="57" y="57"/>
                    <a:pt x="57" y="57"/>
                    <a:pt x="58" y="58"/>
                  </a:cubicBezTo>
                  <a:cubicBezTo>
                    <a:pt x="59" y="59"/>
                    <a:pt x="59" y="61"/>
                    <a:pt x="60" y="60"/>
                  </a:cubicBezTo>
                  <a:cubicBezTo>
                    <a:pt x="61" y="59"/>
                    <a:pt x="61" y="58"/>
                    <a:pt x="61" y="59"/>
                  </a:cubicBezTo>
                  <a:cubicBezTo>
                    <a:pt x="62" y="60"/>
                    <a:pt x="63" y="61"/>
                    <a:pt x="64" y="60"/>
                  </a:cubicBezTo>
                  <a:cubicBezTo>
                    <a:pt x="65" y="60"/>
                    <a:pt x="65" y="59"/>
                    <a:pt x="66" y="59"/>
                  </a:cubicBezTo>
                  <a:cubicBezTo>
                    <a:pt x="66" y="58"/>
                    <a:pt x="67" y="56"/>
                    <a:pt x="67" y="55"/>
                  </a:cubicBezTo>
                  <a:cubicBezTo>
                    <a:pt x="68" y="55"/>
                    <a:pt x="69" y="53"/>
                    <a:pt x="70" y="52"/>
                  </a:cubicBezTo>
                  <a:cubicBezTo>
                    <a:pt x="71" y="52"/>
                    <a:pt x="71" y="51"/>
                    <a:pt x="71" y="51"/>
                  </a:cubicBezTo>
                  <a:cubicBezTo>
                    <a:pt x="71" y="50"/>
                    <a:pt x="73" y="48"/>
                    <a:pt x="73" y="47"/>
                  </a:cubicBezTo>
                  <a:cubicBezTo>
                    <a:pt x="73" y="47"/>
                    <a:pt x="74" y="47"/>
                    <a:pt x="74" y="47"/>
                  </a:cubicBezTo>
                  <a:cubicBezTo>
                    <a:pt x="74" y="47"/>
                    <a:pt x="74" y="46"/>
                    <a:pt x="75" y="46"/>
                  </a:cubicBezTo>
                  <a:cubicBezTo>
                    <a:pt x="75" y="45"/>
                    <a:pt x="75" y="46"/>
                    <a:pt x="76" y="46"/>
                  </a:cubicBezTo>
                  <a:cubicBezTo>
                    <a:pt x="77" y="45"/>
                    <a:pt x="77" y="44"/>
                    <a:pt x="77" y="44"/>
                  </a:cubicBezTo>
                  <a:cubicBezTo>
                    <a:pt x="77" y="44"/>
                    <a:pt x="80" y="36"/>
                    <a:pt x="80" y="35"/>
                  </a:cubicBezTo>
                  <a:cubicBezTo>
                    <a:pt x="80" y="34"/>
                    <a:pt x="80" y="33"/>
                    <a:pt x="80" y="33"/>
                  </a:cubicBezTo>
                  <a:cubicBezTo>
                    <a:pt x="80" y="33"/>
                    <a:pt x="80" y="31"/>
                    <a:pt x="80" y="30"/>
                  </a:cubicBezTo>
                  <a:cubicBezTo>
                    <a:pt x="79" y="29"/>
                    <a:pt x="79" y="28"/>
                    <a:pt x="79" y="27"/>
                  </a:cubicBezTo>
                  <a:cubicBezTo>
                    <a:pt x="80" y="26"/>
                    <a:pt x="79" y="25"/>
                    <a:pt x="79" y="25"/>
                  </a:cubicBezTo>
                  <a:cubicBezTo>
                    <a:pt x="79" y="25"/>
                    <a:pt x="75" y="18"/>
                    <a:pt x="74" y="17"/>
                  </a:cubicBezTo>
                  <a:cubicBezTo>
                    <a:pt x="74" y="16"/>
                    <a:pt x="73" y="11"/>
                    <a:pt x="73" y="10"/>
                  </a:cubicBezTo>
                  <a:cubicBezTo>
                    <a:pt x="73" y="8"/>
                    <a:pt x="72" y="8"/>
                    <a:pt x="69" y="7"/>
                  </a:cubicBezTo>
                  <a:cubicBezTo>
                    <a:pt x="68" y="7"/>
                    <a:pt x="66" y="3"/>
                    <a:pt x="65" y="0"/>
                  </a:cubicBezTo>
                  <a:cubicBezTo>
                    <a:pt x="62" y="4"/>
                    <a:pt x="59" y="7"/>
                    <a:pt x="59" y="7"/>
                  </a:cubicBezTo>
                  <a:cubicBezTo>
                    <a:pt x="58" y="8"/>
                    <a:pt x="56" y="7"/>
                    <a:pt x="55" y="7"/>
                  </a:cubicBezTo>
                  <a:cubicBezTo>
                    <a:pt x="54" y="7"/>
                    <a:pt x="53" y="7"/>
                    <a:pt x="52" y="6"/>
                  </a:cubicBezTo>
                  <a:cubicBezTo>
                    <a:pt x="51" y="5"/>
                    <a:pt x="50" y="5"/>
                    <a:pt x="50" y="5"/>
                  </a:cubicBezTo>
                  <a:cubicBezTo>
                    <a:pt x="44" y="5"/>
                    <a:pt x="39" y="10"/>
                    <a:pt x="39" y="11"/>
                  </a:cubicBezTo>
                  <a:cubicBezTo>
                    <a:pt x="38" y="11"/>
                    <a:pt x="37" y="10"/>
                    <a:pt x="37" y="10"/>
                  </a:cubicBezTo>
                  <a:cubicBezTo>
                    <a:pt x="37" y="10"/>
                    <a:pt x="36" y="10"/>
                    <a:pt x="36" y="10"/>
                  </a:cubicBezTo>
                  <a:cubicBezTo>
                    <a:pt x="35" y="10"/>
                    <a:pt x="35" y="9"/>
                    <a:pt x="35" y="9"/>
                  </a:cubicBezTo>
                  <a:cubicBezTo>
                    <a:pt x="35" y="9"/>
                    <a:pt x="33" y="7"/>
                    <a:pt x="33" y="6"/>
                  </a:cubicBezTo>
                  <a:cubicBezTo>
                    <a:pt x="33" y="6"/>
                    <a:pt x="32" y="7"/>
                    <a:pt x="32" y="7"/>
                  </a:cubicBezTo>
                  <a:cubicBezTo>
                    <a:pt x="32" y="7"/>
                    <a:pt x="30" y="8"/>
                    <a:pt x="30" y="8"/>
                  </a:cubicBezTo>
                  <a:cubicBezTo>
                    <a:pt x="29" y="9"/>
                    <a:pt x="29" y="9"/>
                    <a:pt x="29" y="9"/>
                  </a:cubicBezTo>
                  <a:cubicBezTo>
                    <a:pt x="29" y="9"/>
                    <a:pt x="24" y="7"/>
                    <a:pt x="24" y="7"/>
                  </a:cubicBezTo>
                  <a:cubicBezTo>
                    <a:pt x="23" y="7"/>
                    <a:pt x="22" y="7"/>
                    <a:pt x="22" y="7"/>
                  </a:cubicBezTo>
                  <a:cubicBezTo>
                    <a:pt x="22" y="7"/>
                    <a:pt x="20" y="10"/>
                    <a:pt x="19" y="11"/>
                  </a:cubicBezTo>
                  <a:cubicBezTo>
                    <a:pt x="19" y="11"/>
                    <a:pt x="19" y="11"/>
                    <a:pt x="19"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8" name="Freeform 785">
              <a:extLst>
                <a:ext uri="{FF2B5EF4-FFF2-40B4-BE49-F238E27FC236}">
                  <a16:creationId xmlns="" xmlns:a16="http://schemas.microsoft.com/office/drawing/2014/main" id="{AE5F0BC2-193D-4910-97BB-FB5778419029}"/>
                </a:ext>
              </a:extLst>
            </p:cNvPr>
            <p:cNvSpPr>
              <a:spLocks/>
            </p:cNvSpPr>
            <p:nvPr/>
          </p:nvSpPr>
          <p:spPr bwMode="auto">
            <a:xfrm>
              <a:off x="3473844" y="3168041"/>
              <a:ext cx="122211" cy="144432"/>
            </a:xfrm>
            <a:custGeom>
              <a:avLst/>
              <a:gdLst>
                <a:gd name="T0" fmla="*/ 104 w 118"/>
                <a:gd name="T1" fmla="*/ 81 h 139"/>
                <a:gd name="T2" fmla="*/ 106 w 118"/>
                <a:gd name="T3" fmla="*/ 25 h 139"/>
                <a:gd name="T4" fmla="*/ 118 w 118"/>
                <a:gd name="T5" fmla="*/ 10 h 139"/>
                <a:gd name="T6" fmla="*/ 102 w 118"/>
                <a:gd name="T7" fmla="*/ 6 h 139"/>
                <a:gd name="T8" fmla="*/ 98 w 118"/>
                <a:gd name="T9" fmla="*/ 7 h 139"/>
                <a:gd name="T10" fmla="*/ 86 w 118"/>
                <a:gd name="T11" fmla="*/ 14 h 139"/>
                <a:gd name="T12" fmla="*/ 81 w 118"/>
                <a:gd name="T13" fmla="*/ 18 h 139"/>
                <a:gd name="T14" fmla="*/ 63 w 118"/>
                <a:gd name="T15" fmla="*/ 15 h 139"/>
                <a:gd name="T16" fmla="*/ 54 w 118"/>
                <a:gd name="T17" fmla="*/ 10 h 139"/>
                <a:gd name="T18" fmla="*/ 40 w 118"/>
                <a:gd name="T19" fmla="*/ 3 h 139"/>
                <a:gd name="T20" fmla="*/ 31 w 118"/>
                <a:gd name="T21" fmla="*/ 2 h 139"/>
                <a:gd name="T22" fmla="*/ 7 w 118"/>
                <a:gd name="T23" fmla="*/ 0 h 139"/>
                <a:gd name="T24" fmla="*/ 0 w 118"/>
                <a:gd name="T25" fmla="*/ 6 h 139"/>
                <a:gd name="T26" fmla="*/ 8 w 118"/>
                <a:gd name="T27" fmla="*/ 16 h 139"/>
                <a:gd name="T28" fmla="*/ 14 w 118"/>
                <a:gd name="T29" fmla="*/ 31 h 139"/>
                <a:gd name="T30" fmla="*/ 15 w 118"/>
                <a:gd name="T31" fmla="*/ 36 h 139"/>
                <a:gd name="T32" fmla="*/ 15 w 118"/>
                <a:gd name="T33" fmla="*/ 41 h 139"/>
                <a:gd name="T34" fmla="*/ 11 w 118"/>
                <a:gd name="T35" fmla="*/ 52 h 139"/>
                <a:gd name="T36" fmla="*/ 9 w 118"/>
                <a:gd name="T37" fmla="*/ 53 h 139"/>
                <a:gd name="T38" fmla="*/ 6 w 118"/>
                <a:gd name="T39" fmla="*/ 57 h 139"/>
                <a:gd name="T40" fmla="*/ 2 w 118"/>
                <a:gd name="T41" fmla="*/ 61 h 139"/>
                <a:gd name="T42" fmla="*/ 1 w 118"/>
                <a:gd name="T43" fmla="*/ 66 h 139"/>
                <a:gd name="T44" fmla="*/ 5 w 118"/>
                <a:gd name="T45" fmla="*/ 74 h 139"/>
                <a:gd name="T46" fmla="*/ 11 w 118"/>
                <a:gd name="T47" fmla="*/ 71 h 139"/>
                <a:gd name="T48" fmla="*/ 11 w 118"/>
                <a:gd name="T49" fmla="*/ 74 h 139"/>
                <a:gd name="T50" fmla="*/ 7 w 118"/>
                <a:gd name="T51" fmla="*/ 76 h 139"/>
                <a:gd name="T52" fmla="*/ 4 w 118"/>
                <a:gd name="T53" fmla="*/ 76 h 139"/>
                <a:gd name="T54" fmla="*/ 3 w 118"/>
                <a:gd name="T55" fmla="*/ 83 h 139"/>
                <a:gd name="T56" fmla="*/ 2 w 118"/>
                <a:gd name="T57" fmla="*/ 85 h 139"/>
                <a:gd name="T58" fmla="*/ 49 w 118"/>
                <a:gd name="T59" fmla="*/ 111 h 139"/>
                <a:gd name="T60" fmla="*/ 55 w 118"/>
                <a:gd name="T61" fmla="*/ 117 h 139"/>
                <a:gd name="T62" fmla="*/ 56 w 118"/>
                <a:gd name="T63" fmla="*/ 123 h 139"/>
                <a:gd name="T64" fmla="*/ 80 w 118"/>
                <a:gd name="T65" fmla="*/ 138 h 139"/>
                <a:gd name="T66" fmla="*/ 84 w 118"/>
                <a:gd name="T67" fmla="*/ 129 h 139"/>
                <a:gd name="T68" fmla="*/ 87 w 118"/>
                <a:gd name="T69" fmla="*/ 124 h 139"/>
                <a:gd name="T70" fmla="*/ 93 w 118"/>
                <a:gd name="T71" fmla="*/ 113 h 139"/>
                <a:gd name="T72" fmla="*/ 100 w 118"/>
                <a:gd name="T73" fmla="*/ 104 h 139"/>
                <a:gd name="T74" fmla="*/ 104 w 118"/>
                <a:gd name="T75" fmla="*/ 102 h 139"/>
                <a:gd name="T76" fmla="*/ 104 w 118"/>
                <a:gd name="T77" fmla="*/ 98 h 139"/>
                <a:gd name="T78" fmla="*/ 112 w 118"/>
                <a:gd name="T79" fmla="*/ 94 h 139"/>
                <a:gd name="T80" fmla="*/ 105 w 118"/>
                <a:gd name="T81" fmla="*/ 8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39">
                  <a:moveTo>
                    <a:pt x="105" y="83"/>
                  </a:moveTo>
                  <a:cubicBezTo>
                    <a:pt x="104" y="82"/>
                    <a:pt x="104" y="81"/>
                    <a:pt x="104" y="81"/>
                  </a:cubicBezTo>
                  <a:cubicBezTo>
                    <a:pt x="104" y="81"/>
                    <a:pt x="104" y="30"/>
                    <a:pt x="104" y="29"/>
                  </a:cubicBezTo>
                  <a:cubicBezTo>
                    <a:pt x="104" y="27"/>
                    <a:pt x="105" y="25"/>
                    <a:pt x="106" y="25"/>
                  </a:cubicBezTo>
                  <a:cubicBezTo>
                    <a:pt x="106" y="24"/>
                    <a:pt x="108" y="23"/>
                    <a:pt x="108" y="23"/>
                  </a:cubicBezTo>
                  <a:cubicBezTo>
                    <a:pt x="108" y="23"/>
                    <a:pt x="115" y="14"/>
                    <a:pt x="118" y="10"/>
                  </a:cubicBezTo>
                  <a:cubicBezTo>
                    <a:pt x="116" y="10"/>
                    <a:pt x="111" y="10"/>
                    <a:pt x="109" y="10"/>
                  </a:cubicBezTo>
                  <a:cubicBezTo>
                    <a:pt x="106" y="11"/>
                    <a:pt x="102" y="6"/>
                    <a:pt x="102" y="6"/>
                  </a:cubicBezTo>
                  <a:cubicBezTo>
                    <a:pt x="101" y="5"/>
                    <a:pt x="100" y="6"/>
                    <a:pt x="100" y="6"/>
                  </a:cubicBezTo>
                  <a:cubicBezTo>
                    <a:pt x="100" y="6"/>
                    <a:pt x="99" y="6"/>
                    <a:pt x="98" y="7"/>
                  </a:cubicBezTo>
                  <a:cubicBezTo>
                    <a:pt x="96" y="8"/>
                    <a:pt x="92" y="9"/>
                    <a:pt x="90" y="10"/>
                  </a:cubicBezTo>
                  <a:cubicBezTo>
                    <a:pt x="88" y="11"/>
                    <a:pt x="87" y="12"/>
                    <a:pt x="86" y="14"/>
                  </a:cubicBezTo>
                  <a:cubicBezTo>
                    <a:pt x="85" y="15"/>
                    <a:pt x="84" y="18"/>
                    <a:pt x="83" y="18"/>
                  </a:cubicBezTo>
                  <a:cubicBezTo>
                    <a:pt x="83" y="19"/>
                    <a:pt x="82" y="18"/>
                    <a:pt x="81" y="18"/>
                  </a:cubicBezTo>
                  <a:cubicBezTo>
                    <a:pt x="80" y="17"/>
                    <a:pt x="77" y="17"/>
                    <a:pt x="76" y="17"/>
                  </a:cubicBezTo>
                  <a:cubicBezTo>
                    <a:pt x="74" y="17"/>
                    <a:pt x="65" y="16"/>
                    <a:pt x="63" y="15"/>
                  </a:cubicBezTo>
                  <a:cubicBezTo>
                    <a:pt x="62" y="15"/>
                    <a:pt x="60" y="14"/>
                    <a:pt x="59" y="13"/>
                  </a:cubicBezTo>
                  <a:cubicBezTo>
                    <a:pt x="59" y="13"/>
                    <a:pt x="55" y="10"/>
                    <a:pt x="54" y="10"/>
                  </a:cubicBezTo>
                  <a:cubicBezTo>
                    <a:pt x="53" y="9"/>
                    <a:pt x="42" y="4"/>
                    <a:pt x="42" y="3"/>
                  </a:cubicBezTo>
                  <a:cubicBezTo>
                    <a:pt x="41" y="3"/>
                    <a:pt x="40" y="3"/>
                    <a:pt x="40" y="3"/>
                  </a:cubicBezTo>
                  <a:cubicBezTo>
                    <a:pt x="40" y="3"/>
                    <a:pt x="32" y="3"/>
                    <a:pt x="31" y="3"/>
                  </a:cubicBezTo>
                  <a:cubicBezTo>
                    <a:pt x="31" y="3"/>
                    <a:pt x="31" y="2"/>
                    <a:pt x="31" y="2"/>
                  </a:cubicBezTo>
                  <a:cubicBezTo>
                    <a:pt x="30" y="2"/>
                    <a:pt x="30" y="1"/>
                    <a:pt x="29" y="0"/>
                  </a:cubicBezTo>
                  <a:cubicBezTo>
                    <a:pt x="23" y="0"/>
                    <a:pt x="7" y="0"/>
                    <a:pt x="7" y="0"/>
                  </a:cubicBezTo>
                  <a:cubicBezTo>
                    <a:pt x="6" y="0"/>
                    <a:pt x="6" y="1"/>
                    <a:pt x="6" y="1"/>
                  </a:cubicBezTo>
                  <a:cubicBezTo>
                    <a:pt x="6" y="1"/>
                    <a:pt x="3" y="4"/>
                    <a:pt x="0" y="6"/>
                  </a:cubicBezTo>
                  <a:cubicBezTo>
                    <a:pt x="1" y="9"/>
                    <a:pt x="3" y="13"/>
                    <a:pt x="4" y="13"/>
                  </a:cubicBezTo>
                  <a:cubicBezTo>
                    <a:pt x="7" y="14"/>
                    <a:pt x="8" y="14"/>
                    <a:pt x="8" y="16"/>
                  </a:cubicBezTo>
                  <a:cubicBezTo>
                    <a:pt x="8" y="17"/>
                    <a:pt x="9" y="22"/>
                    <a:pt x="9" y="23"/>
                  </a:cubicBezTo>
                  <a:cubicBezTo>
                    <a:pt x="10" y="24"/>
                    <a:pt x="14" y="31"/>
                    <a:pt x="14" y="31"/>
                  </a:cubicBezTo>
                  <a:cubicBezTo>
                    <a:pt x="14" y="31"/>
                    <a:pt x="15" y="32"/>
                    <a:pt x="14" y="33"/>
                  </a:cubicBezTo>
                  <a:cubicBezTo>
                    <a:pt x="14" y="34"/>
                    <a:pt x="14" y="35"/>
                    <a:pt x="15" y="36"/>
                  </a:cubicBezTo>
                  <a:cubicBezTo>
                    <a:pt x="15" y="37"/>
                    <a:pt x="15" y="39"/>
                    <a:pt x="15" y="39"/>
                  </a:cubicBezTo>
                  <a:cubicBezTo>
                    <a:pt x="15" y="39"/>
                    <a:pt x="15" y="40"/>
                    <a:pt x="15" y="41"/>
                  </a:cubicBezTo>
                  <a:cubicBezTo>
                    <a:pt x="15" y="42"/>
                    <a:pt x="12" y="50"/>
                    <a:pt x="12" y="50"/>
                  </a:cubicBezTo>
                  <a:cubicBezTo>
                    <a:pt x="12" y="50"/>
                    <a:pt x="12" y="51"/>
                    <a:pt x="11" y="52"/>
                  </a:cubicBezTo>
                  <a:cubicBezTo>
                    <a:pt x="10" y="52"/>
                    <a:pt x="10" y="51"/>
                    <a:pt x="10" y="52"/>
                  </a:cubicBezTo>
                  <a:cubicBezTo>
                    <a:pt x="9" y="52"/>
                    <a:pt x="9" y="53"/>
                    <a:pt x="9" y="53"/>
                  </a:cubicBezTo>
                  <a:cubicBezTo>
                    <a:pt x="9" y="53"/>
                    <a:pt x="8" y="53"/>
                    <a:pt x="8" y="53"/>
                  </a:cubicBezTo>
                  <a:cubicBezTo>
                    <a:pt x="8" y="54"/>
                    <a:pt x="6" y="56"/>
                    <a:pt x="6" y="57"/>
                  </a:cubicBezTo>
                  <a:cubicBezTo>
                    <a:pt x="6" y="57"/>
                    <a:pt x="6" y="58"/>
                    <a:pt x="5" y="58"/>
                  </a:cubicBezTo>
                  <a:cubicBezTo>
                    <a:pt x="4" y="59"/>
                    <a:pt x="3" y="61"/>
                    <a:pt x="2" y="61"/>
                  </a:cubicBezTo>
                  <a:cubicBezTo>
                    <a:pt x="2" y="62"/>
                    <a:pt x="1" y="64"/>
                    <a:pt x="1" y="65"/>
                  </a:cubicBezTo>
                  <a:cubicBezTo>
                    <a:pt x="1" y="66"/>
                    <a:pt x="1" y="66"/>
                    <a:pt x="1" y="66"/>
                  </a:cubicBezTo>
                  <a:cubicBezTo>
                    <a:pt x="1" y="68"/>
                    <a:pt x="1" y="70"/>
                    <a:pt x="2" y="71"/>
                  </a:cubicBezTo>
                  <a:cubicBezTo>
                    <a:pt x="4" y="72"/>
                    <a:pt x="5" y="75"/>
                    <a:pt x="5" y="74"/>
                  </a:cubicBezTo>
                  <a:cubicBezTo>
                    <a:pt x="6" y="73"/>
                    <a:pt x="6" y="72"/>
                    <a:pt x="7" y="72"/>
                  </a:cubicBezTo>
                  <a:cubicBezTo>
                    <a:pt x="8" y="71"/>
                    <a:pt x="11" y="71"/>
                    <a:pt x="11" y="71"/>
                  </a:cubicBezTo>
                  <a:cubicBezTo>
                    <a:pt x="12" y="71"/>
                    <a:pt x="14" y="73"/>
                    <a:pt x="13" y="73"/>
                  </a:cubicBezTo>
                  <a:cubicBezTo>
                    <a:pt x="12" y="73"/>
                    <a:pt x="12" y="74"/>
                    <a:pt x="11" y="74"/>
                  </a:cubicBezTo>
                  <a:cubicBezTo>
                    <a:pt x="11" y="74"/>
                    <a:pt x="8" y="73"/>
                    <a:pt x="8" y="74"/>
                  </a:cubicBezTo>
                  <a:cubicBezTo>
                    <a:pt x="9" y="76"/>
                    <a:pt x="8" y="77"/>
                    <a:pt x="7" y="76"/>
                  </a:cubicBezTo>
                  <a:cubicBezTo>
                    <a:pt x="6" y="76"/>
                    <a:pt x="6" y="76"/>
                    <a:pt x="5" y="76"/>
                  </a:cubicBezTo>
                  <a:cubicBezTo>
                    <a:pt x="5" y="76"/>
                    <a:pt x="4" y="75"/>
                    <a:pt x="4" y="76"/>
                  </a:cubicBezTo>
                  <a:cubicBezTo>
                    <a:pt x="3" y="77"/>
                    <a:pt x="1" y="79"/>
                    <a:pt x="2" y="80"/>
                  </a:cubicBezTo>
                  <a:cubicBezTo>
                    <a:pt x="3" y="81"/>
                    <a:pt x="4" y="82"/>
                    <a:pt x="3" y="83"/>
                  </a:cubicBezTo>
                  <a:cubicBezTo>
                    <a:pt x="2" y="83"/>
                    <a:pt x="2" y="84"/>
                    <a:pt x="1" y="84"/>
                  </a:cubicBezTo>
                  <a:cubicBezTo>
                    <a:pt x="2" y="85"/>
                    <a:pt x="2" y="85"/>
                    <a:pt x="2" y="85"/>
                  </a:cubicBezTo>
                  <a:cubicBezTo>
                    <a:pt x="2" y="85"/>
                    <a:pt x="46" y="109"/>
                    <a:pt x="47" y="110"/>
                  </a:cubicBezTo>
                  <a:cubicBezTo>
                    <a:pt x="48" y="110"/>
                    <a:pt x="49" y="111"/>
                    <a:pt x="49" y="111"/>
                  </a:cubicBezTo>
                  <a:cubicBezTo>
                    <a:pt x="49" y="111"/>
                    <a:pt x="54" y="115"/>
                    <a:pt x="55" y="116"/>
                  </a:cubicBezTo>
                  <a:cubicBezTo>
                    <a:pt x="55" y="116"/>
                    <a:pt x="55" y="117"/>
                    <a:pt x="55" y="117"/>
                  </a:cubicBezTo>
                  <a:cubicBezTo>
                    <a:pt x="55" y="118"/>
                    <a:pt x="55" y="118"/>
                    <a:pt x="55" y="118"/>
                  </a:cubicBezTo>
                  <a:cubicBezTo>
                    <a:pt x="54" y="122"/>
                    <a:pt x="56" y="123"/>
                    <a:pt x="56" y="123"/>
                  </a:cubicBezTo>
                  <a:cubicBezTo>
                    <a:pt x="79" y="139"/>
                    <a:pt x="79" y="139"/>
                    <a:pt x="79" y="139"/>
                  </a:cubicBezTo>
                  <a:cubicBezTo>
                    <a:pt x="79" y="138"/>
                    <a:pt x="79" y="138"/>
                    <a:pt x="80" y="138"/>
                  </a:cubicBezTo>
                  <a:cubicBezTo>
                    <a:pt x="82" y="136"/>
                    <a:pt x="84" y="133"/>
                    <a:pt x="84" y="132"/>
                  </a:cubicBezTo>
                  <a:cubicBezTo>
                    <a:pt x="85" y="131"/>
                    <a:pt x="85" y="130"/>
                    <a:pt x="84" y="129"/>
                  </a:cubicBezTo>
                  <a:cubicBezTo>
                    <a:pt x="84" y="129"/>
                    <a:pt x="84" y="128"/>
                    <a:pt x="85" y="128"/>
                  </a:cubicBezTo>
                  <a:cubicBezTo>
                    <a:pt x="86" y="128"/>
                    <a:pt x="88" y="126"/>
                    <a:pt x="87" y="124"/>
                  </a:cubicBezTo>
                  <a:cubicBezTo>
                    <a:pt x="87" y="122"/>
                    <a:pt x="86" y="121"/>
                    <a:pt x="88" y="120"/>
                  </a:cubicBezTo>
                  <a:cubicBezTo>
                    <a:pt x="89" y="119"/>
                    <a:pt x="93" y="116"/>
                    <a:pt x="93" y="113"/>
                  </a:cubicBezTo>
                  <a:cubicBezTo>
                    <a:pt x="93" y="109"/>
                    <a:pt x="95" y="108"/>
                    <a:pt x="97" y="107"/>
                  </a:cubicBezTo>
                  <a:cubicBezTo>
                    <a:pt x="99" y="106"/>
                    <a:pt x="100" y="104"/>
                    <a:pt x="100" y="104"/>
                  </a:cubicBezTo>
                  <a:cubicBezTo>
                    <a:pt x="101" y="104"/>
                    <a:pt x="102" y="102"/>
                    <a:pt x="103" y="102"/>
                  </a:cubicBezTo>
                  <a:cubicBezTo>
                    <a:pt x="104" y="103"/>
                    <a:pt x="104" y="102"/>
                    <a:pt x="104" y="102"/>
                  </a:cubicBezTo>
                  <a:cubicBezTo>
                    <a:pt x="104" y="101"/>
                    <a:pt x="103" y="99"/>
                    <a:pt x="103" y="99"/>
                  </a:cubicBezTo>
                  <a:cubicBezTo>
                    <a:pt x="104" y="98"/>
                    <a:pt x="104" y="98"/>
                    <a:pt x="104" y="98"/>
                  </a:cubicBezTo>
                  <a:cubicBezTo>
                    <a:pt x="104" y="99"/>
                    <a:pt x="105" y="99"/>
                    <a:pt x="106" y="99"/>
                  </a:cubicBezTo>
                  <a:cubicBezTo>
                    <a:pt x="107" y="98"/>
                    <a:pt x="110" y="97"/>
                    <a:pt x="112" y="94"/>
                  </a:cubicBezTo>
                  <a:cubicBezTo>
                    <a:pt x="111" y="92"/>
                    <a:pt x="109" y="89"/>
                    <a:pt x="109" y="88"/>
                  </a:cubicBezTo>
                  <a:cubicBezTo>
                    <a:pt x="108" y="87"/>
                    <a:pt x="106" y="84"/>
                    <a:pt x="105" y="8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89" name="Freeform 786">
              <a:extLst>
                <a:ext uri="{FF2B5EF4-FFF2-40B4-BE49-F238E27FC236}">
                  <a16:creationId xmlns="" xmlns:a16="http://schemas.microsoft.com/office/drawing/2014/main" id="{A508115C-A727-46B2-9CC7-085C0F06FD39}"/>
                </a:ext>
              </a:extLst>
            </p:cNvPr>
            <p:cNvSpPr>
              <a:spLocks/>
            </p:cNvSpPr>
            <p:nvPr/>
          </p:nvSpPr>
          <p:spPr bwMode="auto">
            <a:xfrm>
              <a:off x="3581612" y="3053607"/>
              <a:ext cx="162208" cy="212204"/>
            </a:xfrm>
            <a:custGeom>
              <a:avLst/>
              <a:gdLst>
                <a:gd name="T0" fmla="*/ 14 w 156"/>
                <a:gd name="T1" fmla="*/ 121 h 205"/>
                <a:gd name="T2" fmla="*/ 4 w 156"/>
                <a:gd name="T3" fmla="*/ 134 h 205"/>
                <a:gd name="T4" fmla="*/ 2 w 156"/>
                <a:gd name="T5" fmla="*/ 136 h 205"/>
                <a:gd name="T6" fmla="*/ 0 w 156"/>
                <a:gd name="T7" fmla="*/ 140 h 205"/>
                <a:gd name="T8" fmla="*/ 0 w 156"/>
                <a:gd name="T9" fmla="*/ 192 h 205"/>
                <a:gd name="T10" fmla="*/ 1 w 156"/>
                <a:gd name="T11" fmla="*/ 194 h 205"/>
                <a:gd name="T12" fmla="*/ 5 w 156"/>
                <a:gd name="T13" fmla="*/ 199 h 205"/>
                <a:gd name="T14" fmla="*/ 8 w 156"/>
                <a:gd name="T15" fmla="*/ 205 h 205"/>
                <a:gd name="T16" fmla="*/ 10 w 156"/>
                <a:gd name="T17" fmla="*/ 202 h 205"/>
                <a:gd name="T18" fmla="*/ 16 w 156"/>
                <a:gd name="T19" fmla="*/ 193 h 205"/>
                <a:gd name="T20" fmla="*/ 28 w 156"/>
                <a:gd name="T21" fmla="*/ 181 h 205"/>
                <a:gd name="T22" fmla="*/ 51 w 156"/>
                <a:gd name="T23" fmla="*/ 160 h 205"/>
                <a:gd name="T24" fmla="*/ 68 w 156"/>
                <a:gd name="T25" fmla="*/ 148 h 205"/>
                <a:gd name="T26" fmla="*/ 94 w 156"/>
                <a:gd name="T27" fmla="*/ 125 h 205"/>
                <a:gd name="T28" fmla="*/ 110 w 156"/>
                <a:gd name="T29" fmla="*/ 105 h 205"/>
                <a:gd name="T30" fmla="*/ 126 w 156"/>
                <a:gd name="T31" fmla="*/ 76 h 205"/>
                <a:gd name="T32" fmla="*/ 135 w 156"/>
                <a:gd name="T33" fmla="*/ 58 h 205"/>
                <a:gd name="T34" fmla="*/ 141 w 156"/>
                <a:gd name="T35" fmla="*/ 50 h 205"/>
                <a:gd name="T36" fmla="*/ 145 w 156"/>
                <a:gd name="T37" fmla="*/ 44 h 205"/>
                <a:gd name="T38" fmla="*/ 147 w 156"/>
                <a:gd name="T39" fmla="*/ 37 h 205"/>
                <a:gd name="T40" fmla="*/ 148 w 156"/>
                <a:gd name="T41" fmla="*/ 26 h 205"/>
                <a:gd name="T42" fmla="*/ 153 w 156"/>
                <a:gd name="T43" fmla="*/ 25 h 205"/>
                <a:gd name="T44" fmla="*/ 154 w 156"/>
                <a:gd name="T45" fmla="*/ 24 h 205"/>
                <a:gd name="T46" fmla="*/ 151 w 156"/>
                <a:gd name="T47" fmla="*/ 23 h 205"/>
                <a:gd name="T48" fmla="*/ 151 w 156"/>
                <a:gd name="T49" fmla="*/ 21 h 205"/>
                <a:gd name="T50" fmla="*/ 152 w 156"/>
                <a:gd name="T51" fmla="*/ 7 h 205"/>
                <a:gd name="T52" fmla="*/ 152 w 156"/>
                <a:gd name="T53" fmla="*/ 3 h 205"/>
                <a:gd name="T54" fmla="*/ 143 w 156"/>
                <a:gd name="T55" fmla="*/ 2 h 205"/>
                <a:gd name="T56" fmla="*/ 137 w 156"/>
                <a:gd name="T57" fmla="*/ 6 h 205"/>
                <a:gd name="T58" fmla="*/ 123 w 156"/>
                <a:gd name="T59" fmla="*/ 11 h 205"/>
                <a:gd name="T60" fmla="*/ 113 w 156"/>
                <a:gd name="T61" fmla="*/ 12 h 205"/>
                <a:gd name="T62" fmla="*/ 92 w 156"/>
                <a:gd name="T63" fmla="*/ 15 h 205"/>
                <a:gd name="T64" fmla="*/ 79 w 156"/>
                <a:gd name="T65" fmla="*/ 20 h 205"/>
                <a:gd name="T66" fmla="*/ 70 w 156"/>
                <a:gd name="T67" fmla="*/ 20 h 205"/>
                <a:gd name="T68" fmla="*/ 48 w 156"/>
                <a:gd name="T69" fmla="*/ 23 h 205"/>
                <a:gd name="T70" fmla="*/ 39 w 156"/>
                <a:gd name="T71" fmla="*/ 14 h 205"/>
                <a:gd name="T72" fmla="*/ 34 w 156"/>
                <a:gd name="T73" fmla="*/ 9 h 205"/>
                <a:gd name="T74" fmla="*/ 29 w 156"/>
                <a:gd name="T75" fmla="*/ 16 h 205"/>
                <a:gd name="T76" fmla="*/ 27 w 156"/>
                <a:gd name="T77" fmla="*/ 19 h 205"/>
                <a:gd name="T78" fmla="*/ 26 w 156"/>
                <a:gd name="T79" fmla="*/ 21 h 205"/>
                <a:gd name="T80" fmla="*/ 26 w 156"/>
                <a:gd name="T81" fmla="*/ 22 h 205"/>
                <a:gd name="T82" fmla="*/ 33 w 156"/>
                <a:gd name="T83" fmla="*/ 34 h 205"/>
                <a:gd name="T84" fmla="*/ 36 w 156"/>
                <a:gd name="T85" fmla="*/ 39 h 205"/>
                <a:gd name="T86" fmla="*/ 38 w 156"/>
                <a:gd name="T87" fmla="*/ 40 h 205"/>
                <a:gd name="T88" fmla="*/ 43 w 156"/>
                <a:gd name="T89" fmla="*/ 44 h 205"/>
                <a:gd name="T90" fmla="*/ 50 w 156"/>
                <a:gd name="T91" fmla="*/ 48 h 205"/>
                <a:gd name="T92" fmla="*/ 67 w 156"/>
                <a:gd name="T93" fmla="*/ 53 h 205"/>
                <a:gd name="T94" fmla="*/ 89 w 156"/>
                <a:gd name="T95" fmla="*/ 61 h 205"/>
                <a:gd name="T96" fmla="*/ 90 w 156"/>
                <a:gd name="T97" fmla="*/ 61 h 205"/>
                <a:gd name="T98" fmla="*/ 104 w 156"/>
                <a:gd name="T99" fmla="*/ 61 h 205"/>
                <a:gd name="T100" fmla="*/ 104 w 156"/>
                <a:gd name="T101" fmla="*/ 62 h 205"/>
                <a:gd name="T102" fmla="*/ 76 w 156"/>
                <a:gd name="T103" fmla="*/ 88 h 205"/>
                <a:gd name="T104" fmla="*/ 62 w 156"/>
                <a:gd name="T105" fmla="*/ 105 h 205"/>
                <a:gd name="T106" fmla="*/ 56 w 156"/>
                <a:gd name="T107" fmla="*/ 107 h 205"/>
                <a:gd name="T108" fmla="*/ 41 w 156"/>
                <a:gd name="T109" fmla="*/ 107 h 205"/>
                <a:gd name="T110" fmla="*/ 37 w 156"/>
                <a:gd name="T111" fmla="*/ 109 h 205"/>
                <a:gd name="T112" fmla="*/ 27 w 156"/>
                <a:gd name="T113" fmla="*/ 116 h 205"/>
                <a:gd name="T114" fmla="*/ 25 w 156"/>
                <a:gd name="T115" fmla="*/ 117 h 205"/>
                <a:gd name="T116" fmla="*/ 15 w 156"/>
                <a:gd name="T117" fmla="*/ 119 h 205"/>
                <a:gd name="T118" fmla="*/ 14 w 156"/>
                <a:gd name="T119" fmla="*/ 12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205">
                  <a:moveTo>
                    <a:pt x="14" y="121"/>
                  </a:moveTo>
                  <a:cubicBezTo>
                    <a:pt x="11" y="125"/>
                    <a:pt x="4" y="134"/>
                    <a:pt x="4" y="134"/>
                  </a:cubicBezTo>
                  <a:cubicBezTo>
                    <a:pt x="4" y="134"/>
                    <a:pt x="2" y="135"/>
                    <a:pt x="2" y="136"/>
                  </a:cubicBezTo>
                  <a:cubicBezTo>
                    <a:pt x="1" y="136"/>
                    <a:pt x="0" y="138"/>
                    <a:pt x="0" y="140"/>
                  </a:cubicBezTo>
                  <a:cubicBezTo>
                    <a:pt x="0" y="141"/>
                    <a:pt x="0" y="192"/>
                    <a:pt x="0" y="192"/>
                  </a:cubicBezTo>
                  <a:cubicBezTo>
                    <a:pt x="0" y="192"/>
                    <a:pt x="0" y="193"/>
                    <a:pt x="1" y="194"/>
                  </a:cubicBezTo>
                  <a:cubicBezTo>
                    <a:pt x="2" y="195"/>
                    <a:pt x="4" y="198"/>
                    <a:pt x="5" y="199"/>
                  </a:cubicBezTo>
                  <a:cubicBezTo>
                    <a:pt x="5" y="200"/>
                    <a:pt x="7" y="203"/>
                    <a:pt x="8" y="205"/>
                  </a:cubicBezTo>
                  <a:cubicBezTo>
                    <a:pt x="9" y="204"/>
                    <a:pt x="10" y="203"/>
                    <a:pt x="10" y="202"/>
                  </a:cubicBezTo>
                  <a:cubicBezTo>
                    <a:pt x="12" y="197"/>
                    <a:pt x="15" y="194"/>
                    <a:pt x="16" y="193"/>
                  </a:cubicBezTo>
                  <a:cubicBezTo>
                    <a:pt x="18" y="191"/>
                    <a:pt x="27" y="182"/>
                    <a:pt x="28" y="181"/>
                  </a:cubicBezTo>
                  <a:cubicBezTo>
                    <a:pt x="29" y="179"/>
                    <a:pt x="45" y="164"/>
                    <a:pt x="51" y="160"/>
                  </a:cubicBezTo>
                  <a:cubicBezTo>
                    <a:pt x="56" y="156"/>
                    <a:pt x="65" y="150"/>
                    <a:pt x="68" y="148"/>
                  </a:cubicBezTo>
                  <a:cubicBezTo>
                    <a:pt x="70" y="146"/>
                    <a:pt x="88" y="130"/>
                    <a:pt x="94" y="125"/>
                  </a:cubicBezTo>
                  <a:cubicBezTo>
                    <a:pt x="99" y="120"/>
                    <a:pt x="106" y="110"/>
                    <a:pt x="110" y="105"/>
                  </a:cubicBezTo>
                  <a:cubicBezTo>
                    <a:pt x="113" y="100"/>
                    <a:pt x="124" y="82"/>
                    <a:pt x="126" y="76"/>
                  </a:cubicBezTo>
                  <a:cubicBezTo>
                    <a:pt x="128" y="70"/>
                    <a:pt x="132" y="61"/>
                    <a:pt x="135" y="58"/>
                  </a:cubicBezTo>
                  <a:cubicBezTo>
                    <a:pt x="137" y="56"/>
                    <a:pt x="140" y="52"/>
                    <a:pt x="141" y="50"/>
                  </a:cubicBezTo>
                  <a:cubicBezTo>
                    <a:pt x="141" y="48"/>
                    <a:pt x="144" y="45"/>
                    <a:pt x="145" y="44"/>
                  </a:cubicBezTo>
                  <a:cubicBezTo>
                    <a:pt x="146" y="42"/>
                    <a:pt x="147" y="38"/>
                    <a:pt x="147" y="37"/>
                  </a:cubicBezTo>
                  <a:cubicBezTo>
                    <a:pt x="147" y="36"/>
                    <a:pt x="147" y="26"/>
                    <a:pt x="148" y="26"/>
                  </a:cubicBezTo>
                  <a:cubicBezTo>
                    <a:pt x="150" y="25"/>
                    <a:pt x="151" y="25"/>
                    <a:pt x="153" y="25"/>
                  </a:cubicBezTo>
                  <a:cubicBezTo>
                    <a:pt x="154" y="25"/>
                    <a:pt x="156" y="24"/>
                    <a:pt x="154" y="24"/>
                  </a:cubicBezTo>
                  <a:cubicBezTo>
                    <a:pt x="152" y="23"/>
                    <a:pt x="152" y="23"/>
                    <a:pt x="151" y="23"/>
                  </a:cubicBezTo>
                  <a:cubicBezTo>
                    <a:pt x="151" y="23"/>
                    <a:pt x="151" y="22"/>
                    <a:pt x="151" y="21"/>
                  </a:cubicBezTo>
                  <a:cubicBezTo>
                    <a:pt x="151" y="20"/>
                    <a:pt x="149" y="11"/>
                    <a:pt x="152" y="7"/>
                  </a:cubicBezTo>
                  <a:cubicBezTo>
                    <a:pt x="154" y="3"/>
                    <a:pt x="153" y="3"/>
                    <a:pt x="152" y="3"/>
                  </a:cubicBezTo>
                  <a:cubicBezTo>
                    <a:pt x="150" y="2"/>
                    <a:pt x="144" y="0"/>
                    <a:pt x="143" y="2"/>
                  </a:cubicBezTo>
                  <a:cubicBezTo>
                    <a:pt x="142" y="5"/>
                    <a:pt x="140" y="6"/>
                    <a:pt x="137" y="6"/>
                  </a:cubicBezTo>
                  <a:cubicBezTo>
                    <a:pt x="134" y="7"/>
                    <a:pt x="125" y="10"/>
                    <a:pt x="123" y="11"/>
                  </a:cubicBezTo>
                  <a:cubicBezTo>
                    <a:pt x="123" y="11"/>
                    <a:pt x="119" y="12"/>
                    <a:pt x="113" y="12"/>
                  </a:cubicBezTo>
                  <a:cubicBezTo>
                    <a:pt x="106" y="12"/>
                    <a:pt x="96" y="13"/>
                    <a:pt x="92" y="15"/>
                  </a:cubicBezTo>
                  <a:cubicBezTo>
                    <a:pt x="89" y="18"/>
                    <a:pt x="82" y="22"/>
                    <a:pt x="79" y="20"/>
                  </a:cubicBezTo>
                  <a:cubicBezTo>
                    <a:pt x="77" y="18"/>
                    <a:pt x="73" y="18"/>
                    <a:pt x="70" y="20"/>
                  </a:cubicBezTo>
                  <a:cubicBezTo>
                    <a:pt x="67" y="21"/>
                    <a:pt x="55" y="28"/>
                    <a:pt x="48" y="23"/>
                  </a:cubicBezTo>
                  <a:cubicBezTo>
                    <a:pt x="41" y="18"/>
                    <a:pt x="40" y="16"/>
                    <a:pt x="39" y="14"/>
                  </a:cubicBezTo>
                  <a:cubicBezTo>
                    <a:pt x="38" y="13"/>
                    <a:pt x="36" y="10"/>
                    <a:pt x="34" y="9"/>
                  </a:cubicBezTo>
                  <a:cubicBezTo>
                    <a:pt x="33" y="10"/>
                    <a:pt x="31" y="14"/>
                    <a:pt x="29" y="16"/>
                  </a:cubicBezTo>
                  <a:cubicBezTo>
                    <a:pt x="28" y="18"/>
                    <a:pt x="27" y="19"/>
                    <a:pt x="27" y="19"/>
                  </a:cubicBezTo>
                  <a:cubicBezTo>
                    <a:pt x="27" y="20"/>
                    <a:pt x="26" y="21"/>
                    <a:pt x="26" y="21"/>
                  </a:cubicBezTo>
                  <a:cubicBezTo>
                    <a:pt x="26" y="21"/>
                    <a:pt x="25" y="22"/>
                    <a:pt x="26" y="22"/>
                  </a:cubicBezTo>
                  <a:cubicBezTo>
                    <a:pt x="26" y="23"/>
                    <a:pt x="32" y="33"/>
                    <a:pt x="33" y="34"/>
                  </a:cubicBezTo>
                  <a:cubicBezTo>
                    <a:pt x="33" y="34"/>
                    <a:pt x="35" y="38"/>
                    <a:pt x="36" y="39"/>
                  </a:cubicBezTo>
                  <a:cubicBezTo>
                    <a:pt x="36" y="39"/>
                    <a:pt x="37" y="40"/>
                    <a:pt x="38" y="40"/>
                  </a:cubicBezTo>
                  <a:cubicBezTo>
                    <a:pt x="39" y="41"/>
                    <a:pt x="43" y="43"/>
                    <a:pt x="43" y="44"/>
                  </a:cubicBezTo>
                  <a:cubicBezTo>
                    <a:pt x="44" y="45"/>
                    <a:pt x="47" y="46"/>
                    <a:pt x="50" y="48"/>
                  </a:cubicBezTo>
                  <a:cubicBezTo>
                    <a:pt x="54" y="49"/>
                    <a:pt x="67" y="53"/>
                    <a:pt x="67" y="53"/>
                  </a:cubicBezTo>
                  <a:cubicBezTo>
                    <a:pt x="67" y="53"/>
                    <a:pt x="89" y="61"/>
                    <a:pt x="89" y="61"/>
                  </a:cubicBezTo>
                  <a:cubicBezTo>
                    <a:pt x="89" y="61"/>
                    <a:pt x="90" y="61"/>
                    <a:pt x="90" y="61"/>
                  </a:cubicBezTo>
                  <a:cubicBezTo>
                    <a:pt x="90" y="61"/>
                    <a:pt x="104" y="61"/>
                    <a:pt x="104" y="61"/>
                  </a:cubicBezTo>
                  <a:cubicBezTo>
                    <a:pt x="104" y="61"/>
                    <a:pt x="104" y="61"/>
                    <a:pt x="104" y="62"/>
                  </a:cubicBezTo>
                  <a:cubicBezTo>
                    <a:pt x="103" y="62"/>
                    <a:pt x="77" y="88"/>
                    <a:pt x="76" y="88"/>
                  </a:cubicBezTo>
                  <a:cubicBezTo>
                    <a:pt x="76" y="89"/>
                    <a:pt x="63" y="103"/>
                    <a:pt x="62" y="105"/>
                  </a:cubicBezTo>
                  <a:cubicBezTo>
                    <a:pt x="60" y="106"/>
                    <a:pt x="59" y="107"/>
                    <a:pt x="56" y="107"/>
                  </a:cubicBezTo>
                  <a:cubicBezTo>
                    <a:pt x="54" y="107"/>
                    <a:pt x="43" y="106"/>
                    <a:pt x="41" y="107"/>
                  </a:cubicBezTo>
                  <a:cubicBezTo>
                    <a:pt x="38" y="108"/>
                    <a:pt x="38" y="108"/>
                    <a:pt x="37" y="109"/>
                  </a:cubicBezTo>
                  <a:cubicBezTo>
                    <a:pt x="36" y="110"/>
                    <a:pt x="27" y="116"/>
                    <a:pt x="27" y="116"/>
                  </a:cubicBezTo>
                  <a:cubicBezTo>
                    <a:pt x="27" y="116"/>
                    <a:pt x="26" y="117"/>
                    <a:pt x="25" y="117"/>
                  </a:cubicBezTo>
                  <a:cubicBezTo>
                    <a:pt x="24" y="117"/>
                    <a:pt x="17" y="117"/>
                    <a:pt x="15" y="119"/>
                  </a:cubicBezTo>
                  <a:cubicBezTo>
                    <a:pt x="15" y="120"/>
                    <a:pt x="15" y="120"/>
                    <a:pt x="14" y="12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0" name="Freeform 787">
              <a:extLst>
                <a:ext uri="{FF2B5EF4-FFF2-40B4-BE49-F238E27FC236}">
                  <a16:creationId xmlns="" xmlns:a16="http://schemas.microsoft.com/office/drawing/2014/main" id="{3658556D-A58D-4CBE-8E7D-CA3251E7ECA2}"/>
                </a:ext>
              </a:extLst>
            </p:cNvPr>
            <p:cNvSpPr>
              <a:spLocks/>
            </p:cNvSpPr>
            <p:nvPr/>
          </p:nvSpPr>
          <p:spPr bwMode="auto">
            <a:xfrm>
              <a:off x="3459401" y="3009167"/>
              <a:ext cx="229980" cy="178873"/>
            </a:xfrm>
            <a:custGeom>
              <a:avLst/>
              <a:gdLst>
                <a:gd name="T0" fmla="*/ 45 w 222"/>
                <a:gd name="T1" fmla="*/ 156 h 173"/>
                <a:gd name="T2" fmla="*/ 54 w 222"/>
                <a:gd name="T3" fmla="*/ 157 h 173"/>
                <a:gd name="T4" fmla="*/ 68 w 222"/>
                <a:gd name="T5" fmla="*/ 164 h 173"/>
                <a:gd name="T6" fmla="*/ 77 w 222"/>
                <a:gd name="T7" fmla="*/ 169 h 173"/>
                <a:gd name="T8" fmla="*/ 95 w 222"/>
                <a:gd name="T9" fmla="*/ 172 h 173"/>
                <a:gd name="T10" fmla="*/ 100 w 222"/>
                <a:gd name="T11" fmla="*/ 168 h 173"/>
                <a:gd name="T12" fmla="*/ 112 w 222"/>
                <a:gd name="T13" fmla="*/ 161 h 173"/>
                <a:gd name="T14" fmla="*/ 116 w 222"/>
                <a:gd name="T15" fmla="*/ 160 h 173"/>
                <a:gd name="T16" fmla="*/ 132 w 222"/>
                <a:gd name="T17" fmla="*/ 164 h 173"/>
                <a:gd name="T18" fmla="*/ 143 w 222"/>
                <a:gd name="T19" fmla="*/ 160 h 173"/>
                <a:gd name="T20" fmla="*/ 155 w 222"/>
                <a:gd name="T21" fmla="*/ 152 h 173"/>
                <a:gd name="T22" fmla="*/ 174 w 222"/>
                <a:gd name="T23" fmla="*/ 150 h 173"/>
                <a:gd name="T24" fmla="*/ 194 w 222"/>
                <a:gd name="T25" fmla="*/ 131 h 173"/>
                <a:gd name="T26" fmla="*/ 222 w 222"/>
                <a:gd name="T27" fmla="*/ 104 h 173"/>
                <a:gd name="T28" fmla="*/ 207 w 222"/>
                <a:gd name="T29" fmla="*/ 104 h 173"/>
                <a:gd name="T30" fmla="*/ 168 w 222"/>
                <a:gd name="T31" fmla="*/ 91 h 173"/>
                <a:gd name="T32" fmla="*/ 156 w 222"/>
                <a:gd name="T33" fmla="*/ 83 h 173"/>
                <a:gd name="T34" fmla="*/ 151 w 222"/>
                <a:gd name="T35" fmla="*/ 77 h 173"/>
                <a:gd name="T36" fmla="*/ 144 w 222"/>
                <a:gd name="T37" fmla="*/ 64 h 173"/>
                <a:gd name="T38" fmla="*/ 147 w 222"/>
                <a:gd name="T39" fmla="*/ 59 h 173"/>
                <a:gd name="T40" fmla="*/ 142 w 222"/>
                <a:gd name="T41" fmla="*/ 58 h 173"/>
                <a:gd name="T42" fmla="*/ 130 w 222"/>
                <a:gd name="T43" fmla="*/ 58 h 173"/>
                <a:gd name="T44" fmla="*/ 132 w 222"/>
                <a:gd name="T45" fmla="*/ 47 h 173"/>
                <a:gd name="T46" fmla="*/ 139 w 222"/>
                <a:gd name="T47" fmla="*/ 38 h 173"/>
                <a:gd name="T48" fmla="*/ 132 w 222"/>
                <a:gd name="T49" fmla="*/ 29 h 173"/>
                <a:gd name="T50" fmla="*/ 110 w 222"/>
                <a:gd name="T51" fmla="*/ 9 h 173"/>
                <a:gd name="T52" fmla="*/ 103 w 222"/>
                <a:gd name="T53" fmla="*/ 6 h 173"/>
                <a:gd name="T54" fmla="*/ 99 w 222"/>
                <a:gd name="T55" fmla="*/ 5 h 173"/>
                <a:gd name="T56" fmla="*/ 95 w 222"/>
                <a:gd name="T57" fmla="*/ 6 h 173"/>
                <a:gd name="T58" fmla="*/ 93 w 222"/>
                <a:gd name="T59" fmla="*/ 5 h 173"/>
                <a:gd name="T60" fmla="*/ 86 w 222"/>
                <a:gd name="T61" fmla="*/ 6 h 173"/>
                <a:gd name="T62" fmla="*/ 81 w 222"/>
                <a:gd name="T63" fmla="*/ 7 h 173"/>
                <a:gd name="T64" fmla="*/ 76 w 222"/>
                <a:gd name="T65" fmla="*/ 3 h 173"/>
                <a:gd name="T66" fmla="*/ 72 w 222"/>
                <a:gd name="T67" fmla="*/ 2 h 173"/>
                <a:gd name="T68" fmla="*/ 66 w 222"/>
                <a:gd name="T69" fmla="*/ 10 h 173"/>
                <a:gd name="T70" fmla="*/ 62 w 222"/>
                <a:gd name="T71" fmla="*/ 8 h 173"/>
                <a:gd name="T72" fmla="*/ 52 w 222"/>
                <a:gd name="T73" fmla="*/ 10 h 173"/>
                <a:gd name="T74" fmla="*/ 47 w 222"/>
                <a:gd name="T75" fmla="*/ 33 h 173"/>
                <a:gd name="T76" fmla="*/ 40 w 222"/>
                <a:gd name="T77" fmla="*/ 34 h 173"/>
                <a:gd name="T78" fmla="*/ 34 w 222"/>
                <a:gd name="T79" fmla="*/ 44 h 173"/>
                <a:gd name="T80" fmla="*/ 29 w 222"/>
                <a:gd name="T81" fmla="*/ 57 h 173"/>
                <a:gd name="T82" fmla="*/ 28 w 222"/>
                <a:gd name="T83" fmla="*/ 62 h 173"/>
                <a:gd name="T84" fmla="*/ 22 w 222"/>
                <a:gd name="T85" fmla="*/ 62 h 173"/>
                <a:gd name="T86" fmla="*/ 19 w 222"/>
                <a:gd name="T87" fmla="*/ 72 h 173"/>
                <a:gd name="T88" fmla="*/ 16 w 222"/>
                <a:gd name="T89" fmla="*/ 83 h 173"/>
                <a:gd name="T90" fmla="*/ 15 w 222"/>
                <a:gd name="T91" fmla="*/ 96 h 173"/>
                <a:gd name="T92" fmla="*/ 6 w 222"/>
                <a:gd name="T93" fmla="*/ 97 h 173"/>
                <a:gd name="T94" fmla="*/ 2 w 222"/>
                <a:gd name="T95" fmla="*/ 98 h 173"/>
                <a:gd name="T96" fmla="*/ 0 w 222"/>
                <a:gd name="T97" fmla="*/ 104 h 173"/>
                <a:gd name="T98" fmla="*/ 11 w 222"/>
                <a:gd name="T99" fmla="*/ 110 h 173"/>
                <a:gd name="T100" fmla="*/ 19 w 222"/>
                <a:gd name="T101" fmla="*/ 119 h 173"/>
                <a:gd name="T102" fmla="*/ 32 w 222"/>
                <a:gd name="T103" fmla="*/ 140 h 173"/>
                <a:gd name="T104" fmla="*/ 41 w 222"/>
                <a:gd name="T105" fmla="*/ 144 h 173"/>
                <a:gd name="T106" fmla="*/ 41 w 222"/>
                <a:gd name="T107" fmla="*/ 1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2" h="173">
                  <a:moveTo>
                    <a:pt x="43" y="154"/>
                  </a:moveTo>
                  <a:cubicBezTo>
                    <a:pt x="44" y="155"/>
                    <a:pt x="44" y="156"/>
                    <a:pt x="45" y="156"/>
                  </a:cubicBezTo>
                  <a:cubicBezTo>
                    <a:pt x="45" y="156"/>
                    <a:pt x="45" y="157"/>
                    <a:pt x="45" y="157"/>
                  </a:cubicBezTo>
                  <a:cubicBezTo>
                    <a:pt x="46" y="157"/>
                    <a:pt x="54" y="157"/>
                    <a:pt x="54" y="157"/>
                  </a:cubicBezTo>
                  <a:cubicBezTo>
                    <a:pt x="54" y="157"/>
                    <a:pt x="55" y="157"/>
                    <a:pt x="56" y="157"/>
                  </a:cubicBezTo>
                  <a:cubicBezTo>
                    <a:pt x="56" y="158"/>
                    <a:pt x="67" y="163"/>
                    <a:pt x="68" y="164"/>
                  </a:cubicBezTo>
                  <a:cubicBezTo>
                    <a:pt x="69" y="164"/>
                    <a:pt x="73" y="167"/>
                    <a:pt x="73" y="167"/>
                  </a:cubicBezTo>
                  <a:cubicBezTo>
                    <a:pt x="74" y="168"/>
                    <a:pt x="76" y="169"/>
                    <a:pt x="77" y="169"/>
                  </a:cubicBezTo>
                  <a:cubicBezTo>
                    <a:pt x="79" y="170"/>
                    <a:pt x="88" y="171"/>
                    <a:pt x="90" y="171"/>
                  </a:cubicBezTo>
                  <a:cubicBezTo>
                    <a:pt x="91" y="171"/>
                    <a:pt x="94" y="171"/>
                    <a:pt x="95" y="172"/>
                  </a:cubicBezTo>
                  <a:cubicBezTo>
                    <a:pt x="96" y="172"/>
                    <a:pt x="97" y="173"/>
                    <a:pt x="97" y="172"/>
                  </a:cubicBezTo>
                  <a:cubicBezTo>
                    <a:pt x="98" y="172"/>
                    <a:pt x="99" y="169"/>
                    <a:pt x="100" y="168"/>
                  </a:cubicBezTo>
                  <a:cubicBezTo>
                    <a:pt x="101" y="166"/>
                    <a:pt x="102" y="165"/>
                    <a:pt x="104" y="164"/>
                  </a:cubicBezTo>
                  <a:cubicBezTo>
                    <a:pt x="106" y="163"/>
                    <a:pt x="110" y="162"/>
                    <a:pt x="112" y="161"/>
                  </a:cubicBezTo>
                  <a:cubicBezTo>
                    <a:pt x="113" y="160"/>
                    <a:pt x="114" y="160"/>
                    <a:pt x="114" y="160"/>
                  </a:cubicBezTo>
                  <a:cubicBezTo>
                    <a:pt x="114" y="160"/>
                    <a:pt x="115" y="159"/>
                    <a:pt x="116" y="160"/>
                  </a:cubicBezTo>
                  <a:cubicBezTo>
                    <a:pt x="116" y="160"/>
                    <a:pt x="120" y="165"/>
                    <a:pt x="123" y="164"/>
                  </a:cubicBezTo>
                  <a:cubicBezTo>
                    <a:pt x="125" y="164"/>
                    <a:pt x="130" y="164"/>
                    <a:pt x="132" y="164"/>
                  </a:cubicBezTo>
                  <a:cubicBezTo>
                    <a:pt x="133" y="163"/>
                    <a:pt x="133" y="163"/>
                    <a:pt x="133" y="162"/>
                  </a:cubicBezTo>
                  <a:cubicBezTo>
                    <a:pt x="135" y="160"/>
                    <a:pt x="142" y="160"/>
                    <a:pt x="143" y="160"/>
                  </a:cubicBezTo>
                  <a:cubicBezTo>
                    <a:pt x="144" y="160"/>
                    <a:pt x="145" y="159"/>
                    <a:pt x="145" y="159"/>
                  </a:cubicBezTo>
                  <a:cubicBezTo>
                    <a:pt x="145" y="159"/>
                    <a:pt x="154" y="153"/>
                    <a:pt x="155" y="152"/>
                  </a:cubicBezTo>
                  <a:cubicBezTo>
                    <a:pt x="156" y="151"/>
                    <a:pt x="156" y="151"/>
                    <a:pt x="159" y="150"/>
                  </a:cubicBezTo>
                  <a:cubicBezTo>
                    <a:pt x="161" y="149"/>
                    <a:pt x="172" y="150"/>
                    <a:pt x="174" y="150"/>
                  </a:cubicBezTo>
                  <a:cubicBezTo>
                    <a:pt x="177" y="150"/>
                    <a:pt x="178" y="149"/>
                    <a:pt x="180" y="148"/>
                  </a:cubicBezTo>
                  <a:cubicBezTo>
                    <a:pt x="181" y="146"/>
                    <a:pt x="194" y="132"/>
                    <a:pt x="194" y="131"/>
                  </a:cubicBezTo>
                  <a:cubicBezTo>
                    <a:pt x="195" y="131"/>
                    <a:pt x="221" y="105"/>
                    <a:pt x="222" y="105"/>
                  </a:cubicBezTo>
                  <a:cubicBezTo>
                    <a:pt x="222" y="104"/>
                    <a:pt x="222" y="104"/>
                    <a:pt x="222" y="104"/>
                  </a:cubicBezTo>
                  <a:cubicBezTo>
                    <a:pt x="222" y="104"/>
                    <a:pt x="208" y="104"/>
                    <a:pt x="208" y="104"/>
                  </a:cubicBezTo>
                  <a:cubicBezTo>
                    <a:pt x="208" y="104"/>
                    <a:pt x="207" y="104"/>
                    <a:pt x="207" y="104"/>
                  </a:cubicBezTo>
                  <a:cubicBezTo>
                    <a:pt x="207" y="104"/>
                    <a:pt x="185" y="96"/>
                    <a:pt x="185" y="96"/>
                  </a:cubicBezTo>
                  <a:cubicBezTo>
                    <a:pt x="185" y="96"/>
                    <a:pt x="172" y="92"/>
                    <a:pt x="168" y="91"/>
                  </a:cubicBezTo>
                  <a:cubicBezTo>
                    <a:pt x="165" y="89"/>
                    <a:pt x="162" y="88"/>
                    <a:pt x="161" y="87"/>
                  </a:cubicBezTo>
                  <a:cubicBezTo>
                    <a:pt x="161" y="86"/>
                    <a:pt x="157" y="84"/>
                    <a:pt x="156" y="83"/>
                  </a:cubicBezTo>
                  <a:cubicBezTo>
                    <a:pt x="155" y="83"/>
                    <a:pt x="154" y="82"/>
                    <a:pt x="154" y="82"/>
                  </a:cubicBezTo>
                  <a:cubicBezTo>
                    <a:pt x="153" y="81"/>
                    <a:pt x="151" y="77"/>
                    <a:pt x="151" y="77"/>
                  </a:cubicBezTo>
                  <a:cubicBezTo>
                    <a:pt x="150" y="76"/>
                    <a:pt x="144" y="66"/>
                    <a:pt x="144" y="65"/>
                  </a:cubicBezTo>
                  <a:cubicBezTo>
                    <a:pt x="143" y="65"/>
                    <a:pt x="144" y="64"/>
                    <a:pt x="144" y="64"/>
                  </a:cubicBezTo>
                  <a:cubicBezTo>
                    <a:pt x="144" y="64"/>
                    <a:pt x="145" y="63"/>
                    <a:pt x="145" y="62"/>
                  </a:cubicBezTo>
                  <a:cubicBezTo>
                    <a:pt x="145" y="62"/>
                    <a:pt x="146" y="61"/>
                    <a:pt x="147" y="59"/>
                  </a:cubicBezTo>
                  <a:cubicBezTo>
                    <a:pt x="146" y="59"/>
                    <a:pt x="143" y="58"/>
                    <a:pt x="143" y="58"/>
                  </a:cubicBezTo>
                  <a:cubicBezTo>
                    <a:pt x="142" y="58"/>
                    <a:pt x="142" y="58"/>
                    <a:pt x="142" y="58"/>
                  </a:cubicBezTo>
                  <a:cubicBezTo>
                    <a:pt x="140" y="59"/>
                    <a:pt x="133" y="60"/>
                    <a:pt x="131" y="60"/>
                  </a:cubicBezTo>
                  <a:cubicBezTo>
                    <a:pt x="130" y="60"/>
                    <a:pt x="130" y="58"/>
                    <a:pt x="130" y="58"/>
                  </a:cubicBezTo>
                  <a:cubicBezTo>
                    <a:pt x="130" y="57"/>
                    <a:pt x="130" y="57"/>
                    <a:pt x="130" y="54"/>
                  </a:cubicBezTo>
                  <a:cubicBezTo>
                    <a:pt x="129" y="50"/>
                    <a:pt x="132" y="47"/>
                    <a:pt x="132" y="47"/>
                  </a:cubicBezTo>
                  <a:cubicBezTo>
                    <a:pt x="133" y="46"/>
                    <a:pt x="134" y="45"/>
                    <a:pt x="134" y="45"/>
                  </a:cubicBezTo>
                  <a:cubicBezTo>
                    <a:pt x="134" y="45"/>
                    <a:pt x="138" y="38"/>
                    <a:pt x="139" y="38"/>
                  </a:cubicBezTo>
                  <a:cubicBezTo>
                    <a:pt x="139" y="37"/>
                    <a:pt x="139" y="37"/>
                    <a:pt x="139" y="37"/>
                  </a:cubicBezTo>
                  <a:cubicBezTo>
                    <a:pt x="137" y="35"/>
                    <a:pt x="134" y="30"/>
                    <a:pt x="132" y="29"/>
                  </a:cubicBezTo>
                  <a:cubicBezTo>
                    <a:pt x="131" y="27"/>
                    <a:pt x="118" y="13"/>
                    <a:pt x="117" y="12"/>
                  </a:cubicBezTo>
                  <a:cubicBezTo>
                    <a:pt x="116" y="10"/>
                    <a:pt x="111" y="9"/>
                    <a:pt x="110" y="9"/>
                  </a:cubicBezTo>
                  <a:cubicBezTo>
                    <a:pt x="109" y="8"/>
                    <a:pt x="107" y="7"/>
                    <a:pt x="107" y="6"/>
                  </a:cubicBezTo>
                  <a:cubicBezTo>
                    <a:pt x="106" y="5"/>
                    <a:pt x="103" y="6"/>
                    <a:pt x="103" y="6"/>
                  </a:cubicBezTo>
                  <a:cubicBezTo>
                    <a:pt x="102" y="7"/>
                    <a:pt x="101" y="6"/>
                    <a:pt x="101" y="6"/>
                  </a:cubicBezTo>
                  <a:cubicBezTo>
                    <a:pt x="101" y="6"/>
                    <a:pt x="99" y="5"/>
                    <a:pt x="99" y="5"/>
                  </a:cubicBezTo>
                  <a:cubicBezTo>
                    <a:pt x="98" y="5"/>
                    <a:pt x="98" y="5"/>
                    <a:pt x="97" y="5"/>
                  </a:cubicBezTo>
                  <a:cubicBezTo>
                    <a:pt x="97" y="6"/>
                    <a:pt x="96" y="6"/>
                    <a:pt x="95" y="6"/>
                  </a:cubicBezTo>
                  <a:cubicBezTo>
                    <a:pt x="95" y="6"/>
                    <a:pt x="94" y="6"/>
                    <a:pt x="93" y="7"/>
                  </a:cubicBezTo>
                  <a:cubicBezTo>
                    <a:pt x="92" y="8"/>
                    <a:pt x="93" y="7"/>
                    <a:pt x="93" y="5"/>
                  </a:cubicBezTo>
                  <a:cubicBezTo>
                    <a:pt x="92" y="3"/>
                    <a:pt x="90" y="5"/>
                    <a:pt x="89" y="5"/>
                  </a:cubicBezTo>
                  <a:cubicBezTo>
                    <a:pt x="88" y="6"/>
                    <a:pt x="87" y="6"/>
                    <a:pt x="86" y="6"/>
                  </a:cubicBezTo>
                  <a:cubicBezTo>
                    <a:pt x="85" y="6"/>
                    <a:pt x="83" y="7"/>
                    <a:pt x="82" y="7"/>
                  </a:cubicBezTo>
                  <a:cubicBezTo>
                    <a:pt x="82" y="8"/>
                    <a:pt x="81" y="7"/>
                    <a:pt x="81" y="7"/>
                  </a:cubicBezTo>
                  <a:cubicBezTo>
                    <a:pt x="81" y="7"/>
                    <a:pt x="78" y="4"/>
                    <a:pt x="78" y="4"/>
                  </a:cubicBezTo>
                  <a:cubicBezTo>
                    <a:pt x="78" y="3"/>
                    <a:pt x="77" y="3"/>
                    <a:pt x="76" y="3"/>
                  </a:cubicBezTo>
                  <a:cubicBezTo>
                    <a:pt x="74" y="3"/>
                    <a:pt x="73" y="1"/>
                    <a:pt x="73" y="1"/>
                  </a:cubicBezTo>
                  <a:cubicBezTo>
                    <a:pt x="72" y="0"/>
                    <a:pt x="72" y="2"/>
                    <a:pt x="72" y="2"/>
                  </a:cubicBezTo>
                  <a:cubicBezTo>
                    <a:pt x="72" y="2"/>
                    <a:pt x="69" y="6"/>
                    <a:pt x="69" y="8"/>
                  </a:cubicBezTo>
                  <a:cubicBezTo>
                    <a:pt x="68" y="9"/>
                    <a:pt x="66" y="10"/>
                    <a:pt x="66" y="10"/>
                  </a:cubicBezTo>
                  <a:cubicBezTo>
                    <a:pt x="65" y="10"/>
                    <a:pt x="64" y="8"/>
                    <a:pt x="64" y="7"/>
                  </a:cubicBezTo>
                  <a:cubicBezTo>
                    <a:pt x="64" y="7"/>
                    <a:pt x="63" y="8"/>
                    <a:pt x="62" y="8"/>
                  </a:cubicBezTo>
                  <a:cubicBezTo>
                    <a:pt x="61" y="9"/>
                    <a:pt x="60" y="10"/>
                    <a:pt x="59" y="10"/>
                  </a:cubicBezTo>
                  <a:cubicBezTo>
                    <a:pt x="57" y="10"/>
                    <a:pt x="54" y="10"/>
                    <a:pt x="52" y="10"/>
                  </a:cubicBezTo>
                  <a:cubicBezTo>
                    <a:pt x="52" y="11"/>
                    <a:pt x="52" y="12"/>
                    <a:pt x="52" y="13"/>
                  </a:cubicBezTo>
                  <a:cubicBezTo>
                    <a:pt x="51" y="18"/>
                    <a:pt x="47" y="33"/>
                    <a:pt x="47" y="33"/>
                  </a:cubicBezTo>
                  <a:cubicBezTo>
                    <a:pt x="47" y="33"/>
                    <a:pt x="47" y="33"/>
                    <a:pt x="46" y="33"/>
                  </a:cubicBezTo>
                  <a:cubicBezTo>
                    <a:pt x="45" y="33"/>
                    <a:pt x="40" y="34"/>
                    <a:pt x="40" y="34"/>
                  </a:cubicBezTo>
                  <a:cubicBezTo>
                    <a:pt x="40" y="34"/>
                    <a:pt x="40" y="34"/>
                    <a:pt x="39" y="35"/>
                  </a:cubicBezTo>
                  <a:cubicBezTo>
                    <a:pt x="39" y="36"/>
                    <a:pt x="34" y="44"/>
                    <a:pt x="34" y="44"/>
                  </a:cubicBezTo>
                  <a:cubicBezTo>
                    <a:pt x="33" y="45"/>
                    <a:pt x="31" y="46"/>
                    <a:pt x="31" y="47"/>
                  </a:cubicBezTo>
                  <a:cubicBezTo>
                    <a:pt x="31" y="47"/>
                    <a:pt x="30" y="56"/>
                    <a:pt x="29" y="57"/>
                  </a:cubicBezTo>
                  <a:cubicBezTo>
                    <a:pt x="29" y="58"/>
                    <a:pt x="28" y="59"/>
                    <a:pt x="28" y="59"/>
                  </a:cubicBezTo>
                  <a:cubicBezTo>
                    <a:pt x="29" y="60"/>
                    <a:pt x="29" y="61"/>
                    <a:pt x="28" y="62"/>
                  </a:cubicBezTo>
                  <a:cubicBezTo>
                    <a:pt x="28" y="62"/>
                    <a:pt x="26" y="63"/>
                    <a:pt x="25" y="62"/>
                  </a:cubicBezTo>
                  <a:cubicBezTo>
                    <a:pt x="24" y="61"/>
                    <a:pt x="23" y="61"/>
                    <a:pt x="22" y="62"/>
                  </a:cubicBezTo>
                  <a:cubicBezTo>
                    <a:pt x="21" y="62"/>
                    <a:pt x="19" y="64"/>
                    <a:pt x="19" y="66"/>
                  </a:cubicBezTo>
                  <a:cubicBezTo>
                    <a:pt x="19" y="68"/>
                    <a:pt x="20" y="71"/>
                    <a:pt x="19" y="72"/>
                  </a:cubicBezTo>
                  <a:cubicBezTo>
                    <a:pt x="18" y="74"/>
                    <a:pt x="16" y="81"/>
                    <a:pt x="16" y="81"/>
                  </a:cubicBezTo>
                  <a:cubicBezTo>
                    <a:pt x="16" y="81"/>
                    <a:pt x="16" y="82"/>
                    <a:pt x="16" y="83"/>
                  </a:cubicBezTo>
                  <a:cubicBezTo>
                    <a:pt x="16" y="84"/>
                    <a:pt x="16" y="92"/>
                    <a:pt x="16" y="93"/>
                  </a:cubicBezTo>
                  <a:cubicBezTo>
                    <a:pt x="16" y="94"/>
                    <a:pt x="16" y="95"/>
                    <a:pt x="15" y="96"/>
                  </a:cubicBezTo>
                  <a:cubicBezTo>
                    <a:pt x="15" y="97"/>
                    <a:pt x="13" y="98"/>
                    <a:pt x="12" y="97"/>
                  </a:cubicBezTo>
                  <a:cubicBezTo>
                    <a:pt x="10" y="97"/>
                    <a:pt x="8" y="97"/>
                    <a:pt x="6" y="97"/>
                  </a:cubicBezTo>
                  <a:cubicBezTo>
                    <a:pt x="5" y="97"/>
                    <a:pt x="4" y="97"/>
                    <a:pt x="4" y="97"/>
                  </a:cubicBezTo>
                  <a:cubicBezTo>
                    <a:pt x="3" y="97"/>
                    <a:pt x="3" y="97"/>
                    <a:pt x="2" y="98"/>
                  </a:cubicBezTo>
                  <a:cubicBezTo>
                    <a:pt x="2" y="99"/>
                    <a:pt x="1" y="102"/>
                    <a:pt x="1" y="103"/>
                  </a:cubicBezTo>
                  <a:cubicBezTo>
                    <a:pt x="0" y="103"/>
                    <a:pt x="0" y="104"/>
                    <a:pt x="0" y="104"/>
                  </a:cubicBezTo>
                  <a:cubicBezTo>
                    <a:pt x="0" y="104"/>
                    <a:pt x="0" y="105"/>
                    <a:pt x="0" y="105"/>
                  </a:cubicBezTo>
                  <a:cubicBezTo>
                    <a:pt x="1" y="105"/>
                    <a:pt x="10" y="109"/>
                    <a:pt x="11" y="110"/>
                  </a:cubicBezTo>
                  <a:cubicBezTo>
                    <a:pt x="12" y="111"/>
                    <a:pt x="16" y="116"/>
                    <a:pt x="17" y="117"/>
                  </a:cubicBezTo>
                  <a:cubicBezTo>
                    <a:pt x="17" y="118"/>
                    <a:pt x="18" y="118"/>
                    <a:pt x="19" y="119"/>
                  </a:cubicBezTo>
                  <a:cubicBezTo>
                    <a:pt x="19" y="119"/>
                    <a:pt x="26" y="123"/>
                    <a:pt x="26" y="126"/>
                  </a:cubicBezTo>
                  <a:cubicBezTo>
                    <a:pt x="27" y="128"/>
                    <a:pt x="30" y="138"/>
                    <a:pt x="32" y="140"/>
                  </a:cubicBezTo>
                  <a:cubicBezTo>
                    <a:pt x="34" y="141"/>
                    <a:pt x="35" y="142"/>
                    <a:pt x="36" y="142"/>
                  </a:cubicBezTo>
                  <a:cubicBezTo>
                    <a:pt x="37" y="142"/>
                    <a:pt x="40" y="143"/>
                    <a:pt x="41" y="144"/>
                  </a:cubicBezTo>
                  <a:cubicBezTo>
                    <a:pt x="42" y="144"/>
                    <a:pt x="42" y="145"/>
                    <a:pt x="42" y="145"/>
                  </a:cubicBezTo>
                  <a:cubicBezTo>
                    <a:pt x="42" y="146"/>
                    <a:pt x="40" y="150"/>
                    <a:pt x="41" y="152"/>
                  </a:cubicBezTo>
                  <a:cubicBezTo>
                    <a:pt x="42" y="152"/>
                    <a:pt x="42" y="153"/>
                    <a:pt x="43" y="15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1" name="Freeform 788">
              <a:extLst>
                <a:ext uri="{FF2B5EF4-FFF2-40B4-BE49-F238E27FC236}">
                  <a16:creationId xmlns="" xmlns:a16="http://schemas.microsoft.com/office/drawing/2014/main" id="{D24A740F-56EF-4926-AE23-BFB37CFC1D78}"/>
                </a:ext>
              </a:extLst>
            </p:cNvPr>
            <p:cNvSpPr>
              <a:spLocks/>
            </p:cNvSpPr>
            <p:nvPr/>
          </p:nvSpPr>
          <p:spPr bwMode="auto">
            <a:xfrm>
              <a:off x="3593834" y="3042497"/>
              <a:ext cx="26664" cy="28886"/>
            </a:xfrm>
            <a:custGeom>
              <a:avLst/>
              <a:gdLst>
                <a:gd name="T0" fmla="*/ 10 w 26"/>
                <a:gd name="T1" fmla="*/ 4 h 27"/>
                <a:gd name="T2" fmla="*/ 10 w 26"/>
                <a:gd name="T3" fmla="*/ 5 h 27"/>
                <a:gd name="T4" fmla="*/ 5 w 26"/>
                <a:gd name="T5" fmla="*/ 12 h 27"/>
                <a:gd name="T6" fmla="*/ 3 w 26"/>
                <a:gd name="T7" fmla="*/ 14 h 27"/>
                <a:gd name="T8" fmla="*/ 1 w 26"/>
                <a:gd name="T9" fmla="*/ 21 h 27"/>
                <a:gd name="T10" fmla="*/ 1 w 26"/>
                <a:gd name="T11" fmla="*/ 25 h 27"/>
                <a:gd name="T12" fmla="*/ 2 w 26"/>
                <a:gd name="T13" fmla="*/ 27 h 27"/>
                <a:gd name="T14" fmla="*/ 13 w 26"/>
                <a:gd name="T15" fmla="*/ 25 h 27"/>
                <a:gd name="T16" fmla="*/ 14 w 26"/>
                <a:gd name="T17" fmla="*/ 25 h 27"/>
                <a:gd name="T18" fmla="*/ 18 w 26"/>
                <a:gd name="T19" fmla="*/ 26 h 27"/>
                <a:gd name="T20" fmla="*/ 23 w 26"/>
                <a:gd name="T21" fmla="*/ 19 h 27"/>
                <a:gd name="T22" fmla="*/ 20 w 26"/>
                <a:gd name="T23" fmla="*/ 17 h 27"/>
                <a:gd name="T24" fmla="*/ 18 w 26"/>
                <a:gd name="T25" fmla="*/ 15 h 27"/>
                <a:gd name="T26" fmla="*/ 25 w 26"/>
                <a:gd name="T27" fmla="*/ 9 h 27"/>
                <a:gd name="T28" fmla="*/ 23 w 26"/>
                <a:gd name="T29" fmla="*/ 2 h 27"/>
                <a:gd name="T30" fmla="*/ 21 w 26"/>
                <a:gd name="T31" fmla="*/ 0 h 27"/>
                <a:gd name="T32" fmla="*/ 15 w 26"/>
                <a:gd name="T33" fmla="*/ 5 h 27"/>
                <a:gd name="T34" fmla="*/ 14 w 26"/>
                <a:gd name="T35" fmla="*/ 5 h 27"/>
                <a:gd name="T36" fmla="*/ 11 w 26"/>
                <a:gd name="T37" fmla="*/ 4 h 27"/>
                <a:gd name="T38" fmla="*/ 10 w 26"/>
                <a:gd name="T3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27">
                  <a:moveTo>
                    <a:pt x="10" y="4"/>
                  </a:moveTo>
                  <a:cubicBezTo>
                    <a:pt x="10" y="4"/>
                    <a:pt x="10" y="4"/>
                    <a:pt x="10" y="5"/>
                  </a:cubicBezTo>
                  <a:cubicBezTo>
                    <a:pt x="9" y="5"/>
                    <a:pt x="5" y="12"/>
                    <a:pt x="5" y="12"/>
                  </a:cubicBezTo>
                  <a:cubicBezTo>
                    <a:pt x="5" y="12"/>
                    <a:pt x="4" y="13"/>
                    <a:pt x="3" y="14"/>
                  </a:cubicBezTo>
                  <a:cubicBezTo>
                    <a:pt x="3" y="14"/>
                    <a:pt x="0" y="17"/>
                    <a:pt x="1" y="21"/>
                  </a:cubicBezTo>
                  <a:cubicBezTo>
                    <a:pt x="1" y="24"/>
                    <a:pt x="1" y="24"/>
                    <a:pt x="1" y="25"/>
                  </a:cubicBezTo>
                  <a:cubicBezTo>
                    <a:pt x="1" y="25"/>
                    <a:pt x="1" y="27"/>
                    <a:pt x="2" y="27"/>
                  </a:cubicBezTo>
                  <a:cubicBezTo>
                    <a:pt x="4" y="27"/>
                    <a:pt x="11" y="26"/>
                    <a:pt x="13" y="25"/>
                  </a:cubicBezTo>
                  <a:cubicBezTo>
                    <a:pt x="13" y="25"/>
                    <a:pt x="13" y="25"/>
                    <a:pt x="14" y="25"/>
                  </a:cubicBezTo>
                  <a:cubicBezTo>
                    <a:pt x="14" y="25"/>
                    <a:pt x="17" y="26"/>
                    <a:pt x="18" y="26"/>
                  </a:cubicBezTo>
                  <a:cubicBezTo>
                    <a:pt x="20" y="24"/>
                    <a:pt x="22" y="20"/>
                    <a:pt x="23" y="19"/>
                  </a:cubicBezTo>
                  <a:cubicBezTo>
                    <a:pt x="22" y="18"/>
                    <a:pt x="21" y="17"/>
                    <a:pt x="20" y="17"/>
                  </a:cubicBezTo>
                  <a:cubicBezTo>
                    <a:pt x="16" y="17"/>
                    <a:pt x="13" y="17"/>
                    <a:pt x="18" y="15"/>
                  </a:cubicBezTo>
                  <a:cubicBezTo>
                    <a:pt x="22" y="13"/>
                    <a:pt x="26" y="11"/>
                    <a:pt x="25" y="9"/>
                  </a:cubicBezTo>
                  <a:cubicBezTo>
                    <a:pt x="25" y="7"/>
                    <a:pt x="25" y="4"/>
                    <a:pt x="23" y="2"/>
                  </a:cubicBezTo>
                  <a:cubicBezTo>
                    <a:pt x="22" y="1"/>
                    <a:pt x="21" y="1"/>
                    <a:pt x="21" y="0"/>
                  </a:cubicBezTo>
                  <a:cubicBezTo>
                    <a:pt x="15" y="5"/>
                    <a:pt x="15" y="5"/>
                    <a:pt x="15" y="5"/>
                  </a:cubicBezTo>
                  <a:cubicBezTo>
                    <a:pt x="15" y="5"/>
                    <a:pt x="15" y="6"/>
                    <a:pt x="14" y="5"/>
                  </a:cubicBezTo>
                  <a:cubicBezTo>
                    <a:pt x="14" y="5"/>
                    <a:pt x="11" y="4"/>
                    <a:pt x="11" y="4"/>
                  </a:cubicBezTo>
                  <a:cubicBezTo>
                    <a:pt x="11" y="4"/>
                    <a:pt x="10" y="4"/>
                    <a:pt x="10"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2" name="Freeform 789">
              <a:extLst>
                <a:ext uri="{FF2B5EF4-FFF2-40B4-BE49-F238E27FC236}">
                  <a16:creationId xmlns="" xmlns:a16="http://schemas.microsoft.com/office/drawing/2014/main" id="{F5CBEE56-22C3-4710-8832-5FDF08BA5642}"/>
                </a:ext>
              </a:extLst>
            </p:cNvPr>
            <p:cNvSpPr>
              <a:spLocks/>
            </p:cNvSpPr>
            <p:nvPr/>
          </p:nvSpPr>
          <p:spPr bwMode="auto">
            <a:xfrm>
              <a:off x="3564947" y="2993612"/>
              <a:ext cx="8888" cy="4444"/>
            </a:xfrm>
            <a:custGeom>
              <a:avLst/>
              <a:gdLst>
                <a:gd name="T0" fmla="*/ 4 w 8"/>
                <a:gd name="T1" fmla="*/ 2 h 5"/>
                <a:gd name="T2" fmla="*/ 1 w 8"/>
                <a:gd name="T3" fmla="*/ 0 h 5"/>
                <a:gd name="T4" fmla="*/ 1 w 8"/>
                <a:gd name="T5" fmla="*/ 2 h 5"/>
                <a:gd name="T6" fmla="*/ 5 w 8"/>
                <a:gd name="T7" fmla="*/ 5 h 5"/>
                <a:gd name="T8" fmla="*/ 7 w 8"/>
                <a:gd name="T9" fmla="*/ 4 h 5"/>
                <a:gd name="T10" fmla="*/ 5 w 8"/>
                <a:gd name="T11" fmla="*/ 4 h 5"/>
                <a:gd name="T12" fmla="*/ 4 w 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4" y="2"/>
                  </a:moveTo>
                  <a:cubicBezTo>
                    <a:pt x="4" y="1"/>
                    <a:pt x="3" y="0"/>
                    <a:pt x="1" y="0"/>
                  </a:cubicBezTo>
                  <a:cubicBezTo>
                    <a:pt x="0" y="0"/>
                    <a:pt x="1" y="2"/>
                    <a:pt x="1" y="2"/>
                  </a:cubicBezTo>
                  <a:cubicBezTo>
                    <a:pt x="1" y="4"/>
                    <a:pt x="3" y="5"/>
                    <a:pt x="5" y="5"/>
                  </a:cubicBezTo>
                  <a:cubicBezTo>
                    <a:pt x="7" y="5"/>
                    <a:pt x="8" y="4"/>
                    <a:pt x="7" y="4"/>
                  </a:cubicBezTo>
                  <a:cubicBezTo>
                    <a:pt x="7" y="3"/>
                    <a:pt x="6" y="3"/>
                    <a:pt x="5" y="4"/>
                  </a:cubicBezTo>
                  <a:cubicBezTo>
                    <a:pt x="4" y="4"/>
                    <a:pt x="4" y="3"/>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3" name="Freeform 790">
              <a:extLst>
                <a:ext uri="{FF2B5EF4-FFF2-40B4-BE49-F238E27FC236}">
                  <a16:creationId xmlns="" xmlns:a16="http://schemas.microsoft.com/office/drawing/2014/main" id="{B88AE087-488D-4F82-9CB3-15B9511AC66F}"/>
                </a:ext>
              </a:extLst>
            </p:cNvPr>
            <p:cNvSpPr>
              <a:spLocks/>
            </p:cNvSpPr>
            <p:nvPr/>
          </p:nvSpPr>
          <p:spPr bwMode="auto">
            <a:xfrm>
              <a:off x="3512729" y="2960282"/>
              <a:ext cx="102213" cy="88881"/>
            </a:xfrm>
            <a:custGeom>
              <a:avLst/>
              <a:gdLst>
                <a:gd name="T0" fmla="*/ 25 w 99"/>
                <a:gd name="T1" fmla="*/ 7 h 86"/>
                <a:gd name="T2" fmla="*/ 24 w 99"/>
                <a:gd name="T3" fmla="*/ 7 h 86"/>
                <a:gd name="T4" fmla="*/ 22 w 99"/>
                <a:gd name="T5" fmla="*/ 8 h 86"/>
                <a:gd name="T6" fmla="*/ 16 w 99"/>
                <a:gd name="T7" fmla="*/ 12 h 86"/>
                <a:gd name="T8" fmla="*/ 14 w 99"/>
                <a:gd name="T9" fmla="*/ 14 h 86"/>
                <a:gd name="T10" fmla="*/ 8 w 99"/>
                <a:gd name="T11" fmla="*/ 14 h 86"/>
                <a:gd name="T12" fmla="*/ 8 w 99"/>
                <a:gd name="T13" fmla="*/ 15 h 86"/>
                <a:gd name="T14" fmla="*/ 7 w 99"/>
                <a:gd name="T15" fmla="*/ 23 h 86"/>
                <a:gd name="T16" fmla="*/ 7 w 99"/>
                <a:gd name="T17" fmla="*/ 24 h 86"/>
                <a:gd name="T18" fmla="*/ 1 w 99"/>
                <a:gd name="T19" fmla="*/ 41 h 86"/>
                <a:gd name="T20" fmla="*/ 0 w 99"/>
                <a:gd name="T21" fmla="*/ 49 h 86"/>
                <a:gd name="T22" fmla="*/ 1 w 99"/>
                <a:gd name="T23" fmla="*/ 57 h 86"/>
                <a:gd name="T24" fmla="*/ 8 w 99"/>
                <a:gd name="T25" fmla="*/ 57 h 86"/>
                <a:gd name="T26" fmla="*/ 11 w 99"/>
                <a:gd name="T27" fmla="*/ 55 h 86"/>
                <a:gd name="T28" fmla="*/ 13 w 99"/>
                <a:gd name="T29" fmla="*/ 54 h 86"/>
                <a:gd name="T30" fmla="*/ 15 w 99"/>
                <a:gd name="T31" fmla="*/ 57 h 86"/>
                <a:gd name="T32" fmla="*/ 18 w 99"/>
                <a:gd name="T33" fmla="*/ 55 h 86"/>
                <a:gd name="T34" fmla="*/ 21 w 99"/>
                <a:gd name="T35" fmla="*/ 49 h 86"/>
                <a:gd name="T36" fmla="*/ 22 w 99"/>
                <a:gd name="T37" fmla="*/ 48 h 86"/>
                <a:gd name="T38" fmla="*/ 25 w 99"/>
                <a:gd name="T39" fmla="*/ 50 h 86"/>
                <a:gd name="T40" fmla="*/ 27 w 99"/>
                <a:gd name="T41" fmla="*/ 51 h 86"/>
                <a:gd name="T42" fmla="*/ 30 w 99"/>
                <a:gd name="T43" fmla="*/ 54 h 86"/>
                <a:gd name="T44" fmla="*/ 31 w 99"/>
                <a:gd name="T45" fmla="*/ 54 h 86"/>
                <a:gd name="T46" fmla="*/ 35 w 99"/>
                <a:gd name="T47" fmla="*/ 53 h 86"/>
                <a:gd name="T48" fmla="*/ 38 w 99"/>
                <a:gd name="T49" fmla="*/ 52 h 86"/>
                <a:gd name="T50" fmla="*/ 42 w 99"/>
                <a:gd name="T51" fmla="*/ 52 h 86"/>
                <a:gd name="T52" fmla="*/ 42 w 99"/>
                <a:gd name="T53" fmla="*/ 54 h 86"/>
                <a:gd name="T54" fmla="*/ 44 w 99"/>
                <a:gd name="T55" fmla="*/ 53 h 86"/>
                <a:gd name="T56" fmla="*/ 46 w 99"/>
                <a:gd name="T57" fmla="*/ 52 h 86"/>
                <a:gd name="T58" fmla="*/ 48 w 99"/>
                <a:gd name="T59" fmla="*/ 52 h 86"/>
                <a:gd name="T60" fmla="*/ 50 w 99"/>
                <a:gd name="T61" fmla="*/ 53 h 86"/>
                <a:gd name="T62" fmla="*/ 52 w 99"/>
                <a:gd name="T63" fmla="*/ 53 h 86"/>
                <a:gd name="T64" fmla="*/ 56 w 99"/>
                <a:gd name="T65" fmla="*/ 53 h 86"/>
                <a:gd name="T66" fmla="*/ 59 w 99"/>
                <a:gd name="T67" fmla="*/ 56 h 86"/>
                <a:gd name="T68" fmla="*/ 66 w 99"/>
                <a:gd name="T69" fmla="*/ 59 h 86"/>
                <a:gd name="T70" fmla="*/ 81 w 99"/>
                <a:gd name="T71" fmla="*/ 76 h 86"/>
                <a:gd name="T72" fmla="*/ 88 w 99"/>
                <a:gd name="T73" fmla="*/ 84 h 86"/>
                <a:gd name="T74" fmla="*/ 89 w 99"/>
                <a:gd name="T75" fmla="*/ 84 h 86"/>
                <a:gd name="T76" fmla="*/ 92 w 99"/>
                <a:gd name="T77" fmla="*/ 85 h 86"/>
                <a:gd name="T78" fmla="*/ 93 w 99"/>
                <a:gd name="T79" fmla="*/ 85 h 86"/>
                <a:gd name="T80" fmla="*/ 99 w 99"/>
                <a:gd name="T81" fmla="*/ 80 h 86"/>
                <a:gd name="T82" fmla="*/ 98 w 99"/>
                <a:gd name="T83" fmla="*/ 79 h 86"/>
                <a:gd name="T84" fmla="*/ 96 w 99"/>
                <a:gd name="T85" fmla="*/ 78 h 86"/>
                <a:gd name="T86" fmla="*/ 92 w 99"/>
                <a:gd name="T87" fmla="*/ 75 h 86"/>
                <a:gd name="T88" fmla="*/ 89 w 99"/>
                <a:gd name="T89" fmla="*/ 73 h 86"/>
                <a:gd name="T90" fmla="*/ 88 w 99"/>
                <a:gd name="T91" fmla="*/ 71 h 86"/>
                <a:gd name="T92" fmla="*/ 81 w 99"/>
                <a:gd name="T93" fmla="*/ 62 h 86"/>
                <a:gd name="T94" fmla="*/ 74 w 99"/>
                <a:gd name="T95" fmla="*/ 56 h 86"/>
                <a:gd name="T96" fmla="*/ 59 w 99"/>
                <a:gd name="T97" fmla="*/ 46 h 86"/>
                <a:gd name="T98" fmla="*/ 53 w 99"/>
                <a:gd name="T99" fmla="*/ 42 h 86"/>
                <a:gd name="T100" fmla="*/ 51 w 99"/>
                <a:gd name="T101" fmla="*/ 39 h 86"/>
                <a:gd name="T102" fmla="*/ 50 w 99"/>
                <a:gd name="T103" fmla="*/ 41 h 86"/>
                <a:gd name="T104" fmla="*/ 49 w 99"/>
                <a:gd name="T105" fmla="*/ 43 h 86"/>
                <a:gd name="T106" fmla="*/ 49 w 99"/>
                <a:gd name="T107" fmla="*/ 42 h 86"/>
                <a:gd name="T108" fmla="*/ 47 w 99"/>
                <a:gd name="T109" fmla="*/ 40 h 86"/>
                <a:gd name="T110" fmla="*/ 45 w 99"/>
                <a:gd name="T111" fmla="*/ 37 h 86"/>
                <a:gd name="T112" fmla="*/ 43 w 99"/>
                <a:gd name="T113" fmla="*/ 32 h 86"/>
                <a:gd name="T114" fmla="*/ 41 w 99"/>
                <a:gd name="T115" fmla="*/ 21 h 86"/>
                <a:gd name="T116" fmla="*/ 33 w 99"/>
                <a:gd name="T117" fmla="*/ 2 h 86"/>
                <a:gd name="T118" fmla="*/ 32 w 99"/>
                <a:gd name="T119" fmla="*/ 0 h 86"/>
                <a:gd name="T120" fmla="*/ 28 w 99"/>
                <a:gd name="T121" fmla="*/ 5 h 86"/>
                <a:gd name="T122" fmla="*/ 25 w 99"/>
                <a:gd name="T123"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86">
                  <a:moveTo>
                    <a:pt x="25" y="7"/>
                  </a:moveTo>
                  <a:cubicBezTo>
                    <a:pt x="24" y="7"/>
                    <a:pt x="24" y="7"/>
                    <a:pt x="24" y="7"/>
                  </a:cubicBezTo>
                  <a:cubicBezTo>
                    <a:pt x="24" y="7"/>
                    <a:pt x="23" y="7"/>
                    <a:pt x="22" y="8"/>
                  </a:cubicBezTo>
                  <a:cubicBezTo>
                    <a:pt x="22" y="8"/>
                    <a:pt x="17" y="11"/>
                    <a:pt x="16" y="12"/>
                  </a:cubicBezTo>
                  <a:cubicBezTo>
                    <a:pt x="16" y="13"/>
                    <a:pt x="15" y="14"/>
                    <a:pt x="14" y="14"/>
                  </a:cubicBezTo>
                  <a:cubicBezTo>
                    <a:pt x="12" y="15"/>
                    <a:pt x="8" y="14"/>
                    <a:pt x="8" y="14"/>
                  </a:cubicBezTo>
                  <a:cubicBezTo>
                    <a:pt x="8" y="14"/>
                    <a:pt x="8" y="14"/>
                    <a:pt x="8" y="15"/>
                  </a:cubicBezTo>
                  <a:cubicBezTo>
                    <a:pt x="8" y="16"/>
                    <a:pt x="7" y="23"/>
                    <a:pt x="7" y="23"/>
                  </a:cubicBezTo>
                  <a:cubicBezTo>
                    <a:pt x="7" y="23"/>
                    <a:pt x="7" y="24"/>
                    <a:pt x="7" y="24"/>
                  </a:cubicBezTo>
                  <a:cubicBezTo>
                    <a:pt x="7" y="25"/>
                    <a:pt x="1" y="40"/>
                    <a:pt x="1" y="41"/>
                  </a:cubicBezTo>
                  <a:cubicBezTo>
                    <a:pt x="1" y="42"/>
                    <a:pt x="0" y="46"/>
                    <a:pt x="0" y="49"/>
                  </a:cubicBezTo>
                  <a:cubicBezTo>
                    <a:pt x="1" y="52"/>
                    <a:pt x="1" y="54"/>
                    <a:pt x="1" y="57"/>
                  </a:cubicBezTo>
                  <a:cubicBezTo>
                    <a:pt x="3" y="57"/>
                    <a:pt x="6" y="57"/>
                    <a:pt x="8" y="57"/>
                  </a:cubicBezTo>
                  <a:cubicBezTo>
                    <a:pt x="9" y="57"/>
                    <a:pt x="10" y="56"/>
                    <a:pt x="11" y="55"/>
                  </a:cubicBezTo>
                  <a:cubicBezTo>
                    <a:pt x="12" y="55"/>
                    <a:pt x="13" y="54"/>
                    <a:pt x="13" y="54"/>
                  </a:cubicBezTo>
                  <a:cubicBezTo>
                    <a:pt x="13" y="55"/>
                    <a:pt x="14" y="57"/>
                    <a:pt x="15" y="57"/>
                  </a:cubicBezTo>
                  <a:cubicBezTo>
                    <a:pt x="15" y="57"/>
                    <a:pt x="17" y="56"/>
                    <a:pt x="18" y="55"/>
                  </a:cubicBezTo>
                  <a:cubicBezTo>
                    <a:pt x="18" y="53"/>
                    <a:pt x="21" y="49"/>
                    <a:pt x="21" y="49"/>
                  </a:cubicBezTo>
                  <a:cubicBezTo>
                    <a:pt x="21" y="49"/>
                    <a:pt x="21" y="47"/>
                    <a:pt x="22" y="48"/>
                  </a:cubicBezTo>
                  <a:cubicBezTo>
                    <a:pt x="22" y="48"/>
                    <a:pt x="23" y="50"/>
                    <a:pt x="25" y="50"/>
                  </a:cubicBezTo>
                  <a:cubicBezTo>
                    <a:pt x="26" y="50"/>
                    <a:pt x="27" y="50"/>
                    <a:pt x="27" y="51"/>
                  </a:cubicBezTo>
                  <a:cubicBezTo>
                    <a:pt x="27" y="51"/>
                    <a:pt x="30" y="54"/>
                    <a:pt x="30" y="54"/>
                  </a:cubicBezTo>
                  <a:cubicBezTo>
                    <a:pt x="30" y="54"/>
                    <a:pt x="31" y="55"/>
                    <a:pt x="31" y="54"/>
                  </a:cubicBezTo>
                  <a:cubicBezTo>
                    <a:pt x="32" y="54"/>
                    <a:pt x="34" y="53"/>
                    <a:pt x="35" y="53"/>
                  </a:cubicBezTo>
                  <a:cubicBezTo>
                    <a:pt x="36" y="53"/>
                    <a:pt x="37" y="53"/>
                    <a:pt x="38" y="52"/>
                  </a:cubicBezTo>
                  <a:cubicBezTo>
                    <a:pt x="39" y="52"/>
                    <a:pt x="41" y="50"/>
                    <a:pt x="42" y="52"/>
                  </a:cubicBezTo>
                  <a:cubicBezTo>
                    <a:pt x="42" y="54"/>
                    <a:pt x="41" y="55"/>
                    <a:pt x="42" y="54"/>
                  </a:cubicBezTo>
                  <a:cubicBezTo>
                    <a:pt x="43" y="53"/>
                    <a:pt x="44" y="53"/>
                    <a:pt x="44" y="53"/>
                  </a:cubicBezTo>
                  <a:cubicBezTo>
                    <a:pt x="45" y="53"/>
                    <a:pt x="46" y="53"/>
                    <a:pt x="46" y="52"/>
                  </a:cubicBezTo>
                  <a:cubicBezTo>
                    <a:pt x="47" y="52"/>
                    <a:pt x="47" y="52"/>
                    <a:pt x="48" y="52"/>
                  </a:cubicBezTo>
                  <a:cubicBezTo>
                    <a:pt x="48" y="52"/>
                    <a:pt x="50" y="53"/>
                    <a:pt x="50" y="53"/>
                  </a:cubicBezTo>
                  <a:cubicBezTo>
                    <a:pt x="50" y="53"/>
                    <a:pt x="51" y="54"/>
                    <a:pt x="52" y="53"/>
                  </a:cubicBezTo>
                  <a:cubicBezTo>
                    <a:pt x="52" y="53"/>
                    <a:pt x="55" y="52"/>
                    <a:pt x="56" y="53"/>
                  </a:cubicBezTo>
                  <a:cubicBezTo>
                    <a:pt x="56" y="54"/>
                    <a:pt x="58" y="55"/>
                    <a:pt x="59" y="56"/>
                  </a:cubicBezTo>
                  <a:cubicBezTo>
                    <a:pt x="60" y="56"/>
                    <a:pt x="65" y="57"/>
                    <a:pt x="66" y="59"/>
                  </a:cubicBezTo>
                  <a:cubicBezTo>
                    <a:pt x="67" y="60"/>
                    <a:pt x="80" y="74"/>
                    <a:pt x="81" y="76"/>
                  </a:cubicBezTo>
                  <a:cubicBezTo>
                    <a:pt x="83" y="77"/>
                    <a:pt x="86" y="82"/>
                    <a:pt x="88" y="84"/>
                  </a:cubicBezTo>
                  <a:cubicBezTo>
                    <a:pt x="88" y="84"/>
                    <a:pt x="89" y="84"/>
                    <a:pt x="89" y="84"/>
                  </a:cubicBezTo>
                  <a:cubicBezTo>
                    <a:pt x="89" y="84"/>
                    <a:pt x="92" y="85"/>
                    <a:pt x="92" y="85"/>
                  </a:cubicBezTo>
                  <a:cubicBezTo>
                    <a:pt x="93" y="86"/>
                    <a:pt x="93" y="85"/>
                    <a:pt x="93" y="85"/>
                  </a:cubicBezTo>
                  <a:cubicBezTo>
                    <a:pt x="99" y="80"/>
                    <a:pt x="99" y="80"/>
                    <a:pt x="99" y="80"/>
                  </a:cubicBezTo>
                  <a:cubicBezTo>
                    <a:pt x="99" y="80"/>
                    <a:pt x="99" y="79"/>
                    <a:pt x="98" y="79"/>
                  </a:cubicBezTo>
                  <a:cubicBezTo>
                    <a:pt x="98" y="78"/>
                    <a:pt x="98" y="77"/>
                    <a:pt x="96" y="78"/>
                  </a:cubicBezTo>
                  <a:cubicBezTo>
                    <a:pt x="94" y="79"/>
                    <a:pt x="93" y="76"/>
                    <a:pt x="92" y="75"/>
                  </a:cubicBezTo>
                  <a:cubicBezTo>
                    <a:pt x="91" y="74"/>
                    <a:pt x="90" y="74"/>
                    <a:pt x="89" y="73"/>
                  </a:cubicBezTo>
                  <a:cubicBezTo>
                    <a:pt x="89" y="73"/>
                    <a:pt x="88" y="72"/>
                    <a:pt x="88" y="71"/>
                  </a:cubicBezTo>
                  <a:cubicBezTo>
                    <a:pt x="87" y="69"/>
                    <a:pt x="85" y="64"/>
                    <a:pt x="81" y="62"/>
                  </a:cubicBezTo>
                  <a:cubicBezTo>
                    <a:pt x="76" y="61"/>
                    <a:pt x="75" y="59"/>
                    <a:pt x="74" y="56"/>
                  </a:cubicBezTo>
                  <a:cubicBezTo>
                    <a:pt x="72" y="54"/>
                    <a:pt x="64" y="46"/>
                    <a:pt x="59" y="46"/>
                  </a:cubicBezTo>
                  <a:cubicBezTo>
                    <a:pt x="53" y="46"/>
                    <a:pt x="54" y="43"/>
                    <a:pt x="53" y="42"/>
                  </a:cubicBezTo>
                  <a:cubicBezTo>
                    <a:pt x="52" y="40"/>
                    <a:pt x="52" y="38"/>
                    <a:pt x="51" y="39"/>
                  </a:cubicBezTo>
                  <a:cubicBezTo>
                    <a:pt x="50" y="39"/>
                    <a:pt x="49" y="40"/>
                    <a:pt x="50" y="41"/>
                  </a:cubicBezTo>
                  <a:cubicBezTo>
                    <a:pt x="51" y="42"/>
                    <a:pt x="50" y="43"/>
                    <a:pt x="49" y="43"/>
                  </a:cubicBezTo>
                  <a:cubicBezTo>
                    <a:pt x="49" y="43"/>
                    <a:pt x="49" y="43"/>
                    <a:pt x="49" y="42"/>
                  </a:cubicBezTo>
                  <a:cubicBezTo>
                    <a:pt x="49" y="41"/>
                    <a:pt x="48" y="41"/>
                    <a:pt x="47" y="40"/>
                  </a:cubicBezTo>
                  <a:cubicBezTo>
                    <a:pt x="46" y="39"/>
                    <a:pt x="45" y="38"/>
                    <a:pt x="45" y="37"/>
                  </a:cubicBezTo>
                  <a:cubicBezTo>
                    <a:pt x="45" y="36"/>
                    <a:pt x="44" y="33"/>
                    <a:pt x="43" y="32"/>
                  </a:cubicBezTo>
                  <a:cubicBezTo>
                    <a:pt x="42" y="31"/>
                    <a:pt x="41" y="25"/>
                    <a:pt x="41" y="21"/>
                  </a:cubicBezTo>
                  <a:cubicBezTo>
                    <a:pt x="40" y="17"/>
                    <a:pt x="36" y="6"/>
                    <a:pt x="33" y="2"/>
                  </a:cubicBezTo>
                  <a:cubicBezTo>
                    <a:pt x="33" y="1"/>
                    <a:pt x="32" y="0"/>
                    <a:pt x="32" y="0"/>
                  </a:cubicBezTo>
                  <a:cubicBezTo>
                    <a:pt x="31" y="1"/>
                    <a:pt x="29" y="5"/>
                    <a:pt x="28" y="5"/>
                  </a:cubicBezTo>
                  <a:cubicBezTo>
                    <a:pt x="27" y="6"/>
                    <a:pt x="26" y="7"/>
                    <a:pt x="25"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4" name="Freeform 791">
              <a:extLst>
                <a:ext uri="{FF2B5EF4-FFF2-40B4-BE49-F238E27FC236}">
                  <a16:creationId xmlns="" xmlns:a16="http://schemas.microsoft.com/office/drawing/2014/main" id="{1D1F57BF-7AB0-41E0-B514-A0A8B25EE3EC}"/>
                </a:ext>
              </a:extLst>
            </p:cNvPr>
            <p:cNvSpPr>
              <a:spLocks/>
            </p:cNvSpPr>
            <p:nvPr/>
          </p:nvSpPr>
          <p:spPr bwMode="auto">
            <a:xfrm>
              <a:off x="3140540" y="3156931"/>
              <a:ext cx="292197" cy="291085"/>
            </a:xfrm>
            <a:custGeom>
              <a:avLst/>
              <a:gdLst>
                <a:gd name="T0" fmla="*/ 180 w 282"/>
                <a:gd name="T1" fmla="*/ 248 h 281"/>
                <a:gd name="T2" fmla="*/ 192 w 282"/>
                <a:gd name="T3" fmla="*/ 247 h 281"/>
                <a:gd name="T4" fmla="*/ 216 w 282"/>
                <a:gd name="T5" fmla="*/ 259 h 281"/>
                <a:gd name="T6" fmla="*/ 227 w 282"/>
                <a:gd name="T7" fmla="*/ 261 h 281"/>
                <a:gd name="T8" fmla="*/ 239 w 282"/>
                <a:gd name="T9" fmla="*/ 266 h 281"/>
                <a:gd name="T10" fmla="*/ 257 w 282"/>
                <a:gd name="T11" fmla="*/ 278 h 281"/>
                <a:gd name="T12" fmla="*/ 260 w 282"/>
                <a:gd name="T13" fmla="*/ 272 h 281"/>
                <a:gd name="T14" fmla="*/ 255 w 282"/>
                <a:gd name="T15" fmla="*/ 263 h 281"/>
                <a:gd name="T16" fmla="*/ 245 w 282"/>
                <a:gd name="T17" fmla="*/ 260 h 281"/>
                <a:gd name="T18" fmla="*/ 239 w 282"/>
                <a:gd name="T19" fmla="*/ 250 h 281"/>
                <a:gd name="T20" fmla="*/ 243 w 282"/>
                <a:gd name="T21" fmla="*/ 226 h 281"/>
                <a:gd name="T22" fmla="*/ 239 w 282"/>
                <a:gd name="T23" fmla="*/ 217 h 281"/>
                <a:gd name="T24" fmla="*/ 272 w 282"/>
                <a:gd name="T25" fmla="*/ 202 h 281"/>
                <a:gd name="T26" fmla="*/ 253 w 282"/>
                <a:gd name="T27" fmla="*/ 167 h 281"/>
                <a:gd name="T28" fmla="*/ 250 w 282"/>
                <a:gd name="T29" fmla="*/ 144 h 281"/>
                <a:gd name="T30" fmla="*/ 252 w 282"/>
                <a:gd name="T31" fmla="*/ 126 h 281"/>
                <a:gd name="T32" fmla="*/ 247 w 282"/>
                <a:gd name="T33" fmla="*/ 116 h 281"/>
                <a:gd name="T34" fmla="*/ 257 w 282"/>
                <a:gd name="T35" fmla="*/ 101 h 281"/>
                <a:gd name="T36" fmla="*/ 259 w 282"/>
                <a:gd name="T37" fmla="*/ 81 h 281"/>
                <a:gd name="T38" fmla="*/ 272 w 282"/>
                <a:gd name="T39" fmla="*/ 60 h 281"/>
                <a:gd name="T40" fmla="*/ 278 w 282"/>
                <a:gd name="T41" fmla="*/ 45 h 281"/>
                <a:gd name="T42" fmla="*/ 275 w 282"/>
                <a:gd name="T43" fmla="*/ 38 h 281"/>
                <a:gd name="T44" fmla="*/ 273 w 282"/>
                <a:gd name="T45" fmla="*/ 27 h 281"/>
                <a:gd name="T46" fmla="*/ 260 w 282"/>
                <a:gd name="T47" fmla="*/ 13 h 281"/>
                <a:gd name="T48" fmla="*/ 251 w 282"/>
                <a:gd name="T49" fmla="*/ 15 h 281"/>
                <a:gd name="T50" fmla="*/ 230 w 282"/>
                <a:gd name="T51" fmla="*/ 9 h 281"/>
                <a:gd name="T52" fmla="*/ 209 w 282"/>
                <a:gd name="T53" fmla="*/ 4 h 281"/>
                <a:gd name="T54" fmla="*/ 194 w 282"/>
                <a:gd name="T55" fmla="*/ 3 h 281"/>
                <a:gd name="T56" fmla="*/ 181 w 282"/>
                <a:gd name="T57" fmla="*/ 5 h 281"/>
                <a:gd name="T58" fmla="*/ 165 w 282"/>
                <a:gd name="T59" fmla="*/ 12 h 281"/>
                <a:gd name="T60" fmla="*/ 151 w 282"/>
                <a:gd name="T61" fmla="*/ 18 h 281"/>
                <a:gd name="T62" fmla="*/ 135 w 282"/>
                <a:gd name="T63" fmla="*/ 16 h 281"/>
                <a:gd name="T64" fmla="*/ 113 w 282"/>
                <a:gd name="T65" fmla="*/ 6 h 281"/>
                <a:gd name="T66" fmla="*/ 101 w 282"/>
                <a:gd name="T67" fmla="*/ 8 h 281"/>
                <a:gd name="T68" fmla="*/ 94 w 282"/>
                <a:gd name="T69" fmla="*/ 19 h 281"/>
                <a:gd name="T70" fmla="*/ 88 w 282"/>
                <a:gd name="T71" fmla="*/ 43 h 281"/>
                <a:gd name="T72" fmla="*/ 83 w 282"/>
                <a:gd name="T73" fmla="*/ 77 h 281"/>
                <a:gd name="T74" fmla="*/ 66 w 282"/>
                <a:gd name="T75" fmla="*/ 102 h 281"/>
                <a:gd name="T76" fmla="*/ 58 w 282"/>
                <a:gd name="T77" fmla="*/ 121 h 281"/>
                <a:gd name="T78" fmla="*/ 53 w 282"/>
                <a:gd name="T79" fmla="*/ 139 h 281"/>
                <a:gd name="T80" fmla="*/ 32 w 282"/>
                <a:gd name="T81" fmla="*/ 153 h 281"/>
                <a:gd name="T82" fmla="*/ 27 w 282"/>
                <a:gd name="T83" fmla="*/ 145 h 281"/>
                <a:gd name="T84" fmla="*/ 21 w 282"/>
                <a:gd name="T85" fmla="*/ 147 h 281"/>
                <a:gd name="T86" fmla="*/ 12 w 282"/>
                <a:gd name="T87" fmla="*/ 149 h 281"/>
                <a:gd name="T88" fmla="*/ 4 w 282"/>
                <a:gd name="T89" fmla="*/ 164 h 281"/>
                <a:gd name="T90" fmla="*/ 9 w 282"/>
                <a:gd name="T91" fmla="*/ 167 h 281"/>
                <a:gd name="T92" fmla="*/ 39 w 282"/>
                <a:gd name="T93" fmla="*/ 167 h 281"/>
                <a:gd name="T94" fmla="*/ 67 w 282"/>
                <a:gd name="T95" fmla="*/ 175 h 281"/>
                <a:gd name="T96" fmla="*/ 76 w 282"/>
                <a:gd name="T97" fmla="*/ 196 h 281"/>
                <a:gd name="T98" fmla="*/ 87 w 282"/>
                <a:gd name="T99" fmla="*/ 200 h 281"/>
                <a:gd name="T100" fmla="*/ 108 w 282"/>
                <a:gd name="T101" fmla="*/ 186 h 281"/>
                <a:gd name="T102" fmla="*/ 124 w 282"/>
                <a:gd name="T103" fmla="*/ 184 h 281"/>
                <a:gd name="T104" fmla="*/ 140 w 282"/>
                <a:gd name="T105" fmla="*/ 188 h 281"/>
                <a:gd name="T106" fmla="*/ 142 w 282"/>
                <a:gd name="T107" fmla="*/ 203 h 281"/>
                <a:gd name="T108" fmla="*/ 147 w 282"/>
                <a:gd name="T109" fmla="*/ 229 h 281"/>
                <a:gd name="T110" fmla="*/ 147 w 282"/>
                <a:gd name="T111" fmla="*/ 246 h 281"/>
                <a:gd name="T112" fmla="*/ 174 w 282"/>
                <a:gd name="T113" fmla="*/ 24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 h="281">
                  <a:moveTo>
                    <a:pt x="174" y="242"/>
                  </a:moveTo>
                  <a:cubicBezTo>
                    <a:pt x="174" y="242"/>
                    <a:pt x="174" y="242"/>
                    <a:pt x="174" y="242"/>
                  </a:cubicBezTo>
                  <a:cubicBezTo>
                    <a:pt x="175" y="243"/>
                    <a:pt x="178" y="245"/>
                    <a:pt x="179" y="246"/>
                  </a:cubicBezTo>
                  <a:cubicBezTo>
                    <a:pt x="179" y="246"/>
                    <a:pt x="181" y="247"/>
                    <a:pt x="180" y="248"/>
                  </a:cubicBezTo>
                  <a:cubicBezTo>
                    <a:pt x="179" y="249"/>
                    <a:pt x="177" y="250"/>
                    <a:pt x="180" y="250"/>
                  </a:cubicBezTo>
                  <a:cubicBezTo>
                    <a:pt x="182" y="250"/>
                    <a:pt x="183" y="250"/>
                    <a:pt x="184" y="250"/>
                  </a:cubicBezTo>
                  <a:cubicBezTo>
                    <a:pt x="185" y="249"/>
                    <a:pt x="187" y="248"/>
                    <a:pt x="188" y="248"/>
                  </a:cubicBezTo>
                  <a:cubicBezTo>
                    <a:pt x="189" y="248"/>
                    <a:pt x="192" y="247"/>
                    <a:pt x="192" y="247"/>
                  </a:cubicBezTo>
                  <a:cubicBezTo>
                    <a:pt x="193" y="247"/>
                    <a:pt x="194" y="246"/>
                    <a:pt x="194" y="248"/>
                  </a:cubicBezTo>
                  <a:cubicBezTo>
                    <a:pt x="194" y="249"/>
                    <a:pt x="193" y="255"/>
                    <a:pt x="199" y="256"/>
                  </a:cubicBezTo>
                  <a:cubicBezTo>
                    <a:pt x="205" y="257"/>
                    <a:pt x="209" y="257"/>
                    <a:pt x="210" y="258"/>
                  </a:cubicBezTo>
                  <a:cubicBezTo>
                    <a:pt x="211" y="258"/>
                    <a:pt x="216" y="259"/>
                    <a:pt x="216" y="259"/>
                  </a:cubicBezTo>
                  <a:cubicBezTo>
                    <a:pt x="217" y="258"/>
                    <a:pt x="219" y="258"/>
                    <a:pt x="219" y="255"/>
                  </a:cubicBezTo>
                  <a:cubicBezTo>
                    <a:pt x="219" y="253"/>
                    <a:pt x="219" y="253"/>
                    <a:pt x="220" y="253"/>
                  </a:cubicBezTo>
                  <a:cubicBezTo>
                    <a:pt x="220" y="252"/>
                    <a:pt x="222" y="252"/>
                    <a:pt x="222" y="254"/>
                  </a:cubicBezTo>
                  <a:cubicBezTo>
                    <a:pt x="223" y="255"/>
                    <a:pt x="226" y="259"/>
                    <a:pt x="227" y="261"/>
                  </a:cubicBezTo>
                  <a:cubicBezTo>
                    <a:pt x="228" y="263"/>
                    <a:pt x="227" y="263"/>
                    <a:pt x="228" y="263"/>
                  </a:cubicBezTo>
                  <a:cubicBezTo>
                    <a:pt x="228" y="263"/>
                    <a:pt x="232" y="263"/>
                    <a:pt x="233" y="263"/>
                  </a:cubicBezTo>
                  <a:cubicBezTo>
                    <a:pt x="233" y="264"/>
                    <a:pt x="235" y="265"/>
                    <a:pt x="236" y="265"/>
                  </a:cubicBezTo>
                  <a:cubicBezTo>
                    <a:pt x="237" y="265"/>
                    <a:pt x="239" y="265"/>
                    <a:pt x="239" y="266"/>
                  </a:cubicBezTo>
                  <a:cubicBezTo>
                    <a:pt x="239" y="266"/>
                    <a:pt x="249" y="279"/>
                    <a:pt x="249" y="279"/>
                  </a:cubicBezTo>
                  <a:cubicBezTo>
                    <a:pt x="249" y="279"/>
                    <a:pt x="249" y="280"/>
                    <a:pt x="250" y="280"/>
                  </a:cubicBezTo>
                  <a:cubicBezTo>
                    <a:pt x="250" y="280"/>
                    <a:pt x="251" y="281"/>
                    <a:pt x="252" y="280"/>
                  </a:cubicBezTo>
                  <a:cubicBezTo>
                    <a:pt x="253" y="279"/>
                    <a:pt x="257" y="278"/>
                    <a:pt x="257" y="278"/>
                  </a:cubicBezTo>
                  <a:cubicBezTo>
                    <a:pt x="258" y="278"/>
                    <a:pt x="258" y="279"/>
                    <a:pt x="258" y="279"/>
                  </a:cubicBezTo>
                  <a:cubicBezTo>
                    <a:pt x="258" y="280"/>
                    <a:pt x="258" y="281"/>
                    <a:pt x="259" y="281"/>
                  </a:cubicBezTo>
                  <a:cubicBezTo>
                    <a:pt x="260" y="281"/>
                    <a:pt x="261" y="281"/>
                    <a:pt x="261" y="279"/>
                  </a:cubicBezTo>
                  <a:cubicBezTo>
                    <a:pt x="260" y="278"/>
                    <a:pt x="260" y="273"/>
                    <a:pt x="260" y="272"/>
                  </a:cubicBezTo>
                  <a:cubicBezTo>
                    <a:pt x="260" y="271"/>
                    <a:pt x="260" y="262"/>
                    <a:pt x="260" y="262"/>
                  </a:cubicBezTo>
                  <a:cubicBezTo>
                    <a:pt x="260" y="262"/>
                    <a:pt x="261" y="261"/>
                    <a:pt x="260" y="261"/>
                  </a:cubicBezTo>
                  <a:cubicBezTo>
                    <a:pt x="258" y="262"/>
                    <a:pt x="258" y="262"/>
                    <a:pt x="257" y="262"/>
                  </a:cubicBezTo>
                  <a:cubicBezTo>
                    <a:pt x="257" y="262"/>
                    <a:pt x="255" y="262"/>
                    <a:pt x="255" y="263"/>
                  </a:cubicBezTo>
                  <a:cubicBezTo>
                    <a:pt x="255" y="265"/>
                    <a:pt x="255" y="265"/>
                    <a:pt x="254" y="265"/>
                  </a:cubicBezTo>
                  <a:cubicBezTo>
                    <a:pt x="254" y="265"/>
                    <a:pt x="252" y="265"/>
                    <a:pt x="251" y="265"/>
                  </a:cubicBezTo>
                  <a:cubicBezTo>
                    <a:pt x="251" y="265"/>
                    <a:pt x="250" y="265"/>
                    <a:pt x="248" y="264"/>
                  </a:cubicBezTo>
                  <a:cubicBezTo>
                    <a:pt x="247" y="263"/>
                    <a:pt x="246" y="261"/>
                    <a:pt x="245" y="260"/>
                  </a:cubicBezTo>
                  <a:cubicBezTo>
                    <a:pt x="244" y="259"/>
                    <a:pt x="243" y="258"/>
                    <a:pt x="243" y="258"/>
                  </a:cubicBezTo>
                  <a:cubicBezTo>
                    <a:pt x="242" y="258"/>
                    <a:pt x="241" y="257"/>
                    <a:pt x="240" y="255"/>
                  </a:cubicBezTo>
                  <a:cubicBezTo>
                    <a:pt x="239" y="253"/>
                    <a:pt x="239" y="253"/>
                    <a:pt x="239" y="253"/>
                  </a:cubicBezTo>
                  <a:cubicBezTo>
                    <a:pt x="239" y="252"/>
                    <a:pt x="239" y="252"/>
                    <a:pt x="239" y="250"/>
                  </a:cubicBezTo>
                  <a:cubicBezTo>
                    <a:pt x="239" y="249"/>
                    <a:pt x="242" y="239"/>
                    <a:pt x="242" y="239"/>
                  </a:cubicBezTo>
                  <a:cubicBezTo>
                    <a:pt x="242" y="239"/>
                    <a:pt x="243" y="236"/>
                    <a:pt x="243" y="235"/>
                  </a:cubicBezTo>
                  <a:cubicBezTo>
                    <a:pt x="242" y="233"/>
                    <a:pt x="242" y="231"/>
                    <a:pt x="242" y="229"/>
                  </a:cubicBezTo>
                  <a:cubicBezTo>
                    <a:pt x="243" y="228"/>
                    <a:pt x="243" y="226"/>
                    <a:pt x="243" y="226"/>
                  </a:cubicBezTo>
                  <a:cubicBezTo>
                    <a:pt x="243" y="225"/>
                    <a:pt x="243" y="224"/>
                    <a:pt x="243" y="223"/>
                  </a:cubicBezTo>
                  <a:cubicBezTo>
                    <a:pt x="242" y="223"/>
                    <a:pt x="242" y="221"/>
                    <a:pt x="241" y="221"/>
                  </a:cubicBezTo>
                  <a:cubicBezTo>
                    <a:pt x="241" y="220"/>
                    <a:pt x="241" y="219"/>
                    <a:pt x="240" y="219"/>
                  </a:cubicBezTo>
                  <a:cubicBezTo>
                    <a:pt x="240" y="219"/>
                    <a:pt x="238" y="219"/>
                    <a:pt x="239" y="217"/>
                  </a:cubicBezTo>
                  <a:cubicBezTo>
                    <a:pt x="241" y="216"/>
                    <a:pt x="246" y="211"/>
                    <a:pt x="247" y="210"/>
                  </a:cubicBezTo>
                  <a:cubicBezTo>
                    <a:pt x="247" y="209"/>
                    <a:pt x="248" y="208"/>
                    <a:pt x="247" y="207"/>
                  </a:cubicBezTo>
                  <a:cubicBezTo>
                    <a:pt x="247" y="206"/>
                    <a:pt x="247" y="206"/>
                    <a:pt x="248" y="206"/>
                  </a:cubicBezTo>
                  <a:cubicBezTo>
                    <a:pt x="248" y="206"/>
                    <a:pt x="265" y="203"/>
                    <a:pt x="272" y="202"/>
                  </a:cubicBezTo>
                  <a:cubicBezTo>
                    <a:pt x="271" y="202"/>
                    <a:pt x="270" y="201"/>
                    <a:pt x="269" y="199"/>
                  </a:cubicBezTo>
                  <a:cubicBezTo>
                    <a:pt x="267" y="196"/>
                    <a:pt x="267" y="192"/>
                    <a:pt x="266" y="190"/>
                  </a:cubicBezTo>
                  <a:cubicBezTo>
                    <a:pt x="265" y="187"/>
                    <a:pt x="256" y="177"/>
                    <a:pt x="253" y="173"/>
                  </a:cubicBezTo>
                  <a:cubicBezTo>
                    <a:pt x="251" y="170"/>
                    <a:pt x="251" y="169"/>
                    <a:pt x="253" y="167"/>
                  </a:cubicBezTo>
                  <a:cubicBezTo>
                    <a:pt x="255" y="166"/>
                    <a:pt x="253" y="161"/>
                    <a:pt x="251" y="157"/>
                  </a:cubicBezTo>
                  <a:cubicBezTo>
                    <a:pt x="250" y="153"/>
                    <a:pt x="252" y="147"/>
                    <a:pt x="252" y="143"/>
                  </a:cubicBezTo>
                  <a:cubicBezTo>
                    <a:pt x="253" y="138"/>
                    <a:pt x="252" y="141"/>
                    <a:pt x="251" y="142"/>
                  </a:cubicBezTo>
                  <a:cubicBezTo>
                    <a:pt x="251" y="144"/>
                    <a:pt x="251" y="145"/>
                    <a:pt x="250" y="144"/>
                  </a:cubicBezTo>
                  <a:cubicBezTo>
                    <a:pt x="249" y="144"/>
                    <a:pt x="250" y="141"/>
                    <a:pt x="250" y="140"/>
                  </a:cubicBezTo>
                  <a:cubicBezTo>
                    <a:pt x="250" y="140"/>
                    <a:pt x="251" y="134"/>
                    <a:pt x="252" y="132"/>
                  </a:cubicBezTo>
                  <a:cubicBezTo>
                    <a:pt x="251" y="131"/>
                    <a:pt x="251" y="129"/>
                    <a:pt x="252" y="129"/>
                  </a:cubicBezTo>
                  <a:cubicBezTo>
                    <a:pt x="252" y="128"/>
                    <a:pt x="252" y="127"/>
                    <a:pt x="252" y="126"/>
                  </a:cubicBezTo>
                  <a:cubicBezTo>
                    <a:pt x="252" y="125"/>
                    <a:pt x="251" y="124"/>
                    <a:pt x="251" y="124"/>
                  </a:cubicBezTo>
                  <a:cubicBezTo>
                    <a:pt x="251" y="124"/>
                    <a:pt x="250" y="122"/>
                    <a:pt x="249" y="120"/>
                  </a:cubicBezTo>
                  <a:cubicBezTo>
                    <a:pt x="248" y="119"/>
                    <a:pt x="247" y="117"/>
                    <a:pt x="247" y="117"/>
                  </a:cubicBezTo>
                  <a:cubicBezTo>
                    <a:pt x="246" y="117"/>
                    <a:pt x="247" y="116"/>
                    <a:pt x="247" y="116"/>
                  </a:cubicBezTo>
                  <a:cubicBezTo>
                    <a:pt x="252" y="113"/>
                    <a:pt x="252" y="107"/>
                    <a:pt x="251" y="106"/>
                  </a:cubicBezTo>
                  <a:cubicBezTo>
                    <a:pt x="251" y="105"/>
                    <a:pt x="252" y="105"/>
                    <a:pt x="252" y="104"/>
                  </a:cubicBezTo>
                  <a:cubicBezTo>
                    <a:pt x="253" y="104"/>
                    <a:pt x="255" y="102"/>
                    <a:pt x="256" y="101"/>
                  </a:cubicBezTo>
                  <a:cubicBezTo>
                    <a:pt x="256" y="101"/>
                    <a:pt x="257" y="101"/>
                    <a:pt x="257" y="101"/>
                  </a:cubicBezTo>
                  <a:cubicBezTo>
                    <a:pt x="257" y="96"/>
                    <a:pt x="257" y="96"/>
                    <a:pt x="257" y="96"/>
                  </a:cubicBezTo>
                  <a:cubicBezTo>
                    <a:pt x="257" y="96"/>
                    <a:pt x="257" y="95"/>
                    <a:pt x="257" y="94"/>
                  </a:cubicBezTo>
                  <a:cubicBezTo>
                    <a:pt x="257" y="93"/>
                    <a:pt x="258" y="88"/>
                    <a:pt x="258" y="87"/>
                  </a:cubicBezTo>
                  <a:cubicBezTo>
                    <a:pt x="258" y="86"/>
                    <a:pt x="259" y="82"/>
                    <a:pt x="259" y="81"/>
                  </a:cubicBezTo>
                  <a:cubicBezTo>
                    <a:pt x="259" y="80"/>
                    <a:pt x="262" y="74"/>
                    <a:pt x="262" y="73"/>
                  </a:cubicBezTo>
                  <a:cubicBezTo>
                    <a:pt x="262" y="72"/>
                    <a:pt x="263" y="68"/>
                    <a:pt x="263" y="68"/>
                  </a:cubicBezTo>
                  <a:cubicBezTo>
                    <a:pt x="263" y="68"/>
                    <a:pt x="263" y="67"/>
                    <a:pt x="263" y="67"/>
                  </a:cubicBezTo>
                  <a:cubicBezTo>
                    <a:pt x="264" y="66"/>
                    <a:pt x="271" y="61"/>
                    <a:pt x="272" y="60"/>
                  </a:cubicBezTo>
                  <a:cubicBezTo>
                    <a:pt x="272" y="60"/>
                    <a:pt x="280" y="52"/>
                    <a:pt x="280" y="52"/>
                  </a:cubicBezTo>
                  <a:cubicBezTo>
                    <a:pt x="280" y="51"/>
                    <a:pt x="282" y="48"/>
                    <a:pt x="282" y="48"/>
                  </a:cubicBezTo>
                  <a:cubicBezTo>
                    <a:pt x="282" y="48"/>
                    <a:pt x="282" y="48"/>
                    <a:pt x="282" y="47"/>
                  </a:cubicBezTo>
                  <a:cubicBezTo>
                    <a:pt x="281" y="47"/>
                    <a:pt x="278" y="45"/>
                    <a:pt x="278" y="45"/>
                  </a:cubicBezTo>
                  <a:cubicBezTo>
                    <a:pt x="277" y="45"/>
                    <a:pt x="277" y="45"/>
                    <a:pt x="277" y="45"/>
                  </a:cubicBezTo>
                  <a:cubicBezTo>
                    <a:pt x="277" y="45"/>
                    <a:pt x="276" y="45"/>
                    <a:pt x="276" y="45"/>
                  </a:cubicBezTo>
                  <a:cubicBezTo>
                    <a:pt x="275" y="45"/>
                    <a:pt x="274" y="44"/>
                    <a:pt x="274" y="42"/>
                  </a:cubicBezTo>
                  <a:cubicBezTo>
                    <a:pt x="275" y="39"/>
                    <a:pt x="275" y="39"/>
                    <a:pt x="275" y="38"/>
                  </a:cubicBezTo>
                  <a:cubicBezTo>
                    <a:pt x="275" y="37"/>
                    <a:pt x="274" y="34"/>
                    <a:pt x="275" y="33"/>
                  </a:cubicBezTo>
                  <a:cubicBezTo>
                    <a:pt x="275" y="32"/>
                    <a:pt x="276" y="30"/>
                    <a:pt x="276" y="30"/>
                  </a:cubicBezTo>
                  <a:cubicBezTo>
                    <a:pt x="276" y="30"/>
                    <a:pt x="276" y="29"/>
                    <a:pt x="276" y="28"/>
                  </a:cubicBezTo>
                  <a:cubicBezTo>
                    <a:pt x="275" y="28"/>
                    <a:pt x="274" y="27"/>
                    <a:pt x="273" y="27"/>
                  </a:cubicBezTo>
                  <a:cubicBezTo>
                    <a:pt x="271" y="27"/>
                    <a:pt x="271" y="25"/>
                    <a:pt x="271" y="24"/>
                  </a:cubicBezTo>
                  <a:cubicBezTo>
                    <a:pt x="271" y="22"/>
                    <a:pt x="269" y="22"/>
                    <a:pt x="267" y="21"/>
                  </a:cubicBezTo>
                  <a:cubicBezTo>
                    <a:pt x="265" y="21"/>
                    <a:pt x="263" y="19"/>
                    <a:pt x="262" y="17"/>
                  </a:cubicBezTo>
                  <a:cubicBezTo>
                    <a:pt x="260" y="15"/>
                    <a:pt x="261" y="13"/>
                    <a:pt x="260" y="13"/>
                  </a:cubicBezTo>
                  <a:cubicBezTo>
                    <a:pt x="260" y="12"/>
                    <a:pt x="260" y="12"/>
                    <a:pt x="260" y="12"/>
                  </a:cubicBezTo>
                  <a:cubicBezTo>
                    <a:pt x="259" y="12"/>
                    <a:pt x="258" y="12"/>
                    <a:pt x="256" y="12"/>
                  </a:cubicBezTo>
                  <a:cubicBezTo>
                    <a:pt x="255" y="13"/>
                    <a:pt x="254" y="13"/>
                    <a:pt x="253" y="14"/>
                  </a:cubicBezTo>
                  <a:cubicBezTo>
                    <a:pt x="253" y="15"/>
                    <a:pt x="253" y="15"/>
                    <a:pt x="251" y="15"/>
                  </a:cubicBezTo>
                  <a:cubicBezTo>
                    <a:pt x="250" y="16"/>
                    <a:pt x="245" y="14"/>
                    <a:pt x="244" y="14"/>
                  </a:cubicBezTo>
                  <a:cubicBezTo>
                    <a:pt x="242" y="14"/>
                    <a:pt x="241" y="15"/>
                    <a:pt x="240" y="16"/>
                  </a:cubicBezTo>
                  <a:cubicBezTo>
                    <a:pt x="239" y="17"/>
                    <a:pt x="233" y="14"/>
                    <a:pt x="232" y="13"/>
                  </a:cubicBezTo>
                  <a:cubicBezTo>
                    <a:pt x="231" y="12"/>
                    <a:pt x="230" y="11"/>
                    <a:pt x="230" y="9"/>
                  </a:cubicBezTo>
                  <a:cubicBezTo>
                    <a:pt x="229" y="8"/>
                    <a:pt x="228" y="7"/>
                    <a:pt x="225" y="5"/>
                  </a:cubicBezTo>
                  <a:cubicBezTo>
                    <a:pt x="224" y="5"/>
                    <a:pt x="224" y="4"/>
                    <a:pt x="223" y="4"/>
                  </a:cubicBezTo>
                  <a:cubicBezTo>
                    <a:pt x="219" y="2"/>
                    <a:pt x="217" y="4"/>
                    <a:pt x="215" y="4"/>
                  </a:cubicBezTo>
                  <a:cubicBezTo>
                    <a:pt x="214" y="5"/>
                    <a:pt x="212" y="5"/>
                    <a:pt x="209" y="4"/>
                  </a:cubicBezTo>
                  <a:cubicBezTo>
                    <a:pt x="206" y="2"/>
                    <a:pt x="204" y="3"/>
                    <a:pt x="203" y="3"/>
                  </a:cubicBezTo>
                  <a:cubicBezTo>
                    <a:pt x="202" y="3"/>
                    <a:pt x="200" y="2"/>
                    <a:pt x="199" y="1"/>
                  </a:cubicBezTo>
                  <a:cubicBezTo>
                    <a:pt x="197" y="1"/>
                    <a:pt x="196" y="0"/>
                    <a:pt x="195" y="1"/>
                  </a:cubicBezTo>
                  <a:cubicBezTo>
                    <a:pt x="194" y="1"/>
                    <a:pt x="194" y="2"/>
                    <a:pt x="194" y="3"/>
                  </a:cubicBezTo>
                  <a:cubicBezTo>
                    <a:pt x="194" y="4"/>
                    <a:pt x="194" y="5"/>
                    <a:pt x="193" y="5"/>
                  </a:cubicBezTo>
                  <a:cubicBezTo>
                    <a:pt x="192" y="6"/>
                    <a:pt x="185" y="7"/>
                    <a:pt x="184" y="7"/>
                  </a:cubicBezTo>
                  <a:cubicBezTo>
                    <a:pt x="183" y="7"/>
                    <a:pt x="184" y="6"/>
                    <a:pt x="183" y="6"/>
                  </a:cubicBezTo>
                  <a:cubicBezTo>
                    <a:pt x="183" y="6"/>
                    <a:pt x="182" y="5"/>
                    <a:pt x="181" y="5"/>
                  </a:cubicBezTo>
                  <a:cubicBezTo>
                    <a:pt x="181" y="4"/>
                    <a:pt x="180" y="5"/>
                    <a:pt x="179" y="5"/>
                  </a:cubicBezTo>
                  <a:cubicBezTo>
                    <a:pt x="179" y="6"/>
                    <a:pt x="178" y="6"/>
                    <a:pt x="178" y="6"/>
                  </a:cubicBezTo>
                  <a:cubicBezTo>
                    <a:pt x="178" y="6"/>
                    <a:pt x="171" y="9"/>
                    <a:pt x="170" y="10"/>
                  </a:cubicBezTo>
                  <a:cubicBezTo>
                    <a:pt x="169" y="10"/>
                    <a:pt x="167" y="12"/>
                    <a:pt x="165" y="12"/>
                  </a:cubicBezTo>
                  <a:cubicBezTo>
                    <a:pt x="164" y="12"/>
                    <a:pt x="162" y="10"/>
                    <a:pt x="161" y="10"/>
                  </a:cubicBezTo>
                  <a:cubicBezTo>
                    <a:pt x="161" y="9"/>
                    <a:pt x="159" y="9"/>
                    <a:pt x="158" y="8"/>
                  </a:cubicBezTo>
                  <a:cubicBezTo>
                    <a:pt x="157" y="8"/>
                    <a:pt x="157" y="9"/>
                    <a:pt x="156" y="10"/>
                  </a:cubicBezTo>
                  <a:cubicBezTo>
                    <a:pt x="155" y="11"/>
                    <a:pt x="152" y="17"/>
                    <a:pt x="151" y="18"/>
                  </a:cubicBezTo>
                  <a:cubicBezTo>
                    <a:pt x="151" y="18"/>
                    <a:pt x="151" y="18"/>
                    <a:pt x="151" y="18"/>
                  </a:cubicBezTo>
                  <a:cubicBezTo>
                    <a:pt x="151" y="18"/>
                    <a:pt x="147" y="18"/>
                    <a:pt x="146" y="18"/>
                  </a:cubicBezTo>
                  <a:cubicBezTo>
                    <a:pt x="145" y="17"/>
                    <a:pt x="136" y="17"/>
                    <a:pt x="136" y="17"/>
                  </a:cubicBezTo>
                  <a:cubicBezTo>
                    <a:pt x="136" y="17"/>
                    <a:pt x="135" y="16"/>
                    <a:pt x="135" y="16"/>
                  </a:cubicBezTo>
                  <a:cubicBezTo>
                    <a:pt x="135" y="16"/>
                    <a:pt x="123" y="13"/>
                    <a:pt x="122" y="13"/>
                  </a:cubicBezTo>
                  <a:cubicBezTo>
                    <a:pt x="122" y="13"/>
                    <a:pt x="121" y="12"/>
                    <a:pt x="121" y="12"/>
                  </a:cubicBezTo>
                  <a:cubicBezTo>
                    <a:pt x="121" y="12"/>
                    <a:pt x="115" y="7"/>
                    <a:pt x="115" y="6"/>
                  </a:cubicBezTo>
                  <a:cubicBezTo>
                    <a:pt x="115" y="6"/>
                    <a:pt x="114" y="6"/>
                    <a:pt x="113" y="6"/>
                  </a:cubicBezTo>
                  <a:cubicBezTo>
                    <a:pt x="113" y="6"/>
                    <a:pt x="113" y="5"/>
                    <a:pt x="113" y="5"/>
                  </a:cubicBezTo>
                  <a:cubicBezTo>
                    <a:pt x="113" y="5"/>
                    <a:pt x="112" y="4"/>
                    <a:pt x="109" y="4"/>
                  </a:cubicBezTo>
                  <a:cubicBezTo>
                    <a:pt x="106" y="4"/>
                    <a:pt x="103" y="6"/>
                    <a:pt x="102" y="6"/>
                  </a:cubicBezTo>
                  <a:cubicBezTo>
                    <a:pt x="101" y="7"/>
                    <a:pt x="101" y="7"/>
                    <a:pt x="101" y="8"/>
                  </a:cubicBezTo>
                  <a:cubicBezTo>
                    <a:pt x="101" y="8"/>
                    <a:pt x="98" y="13"/>
                    <a:pt x="97" y="14"/>
                  </a:cubicBezTo>
                  <a:cubicBezTo>
                    <a:pt x="96" y="15"/>
                    <a:pt x="95" y="15"/>
                    <a:pt x="94" y="15"/>
                  </a:cubicBezTo>
                  <a:cubicBezTo>
                    <a:pt x="93" y="16"/>
                    <a:pt x="93" y="16"/>
                    <a:pt x="93" y="17"/>
                  </a:cubicBezTo>
                  <a:cubicBezTo>
                    <a:pt x="94" y="18"/>
                    <a:pt x="94" y="18"/>
                    <a:pt x="94" y="19"/>
                  </a:cubicBezTo>
                  <a:cubicBezTo>
                    <a:pt x="94" y="20"/>
                    <a:pt x="94" y="22"/>
                    <a:pt x="94" y="27"/>
                  </a:cubicBezTo>
                  <a:cubicBezTo>
                    <a:pt x="94" y="28"/>
                    <a:pt x="94" y="28"/>
                    <a:pt x="94" y="28"/>
                  </a:cubicBezTo>
                  <a:cubicBezTo>
                    <a:pt x="94" y="33"/>
                    <a:pt x="93" y="35"/>
                    <a:pt x="93" y="35"/>
                  </a:cubicBezTo>
                  <a:cubicBezTo>
                    <a:pt x="92" y="36"/>
                    <a:pt x="90" y="41"/>
                    <a:pt x="88" y="43"/>
                  </a:cubicBezTo>
                  <a:cubicBezTo>
                    <a:pt x="87" y="46"/>
                    <a:pt x="86" y="47"/>
                    <a:pt x="86" y="51"/>
                  </a:cubicBezTo>
                  <a:cubicBezTo>
                    <a:pt x="86" y="54"/>
                    <a:pt x="85" y="58"/>
                    <a:pt x="84" y="62"/>
                  </a:cubicBezTo>
                  <a:cubicBezTo>
                    <a:pt x="82" y="66"/>
                    <a:pt x="84" y="71"/>
                    <a:pt x="84" y="73"/>
                  </a:cubicBezTo>
                  <a:cubicBezTo>
                    <a:pt x="84" y="74"/>
                    <a:pt x="84" y="76"/>
                    <a:pt x="83" y="77"/>
                  </a:cubicBezTo>
                  <a:cubicBezTo>
                    <a:pt x="83" y="78"/>
                    <a:pt x="79" y="90"/>
                    <a:pt x="79" y="91"/>
                  </a:cubicBezTo>
                  <a:cubicBezTo>
                    <a:pt x="79" y="91"/>
                    <a:pt x="78" y="92"/>
                    <a:pt x="78" y="92"/>
                  </a:cubicBezTo>
                  <a:cubicBezTo>
                    <a:pt x="77" y="92"/>
                    <a:pt x="76" y="93"/>
                    <a:pt x="72" y="96"/>
                  </a:cubicBezTo>
                  <a:cubicBezTo>
                    <a:pt x="67" y="99"/>
                    <a:pt x="66" y="102"/>
                    <a:pt x="66" y="102"/>
                  </a:cubicBezTo>
                  <a:cubicBezTo>
                    <a:pt x="66" y="103"/>
                    <a:pt x="64" y="106"/>
                    <a:pt x="63" y="107"/>
                  </a:cubicBezTo>
                  <a:cubicBezTo>
                    <a:pt x="63" y="108"/>
                    <a:pt x="61" y="110"/>
                    <a:pt x="59" y="111"/>
                  </a:cubicBezTo>
                  <a:cubicBezTo>
                    <a:pt x="58" y="113"/>
                    <a:pt x="58" y="115"/>
                    <a:pt x="58" y="116"/>
                  </a:cubicBezTo>
                  <a:cubicBezTo>
                    <a:pt x="58" y="116"/>
                    <a:pt x="58" y="120"/>
                    <a:pt x="58" y="121"/>
                  </a:cubicBezTo>
                  <a:cubicBezTo>
                    <a:pt x="58" y="122"/>
                    <a:pt x="58" y="123"/>
                    <a:pt x="58" y="125"/>
                  </a:cubicBezTo>
                  <a:cubicBezTo>
                    <a:pt x="58" y="127"/>
                    <a:pt x="58" y="129"/>
                    <a:pt x="58" y="131"/>
                  </a:cubicBezTo>
                  <a:cubicBezTo>
                    <a:pt x="57" y="132"/>
                    <a:pt x="54" y="138"/>
                    <a:pt x="54" y="138"/>
                  </a:cubicBezTo>
                  <a:cubicBezTo>
                    <a:pt x="54" y="139"/>
                    <a:pt x="53" y="139"/>
                    <a:pt x="53" y="139"/>
                  </a:cubicBezTo>
                  <a:cubicBezTo>
                    <a:pt x="53" y="139"/>
                    <a:pt x="44" y="145"/>
                    <a:pt x="43" y="145"/>
                  </a:cubicBezTo>
                  <a:cubicBezTo>
                    <a:pt x="43" y="145"/>
                    <a:pt x="43" y="146"/>
                    <a:pt x="42" y="146"/>
                  </a:cubicBezTo>
                  <a:cubicBezTo>
                    <a:pt x="42" y="147"/>
                    <a:pt x="39" y="151"/>
                    <a:pt x="37" y="152"/>
                  </a:cubicBezTo>
                  <a:cubicBezTo>
                    <a:pt x="36" y="153"/>
                    <a:pt x="33" y="153"/>
                    <a:pt x="32" y="153"/>
                  </a:cubicBezTo>
                  <a:cubicBezTo>
                    <a:pt x="31" y="153"/>
                    <a:pt x="32" y="152"/>
                    <a:pt x="32" y="152"/>
                  </a:cubicBezTo>
                  <a:cubicBezTo>
                    <a:pt x="32" y="152"/>
                    <a:pt x="32" y="144"/>
                    <a:pt x="31" y="144"/>
                  </a:cubicBezTo>
                  <a:cubicBezTo>
                    <a:pt x="31" y="143"/>
                    <a:pt x="30" y="144"/>
                    <a:pt x="29" y="145"/>
                  </a:cubicBezTo>
                  <a:cubicBezTo>
                    <a:pt x="29" y="145"/>
                    <a:pt x="28" y="145"/>
                    <a:pt x="27" y="145"/>
                  </a:cubicBezTo>
                  <a:cubicBezTo>
                    <a:pt x="26" y="145"/>
                    <a:pt x="25" y="146"/>
                    <a:pt x="25" y="147"/>
                  </a:cubicBezTo>
                  <a:cubicBezTo>
                    <a:pt x="24" y="147"/>
                    <a:pt x="24" y="147"/>
                    <a:pt x="24" y="147"/>
                  </a:cubicBezTo>
                  <a:cubicBezTo>
                    <a:pt x="24" y="147"/>
                    <a:pt x="23" y="146"/>
                    <a:pt x="22" y="146"/>
                  </a:cubicBezTo>
                  <a:cubicBezTo>
                    <a:pt x="21" y="146"/>
                    <a:pt x="22" y="146"/>
                    <a:pt x="21" y="147"/>
                  </a:cubicBezTo>
                  <a:cubicBezTo>
                    <a:pt x="21" y="148"/>
                    <a:pt x="20" y="150"/>
                    <a:pt x="19" y="151"/>
                  </a:cubicBezTo>
                  <a:cubicBezTo>
                    <a:pt x="19" y="151"/>
                    <a:pt x="18" y="152"/>
                    <a:pt x="17" y="152"/>
                  </a:cubicBezTo>
                  <a:cubicBezTo>
                    <a:pt x="16" y="152"/>
                    <a:pt x="14" y="151"/>
                    <a:pt x="14" y="151"/>
                  </a:cubicBezTo>
                  <a:cubicBezTo>
                    <a:pt x="14" y="150"/>
                    <a:pt x="13" y="150"/>
                    <a:pt x="12" y="149"/>
                  </a:cubicBezTo>
                  <a:cubicBezTo>
                    <a:pt x="11" y="150"/>
                    <a:pt x="8" y="151"/>
                    <a:pt x="8" y="151"/>
                  </a:cubicBezTo>
                  <a:cubicBezTo>
                    <a:pt x="7" y="151"/>
                    <a:pt x="5" y="154"/>
                    <a:pt x="4" y="155"/>
                  </a:cubicBezTo>
                  <a:cubicBezTo>
                    <a:pt x="3" y="155"/>
                    <a:pt x="3" y="156"/>
                    <a:pt x="3" y="157"/>
                  </a:cubicBezTo>
                  <a:cubicBezTo>
                    <a:pt x="3" y="158"/>
                    <a:pt x="4" y="164"/>
                    <a:pt x="4" y="164"/>
                  </a:cubicBezTo>
                  <a:cubicBezTo>
                    <a:pt x="4" y="165"/>
                    <a:pt x="1" y="166"/>
                    <a:pt x="0" y="166"/>
                  </a:cubicBezTo>
                  <a:cubicBezTo>
                    <a:pt x="0" y="167"/>
                    <a:pt x="0" y="168"/>
                    <a:pt x="1" y="168"/>
                  </a:cubicBezTo>
                  <a:cubicBezTo>
                    <a:pt x="3" y="169"/>
                    <a:pt x="3" y="170"/>
                    <a:pt x="4" y="169"/>
                  </a:cubicBezTo>
                  <a:cubicBezTo>
                    <a:pt x="5" y="168"/>
                    <a:pt x="8" y="167"/>
                    <a:pt x="9" y="167"/>
                  </a:cubicBezTo>
                  <a:cubicBezTo>
                    <a:pt x="10" y="167"/>
                    <a:pt x="10" y="167"/>
                    <a:pt x="10" y="167"/>
                  </a:cubicBezTo>
                  <a:cubicBezTo>
                    <a:pt x="11" y="167"/>
                    <a:pt x="14" y="167"/>
                    <a:pt x="15" y="167"/>
                  </a:cubicBezTo>
                  <a:cubicBezTo>
                    <a:pt x="16" y="167"/>
                    <a:pt x="26" y="167"/>
                    <a:pt x="29" y="167"/>
                  </a:cubicBezTo>
                  <a:cubicBezTo>
                    <a:pt x="31" y="168"/>
                    <a:pt x="38" y="167"/>
                    <a:pt x="39" y="167"/>
                  </a:cubicBezTo>
                  <a:cubicBezTo>
                    <a:pt x="40" y="167"/>
                    <a:pt x="54" y="167"/>
                    <a:pt x="55" y="167"/>
                  </a:cubicBezTo>
                  <a:cubicBezTo>
                    <a:pt x="57" y="167"/>
                    <a:pt x="60" y="167"/>
                    <a:pt x="61" y="167"/>
                  </a:cubicBezTo>
                  <a:cubicBezTo>
                    <a:pt x="62" y="168"/>
                    <a:pt x="64" y="167"/>
                    <a:pt x="64" y="168"/>
                  </a:cubicBezTo>
                  <a:cubicBezTo>
                    <a:pt x="64" y="168"/>
                    <a:pt x="66" y="171"/>
                    <a:pt x="67" y="175"/>
                  </a:cubicBezTo>
                  <a:cubicBezTo>
                    <a:pt x="67" y="178"/>
                    <a:pt x="67" y="180"/>
                    <a:pt x="68" y="181"/>
                  </a:cubicBezTo>
                  <a:cubicBezTo>
                    <a:pt x="68" y="182"/>
                    <a:pt x="71" y="187"/>
                    <a:pt x="71" y="188"/>
                  </a:cubicBezTo>
                  <a:cubicBezTo>
                    <a:pt x="71" y="189"/>
                    <a:pt x="73" y="191"/>
                    <a:pt x="74" y="192"/>
                  </a:cubicBezTo>
                  <a:cubicBezTo>
                    <a:pt x="75" y="193"/>
                    <a:pt x="75" y="195"/>
                    <a:pt x="76" y="196"/>
                  </a:cubicBezTo>
                  <a:cubicBezTo>
                    <a:pt x="76" y="197"/>
                    <a:pt x="77" y="199"/>
                    <a:pt x="77" y="199"/>
                  </a:cubicBezTo>
                  <a:cubicBezTo>
                    <a:pt x="77" y="199"/>
                    <a:pt x="78" y="201"/>
                    <a:pt x="79" y="200"/>
                  </a:cubicBezTo>
                  <a:cubicBezTo>
                    <a:pt x="80" y="200"/>
                    <a:pt x="86" y="200"/>
                    <a:pt x="86" y="200"/>
                  </a:cubicBezTo>
                  <a:cubicBezTo>
                    <a:pt x="86" y="200"/>
                    <a:pt x="87" y="200"/>
                    <a:pt x="87" y="200"/>
                  </a:cubicBezTo>
                  <a:cubicBezTo>
                    <a:pt x="88" y="199"/>
                    <a:pt x="92" y="198"/>
                    <a:pt x="96" y="198"/>
                  </a:cubicBezTo>
                  <a:cubicBezTo>
                    <a:pt x="100" y="199"/>
                    <a:pt x="104" y="199"/>
                    <a:pt x="104" y="199"/>
                  </a:cubicBezTo>
                  <a:cubicBezTo>
                    <a:pt x="104" y="199"/>
                    <a:pt x="106" y="199"/>
                    <a:pt x="106" y="197"/>
                  </a:cubicBezTo>
                  <a:cubicBezTo>
                    <a:pt x="106" y="196"/>
                    <a:pt x="108" y="186"/>
                    <a:pt x="108" y="186"/>
                  </a:cubicBezTo>
                  <a:cubicBezTo>
                    <a:pt x="108" y="186"/>
                    <a:pt x="108" y="185"/>
                    <a:pt x="109" y="185"/>
                  </a:cubicBezTo>
                  <a:cubicBezTo>
                    <a:pt x="110" y="185"/>
                    <a:pt x="117" y="183"/>
                    <a:pt x="118" y="183"/>
                  </a:cubicBezTo>
                  <a:cubicBezTo>
                    <a:pt x="119" y="183"/>
                    <a:pt x="121" y="183"/>
                    <a:pt x="122" y="183"/>
                  </a:cubicBezTo>
                  <a:cubicBezTo>
                    <a:pt x="123" y="183"/>
                    <a:pt x="124" y="183"/>
                    <a:pt x="124" y="184"/>
                  </a:cubicBezTo>
                  <a:cubicBezTo>
                    <a:pt x="123" y="185"/>
                    <a:pt x="122" y="186"/>
                    <a:pt x="122" y="187"/>
                  </a:cubicBezTo>
                  <a:cubicBezTo>
                    <a:pt x="122" y="187"/>
                    <a:pt x="123" y="188"/>
                    <a:pt x="123" y="188"/>
                  </a:cubicBezTo>
                  <a:cubicBezTo>
                    <a:pt x="124" y="188"/>
                    <a:pt x="131" y="188"/>
                    <a:pt x="132" y="188"/>
                  </a:cubicBezTo>
                  <a:cubicBezTo>
                    <a:pt x="133" y="188"/>
                    <a:pt x="139" y="189"/>
                    <a:pt x="140" y="188"/>
                  </a:cubicBezTo>
                  <a:cubicBezTo>
                    <a:pt x="140" y="188"/>
                    <a:pt x="141" y="189"/>
                    <a:pt x="141" y="190"/>
                  </a:cubicBezTo>
                  <a:cubicBezTo>
                    <a:pt x="141" y="191"/>
                    <a:pt x="142" y="193"/>
                    <a:pt x="141" y="194"/>
                  </a:cubicBezTo>
                  <a:cubicBezTo>
                    <a:pt x="140" y="196"/>
                    <a:pt x="140" y="199"/>
                    <a:pt x="141" y="200"/>
                  </a:cubicBezTo>
                  <a:cubicBezTo>
                    <a:pt x="141" y="201"/>
                    <a:pt x="142" y="202"/>
                    <a:pt x="142" y="203"/>
                  </a:cubicBezTo>
                  <a:cubicBezTo>
                    <a:pt x="143" y="204"/>
                    <a:pt x="143" y="205"/>
                    <a:pt x="143" y="206"/>
                  </a:cubicBezTo>
                  <a:cubicBezTo>
                    <a:pt x="143" y="206"/>
                    <a:pt x="142" y="215"/>
                    <a:pt x="142" y="217"/>
                  </a:cubicBezTo>
                  <a:cubicBezTo>
                    <a:pt x="142" y="219"/>
                    <a:pt x="142" y="224"/>
                    <a:pt x="145" y="227"/>
                  </a:cubicBezTo>
                  <a:cubicBezTo>
                    <a:pt x="145" y="227"/>
                    <a:pt x="147" y="228"/>
                    <a:pt x="147" y="229"/>
                  </a:cubicBezTo>
                  <a:cubicBezTo>
                    <a:pt x="147" y="230"/>
                    <a:pt x="149" y="237"/>
                    <a:pt x="149" y="237"/>
                  </a:cubicBezTo>
                  <a:cubicBezTo>
                    <a:pt x="149" y="237"/>
                    <a:pt x="149" y="238"/>
                    <a:pt x="149" y="239"/>
                  </a:cubicBezTo>
                  <a:cubicBezTo>
                    <a:pt x="148" y="240"/>
                    <a:pt x="147" y="241"/>
                    <a:pt x="147" y="244"/>
                  </a:cubicBezTo>
                  <a:cubicBezTo>
                    <a:pt x="147" y="246"/>
                    <a:pt x="147" y="246"/>
                    <a:pt x="147" y="246"/>
                  </a:cubicBezTo>
                  <a:cubicBezTo>
                    <a:pt x="147" y="246"/>
                    <a:pt x="147" y="248"/>
                    <a:pt x="149" y="247"/>
                  </a:cubicBezTo>
                  <a:cubicBezTo>
                    <a:pt x="150" y="247"/>
                    <a:pt x="151" y="246"/>
                    <a:pt x="152" y="246"/>
                  </a:cubicBezTo>
                  <a:cubicBezTo>
                    <a:pt x="154" y="245"/>
                    <a:pt x="171" y="244"/>
                    <a:pt x="172" y="244"/>
                  </a:cubicBezTo>
                  <a:cubicBezTo>
                    <a:pt x="172" y="244"/>
                    <a:pt x="173" y="242"/>
                    <a:pt x="174" y="24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5" name="Freeform 792">
              <a:extLst>
                <a:ext uri="{FF2B5EF4-FFF2-40B4-BE49-F238E27FC236}">
                  <a16:creationId xmlns="" xmlns:a16="http://schemas.microsoft.com/office/drawing/2014/main" id="{AB703DCB-228D-4E96-B1E4-F216C0D95836}"/>
                </a:ext>
              </a:extLst>
            </p:cNvPr>
            <p:cNvSpPr>
              <a:spLocks/>
            </p:cNvSpPr>
            <p:nvPr/>
          </p:nvSpPr>
          <p:spPr bwMode="auto">
            <a:xfrm>
              <a:off x="3136096" y="3306918"/>
              <a:ext cx="16666" cy="22220"/>
            </a:xfrm>
            <a:custGeom>
              <a:avLst/>
              <a:gdLst>
                <a:gd name="T0" fmla="*/ 8 w 16"/>
                <a:gd name="T1" fmla="*/ 19 h 21"/>
                <a:gd name="T2" fmla="*/ 7 w 16"/>
                <a:gd name="T3" fmla="*/ 12 h 21"/>
                <a:gd name="T4" fmla="*/ 8 w 16"/>
                <a:gd name="T5" fmla="*/ 10 h 21"/>
                <a:gd name="T6" fmla="*/ 12 w 16"/>
                <a:gd name="T7" fmla="*/ 6 h 21"/>
                <a:gd name="T8" fmla="*/ 16 w 16"/>
                <a:gd name="T9" fmla="*/ 4 h 21"/>
                <a:gd name="T10" fmla="*/ 12 w 16"/>
                <a:gd name="T11" fmla="*/ 0 h 21"/>
                <a:gd name="T12" fmla="*/ 11 w 16"/>
                <a:gd name="T13" fmla="*/ 1 h 21"/>
                <a:gd name="T14" fmla="*/ 10 w 16"/>
                <a:gd name="T15" fmla="*/ 3 h 21"/>
                <a:gd name="T16" fmla="*/ 7 w 16"/>
                <a:gd name="T17" fmla="*/ 4 h 21"/>
                <a:gd name="T18" fmla="*/ 4 w 16"/>
                <a:gd name="T19" fmla="*/ 7 h 21"/>
                <a:gd name="T20" fmla="*/ 0 w 16"/>
                <a:gd name="T21" fmla="*/ 9 h 21"/>
                <a:gd name="T22" fmla="*/ 3 w 16"/>
                <a:gd name="T23" fmla="*/ 15 h 21"/>
                <a:gd name="T24" fmla="*/ 4 w 16"/>
                <a:gd name="T25" fmla="*/ 21 h 21"/>
                <a:gd name="T26" fmla="*/ 8 w 16"/>
                <a:gd name="T2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1">
                  <a:moveTo>
                    <a:pt x="8" y="19"/>
                  </a:moveTo>
                  <a:cubicBezTo>
                    <a:pt x="8" y="19"/>
                    <a:pt x="7" y="13"/>
                    <a:pt x="7" y="12"/>
                  </a:cubicBezTo>
                  <a:cubicBezTo>
                    <a:pt x="7" y="11"/>
                    <a:pt x="7" y="10"/>
                    <a:pt x="8" y="10"/>
                  </a:cubicBezTo>
                  <a:cubicBezTo>
                    <a:pt x="9" y="9"/>
                    <a:pt x="11" y="6"/>
                    <a:pt x="12" y="6"/>
                  </a:cubicBezTo>
                  <a:cubicBezTo>
                    <a:pt x="12" y="6"/>
                    <a:pt x="15" y="5"/>
                    <a:pt x="16" y="4"/>
                  </a:cubicBezTo>
                  <a:cubicBezTo>
                    <a:pt x="14" y="3"/>
                    <a:pt x="12" y="1"/>
                    <a:pt x="12" y="0"/>
                  </a:cubicBezTo>
                  <a:cubicBezTo>
                    <a:pt x="11" y="0"/>
                    <a:pt x="11" y="1"/>
                    <a:pt x="11" y="1"/>
                  </a:cubicBezTo>
                  <a:cubicBezTo>
                    <a:pt x="11" y="1"/>
                    <a:pt x="10" y="2"/>
                    <a:pt x="10" y="3"/>
                  </a:cubicBezTo>
                  <a:cubicBezTo>
                    <a:pt x="9" y="3"/>
                    <a:pt x="8" y="4"/>
                    <a:pt x="7" y="4"/>
                  </a:cubicBezTo>
                  <a:cubicBezTo>
                    <a:pt x="7" y="4"/>
                    <a:pt x="4" y="6"/>
                    <a:pt x="4" y="7"/>
                  </a:cubicBezTo>
                  <a:cubicBezTo>
                    <a:pt x="3" y="7"/>
                    <a:pt x="2" y="8"/>
                    <a:pt x="0" y="9"/>
                  </a:cubicBezTo>
                  <a:cubicBezTo>
                    <a:pt x="2" y="12"/>
                    <a:pt x="3" y="14"/>
                    <a:pt x="3" y="15"/>
                  </a:cubicBezTo>
                  <a:cubicBezTo>
                    <a:pt x="3" y="17"/>
                    <a:pt x="3" y="19"/>
                    <a:pt x="4" y="21"/>
                  </a:cubicBezTo>
                  <a:cubicBezTo>
                    <a:pt x="5" y="21"/>
                    <a:pt x="8" y="20"/>
                    <a:pt x="8" y="1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6" name="Freeform 793">
              <a:extLst>
                <a:ext uri="{FF2B5EF4-FFF2-40B4-BE49-F238E27FC236}">
                  <a16:creationId xmlns="" xmlns:a16="http://schemas.microsoft.com/office/drawing/2014/main" id="{EADEDC2D-4CF0-456B-8851-4B9AC5ABA151}"/>
                </a:ext>
              </a:extLst>
            </p:cNvPr>
            <p:cNvSpPr>
              <a:spLocks/>
            </p:cNvSpPr>
            <p:nvPr/>
          </p:nvSpPr>
          <p:spPr bwMode="auto">
            <a:xfrm>
              <a:off x="3122764" y="3182484"/>
              <a:ext cx="114435" cy="134433"/>
            </a:xfrm>
            <a:custGeom>
              <a:avLst/>
              <a:gdLst>
                <a:gd name="T0" fmla="*/ 31 w 111"/>
                <a:gd name="T1" fmla="*/ 126 h 129"/>
                <a:gd name="T2" fmla="*/ 36 w 111"/>
                <a:gd name="T3" fmla="*/ 126 h 129"/>
                <a:gd name="T4" fmla="*/ 39 w 111"/>
                <a:gd name="T5" fmla="*/ 121 h 129"/>
                <a:gd name="T6" fmla="*/ 42 w 111"/>
                <a:gd name="T7" fmla="*/ 122 h 129"/>
                <a:gd name="T8" fmla="*/ 46 w 111"/>
                <a:gd name="T9" fmla="*/ 120 h 129"/>
                <a:gd name="T10" fmla="*/ 49 w 111"/>
                <a:gd name="T11" fmla="*/ 127 h 129"/>
                <a:gd name="T12" fmla="*/ 54 w 111"/>
                <a:gd name="T13" fmla="*/ 127 h 129"/>
                <a:gd name="T14" fmla="*/ 60 w 111"/>
                <a:gd name="T15" fmla="*/ 120 h 129"/>
                <a:gd name="T16" fmla="*/ 71 w 111"/>
                <a:gd name="T17" fmla="*/ 113 h 129"/>
                <a:gd name="T18" fmla="*/ 75 w 111"/>
                <a:gd name="T19" fmla="*/ 100 h 129"/>
                <a:gd name="T20" fmla="*/ 75 w 111"/>
                <a:gd name="T21" fmla="*/ 91 h 129"/>
                <a:gd name="T22" fmla="*/ 80 w 111"/>
                <a:gd name="T23" fmla="*/ 82 h 129"/>
                <a:gd name="T24" fmla="*/ 89 w 111"/>
                <a:gd name="T25" fmla="*/ 71 h 129"/>
                <a:gd name="T26" fmla="*/ 96 w 111"/>
                <a:gd name="T27" fmla="*/ 66 h 129"/>
                <a:gd name="T28" fmla="*/ 101 w 111"/>
                <a:gd name="T29" fmla="*/ 48 h 129"/>
                <a:gd name="T30" fmla="*/ 103 w 111"/>
                <a:gd name="T31" fmla="*/ 26 h 129"/>
                <a:gd name="T32" fmla="*/ 110 w 111"/>
                <a:gd name="T33" fmla="*/ 10 h 129"/>
                <a:gd name="T34" fmla="*/ 109 w 111"/>
                <a:gd name="T35" fmla="*/ 1 h 129"/>
                <a:gd name="T36" fmla="*/ 106 w 111"/>
                <a:gd name="T37" fmla="*/ 1 h 129"/>
                <a:gd name="T38" fmla="*/ 90 w 111"/>
                <a:gd name="T39" fmla="*/ 1 h 129"/>
                <a:gd name="T40" fmla="*/ 80 w 111"/>
                <a:gd name="T41" fmla="*/ 5 h 129"/>
                <a:gd name="T42" fmla="*/ 79 w 111"/>
                <a:gd name="T43" fmla="*/ 14 h 129"/>
                <a:gd name="T44" fmla="*/ 75 w 111"/>
                <a:gd name="T45" fmla="*/ 22 h 129"/>
                <a:gd name="T46" fmla="*/ 73 w 111"/>
                <a:gd name="T47" fmla="*/ 29 h 129"/>
                <a:gd name="T48" fmla="*/ 71 w 111"/>
                <a:gd name="T49" fmla="*/ 29 h 129"/>
                <a:gd name="T50" fmla="*/ 64 w 111"/>
                <a:gd name="T51" fmla="*/ 26 h 129"/>
                <a:gd name="T52" fmla="*/ 61 w 111"/>
                <a:gd name="T53" fmla="*/ 26 h 129"/>
                <a:gd name="T54" fmla="*/ 56 w 111"/>
                <a:gd name="T55" fmla="*/ 25 h 129"/>
                <a:gd name="T56" fmla="*/ 52 w 111"/>
                <a:gd name="T57" fmla="*/ 23 h 129"/>
                <a:gd name="T58" fmla="*/ 32 w 111"/>
                <a:gd name="T59" fmla="*/ 23 h 129"/>
                <a:gd name="T60" fmla="*/ 30 w 111"/>
                <a:gd name="T61" fmla="*/ 36 h 129"/>
                <a:gd name="T62" fmla="*/ 42 w 111"/>
                <a:gd name="T63" fmla="*/ 34 h 129"/>
                <a:gd name="T64" fmla="*/ 46 w 111"/>
                <a:gd name="T65" fmla="*/ 35 h 129"/>
                <a:gd name="T66" fmla="*/ 49 w 111"/>
                <a:gd name="T67" fmla="*/ 44 h 129"/>
                <a:gd name="T68" fmla="*/ 44 w 111"/>
                <a:gd name="T69" fmla="*/ 48 h 129"/>
                <a:gd name="T70" fmla="*/ 42 w 111"/>
                <a:gd name="T71" fmla="*/ 59 h 129"/>
                <a:gd name="T72" fmla="*/ 50 w 111"/>
                <a:gd name="T73" fmla="*/ 64 h 129"/>
                <a:gd name="T74" fmla="*/ 50 w 111"/>
                <a:gd name="T75" fmla="*/ 67 h 129"/>
                <a:gd name="T76" fmla="*/ 49 w 111"/>
                <a:gd name="T77" fmla="*/ 72 h 129"/>
                <a:gd name="T78" fmla="*/ 45 w 111"/>
                <a:gd name="T79" fmla="*/ 90 h 129"/>
                <a:gd name="T80" fmla="*/ 44 w 111"/>
                <a:gd name="T81" fmla="*/ 92 h 129"/>
                <a:gd name="T82" fmla="*/ 39 w 111"/>
                <a:gd name="T83" fmla="*/ 87 h 129"/>
                <a:gd name="T84" fmla="*/ 32 w 111"/>
                <a:gd name="T85" fmla="*/ 90 h 129"/>
                <a:gd name="T86" fmla="*/ 27 w 111"/>
                <a:gd name="T87" fmla="*/ 90 h 129"/>
                <a:gd name="T88" fmla="*/ 23 w 111"/>
                <a:gd name="T89" fmla="*/ 83 h 129"/>
                <a:gd name="T90" fmla="*/ 19 w 111"/>
                <a:gd name="T91" fmla="*/ 83 h 129"/>
                <a:gd name="T92" fmla="*/ 17 w 111"/>
                <a:gd name="T93" fmla="*/ 89 h 129"/>
                <a:gd name="T94" fmla="*/ 13 w 111"/>
                <a:gd name="T95" fmla="*/ 90 h 129"/>
                <a:gd name="T96" fmla="*/ 7 w 111"/>
                <a:gd name="T97" fmla="*/ 90 h 129"/>
                <a:gd name="T98" fmla="*/ 6 w 111"/>
                <a:gd name="T99" fmla="*/ 96 h 129"/>
                <a:gd name="T100" fmla="*/ 9 w 111"/>
                <a:gd name="T101" fmla="*/ 100 h 129"/>
                <a:gd name="T102" fmla="*/ 9 w 111"/>
                <a:gd name="T103" fmla="*/ 103 h 129"/>
                <a:gd name="T104" fmla="*/ 11 w 111"/>
                <a:gd name="T105" fmla="*/ 107 h 129"/>
                <a:gd name="T106" fmla="*/ 10 w 111"/>
                <a:gd name="T107" fmla="*/ 110 h 129"/>
                <a:gd name="T108" fmla="*/ 5 w 111"/>
                <a:gd name="T109" fmla="*/ 107 h 129"/>
                <a:gd name="T110" fmla="*/ 0 w 111"/>
                <a:gd name="T111" fmla="*/ 113 h 129"/>
                <a:gd name="T112" fmla="*/ 13 w 111"/>
                <a:gd name="T113" fmla="*/ 129 h 129"/>
                <a:gd name="T114" fmla="*/ 20 w 111"/>
                <a:gd name="T115" fmla="*/ 124 h 129"/>
                <a:gd name="T116" fmla="*/ 24 w 111"/>
                <a:gd name="T117" fmla="*/ 121 h 129"/>
                <a:gd name="T118" fmla="*/ 29 w 111"/>
                <a:gd name="T119"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29">
                  <a:moveTo>
                    <a:pt x="29" y="124"/>
                  </a:moveTo>
                  <a:cubicBezTo>
                    <a:pt x="30" y="125"/>
                    <a:pt x="31" y="125"/>
                    <a:pt x="31" y="126"/>
                  </a:cubicBezTo>
                  <a:cubicBezTo>
                    <a:pt x="31" y="126"/>
                    <a:pt x="33" y="127"/>
                    <a:pt x="34" y="127"/>
                  </a:cubicBezTo>
                  <a:cubicBezTo>
                    <a:pt x="35" y="127"/>
                    <a:pt x="36" y="126"/>
                    <a:pt x="36" y="126"/>
                  </a:cubicBezTo>
                  <a:cubicBezTo>
                    <a:pt x="37" y="125"/>
                    <a:pt x="38" y="123"/>
                    <a:pt x="38" y="122"/>
                  </a:cubicBezTo>
                  <a:cubicBezTo>
                    <a:pt x="39" y="121"/>
                    <a:pt x="38" y="121"/>
                    <a:pt x="39" y="121"/>
                  </a:cubicBezTo>
                  <a:cubicBezTo>
                    <a:pt x="40" y="121"/>
                    <a:pt x="41" y="122"/>
                    <a:pt x="41" y="122"/>
                  </a:cubicBezTo>
                  <a:cubicBezTo>
                    <a:pt x="41" y="122"/>
                    <a:pt x="41" y="122"/>
                    <a:pt x="42" y="122"/>
                  </a:cubicBezTo>
                  <a:cubicBezTo>
                    <a:pt x="42" y="121"/>
                    <a:pt x="43" y="120"/>
                    <a:pt x="44" y="120"/>
                  </a:cubicBezTo>
                  <a:cubicBezTo>
                    <a:pt x="45" y="120"/>
                    <a:pt x="46" y="120"/>
                    <a:pt x="46" y="120"/>
                  </a:cubicBezTo>
                  <a:cubicBezTo>
                    <a:pt x="47" y="119"/>
                    <a:pt x="48" y="118"/>
                    <a:pt x="48" y="119"/>
                  </a:cubicBezTo>
                  <a:cubicBezTo>
                    <a:pt x="49" y="119"/>
                    <a:pt x="49" y="127"/>
                    <a:pt x="49" y="127"/>
                  </a:cubicBezTo>
                  <a:cubicBezTo>
                    <a:pt x="49" y="127"/>
                    <a:pt x="48" y="128"/>
                    <a:pt x="49" y="128"/>
                  </a:cubicBezTo>
                  <a:cubicBezTo>
                    <a:pt x="50" y="128"/>
                    <a:pt x="53" y="128"/>
                    <a:pt x="54" y="127"/>
                  </a:cubicBezTo>
                  <a:cubicBezTo>
                    <a:pt x="56" y="126"/>
                    <a:pt x="59" y="122"/>
                    <a:pt x="59" y="121"/>
                  </a:cubicBezTo>
                  <a:cubicBezTo>
                    <a:pt x="60" y="121"/>
                    <a:pt x="60" y="120"/>
                    <a:pt x="60" y="120"/>
                  </a:cubicBezTo>
                  <a:cubicBezTo>
                    <a:pt x="61" y="120"/>
                    <a:pt x="70" y="114"/>
                    <a:pt x="70" y="114"/>
                  </a:cubicBezTo>
                  <a:cubicBezTo>
                    <a:pt x="70" y="114"/>
                    <a:pt x="71" y="114"/>
                    <a:pt x="71" y="113"/>
                  </a:cubicBezTo>
                  <a:cubicBezTo>
                    <a:pt x="71" y="113"/>
                    <a:pt x="74" y="107"/>
                    <a:pt x="75" y="106"/>
                  </a:cubicBezTo>
                  <a:cubicBezTo>
                    <a:pt x="75" y="104"/>
                    <a:pt x="75" y="102"/>
                    <a:pt x="75" y="100"/>
                  </a:cubicBezTo>
                  <a:cubicBezTo>
                    <a:pt x="75" y="98"/>
                    <a:pt x="75" y="97"/>
                    <a:pt x="75" y="96"/>
                  </a:cubicBezTo>
                  <a:cubicBezTo>
                    <a:pt x="75" y="95"/>
                    <a:pt x="75" y="91"/>
                    <a:pt x="75" y="91"/>
                  </a:cubicBezTo>
                  <a:cubicBezTo>
                    <a:pt x="75" y="90"/>
                    <a:pt x="75" y="88"/>
                    <a:pt x="76" y="86"/>
                  </a:cubicBezTo>
                  <a:cubicBezTo>
                    <a:pt x="78" y="85"/>
                    <a:pt x="80" y="83"/>
                    <a:pt x="80" y="82"/>
                  </a:cubicBezTo>
                  <a:cubicBezTo>
                    <a:pt x="81" y="81"/>
                    <a:pt x="83" y="78"/>
                    <a:pt x="83" y="77"/>
                  </a:cubicBezTo>
                  <a:cubicBezTo>
                    <a:pt x="83" y="77"/>
                    <a:pt x="84" y="74"/>
                    <a:pt x="89" y="71"/>
                  </a:cubicBezTo>
                  <a:cubicBezTo>
                    <a:pt x="93" y="68"/>
                    <a:pt x="94" y="67"/>
                    <a:pt x="95" y="67"/>
                  </a:cubicBezTo>
                  <a:cubicBezTo>
                    <a:pt x="95" y="67"/>
                    <a:pt x="96" y="66"/>
                    <a:pt x="96" y="66"/>
                  </a:cubicBezTo>
                  <a:cubicBezTo>
                    <a:pt x="96" y="65"/>
                    <a:pt x="100" y="53"/>
                    <a:pt x="100" y="52"/>
                  </a:cubicBezTo>
                  <a:cubicBezTo>
                    <a:pt x="101" y="51"/>
                    <a:pt x="101" y="49"/>
                    <a:pt x="101" y="48"/>
                  </a:cubicBezTo>
                  <a:cubicBezTo>
                    <a:pt x="101" y="46"/>
                    <a:pt x="99" y="41"/>
                    <a:pt x="101" y="37"/>
                  </a:cubicBezTo>
                  <a:cubicBezTo>
                    <a:pt x="102" y="33"/>
                    <a:pt x="103" y="29"/>
                    <a:pt x="103" y="26"/>
                  </a:cubicBezTo>
                  <a:cubicBezTo>
                    <a:pt x="103" y="22"/>
                    <a:pt x="104" y="21"/>
                    <a:pt x="105" y="18"/>
                  </a:cubicBezTo>
                  <a:cubicBezTo>
                    <a:pt x="107" y="16"/>
                    <a:pt x="109" y="11"/>
                    <a:pt x="110" y="10"/>
                  </a:cubicBezTo>
                  <a:cubicBezTo>
                    <a:pt x="110" y="10"/>
                    <a:pt x="111" y="8"/>
                    <a:pt x="111" y="3"/>
                  </a:cubicBezTo>
                  <a:cubicBezTo>
                    <a:pt x="110" y="2"/>
                    <a:pt x="109" y="1"/>
                    <a:pt x="109" y="1"/>
                  </a:cubicBezTo>
                  <a:cubicBezTo>
                    <a:pt x="109" y="1"/>
                    <a:pt x="109" y="1"/>
                    <a:pt x="108" y="1"/>
                  </a:cubicBezTo>
                  <a:cubicBezTo>
                    <a:pt x="108" y="2"/>
                    <a:pt x="106" y="1"/>
                    <a:pt x="106" y="1"/>
                  </a:cubicBezTo>
                  <a:cubicBezTo>
                    <a:pt x="105" y="1"/>
                    <a:pt x="94" y="0"/>
                    <a:pt x="93" y="0"/>
                  </a:cubicBezTo>
                  <a:cubicBezTo>
                    <a:pt x="93" y="0"/>
                    <a:pt x="92" y="1"/>
                    <a:pt x="90" y="1"/>
                  </a:cubicBezTo>
                  <a:cubicBezTo>
                    <a:pt x="88" y="1"/>
                    <a:pt x="84" y="2"/>
                    <a:pt x="82" y="3"/>
                  </a:cubicBezTo>
                  <a:cubicBezTo>
                    <a:pt x="80" y="3"/>
                    <a:pt x="80" y="5"/>
                    <a:pt x="80" y="5"/>
                  </a:cubicBezTo>
                  <a:cubicBezTo>
                    <a:pt x="80" y="6"/>
                    <a:pt x="80" y="7"/>
                    <a:pt x="80" y="8"/>
                  </a:cubicBezTo>
                  <a:cubicBezTo>
                    <a:pt x="79" y="9"/>
                    <a:pt x="79" y="12"/>
                    <a:pt x="79" y="14"/>
                  </a:cubicBezTo>
                  <a:cubicBezTo>
                    <a:pt x="79" y="15"/>
                    <a:pt x="76" y="21"/>
                    <a:pt x="76" y="21"/>
                  </a:cubicBezTo>
                  <a:cubicBezTo>
                    <a:pt x="75" y="22"/>
                    <a:pt x="75" y="22"/>
                    <a:pt x="75" y="22"/>
                  </a:cubicBezTo>
                  <a:cubicBezTo>
                    <a:pt x="75" y="22"/>
                    <a:pt x="74" y="22"/>
                    <a:pt x="74" y="23"/>
                  </a:cubicBezTo>
                  <a:cubicBezTo>
                    <a:pt x="73" y="24"/>
                    <a:pt x="73" y="28"/>
                    <a:pt x="73" y="29"/>
                  </a:cubicBezTo>
                  <a:cubicBezTo>
                    <a:pt x="73" y="30"/>
                    <a:pt x="73" y="30"/>
                    <a:pt x="73" y="30"/>
                  </a:cubicBezTo>
                  <a:cubicBezTo>
                    <a:pt x="72" y="29"/>
                    <a:pt x="72" y="29"/>
                    <a:pt x="71" y="29"/>
                  </a:cubicBezTo>
                  <a:cubicBezTo>
                    <a:pt x="71" y="28"/>
                    <a:pt x="70" y="27"/>
                    <a:pt x="70" y="27"/>
                  </a:cubicBezTo>
                  <a:cubicBezTo>
                    <a:pt x="68" y="26"/>
                    <a:pt x="65" y="26"/>
                    <a:pt x="64" y="26"/>
                  </a:cubicBezTo>
                  <a:cubicBezTo>
                    <a:pt x="63" y="26"/>
                    <a:pt x="63" y="26"/>
                    <a:pt x="62" y="26"/>
                  </a:cubicBezTo>
                  <a:cubicBezTo>
                    <a:pt x="62" y="26"/>
                    <a:pt x="61" y="26"/>
                    <a:pt x="61" y="26"/>
                  </a:cubicBezTo>
                  <a:cubicBezTo>
                    <a:pt x="60" y="26"/>
                    <a:pt x="58" y="26"/>
                    <a:pt x="57" y="26"/>
                  </a:cubicBezTo>
                  <a:cubicBezTo>
                    <a:pt x="56" y="25"/>
                    <a:pt x="56" y="25"/>
                    <a:pt x="56" y="25"/>
                  </a:cubicBezTo>
                  <a:cubicBezTo>
                    <a:pt x="56" y="24"/>
                    <a:pt x="56" y="24"/>
                    <a:pt x="56" y="24"/>
                  </a:cubicBezTo>
                  <a:cubicBezTo>
                    <a:pt x="54" y="24"/>
                    <a:pt x="52" y="23"/>
                    <a:pt x="52" y="23"/>
                  </a:cubicBezTo>
                  <a:cubicBezTo>
                    <a:pt x="51" y="22"/>
                    <a:pt x="51" y="23"/>
                    <a:pt x="51" y="23"/>
                  </a:cubicBezTo>
                  <a:cubicBezTo>
                    <a:pt x="48" y="23"/>
                    <a:pt x="36" y="23"/>
                    <a:pt x="32" y="23"/>
                  </a:cubicBezTo>
                  <a:cubicBezTo>
                    <a:pt x="32" y="23"/>
                    <a:pt x="32" y="23"/>
                    <a:pt x="32" y="23"/>
                  </a:cubicBezTo>
                  <a:cubicBezTo>
                    <a:pt x="32" y="24"/>
                    <a:pt x="30" y="30"/>
                    <a:pt x="30" y="36"/>
                  </a:cubicBezTo>
                  <a:cubicBezTo>
                    <a:pt x="30" y="36"/>
                    <a:pt x="30" y="37"/>
                    <a:pt x="31" y="37"/>
                  </a:cubicBezTo>
                  <a:cubicBezTo>
                    <a:pt x="32" y="36"/>
                    <a:pt x="38" y="33"/>
                    <a:pt x="42" y="34"/>
                  </a:cubicBezTo>
                  <a:cubicBezTo>
                    <a:pt x="46" y="35"/>
                    <a:pt x="46" y="35"/>
                    <a:pt x="46" y="35"/>
                  </a:cubicBezTo>
                  <a:cubicBezTo>
                    <a:pt x="46" y="35"/>
                    <a:pt x="46" y="35"/>
                    <a:pt x="46" y="35"/>
                  </a:cubicBezTo>
                  <a:cubicBezTo>
                    <a:pt x="46" y="36"/>
                    <a:pt x="48" y="38"/>
                    <a:pt x="48" y="40"/>
                  </a:cubicBezTo>
                  <a:cubicBezTo>
                    <a:pt x="49" y="41"/>
                    <a:pt x="50" y="43"/>
                    <a:pt x="49" y="44"/>
                  </a:cubicBezTo>
                  <a:cubicBezTo>
                    <a:pt x="48" y="44"/>
                    <a:pt x="47" y="46"/>
                    <a:pt x="46" y="46"/>
                  </a:cubicBezTo>
                  <a:cubicBezTo>
                    <a:pt x="46" y="47"/>
                    <a:pt x="44" y="47"/>
                    <a:pt x="44" y="48"/>
                  </a:cubicBezTo>
                  <a:cubicBezTo>
                    <a:pt x="43" y="50"/>
                    <a:pt x="41" y="55"/>
                    <a:pt x="41" y="56"/>
                  </a:cubicBezTo>
                  <a:cubicBezTo>
                    <a:pt x="41" y="57"/>
                    <a:pt x="41" y="59"/>
                    <a:pt x="42" y="59"/>
                  </a:cubicBezTo>
                  <a:cubicBezTo>
                    <a:pt x="42" y="60"/>
                    <a:pt x="45" y="61"/>
                    <a:pt x="45" y="61"/>
                  </a:cubicBezTo>
                  <a:cubicBezTo>
                    <a:pt x="46" y="62"/>
                    <a:pt x="49" y="63"/>
                    <a:pt x="50" y="64"/>
                  </a:cubicBezTo>
                  <a:cubicBezTo>
                    <a:pt x="50" y="64"/>
                    <a:pt x="50" y="64"/>
                    <a:pt x="50" y="65"/>
                  </a:cubicBezTo>
                  <a:cubicBezTo>
                    <a:pt x="50" y="66"/>
                    <a:pt x="50" y="66"/>
                    <a:pt x="50" y="67"/>
                  </a:cubicBezTo>
                  <a:cubicBezTo>
                    <a:pt x="49" y="68"/>
                    <a:pt x="49" y="69"/>
                    <a:pt x="49" y="69"/>
                  </a:cubicBezTo>
                  <a:cubicBezTo>
                    <a:pt x="49" y="70"/>
                    <a:pt x="49" y="71"/>
                    <a:pt x="49" y="72"/>
                  </a:cubicBezTo>
                  <a:cubicBezTo>
                    <a:pt x="50" y="74"/>
                    <a:pt x="50" y="77"/>
                    <a:pt x="49" y="81"/>
                  </a:cubicBezTo>
                  <a:cubicBezTo>
                    <a:pt x="48" y="85"/>
                    <a:pt x="46" y="89"/>
                    <a:pt x="45" y="90"/>
                  </a:cubicBezTo>
                  <a:cubicBezTo>
                    <a:pt x="44" y="91"/>
                    <a:pt x="44" y="92"/>
                    <a:pt x="44" y="92"/>
                  </a:cubicBezTo>
                  <a:cubicBezTo>
                    <a:pt x="44" y="92"/>
                    <a:pt x="44" y="92"/>
                    <a:pt x="44" y="92"/>
                  </a:cubicBezTo>
                  <a:cubicBezTo>
                    <a:pt x="43" y="92"/>
                    <a:pt x="41" y="92"/>
                    <a:pt x="40" y="89"/>
                  </a:cubicBezTo>
                  <a:cubicBezTo>
                    <a:pt x="40" y="89"/>
                    <a:pt x="39" y="87"/>
                    <a:pt x="39" y="87"/>
                  </a:cubicBezTo>
                  <a:cubicBezTo>
                    <a:pt x="39" y="86"/>
                    <a:pt x="39" y="86"/>
                    <a:pt x="39" y="87"/>
                  </a:cubicBezTo>
                  <a:cubicBezTo>
                    <a:pt x="38" y="87"/>
                    <a:pt x="36" y="90"/>
                    <a:pt x="32" y="90"/>
                  </a:cubicBezTo>
                  <a:cubicBezTo>
                    <a:pt x="28" y="90"/>
                    <a:pt x="28" y="90"/>
                    <a:pt x="28" y="90"/>
                  </a:cubicBezTo>
                  <a:cubicBezTo>
                    <a:pt x="28" y="90"/>
                    <a:pt x="27" y="90"/>
                    <a:pt x="27" y="90"/>
                  </a:cubicBezTo>
                  <a:cubicBezTo>
                    <a:pt x="27" y="90"/>
                    <a:pt x="24" y="83"/>
                    <a:pt x="24" y="83"/>
                  </a:cubicBezTo>
                  <a:cubicBezTo>
                    <a:pt x="24" y="83"/>
                    <a:pt x="24" y="83"/>
                    <a:pt x="23" y="83"/>
                  </a:cubicBezTo>
                  <a:cubicBezTo>
                    <a:pt x="23" y="83"/>
                    <a:pt x="20" y="83"/>
                    <a:pt x="20" y="83"/>
                  </a:cubicBezTo>
                  <a:cubicBezTo>
                    <a:pt x="20" y="83"/>
                    <a:pt x="19" y="83"/>
                    <a:pt x="19" y="83"/>
                  </a:cubicBezTo>
                  <a:cubicBezTo>
                    <a:pt x="19" y="84"/>
                    <a:pt x="18" y="87"/>
                    <a:pt x="18" y="87"/>
                  </a:cubicBezTo>
                  <a:cubicBezTo>
                    <a:pt x="18" y="87"/>
                    <a:pt x="18" y="89"/>
                    <a:pt x="17" y="89"/>
                  </a:cubicBezTo>
                  <a:cubicBezTo>
                    <a:pt x="17" y="89"/>
                    <a:pt x="15" y="90"/>
                    <a:pt x="15" y="90"/>
                  </a:cubicBezTo>
                  <a:cubicBezTo>
                    <a:pt x="14" y="90"/>
                    <a:pt x="14" y="90"/>
                    <a:pt x="13" y="90"/>
                  </a:cubicBezTo>
                  <a:cubicBezTo>
                    <a:pt x="13" y="90"/>
                    <a:pt x="11" y="90"/>
                    <a:pt x="10" y="90"/>
                  </a:cubicBezTo>
                  <a:cubicBezTo>
                    <a:pt x="9" y="91"/>
                    <a:pt x="9" y="90"/>
                    <a:pt x="7" y="90"/>
                  </a:cubicBezTo>
                  <a:cubicBezTo>
                    <a:pt x="5" y="90"/>
                    <a:pt x="7" y="91"/>
                    <a:pt x="7" y="91"/>
                  </a:cubicBezTo>
                  <a:cubicBezTo>
                    <a:pt x="7" y="92"/>
                    <a:pt x="7" y="94"/>
                    <a:pt x="6" y="96"/>
                  </a:cubicBezTo>
                  <a:cubicBezTo>
                    <a:pt x="6" y="96"/>
                    <a:pt x="6" y="97"/>
                    <a:pt x="6" y="97"/>
                  </a:cubicBezTo>
                  <a:cubicBezTo>
                    <a:pt x="7" y="98"/>
                    <a:pt x="9" y="100"/>
                    <a:pt x="9" y="100"/>
                  </a:cubicBezTo>
                  <a:cubicBezTo>
                    <a:pt x="9" y="100"/>
                    <a:pt x="10" y="100"/>
                    <a:pt x="9" y="100"/>
                  </a:cubicBezTo>
                  <a:cubicBezTo>
                    <a:pt x="9" y="101"/>
                    <a:pt x="8" y="102"/>
                    <a:pt x="9" y="103"/>
                  </a:cubicBezTo>
                  <a:cubicBezTo>
                    <a:pt x="11" y="104"/>
                    <a:pt x="13" y="104"/>
                    <a:pt x="12" y="105"/>
                  </a:cubicBezTo>
                  <a:cubicBezTo>
                    <a:pt x="11" y="106"/>
                    <a:pt x="11" y="106"/>
                    <a:pt x="11" y="107"/>
                  </a:cubicBezTo>
                  <a:cubicBezTo>
                    <a:pt x="11" y="108"/>
                    <a:pt x="12" y="109"/>
                    <a:pt x="11" y="110"/>
                  </a:cubicBezTo>
                  <a:cubicBezTo>
                    <a:pt x="11" y="110"/>
                    <a:pt x="10" y="110"/>
                    <a:pt x="10" y="110"/>
                  </a:cubicBezTo>
                  <a:cubicBezTo>
                    <a:pt x="9" y="109"/>
                    <a:pt x="7" y="108"/>
                    <a:pt x="6" y="108"/>
                  </a:cubicBezTo>
                  <a:cubicBezTo>
                    <a:pt x="5" y="107"/>
                    <a:pt x="5" y="107"/>
                    <a:pt x="5" y="107"/>
                  </a:cubicBezTo>
                  <a:cubicBezTo>
                    <a:pt x="5" y="108"/>
                    <a:pt x="5" y="108"/>
                    <a:pt x="5" y="108"/>
                  </a:cubicBezTo>
                  <a:cubicBezTo>
                    <a:pt x="4" y="108"/>
                    <a:pt x="2" y="108"/>
                    <a:pt x="0" y="113"/>
                  </a:cubicBezTo>
                  <a:cubicBezTo>
                    <a:pt x="3" y="116"/>
                    <a:pt x="6" y="119"/>
                    <a:pt x="7" y="119"/>
                  </a:cubicBezTo>
                  <a:cubicBezTo>
                    <a:pt x="8" y="121"/>
                    <a:pt x="11" y="125"/>
                    <a:pt x="13" y="129"/>
                  </a:cubicBezTo>
                  <a:cubicBezTo>
                    <a:pt x="15" y="128"/>
                    <a:pt x="16" y="127"/>
                    <a:pt x="17" y="127"/>
                  </a:cubicBezTo>
                  <a:cubicBezTo>
                    <a:pt x="17" y="126"/>
                    <a:pt x="20" y="124"/>
                    <a:pt x="20" y="124"/>
                  </a:cubicBezTo>
                  <a:cubicBezTo>
                    <a:pt x="21" y="124"/>
                    <a:pt x="22" y="123"/>
                    <a:pt x="23" y="123"/>
                  </a:cubicBezTo>
                  <a:cubicBezTo>
                    <a:pt x="23" y="122"/>
                    <a:pt x="24" y="121"/>
                    <a:pt x="24" y="121"/>
                  </a:cubicBezTo>
                  <a:cubicBezTo>
                    <a:pt x="24" y="121"/>
                    <a:pt x="24" y="120"/>
                    <a:pt x="25" y="120"/>
                  </a:cubicBezTo>
                  <a:cubicBezTo>
                    <a:pt x="25" y="121"/>
                    <a:pt x="27" y="123"/>
                    <a:pt x="29" y="12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7" name="Freeform 794">
              <a:extLst>
                <a:ext uri="{FF2B5EF4-FFF2-40B4-BE49-F238E27FC236}">
                  <a16:creationId xmlns="" xmlns:a16="http://schemas.microsoft.com/office/drawing/2014/main" id="{953E6438-936B-476F-A0D9-23E3198C558D}"/>
                </a:ext>
              </a:extLst>
            </p:cNvPr>
            <p:cNvSpPr>
              <a:spLocks/>
            </p:cNvSpPr>
            <p:nvPr/>
          </p:nvSpPr>
          <p:spPr bwMode="auto">
            <a:xfrm>
              <a:off x="3173870" y="3071383"/>
              <a:ext cx="199982" cy="134433"/>
            </a:xfrm>
            <a:custGeom>
              <a:avLst/>
              <a:gdLst>
                <a:gd name="T0" fmla="*/ 184 w 193"/>
                <a:gd name="T1" fmla="*/ 75 h 130"/>
                <a:gd name="T2" fmla="*/ 177 w 193"/>
                <a:gd name="T3" fmla="*/ 65 h 130"/>
                <a:gd name="T4" fmla="*/ 161 w 193"/>
                <a:gd name="T5" fmla="*/ 49 h 130"/>
                <a:gd name="T6" fmla="*/ 146 w 193"/>
                <a:gd name="T7" fmla="*/ 39 h 130"/>
                <a:gd name="T8" fmla="*/ 140 w 193"/>
                <a:gd name="T9" fmla="*/ 33 h 130"/>
                <a:gd name="T10" fmla="*/ 134 w 193"/>
                <a:gd name="T11" fmla="*/ 28 h 130"/>
                <a:gd name="T12" fmla="*/ 138 w 193"/>
                <a:gd name="T13" fmla="*/ 18 h 130"/>
                <a:gd name="T14" fmla="*/ 125 w 193"/>
                <a:gd name="T15" fmla="*/ 0 h 130"/>
                <a:gd name="T16" fmla="*/ 113 w 193"/>
                <a:gd name="T17" fmla="*/ 2 h 130"/>
                <a:gd name="T18" fmla="*/ 107 w 193"/>
                <a:gd name="T19" fmla="*/ 9 h 130"/>
                <a:gd name="T20" fmla="*/ 86 w 193"/>
                <a:gd name="T21" fmla="*/ 28 h 130"/>
                <a:gd name="T22" fmla="*/ 66 w 193"/>
                <a:gd name="T23" fmla="*/ 31 h 130"/>
                <a:gd name="T24" fmla="*/ 69 w 193"/>
                <a:gd name="T25" fmla="*/ 35 h 130"/>
                <a:gd name="T26" fmla="*/ 52 w 193"/>
                <a:gd name="T27" fmla="*/ 44 h 130"/>
                <a:gd name="T28" fmla="*/ 41 w 193"/>
                <a:gd name="T29" fmla="*/ 47 h 130"/>
                <a:gd name="T30" fmla="*/ 32 w 193"/>
                <a:gd name="T31" fmla="*/ 46 h 130"/>
                <a:gd name="T32" fmla="*/ 28 w 193"/>
                <a:gd name="T33" fmla="*/ 49 h 130"/>
                <a:gd name="T34" fmla="*/ 15 w 193"/>
                <a:gd name="T35" fmla="*/ 52 h 130"/>
                <a:gd name="T36" fmla="*/ 8 w 193"/>
                <a:gd name="T37" fmla="*/ 62 h 130"/>
                <a:gd name="T38" fmla="*/ 0 w 193"/>
                <a:gd name="T39" fmla="*/ 72 h 130"/>
                <a:gd name="T40" fmla="*/ 2 w 193"/>
                <a:gd name="T41" fmla="*/ 83 h 130"/>
                <a:gd name="T42" fmla="*/ 4 w 193"/>
                <a:gd name="T43" fmla="*/ 94 h 130"/>
                <a:gd name="T44" fmla="*/ 11 w 193"/>
                <a:gd name="T45" fmla="*/ 102 h 130"/>
                <a:gd name="T46" fmla="*/ 9 w 193"/>
                <a:gd name="T47" fmla="*/ 104 h 130"/>
                <a:gd name="T48" fmla="*/ 21 w 193"/>
                <a:gd name="T49" fmla="*/ 116 h 130"/>
                <a:gd name="T50" fmla="*/ 26 w 193"/>
                <a:gd name="T51" fmla="*/ 130 h 130"/>
                <a:gd name="T52" fmla="*/ 31 w 193"/>
                <a:gd name="T53" fmla="*/ 116 h 130"/>
                <a:gd name="T54" fmla="*/ 41 w 193"/>
                <a:gd name="T55" fmla="*/ 109 h 130"/>
                <a:gd name="T56" fmla="*/ 59 w 193"/>
                <a:gd name="T57" fmla="*/ 109 h 130"/>
                <a:gd name="T58" fmla="*/ 62 w 193"/>
                <a:gd name="T59" fmla="*/ 110 h 130"/>
                <a:gd name="T60" fmla="*/ 62 w 193"/>
                <a:gd name="T61" fmla="*/ 98 h 130"/>
                <a:gd name="T62" fmla="*/ 70 w 193"/>
                <a:gd name="T63" fmla="*/ 89 h 130"/>
                <a:gd name="T64" fmla="*/ 81 w 193"/>
                <a:gd name="T65" fmla="*/ 89 h 130"/>
                <a:gd name="T66" fmla="*/ 90 w 193"/>
                <a:gd name="T67" fmla="*/ 96 h 130"/>
                <a:gd name="T68" fmla="*/ 114 w 193"/>
                <a:gd name="T69" fmla="*/ 101 h 130"/>
                <a:gd name="T70" fmla="*/ 124 w 193"/>
                <a:gd name="T71" fmla="*/ 93 h 130"/>
                <a:gd name="T72" fmla="*/ 133 w 193"/>
                <a:gd name="T73" fmla="*/ 95 h 130"/>
                <a:gd name="T74" fmla="*/ 147 w 193"/>
                <a:gd name="T75" fmla="*/ 88 h 130"/>
                <a:gd name="T76" fmla="*/ 152 w 193"/>
                <a:gd name="T77" fmla="*/ 90 h 130"/>
                <a:gd name="T78" fmla="*/ 163 w 193"/>
                <a:gd name="T79" fmla="*/ 84 h 130"/>
                <a:gd name="T80" fmla="*/ 177 w 193"/>
                <a:gd name="T81" fmla="*/ 87 h 130"/>
                <a:gd name="T82" fmla="*/ 193 w 193"/>
                <a:gd name="T83" fmla="*/ 8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3" h="130">
                  <a:moveTo>
                    <a:pt x="191" y="81"/>
                  </a:moveTo>
                  <a:cubicBezTo>
                    <a:pt x="191" y="79"/>
                    <a:pt x="187" y="77"/>
                    <a:pt x="187" y="77"/>
                  </a:cubicBezTo>
                  <a:cubicBezTo>
                    <a:pt x="186" y="76"/>
                    <a:pt x="185" y="76"/>
                    <a:pt x="184" y="75"/>
                  </a:cubicBezTo>
                  <a:cubicBezTo>
                    <a:pt x="183" y="74"/>
                    <a:pt x="181" y="73"/>
                    <a:pt x="180" y="73"/>
                  </a:cubicBezTo>
                  <a:cubicBezTo>
                    <a:pt x="179" y="73"/>
                    <a:pt x="178" y="72"/>
                    <a:pt x="177" y="70"/>
                  </a:cubicBezTo>
                  <a:cubicBezTo>
                    <a:pt x="176" y="68"/>
                    <a:pt x="177" y="65"/>
                    <a:pt x="177" y="65"/>
                  </a:cubicBezTo>
                  <a:cubicBezTo>
                    <a:pt x="178" y="64"/>
                    <a:pt x="177" y="64"/>
                    <a:pt x="177" y="64"/>
                  </a:cubicBezTo>
                  <a:cubicBezTo>
                    <a:pt x="177" y="64"/>
                    <a:pt x="162" y="50"/>
                    <a:pt x="162" y="50"/>
                  </a:cubicBezTo>
                  <a:cubicBezTo>
                    <a:pt x="161" y="50"/>
                    <a:pt x="161" y="50"/>
                    <a:pt x="161" y="49"/>
                  </a:cubicBezTo>
                  <a:cubicBezTo>
                    <a:pt x="161" y="47"/>
                    <a:pt x="160" y="45"/>
                    <a:pt x="158" y="43"/>
                  </a:cubicBezTo>
                  <a:cubicBezTo>
                    <a:pt x="155" y="42"/>
                    <a:pt x="147" y="40"/>
                    <a:pt x="146" y="40"/>
                  </a:cubicBezTo>
                  <a:cubicBezTo>
                    <a:pt x="146" y="40"/>
                    <a:pt x="146" y="39"/>
                    <a:pt x="146" y="39"/>
                  </a:cubicBezTo>
                  <a:cubicBezTo>
                    <a:pt x="146" y="39"/>
                    <a:pt x="145" y="35"/>
                    <a:pt x="145" y="34"/>
                  </a:cubicBezTo>
                  <a:cubicBezTo>
                    <a:pt x="145" y="34"/>
                    <a:pt x="144" y="34"/>
                    <a:pt x="144" y="34"/>
                  </a:cubicBezTo>
                  <a:cubicBezTo>
                    <a:pt x="144" y="34"/>
                    <a:pt x="142" y="33"/>
                    <a:pt x="140" y="33"/>
                  </a:cubicBezTo>
                  <a:cubicBezTo>
                    <a:pt x="138" y="33"/>
                    <a:pt x="136" y="33"/>
                    <a:pt x="136" y="33"/>
                  </a:cubicBezTo>
                  <a:cubicBezTo>
                    <a:pt x="135" y="33"/>
                    <a:pt x="135" y="33"/>
                    <a:pt x="135" y="33"/>
                  </a:cubicBezTo>
                  <a:cubicBezTo>
                    <a:pt x="135" y="32"/>
                    <a:pt x="134" y="28"/>
                    <a:pt x="134" y="28"/>
                  </a:cubicBezTo>
                  <a:cubicBezTo>
                    <a:pt x="134" y="27"/>
                    <a:pt x="135" y="27"/>
                    <a:pt x="135" y="27"/>
                  </a:cubicBezTo>
                  <a:cubicBezTo>
                    <a:pt x="138" y="25"/>
                    <a:pt x="137" y="22"/>
                    <a:pt x="137" y="21"/>
                  </a:cubicBezTo>
                  <a:cubicBezTo>
                    <a:pt x="136" y="20"/>
                    <a:pt x="137" y="19"/>
                    <a:pt x="138" y="18"/>
                  </a:cubicBezTo>
                  <a:cubicBezTo>
                    <a:pt x="138" y="17"/>
                    <a:pt x="137" y="15"/>
                    <a:pt x="135" y="14"/>
                  </a:cubicBezTo>
                  <a:cubicBezTo>
                    <a:pt x="134" y="12"/>
                    <a:pt x="125" y="0"/>
                    <a:pt x="125" y="0"/>
                  </a:cubicBezTo>
                  <a:cubicBezTo>
                    <a:pt x="125" y="0"/>
                    <a:pt x="125" y="0"/>
                    <a:pt x="125" y="0"/>
                  </a:cubicBezTo>
                  <a:cubicBezTo>
                    <a:pt x="122" y="0"/>
                    <a:pt x="118" y="0"/>
                    <a:pt x="118" y="0"/>
                  </a:cubicBezTo>
                  <a:cubicBezTo>
                    <a:pt x="118" y="0"/>
                    <a:pt x="117" y="0"/>
                    <a:pt x="117" y="0"/>
                  </a:cubicBezTo>
                  <a:cubicBezTo>
                    <a:pt x="117" y="0"/>
                    <a:pt x="113" y="2"/>
                    <a:pt x="113" y="2"/>
                  </a:cubicBezTo>
                  <a:cubicBezTo>
                    <a:pt x="112" y="3"/>
                    <a:pt x="110" y="3"/>
                    <a:pt x="109" y="4"/>
                  </a:cubicBezTo>
                  <a:cubicBezTo>
                    <a:pt x="108" y="4"/>
                    <a:pt x="108" y="5"/>
                    <a:pt x="108" y="6"/>
                  </a:cubicBezTo>
                  <a:cubicBezTo>
                    <a:pt x="108" y="7"/>
                    <a:pt x="107" y="9"/>
                    <a:pt x="107" y="9"/>
                  </a:cubicBezTo>
                  <a:cubicBezTo>
                    <a:pt x="107" y="9"/>
                    <a:pt x="96" y="22"/>
                    <a:pt x="95" y="22"/>
                  </a:cubicBezTo>
                  <a:cubicBezTo>
                    <a:pt x="94" y="23"/>
                    <a:pt x="92" y="25"/>
                    <a:pt x="90" y="26"/>
                  </a:cubicBezTo>
                  <a:cubicBezTo>
                    <a:pt x="88" y="28"/>
                    <a:pt x="87" y="28"/>
                    <a:pt x="86" y="28"/>
                  </a:cubicBezTo>
                  <a:cubicBezTo>
                    <a:pt x="86" y="28"/>
                    <a:pt x="77" y="28"/>
                    <a:pt x="74" y="28"/>
                  </a:cubicBezTo>
                  <a:cubicBezTo>
                    <a:pt x="71" y="28"/>
                    <a:pt x="68" y="29"/>
                    <a:pt x="67" y="30"/>
                  </a:cubicBezTo>
                  <a:cubicBezTo>
                    <a:pt x="67" y="30"/>
                    <a:pt x="66" y="30"/>
                    <a:pt x="66" y="31"/>
                  </a:cubicBezTo>
                  <a:cubicBezTo>
                    <a:pt x="66" y="32"/>
                    <a:pt x="67" y="32"/>
                    <a:pt x="68" y="33"/>
                  </a:cubicBezTo>
                  <a:cubicBezTo>
                    <a:pt x="69" y="34"/>
                    <a:pt x="69" y="34"/>
                    <a:pt x="69" y="34"/>
                  </a:cubicBezTo>
                  <a:cubicBezTo>
                    <a:pt x="69" y="35"/>
                    <a:pt x="69" y="35"/>
                    <a:pt x="69" y="35"/>
                  </a:cubicBezTo>
                  <a:cubicBezTo>
                    <a:pt x="69" y="35"/>
                    <a:pt x="65" y="40"/>
                    <a:pt x="64" y="42"/>
                  </a:cubicBezTo>
                  <a:cubicBezTo>
                    <a:pt x="62" y="43"/>
                    <a:pt x="61" y="44"/>
                    <a:pt x="58" y="44"/>
                  </a:cubicBezTo>
                  <a:cubicBezTo>
                    <a:pt x="56" y="43"/>
                    <a:pt x="53" y="44"/>
                    <a:pt x="52" y="44"/>
                  </a:cubicBezTo>
                  <a:cubicBezTo>
                    <a:pt x="52" y="44"/>
                    <a:pt x="46" y="45"/>
                    <a:pt x="46" y="46"/>
                  </a:cubicBezTo>
                  <a:cubicBezTo>
                    <a:pt x="45" y="46"/>
                    <a:pt x="43" y="47"/>
                    <a:pt x="42" y="47"/>
                  </a:cubicBezTo>
                  <a:cubicBezTo>
                    <a:pt x="41" y="47"/>
                    <a:pt x="41" y="47"/>
                    <a:pt x="41" y="47"/>
                  </a:cubicBezTo>
                  <a:cubicBezTo>
                    <a:pt x="41" y="47"/>
                    <a:pt x="36" y="50"/>
                    <a:pt x="36" y="50"/>
                  </a:cubicBezTo>
                  <a:cubicBezTo>
                    <a:pt x="35" y="51"/>
                    <a:pt x="35" y="50"/>
                    <a:pt x="35" y="50"/>
                  </a:cubicBezTo>
                  <a:cubicBezTo>
                    <a:pt x="34" y="48"/>
                    <a:pt x="32" y="47"/>
                    <a:pt x="32" y="46"/>
                  </a:cubicBezTo>
                  <a:cubicBezTo>
                    <a:pt x="31" y="46"/>
                    <a:pt x="30" y="46"/>
                    <a:pt x="30" y="47"/>
                  </a:cubicBezTo>
                  <a:cubicBezTo>
                    <a:pt x="30" y="47"/>
                    <a:pt x="29" y="48"/>
                    <a:pt x="29" y="48"/>
                  </a:cubicBezTo>
                  <a:cubicBezTo>
                    <a:pt x="29" y="49"/>
                    <a:pt x="29" y="49"/>
                    <a:pt x="28" y="49"/>
                  </a:cubicBezTo>
                  <a:cubicBezTo>
                    <a:pt x="27" y="49"/>
                    <a:pt x="24" y="50"/>
                    <a:pt x="22" y="50"/>
                  </a:cubicBezTo>
                  <a:cubicBezTo>
                    <a:pt x="20" y="51"/>
                    <a:pt x="17" y="51"/>
                    <a:pt x="16" y="51"/>
                  </a:cubicBezTo>
                  <a:cubicBezTo>
                    <a:pt x="16" y="51"/>
                    <a:pt x="15" y="52"/>
                    <a:pt x="15" y="52"/>
                  </a:cubicBezTo>
                  <a:cubicBezTo>
                    <a:pt x="14" y="53"/>
                    <a:pt x="13" y="54"/>
                    <a:pt x="13" y="55"/>
                  </a:cubicBezTo>
                  <a:cubicBezTo>
                    <a:pt x="12" y="55"/>
                    <a:pt x="12" y="56"/>
                    <a:pt x="12" y="56"/>
                  </a:cubicBezTo>
                  <a:cubicBezTo>
                    <a:pt x="12" y="56"/>
                    <a:pt x="9" y="61"/>
                    <a:pt x="8" y="62"/>
                  </a:cubicBezTo>
                  <a:cubicBezTo>
                    <a:pt x="8" y="62"/>
                    <a:pt x="7" y="65"/>
                    <a:pt x="7" y="66"/>
                  </a:cubicBezTo>
                  <a:cubicBezTo>
                    <a:pt x="6" y="66"/>
                    <a:pt x="5" y="70"/>
                    <a:pt x="4" y="71"/>
                  </a:cubicBezTo>
                  <a:cubicBezTo>
                    <a:pt x="2" y="72"/>
                    <a:pt x="1" y="72"/>
                    <a:pt x="0" y="72"/>
                  </a:cubicBezTo>
                  <a:cubicBezTo>
                    <a:pt x="0" y="72"/>
                    <a:pt x="0" y="72"/>
                    <a:pt x="0" y="73"/>
                  </a:cubicBezTo>
                  <a:cubicBezTo>
                    <a:pt x="1" y="73"/>
                    <a:pt x="3" y="75"/>
                    <a:pt x="3" y="77"/>
                  </a:cubicBezTo>
                  <a:cubicBezTo>
                    <a:pt x="3" y="79"/>
                    <a:pt x="2" y="82"/>
                    <a:pt x="2" y="83"/>
                  </a:cubicBezTo>
                  <a:cubicBezTo>
                    <a:pt x="2" y="83"/>
                    <a:pt x="2" y="84"/>
                    <a:pt x="2" y="84"/>
                  </a:cubicBezTo>
                  <a:cubicBezTo>
                    <a:pt x="2" y="85"/>
                    <a:pt x="4" y="89"/>
                    <a:pt x="4" y="89"/>
                  </a:cubicBezTo>
                  <a:cubicBezTo>
                    <a:pt x="4" y="89"/>
                    <a:pt x="4" y="94"/>
                    <a:pt x="4" y="94"/>
                  </a:cubicBezTo>
                  <a:cubicBezTo>
                    <a:pt x="4" y="94"/>
                    <a:pt x="4" y="95"/>
                    <a:pt x="5" y="95"/>
                  </a:cubicBezTo>
                  <a:cubicBezTo>
                    <a:pt x="5" y="95"/>
                    <a:pt x="6" y="96"/>
                    <a:pt x="7" y="97"/>
                  </a:cubicBezTo>
                  <a:cubicBezTo>
                    <a:pt x="7" y="97"/>
                    <a:pt x="11" y="102"/>
                    <a:pt x="11" y="102"/>
                  </a:cubicBezTo>
                  <a:cubicBezTo>
                    <a:pt x="11" y="103"/>
                    <a:pt x="11" y="103"/>
                    <a:pt x="11" y="103"/>
                  </a:cubicBezTo>
                  <a:cubicBezTo>
                    <a:pt x="10" y="103"/>
                    <a:pt x="10" y="103"/>
                    <a:pt x="10" y="103"/>
                  </a:cubicBezTo>
                  <a:cubicBezTo>
                    <a:pt x="9" y="103"/>
                    <a:pt x="9" y="103"/>
                    <a:pt x="9" y="104"/>
                  </a:cubicBezTo>
                  <a:cubicBezTo>
                    <a:pt x="10" y="104"/>
                    <a:pt x="12" y="108"/>
                    <a:pt x="12" y="109"/>
                  </a:cubicBezTo>
                  <a:cubicBezTo>
                    <a:pt x="13" y="109"/>
                    <a:pt x="15" y="111"/>
                    <a:pt x="15" y="112"/>
                  </a:cubicBezTo>
                  <a:cubicBezTo>
                    <a:pt x="16" y="112"/>
                    <a:pt x="20" y="115"/>
                    <a:pt x="21" y="116"/>
                  </a:cubicBezTo>
                  <a:cubicBezTo>
                    <a:pt x="22" y="116"/>
                    <a:pt x="25" y="119"/>
                    <a:pt x="25" y="122"/>
                  </a:cubicBezTo>
                  <a:cubicBezTo>
                    <a:pt x="25" y="122"/>
                    <a:pt x="25" y="123"/>
                    <a:pt x="25" y="123"/>
                  </a:cubicBezTo>
                  <a:cubicBezTo>
                    <a:pt x="25" y="124"/>
                    <a:pt x="26" y="128"/>
                    <a:pt x="26" y="130"/>
                  </a:cubicBezTo>
                  <a:cubicBezTo>
                    <a:pt x="26" y="130"/>
                    <a:pt x="26" y="130"/>
                    <a:pt x="27" y="129"/>
                  </a:cubicBezTo>
                  <a:cubicBezTo>
                    <a:pt x="27" y="129"/>
                    <a:pt x="30" y="123"/>
                    <a:pt x="30" y="122"/>
                  </a:cubicBezTo>
                  <a:cubicBezTo>
                    <a:pt x="30" y="120"/>
                    <a:pt x="30" y="117"/>
                    <a:pt x="31" y="116"/>
                  </a:cubicBezTo>
                  <a:cubicBezTo>
                    <a:pt x="31" y="115"/>
                    <a:pt x="31" y="114"/>
                    <a:pt x="31" y="113"/>
                  </a:cubicBezTo>
                  <a:cubicBezTo>
                    <a:pt x="31" y="113"/>
                    <a:pt x="31" y="111"/>
                    <a:pt x="33" y="111"/>
                  </a:cubicBezTo>
                  <a:cubicBezTo>
                    <a:pt x="35" y="110"/>
                    <a:pt x="39" y="109"/>
                    <a:pt x="41" y="109"/>
                  </a:cubicBezTo>
                  <a:cubicBezTo>
                    <a:pt x="43" y="109"/>
                    <a:pt x="44" y="108"/>
                    <a:pt x="44" y="108"/>
                  </a:cubicBezTo>
                  <a:cubicBezTo>
                    <a:pt x="45" y="108"/>
                    <a:pt x="56" y="109"/>
                    <a:pt x="57" y="109"/>
                  </a:cubicBezTo>
                  <a:cubicBezTo>
                    <a:pt x="57" y="109"/>
                    <a:pt x="59" y="110"/>
                    <a:pt x="59" y="109"/>
                  </a:cubicBezTo>
                  <a:cubicBezTo>
                    <a:pt x="60" y="109"/>
                    <a:pt x="60" y="109"/>
                    <a:pt x="60" y="109"/>
                  </a:cubicBezTo>
                  <a:cubicBezTo>
                    <a:pt x="60" y="109"/>
                    <a:pt x="61" y="110"/>
                    <a:pt x="62" y="111"/>
                  </a:cubicBezTo>
                  <a:cubicBezTo>
                    <a:pt x="62" y="111"/>
                    <a:pt x="62" y="111"/>
                    <a:pt x="62" y="110"/>
                  </a:cubicBezTo>
                  <a:cubicBezTo>
                    <a:pt x="62" y="105"/>
                    <a:pt x="62" y="103"/>
                    <a:pt x="62" y="102"/>
                  </a:cubicBezTo>
                  <a:cubicBezTo>
                    <a:pt x="62" y="101"/>
                    <a:pt x="62" y="101"/>
                    <a:pt x="61" y="100"/>
                  </a:cubicBezTo>
                  <a:cubicBezTo>
                    <a:pt x="61" y="99"/>
                    <a:pt x="61" y="99"/>
                    <a:pt x="62" y="98"/>
                  </a:cubicBezTo>
                  <a:cubicBezTo>
                    <a:pt x="63" y="98"/>
                    <a:pt x="64" y="98"/>
                    <a:pt x="65" y="97"/>
                  </a:cubicBezTo>
                  <a:cubicBezTo>
                    <a:pt x="66" y="96"/>
                    <a:pt x="69" y="91"/>
                    <a:pt x="69" y="91"/>
                  </a:cubicBezTo>
                  <a:cubicBezTo>
                    <a:pt x="69" y="90"/>
                    <a:pt x="69" y="90"/>
                    <a:pt x="70" y="89"/>
                  </a:cubicBezTo>
                  <a:cubicBezTo>
                    <a:pt x="71" y="89"/>
                    <a:pt x="74" y="87"/>
                    <a:pt x="77" y="87"/>
                  </a:cubicBezTo>
                  <a:cubicBezTo>
                    <a:pt x="80" y="87"/>
                    <a:pt x="81" y="88"/>
                    <a:pt x="81" y="88"/>
                  </a:cubicBezTo>
                  <a:cubicBezTo>
                    <a:pt x="81" y="88"/>
                    <a:pt x="81" y="89"/>
                    <a:pt x="81" y="89"/>
                  </a:cubicBezTo>
                  <a:cubicBezTo>
                    <a:pt x="82" y="89"/>
                    <a:pt x="83" y="89"/>
                    <a:pt x="83" y="89"/>
                  </a:cubicBezTo>
                  <a:cubicBezTo>
                    <a:pt x="83" y="90"/>
                    <a:pt x="89" y="95"/>
                    <a:pt x="89" y="95"/>
                  </a:cubicBezTo>
                  <a:cubicBezTo>
                    <a:pt x="89" y="95"/>
                    <a:pt x="90" y="96"/>
                    <a:pt x="90" y="96"/>
                  </a:cubicBezTo>
                  <a:cubicBezTo>
                    <a:pt x="91" y="96"/>
                    <a:pt x="103" y="99"/>
                    <a:pt x="103" y="99"/>
                  </a:cubicBezTo>
                  <a:cubicBezTo>
                    <a:pt x="103" y="99"/>
                    <a:pt x="104" y="100"/>
                    <a:pt x="104" y="100"/>
                  </a:cubicBezTo>
                  <a:cubicBezTo>
                    <a:pt x="104" y="100"/>
                    <a:pt x="113" y="100"/>
                    <a:pt x="114" y="101"/>
                  </a:cubicBezTo>
                  <a:cubicBezTo>
                    <a:pt x="115" y="101"/>
                    <a:pt x="119" y="101"/>
                    <a:pt x="119" y="101"/>
                  </a:cubicBezTo>
                  <a:cubicBezTo>
                    <a:pt x="119" y="101"/>
                    <a:pt x="119" y="101"/>
                    <a:pt x="119" y="101"/>
                  </a:cubicBezTo>
                  <a:cubicBezTo>
                    <a:pt x="120" y="100"/>
                    <a:pt x="123" y="94"/>
                    <a:pt x="124" y="93"/>
                  </a:cubicBezTo>
                  <a:cubicBezTo>
                    <a:pt x="125" y="92"/>
                    <a:pt x="125" y="91"/>
                    <a:pt x="126" y="91"/>
                  </a:cubicBezTo>
                  <a:cubicBezTo>
                    <a:pt x="127" y="92"/>
                    <a:pt x="129" y="92"/>
                    <a:pt x="129" y="93"/>
                  </a:cubicBezTo>
                  <a:cubicBezTo>
                    <a:pt x="130" y="93"/>
                    <a:pt x="132" y="95"/>
                    <a:pt x="133" y="95"/>
                  </a:cubicBezTo>
                  <a:cubicBezTo>
                    <a:pt x="135" y="95"/>
                    <a:pt x="137" y="93"/>
                    <a:pt x="138" y="93"/>
                  </a:cubicBezTo>
                  <a:cubicBezTo>
                    <a:pt x="139" y="92"/>
                    <a:pt x="146" y="89"/>
                    <a:pt x="146" y="89"/>
                  </a:cubicBezTo>
                  <a:cubicBezTo>
                    <a:pt x="146" y="89"/>
                    <a:pt x="147" y="89"/>
                    <a:pt x="147" y="88"/>
                  </a:cubicBezTo>
                  <a:cubicBezTo>
                    <a:pt x="148" y="88"/>
                    <a:pt x="149" y="87"/>
                    <a:pt x="149" y="88"/>
                  </a:cubicBezTo>
                  <a:cubicBezTo>
                    <a:pt x="150" y="88"/>
                    <a:pt x="151" y="89"/>
                    <a:pt x="151" y="89"/>
                  </a:cubicBezTo>
                  <a:cubicBezTo>
                    <a:pt x="152" y="89"/>
                    <a:pt x="151" y="90"/>
                    <a:pt x="152" y="90"/>
                  </a:cubicBezTo>
                  <a:cubicBezTo>
                    <a:pt x="153" y="90"/>
                    <a:pt x="160" y="89"/>
                    <a:pt x="161" y="88"/>
                  </a:cubicBezTo>
                  <a:cubicBezTo>
                    <a:pt x="162" y="88"/>
                    <a:pt x="162" y="87"/>
                    <a:pt x="162" y="86"/>
                  </a:cubicBezTo>
                  <a:cubicBezTo>
                    <a:pt x="162" y="85"/>
                    <a:pt x="162" y="84"/>
                    <a:pt x="163" y="84"/>
                  </a:cubicBezTo>
                  <a:cubicBezTo>
                    <a:pt x="164" y="83"/>
                    <a:pt x="165" y="84"/>
                    <a:pt x="167" y="84"/>
                  </a:cubicBezTo>
                  <a:cubicBezTo>
                    <a:pt x="168" y="85"/>
                    <a:pt x="170" y="86"/>
                    <a:pt x="171" y="86"/>
                  </a:cubicBezTo>
                  <a:cubicBezTo>
                    <a:pt x="172" y="86"/>
                    <a:pt x="174" y="85"/>
                    <a:pt x="177" y="87"/>
                  </a:cubicBezTo>
                  <a:cubicBezTo>
                    <a:pt x="180" y="88"/>
                    <a:pt x="182" y="88"/>
                    <a:pt x="183" y="87"/>
                  </a:cubicBezTo>
                  <a:cubicBezTo>
                    <a:pt x="185" y="87"/>
                    <a:pt x="187" y="85"/>
                    <a:pt x="191" y="87"/>
                  </a:cubicBezTo>
                  <a:cubicBezTo>
                    <a:pt x="192" y="87"/>
                    <a:pt x="192" y="88"/>
                    <a:pt x="193" y="88"/>
                  </a:cubicBezTo>
                  <a:cubicBezTo>
                    <a:pt x="193" y="87"/>
                    <a:pt x="192" y="86"/>
                    <a:pt x="192" y="86"/>
                  </a:cubicBezTo>
                  <a:cubicBezTo>
                    <a:pt x="192" y="85"/>
                    <a:pt x="191" y="83"/>
                    <a:pt x="191" y="8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8" name="Freeform 796">
              <a:extLst>
                <a:ext uri="{FF2B5EF4-FFF2-40B4-BE49-F238E27FC236}">
                  <a16:creationId xmlns="" xmlns:a16="http://schemas.microsoft.com/office/drawing/2014/main" id="{8227F2C3-9577-417A-8CA2-653274BAD2AD}"/>
                </a:ext>
              </a:extLst>
            </p:cNvPr>
            <p:cNvSpPr>
              <a:spLocks/>
            </p:cNvSpPr>
            <p:nvPr/>
          </p:nvSpPr>
          <p:spPr bwMode="auto">
            <a:xfrm>
              <a:off x="3082767" y="3038053"/>
              <a:ext cx="117767" cy="175540"/>
            </a:xfrm>
            <a:custGeom>
              <a:avLst/>
              <a:gdLst>
                <a:gd name="T0" fmla="*/ 105 w 114"/>
                <a:gd name="T1" fmla="*/ 79 h 170"/>
                <a:gd name="T2" fmla="*/ 98 w 114"/>
                <a:gd name="T3" fmla="*/ 68 h 170"/>
                <a:gd name="T4" fmla="*/ 83 w 114"/>
                <a:gd name="T5" fmla="*/ 54 h 170"/>
                <a:gd name="T6" fmla="*/ 84 w 114"/>
                <a:gd name="T7" fmla="*/ 47 h 170"/>
                <a:gd name="T8" fmla="*/ 93 w 114"/>
                <a:gd name="T9" fmla="*/ 47 h 170"/>
                <a:gd name="T10" fmla="*/ 101 w 114"/>
                <a:gd name="T11" fmla="*/ 46 h 170"/>
                <a:gd name="T12" fmla="*/ 103 w 114"/>
                <a:gd name="T13" fmla="*/ 44 h 170"/>
                <a:gd name="T14" fmla="*/ 98 w 114"/>
                <a:gd name="T15" fmla="*/ 34 h 170"/>
                <a:gd name="T16" fmla="*/ 97 w 114"/>
                <a:gd name="T17" fmla="*/ 19 h 170"/>
                <a:gd name="T18" fmla="*/ 95 w 114"/>
                <a:gd name="T19" fmla="*/ 12 h 170"/>
                <a:gd name="T20" fmla="*/ 90 w 114"/>
                <a:gd name="T21" fmla="*/ 4 h 170"/>
                <a:gd name="T22" fmla="*/ 82 w 114"/>
                <a:gd name="T23" fmla="*/ 0 h 170"/>
                <a:gd name="T24" fmla="*/ 85 w 114"/>
                <a:gd name="T25" fmla="*/ 10 h 170"/>
                <a:gd name="T26" fmla="*/ 91 w 114"/>
                <a:gd name="T27" fmla="*/ 19 h 170"/>
                <a:gd name="T28" fmla="*/ 84 w 114"/>
                <a:gd name="T29" fmla="*/ 27 h 170"/>
                <a:gd name="T30" fmla="*/ 77 w 114"/>
                <a:gd name="T31" fmla="*/ 33 h 170"/>
                <a:gd name="T32" fmla="*/ 72 w 114"/>
                <a:gd name="T33" fmla="*/ 45 h 170"/>
                <a:gd name="T34" fmla="*/ 70 w 114"/>
                <a:gd name="T35" fmla="*/ 51 h 170"/>
                <a:gd name="T36" fmla="*/ 65 w 114"/>
                <a:gd name="T37" fmla="*/ 57 h 170"/>
                <a:gd name="T38" fmla="*/ 55 w 114"/>
                <a:gd name="T39" fmla="*/ 73 h 170"/>
                <a:gd name="T40" fmla="*/ 49 w 114"/>
                <a:gd name="T41" fmla="*/ 88 h 170"/>
                <a:gd name="T42" fmla="*/ 47 w 114"/>
                <a:gd name="T43" fmla="*/ 93 h 170"/>
                <a:gd name="T44" fmla="*/ 40 w 114"/>
                <a:gd name="T45" fmla="*/ 99 h 170"/>
                <a:gd name="T46" fmla="*/ 34 w 114"/>
                <a:gd name="T47" fmla="*/ 92 h 170"/>
                <a:gd name="T48" fmla="*/ 30 w 114"/>
                <a:gd name="T49" fmla="*/ 92 h 170"/>
                <a:gd name="T50" fmla="*/ 28 w 114"/>
                <a:gd name="T51" fmla="*/ 93 h 170"/>
                <a:gd name="T52" fmla="*/ 18 w 114"/>
                <a:gd name="T53" fmla="*/ 97 h 170"/>
                <a:gd name="T54" fmla="*/ 16 w 114"/>
                <a:gd name="T55" fmla="*/ 98 h 170"/>
                <a:gd name="T56" fmla="*/ 7 w 114"/>
                <a:gd name="T57" fmla="*/ 107 h 170"/>
                <a:gd name="T58" fmla="*/ 5 w 114"/>
                <a:gd name="T59" fmla="*/ 115 h 170"/>
                <a:gd name="T60" fmla="*/ 0 w 114"/>
                <a:gd name="T61" fmla="*/ 126 h 170"/>
                <a:gd name="T62" fmla="*/ 2 w 114"/>
                <a:gd name="T63" fmla="*/ 127 h 170"/>
                <a:gd name="T64" fmla="*/ 9 w 114"/>
                <a:gd name="T65" fmla="*/ 135 h 170"/>
                <a:gd name="T66" fmla="*/ 17 w 114"/>
                <a:gd name="T67" fmla="*/ 136 h 170"/>
                <a:gd name="T68" fmla="*/ 16 w 114"/>
                <a:gd name="T69" fmla="*/ 140 h 170"/>
                <a:gd name="T70" fmla="*/ 20 w 114"/>
                <a:gd name="T71" fmla="*/ 160 h 170"/>
                <a:gd name="T72" fmla="*/ 42 w 114"/>
                <a:gd name="T73" fmla="*/ 163 h 170"/>
                <a:gd name="T74" fmla="*/ 58 w 114"/>
                <a:gd name="T75" fmla="*/ 161 h 170"/>
                <a:gd name="T76" fmla="*/ 71 w 114"/>
                <a:gd name="T77" fmla="*/ 163 h 170"/>
                <a:gd name="T78" fmla="*/ 95 w 114"/>
                <a:gd name="T79" fmla="*/ 164 h 170"/>
                <a:gd name="T80" fmla="*/ 100 w 114"/>
                <a:gd name="T81" fmla="*/ 166 h 170"/>
                <a:gd name="T82" fmla="*/ 109 w 114"/>
                <a:gd name="T83" fmla="*/ 167 h 170"/>
                <a:gd name="T84" fmla="*/ 112 w 114"/>
                <a:gd name="T85" fmla="*/ 169 h 170"/>
                <a:gd name="T86" fmla="*/ 113 w 114"/>
                <a:gd name="T87" fmla="*/ 155 h 170"/>
                <a:gd name="T88" fmla="*/ 103 w 114"/>
                <a:gd name="T89" fmla="*/ 144 h 170"/>
                <a:gd name="T90" fmla="*/ 98 w 114"/>
                <a:gd name="T91" fmla="*/ 135 h 170"/>
                <a:gd name="T92" fmla="*/ 95 w 114"/>
                <a:gd name="T93" fmla="*/ 129 h 170"/>
                <a:gd name="T94" fmla="*/ 92 w 114"/>
                <a:gd name="T95" fmla="*/ 121 h 170"/>
                <a:gd name="T96" fmla="*/ 91 w 114"/>
                <a:gd name="T97" fmla="*/ 109 h 170"/>
                <a:gd name="T98" fmla="*/ 92 w 114"/>
                <a:gd name="T99" fmla="*/ 103 h 170"/>
                <a:gd name="T100" fmla="*/ 100 w 114"/>
                <a:gd name="T101" fmla="*/ 88 h 170"/>
                <a:gd name="T102" fmla="*/ 104 w 114"/>
                <a:gd name="T103"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 h="170">
                  <a:moveTo>
                    <a:pt x="104" y="83"/>
                  </a:moveTo>
                  <a:cubicBezTo>
                    <a:pt x="104" y="82"/>
                    <a:pt x="105" y="80"/>
                    <a:pt x="105" y="80"/>
                  </a:cubicBezTo>
                  <a:cubicBezTo>
                    <a:pt x="105" y="80"/>
                    <a:pt x="105" y="79"/>
                    <a:pt x="105" y="79"/>
                  </a:cubicBezTo>
                  <a:cubicBezTo>
                    <a:pt x="104" y="79"/>
                    <a:pt x="103" y="77"/>
                    <a:pt x="103" y="77"/>
                  </a:cubicBezTo>
                  <a:cubicBezTo>
                    <a:pt x="102" y="76"/>
                    <a:pt x="100" y="70"/>
                    <a:pt x="100" y="70"/>
                  </a:cubicBezTo>
                  <a:cubicBezTo>
                    <a:pt x="100" y="70"/>
                    <a:pt x="99" y="68"/>
                    <a:pt x="98" y="68"/>
                  </a:cubicBezTo>
                  <a:cubicBezTo>
                    <a:pt x="98" y="68"/>
                    <a:pt x="98" y="67"/>
                    <a:pt x="98" y="67"/>
                  </a:cubicBezTo>
                  <a:cubicBezTo>
                    <a:pt x="98" y="67"/>
                    <a:pt x="87" y="57"/>
                    <a:pt x="86" y="57"/>
                  </a:cubicBezTo>
                  <a:cubicBezTo>
                    <a:pt x="86" y="56"/>
                    <a:pt x="84" y="54"/>
                    <a:pt x="83" y="54"/>
                  </a:cubicBezTo>
                  <a:cubicBezTo>
                    <a:pt x="83" y="53"/>
                    <a:pt x="83" y="53"/>
                    <a:pt x="82" y="52"/>
                  </a:cubicBezTo>
                  <a:cubicBezTo>
                    <a:pt x="81" y="52"/>
                    <a:pt x="81" y="51"/>
                    <a:pt x="81" y="50"/>
                  </a:cubicBezTo>
                  <a:cubicBezTo>
                    <a:pt x="82" y="49"/>
                    <a:pt x="84" y="47"/>
                    <a:pt x="84" y="47"/>
                  </a:cubicBezTo>
                  <a:cubicBezTo>
                    <a:pt x="84" y="46"/>
                    <a:pt x="85" y="46"/>
                    <a:pt x="85" y="46"/>
                  </a:cubicBezTo>
                  <a:cubicBezTo>
                    <a:pt x="85" y="46"/>
                    <a:pt x="88" y="46"/>
                    <a:pt x="89" y="46"/>
                  </a:cubicBezTo>
                  <a:cubicBezTo>
                    <a:pt x="89" y="46"/>
                    <a:pt x="93" y="47"/>
                    <a:pt x="93" y="47"/>
                  </a:cubicBezTo>
                  <a:cubicBezTo>
                    <a:pt x="93" y="47"/>
                    <a:pt x="94" y="47"/>
                    <a:pt x="95" y="47"/>
                  </a:cubicBezTo>
                  <a:cubicBezTo>
                    <a:pt x="95" y="47"/>
                    <a:pt x="98" y="46"/>
                    <a:pt x="98" y="46"/>
                  </a:cubicBezTo>
                  <a:cubicBezTo>
                    <a:pt x="99" y="46"/>
                    <a:pt x="100" y="46"/>
                    <a:pt x="101" y="46"/>
                  </a:cubicBezTo>
                  <a:cubicBezTo>
                    <a:pt x="101" y="47"/>
                    <a:pt x="104" y="47"/>
                    <a:pt x="106" y="46"/>
                  </a:cubicBezTo>
                  <a:cubicBezTo>
                    <a:pt x="107" y="46"/>
                    <a:pt x="106" y="46"/>
                    <a:pt x="106" y="46"/>
                  </a:cubicBezTo>
                  <a:cubicBezTo>
                    <a:pt x="106" y="46"/>
                    <a:pt x="104" y="44"/>
                    <a:pt x="103" y="44"/>
                  </a:cubicBezTo>
                  <a:cubicBezTo>
                    <a:pt x="102" y="43"/>
                    <a:pt x="100" y="40"/>
                    <a:pt x="100" y="39"/>
                  </a:cubicBezTo>
                  <a:cubicBezTo>
                    <a:pt x="100" y="39"/>
                    <a:pt x="98" y="36"/>
                    <a:pt x="98" y="35"/>
                  </a:cubicBezTo>
                  <a:cubicBezTo>
                    <a:pt x="98" y="35"/>
                    <a:pt x="98" y="35"/>
                    <a:pt x="98" y="34"/>
                  </a:cubicBezTo>
                  <a:cubicBezTo>
                    <a:pt x="98" y="33"/>
                    <a:pt x="97" y="31"/>
                    <a:pt x="97" y="30"/>
                  </a:cubicBezTo>
                  <a:cubicBezTo>
                    <a:pt x="97" y="30"/>
                    <a:pt x="97" y="29"/>
                    <a:pt x="97" y="29"/>
                  </a:cubicBezTo>
                  <a:cubicBezTo>
                    <a:pt x="99" y="24"/>
                    <a:pt x="97" y="19"/>
                    <a:pt x="97" y="19"/>
                  </a:cubicBezTo>
                  <a:cubicBezTo>
                    <a:pt x="97" y="18"/>
                    <a:pt x="97" y="17"/>
                    <a:pt x="97" y="17"/>
                  </a:cubicBezTo>
                  <a:cubicBezTo>
                    <a:pt x="97" y="17"/>
                    <a:pt x="96" y="15"/>
                    <a:pt x="95" y="14"/>
                  </a:cubicBezTo>
                  <a:cubicBezTo>
                    <a:pt x="95" y="13"/>
                    <a:pt x="95" y="12"/>
                    <a:pt x="95" y="12"/>
                  </a:cubicBezTo>
                  <a:cubicBezTo>
                    <a:pt x="95" y="8"/>
                    <a:pt x="93" y="7"/>
                    <a:pt x="93" y="6"/>
                  </a:cubicBezTo>
                  <a:cubicBezTo>
                    <a:pt x="92" y="6"/>
                    <a:pt x="90" y="5"/>
                    <a:pt x="90" y="4"/>
                  </a:cubicBezTo>
                  <a:cubicBezTo>
                    <a:pt x="90" y="4"/>
                    <a:pt x="90" y="4"/>
                    <a:pt x="90" y="4"/>
                  </a:cubicBezTo>
                  <a:cubicBezTo>
                    <a:pt x="90" y="4"/>
                    <a:pt x="89" y="2"/>
                    <a:pt x="89" y="1"/>
                  </a:cubicBezTo>
                  <a:cubicBezTo>
                    <a:pt x="89" y="1"/>
                    <a:pt x="88" y="1"/>
                    <a:pt x="88" y="1"/>
                  </a:cubicBezTo>
                  <a:cubicBezTo>
                    <a:pt x="82" y="0"/>
                    <a:pt x="82" y="0"/>
                    <a:pt x="82" y="0"/>
                  </a:cubicBezTo>
                  <a:cubicBezTo>
                    <a:pt x="83" y="0"/>
                    <a:pt x="83" y="1"/>
                    <a:pt x="83" y="1"/>
                  </a:cubicBezTo>
                  <a:cubicBezTo>
                    <a:pt x="83" y="3"/>
                    <a:pt x="84" y="9"/>
                    <a:pt x="84" y="9"/>
                  </a:cubicBezTo>
                  <a:cubicBezTo>
                    <a:pt x="84" y="9"/>
                    <a:pt x="84" y="10"/>
                    <a:pt x="85" y="10"/>
                  </a:cubicBezTo>
                  <a:cubicBezTo>
                    <a:pt x="85" y="10"/>
                    <a:pt x="88" y="11"/>
                    <a:pt x="91" y="14"/>
                  </a:cubicBezTo>
                  <a:cubicBezTo>
                    <a:pt x="91" y="14"/>
                    <a:pt x="91" y="14"/>
                    <a:pt x="91" y="15"/>
                  </a:cubicBezTo>
                  <a:cubicBezTo>
                    <a:pt x="91" y="16"/>
                    <a:pt x="90" y="19"/>
                    <a:pt x="91" y="19"/>
                  </a:cubicBezTo>
                  <a:cubicBezTo>
                    <a:pt x="91" y="20"/>
                    <a:pt x="91" y="22"/>
                    <a:pt x="90" y="23"/>
                  </a:cubicBezTo>
                  <a:cubicBezTo>
                    <a:pt x="89" y="25"/>
                    <a:pt x="85" y="27"/>
                    <a:pt x="85" y="27"/>
                  </a:cubicBezTo>
                  <a:cubicBezTo>
                    <a:pt x="85" y="27"/>
                    <a:pt x="84" y="27"/>
                    <a:pt x="84" y="27"/>
                  </a:cubicBezTo>
                  <a:cubicBezTo>
                    <a:pt x="83" y="27"/>
                    <a:pt x="82" y="27"/>
                    <a:pt x="80" y="28"/>
                  </a:cubicBezTo>
                  <a:cubicBezTo>
                    <a:pt x="79" y="30"/>
                    <a:pt x="79" y="31"/>
                    <a:pt x="79" y="31"/>
                  </a:cubicBezTo>
                  <a:cubicBezTo>
                    <a:pt x="78" y="32"/>
                    <a:pt x="78" y="32"/>
                    <a:pt x="77" y="33"/>
                  </a:cubicBezTo>
                  <a:cubicBezTo>
                    <a:pt x="77" y="33"/>
                    <a:pt x="75" y="36"/>
                    <a:pt x="75" y="36"/>
                  </a:cubicBezTo>
                  <a:cubicBezTo>
                    <a:pt x="75" y="37"/>
                    <a:pt x="74" y="42"/>
                    <a:pt x="73" y="44"/>
                  </a:cubicBezTo>
                  <a:cubicBezTo>
                    <a:pt x="73" y="44"/>
                    <a:pt x="72" y="44"/>
                    <a:pt x="72" y="45"/>
                  </a:cubicBezTo>
                  <a:cubicBezTo>
                    <a:pt x="72" y="45"/>
                    <a:pt x="71" y="46"/>
                    <a:pt x="71" y="46"/>
                  </a:cubicBezTo>
                  <a:cubicBezTo>
                    <a:pt x="71" y="46"/>
                    <a:pt x="70" y="46"/>
                    <a:pt x="70" y="47"/>
                  </a:cubicBezTo>
                  <a:cubicBezTo>
                    <a:pt x="70" y="47"/>
                    <a:pt x="71" y="50"/>
                    <a:pt x="70" y="51"/>
                  </a:cubicBezTo>
                  <a:cubicBezTo>
                    <a:pt x="70" y="52"/>
                    <a:pt x="70" y="53"/>
                    <a:pt x="69" y="53"/>
                  </a:cubicBezTo>
                  <a:cubicBezTo>
                    <a:pt x="68" y="53"/>
                    <a:pt x="68" y="53"/>
                    <a:pt x="67" y="54"/>
                  </a:cubicBezTo>
                  <a:cubicBezTo>
                    <a:pt x="67" y="54"/>
                    <a:pt x="65" y="55"/>
                    <a:pt x="65" y="57"/>
                  </a:cubicBezTo>
                  <a:cubicBezTo>
                    <a:pt x="65" y="58"/>
                    <a:pt x="64" y="64"/>
                    <a:pt x="63" y="65"/>
                  </a:cubicBezTo>
                  <a:cubicBezTo>
                    <a:pt x="62" y="65"/>
                    <a:pt x="61" y="67"/>
                    <a:pt x="58" y="68"/>
                  </a:cubicBezTo>
                  <a:cubicBezTo>
                    <a:pt x="56" y="69"/>
                    <a:pt x="55" y="71"/>
                    <a:pt x="55" y="73"/>
                  </a:cubicBezTo>
                  <a:cubicBezTo>
                    <a:pt x="55" y="73"/>
                    <a:pt x="56" y="73"/>
                    <a:pt x="55" y="74"/>
                  </a:cubicBezTo>
                  <a:cubicBezTo>
                    <a:pt x="55" y="75"/>
                    <a:pt x="49" y="87"/>
                    <a:pt x="49" y="87"/>
                  </a:cubicBezTo>
                  <a:cubicBezTo>
                    <a:pt x="49" y="87"/>
                    <a:pt x="48" y="87"/>
                    <a:pt x="49" y="88"/>
                  </a:cubicBezTo>
                  <a:cubicBezTo>
                    <a:pt x="49" y="88"/>
                    <a:pt x="50" y="89"/>
                    <a:pt x="50" y="89"/>
                  </a:cubicBezTo>
                  <a:cubicBezTo>
                    <a:pt x="50" y="89"/>
                    <a:pt x="50" y="90"/>
                    <a:pt x="50" y="90"/>
                  </a:cubicBezTo>
                  <a:cubicBezTo>
                    <a:pt x="49" y="90"/>
                    <a:pt x="48" y="91"/>
                    <a:pt x="47" y="93"/>
                  </a:cubicBezTo>
                  <a:cubicBezTo>
                    <a:pt x="46" y="94"/>
                    <a:pt x="44" y="98"/>
                    <a:pt x="43" y="98"/>
                  </a:cubicBezTo>
                  <a:cubicBezTo>
                    <a:pt x="43" y="98"/>
                    <a:pt x="43" y="99"/>
                    <a:pt x="43" y="99"/>
                  </a:cubicBezTo>
                  <a:cubicBezTo>
                    <a:pt x="42" y="99"/>
                    <a:pt x="40" y="99"/>
                    <a:pt x="40" y="99"/>
                  </a:cubicBezTo>
                  <a:cubicBezTo>
                    <a:pt x="40" y="99"/>
                    <a:pt x="40" y="100"/>
                    <a:pt x="40" y="99"/>
                  </a:cubicBezTo>
                  <a:cubicBezTo>
                    <a:pt x="39" y="99"/>
                    <a:pt x="35" y="93"/>
                    <a:pt x="35" y="93"/>
                  </a:cubicBezTo>
                  <a:cubicBezTo>
                    <a:pt x="35" y="93"/>
                    <a:pt x="35" y="92"/>
                    <a:pt x="34" y="92"/>
                  </a:cubicBezTo>
                  <a:cubicBezTo>
                    <a:pt x="34" y="92"/>
                    <a:pt x="32" y="90"/>
                    <a:pt x="31" y="89"/>
                  </a:cubicBezTo>
                  <a:cubicBezTo>
                    <a:pt x="31" y="89"/>
                    <a:pt x="31" y="89"/>
                    <a:pt x="31" y="90"/>
                  </a:cubicBezTo>
                  <a:cubicBezTo>
                    <a:pt x="31" y="91"/>
                    <a:pt x="30" y="92"/>
                    <a:pt x="30" y="92"/>
                  </a:cubicBezTo>
                  <a:cubicBezTo>
                    <a:pt x="30" y="92"/>
                    <a:pt x="30" y="92"/>
                    <a:pt x="29" y="92"/>
                  </a:cubicBezTo>
                  <a:cubicBezTo>
                    <a:pt x="29" y="92"/>
                    <a:pt x="28" y="93"/>
                    <a:pt x="28" y="93"/>
                  </a:cubicBezTo>
                  <a:cubicBezTo>
                    <a:pt x="28" y="93"/>
                    <a:pt x="28" y="93"/>
                    <a:pt x="28" y="93"/>
                  </a:cubicBezTo>
                  <a:cubicBezTo>
                    <a:pt x="27" y="92"/>
                    <a:pt x="25" y="91"/>
                    <a:pt x="24" y="91"/>
                  </a:cubicBezTo>
                  <a:cubicBezTo>
                    <a:pt x="22" y="92"/>
                    <a:pt x="19" y="96"/>
                    <a:pt x="19" y="96"/>
                  </a:cubicBezTo>
                  <a:cubicBezTo>
                    <a:pt x="19" y="96"/>
                    <a:pt x="18" y="97"/>
                    <a:pt x="18" y="97"/>
                  </a:cubicBezTo>
                  <a:cubicBezTo>
                    <a:pt x="18" y="97"/>
                    <a:pt x="18" y="98"/>
                    <a:pt x="18" y="98"/>
                  </a:cubicBezTo>
                  <a:cubicBezTo>
                    <a:pt x="18" y="98"/>
                    <a:pt x="18" y="98"/>
                    <a:pt x="17" y="98"/>
                  </a:cubicBezTo>
                  <a:cubicBezTo>
                    <a:pt x="17" y="98"/>
                    <a:pt x="17" y="98"/>
                    <a:pt x="16" y="98"/>
                  </a:cubicBezTo>
                  <a:cubicBezTo>
                    <a:pt x="16" y="99"/>
                    <a:pt x="14" y="100"/>
                    <a:pt x="14" y="100"/>
                  </a:cubicBezTo>
                  <a:cubicBezTo>
                    <a:pt x="14" y="100"/>
                    <a:pt x="12" y="102"/>
                    <a:pt x="11" y="103"/>
                  </a:cubicBezTo>
                  <a:cubicBezTo>
                    <a:pt x="10" y="104"/>
                    <a:pt x="7" y="107"/>
                    <a:pt x="7" y="107"/>
                  </a:cubicBezTo>
                  <a:cubicBezTo>
                    <a:pt x="7" y="107"/>
                    <a:pt x="7" y="108"/>
                    <a:pt x="7" y="108"/>
                  </a:cubicBezTo>
                  <a:cubicBezTo>
                    <a:pt x="6" y="108"/>
                    <a:pt x="5" y="109"/>
                    <a:pt x="5" y="111"/>
                  </a:cubicBezTo>
                  <a:cubicBezTo>
                    <a:pt x="5" y="113"/>
                    <a:pt x="5" y="115"/>
                    <a:pt x="5" y="115"/>
                  </a:cubicBezTo>
                  <a:cubicBezTo>
                    <a:pt x="5" y="115"/>
                    <a:pt x="5" y="116"/>
                    <a:pt x="4" y="117"/>
                  </a:cubicBezTo>
                  <a:cubicBezTo>
                    <a:pt x="4" y="118"/>
                    <a:pt x="2" y="121"/>
                    <a:pt x="2" y="123"/>
                  </a:cubicBezTo>
                  <a:cubicBezTo>
                    <a:pt x="1" y="124"/>
                    <a:pt x="0" y="125"/>
                    <a:pt x="0" y="126"/>
                  </a:cubicBezTo>
                  <a:cubicBezTo>
                    <a:pt x="0" y="126"/>
                    <a:pt x="0" y="126"/>
                    <a:pt x="0" y="127"/>
                  </a:cubicBezTo>
                  <a:cubicBezTo>
                    <a:pt x="0" y="127"/>
                    <a:pt x="1" y="128"/>
                    <a:pt x="1" y="128"/>
                  </a:cubicBezTo>
                  <a:cubicBezTo>
                    <a:pt x="2" y="128"/>
                    <a:pt x="2" y="127"/>
                    <a:pt x="2" y="127"/>
                  </a:cubicBezTo>
                  <a:cubicBezTo>
                    <a:pt x="2" y="127"/>
                    <a:pt x="3" y="126"/>
                    <a:pt x="4" y="127"/>
                  </a:cubicBezTo>
                  <a:cubicBezTo>
                    <a:pt x="5" y="127"/>
                    <a:pt x="5" y="128"/>
                    <a:pt x="6" y="129"/>
                  </a:cubicBezTo>
                  <a:cubicBezTo>
                    <a:pt x="6" y="129"/>
                    <a:pt x="6" y="134"/>
                    <a:pt x="9" y="135"/>
                  </a:cubicBezTo>
                  <a:cubicBezTo>
                    <a:pt x="12" y="136"/>
                    <a:pt x="14" y="137"/>
                    <a:pt x="15" y="136"/>
                  </a:cubicBezTo>
                  <a:cubicBezTo>
                    <a:pt x="15" y="135"/>
                    <a:pt x="14" y="135"/>
                    <a:pt x="15" y="134"/>
                  </a:cubicBezTo>
                  <a:cubicBezTo>
                    <a:pt x="17" y="134"/>
                    <a:pt x="17" y="135"/>
                    <a:pt x="17" y="136"/>
                  </a:cubicBezTo>
                  <a:cubicBezTo>
                    <a:pt x="16" y="137"/>
                    <a:pt x="17" y="137"/>
                    <a:pt x="18" y="137"/>
                  </a:cubicBezTo>
                  <a:cubicBezTo>
                    <a:pt x="18" y="137"/>
                    <a:pt x="19" y="137"/>
                    <a:pt x="17" y="138"/>
                  </a:cubicBezTo>
                  <a:cubicBezTo>
                    <a:pt x="16" y="139"/>
                    <a:pt x="16" y="139"/>
                    <a:pt x="16" y="140"/>
                  </a:cubicBezTo>
                  <a:cubicBezTo>
                    <a:pt x="17" y="141"/>
                    <a:pt x="18" y="143"/>
                    <a:pt x="19" y="144"/>
                  </a:cubicBezTo>
                  <a:cubicBezTo>
                    <a:pt x="20" y="146"/>
                    <a:pt x="21" y="147"/>
                    <a:pt x="21" y="149"/>
                  </a:cubicBezTo>
                  <a:cubicBezTo>
                    <a:pt x="21" y="152"/>
                    <a:pt x="20" y="157"/>
                    <a:pt x="20" y="160"/>
                  </a:cubicBezTo>
                  <a:cubicBezTo>
                    <a:pt x="24" y="163"/>
                    <a:pt x="24" y="163"/>
                    <a:pt x="24" y="163"/>
                  </a:cubicBezTo>
                  <a:cubicBezTo>
                    <a:pt x="24" y="163"/>
                    <a:pt x="24" y="163"/>
                    <a:pt x="25" y="163"/>
                  </a:cubicBezTo>
                  <a:cubicBezTo>
                    <a:pt x="25" y="163"/>
                    <a:pt x="37" y="163"/>
                    <a:pt x="42" y="163"/>
                  </a:cubicBezTo>
                  <a:cubicBezTo>
                    <a:pt x="42" y="162"/>
                    <a:pt x="42" y="161"/>
                    <a:pt x="44" y="161"/>
                  </a:cubicBezTo>
                  <a:cubicBezTo>
                    <a:pt x="47" y="161"/>
                    <a:pt x="51" y="161"/>
                    <a:pt x="52" y="161"/>
                  </a:cubicBezTo>
                  <a:cubicBezTo>
                    <a:pt x="53" y="161"/>
                    <a:pt x="57" y="161"/>
                    <a:pt x="58" y="161"/>
                  </a:cubicBezTo>
                  <a:cubicBezTo>
                    <a:pt x="58" y="161"/>
                    <a:pt x="70" y="161"/>
                    <a:pt x="70" y="161"/>
                  </a:cubicBezTo>
                  <a:cubicBezTo>
                    <a:pt x="70" y="161"/>
                    <a:pt x="70" y="161"/>
                    <a:pt x="70" y="162"/>
                  </a:cubicBezTo>
                  <a:cubicBezTo>
                    <a:pt x="71" y="162"/>
                    <a:pt x="71" y="163"/>
                    <a:pt x="71" y="163"/>
                  </a:cubicBezTo>
                  <a:cubicBezTo>
                    <a:pt x="75" y="163"/>
                    <a:pt x="87" y="163"/>
                    <a:pt x="90" y="163"/>
                  </a:cubicBezTo>
                  <a:cubicBezTo>
                    <a:pt x="90" y="163"/>
                    <a:pt x="90" y="162"/>
                    <a:pt x="91" y="163"/>
                  </a:cubicBezTo>
                  <a:cubicBezTo>
                    <a:pt x="91" y="163"/>
                    <a:pt x="93" y="164"/>
                    <a:pt x="95" y="164"/>
                  </a:cubicBezTo>
                  <a:cubicBezTo>
                    <a:pt x="95" y="164"/>
                    <a:pt x="95" y="164"/>
                    <a:pt x="95" y="165"/>
                  </a:cubicBezTo>
                  <a:cubicBezTo>
                    <a:pt x="95" y="165"/>
                    <a:pt x="95" y="165"/>
                    <a:pt x="96" y="166"/>
                  </a:cubicBezTo>
                  <a:cubicBezTo>
                    <a:pt x="97" y="166"/>
                    <a:pt x="99" y="166"/>
                    <a:pt x="100" y="166"/>
                  </a:cubicBezTo>
                  <a:cubicBezTo>
                    <a:pt x="100" y="166"/>
                    <a:pt x="101" y="166"/>
                    <a:pt x="101" y="166"/>
                  </a:cubicBezTo>
                  <a:cubicBezTo>
                    <a:pt x="102" y="166"/>
                    <a:pt x="102" y="166"/>
                    <a:pt x="103" y="166"/>
                  </a:cubicBezTo>
                  <a:cubicBezTo>
                    <a:pt x="104" y="166"/>
                    <a:pt x="107" y="166"/>
                    <a:pt x="109" y="167"/>
                  </a:cubicBezTo>
                  <a:cubicBezTo>
                    <a:pt x="109" y="167"/>
                    <a:pt x="110" y="168"/>
                    <a:pt x="110" y="169"/>
                  </a:cubicBezTo>
                  <a:cubicBezTo>
                    <a:pt x="111" y="169"/>
                    <a:pt x="111" y="169"/>
                    <a:pt x="112" y="170"/>
                  </a:cubicBezTo>
                  <a:cubicBezTo>
                    <a:pt x="112" y="170"/>
                    <a:pt x="112" y="170"/>
                    <a:pt x="112" y="169"/>
                  </a:cubicBezTo>
                  <a:cubicBezTo>
                    <a:pt x="112" y="168"/>
                    <a:pt x="112" y="164"/>
                    <a:pt x="113" y="163"/>
                  </a:cubicBezTo>
                  <a:cubicBezTo>
                    <a:pt x="113" y="162"/>
                    <a:pt x="114" y="162"/>
                    <a:pt x="114" y="162"/>
                  </a:cubicBezTo>
                  <a:cubicBezTo>
                    <a:pt x="114" y="160"/>
                    <a:pt x="113" y="156"/>
                    <a:pt x="113" y="155"/>
                  </a:cubicBezTo>
                  <a:cubicBezTo>
                    <a:pt x="113" y="155"/>
                    <a:pt x="113" y="154"/>
                    <a:pt x="113" y="154"/>
                  </a:cubicBezTo>
                  <a:cubicBezTo>
                    <a:pt x="113" y="151"/>
                    <a:pt x="110" y="148"/>
                    <a:pt x="109" y="148"/>
                  </a:cubicBezTo>
                  <a:cubicBezTo>
                    <a:pt x="108" y="147"/>
                    <a:pt x="104" y="144"/>
                    <a:pt x="103" y="144"/>
                  </a:cubicBezTo>
                  <a:cubicBezTo>
                    <a:pt x="103" y="143"/>
                    <a:pt x="101" y="141"/>
                    <a:pt x="100" y="141"/>
                  </a:cubicBezTo>
                  <a:cubicBezTo>
                    <a:pt x="100" y="140"/>
                    <a:pt x="98" y="136"/>
                    <a:pt x="97" y="136"/>
                  </a:cubicBezTo>
                  <a:cubicBezTo>
                    <a:pt x="97" y="135"/>
                    <a:pt x="97" y="135"/>
                    <a:pt x="98" y="135"/>
                  </a:cubicBezTo>
                  <a:cubicBezTo>
                    <a:pt x="98" y="135"/>
                    <a:pt x="98" y="135"/>
                    <a:pt x="99" y="135"/>
                  </a:cubicBezTo>
                  <a:cubicBezTo>
                    <a:pt x="99" y="135"/>
                    <a:pt x="99" y="135"/>
                    <a:pt x="99" y="134"/>
                  </a:cubicBezTo>
                  <a:cubicBezTo>
                    <a:pt x="99" y="134"/>
                    <a:pt x="95" y="129"/>
                    <a:pt x="95" y="129"/>
                  </a:cubicBezTo>
                  <a:cubicBezTo>
                    <a:pt x="94" y="128"/>
                    <a:pt x="93" y="127"/>
                    <a:pt x="93" y="127"/>
                  </a:cubicBezTo>
                  <a:cubicBezTo>
                    <a:pt x="92" y="127"/>
                    <a:pt x="92" y="126"/>
                    <a:pt x="92" y="126"/>
                  </a:cubicBezTo>
                  <a:cubicBezTo>
                    <a:pt x="92" y="126"/>
                    <a:pt x="92" y="121"/>
                    <a:pt x="92" y="121"/>
                  </a:cubicBezTo>
                  <a:cubicBezTo>
                    <a:pt x="92" y="121"/>
                    <a:pt x="90" y="117"/>
                    <a:pt x="90" y="116"/>
                  </a:cubicBezTo>
                  <a:cubicBezTo>
                    <a:pt x="90" y="116"/>
                    <a:pt x="90" y="115"/>
                    <a:pt x="90" y="115"/>
                  </a:cubicBezTo>
                  <a:cubicBezTo>
                    <a:pt x="90" y="114"/>
                    <a:pt x="91" y="111"/>
                    <a:pt x="91" y="109"/>
                  </a:cubicBezTo>
                  <a:cubicBezTo>
                    <a:pt x="91" y="107"/>
                    <a:pt x="89" y="105"/>
                    <a:pt x="88" y="105"/>
                  </a:cubicBezTo>
                  <a:cubicBezTo>
                    <a:pt x="88" y="104"/>
                    <a:pt x="88" y="104"/>
                    <a:pt x="88" y="104"/>
                  </a:cubicBezTo>
                  <a:cubicBezTo>
                    <a:pt x="89" y="104"/>
                    <a:pt x="90" y="104"/>
                    <a:pt x="92" y="103"/>
                  </a:cubicBezTo>
                  <a:cubicBezTo>
                    <a:pt x="93" y="102"/>
                    <a:pt x="94" y="98"/>
                    <a:pt x="95" y="98"/>
                  </a:cubicBezTo>
                  <a:cubicBezTo>
                    <a:pt x="95" y="97"/>
                    <a:pt x="96" y="94"/>
                    <a:pt x="96" y="94"/>
                  </a:cubicBezTo>
                  <a:cubicBezTo>
                    <a:pt x="97" y="93"/>
                    <a:pt x="100" y="88"/>
                    <a:pt x="100" y="88"/>
                  </a:cubicBezTo>
                  <a:cubicBezTo>
                    <a:pt x="100" y="88"/>
                    <a:pt x="100" y="87"/>
                    <a:pt x="101" y="87"/>
                  </a:cubicBezTo>
                  <a:cubicBezTo>
                    <a:pt x="101" y="86"/>
                    <a:pt x="102" y="85"/>
                    <a:pt x="103" y="84"/>
                  </a:cubicBezTo>
                  <a:cubicBezTo>
                    <a:pt x="103" y="84"/>
                    <a:pt x="104" y="83"/>
                    <a:pt x="104" y="8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799" name="Freeform 797">
              <a:extLst>
                <a:ext uri="{FF2B5EF4-FFF2-40B4-BE49-F238E27FC236}">
                  <a16:creationId xmlns="" xmlns:a16="http://schemas.microsoft.com/office/drawing/2014/main" id="{71CEF8F4-169D-4210-A34E-6128DBCFBB0A}"/>
                </a:ext>
              </a:extLst>
            </p:cNvPr>
            <p:cNvSpPr>
              <a:spLocks/>
            </p:cNvSpPr>
            <p:nvPr/>
          </p:nvSpPr>
          <p:spPr bwMode="auto">
            <a:xfrm>
              <a:off x="3159427" y="2871401"/>
              <a:ext cx="161097" cy="252200"/>
            </a:xfrm>
            <a:custGeom>
              <a:avLst/>
              <a:gdLst>
                <a:gd name="T0" fmla="*/ 2 w 156"/>
                <a:gd name="T1" fmla="*/ 151 h 243"/>
                <a:gd name="T2" fmla="*/ 8 w 156"/>
                <a:gd name="T3" fmla="*/ 160 h 243"/>
                <a:gd name="T4" fmla="*/ 15 w 156"/>
                <a:gd name="T5" fmla="*/ 161 h 243"/>
                <a:gd name="T6" fmla="*/ 16 w 156"/>
                <a:gd name="T7" fmla="*/ 164 h 243"/>
                <a:gd name="T8" fmla="*/ 21 w 156"/>
                <a:gd name="T9" fmla="*/ 172 h 243"/>
                <a:gd name="T10" fmla="*/ 23 w 156"/>
                <a:gd name="T11" fmla="*/ 177 h 243"/>
                <a:gd name="T12" fmla="*/ 23 w 156"/>
                <a:gd name="T13" fmla="*/ 189 h 243"/>
                <a:gd name="T14" fmla="*/ 24 w 156"/>
                <a:gd name="T15" fmla="*/ 194 h 243"/>
                <a:gd name="T16" fmla="*/ 26 w 156"/>
                <a:gd name="T17" fmla="*/ 199 h 243"/>
                <a:gd name="T18" fmla="*/ 32 w 156"/>
                <a:gd name="T19" fmla="*/ 206 h 243"/>
                <a:gd name="T20" fmla="*/ 27 w 156"/>
                <a:gd name="T21" fmla="*/ 206 h 243"/>
                <a:gd name="T22" fmla="*/ 21 w 156"/>
                <a:gd name="T23" fmla="*/ 207 h 243"/>
                <a:gd name="T24" fmla="*/ 15 w 156"/>
                <a:gd name="T25" fmla="*/ 206 h 243"/>
                <a:gd name="T26" fmla="*/ 10 w 156"/>
                <a:gd name="T27" fmla="*/ 207 h 243"/>
                <a:gd name="T28" fmla="*/ 8 w 156"/>
                <a:gd name="T29" fmla="*/ 212 h 243"/>
                <a:gd name="T30" fmla="*/ 12 w 156"/>
                <a:gd name="T31" fmla="*/ 217 h 243"/>
                <a:gd name="T32" fmla="*/ 24 w 156"/>
                <a:gd name="T33" fmla="*/ 228 h 243"/>
                <a:gd name="T34" fmla="*/ 29 w 156"/>
                <a:gd name="T35" fmla="*/ 237 h 243"/>
                <a:gd name="T36" fmla="*/ 31 w 156"/>
                <a:gd name="T37" fmla="*/ 240 h 243"/>
                <a:gd name="T38" fmla="*/ 36 w 156"/>
                <a:gd name="T39" fmla="*/ 242 h 243"/>
                <a:gd name="T40" fmla="*/ 43 w 156"/>
                <a:gd name="T41" fmla="*/ 240 h 243"/>
                <a:gd name="T42" fmla="*/ 46 w 156"/>
                <a:gd name="T43" fmla="*/ 238 h 243"/>
                <a:gd name="T44" fmla="*/ 50 w 156"/>
                <a:gd name="T45" fmla="*/ 242 h 243"/>
                <a:gd name="T46" fmla="*/ 56 w 156"/>
                <a:gd name="T47" fmla="*/ 239 h 243"/>
                <a:gd name="T48" fmla="*/ 66 w 156"/>
                <a:gd name="T49" fmla="*/ 236 h 243"/>
                <a:gd name="T50" fmla="*/ 78 w 156"/>
                <a:gd name="T51" fmla="*/ 234 h 243"/>
                <a:gd name="T52" fmla="*/ 83 w 156"/>
                <a:gd name="T53" fmla="*/ 226 h 243"/>
                <a:gd name="T54" fmla="*/ 80 w 156"/>
                <a:gd name="T55" fmla="*/ 223 h 243"/>
                <a:gd name="T56" fmla="*/ 88 w 156"/>
                <a:gd name="T57" fmla="*/ 220 h 243"/>
                <a:gd name="T58" fmla="*/ 104 w 156"/>
                <a:gd name="T59" fmla="*/ 218 h 243"/>
                <a:gd name="T60" fmla="*/ 121 w 156"/>
                <a:gd name="T61" fmla="*/ 201 h 243"/>
                <a:gd name="T62" fmla="*/ 123 w 156"/>
                <a:gd name="T63" fmla="*/ 196 h 243"/>
                <a:gd name="T64" fmla="*/ 131 w 156"/>
                <a:gd name="T65" fmla="*/ 192 h 243"/>
                <a:gd name="T66" fmla="*/ 139 w 156"/>
                <a:gd name="T67" fmla="*/ 192 h 243"/>
                <a:gd name="T68" fmla="*/ 140 w 156"/>
                <a:gd name="T69" fmla="*/ 187 h 243"/>
                <a:gd name="T70" fmla="*/ 134 w 156"/>
                <a:gd name="T71" fmla="*/ 175 h 243"/>
                <a:gd name="T72" fmla="*/ 133 w 156"/>
                <a:gd name="T73" fmla="*/ 173 h 243"/>
                <a:gd name="T74" fmla="*/ 128 w 156"/>
                <a:gd name="T75" fmla="*/ 166 h 243"/>
                <a:gd name="T76" fmla="*/ 127 w 156"/>
                <a:gd name="T77" fmla="*/ 159 h 243"/>
                <a:gd name="T78" fmla="*/ 128 w 156"/>
                <a:gd name="T79" fmla="*/ 151 h 243"/>
                <a:gd name="T80" fmla="*/ 131 w 156"/>
                <a:gd name="T81" fmla="*/ 146 h 243"/>
                <a:gd name="T82" fmla="*/ 133 w 156"/>
                <a:gd name="T83" fmla="*/ 142 h 243"/>
                <a:gd name="T84" fmla="*/ 132 w 156"/>
                <a:gd name="T85" fmla="*/ 138 h 243"/>
                <a:gd name="T86" fmla="*/ 137 w 156"/>
                <a:gd name="T87" fmla="*/ 132 h 243"/>
                <a:gd name="T88" fmla="*/ 142 w 156"/>
                <a:gd name="T89" fmla="*/ 120 h 243"/>
                <a:gd name="T90" fmla="*/ 155 w 156"/>
                <a:gd name="T91" fmla="*/ 120 h 243"/>
                <a:gd name="T92" fmla="*/ 156 w 156"/>
                <a:gd name="T93" fmla="*/ 75 h 243"/>
                <a:gd name="T94" fmla="*/ 41 w 156"/>
                <a:gd name="T95" fmla="*/ 2 h 243"/>
                <a:gd name="T96" fmla="*/ 22 w 156"/>
                <a:gd name="T97" fmla="*/ 8 h 243"/>
                <a:gd name="T98" fmla="*/ 25 w 156"/>
                <a:gd name="T99" fmla="*/ 22 h 243"/>
                <a:gd name="T100" fmla="*/ 31 w 156"/>
                <a:gd name="T101" fmla="*/ 39 h 243"/>
                <a:gd name="T102" fmla="*/ 37 w 156"/>
                <a:gd name="T103" fmla="*/ 50 h 243"/>
                <a:gd name="T104" fmla="*/ 31 w 156"/>
                <a:gd name="T105" fmla="*/ 79 h 243"/>
                <a:gd name="T106" fmla="*/ 30 w 156"/>
                <a:gd name="T107" fmla="*/ 101 h 243"/>
                <a:gd name="T108" fmla="*/ 22 w 156"/>
                <a:gd name="T109" fmla="*/ 109 h 243"/>
                <a:gd name="T110" fmla="*/ 2 w 156"/>
                <a:gd name="T111" fmla="*/ 137 h 243"/>
                <a:gd name="T112" fmla="*/ 0 w 156"/>
                <a:gd name="T113" fmla="*/ 140 h 243"/>
                <a:gd name="T114" fmla="*/ 2 w 156"/>
                <a:gd name="T115" fmla="*/ 15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243">
                  <a:moveTo>
                    <a:pt x="2" y="150"/>
                  </a:moveTo>
                  <a:cubicBezTo>
                    <a:pt x="2" y="150"/>
                    <a:pt x="2" y="151"/>
                    <a:pt x="2" y="151"/>
                  </a:cubicBezTo>
                  <a:cubicBezTo>
                    <a:pt x="3" y="152"/>
                    <a:pt x="8" y="158"/>
                    <a:pt x="8" y="159"/>
                  </a:cubicBezTo>
                  <a:cubicBezTo>
                    <a:pt x="8" y="159"/>
                    <a:pt x="8" y="159"/>
                    <a:pt x="8" y="160"/>
                  </a:cubicBezTo>
                  <a:cubicBezTo>
                    <a:pt x="14" y="161"/>
                    <a:pt x="14" y="161"/>
                    <a:pt x="14" y="161"/>
                  </a:cubicBezTo>
                  <a:cubicBezTo>
                    <a:pt x="14" y="161"/>
                    <a:pt x="15" y="161"/>
                    <a:pt x="15" y="161"/>
                  </a:cubicBezTo>
                  <a:cubicBezTo>
                    <a:pt x="15" y="162"/>
                    <a:pt x="16" y="164"/>
                    <a:pt x="16" y="164"/>
                  </a:cubicBezTo>
                  <a:cubicBezTo>
                    <a:pt x="16" y="164"/>
                    <a:pt x="16" y="164"/>
                    <a:pt x="16" y="164"/>
                  </a:cubicBezTo>
                  <a:cubicBezTo>
                    <a:pt x="16" y="165"/>
                    <a:pt x="18" y="166"/>
                    <a:pt x="19" y="166"/>
                  </a:cubicBezTo>
                  <a:cubicBezTo>
                    <a:pt x="19" y="167"/>
                    <a:pt x="21" y="168"/>
                    <a:pt x="21" y="172"/>
                  </a:cubicBezTo>
                  <a:cubicBezTo>
                    <a:pt x="21" y="172"/>
                    <a:pt x="21" y="173"/>
                    <a:pt x="21" y="174"/>
                  </a:cubicBezTo>
                  <a:cubicBezTo>
                    <a:pt x="22" y="175"/>
                    <a:pt x="23" y="177"/>
                    <a:pt x="23" y="177"/>
                  </a:cubicBezTo>
                  <a:cubicBezTo>
                    <a:pt x="23" y="177"/>
                    <a:pt x="23" y="178"/>
                    <a:pt x="23" y="179"/>
                  </a:cubicBezTo>
                  <a:cubicBezTo>
                    <a:pt x="23" y="179"/>
                    <a:pt x="25" y="184"/>
                    <a:pt x="23" y="189"/>
                  </a:cubicBezTo>
                  <a:cubicBezTo>
                    <a:pt x="23" y="189"/>
                    <a:pt x="23" y="190"/>
                    <a:pt x="23" y="190"/>
                  </a:cubicBezTo>
                  <a:cubicBezTo>
                    <a:pt x="23" y="191"/>
                    <a:pt x="24" y="193"/>
                    <a:pt x="24" y="194"/>
                  </a:cubicBezTo>
                  <a:cubicBezTo>
                    <a:pt x="24" y="195"/>
                    <a:pt x="24" y="195"/>
                    <a:pt x="24" y="195"/>
                  </a:cubicBezTo>
                  <a:cubicBezTo>
                    <a:pt x="24" y="196"/>
                    <a:pt x="26" y="199"/>
                    <a:pt x="26" y="199"/>
                  </a:cubicBezTo>
                  <a:cubicBezTo>
                    <a:pt x="26" y="200"/>
                    <a:pt x="28" y="203"/>
                    <a:pt x="29" y="204"/>
                  </a:cubicBezTo>
                  <a:cubicBezTo>
                    <a:pt x="30" y="204"/>
                    <a:pt x="32" y="206"/>
                    <a:pt x="32" y="206"/>
                  </a:cubicBezTo>
                  <a:cubicBezTo>
                    <a:pt x="32" y="206"/>
                    <a:pt x="33" y="206"/>
                    <a:pt x="32" y="206"/>
                  </a:cubicBezTo>
                  <a:cubicBezTo>
                    <a:pt x="30" y="207"/>
                    <a:pt x="27" y="207"/>
                    <a:pt x="27" y="206"/>
                  </a:cubicBezTo>
                  <a:cubicBezTo>
                    <a:pt x="26" y="206"/>
                    <a:pt x="25" y="206"/>
                    <a:pt x="24" y="206"/>
                  </a:cubicBezTo>
                  <a:cubicBezTo>
                    <a:pt x="24" y="206"/>
                    <a:pt x="21" y="207"/>
                    <a:pt x="21" y="207"/>
                  </a:cubicBezTo>
                  <a:cubicBezTo>
                    <a:pt x="20" y="207"/>
                    <a:pt x="19" y="207"/>
                    <a:pt x="19" y="207"/>
                  </a:cubicBezTo>
                  <a:cubicBezTo>
                    <a:pt x="19" y="207"/>
                    <a:pt x="15" y="206"/>
                    <a:pt x="15" y="206"/>
                  </a:cubicBezTo>
                  <a:cubicBezTo>
                    <a:pt x="14" y="206"/>
                    <a:pt x="11" y="206"/>
                    <a:pt x="11" y="206"/>
                  </a:cubicBezTo>
                  <a:cubicBezTo>
                    <a:pt x="11" y="206"/>
                    <a:pt x="10" y="206"/>
                    <a:pt x="10" y="207"/>
                  </a:cubicBezTo>
                  <a:cubicBezTo>
                    <a:pt x="10" y="207"/>
                    <a:pt x="8" y="209"/>
                    <a:pt x="7" y="210"/>
                  </a:cubicBezTo>
                  <a:cubicBezTo>
                    <a:pt x="7" y="211"/>
                    <a:pt x="7" y="212"/>
                    <a:pt x="8" y="212"/>
                  </a:cubicBezTo>
                  <a:cubicBezTo>
                    <a:pt x="9" y="213"/>
                    <a:pt x="9" y="213"/>
                    <a:pt x="9" y="214"/>
                  </a:cubicBezTo>
                  <a:cubicBezTo>
                    <a:pt x="10" y="214"/>
                    <a:pt x="12" y="216"/>
                    <a:pt x="12" y="217"/>
                  </a:cubicBezTo>
                  <a:cubicBezTo>
                    <a:pt x="13" y="217"/>
                    <a:pt x="24" y="227"/>
                    <a:pt x="24" y="227"/>
                  </a:cubicBezTo>
                  <a:cubicBezTo>
                    <a:pt x="24" y="227"/>
                    <a:pt x="24" y="228"/>
                    <a:pt x="24" y="228"/>
                  </a:cubicBezTo>
                  <a:cubicBezTo>
                    <a:pt x="25" y="228"/>
                    <a:pt x="26" y="230"/>
                    <a:pt x="26" y="230"/>
                  </a:cubicBezTo>
                  <a:cubicBezTo>
                    <a:pt x="26" y="230"/>
                    <a:pt x="28" y="236"/>
                    <a:pt x="29" y="237"/>
                  </a:cubicBezTo>
                  <a:cubicBezTo>
                    <a:pt x="29" y="237"/>
                    <a:pt x="30" y="239"/>
                    <a:pt x="31" y="239"/>
                  </a:cubicBezTo>
                  <a:cubicBezTo>
                    <a:pt x="31" y="239"/>
                    <a:pt x="31" y="240"/>
                    <a:pt x="31" y="240"/>
                  </a:cubicBezTo>
                  <a:cubicBezTo>
                    <a:pt x="31" y="240"/>
                    <a:pt x="30" y="242"/>
                    <a:pt x="30" y="243"/>
                  </a:cubicBezTo>
                  <a:cubicBezTo>
                    <a:pt x="31" y="243"/>
                    <a:pt x="34" y="243"/>
                    <a:pt x="36" y="242"/>
                  </a:cubicBezTo>
                  <a:cubicBezTo>
                    <a:pt x="38" y="242"/>
                    <a:pt x="41" y="241"/>
                    <a:pt x="42" y="241"/>
                  </a:cubicBezTo>
                  <a:cubicBezTo>
                    <a:pt x="43" y="241"/>
                    <a:pt x="43" y="241"/>
                    <a:pt x="43" y="240"/>
                  </a:cubicBezTo>
                  <a:cubicBezTo>
                    <a:pt x="43" y="240"/>
                    <a:pt x="44" y="239"/>
                    <a:pt x="44" y="239"/>
                  </a:cubicBezTo>
                  <a:cubicBezTo>
                    <a:pt x="44" y="238"/>
                    <a:pt x="45" y="238"/>
                    <a:pt x="46" y="238"/>
                  </a:cubicBezTo>
                  <a:cubicBezTo>
                    <a:pt x="46" y="239"/>
                    <a:pt x="48" y="240"/>
                    <a:pt x="49" y="242"/>
                  </a:cubicBezTo>
                  <a:cubicBezTo>
                    <a:pt x="49" y="242"/>
                    <a:pt x="49" y="243"/>
                    <a:pt x="50" y="242"/>
                  </a:cubicBezTo>
                  <a:cubicBezTo>
                    <a:pt x="50" y="242"/>
                    <a:pt x="55" y="239"/>
                    <a:pt x="55" y="239"/>
                  </a:cubicBezTo>
                  <a:cubicBezTo>
                    <a:pt x="55" y="239"/>
                    <a:pt x="55" y="239"/>
                    <a:pt x="56" y="239"/>
                  </a:cubicBezTo>
                  <a:cubicBezTo>
                    <a:pt x="57" y="239"/>
                    <a:pt x="59" y="238"/>
                    <a:pt x="60" y="238"/>
                  </a:cubicBezTo>
                  <a:cubicBezTo>
                    <a:pt x="60" y="237"/>
                    <a:pt x="66" y="236"/>
                    <a:pt x="66" y="236"/>
                  </a:cubicBezTo>
                  <a:cubicBezTo>
                    <a:pt x="67" y="236"/>
                    <a:pt x="70" y="235"/>
                    <a:pt x="72" y="236"/>
                  </a:cubicBezTo>
                  <a:cubicBezTo>
                    <a:pt x="75" y="236"/>
                    <a:pt x="76" y="235"/>
                    <a:pt x="78" y="234"/>
                  </a:cubicBezTo>
                  <a:cubicBezTo>
                    <a:pt x="79" y="232"/>
                    <a:pt x="83" y="227"/>
                    <a:pt x="83" y="227"/>
                  </a:cubicBezTo>
                  <a:cubicBezTo>
                    <a:pt x="83" y="227"/>
                    <a:pt x="83" y="227"/>
                    <a:pt x="83" y="226"/>
                  </a:cubicBezTo>
                  <a:cubicBezTo>
                    <a:pt x="83" y="226"/>
                    <a:pt x="83" y="226"/>
                    <a:pt x="82" y="225"/>
                  </a:cubicBezTo>
                  <a:cubicBezTo>
                    <a:pt x="81" y="224"/>
                    <a:pt x="80" y="224"/>
                    <a:pt x="80" y="223"/>
                  </a:cubicBezTo>
                  <a:cubicBezTo>
                    <a:pt x="80" y="222"/>
                    <a:pt x="81" y="222"/>
                    <a:pt x="81" y="222"/>
                  </a:cubicBezTo>
                  <a:cubicBezTo>
                    <a:pt x="82" y="221"/>
                    <a:pt x="85" y="220"/>
                    <a:pt x="88" y="220"/>
                  </a:cubicBezTo>
                  <a:cubicBezTo>
                    <a:pt x="91" y="220"/>
                    <a:pt x="100" y="220"/>
                    <a:pt x="100" y="220"/>
                  </a:cubicBezTo>
                  <a:cubicBezTo>
                    <a:pt x="101" y="220"/>
                    <a:pt x="102" y="220"/>
                    <a:pt x="104" y="218"/>
                  </a:cubicBezTo>
                  <a:cubicBezTo>
                    <a:pt x="106" y="217"/>
                    <a:pt x="108" y="215"/>
                    <a:pt x="109" y="214"/>
                  </a:cubicBezTo>
                  <a:cubicBezTo>
                    <a:pt x="110" y="214"/>
                    <a:pt x="121" y="201"/>
                    <a:pt x="121" y="201"/>
                  </a:cubicBezTo>
                  <a:cubicBezTo>
                    <a:pt x="121" y="201"/>
                    <a:pt x="122" y="199"/>
                    <a:pt x="122" y="198"/>
                  </a:cubicBezTo>
                  <a:cubicBezTo>
                    <a:pt x="122" y="197"/>
                    <a:pt x="122" y="196"/>
                    <a:pt x="123" y="196"/>
                  </a:cubicBezTo>
                  <a:cubicBezTo>
                    <a:pt x="124" y="195"/>
                    <a:pt x="126" y="195"/>
                    <a:pt x="127" y="194"/>
                  </a:cubicBezTo>
                  <a:cubicBezTo>
                    <a:pt x="127" y="194"/>
                    <a:pt x="131" y="192"/>
                    <a:pt x="131" y="192"/>
                  </a:cubicBezTo>
                  <a:cubicBezTo>
                    <a:pt x="131" y="192"/>
                    <a:pt x="132" y="192"/>
                    <a:pt x="132" y="192"/>
                  </a:cubicBezTo>
                  <a:cubicBezTo>
                    <a:pt x="132" y="192"/>
                    <a:pt x="136" y="192"/>
                    <a:pt x="139" y="192"/>
                  </a:cubicBezTo>
                  <a:cubicBezTo>
                    <a:pt x="140" y="192"/>
                    <a:pt x="141" y="188"/>
                    <a:pt x="141" y="187"/>
                  </a:cubicBezTo>
                  <a:cubicBezTo>
                    <a:pt x="141" y="187"/>
                    <a:pt x="140" y="187"/>
                    <a:pt x="140" y="187"/>
                  </a:cubicBezTo>
                  <a:cubicBezTo>
                    <a:pt x="132" y="181"/>
                    <a:pt x="135" y="176"/>
                    <a:pt x="136" y="176"/>
                  </a:cubicBezTo>
                  <a:cubicBezTo>
                    <a:pt x="136" y="175"/>
                    <a:pt x="135" y="175"/>
                    <a:pt x="134" y="175"/>
                  </a:cubicBezTo>
                  <a:cubicBezTo>
                    <a:pt x="133" y="176"/>
                    <a:pt x="133" y="175"/>
                    <a:pt x="133" y="175"/>
                  </a:cubicBezTo>
                  <a:cubicBezTo>
                    <a:pt x="133" y="175"/>
                    <a:pt x="133" y="174"/>
                    <a:pt x="133" y="173"/>
                  </a:cubicBezTo>
                  <a:cubicBezTo>
                    <a:pt x="133" y="173"/>
                    <a:pt x="131" y="166"/>
                    <a:pt x="131" y="165"/>
                  </a:cubicBezTo>
                  <a:cubicBezTo>
                    <a:pt x="130" y="164"/>
                    <a:pt x="129" y="165"/>
                    <a:pt x="128" y="166"/>
                  </a:cubicBezTo>
                  <a:cubicBezTo>
                    <a:pt x="128" y="167"/>
                    <a:pt x="126" y="167"/>
                    <a:pt x="124" y="165"/>
                  </a:cubicBezTo>
                  <a:cubicBezTo>
                    <a:pt x="123" y="164"/>
                    <a:pt x="126" y="160"/>
                    <a:pt x="127" y="159"/>
                  </a:cubicBezTo>
                  <a:cubicBezTo>
                    <a:pt x="128" y="159"/>
                    <a:pt x="130" y="157"/>
                    <a:pt x="130" y="156"/>
                  </a:cubicBezTo>
                  <a:cubicBezTo>
                    <a:pt x="131" y="155"/>
                    <a:pt x="129" y="152"/>
                    <a:pt x="128" y="151"/>
                  </a:cubicBezTo>
                  <a:cubicBezTo>
                    <a:pt x="128" y="150"/>
                    <a:pt x="128" y="150"/>
                    <a:pt x="128" y="148"/>
                  </a:cubicBezTo>
                  <a:cubicBezTo>
                    <a:pt x="129" y="147"/>
                    <a:pt x="131" y="146"/>
                    <a:pt x="131" y="146"/>
                  </a:cubicBezTo>
                  <a:cubicBezTo>
                    <a:pt x="132" y="145"/>
                    <a:pt x="133" y="144"/>
                    <a:pt x="134" y="144"/>
                  </a:cubicBezTo>
                  <a:cubicBezTo>
                    <a:pt x="135" y="144"/>
                    <a:pt x="134" y="143"/>
                    <a:pt x="133" y="142"/>
                  </a:cubicBezTo>
                  <a:cubicBezTo>
                    <a:pt x="133" y="142"/>
                    <a:pt x="133" y="141"/>
                    <a:pt x="133" y="140"/>
                  </a:cubicBezTo>
                  <a:cubicBezTo>
                    <a:pt x="133" y="140"/>
                    <a:pt x="133" y="139"/>
                    <a:pt x="132" y="138"/>
                  </a:cubicBezTo>
                  <a:cubicBezTo>
                    <a:pt x="132" y="137"/>
                    <a:pt x="133" y="137"/>
                    <a:pt x="135" y="136"/>
                  </a:cubicBezTo>
                  <a:cubicBezTo>
                    <a:pt x="137" y="135"/>
                    <a:pt x="137" y="133"/>
                    <a:pt x="137" y="132"/>
                  </a:cubicBezTo>
                  <a:cubicBezTo>
                    <a:pt x="138" y="131"/>
                    <a:pt x="139" y="125"/>
                    <a:pt x="140" y="124"/>
                  </a:cubicBezTo>
                  <a:cubicBezTo>
                    <a:pt x="140" y="122"/>
                    <a:pt x="142" y="121"/>
                    <a:pt x="142" y="120"/>
                  </a:cubicBezTo>
                  <a:cubicBezTo>
                    <a:pt x="143" y="120"/>
                    <a:pt x="144" y="120"/>
                    <a:pt x="144" y="120"/>
                  </a:cubicBezTo>
                  <a:cubicBezTo>
                    <a:pt x="144" y="120"/>
                    <a:pt x="155" y="120"/>
                    <a:pt x="155" y="120"/>
                  </a:cubicBezTo>
                  <a:cubicBezTo>
                    <a:pt x="156" y="120"/>
                    <a:pt x="156" y="119"/>
                    <a:pt x="156" y="119"/>
                  </a:cubicBezTo>
                  <a:cubicBezTo>
                    <a:pt x="156" y="75"/>
                    <a:pt x="156" y="75"/>
                    <a:pt x="156" y="75"/>
                  </a:cubicBezTo>
                  <a:cubicBezTo>
                    <a:pt x="156" y="75"/>
                    <a:pt x="156" y="67"/>
                    <a:pt x="156" y="62"/>
                  </a:cubicBezTo>
                  <a:cubicBezTo>
                    <a:pt x="143" y="55"/>
                    <a:pt x="44" y="4"/>
                    <a:pt x="41" y="2"/>
                  </a:cubicBezTo>
                  <a:cubicBezTo>
                    <a:pt x="37" y="0"/>
                    <a:pt x="34" y="1"/>
                    <a:pt x="33" y="2"/>
                  </a:cubicBezTo>
                  <a:cubicBezTo>
                    <a:pt x="33" y="2"/>
                    <a:pt x="27" y="5"/>
                    <a:pt x="22" y="8"/>
                  </a:cubicBezTo>
                  <a:cubicBezTo>
                    <a:pt x="23" y="11"/>
                    <a:pt x="24" y="18"/>
                    <a:pt x="25" y="19"/>
                  </a:cubicBezTo>
                  <a:cubicBezTo>
                    <a:pt x="25" y="20"/>
                    <a:pt x="25" y="21"/>
                    <a:pt x="25" y="22"/>
                  </a:cubicBezTo>
                  <a:cubicBezTo>
                    <a:pt x="25" y="23"/>
                    <a:pt x="25" y="29"/>
                    <a:pt x="27" y="32"/>
                  </a:cubicBezTo>
                  <a:cubicBezTo>
                    <a:pt x="28" y="35"/>
                    <a:pt x="31" y="38"/>
                    <a:pt x="31" y="39"/>
                  </a:cubicBezTo>
                  <a:cubicBezTo>
                    <a:pt x="31" y="40"/>
                    <a:pt x="31" y="42"/>
                    <a:pt x="32" y="44"/>
                  </a:cubicBezTo>
                  <a:cubicBezTo>
                    <a:pt x="34" y="45"/>
                    <a:pt x="38" y="48"/>
                    <a:pt x="37" y="50"/>
                  </a:cubicBezTo>
                  <a:cubicBezTo>
                    <a:pt x="35" y="52"/>
                    <a:pt x="33" y="55"/>
                    <a:pt x="33" y="57"/>
                  </a:cubicBezTo>
                  <a:cubicBezTo>
                    <a:pt x="33" y="59"/>
                    <a:pt x="31" y="77"/>
                    <a:pt x="31" y="79"/>
                  </a:cubicBezTo>
                  <a:cubicBezTo>
                    <a:pt x="31" y="80"/>
                    <a:pt x="30" y="99"/>
                    <a:pt x="30" y="100"/>
                  </a:cubicBezTo>
                  <a:cubicBezTo>
                    <a:pt x="30" y="101"/>
                    <a:pt x="30" y="101"/>
                    <a:pt x="30" y="101"/>
                  </a:cubicBezTo>
                  <a:cubicBezTo>
                    <a:pt x="30" y="101"/>
                    <a:pt x="29" y="102"/>
                    <a:pt x="29" y="102"/>
                  </a:cubicBezTo>
                  <a:cubicBezTo>
                    <a:pt x="29" y="103"/>
                    <a:pt x="23" y="109"/>
                    <a:pt x="22" y="109"/>
                  </a:cubicBezTo>
                  <a:cubicBezTo>
                    <a:pt x="22" y="110"/>
                    <a:pt x="13" y="119"/>
                    <a:pt x="11" y="122"/>
                  </a:cubicBezTo>
                  <a:cubicBezTo>
                    <a:pt x="9" y="126"/>
                    <a:pt x="2" y="137"/>
                    <a:pt x="2" y="137"/>
                  </a:cubicBezTo>
                  <a:cubicBezTo>
                    <a:pt x="2" y="138"/>
                    <a:pt x="1" y="138"/>
                    <a:pt x="1" y="138"/>
                  </a:cubicBezTo>
                  <a:cubicBezTo>
                    <a:pt x="1" y="138"/>
                    <a:pt x="0" y="138"/>
                    <a:pt x="0" y="140"/>
                  </a:cubicBezTo>
                  <a:cubicBezTo>
                    <a:pt x="0" y="141"/>
                    <a:pt x="1" y="146"/>
                    <a:pt x="1" y="147"/>
                  </a:cubicBezTo>
                  <a:cubicBezTo>
                    <a:pt x="1" y="148"/>
                    <a:pt x="1" y="149"/>
                    <a:pt x="2" y="15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0" name="Freeform 798">
              <a:extLst>
                <a:ext uri="{FF2B5EF4-FFF2-40B4-BE49-F238E27FC236}">
                  <a16:creationId xmlns="" xmlns:a16="http://schemas.microsoft.com/office/drawing/2014/main" id="{E31B6434-D668-46CD-A87F-65FD429AAFC0}"/>
                </a:ext>
              </a:extLst>
            </p:cNvPr>
            <p:cNvSpPr>
              <a:spLocks/>
            </p:cNvSpPr>
            <p:nvPr/>
          </p:nvSpPr>
          <p:spPr bwMode="auto">
            <a:xfrm>
              <a:off x="2991664" y="3025831"/>
              <a:ext cx="184428" cy="148876"/>
            </a:xfrm>
            <a:custGeom>
              <a:avLst/>
              <a:gdLst>
                <a:gd name="T0" fmla="*/ 163 w 178"/>
                <a:gd name="T1" fmla="*/ 3 h 144"/>
                <a:gd name="T2" fmla="*/ 156 w 178"/>
                <a:gd name="T3" fmla="*/ 3 h 144"/>
                <a:gd name="T4" fmla="*/ 145 w 178"/>
                <a:gd name="T5" fmla="*/ 11 h 144"/>
                <a:gd name="T6" fmla="*/ 130 w 178"/>
                <a:gd name="T7" fmla="*/ 7 h 144"/>
                <a:gd name="T8" fmla="*/ 110 w 178"/>
                <a:gd name="T9" fmla="*/ 10 h 144"/>
                <a:gd name="T10" fmla="*/ 95 w 178"/>
                <a:gd name="T11" fmla="*/ 15 h 144"/>
                <a:gd name="T12" fmla="*/ 83 w 178"/>
                <a:gd name="T13" fmla="*/ 9 h 144"/>
                <a:gd name="T14" fmla="*/ 65 w 178"/>
                <a:gd name="T15" fmla="*/ 13 h 144"/>
                <a:gd name="T16" fmla="*/ 50 w 178"/>
                <a:gd name="T17" fmla="*/ 2 h 144"/>
                <a:gd name="T18" fmla="*/ 30 w 178"/>
                <a:gd name="T19" fmla="*/ 2 h 144"/>
                <a:gd name="T20" fmla="*/ 22 w 178"/>
                <a:gd name="T21" fmla="*/ 8 h 144"/>
                <a:gd name="T22" fmla="*/ 16 w 178"/>
                <a:gd name="T23" fmla="*/ 19 h 144"/>
                <a:gd name="T24" fmla="*/ 14 w 178"/>
                <a:gd name="T25" fmla="*/ 33 h 144"/>
                <a:gd name="T26" fmla="*/ 16 w 178"/>
                <a:gd name="T27" fmla="*/ 41 h 144"/>
                <a:gd name="T28" fmla="*/ 17 w 178"/>
                <a:gd name="T29" fmla="*/ 49 h 144"/>
                <a:gd name="T30" fmla="*/ 14 w 178"/>
                <a:gd name="T31" fmla="*/ 57 h 144"/>
                <a:gd name="T32" fmla="*/ 7 w 178"/>
                <a:gd name="T33" fmla="*/ 70 h 144"/>
                <a:gd name="T34" fmla="*/ 2 w 178"/>
                <a:gd name="T35" fmla="*/ 75 h 144"/>
                <a:gd name="T36" fmla="*/ 1 w 178"/>
                <a:gd name="T37" fmla="*/ 82 h 144"/>
                <a:gd name="T38" fmla="*/ 0 w 178"/>
                <a:gd name="T39" fmla="*/ 90 h 144"/>
                <a:gd name="T40" fmla="*/ 2 w 178"/>
                <a:gd name="T41" fmla="*/ 100 h 144"/>
                <a:gd name="T42" fmla="*/ 2 w 178"/>
                <a:gd name="T43" fmla="*/ 107 h 144"/>
                <a:gd name="T44" fmla="*/ 1 w 178"/>
                <a:gd name="T45" fmla="*/ 113 h 144"/>
                <a:gd name="T46" fmla="*/ 14 w 178"/>
                <a:gd name="T47" fmla="*/ 110 h 144"/>
                <a:gd name="T48" fmla="*/ 36 w 178"/>
                <a:gd name="T49" fmla="*/ 121 h 144"/>
                <a:gd name="T50" fmla="*/ 41 w 178"/>
                <a:gd name="T51" fmla="*/ 123 h 144"/>
                <a:gd name="T52" fmla="*/ 42 w 178"/>
                <a:gd name="T53" fmla="*/ 126 h 144"/>
                <a:gd name="T54" fmla="*/ 53 w 178"/>
                <a:gd name="T55" fmla="*/ 143 h 144"/>
                <a:gd name="T56" fmla="*/ 59 w 178"/>
                <a:gd name="T57" fmla="*/ 142 h 144"/>
                <a:gd name="T58" fmla="*/ 64 w 178"/>
                <a:gd name="T59" fmla="*/ 140 h 144"/>
                <a:gd name="T60" fmla="*/ 69 w 178"/>
                <a:gd name="T61" fmla="*/ 138 h 144"/>
                <a:gd name="T62" fmla="*/ 78 w 178"/>
                <a:gd name="T63" fmla="*/ 140 h 144"/>
                <a:gd name="T64" fmla="*/ 87 w 178"/>
                <a:gd name="T65" fmla="*/ 138 h 144"/>
                <a:gd name="T66" fmla="*/ 92 w 178"/>
                <a:gd name="T67" fmla="*/ 127 h 144"/>
                <a:gd name="T68" fmla="*/ 94 w 178"/>
                <a:gd name="T69" fmla="*/ 119 h 144"/>
                <a:gd name="T70" fmla="*/ 103 w 178"/>
                <a:gd name="T71" fmla="*/ 110 h 144"/>
                <a:gd name="T72" fmla="*/ 105 w 178"/>
                <a:gd name="T73" fmla="*/ 109 h 144"/>
                <a:gd name="T74" fmla="*/ 115 w 178"/>
                <a:gd name="T75" fmla="*/ 105 h 144"/>
                <a:gd name="T76" fmla="*/ 117 w 178"/>
                <a:gd name="T77" fmla="*/ 104 h 144"/>
                <a:gd name="T78" fmla="*/ 121 w 178"/>
                <a:gd name="T79" fmla="*/ 104 h 144"/>
                <a:gd name="T80" fmla="*/ 127 w 178"/>
                <a:gd name="T81" fmla="*/ 111 h 144"/>
                <a:gd name="T82" fmla="*/ 134 w 178"/>
                <a:gd name="T83" fmla="*/ 105 h 144"/>
                <a:gd name="T84" fmla="*/ 136 w 178"/>
                <a:gd name="T85" fmla="*/ 100 h 144"/>
                <a:gd name="T86" fmla="*/ 142 w 178"/>
                <a:gd name="T87" fmla="*/ 85 h 144"/>
                <a:gd name="T88" fmla="*/ 152 w 178"/>
                <a:gd name="T89" fmla="*/ 69 h 144"/>
                <a:gd name="T90" fmla="*/ 157 w 178"/>
                <a:gd name="T91" fmla="*/ 63 h 144"/>
                <a:gd name="T92" fmla="*/ 159 w 178"/>
                <a:gd name="T93" fmla="*/ 57 h 144"/>
                <a:gd name="T94" fmla="*/ 164 w 178"/>
                <a:gd name="T95" fmla="*/ 45 h 144"/>
                <a:gd name="T96" fmla="*/ 171 w 178"/>
                <a:gd name="T97" fmla="*/ 39 h 144"/>
                <a:gd name="T98" fmla="*/ 178 w 178"/>
                <a:gd name="T99" fmla="*/ 31 h 144"/>
                <a:gd name="T100" fmla="*/ 172 w 178"/>
                <a:gd name="T101" fmla="*/ 22 h 144"/>
                <a:gd name="T102" fmla="*/ 169 w 178"/>
                <a:gd name="T10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8" h="144">
                  <a:moveTo>
                    <a:pt x="169" y="12"/>
                  </a:moveTo>
                  <a:cubicBezTo>
                    <a:pt x="169" y="11"/>
                    <a:pt x="169" y="11"/>
                    <a:pt x="169" y="11"/>
                  </a:cubicBezTo>
                  <a:cubicBezTo>
                    <a:pt x="169" y="10"/>
                    <a:pt x="164" y="4"/>
                    <a:pt x="163" y="3"/>
                  </a:cubicBezTo>
                  <a:cubicBezTo>
                    <a:pt x="163" y="3"/>
                    <a:pt x="163" y="2"/>
                    <a:pt x="163" y="2"/>
                  </a:cubicBezTo>
                  <a:cubicBezTo>
                    <a:pt x="162" y="2"/>
                    <a:pt x="161" y="2"/>
                    <a:pt x="160" y="2"/>
                  </a:cubicBezTo>
                  <a:cubicBezTo>
                    <a:pt x="160" y="2"/>
                    <a:pt x="157" y="3"/>
                    <a:pt x="156" y="3"/>
                  </a:cubicBezTo>
                  <a:cubicBezTo>
                    <a:pt x="156" y="4"/>
                    <a:pt x="154" y="5"/>
                    <a:pt x="153" y="5"/>
                  </a:cubicBezTo>
                  <a:cubicBezTo>
                    <a:pt x="151" y="6"/>
                    <a:pt x="150" y="7"/>
                    <a:pt x="150" y="7"/>
                  </a:cubicBezTo>
                  <a:cubicBezTo>
                    <a:pt x="150" y="7"/>
                    <a:pt x="145" y="11"/>
                    <a:pt x="145" y="11"/>
                  </a:cubicBezTo>
                  <a:cubicBezTo>
                    <a:pt x="145" y="12"/>
                    <a:pt x="144" y="12"/>
                    <a:pt x="144" y="12"/>
                  </a:cubicBezTo>
                  <a:cubicBezTo>
                    <a:pt x="144" y="12"/>
                    <a:pt x="143" y="11"/>
                    <a:pt x="140" y="10"/>
                  </a:cubicBezTo>
                  <a:cubicBezTo>
                    <a:pt x="138" y="9"/>
                    <a:pt x="132" y="7"/>
                    <a:pt x="130" y="7"/>
                  </a:cubicBezTo>
                  <a:cubicBezTo>
                    <a:pt x="128" y="7"/>
                    <a:pt x="120" y="7"/>
                    <a:pt x="119" y="7"/>
                  </a:cubicBezTo>
                  <a:cubicBezTo>
                    <a:pt x="119" y="7"/>
                    <a:pt x="118" y="7"/>
                    <a:pt x="116" y="8"/>
                  </a:cubicBezTo>
                  <a:cubicBezTo>
                    <a:pt x="114" y="8"/>
                    <a:pt x="111" y="9"/>
                    <a:pt x="110" y="10"/>
                  </a:cubicBezTo>
                  <a:cubicBezTo>
                    <a:pt x="108" y="10"/>
                    <a:pt x="104" y="15"/>
                    <a:pt x="104" y="16"/>
                  </a:cubicBezTo>
                  <a:cubicBezTo>
                    <a:pt x="104" y="16"/>
                    <a:pt x="103" y="16"/>
                    <a:pt x="103" y="16"/>
                  </a:cubicBezTo>
                  <a:cubicBezTo>
                    <a:pt x="103" y="16"/>
                    <a:pt x="95" y="15"/>
                    <a:pt x="95" y="15"/>
                  </a:cubicBezTo>
                  <a:cubicBezTo>
                    <a:pt x="95" y="15"/>
                    <a:pt x="94" y="15"/>
                    <a:pt x="94" y="15"/>
                  </a:cubicBezTo>
                  <a:cubicBezTo>
                    <a:pt x="94" y="15"/>
                    <a:pt x="89" y="12"/>
                    <a:pt x="88" y="12"/>
                  </a:cubicBezTo>
                  <a:cubicBezTo>
                    <a:pt x="87" y="12"/>
                    <a:pt x="86" y="11"/>
                    <a:pt x="83" y="9"/>
                  </a:cubicBezTo>
                  <a:cubicBezTo>
                    <a:pt x="79" y="7"/>
                    <a:pt x="75" y="8"/>
                    <a:pt x="74" y="9"/>
                  </a:cubicBezTo>
                  <a:cubicBezTo>
                    <a:pt x="73" y="9"/>
                    <a:pt x="66" y="12"/>
                    <a:pt x="66" y="13"/>
                  </a:cubicBezTo>
                  <a:cubicBezTo>
                    <a:pt x="65" y="13"/>
                    <a:pt x="65" y="13"/>
                    <a:pt x="65" y="13"/>
                  </a:cubicBezTo>
                  <a:cubicBezTo>
                    <a:pt x="65" y="13"/>
                    <a:pt x="59" y="7"/>
                    <a:pt x="58" y="6"/>
                  </a:cubicBezTo>
                  <a:cubicBezTo>
                    <a:pt x="58" y="6"/>
                    <a:pt x="55" y="3"/>
                    <a:pt x="54" y="3"/>
                  </a:cubicBezTo>
                  <a:cubicBezTo>
                    <a:pt x="54" y="2"/>
                    <a:pt x="51" y="2"/>
                    <a:pt x="50" y="2"/>
                  </a:cubicBezTo>
                  <a:cubicBezTo>
                    <a:pt x="48" y="1"/>
                    <a:pt x="45" y="0"/>
                    <a:pt x="44" y="0"/>
                  </a:cubicBezTo>
                  <a:cubicBezTo>
                    <a:pt x="43" y="0"/>
                    <a:pt x="40" y="0"/>
                    <a:pt x="39" y="0"/>
                  </a:cubicBezTo>
                  <a:cubicBezTo>
                    <a:pt x="39" y="0"/>
                    <a:pt x="30" y="2"/>
                    <a:pt x="30" y="2"/>
                  </a:cubicBezTo>
                  <a:cubicBezTo>
                    <a:pt x="29" y="2"/>
                    <a:pt x="29" y="2"/>
                    <a:pt x="29" y="2"/>
                  </a:cubicBezTo>
                  <a:cubicBezTo>
                    <a:pt x="29" y="3"/>
                    <a:pt x="25" y="4"/>
                    <a:pt x="23" y="5"/>
                  </a:cubicBezTo>
                  <a:cubicBezTo>
                    <a:pt x="22" y="6"/>
                    <a:pt x="22" y="8"/>
                    <a:pt x="22" y="8"/>
                  </a:cubicBezTo>
                  <a:cubicBezTo>
                    <a:pt x="22" y="9"/>
                    <a:pt x="22" y="9"/>
                    <a:pt x="22" y="9"/>
                  </a:cubicBezTo>
                  <a:cubicBezTo>
                    <a:pt x="22" y="10"/>
                    <a:pt x="18" y="16"/>
                    <a:pt x="18" y="17"/>
                  </a:cubicBezTo>
                  <a:cubicBezTo>
                    <a:pt x="18" y="18"/>
                    <a:pt x="17" y="19"/>
                    <a:pt x="16" y="19"/>
                  </a:cubicBezTo>
                  <a:cubicBezTo>
                    <a:pt x="15" y="20"/>
                    <a:pt x="15" y="21"/>
                    <a:pt x="15" y="23"/>
                  </a:cubicBezTo>
                  <a:cubicBezTo>
                    <a:pt x="15" y="24"/>
                    <a:pt x="14" y="30"/>
                    <a:pt x="14" y="31"/>
                  </a:cubicBezTo>
                  <a:cubicBezTo>
                    <a:pt x="14" y="32"/>
                    <a:pt x="14" y="32"/>
                    <a:pt x="14" y="33"/>
                  </a:cubicBezTo>
                  <a:cubicBezTo>
                    <a:pt x="14" y="34"/>
                    <a:pt x="13" y="36"/>
                    <a:pt x="13" y="36"/>
                  </a:cubicBezTo>
                  <a:cubicBezTo>
                    <a:pt x="12" y="37"/>
                    <a:pt x="13" y="37"/>
                    <a:pt x="13" y="37"/>
                  </a:cubicBezTo>
                  <a:cubicBezTo>
                    <a:pt x="13" y="37"/>
                    <a:pt x="15" y="41"/>
                    <a:pt x="16" y="41"/>
                  </a:cubicBezTo>
                  <a:cubicBezTo>
                    <a:pt x="16" y="41"/>
                    <a:pt x="16" y="42"/>
                    <a:pt x="16" y="42"/>
                  </a:cubicBezTo>
                  <a:cubicBezTo>
                    <a:pt x="16" y="42"/>
                    <a:pt x="17" y="47"/>
                    <a:pt x="18" y="48"/>
                  </a:cubicBezTo>
                  <a:cubicBezTo>
                    <a:pt x="18" y="49"/>
                    <a:pt x="17" y="49"/>
                    <a:pt x="17" y="49"/>
                  </a:cubicBezTo>
                  <a:cubicBezTo>
                    <a:pt x="17" y="49"/>
                    <a:pt x="17" y="49"/>
                    <a:pt x="15" y="51"/>
                  </a:cubicBezTo>
                  <a:cubicBezTo>
                    <a:pt x="14" y="53"/>
                    <a:pt x="15" y="56"/>
                    <a:pt x="15" y="56"/>
                  </a:cubicBezTo>
                  <a:cubicBezTo>
                    <a:pt x="15" y="57"/>
                    <a:pt x="15" y="57"/>
                    <a:pt x="14" y="57"/>
                  </a:cubicBezTo>
                  <a:cubicBezTo>
                    <a:pt x="14" y="57"/>
                    <a:pt x="10" y="62"/>
                    <a:pt x="10" y="63"/>
                  </a:cubicBezTo>
                  <a:cubicBezTo>
                    <a:pt x="10" y="63"/>
                    <a:pt x="9" y="64"/>
                    <a:pt x="9" y="64"/>
                  </a:cubicBezTo>
                  <a:cubicBezTo>
                    <a:pt x="9" y="64"/>
                    <a:pt x="8" y="67"/>
                    <a:pt x="7" y="70"/>
                  </a:cubicBezTo>
                  <a:cubicBezTo>
                    <a:pt x="6" y="72"/>
                    <a:pt x="3" y="72"/>
                    <a:pt x="2" y="72"/>
                  </a:cubicBezTo>
                  <a:cubicBezTo>
                    <a:pt x="2" y="72"/>
                    <a:pt x="2" y="72"/>
                    <a:pt x="2" y="72"/>
                  </a:cubicBezTo>
                  <a:cubicBezTo>
                    <a:pt x="2" y="72"/>
                    <a:pt x="2" y="74"/>
                    <a:pt x="2" y="75"/>
                  </a:cubicBezTo>
                  <a:cubicBezTo>
                    <a:pt x="2" y="75"/>
                    <a:pt x="1" y="76"/>
                    <a:pt x="1" y="77"/>
                  </a:cubicBezTo>
                  <a:cubicBezTo>
                    <a:pt x="1" y="77"/>
                    <a:pt x="1" y="79"/>
                    <a:pt x="1" y="80"/>
                  </a:cubicBezTo>
                  <a:cubicBezTo>
                    <a:pt x="1" y="80"/>
                    <a:pt x="1" y="81"/>
                    <a:pt x="1" y="82"/>
                  </a:cubicBezTo>
                  <a:cubicBezTo>
                    <a:pt x="1" y="83"/>
                    <a:pt x="1" y="83"/>
                    <a:pt x="1" y="84"/>
                  </a:cubicBezTo>
                  <a:cubicBezTo>
                    <a:pt x="1" y="84"/>
                    <a:pt x="0" y="88"/>
                    <a:pt x="0" y="88"/>
                  </a:cubicBezTo>
                  <a:cubicBezTo>
                    <a:pt x="0" y="89"/>
                    <a:pt x="0" y="90"/>
                    <a:pt x="0" y="90"/>
                  </a:cubicBezTo>
                  <a:cubicBezTo>
                    <a:pt x="1" y="90"/>
                    <a:pt x="1" y="90"/>
                    <a:pt x="1" y="90"/>
                  </a:cubicBezTo>
                  <a:cubicBezTo>
                    <a:pt x="1" y="90"/>
                    <a:pt x="2" y="98"/>
                    <a:pt x="2" y="98"/>
                  </a:cubicBezTo>
                  <a:cubicBezTo>
                    <a:pt x="2" y="99"/>
                    <a:pt x="2" y="100"/>
                    <a:pt x="2" y="100"/>
                  </a:cubicBezTo>
                  <a:cubicBezTo>
                    <a:pt x="2" y="100"/>
                    <a:pt x="1" y="103"/>
                    <a:pt x="1" y="103"/>
                  </a:cubicBezTo>
                  <a:cubicBezTo>
                    <a:pt x="1" y="104"/>
                    <a:pt x="1" y="104"/>
                    <a:pt x="1" y="104"/>
                  </a:cubicBezTo>
                  <a:cubicBezTo>
                    <a:pt x="2" y="104"/>
                    <a:pt x="2" y="106"/>
                    <a:pt x="2" y="107"/>
                  </a:cubicBezTo>
                  <a:cubicBezTo>
                    <a:pt x="2" y="107"/>
                    <a:pt x="1" y="110"/>
                    <a:pt x="1" y="111"/>
                  </a:cubicBezTo>
                  <a:cubicBezTo>
                    <a:pt x="1" y="111"/>
                    <a:pt x="1" y="112"/>
                    <a:pt x="1" y="112"/>
                  </a:cubicBezTo>
                  <a:cubicBezTo>
                    <a:pt x="1" y="113"/>
                    <a:pt x="1" y="113"/>
                    <a:pt x="1" y="113"/>
                  </a:cubicBezTo>
                  <a:cubicBezTo>
                    <a:pt x="3" y="113"/>
                    <a:pt x="5" y="113"/>
                    <a:pt x="6" y="113"/>
                  </a:cubicBezTo>
                  <a:cubicBezTo>
                    <a:pt x="8" y="113"/>
                    <a:pt x="10" y="112"/>
                    <a:pt x="11" y="112"/>
                  </a:cubicBezTo>
                  <a:cubicBezTo>
                    <a:pt x="12" y="111"/>
                    <a:pt x="14" y="109"/>
                    <a:pt x="14" y="110"/>
                  </a:cubicBezTo>
                  <a:cubicBezTo>
                    <a:pt x="15" y="110"/>
                    <a:pt x="16" y="111"/>
                    <a:pt x="17" y="111"/>
                  </a:cubicBezTo>
                  <a:cubicBezTo>
                    <a:pt x="19" y="111"/>
                    <a:pt x="28" y="112"/>
                    <a:pt x="33" y="118"/>
                  </a:cubicBezTo>
                  <a:cubicBezTo>
                    <a:pt x="33" y="118"/>
                    <a:pt x="35" y="121"/>
                    <a:pt x="36" y="121"/>
                  </a:cubicBezTo>
                  <a:cubicBezTo>
                    <a:pt x="37" y="121"/>
                    <a:pt x="37" y="122"/>
                    <a:pt x="37" y="122"/>
                  </a:cubicBezTo>
                  <a:cubicBezTo>
                    <a:pt x="37" y="122"/>
                    <a:pt x="38" y="123"/>
                    <a:pt x="39" y="123"/>
                  </a:cubicBezTo>
                  <a:cubicBezTo>
                    <a:pt x="40" y="122"/>
                    <a:pt x="41" y="122"/>
                    <a:pt x="41" y="123"/>
                  </a:cubicBezTo>
                  <a:cubicBezTo>
                    <a:pt x="41" y="123"/>
                    <a:pt x="40" y="123"/>
                    <a:pt x="39" y="124"/>
                  </a:cubicBezTo>
                  <a:cubicBezTo>
                    <a:pt x="37" y="125"/>
                    <a:pt x="39" y="126"/>
                    <a:pt x="39" y="126"/>
                  </a:cubicBezTo>
                  <a:cubicBezTo>
                    <a:pt x="40" y="126"/>
                    <a:pt x="40" y="127"/>
                    <a:pt x="42" y="126"/>
                  </a:cubicBezTo>
                  <a:cubicBezTo>
                    <a:pt x="44" y="126"/>
                    <a:pt x="43" y="127"/>
                    <a:pt x="42" y="127"/>
                  </a:cubicBezTo>
                  <a:cubicBezTo>
                    <a:pt x="42" y="128"/>
                    <a:pt x="42" y="132"/>
                    <a:pt x="43" y="135"/>
                  </a:cubicBezTo>
                  <a:cubicBezTo>
                    <a:pt x="44" y="137"/>
                    <a:pt x="48" y="144"/>
                    <a:pt x="53" y="143"/>
                  </a:cubicBezTo>
                  <a:cubicBezTo>
                    <a:pt x="53" y="143"/>
                    <a:pt x="54" y="143"/>
                    <a:pt x="55" y="143"/>
                  </a:cubicBezTo>
                  <a:cubicBezTo>
                    <a:pt x="56" y="143"/>
                    <a:pt x="57" y="143"/>
                    <a:pt x="57" y="142"/>
                  </a:cubicBezTo>
                  <a:cubicBezTo>
                    <a:pt x="58" y="141"/>
                    <a:pt x="58" y="141"/>
                    <a:pt x="59" y="142"/>
                  </a:cubicBezTo>
                  <a:cubicBezTo>
                    <a:pt x="60" y="142"/>
                    <a:pt x="60" y="142"/>
                    <a:pt x="60" y="141"/>
                  </a:cubicBezTo>
                  <a:cubicBezTo>
                    <a:pt x="60" y="141"/>
                    <a:pt x="61" y="140"/>
                    <a:pt x="62" y="140"/>
                  </a:cubicBezTo>
                  <a:cubicBezTo>
                    <a:pt x="62" y="141"/>
                    <a:pt x="64" y="141"/>
                    <a:pt x="64" y="140"/>
                  </a:cubicBezTo>
                  <a:cubicBezTo>
                    <a:pt x="64" y="140"/>
                    <a:pt x="65" y="139"/>
                    <a:pt x="65" y="139"/>
                  </a:cubicBezTo>
                  <a:cubicBezTo>
                    <a:pt x="66" y="139"/>
                    <a:pt x="67" y="140"/>
                    <a:pt x="67" y="139"/>
                  </a:cubicBezTo>
                  <a:cubicBezTo>
                    <a:pt x="67" y="138"/>
                    <a:pt x="68" y="138"/>
                    <a:pt x="69" y="138"/>
                  </a:cubicBezTo>
                  <a:cubicBezTo>
                    <a:pt x="69" y="139"/>
                    <a:pt x="71" y="139"/>
                    <a:pt x="72" y="139"/>
                  </a:cubicBezTo>
                  <a:cubicBezTo>
                    <a:pt x="73" y="138"/>
                    <a:pt x="74" y="139"/>
                    <a:pt x="74" y="139"/>
                  </a:cubicBezTo>
                  <a:cubicBezTo>
                    <a:pt x="75" y="140"/>
                    <a:pt x="76" y="140"/>
                    <a:pt x="78" y="140"/>
                  </a:cubicBezTo>
                  <a:cubicBezTo>
                    <a:pt x="80" y="140"/>
                    <a:pt x="85" y="140"/>
                    <a:pt x="84" y="137"/>
                  </a:cubicBezTo>
                  <a:cubicBezTo>
                    <a:pt x="83" y="134"/>
                    <a:pt x="85" y="136"/>
                    <a:pt x="86" y="136"/>
                  </a:cubicBezTo>
                  <a:cubicBezTo>
                    <a:pt x="86" y="137"/>
                    <a:pt x="86" y="137"/>
                    <a:pt x="87" y="138"/>
                  </a:cubicBezTo>
                  <a:cubicBezTo>
                    <a:pt x="87" y="137"/>
                    <a:pt x="88" y="136"/>
                    <a:pt x="89" y="135"/>
                  </a:cubicBezTo>
                  <a:cubicBezTo>
                    <a:pt x="89" y="133"/>
                    <a:pt x="91" y="130"/>
                    <a:pt x="91" y="129"/>
                  </a:cubicBezTo>
                  <a:cubicBezTo>
                    <a:pt x="92" y="128"/>
                    <a:pt x="92" y="127"/>
                    <a:pt x="92" y="127"/>
                  </a:cubicBezTo>
                  <a:cubicBezTo>
                    <a:pt x="92" y="127"/>
                    <a:pt x="92" y="125"/>
                    <a:pt x="92" y="123"/>
                  </a:cubicBezTo>
                  <a:cubicBezTo>
                    <a:pt x="92" y="121"/>
                    <a:pt x="93" y="120"/>
                    <a:pt x="94" y="120"/>
                  </a:cubicBezTo>
                  <a:cubicBezTo>
                    <a:pt x="94" y="120"/>
                    <a:pt x="94" y="119"/>
                    <a:pt x="94" y="119"/>
                  </a:cubicBezTo>
                  <a:cubicBezTo>
                    <a:pt x="94" y="119"/>
                    <a:pt x="97" y="116"/>
                    <a:pt x="98" y="115"/>
                  </a:cubicBezTo>
                  <a:cubicBezTo>
                    <a:pt x="99" y="114"/>
                    <a:pt x="101" y="112"/>
                    <a:pt x="101" y="112"/>
                  </a:cubicBezTo>
                  <a:cubicBezTo>
                    <a:pt x="101" y="112"/>
                    <a:pt x="103" y="111"/>
                    <a:pt x="103" y="110"/>
                  </a:cubicBezTo>
                  <a:cubicBezTo>
                    <a:pt x="104" y="110"/>
                    <a:pt x="104" y="110"/>
                    <a:pt x="104" y="110"/>
                  </a:cubicBezTo>
                  <a:cubicBezTo>
                    <a:pt x="105" y="110"/>
                    <a:pt x="105" y="110"/>
                    <a:pt x="105" y="110"/>
                  </a:cubicBezTo>
                  <a:cubicBezTo>
                    <a:pt x="105" y="110"/>
                    <a:pt x="105" y="109"/>
                    <a:pt x="105" y="109"/>
                  </a:cubicBezTo>
                  <a:cubicBezTo>
                    <a:pt x="105" y="109"/>
                    <a:pt x="106" y="108"/>
                    <a:pt x="106" y="108"/>
                  </a:cubicBezTo>
                  <a:cubicBezTo>
                    <a:pt x="106" y="108"/>
                    <a:pt x="109" y="104"/>
                    <a:pt x="111" y="103"/>
                  </a:cubicBezTo>
                  <a:cubicBezTo>
                    <a:pt x="112" y="103"/>
                    <a:pt x="114" y="104"/>
                    <a:pt x="115" y="105"/>
                  </a:cubicBezTo>
                  <a:cubicBezTo>
                    <a:pt x="115" y="105"/>
                    <a:pt x="115" y="105"/>
                    <a:pt x="115" y="105"/>
                  </a:cubicBezTo>
                  <a:cubicBezTo>
                    <a:pt x="115" y="105"/>
                    <a:pt x="116" y="104"/>
                    <a:pt x="116" y="104"/>
                  </a:cubicBezTo>
                  <a:cubicBezTo>
                    <a:pt x="117" y="104"/>
                    <a:pt x="117" y="104"/>
                    <a:pt x="117" y="104"/>
                  </a:cubicBezTo>
                  <a:cubicBezTo>
                    <a:pt x="117" y="104"/>
                    <a:pt x="118" y="103"/>
                    <a:pt x="118" y="102"/>
                  </a:cubicBezTo>
                  <a:cubicBezTo>
                    <a:pt x="118" y="101"/>
                    <a:pt x="118" y="101"/>
                    <a:pt x="118" y="101"/>
                  </a:cubicBezTo>
                  <a:cubicBezTo>
                    <a:pt x="119" y="102"/>
                    <a:pt x="121" y="104"/>
                    <a:pt x="121" y="104"/>
                  </a:cubicBezTo>
                  <a:cubicBezTo>
                    <a:pt x="122" y="104"/>
                    <a:pt x="122" y="105"/>
                    <a:pt x="122" y="105"/>
                  </a:cubicBezTo>
                  <a:cubicBezTo>
                    <a:pt x="122" y="105"/>
                    <a:pt x="126" y="111"/>
                    <a:pt x="127" y="111"/>
                  </a:cubicBezTo>
                  <a:cubicBezTo>
                    <a:pt x="127" y="112"/>
                    <a:pt x="127" y="111"/>
                    <a:pt x="127" y="111"/>
                  </a:cubicBezTo>
                  <a:cubicBezTo>
                    <a:pt x="127" y="111"/>
                    <a:pt x="129" y="111"/>
                    <a:pt x="130" y="111"/>
                  </a:cubicBezTo>
                  <a:cubicBezTo>
                    <a:pt x="130" y="111"/>
                    <a:pt x="130" y="110"/>
                    <a:pt x="130" y="110"/>
                  </a:cubicBezTo>
                  <a:cubicBezTo>
                    <a:pt x="131" y="110"/>
                    <a:pt x="133" y="106"/>
                    <a:pt x="134" y="105"/>
                  </a:cubicBezTo>
                  <a:cubicBezTo>
                    <a:pt x="135" y="103"/>
                    <a:pt x="136" y="102"/>
                    <a:pt x="137" y="102"/>
                  </a:cubicBezTo>
                  <a:cubicBezTo>
                    <a:pt x="137" y="102"/>
                    <a:pt x="137" y="101"/>
                    <a:pt x="137" y="101"/>
                  </a:cubicBezTo>
                  <a:cubicBezTo>
                    <a:pt x="137" y="101"/>
                    <a:pt x="136" y="100"/>
                    <a:pt x="136" y="100"/>
                  </a:cubicBezTo>
                  <a:cubicBezTo>
                    <a:pt x="135" y="99"/>
                    <a:pt x="136" y="99"/>
                    <a:pt x="136" y="99"/>
                  </a:cubicBezTo>
                  <a:cubicBezTo>
                    <a:pt x="136" y="99"/>
                    <a:pt x="142" y="87"/>
                    <a:pt x="142" y="86"/>
                  </a:cubicBezTo>
                  <a:cubicBezTo>
                    <a:pt x="143" y="85"/>
                    <a:pt x="142" y="85"/>
                    <a:pt x="142" y="85"/>
                  </a:cubicBezTo>
                  <a:cubicBezTo>
                    <a:pt x="142" y="83"/>
                    <a:pt x="143" y="81"/>
                    <a:pt x="145" y="80"/>
                  </a:cubicBezTo>
                  <a:cubicBezTo>
                    <a:pt x="148" y="79"/>
                    <a:pt x="149" y="77"/>
                    <a:pt x="150" y="77"/>
                  </a:cubicBezTo>
                  <a:cubicBezTo>
                    <a:pt x="151" y="76"/>
                    <a:pt x="152" y="70"/>
                    <a:pt x="152" y="69"/>
                  </a:cubicBezTo>
                  <a:cubicBezTo>
                    <a:pt x="152" y="67"/>
                    <a:pt x="154" y="66"/>
                    <a:pt x="154" y="66"/>
                  </a:cubicBezTo>
                  <a:cubicBezTo>
                    <a:pt x="155" y="65"/>
                    <a:pt x="155" y="65"/>
                    <a:pt x="156" y="65"/>
                  </a:cubicBezTo>
                  <a:cubicBezTo>
                    <a:pt x="157" y="65"/>
                    <a:pt x="157" y="64"/>
                    <a:pt x="157" y="63"/>
                  </a:cubicBezTo>
                  <a:cubicBezTo>
                    <a:pt x="158" y="62"/>
                    <a:pt x="157" y="59"/>
                    <a:pt x="157" y="59"/>
                  </a:cubicBezTo>
                  <a:cubicBezTo>
                    <a:pt x="157" y="58"/>
                    <a:pt x="158" y="58"/>
                    <a:pt x="158" y="58"/>
                  </a:cubicBezTo>
                  <a:cubicBezTo>
                    <a:pt x="158" y="58"/>
                    <a:pt x="159" y="57"/>
                    <a:pt x="159" y="57"/>
                  </a:cubicBezTo>
                  <a:cubicBezTo>
                    <a:pt x="159" y="56"/>
                    <a:pt x="160" y="56"/>
                    <a:pt x="160" y="56"/>
                  </a:cubicBezTo>
                  <a:cubicBezTo>
                    <a:pt x="161" y="54"/>
                    <a:pt x="162" y="49"/>
                    <a:pt x="162" y="48"/>
                  </a:cubicBezTo>
                  <a:cubicBezTo>
                    <a:pt x="162" y="48"/>
                    <a:pt x="164" y="45"/>
                    <a:pt x="164" y="45"/>
                  </a:cubicBezTo>
                  <a:cubicBezTo>
                    <a:pt x="165" y="44"/>
                    <a:pt x="165" y="44"/>
                    <a:pt x="166" y="43"/>
                  </a:cubicBezTo>
                  <a:cubicBezTo>
                    <a:pt x="166" y="43"/>
                    <a:pt x="166" y="42"/>
                    <a:pt x="167" y="40"/>
                  </a:cubicBezTo>
                  <a:cubicBezTo>
                    <a:pt x="169" y="39"/>
                    <a:pt x="170" y="39"/>
                    <a:pt x="171" y="39"/>
                  </a:cubicBezTo>
                  <a:cubicBezTo>
                    <a:pt x="171" y="39"/>
                    <a:pt x="172" y="39"/>
                    <a:pt x="172" y="39"/>
                  </a:cubicBezTo>
                  <a:cubicBezTo>
                    <a:pt x="172" y="39"/>
                    <a:pt x="176" y="37"/>
                    <a:pt x="177" y="35"/>
                  </a:cubicBezTo>
                  <a:cubicBezTo>
                    <a:pt x="178" y="34"/>
                    <a:pt x="178" y="32"/>
                    <a:pt x="178" y="31"/>
                  </a:cubicBezTo>
                  <a:cubicBezTo>
                    <a:pt x="177" y="31"/>
                    <a:pt x="178" y="28"/>
                    <a:pt x="178" y="27"/>
                  </a:cubicBezTo>
                  <a:cubicBezTo>
                    <a:pt x="178" y="26"/>
                    <a:pt x="178" y="26"/>
                    <a:pt x="178" y="26"/>
                  </a:cubicBezTo>
                  <a:cubicBezTo>
                    <a:pt x="175" y="23"/>
                    <a:pt x="172" y="22"/>
                    <a:pt x="172" y="22"/>
                  </a:cubicBezTo>
                  <a:cubicBezTo>
                    <a:pt x="171" y="22"/>
                    <a:pt x="171" y="21"/>
                    <a:pt x="171" y="21"/>
                  </a:cubicBezTo>
                  <a:cubicBezTo>
                    <a:pt x="171" y="21"/>
                    <a:pt x="170" y="15"/>
                    <a:pt x="170" y="13"/>
                  </a:cubicBezTo>
                  <a:cubicBezTo>
                    <a:pt x="170" y="13"/>
                    <a:pt x="170" y="12"/>
                    <a:pt x="169"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1" name="Freeform 799">
              <a:extLst>
                <a:ext uri="{FF2B5EF4-FFF2-40B4-BE49-F238E27FC236}">
                  <a16:creationId xmlns="" xmlns:a16="http://schemas.microsoft.com/office/drawing/2014/main" id="{092466A5-847A-480E-A66F-4FD3BA905BD5}"/>
                </a:ext>
              </a:extLst>
            </p:cNvPr>
            <p:cNvSpPr>
              <a:spLocks/>
            </p:cNvSpPr>
            <p:nvPr/>
          </p:nvSpPr>
          <p:spPr bwMode="auto">
            <a:xfrm>
              <a:off x="3094988" y="2710304"/>
              <a:ext cx="243312" cy="225536"/>
            </a:xfrm>
            <a:custGeom>
              <a:avLst/>
              <a:gdLst>
                <a:gd name="T0" fmla="*/ 233 w 235"/>
                <a:gd name="T1" fmla="*/ 134 h 218"/>
                <a:gd name="T2" fmla="*/ 232 w 235"/>
                <a:gd name="T3" fmla="*/ 64 h 218"/>
                <a:gd name="T4" fmla="*/ 231 w 235"/>
                <a:gd name="T5" fmla="*/ 57 h 218"/>
                <a:gd name="T6" fmla="*/ 229 w 235"/>
                <a:gd name="T7" fmla="*/ 48 h 218"/>
                <a:gd name="T8" fmla="*/ 231 w 235"/>
                <a:gd name="T9" fmla="*/ 32 h 218"/>
                <a:gd name="T10" fmla="*/ 235 w 235"/>
                <a:gd name="T11" fmla="*/ 25 h 218"/>
                <a:gd name="T12" fmla="*/ 227 w 235"/>
                <a:gd name="T13" fmla="*/ 19 h 218"/>
                <a:gd name="T14" fmla="*/ 209 w 235"/>
                <a:gd name="T15" fmla="*/ 16 h 218"/>
                <a:gd name="T16" fmla="*/ 202 w 235"/>
                <a:gd name="T17" fmla="*/ 8 h 218"/>
                <a:gd name="T18" fmla="*/ 186 w 235"/>
                <a:gd name="T19" fmla="*/ 5 h 218"/>
                <a:gd name="T20" fmla="*/ 165 w 235"/>
                <a:gd name="T21" fmla="*/ 12 h 218"/>
                <a:gd name="T22" fmla="*/ 159 w 235"/>
                <a:gd name="T23" fmla="*/ 29 h 218"/>
                <a:gd name="T24" fmla="*/ 139 w 235"/>
                <a:gd name="T25" fmla="*/ 44 h 218"/>
                <a:gd name="T26" fmla="*/ 105 w 235"/>
                <a:gd name="T27" fmla="*/ 32 h 218"/>
                <a:gd name="T28" fmla="*/ 89 w 235"/>
                <a:gd name="T29" fmla="*/ 17 h 218"/>
                <a:gd name="T30" fmla="*/ 71 w 235"/>
                <a:gd name="T31" fmla="*/ 8 h 218"/>
                <a:gd name="T32" fmla="*/ 51 w 235"/>
                <a:gd name="T33" fmla="*/ 6 h 218"/>
                <a:gd name="T34" fmla="*/ 33 w 235"/>
                <a:gd name="T35" fmla="*/ 0 h 218"/>
                <a:gd name="T36" fmla="*/ 32 w 235"/>
                <a:gd name="T37" fmla="*/ 13 h 218"/>
                <a:gd name="T38" fmla="*/ 23 w 235"/>
                <a:gd name="T39" fmla="*/ 17 h 218"/>
                <a:gd name="T40" fmla="*/ 18 w 235"/>
                <a:gd name="T41" fmla="*/ 21 h 218"/>
                <a:gd name="T42" fmla="*/ 14 w 235"/>
                <a:gd name="T43" fmla="*/ 26 h 218"/>
                <a:gd name="T44" fmla="*/ 13 w 235"/>
                <a:gd name="T45" fmla="*/ 40 h 218"/>
                <a:gd name="T46" fmla="*/ 6 w 235"/>
                <a:gd name="T47" fmla="*/ 47 h 218"/>
                <a:gd name="T48" fmla="*/ 0 w 235"/>
                <a:gd name="T49" fmla="*/ 50 h 218"/>
                <a:gd name="T50" fmla="*/ 8 w 235"/>
                <a:gd name="T51" fmla="*/ 70 h 218"/>
                <a:gd name="T52" fmla="*/ 9 w 235"/>
                <a:gd name="T53" fmla="*/ 87 h 218"/>
                <a:gd name="T54" fmla="*/ 7 w 235"/>
                <a:gd name="T55" fmla="*/ 108 h 218"/>
                <a:gd name="T56" fmla="*/ 6 w 235"/>
                <a:gd name="T57" fmla="*/ 120 h 218"/>
                <a:gd name="T58" fmla="*/ 12 w 235"/>
                <a:gd name="T59" fmla="*/ 136 h 218"/>
                <a:gd name="T60" fmla="*/ 19 w 235"/>
                <a:gd name="T61" fmla="*/ 140 h 218"/>
                <a:gd name="T62" fmla="*/ 31 w 235"/>
                <a:gd name="T63" fmla="*/ 142 h 218"/>
                <a:gd name="T64" fmla="*/ 35 w 235"/>
                <a:gd name="T65" fmla="*/ 147 h 218"/>
                <a:gd name="T66" fmla="*/ 40 w 235"/>
                <a:gd name="T67" fmla="*/ 155 h 218"/>
                <a:gd name="T68" fmla="*/ 61 w 235"/>
                <a:gd name="T69" fmla="*/ 160 h 218"/>
                <a:gd name="T70" fmla="*/ 71 w 235"/>
                <a:gd name="T71" fmla="*/ 168 h 218"/>
                <a:gd name="T72" fmla="*/ 84 w 235"/>
                <a:gd name="T73" fmla="*/ 164 h 218"/>
                <a:gd name="T74" fmla="*/ 103 w 235"/>
                <a:gd name="T75" fmla="*/ 158 h 218"/>
                <a:gd name="T76" fmla="*/ 218 w 235"/>
                <a:gd name="T77" fmla="*/ 213 h 218"/>
                <a:gd name="T78" fmla="*/ 224 w 235"/>
                <a:gd name="T79" fmla="*/ 210 h 218"/>
                <a:gd name="T80" fmla="*/ 233 w 235"/>
                <a:gd name="T81" fmla="*/ 2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 h="218">
                  <a:moveTo>
                    <a:pt x="233" y="179"/>
                  </a:moveTo>
                  <a:cubicBezTo>
                    <a:pt x="233" y="134"/>
                    <a:pt x="233" y="134"/>
                    <a:pt x="233" y="134"/>
                  </a:cubicBezTo>
                  <a:cubicBezTo>
                    <a:pt x="233" y="95"/>
                    <a:pt x="233" y="95"/>
                    <a:pt x="233" y="95"/>
                  </a:cubicBezTo>
                  <a:cubicBezTo>
                    <a:pt x="233" y="95"/>
                    <a:pt x="232" y="65"/>
                    <a:pt x="232" y="64"/>
                  </a:cubicBezTo>
                  <a:cubicBezTo>
                    <a:pt x="232" y="63"/>
                    <a:pt x="232" y="61"/>
                    <a:pt x="231" y="61"/>
                  </a:cubicBezTo>
                  <a:cubicBezTo>
                    <a:pt x="231" y="60"/>
                    <a:pt x="231" y="59"/>
                    <a:pt x="231" y="57"/>
                  </a:cubicBezTo>
                  <a:cubicBezTo>
                    <a:pt x="230" y="56"/>
                    <a:pt x="230" y="52"/>
                    <a:pt x="229" y="50"/>
                  </a:cubicBezTo>
                  <a:cubicBezTo>
                    <a:pt x="228" y="49"/>
                    <a:pt x="229" y="48"/>
                    <a:pt x="229" y="48"/>
                  </a:cubicBezTo>
                  <a:cubicBezTo>
                    <a:pt x="229" y="48"/>
                    <a:pt x="230" y="47"/>
                    <a:pt x="232" y="44"/>
                  </a:cubicBezTo>
                  <a:cubicBezTo>
                    <a:pt x="234" y="41"/>
                    <a:pt x="231" y="36"/>
                    <a:pt x="231" y="32"/>
                  </a:cubicBezTo>
                  <a:cubicBezTo>
                    <a:pt x="230" y="29"/>
                    <a:pt x="233" y="26"/>
                    <a:pt x="235" y="25"/>
                  </a:cubicBezTo>
                  <a:cubicBezTo>
                    <a:pt x="235" y="25"/>
                    <a:pt x="235" y="25"/>
                    <a:pt x="235" y="25"/>
                  </a:cubicBezTo>
                  <a:cubicBezTo>
                    <a:pt x="233" y="21"/>
                    <a:pt x="233" y="20"/>
                    <a:pt x="231" y="19"/>
                  </a:cubicBezTo>
                  <a:cubicBezTo>
                    <a:pt x="229" y="19"/>
                    <a:pt x="229" y="19"/>
                    <a:pt x="227" y="19"/>
                  </a:cubicBezTo>
                  <a:cubicBezTo>
                    <a:pt x="225" y="20"/>
                    <a:pt x="222" y="19"/>
                    <a:pt x="220" y="18"/>
                  </a:cubicBezTo>
                  <a:cubicBezTo>
                    <a:pt x="218" y="17"/>
                    <a:pt x="212" y="16"/>
                    <a:pt x="209" y="16"/>
                  </a:cubicBezTo>
                  <a:cubicBezTo>
                    <a:pt x="205" y="15"/>
                    <a:pt x="204" y="14"/>
                    <a:pt x="204" y="12"/>
                  </a:cubicBezTo>
                  <a:cubicBezTo>
                    <a:pt x="205" y="10"/>
                    <a:pt x="207" y="9"/>
                    <a:pt x="202" y="8"/>
                  </a:cubicBezTo>
                  <a:cubicBezTo>
                    <a:pt x="197" y="6"/>
                    <a:pt x="194" y="6"/>
                    <a:pt x="192" y="5"/>
                  </a:cubicBezTo>
                  <a:cubicBezTo>
                    <a:pt x="191" y="4"/>
                    <a:pt x="189" y="4"/>
                    <a:pt x="186" y="5"/>
                  </a:cubicBezTo>
                  <a:cubicBezTo>
                    <a:pt x="184" y="6"/>
                    <a:pt x="173" y="8"/>
                    <a:pt x="168" y="10"/>
                  </a:cubicBezTo>
                  <a:cubicBezTo>
                    <a:pt x="168" y="10"/>
                    <a:pt x="167" y="10"/>
                    <a:pt x="165" y="12"/>
                  </a:cubicBezTo>
                  <a:cubicBezTo>
                    <a:pt x="164" y="14"/>
                    <a:pt x="161" y="17"/>
                    <a:pt x="160" y="18"/>
                  </a:cubicBezTo>
                  <a:cubicBezTo>
                    <a:pt x="159" y="19"/>
                    <a:pt x="156" y="24"/>
                    <a:pt x="159" y="29"/>
                  </a:cubicBezTo>
                  <a:cubicBezTo>
                    <a:pt x="163" y="35"/>
                    <a:pt x="159" y="41"/>
                    <a:pt x="154" y="44"/>
                  </a:cubicBezTo>
                  <a:cubicBezTo>
                    <a:pt x="150" y="48"/>
                    <a:pt x="145" y="49"/>
                    <a:pt x="139" y="44"/>
                  </a:cubicBezTo>
                  <a:cubicBezTo>
                    <a:pt x="133" y="40"/>
                    <a:pt x="122" y="34"/>
                    <a:pt x="118" y="34"/>
                  </a:cubicBezTo>
                  <a:cubicBezTo>
                    <a:pt x="113" y="33"/>
                    <a:pt x="110" y="31"/>
                    <a:pt x="105" y="32"/>
                  </a:cubicBezTo>
                  <a:cubicBezTo>
                    <a:pt x="101" y="32"/>
                    <a:pt x="94" y="28"/>
                    <a:pt x="91" y="24"/>
                  </a:cubicBezTo>
                  <a:cubicBezTo>
                    <a:pt x="89" y="20"/>
                    <a:pt x="90" y="19"/>
                    <a:pt x="89" y="17"/>
                  </a:cubicBezTo>
                  <a:cubicBezTo>
                    <a:pt x="89" y="14"/>
                    <a:pt x="88" y="12"/>
                    <a:pt x="84" y="12"/>
                  </a:cubicBezTo>
                  <a:cubicBezTo>
                    <a:pt x="81" y="12"/>
                    <a:pt x="74" y="10"/>
                    <a:pt x="71" y="8"/>
                  </a:cubicBezTo>
                  <a:cubicBezTo>
                    <a:pt x="67" y="5"/>
                    <a:pt x="64" y="6"/>
                    <a:pt x="61" y="6"/>
                  </a:cubicBezTo>
                  <a:cubicBezTo>
                    <a:pt x="59" y="5"/>
                    <a:pt x="53" y="5"/>
                    <a:pt x="51" y="6"/>
                  </a:cubicBezTo>
                  <a:cubicBezTo>
                    <a:pt x="49" y="6"/>
                    <a:pt x="45" y="5"/>
                    <a:pt x="43" y="4"/>
                  </a:cubicBezTo>
                  <a:cubicBezTo>
                    <a:pt x="40" y="3"/>
                    <a:pt x="35" y="0"/>
                    <a:pt x="33" y="0"/>
                  </a:cubicBezTo>
                  <a:cubicBezTo>
                    <a:pt x="33" y="11"/>
                    <a:pt x="33" y="11"/>
                    <a:pt x="33" y="11"/>
                  </a:cubicBezTo>
                  <a:cubicBezTo>
                    <a:pt x="33" y="11"/>
                    <a:pt x="33" y="12"/>
                    <a:pt x="32" y="13"/>
                  </a:cubicBezTo>
                  <a:cubicBezTo>
                    <a:pt x="31" y="13"/>
                    <a:pt x="26" y="15"/>
                    <a:pt x="25" y="16"/>
                  </a:cubicBezTo>
                  <a:cubicBezTo>
                    <a:pt x="25" y="16"/>
                    <a:pt x="23" y="16"/>
                    <a:pt x="23" y="17"/>
                  </a:cubicBezTo>
                  <a:cubicBezTo>
                    <a:pt x="22" y="18"/>
                    <a:pt x="21" y="21"/>
                    <a:pt x="20" y="20"/>
                  </a:cubicBezTo>
                  <a:cubicBezTo>
                    <a:pt x="20" y="20"/>
                    <a:pt x="19" y="19"/>
                    <a:pt x="18" y="21"/>
                  </a:cubicBezTo>
                  <a:cubicBezTo>
                    <a:pt x="17" y="23"/>
                    <a:pt x="16" y="24"/>
                    <a:pt x="16" y="24"/>
                  </a:cubicBezTo>
                  <a:cubicBezTo>
                    <a:pt x="15" y="24"/>
                    <a:pt x="14" y="24"/>
                    <a:pt x="14" y="26"/>
                  </a:cubicBezTo>
                  <a:cubicBezTo>
                    <a:pt x="14" y="28"/>
                    <a:pt x="13" y="31"/>
                    <a:pt x="14" y="34"/>
                  </a:cubicBezTo>
                  <a:cubicBezTo>
                    <a:pt x="15" y="37"/>
                    <a:pt x="15" y="38"/>
                    <a:pt x="13" y="40"/>
                  </a:cubicBezTo>
                  <a:cubicBezTo>
                    <a:pt x="11" y="42"/>
                    <a:pt x="11" y="43"/>
                    <a:pt x="10" y="44"/>
                  </a:cubicBezTo>
                  <a:cubicBezTo>
                    <a:pt x="9" y="45"/>
                    <a:pt x="7" y="46"/>
                    <a:pt x="6" y="47"/>
                  </a:cubicBezTo>
                  <a:cubicBezTo>
                    <a:pt x="5" y="47"/>
                    <a:pt x="4" y="48"/>
                    <a:pt x="3" y="48"/>
                  </a:cubicBezTo>
                  <a:cubicBezTo>
                    <a:pt x="2" y="49"/>
                    <a:pt x="0" y="50"/>
                    <a:pt x="0" y="50"/>
                  </a:cubicBezTo>
                  <a:cubicBezTo>
                    <a:pt x="1" y="52"/>
                    <a:pt x="3" y="53"/>
                    <a:pt x="3" y="55"/>
                  </a:cubicBezTo>
                  <a:cubicBezTo>
                    <a:pt x="4" y="56"/>
                    <a:pt x="9" y="65"/>
                    <a:pt x="8" y="70"/>
                  </a:cubicBezTo>
                  <a:cubicBezTo>
                    <a:pt x="8" y="74"/>
                    <a:pt x="7" y="82"/>
                    <a:pt x="9" y="84"/>
                  </a:cubicBezTo>
                  <a:cubicBezTo>
                    <a:pt x="9" y="84"/>
                    <a:pt x="10" y="87"/>
                    <a:pt x="9" y="87"/>
                  </a:cubicBezTo>
                  <a:cubicBezTo>
                    <a:pt x="9" y="88"/>
                    <a:pt x="6" y="94"/>
                    <a:pt x="7" y="97"/>
                  </a:cubicBezTo>
                  <a:cubicBezTo>
                    <a:pt x="7" y="101"/>
                    <a:pt x="9" y="107"/>
                    <a:pt x="7" y="108"/>
                  </a:cubicBezTo>
                  <a:cubicBezTo>
                    <a:pt x="5" y="110"/>
                    <a:pt x="1" y="111"/>
                    <a:pt x="2" y="114"/>
                  </a:cubicBezTo>
                  <a:cubicBezTo>
                    <a:pt x="2" y="116"/>
                    <a:pt x="5" y="119"/>
                    <a:pt x="6" y="120"/>
                  </a:cubicBezTo>
                  <a:cubicBezTo>
                    <a:pt x="6" y="121"/>
                    <a:pt x="9" y="125"/>
                    <a:pt x="10" y="129"/>
                  </a:cubicBezTo>
                  <a:cubicBezTo>
                    <a:pt x="10" y="132"/>
                    <a:pt x="11" y="134"/>
                    <a:pt x="12" y="136"/>
                  </a:cubicBezTo>
                  <a:cubicBezTo>
                    <a:pt x="14" y="137"/>
                    <a:pt x="14" y="139"/>
                    <a:pt x="15" y="139"/>
                  </a:cubicBezTo>
                  <a:cubicBezTo>
                    <a:pt x="15" y="140"/>
                    <a:pt x="17" y="140"/>
                    <a:pt x="19" y="140"/>
                  </a:cubicBezTo>
                  <a:cubicBezTo>
                    <a:pt x="20" y="139"/>
                    <a:pt x="22" y="139"/>
                    <a:pt x="23" y="140"/>
                  </a:cubicBezTo>
                  <a:cubicBezTo>
                    <a:pt x="24" y="140"/>
                    <a:pt x="30" y="142"/>
                    <a:pt x="31" y="142"/>
                  </a:cubicBezTo>
                  <a:cubicBezTo>
                    <a:pt x="31" y="142"/>
                    <a:pt x="32" y="143"/>
                    <a:pt x="33" y="144"/>
                  </a:cubicBezTo>
                  <a:cubicBezTo>
                    <a:pt x="33" y="145"/>
                    <a:pt x="35" y="147"/>
                    <a:pt x="35" y="147"/>
                  </a:cubicBezTo>
                  <a:cubicBezTo>
                    <a:pt x="36" y="148"/>
                    <a:pt x="36" y="149"/>
                    <a:pt x="37" y="150"/>
                  </a:cubicBezTo>
                  <a:cubicBezTo>
                    <a:pt x="38" y="151"/>
                    <a:pt x="38" y="155"/>
                    <a:pt x="40" y="155"/>
                  </a:cubicBezTo>
                  <a:cubicBezTo>
                    <a:pt x="40" y="155"/>
                    <a:pt x="40" y="155"/>
                    <a:pt x="40" y="155"/>
                  </a:cubicBezTo>
                  <a:cubicBezTo>
                    <a:pt x="42" y="156"/>
                    <a:pt x="61" y="160"/>
                    <a:pt x="61" y="160"/>
                  </a:cubicBezTo>
                  <a:cubicBezTo>
                    <a:pt x="61" y="160"/>
                    <a:pt x="64" y="162"/>
                    <a:pt x="66" y="164"/>
                  </a:cubicBezTo>
                  <a:cubicBezTo>
                    <a:pt x="68" y="166"/>
                    <a:pt x="71" y="168"/>
                    <a:pt x="71" y="168"/>
                  </a:cubicBezTo>
                  <a:cubicBezTo>
                    <a:pt x="71" y="168"/>
                    <a:pt x="74" y="170"/>
                    <a:pt x="77" y="168"/>
                  </a:cubicBezTo>
                  <a:cubicBezTo>
                    <a:pt x="78" y="167"/>
                    <a:pt x="81" y="165"/>
                    <a:pt x="84" y="164"/>
                  </a:cubicBezTo>
                  <a:cubicBezTo>
                    <a:pt x="89" y="161"/>
                    <a:pt x="95" y="158"/>
                    <a:pt x="95" y="158"/>
                  </a:cubicBezTo>
                  <a:cubicBezTo>
                    <a:pt x="96" y="157"/>
                    <a:pt x="99" y="156"/>
                    <a:pt x="103" y="158"/>
                  </a:cubicBezTo>
                  <a:cubicBezTo>
                    <a:pt x="106" y="160"/>
                    <a:pt x="205" y="211"/>
                    <a:pt x="218" y="218"/>
                  </a:cubicBezTo>
                  <a:cubicBezTo>
                    <a:pt x="218" y="215"/>
                    <a:pt x="218" y="214"/>
                    <a:pt x="218" y="213"/>
                  </a:cubicBezTo>
                  <a:cubicBezTo>
                    <a:pt x="218" y="212"/>
                    <a:pt x="218" y="211"/>
                    <a:pt x="219" y="211"/>
                  </a:cubicBezTo>
                  <a:cubicBezTo>
                    <a:pt x="220" y="210"/>
                    <a:pt x="223" y="210"/>
                    <a:pt x="224" y="210"/>
                  </a:cubicBezTo>
                  <a:cubicBezTo>
                    <a:pt x="225" y="210"/>
                    <a:pt x="232" y="210"/>
                    <a:pt x="232" y="210"/>
                  </a:cubicBezTo>
                  <a:cubicBezTo>
                    <a:pt x="233" y="210"/>
                    <a:pt x="233" y="210"/>
                    <a:pt x="233" y="210"/>
                  </a:cubicBezTo>
                  <a:lnTo>
                    <a:pt x="233" y="179"/>
                  </a:ln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2" name="Freeform 800">
              <a:extLst>
                <a:ext uri="{FF2B5EF4-FFF2-40B4-BE49-F238E27FC236}">
                  <a16:creationId xmlns="" xmlns:a16="http://schemas.microsoft.com/office/drawing/2014/main" id="{E7146464-F5FD-412A-BC46-45CBB5C450C7}"/>
                </a:ext>
              </a:extLst>
            </p:cNvPr>
            <p:cNvSpPr>
              <a:spLocks/>
            </p:cNvSpPr>
            <p:nvPr/>
          </p:nvSpPr>
          <p:spPr bwMode="auto">
            <a:xfrm>
              <a:off x="2955000" y="2870290"/>
              <a:ext cx="243312" cy="188872"/>
            </a:xfrm>
            <a:custGeom>
              <a:avLst/>
              <a:gdLst>
                <a:gd name="T0" fmla="*/ 198 w 235"/>
                <a:gd name="T1" fmla="*/ 139 h 182"/>
                <a:gd name="T2" fmla="*/ 208 w 235"/>
                <a:gd name="T3" fmla="*/ 123 h 182"/>
                <a:gd name="T4" fmla="*/ 226 w 235"/>
                <a:gd name="T5" fmla="*/ 103 h 182"/>
                <a:gd name="T6" fmla="*/ 227 w 235"/>
                <a:gd name="T7" fmla="*/ 101 h 182"/>
                <a:gd name="T8" fmla="*/ 230 w 235"/>
                <a:gd name="T9" fmla="*/ 58 h 182"/>
                <a:gd name="T10" fmla="*/ 229 w 235"/>
                <a:gd name="T11" fmla="*/ 45 h 182"/>
                <a:gd name="T12" fmla="*/ 224 w 235"/>
                <a:gd name="T13" fmla="*/ 33 h 182"/>
                <a:gd name="T14" fmla="*/ 222 w 235"/>
                <a:gd name="T15" fmla="*/ 20 h 182"/>
                <a:gd name="T16" fmla="*/ 212 w 235"/>
                <a:gd name="T17" fmla="*/ 13 h 182"/>
                <a:gd name="T18" fmla="*/ 201 w 235"/>
                <a:gd name="T19" fmla="*/ 9 h 182"/>
                <a:gd name="T20" fmla="*/ 175 w 235"/>
                <a:gd name="T21" fmla="*/ 0 h 182"/>
                <a:gd name="T22" fmla="*/ 119 w 235"/>
                <a:gd name="T23" fmla="*/ 34 h 182"/>
                <a:gd name="T24" fmla="*/ 87 w 235"/>
                <a:gd name="T25" fmla="*/ 60 h 182"/>
                <a:gd name="T26" fmla="*/ 70 w 235"/>
                <a:gd name="T27" fmla="*/ 66 h 182"/>
                <a:gd name="T28" fmla="*/ 59 w 235"/>
                <a:gd name="T29" fmla="*/ 77 h 182"/>
                <a:gd name="T30" fmla="*/ 60 w 235"/>
                <a:gd name="T31" fmla="*/ 96 h 182"/>
                <a:gd name="T32" fmla="*/ 56 w 235"/>
                <a:gd name="T33" fmla="*/ 118 h 182"/>
                <a:gd name="T34" fmla="*/ 48 w 235"/>
                <a:gd name="T35" fmla="*/ 126 h 182"/>
                <a:gd name="T36" fmla="*/ 40 w 235"/>
                <a:gd name="T37" fmla="*/ 126 h 182"/>
                <a:gd name="T38" fmla="*/ 17 w 235"/>
                <a:gd name="T39" fmla="*/ 127 h 182"/>
                <a:gd name="T40" fmla="*/ 1 w 235"/>
                <a:gd name="T41" fmla="*/ 133 h 182"/>
                <a:gd name="T42" fmla="*/ 0 w 235"/>
                <a:gd name="T43" fmla="*/ 140 h 182"/>
                <a:gd name="T44" fmla="*/ 2 w 235"/>
                <a:gd name="T45" fmla="*/ 143 h 182"/>
                <a:gd name="T46" fmla="*/ 4 w 235"/>
                <a:gd name="T47" fmla="*/ 148 h 182"/>
                <a:gd name="T48" fmla="*/ 6 w 235"/>
                <a:gd name="T49" fmla="*/ 151 h 182"/>
                <a:gd name="T50" fmla="*/ 15 w 235"/>
                <a:gd name="T51" fmla="*/ 156 h 182"/>
                <a:gd name="T52" fmla="*/ 14 w 235"/>
                <a:gd name="T53" fmla="*/ 157 h 182"/>
                <a:gd name="T54" fmla="*/ 12 w 235"/>
                <a:gd name="T55" fmla="*/ 157 h 182"/>
                <a:gd name="T56" fmla="*/ 12 w 235"/>
                <a:gd name="T57" fmla="*/ 161 h 182"/>
                <a:gd name="T58" fmla="*/ 23 w 235"/>
                <a:gd name="T59" fmla="*/ 167 h 182"/>
                <a:gd name="T60" fmla="*/ 30 w 235"/>
                <a:gd name="T61" fmla="*/ 169 h 182"/>
                <a:gd name="T62" fmla="*/ 28 w 235"/>
                <a:gd name="T63" fmla="*/ 171 h 182"/>
                <a:gd name="T64" fmla="*/ 32 w 235"/>
                <a:gd name="T65" fmla="*/ 178 h 182"/>
                <a:gd name="T66" fmla="*/ 32 w 235"/>
                <a:gd name="T67" fmla="*/ 174 h 182"/>
                <a:gd name="T68" fmla="*/ 35 w 235"/>
                <a:gd name="T69" fmla="*/ 172 h 182"/>
                <a:gd name="T70" fmla="*/ 39 w 235"/>
                <a:gd name="T71" fmla="*/ 171 h 182"/>
                <a:gd name="T72" fmla="*/ 48 w 235"/>
                <a:gd name="T73" fmla="*/ 180 h 182"/>
                <a:gd name="T74" fmla="*/ 50 w 235"/>
                <a:gd name="T75" fmla="*/ 180 h 182"/>
                <a:gd name="T76" fmla="*/ 52 w 235"/>
                <a:gd name="T77" fmla="*/ 168 h 182"/>
                <a:gd name="T78" fmla="*/ 58 w 235"/>
                <a:gd name="T79" fmla="*/ 158 h 182"/>
                <a:gd name="T80" fmla="*/ 59 w 235"/>
                <a:gd name="T81" fmla="*/ 154 h 182"/>
                <a:gd name="T82" fmla="*/ 66 w 235"/>
                <a:gd name="T83" fmla="*/ 151 h 182"/>
                <a:gd name="T84" fmla="*/ 80 w 235"/>
                <a:gd name="T85" fmla="*/ 149 h 182"/>
                <a:gd name="T86" fmla="*/ 90 w 235"/>
                <a:gd name="T87" fmla="*/ 152 h 182"/>
                <a:gd name="T88" fmla="*/ 101 w 235"/>
                <a:gd name="T89" fmla="*/ 162 h 182"/>
                <a:gd name="T90" fmla="*/ 110 w 235"/>
                <a:gd name="T91" fmla="*/ 158 h 182"/>
                <a:gd name="T92" fmla="*/ 124 w 235"/>
                <a:gd name="T93" fmla="*/ 161 h 182"/>
                <a:gd name="T94" fmla="*/ 131 w 235"/>
                <a:gd name="T95" fmla="*/ 164 h 182"/>
                <a:gd name="T96" fmla="*/ 140 w 235"/>
                <a:gd name="T97" fmla="*/ 165 h 182"/>
                <a:gd name="T98" fmla="*/ 152 w 235"/>
                <a:gd name="T99" fmla="*/ 157 h 182"/>
                <a:gd name="T100" fmla="*/ 166 w 235"/>
                <a:gd name="T101" fmla="*/ 156 h 182"/>
                <a:gd name="T102" fmla="*/ 180 w 235"/>
                <a:gd name="T103" fmla="*/ 161 h 182"/>
                <a:gd name="T104" fmla="*/ 186 w 235"/>
                <a:gd name="T105" fmla="*/ 156 h 182"/>
                <a:gd name="T106" fmla="*/ 192 w 235"/>
                <a:gd name="T107" fmla="*/ 152 h 182"/>
                <a:gd name="T108" fmla="*/ 199 w 235"/>
                <a:gd name="T109" fmla="*/ 151 h 182"/>
                <a:gd name="T110" fmla="*/ 197 w 235"/>
                <a:gd name="T111"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5" h="182">
                  <a:moveTo>
                    <a:pt x="197" y="141"/>
                  </a:moveTo>
                  <a:cubicBezTo>
                    <a:pt x="197" y="139"/>
                    <a:pt x="198" y="139"/>
                    <a:pt x="198" y="139"/>
                  </a:cubicBezTo>
                  <a:cubicBezTo>
                    <a:pt x="198" y="139"/>
                    <a:pt x="199" y="139"/>
                    <a:pt x="199" y="138"/>
                  </a:cubicBezTo>
                  <a:cubicBezTo>
                    <a:pt x="199" y="138"/>
                    <a:pt x="206" y="127"/>
                    <a:pt x="208" y="123"/>
                  </a:cubicBezTo>
                  <a:cubicBezTo>
                    <a:pt x="210" y="120"/>
                    <a:pt x="219" y="111"/>
                    <a:pt x="219" y="110"/>
                  </a:cubicBezTo>
                  <a:cubicBezTo>
                    <a:pt x="220" y="110"/>
                    <a:pt x="226" y="104"/>
                    <a:pt x="226" y="103"/>
                  </a:cubicBezTo>
                  <a:cubicBezTo>
                    <a:pt x="226" y="103"/>
                    <a:pt x="227" y="102"/>
                    <a:pt x="227" y="102"/>
                  </a:cubicBezTo>
                  <a:cubicBezTo>
                    <a:pt x="227" y="102"/>
                    <a:pt x="227" y="102"/>
                    <a:pt x="227" y="101"/>
                  </a:cubicBezTo>
                  <a:cubicBezTo>
                    <a:pt x="227" y="100"/>
                    <a:pt x="228" y="81"/>
                    <a:pt x="228" y="80"/>
                  </a:cubicBezTo>
                  <a:cubicBezTo>
                    <a:pt x="228" y="78"/>
                    <a:pt x="230" y="60"/>
                    <a:pt x="230" y="58"/>
                  </a:cubicBezTo>
                  <a:cubicBezTo>
                    <a:pt x="230" y="56"/>
                    <a:pt x="232" y="53"/>
                    <a:pt x="234" y="51"/>
                  </a:cubicBezTo>
                  <a:cubicBezTo>
                    <a:pt x="235" y="49"/>
                    <a:pt x="231" y="46"/>
                    <a:pt x="229" y="45"/>
                  </a:cubicBezTo>
                  <a:cubicBezTo>
                    <a:pt x="228" y="43"/>
                    <a:pt x="228" y="41"/>
                    <a:pt x="228" y="40"/>
                  </a:cubicBezTo>
                  <a:cubicBezTo>
                    <a:pt x="228" y="39"/>
                    <a:pt x="225" y="36"/>
                    <a:pt x="224" y="33"/>
                  </a:cubicBezTo>
                  <a:cubicBezTo>
                    <a:pt x="222" y="30"/>
                    <a:pt x="222" y="24"/>
                    <a:pt x="222" y="23"/>
                  </a:cubicBezTo>
                  <a:cubicBezTo>
                    <a:pt x="222" y="22"/>
                    <a:pt x="222" y="21"/>
                    <a:pt x="222" y="20"/>
                  </a:cubicBezTo>
                  <a:cubicBezTo>
                    <a:pt x="221" y="19"/>
                    <a:pt x="220" y="12"/>
                    <a:pt x="219" y="9"/>
                  </a:cubicBezTo>
                  <a:cubicBezTo>
                    <a:pt x="216" y="10"/>
                    <a:pt x="213" y="12"/>
                    <a:pt x="212" y="13"/>
                  </a:cubicBezTo>
                  <a:cubicBezTo>
                    <a:pt x="209" y="15"/>
                    <a:pt x="206" y="13"/>
                    <a:pt x="206" y="13"/>
                  </a:cubicBezTo>
                  <a:cubicBezTo>
                    <a:pt x="206" y="13"/>
                    <a:pt x="203" y="11"/>
                    <a:pt x="201" y="9"/>
                  </a:cubicBezTo>
                  <a:cubicBezTo>
                    <a:pt x="199" y="7"/>
                    <a:pt x="196" y="5"/>
                    <a:pt x="196" y="5"/>
                  </a:cubicBezTo>
                  <a:cubicBezTo>
                    <a:pt x="196" y="5"/>
                    <a:pt x="177" y="1"/>
                    <a:pt x="175" y="0"/>
                  </a:cubicBezTo>
                  <a:cubicBezTo>
                    <a:pt x="175" y="0"/>
                    <a:pt x="175" y="0"/>
                    <a:pt x="175" y="0"/>
                  </a:cubicBezTo>
                  <a:cubicBezTo>
                    <a:pt x="167" y="5"/>
                    <a:pt x="124" y="31"/>
                    <a:pt x="119" y="34"/>
                  </a:cubicBezTo>
                  <a:cubicBezTo>
                    <a:pt x="113" y="37"/>
                    <a:pt x="106" y="43"/>
                    <a:pt x="102" y="46"/>
                  </a:cubicBezTo>
                  <a:cubicBezTo>
                    <a:pt x="98" y="50"/>
                    <a:pt x="89" y="58"/>
                    <a:pt x="87" y="60"/>
                  </a:cubicBezTo>
                  <a:cubicBezTo>
                    <a:pt x="84" y="63"/>
                    <a:pt x="81" y="64"/>
                    <a:pt x="79" y="65"/>
                  </a:cubicBezTo>
                  <a:cubicBezTo>
                    <a:pt x="77" y="65"/>
                    <a:pt x="70" y="66"/>
                    <a:pt x="70" y="66"/>
                  </a:cubicBezTo>
                  <a:cubicBezTo>
                    <a:pt x="70" y="66"/>
                    <a:pt x="64" y="67"/>
                    <a:pt x="59" y="69"/>
                  </a:cubicBezTo>
                  <a:cubicBezTo>
                    <a:pt x="59" y="71"/>
                    <a:pt x="60" y="75"/>
                    <a:pt x="59" y="77"/>
                  </a:cubicBezTo>
                  <a:cubicBezTo>
                    <a:pt x="59" y="78"/>
                    <a:pt x="60" y="88"/>
                    <a:pt x="60" y="89"/>
                  </a:cubicBezTo>
                  <a:cubicBezTo>
                    <a:pt x="60" y="91"/>
                    <a:pt x="60" y="95"/>
                    <a:pt x="60" y="96"/>
                  </a:cubicBezTo>
                  <a:cubicBezTo>
                    <a:pt x="60" y="98"/>
                    <a:pt x="60" y="102"/>
                    <a:pt x="59" y="107"/>
                  </a:cubicBezTo>
                  <a:cubicBezTo>
                    <a:pt x="59" y="111"/>
                    <a:pt x="57" y="115"/>
                    <a:pt x="56" y="118"/>
                  </a:cubicBezTo>
                  <a:cubicBezTo>
                    <a:pt x="54" y="121"/>
                    <a:pt x="55" y="120"/>
                    <a:pt x="53" y="122"/>
                  </a:cubicBezTo>
                  <a:cubicBezTo>
                    <a:pt x="52" y="124"/>
                    <a:pt x="49" y="126"/>
                    <a:pt x="48" y="126"/>
                  </a:cubicBezTo>
                  <a:cubicBezTo>
                    <a:pt x="47" y="126"/>
                    <a:pt x="45" y="126"/>
                    <a:pt x="44" y="126"/>
                  </a:cubicBezTo>
                  <a:cubicBezTo>
                    <a:pt x="43" y="126"/>
                    <a:pt x="41" y="126"/>
                    <a:pt x="40" y="126"/>
                  </a:cubicBezTo>
                  <a:cubicBezTo>
                    <a:pt x="40" y="126"/>
                    <a:pt x="32" y="127"/>
                    <a:pt x="31" y="127"/>
                  </a:cubicBezTo>
                  <a:cubicBezTo>
                    <a:pt x="30" y="127"/>
                    <a:pt x="20" y="127"/>
                    <a:pt x="17" y="127"/>
                  </a:cubicBezTo>
                  <a:cubicBezTo>
                    <a:pt x="15" y="128"/>
                    <a:pt x="5" y="131"/>
                    <a:pt x="5" y="131"/>
                  </a:cubicBezTo>
                  <a:cubicBezTo>
                    <a:pt x="5" y="131"/>
                    <a:pt x="2" y="132"/>
                    <a:pt x="1" y="133"/>
                  </a:cubicBezTo>
                  <a:cubicBezTo>
                    <a:pt x="0" y="133"/>
                    <a:pt x="0" y="133"/>
                    <a:pt x="0" y="133"/>
                  </a:cubicBezTo>
                  <a:cubicBezTo>
                    <a:pt x="0" y="140"/>
                    <a:pt x="0" y="140"/>
                    <a:pt x="0" y="140"/>
                  </a:cubicBezTo>
                  <a:cubicBezTo>
                    <a:pt x="0" y="140"/>
                    <a:pt x="0" y="140"/>
                    <a:pt x="1" y="141"/>
                  </a:cubicBezTo>
                  <a:cubicBezTo>
                    <a:pt x="1" y="141"/>
                    <a:pt x="2" y="143"/>
                    <a:pt x="2" y="143"/>
                  </a:cubicBezTo>
                  <a:cubicBezTo>
                    <a:pt x="2" y="143"/>
                    <a:pt x="3" y="144"/>
                    <a:pt x="3" y="144"/>
                  </a:cubicBezTo>
                  <a:cubicBezTo>
                    <a:pt x="3" y="145"/>
                    <a:pt x="4" y="148"/>
                    <a:pt x="4" y="148"/>
                  </a:cubicBezTo>
                  <a:cubicBezTo>
                    <a:pt x="4" y="149"/>
                    <a:pt x="5" y="150"/>
                    <a:pt x="5" y="150"/>
                  </a:cubicBezTo>
                  <a:cubicBezTo>
                    <a:pt x="5" y="151"/>
                    <a:pt x="5" y="151"/>
                    <a:pt x="6" y="151"/>
                  </a:cubicBezTo>
                  <a:cubicBezTo>
                    <a:pt x="6" y="152"/>
                    <a:pt x="10" y="152"/>
                    <a:pt x="10" y="153"/>
                  </a:cubicBezTo>
                  <a:cubicBezTo>
                    <a:pt x="11" y="153"/>
                    <a:pt x="15" y="156"/>
                    <a:pt x="15" y="156"/>
                  </a:cubicBezTo>
                  <a:cubicBezTo>
                    <a:pt x="15" y="156"/>
                    <a:pt x="16" y="157"/>
                    <a:pt x="15" y="157"/>
                  </a:cubicBezTo>
                  <a:cubicBezTo>
                    <a:pt x="15" y="157"/>
                    <a:pt x="14" y="157"/>
                    <a:pt x="14" y="157"/>
                  </a:cubicBezTo>
                  <a:cubicBezTo>
                    <a:pt x="14" y="157"/>
                    <a:pt x="14" y="157"/>
                    <a:pt x="13" y="157"/>
                  </a:cubicBezTo>
                  <a:cubicBezTo>
                    <a:pt x="13" y="157"/>
                    <a:pt x="12" y="157"/>
                    <a:pt x="12" y="157"/>
                  </a:cubicBezTo>
                  <a:cubicBezTo>
                    <a:pt x="12" y="158"/>
                    <a:pt x="11" y="159"/>
                    <a:pt x="11" y="160"/>
                  </a:cubicBezTo>
                  <a:cubicBezTo>
                    <a:pt x="11" y="160"/>
                    <a:pt x="11" y="161"/>
                    <a:pt x="12" y="161"/>
                  </a:cubicBezTo>
                  <a:cubicBezTo>
                    <a:pt x="12" y="162"/>
                    <a:pt x="20" y="166"/>
                    <a:pt x="22" y="167"/>
                  </a:cubicBezTo>
                  <a:cubicBezTo>
                    <a:pt x="22" y="167"/>
                    <a:pt x="22" y="168"/>
                    <a:pt x="23" y="167"/>
                  </a:cubicBezTo>
                  <a:cubicBezTo>
                    <a:pt x="24" y="167"/>
                    <a:pt x="27" y="167"/>
                    <a:pt x="28" y="167"/>
                  </a:cubicBezTo>
                  <a:cubicBezTo>
                    <a:pt x="29" y="167"/>
                    <a:pt x="30" y="168"/>
                    <a:pt x="30" y="169"/>
                  </a:cubicBezTo>
                  <a:cubicBezTo>
                    <a:pt x="30" y="170"/>
                    <a:pt x="30" y="171"/>
                    <a:pt x="29" y="171"/>
                  </a:cubicBezTo>
                  <a:cubicBezTo>
                    <a:pt x="28" y="171"/>
                    <a:pt x="28" y="171"/>
                    <a:pt x="28" y="171"/>
                  </a:cubicBezTo>
                  <a:cubicBezTo>
                    <a:pt x="27" y="171"/>
                    <a:pt x="27" y="172"/>
                    <a:pt x="27" y="172"/>
                  </a:cubicBezTo>
                  <a:cubicBezTo>
                    <a:pt x="28" y="172"/>
                    <a:pt x="30" y="176"/>
                    <a:pt x="32" y="178"/>
                  </a:cubicBezTo>
                  <a:cubicBezTo>
                    <a:pt x="32" y="178"/>
                    <a:pt x="32" y="178"/>
                    <a:pt x="32" y="178"/>
                  </a:cubicBezTo>
                  <a:cubicBezTo>
                    <a:pt x="32" y="177"/>
                    <a:pt x="32" y="175"/>
                    <a:pt x="32" y="174"/>
                  </a:cubicBezTo>
                  <a:cubicBezTo>
                    <a:pt x="32" y="173"/>
                    <a:pt x="32" y="173"/>
                    <a:pt x="33" y="173"/>
                  </a:cubicBezTo>
                  <a:cubicBezTo>
                    <a:pt x="34" y="173"/>
                    <a:pt x="35" y="173"/>
                    <a:pt x="35" y="172"/>
                  </a:cubicBezTo>
                  <a:cubicBezTo>
                    <a:pt x="36" y="172"/>
                    <a:pt x="38" y="172"/>
                    <a:pt x="38" y="171"/>
                  </a:cubicBezTo>
                  <a:cubicBezTo>
                    <a:pt x="39" y="171"/>
                    <a:pt x="39" y="171"/>
                    <a:pt x="39" y="171"/>
                  </a:cubicBezTo>
                  <a:cubicBezTo>
                    <a:pt x="39" y="172"/>
                    <a:pt x="45" y="178"/>
                    <a:pt x="45" y="178"/>
                  </a:cubicBezTo>
                  <a:cubicBezTo>
                    <a:pt x="46" y="179"/>
                    <a:pt x="47" y="180"/>
                    <a:pt x="48" y="180"/>
                  </a:cubicBezTo>
                  <a:cubicBezTo>
                    <a:pt x="48" y="180"/>
                    <a:pt x="49" y="181"/>
                    <a:pt x="50" y="182"/>
                  </a:cubicBezTo>
                  <a:cubicBezTo>
                    <a:pt x="50" y="181"/>
                    <a:pt x="50" y="181"/>
                    <a:pt x="50" y="180"/>
                  </a:cubicBezTo>
                  <a:cubicBezTo>
                    <a:pt x="50" y="179"/>
                    <a:pt x="51" y="173"/>
                    <a:pt x="51" y="172"/>
                  </a:cubicBezTo>
                  <a:cubicBezTo>
                    <a:pt x="51" y="170"/>
                    <a:pt x="51" y="169"/>
                    <a:pt x="52" y="168"/>
                  </a:cubicBezTo>
                  <a:cubicBezTo>
                    <a:pt x="53" y="168"/>
                    <a:pt x="54" y="167"/>
                    <a:pt x="54" y="166"/>
                  </a:cubicBezTo>
                  <a:cubicBezTo>
                    <a:pt x="54" y="165"/>
                    <a:pt x="58" y="159"/>
                    <a:pt x="58" y="158"/>
                  </a:cubicBezTo>
                  <a:cubicBezTo>
                    <a:pt x="58" y="158"/>
                    <a:pt x="58" y="158"/>
                    <a:pt x="58" y="157"/>
                  </a:cubicBezTo>
                  <a:cubicBezTo>
                    <a:pt x="58" y="157"/>
                    <a:pt x="58" y="155"/>
                    <a:pt x="59" y="154"/>
                  </a:cubicBezTo>
                  <a:cubicBezTo>
                    <a:pt x="61" y="153"/>
                    <a:pt x="65" y="152"/>
                    <a:pt x="65" y="151"/>
                  </a:cubicBezTo>
                  <a:cubicBezTo>
                    <a:pt x="65" y="151"/>
                    <a:pt x="65" y="151"/>
                    <a:pt x="66" y="151"/>
                  </a:cubicBezTo>
                  <a:cubicBezTo>
                    <a:pt x="66" y="151"/>
                    <a:pt x="75" y="149"/>
                    <a:pt x="75" y="149"/>
                  </a:cubicBezTo>
                  <a:cubicBezTo>
                    <a:pt x="76" y="149"/>
                    <a:pt x="79" y="149"/>
                    <a:pt x="80" y="149"/>
                  </a:cubicBezTo>
                  <a:cubicBezTo>
                    <a:pt x="81" y="149"/>
                    <a:pt x="84" y="150"/>
                    <a:pt x="86" y="151"/>
                  </a:cubicBezTo>
                  <a:cubicBezTo>
                    <a:pt x="87" y="151"/>
                    <a:pt x="90" y="151"/>
                    <a:pt x="90" y="152"/>
                  </a:cubicBezTo>
                  <a:cubicBezTo>
                    <a:pt x="91" y="152"/>
                    <a:pt x="94" y="155"/>
                    <a:pt x="94" y="155"/>
                  </a:cubicBezTo>
                  <a:cubicBezTo>
                    <a:pt x="95" y="156"/>
                    <a:pt x="101" y="162"/>
                    <a:pt x="101" y="162"/>
                  </a:cubicBezTo>
                  <a:cubicBezTo>
                    <a:pt x="101" y="162"/>
                    <a:pt x="101" y="162"/>
                    <a:pt x="102" y="162"/>
                  </a:cubicBezTo>
                  <a:cubicBezTo>
                    <a:pt x="102" y="161"/>
                    <a:pt x="109" y="158"/>
                    <a:pt x="110" y="158"/>
                  </a:cubicBezTo>
                  <a:cubicBezTo>
                    <a:pt x="111" y="157"/>
                    <a:pt x="115" y="156"/>
                    <a:pt x="119" y="158"/>
                  </a:cubicBezTo>
                  <a:cubicBezTo>
                    <a:pt x="122" y="160"/>
                    <a:pt x="123" y="161"/>
                    <a:pt x="124" y="161"/>
                  </a:cubicBezTo>
                  <a:cubicBezTo>
                    <a:pt x="125" y="161"/>
                    <a:pt x="130" y="164"/>
                    <a:pt x="130" y="164"/>
                  </a:cubicBezTo>
                  <a:cubicBezTo>
                    <a:pt x="130" y="164"/>
                    <a:pt x="131" y="164"/>
                    <a:pt x="131" y="164"/>
                  </a:cubicBezTo>
                  <a:cubicBezTo>
                    <a:pt x="131" y="164"/>
                    <a:pt x="139" y="165"/>
                    <a:pt x="139" y="165"/>
                  </a:cubicBezTo>
                  <a:cubicBezTo>
                    <a:pt x="139" y="165"/>
                    <a:pt x="140" y="165"/>
                    <a:pt x="140" y="165"/>
                  </a:cubicBezTo>
                  <a:cubicBezTo>
                    <a:pt x="140" y="164"/>
                    <a:pt x="144" y="159"/>
                    <a:pt x="146" y="159"/>
                  </a:cubicBezTo>
                  <a:cubicBezTo>
                    <a:pt x="147" y="158"/>
                    <a:pt x="150" y="157"/>
                    <a:pt x="152" y="157"/>
                  </a:cubicBezTo>
                  <a:cubicBezTo>
                    <a:pt x="154" y="156"/>
                    <a:pt x="155" y="156"/>
                    <a:pt x="155" y="156"/>
                  </a:cubicBezTo>
                  <a:cubicBezTo>
                    <a:pt x="156" y="156"/>
                    <a:pt x="164" y="156"/>
                    <a:pt x="166" y="156"/>
                  </a:cubicBezTo>
                  <a:cubicBezTo>
                    <a:pt x="168" y="156"/>
                    <a:pt x="174" y="158"/>
                    <a:pt x="176" y="159"/>
                  </a:cubicBezTo>
                  <a:cubicBezTo>
                    <a:pt x="179" y="160"/>
                    <a:pt x="180" y="161"/>
                    <a:pt x="180" y="161"/>
                  </a:cubicBezTo>
                  <a:cubicBezTo>
                    <a:pt x="180" y="161"/>
                    <a:pt x="181" y="161"/>
                    <a:pt x="181" y="160"/>
                  </a:cubicBezTo>
                  <a:cubicBezTo>
                    <a:pt x="181" y="160"/>
                    <a:pt x="186" y="156"/>
                    <a:pt x="186" y="156"/>
                  </a:cubicBezTo>
                  <a:cubicBezTo>
                    <a:pt x="186" y="156"/>
                    <a:pt x="187" y="155"/>
                    <a:pt x="189" y="154"/>
                  </a:cubicBezTo>
                  <a:cubicBezTo>
                    <a:pt x="190" y="154"/>
                    <a:pt x="192" y="153"/>
                    <a:pt x="192" y="152"/>
                  </a:cubicBezTo>
                  <a:cubicBezTo>
                    <a:pt x="193" y="152"/>
                    <a:pt x="196" y="151"/>
                    <a:pt x="196" y="151"/>
                  </a:cubicBezTo>
                  <a:cubicBezTo>
                    <a:pt x="197" y="151"/>
                    <a:pt x="198" y="151"/>
                    <a:pt x="199" y="151"/>
                  </a:cubicBezTo>
                  <a:cubicBezTo>
                    <a:pt x="198" y="150"/>
                    <a:pt x="198" y="149"/>
                    <a:pt x="198" y="148"/>
                  </a:cubicBezTo>
                  <a:cubicBezTo>
                    <a:pt x="198" y="147"/>
                    <a:pt x="197" y="142"/>
                    <a:pt x="197" y="14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3" name="Freeform 801">
              <a:extLst>
                <a:ext uri="{FF2B5EF4-FFF2-40B4-BE49-F238E27FC236}">
                  <a16:creationId xmlns="" xmlns:a16="http://schemas.microsoft.com/office/drawing/2014/main" id="{F447005B-99BD-4841-A82B-F9823A68C646}"/>
                </a:ext>
              </a:extLst>
            </p:cNvPr>
            <p:cNvSpPr>
              <a:spLocks/>
            </p:cNvSpPr>
            <p:nvPr/>
          </p:nvSpPr>
          <p:spPr bwMode="auto">
            <a:xfrm>
              <a:off x="2866119" y="3005833"/>
              <a:ext cx="122211" cy="89992"/>
            </a:xfrm>
            <a:custGeom>
              <a:avLst/>
              <a:gdLst>
                <a:gd name="T0" fmla="*/ 89 w 117"/>
                <a:gd name="T1" fmla="*/ 62 h 87"/>
                <a:gd name="T2" fmla="*/ 96 w 117"/>
                <a:gd name="T3" fmla="*/ 62 h 87"/>
                <a:gd name="T4" fmla="*/ 98 w 117"/>
                <a:gd name="T5" fmla="*/ 61 h 87"/>
                <a:gd name="T6" fmla="*/ 102 w 117"/>
                <a:gd name="T7" fmla="*/ 56 h 87"/>
                <a:gd name="T8" fmla="*/ 111 w 117"/>
                <a:gd name="T9" fmla="*/ 56 h 87"/>
                <a:gd name="T10" fmla="*/ 115 w 117"/>
                <a:gd name="T11" fmla="*/ 52 h 87"/>
                <a:gd name="T12" fmla="*/ 117 w 117"/>
                <a:gd name="T13" fmla="*/ 48 h 87"/>
                <a:gd name="T14" fmla="*/ 113 w 117"/>
                <a:gd name="T15" fmla="*/ 41 h 87"/>
                <a:gd name="T16" fmla="*/ 115 w 117"/>
                <a:gd name="T17" fmla="*/ 39 h 87"/>
                <a:gd name="T18" fmla="*/ 108 w 117"/>
                <a:gd name="T19" fmla="*/ 37 h 87"/>
                <a:gd name="T20" fmla="*/ 97 w 117"/>
                <a:gd name="T21" fmla="*/ 31 h 87"/>
                <a:gd name="T22" fmla="*/ 97 w 117"/>
                <a:gd name="T23" fmla="*/ 27 h 87"/>
                <a:gd name="T24" fmla="*/ 99 w 117"/>
                <a:gd name="T25" fmla="*/ 27 h 87"/>
                <a:gd name="T26" fmla="*/ 100 w 117"/>
                <a:gd name="T27" fmla="*/ 26 h 87"/>
                <a:gd name="T28" fmla="*/ 91 w 117"/>
                <a:gd name="T29" fmla="*/ 21 h 87"/>
                <a:gd name="T30" fmla="*/ 89 w 117"/>
                <a:gd name="T31" fmla="*/ 18 h 87"/>
                <a:gd name="T32" fmla="*/ 87 w 117"/>
                <a:gd name="T33" fmla="*/ 13 h 87"/>
                <a:gd name="T34" fmla="*/ 85 w 117"/>
                <a:gd name="T35" fmla="*/ 10 h 87"/>
                <a:gd name="T36" fmla="*/ 84 w 117"/>
                <a:gd name="T37" fmla="*/ 3 h 87"/>
                <a:gd name="T38" fmla="*/ 75 w 117"/>
                <a:gd name="T39" fmla="*/ 0 h 87"/>
                <a:gd name="T40" fmla="*/ 70 w 117"/>
                <a:gd name="T41" fmla="*/ 1 h 87"/>
                <a:gd name="T42" fmla="*/ 56 w 117"/>
                <a:gd name="T43" fmla="*/ 9 h 87"/>
                <a:gd name="T44" fmla="*/ 52 w 117"/>
                <a:gd name="T45" fmla="*/ 12 h 87"/>
                <a:gd name="T46" fmla="*/ 49 w 117"/>
                <a:gd name="T47" fmla="*/ 14 h 87"/>
                <a:gd name="T48" fmla="*/ 43 w 117"/>
                <a:gd name="T49" fmla="*/ 14 h 87"/>
                <a:gd name="T50" fmla="*/ 38 w 117"/>
                <a:gd name="T51" fmla="*/ 22 h 87"/>
                <a:gd name="T52" fmla="*/ 34 w 117"/>
                <a:gd name="T53" fmla="*/ 21 h 87"/>
                <a:gd name="T54" fmla="*/ 34 w 117"/>
                <a:gd name="T55" fmla="*/ 27 h 87"/>
                <a:gd name="T56" fmla="*/ 31 w 117"/>
                <a:gd name="T57" fmla="*/ 29 h 87"/>
                <a:gd name="T58" fmla="*/ 25 w 117"/>
                <a:gd name="T59" fmla="*/ 27 h 87"/>
                <a:gd name="T60" fmla="*/ 22 w 117"/>
                <a:gd name="T61" fmla="*/ 25 h 87"/>
                <a:gd name="T62" fmla="*/ 18 w 117"/>
                <a:gd name="T63" fmla="*/ 31 h 87"/>
                <a:gd name="T64" fmla="*/ 19 w 117"/>
                <a:gd name="T65" fmla="*/ 33 h 87"/>
                <a:gd name="T66" fmla="*/ 19 w 117"/>
                <a:gd name="T67" fmla="*/ 36 h 87"/>
                <a:gd name="T68" fmla="*/ 15 w 117"/>
                <a:gd name="T69" fmla="*/ 37 h 87"/>
                <a:gd name="T70" fmla="*/ 16 w 117"/>
                <a:gd name="T71" fmla="*/ 43 h 87"/>
                <a:gd name="T72" fmla="*/ 11 w 117"/>
                <a:gd name="T73" fmla="*/ 47 h 87"/>
                <a:gd name="T74" fmla="*/ 4 w 117"/>
                <a:gd name="T75" fmla="*/ 49 h 87"/>
                <a:gd name="T76" fmla="*/ 3 w 117"/>
                <a:gd name="T77" fmla="*/ 51 h 87"/>
                <a:gd name="T78" fmla="*/ 4 w 117"/>
                <a:gd name="T79" fmla="*/ 55 h 87"/>
                <a:gd name="T80" fmla="*/ 0 w 117"/>
                <a:gd name="T81" fmla="*/ 61 h 87"/>
                <a:gd name="T82" fmla="*/ 1 w 117"/>
                <a:gd name="T83" fmla="*/ 66 h 87"/>
                <a:gd name="T84" fmla="*/ 0 w 117"/>
                <a:gd name="T85" fmla="*/ 71 h 87"/>
                <a:gd name="T86" fmla="*/ 4 w 117"/>
                <a:gd name="T87" fmla="*/ 72 h 87"/>
                <a:gd name="T88" fmla="*/ 7 w 117"/>
                <a:gd name="T89" fmla="*/ 75 h 87"/>
                <a:gd name="T90" fmla="*/ 14 w 117"/>
                <a:gd name="T91" fmla="*/ 81 h 87"/>
                <a:gd name="T92" fmla="*/ 18 w 117"/>
                <a:gd name="T93" fmla="*/ 83 h 87"/>
                <a:gd name="T94" fmla="*/ 20 w 117"/>
                <a:gd name="T95" fmla="*/ 80 h 87"/>
                <a:gd name="T96" fmla="*/ 29 w 117"/>
                <a:gd name="T97" fmla="*/ 78 h 87"/>
                <a:gd name="T98" fmla="*/ 34 w 117"/>
                <a:gd name="T99" fmla="*/ 79 h 87"/>
                <a:gd name="T100" fmla="*/ 37 w 117"/>
                <a:gd name="T101" fmla="*/ 82 h 87"/>
                <a:gd name="T102" fmla="*/ 41 w 117"/>
                <a:gd name="T103" fmla="*/ 86 h 87"/>
                <a:gd name="T104" fmla="*/ 42 w 117"/>
                <a:gd name="T105" fmla="*/ 84 h 87"/>
                <a:gd name="T106" fmla="*/ 40 w 117"/>
                <a:gd name="T107" fmla="*/ 80 h 87"/>
                <a:gd name="T108" fmla="*/ 39 w 117"/>
                <a:gd name="T109" fmla="*/ 70 h 87"/>
                <a:gd name="T110" fmla="*/ 38 w 117"/>
                <a:gd name="T111" fmla="*/ 66 h 87"/>
                <a:gd name="T112" fmla="*/ 40 w 117"/>
                <a:gd name="T113" fmla="*/ 62 h 87"/>
                <a:gd name="T114" fmla="*/ 57 w 117"/>
                <a:gd name="T115" fmla="*/ 62 h 87"/>
                <a:gd name="T116" fmla="*/ 69 w 117"/>
                <a:gd name="T117" fmla="*/ 62 h 87"/>
                <a:gd name="T118" fmla="*/ 75 w 117"/>
                <a:gd name="T119" fmla="*/ 62 h 87"/>
                <a:gd name="T120" fmla="*/ 80 w 117"/>
                <a:gd name="T121"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87">
                  <a:moveTo>
                    <a:pt x="82" y="61"/>
                  </a:moveTo>
                  <a:cubicBezTo>
                    <a:pt x="84" y="61"/>
                    <a:pt x="88" y="62"/>
                    <a:pt x="89" y="62"/>
                  </a:cubicBezTo>
                  <a:cubicBezTo>
                    <a:pt x="89" y="62"/>
                    <a:pt x="93" y="62"/>
                    <a:pt x="95" y="62"/>
                  </a:cubicBezTo>
                  <a:cubicBezTo>
                    <a:pt x="95" y="62"/>
                    <a:pt x="96" y="62"/>
                    <a:pt x="96" y="62"/>
                  </a:cubicBezTo>
                  <a:cubicBezTo>
                    <a:pt x="97" y="62"/>
                    <a:pt x="98" y="61"/>
                    <a:pt x="98" y="61"/>
                  </a:cubicBezTo>
                  <a:cubicBezTo>
                    <a:pt x="98" y="61"/>
                    <a:pt x="98" y="61"/>
                    <a:pt x="98" y="61"/>
                  </a:cubicBezTo>
                  <a:cubicBezTo>
                    <a:pt x="98" y="60"/>
                    <a:pt x="97" y="60"/>
                    <a:pt x="98" y="59"/>
                  </a:cubicBezTo>
                  <a:cubicBezTo>
                    <a:pt x="99" y="59"/>
                    <a:pt x="102" y="56"/>
                    <a:pt x="102" y="56"/>
                  </a:cubicBezTo>
                  <a:cubicBezTo>
                    <a:pt x="103" y="55"/>
                    <a:pt x="103" y="55"/>
                    <a:pt x="104" y="55"/>
                  </a:cubicBezTo>
                  <a:cubicBezTo>
                    <a:pt x="104" y="55"/>
                    <a:pt x="111" y="56"/>
                    <a:pt x="111" y="56"/>
                  </a:cubicBezTo>
                  <a:cubicBezTo>
                    <a:pt x="111" y="56"/>
                    <a:pt x="112" y="56"/>
                    <a:pt x="112" y="55"/>
                  </a:cubicBezTo>
                  <a:cubicBezTo>
                    <a:pt x="112" y="55"/>
                    <a:pt x="115" y="53"/>
                    <a:pt x="115" y="52"/>
                  </a:cubicBezTo>
                  <a:cubicBezTo>
                    <a:pt x="116" y="52"/>
                    <a:pt x="116" y="52"/>
                    <a:pt x="116" y="51"/>
                  </a:cubicBezTo>
                  <a:cubicBezTo>
                    <a:pt x="116" y="51"/>
                    <a:pt x="117" y="49"/>
                    <a:pt x="117" y="48"/>
                  </a:cubicBezTo>
                  <a:cubicBezTo>
                    <a:pt x="115" y="46"/>
                    <a:pt x="113" y="42"/>
                    <a:pt x="112" y="42"/>
                  </a:cubicBezTo>
                  <a:cubicBezTo>
                    <a:pt x="112" y="42"/>
                    <a:pt x="112" y="41"/>
                    <a:pt x="113" y="41"/>
                  </a:cubicBezTo>
                  <a:cubicBezTo>
                    <a:pt x="113" y="41"/>
                    <a:pt x="113" y="41"/>
                    <a:pt x="114" y="41"/>
                  </a:cubicBezTo>
                  <a:cubicBezTo>
                    <a:pt x="115" y="41"/>
                    <a:pt x="115" y="40"/>
                    <a:pt x="115" y="39"/>
                  </a:cubicBezTo>
                  <a:cubicBezTo>
                    <a:pt x="115" y="38"/>
                    <a:pt x="114" y="37"/>
                    <a:pt x="113" y="37"/>
                  </a:cubicBezTo>
                  <a:cubicBezTo>
                    <a:pt x="112" y="37"/>
                    <a:pt x="109" y="37"/>
                    <a:pt x="108" y="37"/>
                  </a:cubicBezTo>
                  <a:cubicBezTo>
                    <a:pt x="107" y="38"/>
                    <a:pt x="107" y="37"/>
                    <a:pt x="107" y="37"/>
                  </a:cubicBezTo>
                  <a:cubicBezTo>
                    <a:pt x="105" y="36"/>
                    <a:pt x="97" y="32"/>
                    <a:pt x="97" y="31"/>
                  </a:cubicBezTo>
                  <a:cubicBezTo>
                    <a:pt x="96" y="31"/>
                    <a:pt x="96" y="30"/>
                    <a:pt x="96" y="30"/>
                  </a:cubicBezTo>
                  <a:cubicBezTo>
                    <a:pt x="96" y="29"/>
                    <a:pt x="97" y="28"/>
                    <a:pt x="97" y="27"/>
                  </a:cubicBezTo>
                  <a:cubicBezTo>
                    <a:pt x="97" y="27"/>
                    <a:pt x="98" y="27"/>
                    <a:pt x="98" y="27"/>
                  </a:cubicBezTo>
                  <a:cubicBezTo>
                    <a:pt x="99" y="27"/>
                    <a:pt x="99" y="27"/>
                    <a:pt x="99" y="27"/>
                  </a:cubicBezTo>
                  <a:cubicBezTo>
                    <a:pt x="99" y="27"/>
                    <a:pt x="100" y="27"/>
                    <a:pt x="100" y="27"/>
                  </a:cubicBezTo>
                  <a:cubicBezTo>
                    <a:pt x="101" y="27"/>
                    <a:pt x="100" y="26"/>
                    <a:pt x="100" y="26"/>
                  </a:cubicBezTo>
                  <a:cubicBezTo>
                    <a:pt x="100" y="26"/>
                    <a:pt x="96" y="23"/>
                    <a:pt x="95" y="23"/>
                  </a:cubicBezTo>
                  <a:cubicBezTo>
                    <a:pt x="95" y="22"/>
                    <a:pt x="91" y="22"/>
                    <a:pt x="91" y="21"/>
                  </a:cubicBezTo>
                  <a:cubicBezTo>
                    <a:pt x="90" y="21"/>
                    <a:pt x="90" y="21"/>
                    <a:pt x="90" y="20"/>
                  </a:cubicBezTo>
                  <a:cubicBezTo>
                    <a:pt x="90" y="20"/>
                    <a:pt x="89" y="19"/>
                    <a:pt x="89" y="18"/>
                  </a:cubicBezTo>
                  <a:cubicBezTo>
                    <a:pt x="89" y="18"/>
                    <a:pt x="88" y="15"/>
                    <a:pt x="88" y="14"/>
                  </a:cubicBezTo>
                  <a:cubicBezTo>
                    <a:pt x="88" y="14"/>
                    <a:pt x="87" y="13"/>
                    <a:pt x="87" y="13"/>
                  </a:cubicBezTo>
                  <a:cubicBezTo>
                    <a:pt x="87" y="13"/>
                    <a:pt x="86" y="11"/>
                    <a:pt x="86" y="11"/>
                  </a:cubicBezTo>
                  <a:cubicBezTo>
                    <a:pt x="85" y="10"/>
                    <a:pt x="85" y="10"/>
                    <a:pt x="85" y="10"/>
                  </a:cubicBezTo>
                  <a:cubicBezTo>
                    <a:pt x="85" y="3"/>
                    <a:pt x="85" y="3"/>
                    <a:pt x="85" y="3"/>
                  </a:cubicBezTo>
                  <a:cubicBezTo>
                    <a:pt x="85" y="3"/>
                    <a:pt x="84" y="3"/>
                    <a:pt x="84" y="3"/>
                  </a:cubicBezTo>
                  <a:cubicBezTo>
                    <a:pt x="84" y="3"/>
                    <a:pt x="80" y="2"/>
                    <a:pt x="79" y="1"/>
                  </a:cubicBezTo>
                  <a:cubicBezTo>
                    <a:pt x="79" y="1"/>
                    <a:pt x="75" y="0"/>
                    <a:pt x="75" y="0"/>
                  </a:cubicBezTo>
                  <a:cubicBezTo>
                    <a:pt x="74" y="0"/>
                    <a:pt x="72" y="0"/>
                    <a:pt x="71" y="0"/>
                  </a:cubicBezTo>
                  <a:cubicBezTo>
                    <a:pt x="71" y="0"/>
                    <a:pt x="70" y="1"/>
                    <a:pt x="70" y="1"/>
                  </a:cubicBezTo>
                  <a:cubicBezTo>
                    <a:pt x="70" y="1"/>
                    <a:pt x="67" y="4"/>
                    <a:pt x="66" y="4"/>
                  </a:cubicBezTo>
                  <a:cubicBezTo>
                    <a:pt x="66" y="5"/>
                    <a:pt x="57" y="9"/>
                    <a:pt x="56" y="9"/>
                  </a:cubicBezTo>
                  <a:cubicBezTo>
                    <a:pt x="56" y="10"/>
                    <a:pt x="54" y="10"/>
                    <a:pt x="53" y="10"/>
                  </a:cubicBezTo>
                  <a:cubicBezTo>
                    <a:pt x="52" y="10"/>
                    <a:pt x="52" y="12"/>
                    <a:pt x="52" y="12"/>
                  </a:cubicBezTo>
                  <a:cubicBezTo>
                    <a:pt x="52" y="13"/>
                    <a:pt x="51" y="14"/>
                    <a:pt x="51" y="14"/>
                  </a:cubicBezTo>
                  <a:cubicBezTo>
                    <a:pt x="50" y="15"/>
                    <a:pt x="50" y="14"/>
                    <a:pt x="49" y="14"/>
                  </a:cubicBezTo>
                  <a:cubicBezTo>
                    <a:pt x="49" y="14"/>
                    <a:pt x="49" y="13"/>
                    <a:pt x="47" y="13"/>
                  </a:cubicBezTo>
                  <a:cubicBezTo>
                    <a:pt x="46" y="13"/>
                    <a:pt x="44" y="14"/>
                    <a:pt x="43" y="14"/>
                  </a:cubicBezTo>
                  <a:cubicBezTo>
                    <a:pt x="42" y="15"/>
                    <a:pt x="39" y="19"/>
                    <a:pt x="39" y="19"/>
                  </a:cubicBezTo>
                  <a:cubicBezTo>
                    <a:pt x="39" y="20"/>
                    <a:pt x="38" y="21"/>
                    <a:pt x="38" y="22"/>
                  </a:cubicBezTo>
                  <a:cubicBezTo>
                    <a:pt x="38" y="22"/>
                    <a:pt x="37" y="22"/>
                    <a:pt x="37" y="22"/>
                  </a:cubicBezTo>
                  <a:cubicBezTo>
                    <a:pt x="37" y="22"/>
                    <a:pt x="34" y="22"/>
                    <a:pt x="34" y="21"/>
                  </a:cubicBezTo>
                  <a:cubicBezTo>
                    <a:pt x="33" y="21"/>
                    <a:pt x="33" y="21"/>
                    <a:pt x="33" y="22"/>
                  </a:cubicBezTo>
                  <a:cubicBezTo>
                    <a:pt x="33" y="22"/>
                    <a:pt x="33" y="27"/>
                    <a:pt x="34" y="27"/>
                  </a:cubicBezTo>
                  <a:cubicBezTo>
                    <a:pt x="34" y="28"/>
                    <a:pt x="33" y="28"/>
                    <a:pt x="33" y="28"/>
                  </a:cubicBezTo>
                  <a:cubicBezTo>
                    <a:pt x="32" y="28"/>
                    <a:pt x="32" y="28"/>
                    <a:pt x="31" y="29"/>
                  </a:cubicBezTo>
                  <a:cubicBezTo>
                    <a:pt x="30" y="30"/>
                    <a:pt x="30" y="29"/>
                    <a:pt x="30" y="29"/>
                  </a:cubicBezTo>
                  <a:cubicBezTo>
                    <a:pt x="30" y="29"/>
                    <a:pt x="25" y="27"/>
                    <a:pt x="25" y="27"/>
                  </a:cubicBezTo>
                  <a:cubicBezTo>
                    <a:pt x="24" y="26"/>
                    <a:pt x="23" y="25"/>
                    <a:pt x="23" y="24"/>
                  </a:cubicBezTo>
                  <a:cubicBezTo>
                    <a:pt x="23" y="24"/>
                    <a:pt x="22" y="25"/>
                    <a:pt x="22" y="25"/>
                  </a:cubicBezTo>
                  <a:cubicBezTo>
                    <a:pt x="22" y="25"/>
                    <a:pt x="20" y="28"/>
                    <a:pt x="19" y="28"/>
                  </a:cubicBezTo>
                  <a:cubicBezTo>
                    <a:pt x="19" y="29"/>
                    <a:pt x="18" y="31"/>
                    <a:pt x="18" y="31"/>
                  </a:cubicBezTo>
                  <a:cubicBezTo>
                    <a:pt x="18" y="32"/>
                    <a:pt x="19" y="32"/>
                    <a:pt x="19" y="32"/>
                  </a:cubicBezTo>
                  <a:cubicBezTo>
                    <a:pt x="19" y="32"/>
                    <a:pt x="19" y="33"/>
                    <a:pt x="19" y="33"/>
                  </a:cubicBezTo>
                  <a:cubicBezTo>
                    <a:pt x="19" y="33"/>
                    <a:pt x="19" y="34"/>
                    <a:pt x="19" y="35"/>
                  </a:cubicBezTo>
                  <a:cubicBezTo>
                    <a:pt x="19" y="36"/>
                    <a:pt x="19" y="36"/>
                    <a:pt x="19" y="36"/>
                  </a:cubicBezTo>
                  <a:cubicBezTo>
                    <a:pt x="19" y="36"/>
                    <a:pt x="17" y="36"/>
                    <a:pt x="16" y="36"/>
                  </a:cubicBezTo>
                  <a:cubicBezTo>
                    <a:pt x="15" y="36"/>
                    <a:pt x="15" y="37"/>
                    <a:pt x="15" y="37"/>
                  </a:cubicBezTo>
                  <a:cubicBezTo>
                    <a:pt x="15" y="37"/>
                    <a:pt x="16" y="41"/>
                    <a:pt x="16" y="42"/>
                  </a:cubicBezTo>
                  <a:cubicBezTo>
                    <a:pt x="16" y="42"/>
                    <a:pt x="16" y="43"/>
                    <a:pt x="16" y="43"/>
                  </a:cubicBezTo>
                  <a:cubicBezTo>
                    <a:pt x="16" y="43"/>
                    <a:pt x="14" y="45"/>
                    <a:pt x="13" y="46"/>
                  </a:cubicBezTo>
                  <a:cubicBezTo>
                    <a:pt x="12" y="46"/>
                    <a:pt x="11" y="47"/>
                    <a:pt x="11" y="47"/>
                  </a:cubicBezTo>
                  <a:cubicBezTo>
                    <a:pt x="10" y="47"/>
                    <a:pt x="8" y="47"/>
                    <a:pt x="8" y="47"/>
                  </a:cubicBezTo>
                  <a:cubicBezTo>
                    <a:pt x="8" y="47"/>
                    <a:pt x="5" y="48"/>
                    <a:pt x="4" y="49"/>
                  </a:cubicBezTo>
                  <a:cubicBezTo>
                    <a:pt x="3" y="49"/>
                    <a:pt x="2" y="49"/>
                    <a:pt x="2" y="50"/>
                  </a:cubicBezTo>
                  <a:cubicBezTo>
                    <a:pt x="1" y="50"/>
                    <a:pt x="3" y="50"/>
                    <a:pt x="3" y="51"/>
                  </a:cubicBezTo>
                  <a:cubicBezTo>
                    <a:pt x="3" y="51"/>
                    <a:pt x="4" y="51"/>
                    <a:pt x="4" y="51"/>
                  </a:cubicBezTo>
                  <a:cubicBezTo>
                    <a:pt x="4" y="51"/>
                    <a:pt x="4" y="55"/>
                    <a:pt x="4" y="55"/>
                  </a:cubicBezTo>
                  <a:cubicBezTo>
                    <a:pt x="4" y="56"/>
                    <a:pt x="3" y="58"/>
                    <a:pt x="3" y="59"/>
                  </a:cubicBezTo>
                  <a:cubicBezTo>
                    <a:pt x="3" y="60"/>
                    <a:pt x="1" y="61"/>
                    <a:pt x="0" y="61"/>
                  </a:cubicBezTo>
                  <a:cubicBezTo>
                    <a:pt x="0" y="61"/>
                    <a:pt x="0" y="62"/>
                    <a:pt x="0" y="62"/>
                  </a:cubicBezTo>
                  <a:cubicBezTo>
                    <a:pt x="0" y="62"/>
                    <a:pt x="0" y="65"/>
                    <a:pt x="1" y="66"/>
                  </a:cubicBezTo>
                  <a:cubicBezTo>
                    <a:pt x="1" y="67"/>
                    <a:pt x="0" y="69"/>
                    <a:pt x="0" y="69"/>
                  </a:cubicBezTo>
                  <a:cubicBezTo>
                    <a:pt x="0" y="70"/>
                    <a:pt x="0" y="70"/>
                    <a:pt x="0" y="71"/>
                  </a:cubicBezTo>
                  <a:cubicBezTo>
                    <a:pt x="0" y="71"/>
                    <a:pt x="0" y="71"/>
                    <a:pt x="0" y="71"/>
                  </a:cubicBezTo>
                  <a:cubicBezTo>
                    <a:pt x="1" y="71"/>
                    <a:pt x="3" y="72"/>
                    <a:pt x="4" y="72"/>
                  </a:cubicBezTo>
                  <a:cubicBezTo>
                    <a:pt x="4" y="72"/>
                    <a:pt x="5" y="72"/>
                    <a:pt x="6" y="73"/>
                  </a:cubicBezTo>
                  <a:cubicBezTo>
                    <a:pt x="6" y="73"/>
                    <a:pt x="7" y="74"/>
                    <a:pt x="7" y="75"/>
                  </a:cubicBezTo>
                  <a:cubicBezTo>
                    <a:pt x="7" y="75"/>
                    <a:pt x="8" y="80"/>
                    <a:pt x="12" y="81"/>
                  </a:cubicBezTo>
                  <a:cubicBezTo>
                    <a:pt x="12" y="81"/>
                    <a:pt x="13" y="81"/>
                    <a:pt x="14" y="81"/>
                  </a:cubicBezTo>
                  <a:cubicBezTo>
                    <a:pt x="15" y="82"/>
                    <a:pt x="17" y="83"/>
                    <a:pt x="17" y="83"/>
                  </a:cubicBezTo>
                  <a:cubicBezTo>
                    <a:pt x="17" y="83"/>
                    <a:pt x="18" y="83"/>
                    <a:pt x="18" y="83"/>
                  </a:cubicBezTo>
                  <a:cubicBezTo>
                    <a:pt x="18" y="82"/>
                    <a:pt x="19" y="81"/>
                    <a:pt x="19" y="81"/>
                  </a:cubicBezTo>
                  <a:cubicBezTo>
                    <a:pt x="19" y="81"/>
                    <a:pt x="20" y="80"/>
                    <a:pt x="20" y="80"/>
                  </a:cubicBezTo>
                  <a:cubicBezTo>
                    <a:pt x="20" y="80"/>
                    <a:pt x="24" y="79"/>
                    <a:pt x="24" y="78"/>
                  </a:cubicBezTo>
                  <a:cubicBezTo>
                    <a:pt x="25" y="78"/>
                    <a:pt x="28" y="78"/>
                    <a:pt x="29" y="78"/>
                  </a:cubicBezTo>
                  <a:cubicBezTo>
                    <a:pt x="29" y="78"/>
                    <a:pt x="34" y="78"/>
                    <a:pt x="34" y="78"/>
                  </a:cubicBezTo>
                  <a:cubicBezTo>
                    <a:pt x="34" y="78"/>
                    <a:pt x="34" y="78"/>
                    <a:pt x="34" y="79"/>
                  </a:cubicBezTo>
                  <a:cubicBezTo>
                    <a:pt x="34" y="79"/>
                    <a:pt x="34" y="79"/>
                    <a:pt x="35" y="80"/>
                  </a:cubicBezTo>
                  <a:cubicBezTo>
                    <a:pt x="35" y="80"/>
                    <a:pt x="36" y="81"/>
                    <a:pt x="37" y="82"/>
                  </a:cubicBezTo>
                  <a:cubicBezTo>
                    <a:pt x="38" y="82"/>
                    <a:pt x="38" y="82"/>
                    <a:pt x="38" y="82"/>
                  </a:cubicBezTo>
                  <a:cubicBezTo>
                    <a:pt x="38" y="82"/>
                    <a:pt x="39" y="87"/>
                    <a:pt x="41" y="86"/>
                  </a:cubicBezTo>
                  <a:cubicBezTo>
                    <a:pt x="42" y="85"/>
                    <a:pt x="42" y="85"/>
                    <a:pt x="42" y="85"/>
                  </a:cubicBezTo>
                  <a:cubicBezTo>
                    <a:pt x="42" y="85"/>
                    <a:pt x="42" y="84"/>
                    <a:pt x="42" y="84"/>
                  </a:cubicBezTo>
                  <a:cubicBezTo>
                    <a:pt x="41" y="83"/>
                    <a:pt x="41" y="82"/>
                    <a:pt x="41" y="82"/>
                  </a:cubicBezTo>
                  <a:cubicBezTo>
                    <a:pt x="40" y="81"/>
                    <a:pt x="40" y="81"/>
                    <a:pt x="40" y="80"/>
                  </a:cubicBezTo>
                  <a:cubicBezTo>
                    <a:pt x="40" y="79"/>
                    <a:pt x="40" y="75"/>
                    <a:pt x="40" y="74"/>
                  </a:cubicBezTo>
                  <a:cubicBezTo>
                    <a:pt x="40" y="73"/>
                    <a:pt x="39" y="71"/>
                    <a:pt x="39" y="70"/>
                  </a:cubicBezTo>
                  <a:cubicBezTo>
                    <a:pt x="39" y="69"/>
                    <a:pt x="38" y="67"/>
                    <a:pt x="38" y="67"/>
                  </a:cubicBezTo>
                  <a:cubicBezTo>
                    <a:pt x="38" y="67"/>
                    <a:pt x="38" y="66"/>
                    <a:pt x="38" y="66"/>
                  </a:cubicBezTo>
                  <a:cubicBezTo>
                    <a:pt x="39" y="65"/>
                    <a:pt x="39" y="63"/>
                    <a:pt x="39" y="63"/>
                  </a:cubicBezTo>
                  <a:cubicBezTo>
                    <a:pt x="39" y="62"/>
                    <a:pt x="39" y="62"/>
                    <a:pt x="40" y="62"/>
                  </a:cubicBezTo>
                  <a:cubicBezTo>
                    <a:pt x="41" y="62"/>
                    <a:pt x="44" y="62"/>
                    <a:pt x="45" y="62"/>
                  </a:cubicBezTo>
                  <a:cubicBezTo>
                    <a:pt x="46" y="62"/>
                    <a:pt x="55" y="62"/>
                    <a:pt x="57" y="62"/>
                  </a:cubicBezTo>
                  <a:cubicBezTo>
                    <a:pt x="58" y="62"/>
                    <a:pt x="62" y="61"/>
                    <a:pt x="62" y="62"/>
                  </a:cubicBezTo>
                  <a:cubicBezTo>
                    <a:pt x="63" y="62"/>
                    <a:pt x="68" y="62"/>
                    <a:pt x="69" y="62"/>
                  </a:cubicBezTo>
                  <a:cubicBezTo>
                    <a:pt x="70" y="62"/>
                    <a:pt x="73" y="62"/>
                    <a:pt x="74" y="62"/>
                  </a:cubicBezTo>
                  <a:cubicBezTo>
                    <a:pt x="74" y="62"/>
                    <a:pt x="74" y="62"/>
                    <a:pt x="75" y="62"/>
                  </a:cubicBezTo>
                  <a:cubicBezTo>
                    <a:pt x="75" y="61"/>
                    <a:pt x="76" y="60"/>
                    <a:pt x="77" y="60"/>
                  </a:cubicBezTo>
                  <a:cubicBezTo>
                    <a:pt x="77" y="60"/>
                    <a:pt x="79" y="60"/>
                    <a:pt x="80" y="60"/>
                  </a:cubicBezTo>
                  <a:cubicBezTo>
                    <a:pt x="80" y="60"/>
                    <a:pt x="81" y="60"/>
                    <a:pt x="82" y="6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4" name="Freeform 802">
              <a:extLst>
                <a:ext uri="{FF2B5EF4-FFF2-40B4-BE49-F238E27FC236}">
                  <a16:creationId xmlns="" xmlns:a16="http://schemas.microsoft.com/office/drawing/2014/main" id="{17B6EB77-41B0-46E3-96B9-F556089CEC0C}"/>
                </a:ext>
              </a:extLst>
            </p:cNvPr>
            <p:cNvSpPr>
              <a:spLocks/>
            </p:cNvSpPr>
            <p:nvPr/>
          </p:nvSpPr>
          <p:spPr bwMode="auto">
            <a:xfrm>
              <a:off x="2962778" y="3048052"/>
              <a:ext cx="47774" cy="96658"/>
            </a:xfrm>
            <a:custGeom>
              <a:avLst/>
              <a:gdLst>
                <a:gd name="T0" fmla="*/ 23 w 46"/>
                <a:gd name="T1" fmla="*/ 10 h 93"/>
                <a:gd name="T2" fmla="*/ 19 w 46"/>
                <a:gd name="T3" fmla="*/ 14 h 93"/>
                <a:gd name="T4" fmla="*/ 11 w 46"/>
                <a:gd name="T5" fmla="*/ 14 h 93"/>
                <a:gd name="T6" fmla="*/ 5 w 46"/>
                <a:gd name="T7" fmla="*/ 18 h 93"/>
                <a:gd name="T8" fmla="*/ 5 w 46"/>
                <a:gd name="T9" fmla="*/ 20 h 93"/>
                <a:gd name="T10" fmla="*/ 2 w 46"/>
                <a:gd name="T11" fmla="*/ 21 h 93"/>
                <a:gd name="T12" fmla="*/ 0 w 46"/>
                <a:gd name="T13" fmla="*/ 28 h 93"/>
                <a:gd name="T14" fmla="*/ 8 w 46"/>
                <a:gd name="T15" fmla="*/ 36 h 93"/>
                <a:gd name="T16" fmla="*/ 9 w 46"/>
                <a:gd name="T17" fmla="*/ 43 h 93"/>
                <a:gd name="T18" fmla="*/ 10 w 46"/>
                <a:gd name="T19" fmla="*/ 45 h 93"/>
                <a:gd name="T20" fmla="*/ 12 w 46"/>
                <a:gd name="T21" fmla="*/ 50 h 93"/>
                <a:gd name="T22" fmla="*/ 13 w 46"/>
                <a:gd name="T23" fmla="*/ 62 h 93"/>
                <a:gd name="T24" fmla="*/ 13 w 46"/>
                <a:gd name="T25" fmla="*/ 71 h 93"/>
                <a:gd name="T26" fmla="*/ 12 w 46"/>
                <a:gd name="T27" fmla="*/ 82 h 93"/>
                <a:gd name="T28" fmla="*/ 13 w 46"/>
                <a:gd name="T29" fmla="*/ 84 h 93"/>
                <a:gd name="T30" fmla="*/ 12 w 46"/>
                <a:gd name="T31" fmla="*/ 86 h 93"/>
                <a:gd name="T32" fmla="*/ 15 w 46"/>
                <a:gd name="T33" fmla="*/ 91 h 93"/>
                <a:gd name="T34" fmla="*/ 13 w 46"/>
                <a:gd name="T35" fmla="*/ 93 h 93"/>
                <a:gd name="T36" fmla="*/ 29 w 46"/>
                <a:gd name="T37" fmla="*/ 91 h 93"/>
                <a:gd name="T38" fmla="*/ 29 w 46"/>
                <a:gd name="T39" fmla="*/ 89 h 93"/>
                <a:gd name="T40" fmla="*/ 29 w 46"/>
                <a:gd name="T41" fmla="*/ 82 h 93"/>
                <a:gd name="T42" fmla="*/ 30 w 46"/>
                <a:gd name="T43" fmla="*/ 78 h 93"/>
                <a:gd name="T44" fmla="*/ 29 w 46"/>
                <a:gd name="T45" fmla="*/ 68 h 93"/>
                <a:gd name="T46" fmla="*/ 28 w 46"/>
                <a:gd name="T47" fmla="*/ 66 h 93"/>
                <a:gd name="T48" fmla="*/ 29 w 46"/>
                <a:gd name="T49" fmla="*/ 60 h 93"/>
                <a:gd name="T50" fmla="*/ 29 w 46"/>
                <a:gd name="T51" fmla="*/ 55 h 93"/>
                <a:gd name="T52" fmla="*/ 30 w 46"/>
                <a:gd name="T53" fmla="*/ 50 h 93"/>
                <a:gd name="T54" fmla="*/ 35 w 46"/>
                <a:gd name="T55" fmla="*/ 48 h 93"/>
                <a:gd name="T56" fmla="*/ 38 w 46"/>
                <a:gd name="T57" fmla="*/ 41 h 93"/>
                <a:gd name="T58" fmla="*/ 43 w 46"/>
                <a:gd name="T59" fmla="*/ 34 h 93"/>
                <a:gd name="T60" fmla="*/ 45 w 46"/>
                <a:gd name="T61" fmla="*/ 27 h 93"/>
                <a:gd name="T62" fmla="*/ 44 w 46"/>
                <a:gd name="T63" fmla="*/ 20 h 93"/>
                <a:gd name="T64" fmla="*/ 41 w 46"/>
                <a:gd name="T65" fmla="*/ 15 h 93"/>
                <a:gd name="T66" fmla="*/ 42 w 46"/>
                <a:gd name="T67" fmla="*/ 11 h 93"/>
                <a:gd name="T68" fmla="*/ 37 w 46"/>
                <a:gd name="T69" fmla="*/ 7 h 93"/>
                <a:gd name="T70" fmla="*/ 30 w 46"/>
                <a:gd name="T71" fmla="*/ 0 h 93"/>
                <a:gd name="T72" fmla="*/ 25 w 46"/>
                <a:gd name="T73" fmla="*/ 2 h 93"/>
                <a:gd name="T74" fmla="*/ 24 w 46"/>
                <a:gd name="T75"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93">
                  <a:moveTo>
                    <a:pt x="24" y="7"/>
                  </a:moveTo>
                  <a:cubicBezTo>
                    <a:pt x="24" y="8"/>
                    <a:pt x="23" y="10"/>
                    <a:pt x="23" y="10"/>
                  </a:cubicBezTo>
                  <a:cubicBezTo>
                    <a:pt x="23" y="11"/>
                    <a:pt x="23" y="11"/>
                    <a:pt x="22" y="11"/>
                  </a:cubicBezTo>
                  <a:cubicBezTo>
                    <a:pt x="22" y="12"/>
                    <a:pt x="19" y="14"/>
                    <a:pt x="19" y="14"/>
                  </a:cubicBezTo>
                  <a:cubicBezTo>
                    <a:pt x="19" y="15"/>
                    <a:pt x="18" y="15"/>
                    <a:pt x="18" y="15"/>
                  </a:cubicBezTo>
                  <a:cubicBezTo>
                    <a:pt x="18" y="15"/>
                    <a:pt x="11" y="14"/>
                    <a:pt x="11" y="14"/>
                  </a:cubicBezTo>
                  <a:cubicBezTo>
                    <a:pt x="10" y="14"/>
                    <a:pt x="10" y="14"/>
                    <a:pt x="9" y="15"/>
                  </a:cubicBezTo>
                  <a:cubicBezTo>
                    <a:pt x="9" y="15"/>
                    <a:pt x="6" y="18"/>
                    <a:pt x="5" y="18"/>
                  </a:cubicBezTo>
                  <a:cubicBezTo>
                    <a:pt x="4" y="19"/>
                    <a:pt x="5" y="19"/>
                    <a:pt x="5" y="20"/>
                  </a:cubicBezTo>
                  <a:cubicBezTo>
                    <a:pt x="5" y="20"/>
                    <a:pt x="5" y="20"/>
                    <a:pt x="5" y="20"/>
                  </a:cubicBezTo>
                  <a:cubicBezTo>
                    <a:pt x="5" y="20"/>
                    <a:pt x="4" y="21"/>
                    <a:pt x="3" y="21"/>
                  </a:cubicBezTo>
                  <a:cubicBezTo>
                    <a:pt x="3" y="21"/>
                    <a:pt x="2" y="21"/>
                    <a:pt x="2" y="21"/>
                  </a:cubicBezTo>
                  <a:cubicBezTo>
                    <a:pt x="2" y="22"/>
                    <a:pt x="1" y="24"/>
                    <a:pt x="1" y="25"/>
                  </a:cubicBezTo>
                  <a:cubicBezTo>
                    <a:pt x="0" y="25"/>
                    <a:pt x="0" y="26"/>
                    <a:pt x="0" y="28"/>
                  </a:cubicBezTo>
                  <a:cubicBezTo>
                    <a:pt x="1" y="30"/>
                    <a:pt x="1" y="31"/>
                    <a:pt x="3" y="32"/>
                  </a:cubicBezTo>
                  <a:cubicBezTo>
                    <a:pt x="4" y="33"/>
                    <a:pt x="8" y="36"/>
                    <a:pt x="8" y="36"/>
                  </a:cubicBezTo>
                  <a:cubicBezTo>
                    <a:pt x="9" y="36"/>
                    <a:pt x="9" y="37"/>
                    <a:pt x="9" y="37"/>
                  </a:cubicBezTo>
                  <a:cubicBezTo>
                    <a:pt x="9" y="37"/>
                    <a:pt x="9" y="43"/>
                    <a:pt x="9" y="43"/>
                  </a:cubicBezTo>
                  <a:cubicBezTo>
                    <a:pt x="9" y="43"/>
                    <a:pt x="9" y="44"/>
                    <a:pt x="9" y="44"/>
                  </a:cubicBezTo>
                  <a:cubicBezTo>
                    <a:pt x="9" y="44"/>
                    <a:pt x="10" y="45"/>
                    <a:pt x="10" y="45"/>
                  </a:cubicBezTo>
                  <a:cubicBezTo>
                    <a:pt x="9" y="46"/>
                    <a:pt x="10" y="46"/>
                    <a:pt x="10" y="47"/>
                  </a:cubicBezTo>
                  <a:cubicBezTo>
                    <a:pt x="10" y="47"/>
                    <a:pt x="11" y="48"/>
                    <a:pt x="12" y="50"/>
                  </a:cubicBezTo>
                  <a:cubicBezTo>
                    <a:pt x="13" y="52"/>
                    <a:pt x="13" y="56"/>
                    <a:pt x="13" y="58"/>
                  </a:cubicBezTo>
                  <a:cubicBezTo>
                    <a:pt x="12" y="59"/>
                    <a:pt x="13" y="61"/>
                    <a:pt x="13" y="62"/>
                  </a:cubicBezTo>
                  <a:cubicBezTo>
                    <a:pt x="13" y="63"/>
                    <a:pt x="13" y="66"/>
                    <a:pt x="13" y="66"/>
                  </a:cubicBezTo>
                  <a:cubicBezTo>
                    <a:pt x="13" y="67"/>
                    <a:pt x="13" y="70"/>
                    <a:pt x="13" y="71"/>
                  </a:cubicBezTo>
                  <a:cubicBezTo>
                    <a:pt x="13" y="72"/>
                    <a:pt x="13" y="73"/>
                    <a:pt x="13" y="74"/>
                  </a:cubicBezTo>
                  <a:cubicBezTo>
                    <a:pt x="13" y="75"/>
                    <a:pt x="12" y="81"/>
                    <a:pt x="12" y="82"/>
                  </a:cubicBezTo>
                  <a:cubicBezTo>
                    <a:pt x="12" y="82"/>
                    <a:pt x="12" y="82"/>
                    <a:pt x="12" y="82"/>
                  </a:cubicBezTo>
                  <a:cubicBezTo>
                    <a:pt x="13" y="83"/>
                    <a:pt x="13" y="83"/>
                    <a:pt x="13" y="84"/>
                  </a:cubicBezTo>
                  <a:cubicBezTo>
                    <a:pt x="13" y="84"/>
                    <a:pt x="12" y="85"/>
                    <a:pt x="12" y="85"/>
                  </a:cubicBezTo>
                  <a:cubicBezTo>
                    <a:pt x="12" y="86"/>
                    <a:pt x="12" y="86"/>
                    <a:pt x="12" y="86"/>
                  </a:cubicBezTo>
                  <a:cubicBezTo>
                    <a:pt x="13" y="87"/>
                    <a:pt x="14" y="88"/>
                    <a:pt x="14" y="89"/>
                  </a:cubicBezTo>
                  <a:cubicBezTo>
                    <a:pt x="15" y="89"/>
                    <a:pt x="15" y="90"/>
                    <a:pt x="15" y="91"/>
                  </a:cubicBezTo>
                  <a:cubicBezTo>
                    <a:pt x="15" y="91"/>
                    <a:pt x="15" y="92"/>
                    <a:pt x="15" y="92"/>
                  </a:cubicBezTo>
                  <a:cubicBezTo>
                    <a:pt x="14" y="92"/>
                    <a:pt x="14" y="92"/>
                    <a:pt x="13" y="93"/>
                  </a:cubicBezTo>
                  <a:cubicBezTo>
                    <a:pt x="16" y="92"/>
                    <a:pt x="21" y="91"/>
                    <a:pt x="23" y="91"/>
                  </a:cubicBezTo>
                  <a:cubicBezTo>
                    <a:pt x="24" y="91"/>
                    <a:pt x="27" y="91"/>
                    <a:pt x="29" y="91"/>
                  </a:cubicBezTo>
                  <a:cubicBezTo>
                    <a:pt x="29" y="90"/>
                    <a:pt x="29" y="90"/>
                    <a:pt x="29" y="90"/>
                  </a:cubicBezTo>
                  <a:cubicBezTo>
                    <a:pt x="29" y="90"/>
                    <a:pt x="29" y="89"/>
                    <a:pt x="29" y="89"/>
                  </a:cubicBezTo>
                  <a:cubicBezTo>
                    <a:pt x="29" y="88"/>
                    <a:pt x="30" y="85"/>
                    <a:pt x="30" y="85"/>
                  </a:cubicBezTo>
                  <a:cubicBezTo>
                    <a:pt x="30" y="84"/>
                    <a:pt x="30" y="82"/>
                    <a:pt x="29" y="82"/>
                  </a:cubicBezTo>
                  <a:cubicBezTo>
                    <a:pt x="29" y="82"/>
                    <a:pt x="29" y="82"/>
                    <a:pt x="29" y="81"/>
                  </a:cubicBezTo>
                  <a:cubicBezTo>
                    <a:pt x="29" y="81"/>
                    <a:pt x="30" y="78"/>
                    <a:pt x="30" y="78"/>
                  </a:cubicBezTo>
                  <a:cubicBezTo>
                    <a:pt x="30" y="78"/>
                    <a:pt x="30" y="77"/>
                    <a:pt x="30" y="76"/>
                  </a:cubicBezTo>
                  <a:cubicBezTo>
                    <a:pt x="30" y="76"/>
                    <a:pt x="29" y="68"/>
                    <a:pt x="29" y="68"/>
                  </a:cubicBezTo>
                  <a:cubicBezTo>
                    <a:pt x="29" y="68"/>
                    <a:pt x="29" y="68"/>
                    <a:pt x="28" y="68"/>
                  </a:cubicBezTo>
                  <a:cubicBezTo>
                    <a:pt x="28" y="68"/>
                    <a:pt x="28" y="67"/>
                    <a:pt x="28" y="66"/>
                  </a:cubicBezTo>
                  <a:cubicBezTo>
                    <a:pt x="28" y="66"/>
                    <a:pt x="29" y="62"/>
                    <a:pt x="29" y="62"/>
                  </a:cubicBezTo>
                  <a:cubicBezTo>
                    <a:pt x="29" y="61"/>
                    <a:pt x="29" y="61"/>
                    <a:pt x="29" y="60"/>
                  </a:cubicBezTo>
                  <a:cubicBezTo>
                    <a:pt x="29" y="59"/>
                    <a:pt x="29" y="58"/>
                    <a:pt x="29" y="58"/>
                  </a:cubicBezTo>
                  <a:cubicBezTo>
                    <a:pt x="29" y="57"/>
                    <a:pt x="29" y="55"/>
                    <a:pt x="29" y="55"/>
                  </a:cubicBezTo>
                  <a:cubicBezTo>
                    <a:pt x="29" y="54"/>
                    <a:pt x="30" y="53"/>
                    <a:pt x="30" y="53"/>
                  </a:cubicBezTo>
                  <a:cubicBezTo>
                    <a:pt x="30" y="52"/>
                    <a:pt x="30" y="50"/>
                    <a:pt x="30" y="50"/>
                  </a:cubicBezTo>
                  <a:cubicBezTo>
                    <a:pt x="30" y="50"/>
                    <a:pt x="30" y="50"/>
                    <a:pt x="30" y="50"/>
                  </a:cubicBezTo>
                  <a:cubicBezTo>
                    <a:pt x="31" y="50"/>
                    <a:pt x="34" y="50"/>
                    <a:pt x="35" y="48"/>
                  </a:cubicBezTo>
                  <a:cubicBezTo>
                    <a:pt x="36" y="45"/>
                    <a:pt x="37" y="42"/>
                    <a:pt x="37" y="42"/>
                  </a:cubicBezTo>
                  <a:cubicBezTo>
                    <a:pt x="37" y="42"/>
                    <a:pt x="38" y="41"/>
                    <a:pt x="38" y="41"/>
                  </a:cubicBezTo>
                  <a:cubicBezTo>
                    <a:pt x="38" y="40"/>
                    <a:pt x="42" y="35"/>
                    <a:pt x="42" y="35"/>
                  </a:cubicBezTo>
                  <a:cubicBezTo>
                    <a:pt x="43" y="35"/>
                    <a:pt x="43" y="35"/>
                    <a:pt x="43" y="34"/>
                  </a:cubicBezTo>
                  <a:cubicBezTo>
                    <a:pt x="43" y="34"/>
                    <a:pt x="42" y="31"/>
                    <a:pt x="43" y="29"/>
                  </a:cubicBezTo>
                  <a:cubicBezTo>
                    <a:pt x="45" y="27"/>
                    <a:pt x="45" y="27"/>
                    <a:pt x="45" y="27"/>
                  </a:cubicBezTo>
                  <a:cubicBezTo>
                    <a:pt x="45" y="27"/>
                    <a:pt x="46" y="27"/>
                    <a:pt x="46" y="26"/>
                  </a:cubicBezTo>
                  <a:cubicBezTo>
                    <a:pt x="45" y="25"/>
                    <a:pt x="44" y="20"/>
                    <a:pt x="44" y="20"/>
                  </a:cubicBezTo>
                  <a:cubicBezTo>
                    <a:pt x="44" y="20"/>
                    <a:pt x="44" y="19"/>
                    <a:pt x="44" y="19"/>
                  </a:cubicBezTo>
                  <a:cubicBezTo>
                    <a:pt x="43" y="19"/>
                    <a:pt x="41" y="15"/>
                    <a:pt x="41" y="15"/>
                  </a:cubicBezTo>
                  <a:cubicBezTo>
                    <a:pt x="41" y="15"/>
                    <a:pt x="40" y="15"/>
                    <a:pt x="41" y="14"/>
                  </a:cubicBezTo>
                  <a:cubicBezTo>
                    <a:pt x="41" y="14"/>
                    <a:pt x="42" y="12"/>
                    <a:pt x="42" y="11"/>
                  </a:cubicBezTo>
                  <a:cubicBezTo>
                    <a:pt x="41" y="10"/>
                    <a:pt x="40" y="9"/>
                    <a:pt x="40" y="9"/>
                  </a:cubicBezTo>
                  <a:cubicBezTo>
                    <a:pt x="39" y="9"/>
                    <a:pt x="38" y="8"/>
                    <a:pt x="37" y="7"/>
                  </a:cubicBezTo>
                  <a:cubicBezTo>
                    <a:pt x="37" y="7"/>
                    <a:pt x="31" y="1"/>
                    <a:pt x="31" y="0"/>
                  </a:cubicBezTo>
                  <a:cubicBezTo>
                    <a:pt x="31" y="0"/>
                    <a:pt x="31" y="0"/>
                    <a:pt x="30" y="0"/>
                  </a:cubicBezTo>
                  <a:cubicBezTo>
                    <a:pt x="30" y="1"/>
                    <a:pt x="28" y="1"/>
                    <a:pt x="27" y="1"/>
                  </a:cubicBezTo>
                  <a:cubicBezTo>
                    <a:pt x="27" y="2"/>
                    <a:pt x="26" y="2"/>
                    <a:pt x="25" y="2"/>
                  </a:cubicBezTo>
                  <a:cubicBezTo>
                    <a:pt x="24" y="2"/>
                    <a:pt x="24" y="2"/>
                    <a:pt x="24" y="3"/>
                  </a:cubicBezTo>
                  <a:cubicBezTo>
                    <a:pt x="24" y="4"/>
                    <a:pt x="24" y="6"/>
                    <a:pt x="24" y="7"/>
                  </a:cubicBezTo>
                  <a:cubicBezTo>
                    <a:pt x="24" y="7"/>
                    <a:pt x="24" y="7"/>
                    <a:pt x="24"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5" name="Freeform 803">
              <a:extLst>
                <a:ext uri="{FF2B5EF4-FFF2-40B4-BE49-F238E27FC236}">
                  <a16:creationId xmlns="" xmlns:a16="http://schemas.microsoft.com/office/drawing/2014/main" id="{6BC6CDD9-AED2-4777-A653-D9513B0CC4AB}"/>
                </a:ext>
              </a:extLst>
            </p:cNvPr>
            <p:cNvSpPr>
              <a:spLocks/>
            </p:cNvSpPr>
            <p:nvPr/>
          </p:nvSpPr>
          <p:spPr bwMode="auto">
            <a:xfrm>
              <a:off x="2901672" y="3068050"/>
              <a:ext cx="67772" cy="99991"/>
            </a:xfrm>
            <a:custGeom>
              <a:avLst/>
              <a:gdLst>
                <a:gd name="T0" fmla="*/ 6 w 65"/>
                <a:gd name="T1" fmla="*/ 30 h 97"/>
                <a:gd name="T2" fmla="*/ 9 w 65"/>
                <a:gd name="T3" fmla="*/ 35 h 97"/>
                <a:gd name="T4" fmla="*/ 10 w 65"/>
                <a:gd name="T5" fmla="*/ 39 h 97"/>
                <a:gd name="T6" fmla="*/ 6 w 65"/>
                <a:gd name="T7" fmla="*/ 50 h 97"/>
                <a:gd name="T8" fmla="*/ 2 w 65"/>
                <a:gd name="T9" fmla="*/ 61 h 97"/>
                <a:gd name="T10" fmla="*/ 0 w 65"/>
                <a:gd name="T11" fmla="*/ 67 h 97"/>
                <a:gd name="T12" fmla="*/ 7 w 65"/>
                <a:gd name="T13" fmla="*/ 84 h 97"/>
                <a:gd name="T14" fmla="*/ 6 w 65"/>
                <a:gd name="T15" fmla="*/ 90 h 97"/>
                <a:gd name="T16" fmla="*/ 1 w 65"/>
                <a:gd name="T17" fmla="*/ 91 h 97"/>
                <a:gd name="T18" fmla="*/ 20 w 65"/>
                <a:gd name="T19" fmla="*/ 94 h 97"/>
                <a:gd name="T20" fmla="*/ 39 w 65"/>
                <a:gd name="T21" fmla="*/ 87 h 97"/>
                <a:gd name="T22" fmla="*/ 56 w 65"/>
                <a:gd name="T23" fmla="*/ 79 h 97"/>
                <a:gd name="T24" fmla="*/ 55 w 65"/>
                <a:gd name="T25" fmla="*/ 77 h 97"/>
                <a:gd name="T26" fmla="*/ 61 w 65"/>
                <a:gd name="T27" fmla="*/ 80 h 97"/>
                <a:gd name="T28" fmla="*/ 65 w 65"/>
                <a:gd name="T29" fmla="*/ 75 h 97"/>
                <a:gd name="T30" fmla="*/ 63 w 65"/>
                <a:gd name="T31" fmla="*/ 74 h 97"/>
                <a:gd name="T32" fmla="*/ 58 w 65"/>
                <a:gd name="T33" fmla="*/ 68 h 97"/>
                <a:gd name="T34" fmla="*/ 56 w 65"/>
                <a:gd name="T35" fmla="*/ 62 h 97"/>
                <a:gd name="T36" fmla="*/ 57 w 65"/>
                <a:gd name="T37" fmla="*/ 57 h 97"/>
                <a:gd name="T38" fmla="*/ 55 w 65"/>
                <a:gd name="T39" fmla="*/ 53 h 97"/>
                <a:gd name="T40" fmla="*/ 57 w 65"/>
                <a:gd name="T41" fmla="*/ 48 h 97"/>
                <a:gd name="T42" fmla="*/ 58 w 65"/>
                <a:gd name="T43" fmla="*/ 43 h 97"/>
                <a:gd name="T44" fmla="*/ 58 w 65"/>
                <a:gd name="T45" fmla="*/ 40 h 97"/>
                <a:gd name="T46" fmla="*/ 54 w 65"/>
                <a:gd name="T47" fmla="*/ 36 h 97"/>
                <a:gd name="T48" fmla="*/ 55 w 65"/>
                <a:gd name="T49" fmla="*/ 35 h 97"/>
                <a:gd name="T50" fmla="*/ 53 w 65"/>
                <a:gd name="T51" fmla="*/ 26 h 97"/>
                <a:gd name="T52" fmla="*/ 51 w 65"/>
                <a:gd name="T53" fmla="*/ 25 h 97"/>
                <a:gd name="T54" fmla="*/ 52 w 65"/>
                <a:gd name="T55" fmla="*/ 23 h 97"/>
                <a:gd name="T56" fmla="*/ 53 w 65"/>
                <a:gd name="T57" fmla="*/ 17 h 97"/>
                <a:gd name="T58" fmla="*/ 51 w 65"/>
                <a:gd name="T59" fmla="*/ 10 h 97"/>
                <a:gd name="T60" fmla="*/ 46 w 65"/>
                <a:gd name="T61" fmla="*/ 6 h 97"/>
                <a:gd name="T62" fmla="*/ 48 w 65"/>
                <a:gd name="T63" fmla="*/ 1 h 97"/>
                <a:gd name="T64" fmla="*/ 43 w 65"/>
                <a:gd name="T65" fmla="*/ 0 h 97"/>
                <a:gd name="T66" fmla="*/ 40 w 65"/>
                <a:gd name="T67" fmla="*/ 2 h 97"/>
                <a:gd name="T68" fmla="*/ 28 w 65"/>
                <a:gd name="T69" fmla="*/ 2 h 97"/>
                <a:gd name="T70" fmla="*/ 11 w 65"/>
                <a:gd name="T71" fmla="*/ 2 h 97"/>
                <a:gd name="T72" fmla="*/ 5 w 65"/>
                <a:gd name="T73" fmla="*/ 3 h 97"/>
                <a:gd name="T74" fmla="*/ 4 w 65"/>
                <a:gd name="T75" fmla="*/ 7 h 97"/>
                <a:gd name="T76" fmla="*/ 6 w 65"/>
                <a:gd name="T77" fmla="*/ 14 h 97"/>
                <a:gd name="T78" fmla="*/ 7 w 65"/>
                <a:gd name="T79" fmla="*/ 22 h 97"/>
                <a:gd name="T80" fmla="*/ 8 w 65"/>
                <a:gd name="T81"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97">
                  <a:moveTo>
                    <a:pt x="8" y="25"/>
                  </a:moveTo>
                  <a:cubicBezTo>
                    <a:pt x="7" y="26"/>
                    <a:pt x="7" y="28"/>
                    <a:pt x="6" y="30"/>
                  </a:cubicBezTo>
                  <a:cubicBezTo>
                    <a:pt x="6" y="32"/>
                    <a:pt x="8" y="34"/>
                    <a:pt x="8" y="35"/>
                  </a:cubicBezTo>
                  <a:cubicBezTo>
                    <a:pt x="8" y="35"/>
                    <a:pt x="9" y="35"/>
                    <a:pt x="9" y="35"/>
                  </a:cubicBezTo>
                  <a:cubicBezTo>
                    <a:pt x="9" y="35"/>
                    <a:pt x="9" y="36"/>
                    <a:pt x="9" y="36"/>
                  </a:cubicBezTo>
                  <a:cubicBezTo>
                    <a:pt x="9" y="36"/>
                    <a:pt x="9" y="36"/>
                    <a:pt x="10" y="39"/>
                  </a:cubicBezTo>
                  <a:cubicBezTo>
                    <a:pt x="11" y="41"/>
                    <a:pt x="10" y="44"/>
                    <a:pt x="10" y="45"/>
                  </a:cubicBezTo>
                  <a:cubicBezTo>
                    <a:pt x="9" y="46"/>
                    <a:pt x="7" y="49"/>
                    <a:pt x="6" y="50"/>
                  </a:cubicBezTo>
                  <a:cubicBezTo>
                    <a:pt x="6" y="50"/>
                    <a:pt x="5" y="51"/>
                    <a:pt x="5" y="51"/>
                  </a:cubicBezTo>
                  <a:cubicBezTo>
                    <a:pt x="5" y="52"/>
                    <a:pt x="2" y="60"/>
                    <a:pt x="2" y="61"/>
                  </a:cubicBezTo>
                  <a:cubicBezTo>
                    <a:pt x="2" y="61"/>
                    <a:pt x="1" y="63"/>
                    <a:pt x="0" y="64"/>
                  </a:cubicBezTo>
                  <a:cubicBezTo>
                    <a:pt x="0" y="65"/>
                    <a:pt x="0" y="66"/>
                    <a:pt x="0" y="67"/>
                  </a:cubicBezTo>
                  <a:cubicBezTo>
                    <a:pt x="0" y="68"/>
                    <a:pt x="0" y="71"/>
                    <a:pt x="1" y="76"/>
                  </a:cubicBezTo>
                  <a:cubicBezTo>
                    <a:pt x="2" y="81"/>
                    <a:pt x="6" y="84"/>
                    <a:pt x="7" y="84"/>
                  </a:cubicBezTo>
                  <a:cubicBezTo>
                    <a:pt x="7" y="85"/>
                    <a:pt x="7" y="86"/>
                    <a:pt x="7" y="88"/>
                  </a:cubicBezTo>
                  <a:cubicBezTo>
                    <a:pt x="7" y="89"/>
                    <a:pt x="7" y="90"/>
                    <a:pt x="6" y="90"/>
                  </a:cubicBezTo>
                  <a:cubicBezTo>
                    <a:pt x="6" y="90"/>
                    <a:pt x="4" y="90"/>
                    <a:pt x="3" y="90"/>
                  </a:cubicBezTo>
                  <a:cubicBezTo>
                    <a:pt x="2" y="90"/>
                    <a:pt x="1" y="90"/>
                    <a:pt x="1" y="91"/>
                  </a:cubicBezTo>
                  <a:cubicBezTo>
                    <a:pt x="5" y="92"/>
                    <a:pt x="11" y="94"/>
                    <a:pt x="14" y="95"/>
                  </a:cubicBezTo>
                  <a:cubicBezTo>
                    <a:pt x="19" y="97"/>
                    <a:pt x="19" y="95"/>
                    <a:pt x="20" y="94"/>
                  </a:cubicBezTo>
                  <a:cubicBezTo>
                    <a:pt x="22" y="94"/>
                    <a:pt x="25" y="91"/>
                    <a:pt x="28" y="90"/>
                  </a:cubicBezTo>
                  <a:cubicBezTo>
                    <a:pt x="31" y="89"/>
                    <a:pt x="36" y="89"/>
                    <a:pt x="39" y="87"/>
                  </a:cubicBezTo>
                  <a:cubicBezTo>
                    <a:pt x="41" y="84"/>
                    <a:pt x="46" y="83"/>
                    <a:pt x="48" y="83"/>
                  </a:cubicBezTo>
                  <a:cubicBezTo>
                    <a:pt x="49" y="82"/>
                    <a:pt x="55" y="80"/>
                    <a:pt x="56" y="79"/>
                  </a:cubicBezTo>
                  <a:cubicBezTo>
                    <a:pt x="56" y="79"/>
                    <a:pt x="55" y="78"/>
                    <a:pt x="55" y="78"/>
                  </a:cubicBezTo>
                  <a:cubicBezTo>
                    <a:pt x="54" y="77"/>
                    <a:pt x="54" y="77"/>
                    <a:pt x="55" y="77"/>
                  </a:cubicBezTo>
                  <a:cubicBezTo>
                    <a:pt x="57" y="77"/>
                    <a:pt x="57" y="78"/>
                    <a:pt x="57" y="79"/>
                  </a:cubicBezTo>
                  <a:cubicBezTo>
                    <a:pt x="57" y="79"/>
                    <a:pt x="59" y="81"/>
                    <a:pt x="61" y="80"/>
                  </a:cubicBezTo>
                  <a:cubicBezTo>
                    <a:pt x="64" y="79"/>
                    <a:pt x="64" y="78"/>
                    <a:pt x="65" y="76"/>
                  </a:cubicBezTo>
                  <a:cubicBezTo>
                    <a:pt x="65" y="76"/>
                    <a:pt x="65" y="76"/>
                    <a:pt x="65" y="75"/>
                  </a:cubicBezTo>
                  <a:cubicBezTo>
                    <a:pt x="65" y="75"/>
                    <a:pt x="64" y="75"/>
                    <a:pt x="64" y="75"/>
                  </a:cubicBezTo>
                  <a:cubicBezTo>
                    <a:pt x="64" y="75"/>
                    <a:pt x="63" y="74"/>
                    <a:pt x="63" y="74"/>
                  </a:cubicBezTo>
                  <a:cubicBezTo>
                    <a:pt x="63" y="74"/>
                    <a:pt x="59" y="70"/>
                    <a:pt x="59" y="69"/>
                  </a:cubicBezTo>
                  <a:cubicBezTo>
                    <a:pt x="58" y="69"/>
                    <a:pt x="58" y="68"/>
                    <a:pt x="58" y="68"/>
                  </a:cubicBezTo>
                  <a:cubicBezTo>
                    <a:pt x="58" y="68"/>
                    <a:pt x="56" y="63"/>
                    <a:pt x="55" y="63"/>
                  </a:cubicBezTo>
                  <a:cubicBezTo>
                    <a:pt x="55" y="62"/>
                    <a:pt x="55" y="62"/>
                    <a:pt x="56" y="62"/>
                  </a:cubicBezTo>
                  <a:cubicBezTo>
                    <a:pt x="56" y="62"/>
                    <a:pt x="56" y="62"/>
                    <a:pt x="56" y="62"/>
                  </a:cubicBezTo>
                  <a:cubicBezTo>
                    <a:pt x="57" y="61"/>
                    <a:pt x="57" y="58"/>
                    <a:pt x="57" y="57"/>
                  </a:cubicBezTo>
                  <a:cubicBezTo>
                    <a:pt x="57" y="56"/>
                    <a:pt x="57" y="56"/>
                    <a:pt x="57" y="56"/>
                  </a:cubicBezTo>
                  <a:cubicBezTo>
                    <a:pt x="56" y="55"/>
                    <a:pt x="55" y="54"/>
                    <a:pt x="55" y="53"/>
                  </a:cubicBezTo>
                  <a:cubicBezTo>
                    <a:pt x="55" y="53"/>
                    <a:pt x="56" y="49"/>
                    <a:pt x="57" y="49"/>
                  </a:cubicBezTo>
                  <a:cubicBezTo>
                    <a:pt x="57" y="49"/>
                    <a:pt x="57" y="48"/>
                    <a:pt x="57" y="48"/>
                  </a:cubicBezTo>
                  <a:cubicBezTo>
                    <a:pt x="57" y="47"/>
                    <a:pt x="57" y="47"/>
                    <a:pt x="57" y="47"/>
                  </a:cubicBezTo>
                  <a:cubicBezTo>
                    <a:pt x="56" y="44"/>
                    <a:pt x="57" y="43"/>
                    <a:pt x="58" y="43"/>
                  </a:cubicBezTo>
                  <a:cubicBezTo>
                    <a:pt x="58" y="42"/>
                    <a:pt x="58" y="42"/>
                    <a:pt x="58" y="41"/>
                  </a:cubicBezTo>
                  <a:cubicBezTo>
                    <a:pt x="58" y="41"/>
                    <a:pt x="58" y="41"/>
                    <a:pt x="58" y="40"/>
                  </a:cubicBezTo>
                  <a:cubicBezTo>
                    <a:pt x="57" y="40"/>
                    <a:pt x="57" y="40"/>
                    <a:pt x="56" y="39"/>
                  </a:cubicBezTo>
                  <a:cubicBezTo>
                    <a:pt x="56" y="39"/>
                    <a:pt x="54" y="36"/>
                    <a:pt x="54" y="36"/>
                  </a:cubicBezTo>
                  <a:cubicBezTo>
                    <a:pt x="53" y="36"/>
                    <a:pt x="54" y="35"/>
                    <a:pt x="54" y="35"/>
                  </a:cubicBezTo>
                  <a:cubicBezTo>
                    <a:pt x="54" y="35"/>
                    <a:pt x="54" y="35"/>
                    <a:pt x="55" y="35"/>
                  </a:cubicBezTo>
                  <a:cubicBezTo>
                    <a:pt x="55" y="34"/>
                    <a:pt x="55" y="34"/>
                    <a:pt x="55" y="34"/>
                  </a:cubicBezTo>
                  <a:cubicBezTo>
                    <a:pt x="55" y="34"/>
                    <a:pt x="53" y="26"/>
                    <a:pt x="53" y="26"/>
                  </a:cubicBezTo>
                  <a:cubicBezTo>
                    <a:pt x="53" y="25"/>
                    <a:pt x="53" y="25"/>
                    <a:pt x="52" y="26"/>
                  </a:cubicBezTo>
                  <a:cubicBezTo>
                    <a:pt x="52" y="26"/>
                    <a:pt x="52" y="26"/>
                    <a:pt x="51" y="25"/>
                  </a:cubicBezTo>
                  <a:cubicBezTo>
                    <a:pt x="51" y="25"/>
                    <a:pt x="52" y="24"/>
                    <a:pt x="52" y="24"/>
                  </a:cubicBezTo>
                  <a:cubicBezTo>
                    <a:pt x="53" y="23"/>
                    <a:pt x="53" y="24"/>
                    <a:pt x="52" y="23"/>
                  </a:cubicBezTo>
                  <a:cubicBezTo>
                    <a:pt x="51" y="23"/>
                    <a:pt x="52" y="21"/>
                    <a:pt x="52" y="20"/>
                  </a:cubicBezTo>
                  <a:cubicBezTo>
                    <a:pt x="52" y="19"/>
                    <a:pt x="53" y="17"/>
                    <a:pt x="53" y="17"/>
                  </a:cubicBezTo>
                  <a:cubicBezTo>
                    <a:pt x="54" y="16"/>
                    <a:pt x="54" y="15"/>
                    <a:pt x="54" y="13"/>
                  </a:cubicBezTo>
                  <a:cubicBezTo>
                    <a:pt x="54" y="12"/>
                    <a:pt x="52" y="11"/>
                    <a:pt x="51" y="10"/>
                  </a:cubicBezTo>
                  <a:cubicBezTo>
                    <a:pt x="50" y="10"/>
                    <a:pt x="47" y="7"/>
                    <a:pt x="47" y="7"/>
                  </a:cubicBezTo>
                  <a:cubicBezTo>
                    <a:pt x="46" y="7"/>
                    <a:pt x="46" y="6"/>
                    <a:pt x="46" y="6"/>
                  </a:cubicBezTo>
                  <a:cubicBezTo>
                    <a:pt x="46" y="6"/>
                    <a:pt x="47" y="4"/>
                    <a:pt x="48" y="3"/>
                  </a:cubicBezTo>
                  <a:cubicBezTo>
                    <a:pt x="48" y="2"/>
                    <a:pt x="48" y="1"/>
                    <a:pt x="48" y="1"/>
                  </a:cubicBezTo>
                  <a:cubicBezTo>
                    <a:pt x="47" y="0"/>
                    <a:pt x="46" y="0"/>
                    <a:pt x="46" y="0"/>
                  </a:cubicBezTo>
                  <a:cubicBezTo>
                    <a:pt x="45" y="0"/>
                    <a:pt x="43" y="0"/>
                    <a:pt x="43" y="0"/>
                  </a:cubicBezTo>
                  <a:cubicBezTo>
                    <a:pt x="42" y="0"/>
                    <a:pt x="41" y="1"/>
                    <a:pt x="41" y="2"/>
                  </a:cubicBezTo>
                  <a:cubicBezTo>
                    <a:pt x="40" y="2"/>
                    <a:pt x="40" y="2"/>
                    <a:pt x="40" y="2"/>
                  </a:cubicBezTo>
                  <a:cubicBezTo>
                    <a:pt x="39" y="2"/>
                    <a:pt x="36" y="2"/>
                    <a:pt x="35" y="2"/>
                  </a:cubicBezTo>
                  <a:cubicBezTo>
                    <a:pt x="34" y="2"/>
                    <a:pt x="29" y="2"/>
                    <a:pt x="28" y="2"/>
                  </a:cubicBezTo>
                  <a:cubicBezTo>
                    <a:pt x="28" y="1"/>
                    <a:pt x="24" y="2"/>
                    <a:pt x="23" y="2"/>
                  </a:cubicBezTo>
                  <a:cubicBezTo>
                    <a:pt x="21" y="2"/>
                    <a:pt x="12" y="2"/>
                    <a:pt x="11" y="2"/>
                  </a:cubicBezTo>
                  <a:cubicBezTo>
                    <a:pt x="10" y="2"/>
                    <a:pt x="7" y="2"/>
                    <a:pt x="6" y="2"/>
                  </a:cubicBezTo>
                  <a:cubicBezTo>
                    <a:pt x="5" y="2"/>
                    <a:pt x="5" y="2"/>
                    <a:pt x="5" y="3"/>
                  </a:cubicBezTo>
                  <a:cubicBezTo>
                    <a:pt x="5" y="3"/>
                    <a:pt x="5" y="5"/>
                    <a:pt x="4" y="6"/>
                  </a:cubicBezTo>
                  <a:cubicBezTo>
                    <a:pt x="4" y="6"/>
                    <a:pt x="4" y="7"/>
                    <a:pt x="4" y="7"/>
                  </a:cubicBezTo>
                  <a:cubicBezTo>
                    <a:pt x="4" y="7"/>
                    <a:pt x="5" y="9"/>
                    <a:pt x="5" y="10"/>
                  </a:cubicBezTo>
                  <a:cubicBezTo>
                    <a:pt x="5" y="11"/>
                    <a:pt x="6" y="13"/>
                    <a:pt x="6" y="14"/>
                  </a:cubicBezTo>
                  <a:cubicBezTo>
                    <a:pt x="6" y="15"/>
                    <a:pt x="6" y="19"/>
                    <a:pt x="6" y="20"/>
                  </a:cubicBezTo>
                  <a:cubicBezTo>
                    <a:pt x="6" y="21"/>
                    <a:pt x="6" y="21"/>
                    <a:pt x="7" y="22"/>
                  </a:cubicBezTo>
                  <a:cubicBezTo>
                    <a:pt x="7" y="22"/>
                    <a:pt x="7" y="23"/>
                    <a:pt x="8" y="24"/>
                  </a:cubicBezTo>
                  <a:cubicBezTo>
                    <a:pt x="8" y="24"/>
                    <a:pt x="8" y="25"/>
                    <a:pt x="8" y="2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6" name="Freeform 804">
              <a:extLst>
                <a:ext uri="{FF2B5EF4-FFF2-40B4-BE49-F238E27FC236}">
                  <a16:creationId xmlns="" xmlns:a16="http://schemas.microsoft.com/office/drawing/2014/main" id="{04641FD1-70F8-4335-83F5-0A9B2324C894}"/>
                </a:ext>
              </a:extLst>
            </p:cNvPr>
            <p:cNvSpPr>
              <a:spLocks/>
            </p:cNvSpPr>
            <p:nvPr/>
          </p:nvSpPr>
          <p:spPr bwMode="auto">
            <a:xfrm>
              <a:off x="2818346" y="3073605"/>
              <a:ext cx="94436" cy="98880"/>
            </a:xfrm>
            <a:custGeom>
              <a:avLst/>
              <a:gdLst>
                <a:gd name="T0" fmla="*/ 43 w 92"/>
                <a:gd name="T1" fmla="*/ 4 h 95"/>
                <a:gd name="T2" fmla="*/ 37 w 92"/>
                <a:gd name="T3" fmla="*/ 8 h 95"/>
                <a:gd name="T4" fmla="*/ 36 w 92"/>
                <a:gd name="T5" fmla="*/ 1 h 95"/>
                <a:gd name="T6" fmla="*/ 34 w 92"/>
                <a:gd name="T7" fmla="*/ 1 h 95"/>
                <a:gd name="T8" fmla="*/ 33 w 92"/>
                <a:gd name="T9" fmla="*/ 2 h 95"/>
                <a:gd name="T10" fmla="*/ 30 w 92"/>
                <a:gd name="T11" fmla="*/ 2 h 95"/>
                <a:gd name="T12" fmla="*/ 29 w 92"/>
                <a:gd name="T13" fmla="*/ 6 h 95"/>
                <a:gd name="T14" fmla="*/ 25 w 92"/>
                <a:gd name="T15" fmla="*/ 8 h 95"/>
                <a:gd name="T16" fmla="*/ 21 w 92"/>
                <a:gd name="T17" fmla="*/ 8 h 95"/>
                <a:gd name="T18" fmla="*/ 19 w 92"/>
                <a:gd name="T19" fmla="*/ 6 h 95"/>
                <a:gd name="T20" fmla="*/ 13 w 92"/>
                <a:gd name="T21" fmla="*/ 6 h 95"/>
                <a:gd name="T22" fmla="*/ 10 w 92"/>
                <a:gd name="T23" fmla="*/ 9 h 95"/>
                <a:gd name="T24" fmla="*/ 8 w 92"/>
                <a:gd name="T25" fmla="*/ 11 h 95"/>
                <a:gd name="T26" fmla="*/ 8 w 92"/>
                <a:gd name="T27" fmla="*/ 19 h 95"/>
                <a:gd name="T28" fmla="*/ 12 w 92"/>
                <a:gd name="T29" fmla="*/ 20 h 95"/>
                <a:gd name="T30" fmla="*/ 13 w 92"/>
                <a:gd name="T31" fmla="*/ 25 h 95"/>
                <a:gd name="T32" fmla="*/ 11 w 92"/>
                <a:gd name="T33" fmla="*/ 29 h 95"/>
                <a:gd name="T34" fmla="*/ 13 w 92"/>
                <a:gd name="T35" fmla="*/ 30 h 95"/>
                <a:gd name="T36" fmla="*/ 14 w 92"/>
                <a:gd name="T37" fmla="*/ 35 h 95"/>
                <a:gd name="T38" fmla="*/ 12 w 92"/>
                <a:gd name="T39" fmla="*/ 34 h 95"/>
                <a:gd name="T40" fmla="*/ 8 w 92"/>
                <a:gd name="T41" fmla="*/ 33 h 95"/>
                <a:gd name="T42" fmla="*/ 9 w 92"/>
                <a:gd name="T43" fmla="*/ 38 h 95"/>
                <a:gd name="T44" fmla="*/ 10 w 92"/>
                <a:gd name="T45" fmla="*/ 40 h 95"/>
                <a:gd name="T46" fmla="*/ 9 w 92"/>
                <a:gd name="T47" fmla="*/ 40 h 95"/>
                <a:gd name="T48" fmla="*/ 9 w 92"/>
                <a:gd name="T49" fmla="*/ 44 h 95"/>
                <a:gd name="T50" fmla="*/ 5 w 92"/>
                <a:gd name="T51" fmla="*/ 48 h 95"/>
                <a:gd name="T52" fmla="*/ 3 w 92"/>
                <a:gd name="T53" fmla="*/ 49 h 95"/>
                <a:gd name="T54" fmla="*/ 1 w 92"/>
                <a:gd name="T55" fmla="*/ 63 h 95"/>
                <a:gd name="T56" fmla="*/ 6 w 92"/>
                <a:gd name="T57" fmla="*/ 66 h 95"/>
                <a:gd name="T58" fmla="*/ 12 w 92"/>
                <a:gd name="T59" fmla="*/ 68 h 95"/>
                <a:gd name="T60" fmla="*/ 19 w 92"/>
                <a:gd name="T61" fmla="*/ 78 h 95"/>
                <a:gd name="T62" fmla="*/ 16 w 92"/>
                <a:gd name="T63" fmla="*/ 88 h 95"/>
                <a:gd name="T64" fmla="*/ 17 w 92"/>
                <a:gd name="T65" fmla="*/ 95 h 95"/>
                <a:gd name="T66" fmla="*/ 28 w 92"/>
                <a:gd name="T67" fmla="*/ 91 h 95"/>
                <a:gd name="T68" fmla="*/ 47 w 92"/>
                <a:gd name="T69" fmla="*/ 84 h 95"/>
                <a:gd name="T70" fmla="*/ 58 w 92"/>
                <a:gd name="T71" fmla="*/ 82 h 95"/>
                <a:gd name="T72" fmla="*/ 72 w 92"/>
                <a:gd name="T73" fmla="*/ 82 h 95"/>
                <a:gd name="T74" fmla="*/ 82 w 92"/>
                <a:gd name="T75" fmla="*/ 85 h 95"/>
                <a:gd name="T76" fmla="*/ 87 w 92"/>
                <a:gd name="T77" fmla="*/ 84 h 95"/>
                <a:gd name="T78" fmla="*/ 88 w 92"/>
                <a:gd name="T79" fmla="*/ 78 h 95"/>
                <a:gd name="T80" fmla="*/ 81 w 92"/>
                <a:gd name="T81" fmla="*/ 61 h 95"/>
                <a:gd name="T82" fmla="*/ 83 w 92"/>
                <a:gd name="T83" fmla="*/ 55 h 95"/>
                <a:gd name="T84" fmla="*/ 87 w 92"/>
                <a:gd name="T85" fmla="*/ 44 h 95"/>
                <a:gd name="T86" fmla="*/ 91 w 92"/>
                <a:gd name="T87" fmla="*/ 33 h 95"/>
                <a:gd name="T88" fmla="*/ 90 w 92"/>
                <a:gd name="T89" fmla="*/ 29 h 95"/>
                <a:gd name="T90" fmla="*/ 87 w 92"/>
                <a:gd name="T91" fmla="*/ 24 h 95"/>
                <a:gd name="T92" fmla="*/ 88 w 92"/>
                <a:gd name="T93" fmla="*/ 20 h 95"/>
                <a:gd name="T94" fmla="*/ 84 w 92"/>
                <a:gd name="T95" fmla="*/ 16 h 95"/>
                <a:gd name="T96" fmla="*/ 81 w 92"/>
                <a:gd name="T97" fmla="*/ 13 h 95"/>
                <a:gd name="T98" fmla="*/ 76 w 92"/>
                <a:gd name="T99" fmla="*/ 12 h 95"/>
                <a:gd name="T100" fmla="*/ 67 w 92"/>
                <a:gd name="T101" fmla="*/ 14 h 95"/>
                <a:gd name="T102" fmla="*/ 65 w 92"/>
                <a:gd name="T103" fmla="*/ 17 h 95"/>
                <a:gd name="T104" fmla="*/ 61 w 92"/>
                <a:gd name="T105" fmla="*/ 15 h 95"/>
                <a:gd name="T106" fmla="*/ 54 w 92"/>
                <a:gd name="T107" fmla="*/ 9 h 95"/>
                <a:gd name="T108" fmla="*/ 51 w 92"/>
                <a:gd name="T109" fmla="*/ 6 h 95"/>
                <a:gd name="T110" fmla="*/ 47 w 92"/>
                <a:gd name="T111"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95">
                  <a:moveTo>
                    <a:pt x="47" y="5"/>
                  </a:moveTo>
                  <a:cubicBezTo>
                    <a:pt x="46" y="4"/>
                    <a:pt x="44" y="5"/>
                    <a:pt x="43" y="4"/>
                  </a:cubicBezTo>
                  <a:cubicBezTo>
                    <a:pt x="43" y="4"/>
                    <a:pt x="42" y="5"/>
                    <a:pt x="41" y="7"/>
                  </a:cubicBezTo>
                  <a:cubicBezTo>
                    <a:pt x="40" y="8"/>
                    <a:pt x="38" y="8"/>
                    <a:pt x="37" y="8"/>
                  </a:cubicBezTo>
                  <a:cubicBezTo>
                    <a:pt x="37" y="8"/>
                    <a:pt x="36" y="8"/>
                    <a:pt x="36" y="7"/>
                  </a:cubicBezTo>
                  <a:cubicBezTo>
                    <a:pt x="36" y="6"/>
                    <a:pt x="36" y="1"/>
                    <a:pt x="36" y="1"/>
                  </a:cubicBezTo>
                  <a:cubicBezTo>
                    <a:pt x="36" y="0"/>
                    <a:pt x="36" y="0"/>
                    <a:pt x="35" y="0"/>
                  </a:cubicBezTo>
                  <a:cubicBezTo>
                    <a:pt x="35" y="1"/>
                    <a:pt x="34" y="1"/>
                    <a:pt x="34" y="1"/>
                  </a:cubicBezTo>
                  <a:cubicBezTo>
                    <a:pt x="33" y="1"/>
                    <a:pt x="33" y="1"/>
                    <a:pt x="33" y="2"/>
                  </a:cubicBezTo>
                  <a:cubicBezTo>
                    <a:pt x="34" y="2"/>
                    <a:pt x="33" y="2"/>
                    <a:pt x="33" y="2"/>
                  </a:cubicBezTo>
                  <a:cubicBezTo>
                    <a:pt x="33" y="2"/>
                    <a:pt x="32" y="2"/>
                    <a:pt x="31" y="1"/>
                  </a:cubicBezTo>
                  <a:cubicBezTo>
                    <a:pt x="31" y="1"/>
                    <a:pt x="30" y="1"/>
                    <a:pt x="30" y="2"/>
                  </a:cubicBezTo>
                  <a:cubicBezTo>
                    <a:pt x="29" y="3"/>
                    <a:pt x="30" y="4"/>
                    <a:pt x="30" y="5"/>
                  </a:cubicBezTo>
                  <a:cubicBezTo>
                    <a:pt x="30" y="6"/>
                    <a:pt x="30" y="6"/>
                    <a:pt x="29" y="6"/>
                  </a:cubicBezTo>
                  <a:cubicBezTo>
                    <a:pt x="29" y="6"/>
                    <a:pt x="28" y="6"/>
                    <a:pt x="26" y="6"/>
                  </a:cubicBezTo>
                  <a:cubicBezTo>
                    <a:pt x="25" y="6"/>
                    <a:pt x="25" y="7"/>
                    <a:pt x="25" y="8"/>
                  </a:cubicBezTo>
                  <a:cubicBezTo>
                    <a:pt x="25" y="8"/>
                    <a:pt x="24" y="9"/>
                    <a:pt x="24" y="8"/>
                  </a:cubicBezTo>
                  <a:cubicBezTo>
                    <a:pt x="23" y="8"/>
                    <a:pt x="22" y="8"/>
                    <a:pt x="21" y="8"/>
                  </a:cubicBezTo>
                  <a:cubicBezTo>
                    <a:pt x="20" y="8"/>
                    <a:pt x="20" y="7"/>
                    <a:pt x="20" y="7"/>
                  </a:cubicBezTo>
                  <a:cubicBezTo>
                    <a:pt x="19" y="6"/>
                    <a:pt x="19" y="6"/>
                    <a:pt x="19" y="6"/>
                  </a:cubicBezTo>
                  <a:cubicBezTo>
                    <a:pt x="17" y="5"/>
                    <a:pt x="16" y="4"/>
                    <a:pt x="15" y="5"/>
                  </a:cubicBezTo>
                  <a:cubicBezTo>
                    <a:pt x="14" y="5"/>
                    <a:pt x="14" y="6"/>
                    <a:pt x="13" y="6"/>
                  </a:cubicBezTo>
                  <a:cubicBezTo>
                    <a:pt x="13" y="7"/>
                    <a:pt x="12" y="8"/>
                    <a:pt x="11" y="8"/>
                  </a:cubicBezTo>
                  <a:cubicBezTo>
                    <a:pt x="11" y="8"/>
                    <a:pt x="10" y="8"/>
                    <a:pt x="10" y="9"/>
                  </a:cubicBezTo>
                  <a:cubicBezTo>
                    <a:pt x="9" y="9"/>
                    <a:pt x="9" y="10"/>
                    <a:pt x="8" y="10"/>
                  </a:cubicBezTo>
                  <a:cubicBezTo>
                    <a:pt x="8" y="11"/>
                    <a:pt x="8" y="11"/>
                    <a:pt x="8" y="11"/>
                  </a:cubicBezTo>
                  <a:cubicBezTo>
                    <a:pt x="8" y="11"/>
                    <a:pt x="7" y="15"/>
                    <a:pt x="7" y="16"/>
                  </a:cubicBezTo>
                  <a:cubicBezTo>
                    <a:pt x="7" y="16"/>
                    <a:pt x="7" y="17"/>
                    <a:pt x="8" y="19"/>
                  </a:cubicBezTo>
                  <a:cubicBezTo>
                    <a:pt x="9" y="21"/>
                    <a:pt x="11" y="20"/>
                    <a:pt x="12" y="20"/>
                  </a:cubicBezTo>
                  <a:cubicBezTo>
                    <a:pt x="12" y="20"/>
                    <a:pt x="12" y="20"/>
                    <a:pt x="12" y="20"/>
                  </a:cubicBezTo>
                  <a:cubicBezTo>
                    <a:pt x="12" y="21"/>
                    <a:pt x="13" y="23"/>
                    <a:pt x="13" y="24"/>
                  </a:cubicBezTo>
                  <a:cubicBezTo>
                    <a:pt x="14" y="25"/>
                    <a:pt x="14" y="25"/>
                    <a:pt x="13" y="25"/>
                  </a:cubicBezTo>
                  <a:cubicBezTo>
                    <a:pt x="13" y="26"/>
                    <a:pt x="11" y="28"/>
                    <a:pt x="11" y="28"/>
                  </a:cubicBezTo>
                  <a:cubicBezTo>
                    <a:pt x="10" y="29"/>
                    <a:pt x="11" y="29"/>
                    <a:pt x="11" y="29"/>
                  </a:cubicBezTo>
                  <a:cubicBezTo>
                    <a:pt x="11" y="29"/>
                    <a:pt x="11" y="29"/>
                    <a:pt x="12" y="29"/>
                  </a:cubicBezTo>
                  <a:cubicBezTo>
                    <a:pt x="12" y="30"/>
                    <a:pt x="12" y="30"/>
                    <a:pt x="13" y="30"/>
                  </a:cubicBezTo>
                  <a:cubicBezTo>
                    <a:pt x="14" y="31"/>
                    <a:pt x="15" y="35"/>
                    <a:pt x="15" y="35"/>
                  </a:cubicBezTo>
                  <a:cubicBezTo>
                    <a:pt x="15" y="36"/>
                    <a:pt x="14" y="35"/>
                    <a:pt x="14" y="35"/>
                  </a:cubicBezTo>
                  <a:cubicBezTo>
                    <a:pt x="13" y="35"/>
                    <a:pt x="13" y="35"/>
                    <a:pt x="13" y="35"/>
                  </a:cubicBezTo>
                  <a:cubicBezTo>
                    <a:pt x="13" y="34"/>
                    <a:pt x="13" y="34"/>
                    <a:pt x="12" y="34"/>
                  </a:cubicBezTo>
                  <a:cubicBezTo>
                    <a:pt x="12" y="34"/>
                    <a:pt x="12" y="34"/>
                    <a:pt x="11" y="34"/>
                  </a:cubicBezTo>
                  <a:cubicBezTo>
                    <a:pt x="11" y="34"/>
                    <a:pt x="10" y="33"/>
                    <a:pt x="8" y="33"/>
                  </a:cubicBezTo>
                  <a:cubicBezTo>
                    <a:pt x="7" y="34"/>
                    <a:pt x="6" y="35"/>
                    <a:pt x="6" y="36"/>
                  </a:cubicBezTo>
                  <a:cubicBezTo>
                    <a:pt x="7" y="38"/>
                    <a:pt x="9" y="39"/>
                    <a:pt x="9" y="38"/>
                  </a:cubicBezTo>
                  <a:cubicBezTo>
                    <a:pt x="9" y="38"/>
                    <a:pt x="9" y="39"/>
                    <a:pt x="9" y="39"/>
                  </a:cubicBezTo>
                  <a:cubicBezTo>
                    <a:pt x="9" y="39"/>
                    <a:pt x="10" y="39"/>
                    <a:pt x="10" y="40"/>
                  </a:cubicBezTo>
                  <a:cubicBezTo>
                    <a:pt x="11" y="41"/>
                    <a:pt x="10" y="41"/>
                    <a:pt x="10" y="41"/>
                  </a:cubicBezTo>
                  <a:cubicBezTo>
                    <a:pt x="10" y="41"/>
                    <a:pt x="10" y="41"/>
                    <a:pt x="9" y="40"/>
                  </a:cubicBezTo>
                  <a:cubicBezTo>
                    <a:pt x="9" y="40"/>
                    <a:pt x="9" y="41"/>
                    <a:pt x="9" y="41"/>
                  </a:cubicBezTo>
                  <a:cubicBezTo>
                    <a:pt x="9" y="41"/>
                    <a:pt x="9" y="43"/>
                    <a:pt x="9" y="44"/>
                  </a:cubicBezTo>
                  <a:cubicBezTo>
                    <a:pt x="9" y="44"/>
                    <a:pt x="7" y="46"/>
                    <a:pt x="7" y="47"/>
                  </a:cubicBezTo>
                  <a:cubicBezTo>
                    <a:pt x="6" y="48"/>
                    <a:pt x="5" y="48"/>
                    <a:pt x="5" y="48"/>
                  </a:cubicBezTo>
                  <a:cubicBezTo>
                    <a:pt x="3" y="47"/>
                    <a:pt x="3" y="47"/>
                    <a:pt x="3" y="47"/>
                  </a:cubicBezTo>
                  <a:cubicBezTo>
                    <a:pt x="3" y="48"/>
                    <a:pt x="3" y="49"/>
                    <a:pt x="3" y="49"/>
                  </a:cubicBezTo>
                  <a:cubicBezTo>
                    <a:pt x="4" y="50"/>
                    <a:pt x="6" y="55"/>
                    <a:pt x="5" y="57"/>
                  </a:cubicBezTo>
                  <a:cubicBezTo>
                    <a:pt x="4" y="60"/>
                    <a:pt x="4" y="61"/>
                    <a:pt x="1" y="63"/>
                  </a:cubicBezTo>
                  <a:cubicBezTo>
                    <a:pt x="1" y="63"/>
                    <a:pt x="0" y="63"/>
                    <a:pt x="1" y="64"/>
                  </a:cubicBezTo>
                  <a:cubicBezTo>
                    <a:pt x="3" y="65"/>
                    <a:pt x="6" y="66"/>
                    <a:pt x="6" y="66"/>
                  </a:cubicBezTo>
                  <a:cubicBezTo>
                    <a:pt x="6" y="66"/>
                    <a:pt x="7" y="66"/>
                    <a:pt x="8" y="66"/>
                  </a:cubicBezTo>
                  <a:cubicBezTo>
                    <a:pt x="8" y="66"/>
                    <a:pt x="11" y="66"/>
                    <a:pt x="12" y="68"/>
                  </a:cubicBezTo>
                  <a:cubicBezTo>
                    <a:pt x="14" y="69"/>
                    <a:pt x="15" y="70"/>
                    <a:pt x="16" y="71"/>
                  </a:cubicBezTo>
                  <a:cubicBezTo>
                    <a:pt x="17" y="72"/>
                    <a:pt x="19" y="75"/>
                    <a:pt x="19" y="78"/>
                  </a:cubicBezTo>
                  <a:cubicBezTo>
                    <a:pt x="19" y="80"/>
                    <a:pt x="19" y="82"/>
                    <a:pt x="18" y="83"/>
                  </a:cubicBezTo>
                  <a:cubicBezTo>
                    <a:pt x="18" y="84"/>
                    <a:pt x="16" y="88"/>
                    <a:pt x="16" y="88"/>
                  </a:cubicBezTo>
                  <a:cubicBezTo>
                    <a:pt x="16" y="88"/>
                    <a:pt x="16" y="89"/>
                    <a:pt x="16" y="90"/>
                  </a:cubicBezTo>
                  <a:cubicBezTo>
                    <a:pt x="16" y="90"/>
                    <a:pt x="17" y="93"/>
                    <a:pt x="17" y="95"/>
                  </a:cubicBezTo>
                  <a:cubicBezTo>
                    <a:pt x="18" y="95"/>
                    <a:pt x="19" y="95"/>
                    <a:pt x="19" y="95"/>
                  </a:cubicBezTo>
                  <a:cubicBezTo>
                    <a:pt x="22" y="93"/>
                    <a:pt x="23" y="92"/>
                    <a:pt x="28" y="91"/>
                  </a:cubicBezTo>
                  <a:cubicBezTo>
                    <a:pt x="32" y="89"/>
                    <a:pt x="37" y="87"/>
                    <a:pt x="38" y="87"/>
                  </a:cubicBezTo>
                  <a:cubicBezTo>
                    <a:pt x="39" y="86"/>
                    <a:pt x="44" y="84"/>
                    <a:pt x="47" y="84"/>
                  </a:cubicBezTo>
                  <a:cubicBezTo>
                    <a:pt x="50" y="84"/>
                    <a:pt x="53" y="84"/>
                    <a:pt x="54" y="83"/>
                  </a:cubicBezTo>
                  <a:cubicBezTo>
                    <a:pt x="55" y="82"/>
                    <a:pt x="57" y="82"/>
                    <a:pt x="58" y="82"/>
                  </a:cubicBezTo>
                  <a:cubicBezTo>
                    <a:pt x="59" y="82"/>
                    <a:pt x="62" y="82"/>
                    <a:pt x="65" y="81"/>
                  </a:cubicBezTo>
                  <a:cubicBezTo>
                    <a:pt x="67" y="81"/>
                    <a:pt x="70" y="81"/>
                    <a:pt x="72" y="82"/>
                  </a:cubicBezTo>
                  <a:cubicBezTo>
                    <a:pt x="74" y="83"/>
                    <a:pt x="78" y="84"/>
                    <a:pt x="79" y="84"/>
                  </a:cubicBezTo>
                  <a:cubicBezTo>
                    <a:pt x="80" y="84"/>
                    <a:pt x="81" y="84"/>
                    <a:pt x="82" y="85"/>
                  </a:cubicBezTo>
                  <a:cubicBezTo>
                    <a:pt x="82" y="84"/>
                    <a:pt x="83" y="84"/>
                    <a:pt x="84" y="84"/>
                  </a:cubicBezTo>
                  <a:cubicBezTo>
                    <a:pt x="85" y="84"/>
                    <a:pt x="87" y="84"/>
                    <a:pt x="87" y="84"/>
                  </a:cubicBezTo>
                  <a:cubicBezTo>
                    <a:pt x="88" y="84"/>
                    <a:pt x="88" y="83"/>
                    <a:pt x="88" y="82"/>
                  </a:cubicBezTo>
                  <a:cubicBezTo>
                    <a:pt x="88" y="80"/>
                    <a:pt x="88" y="79"/>
                    <a:pt x="88" y="78"/>
                  </a:cubicBezTo>
                  <a:cubicBezTo>
                    <a:pt x="87" y="78"/>
                    <a:pt x="83" y="75"/>
                    <a:pt x="82" y="70"/>
                  </a:cubicBezTo>
                  <a:cubicBezTo>
                    <a:pt x="81" y="65"/>
                    <a:pt x="81" y="62"/>
                    <a:pt x="81" y="61"/>
                  </a:cubicBezTo>
                  <a:cubicBezTo>
                    <a:pt x="81" y="60"/>
                    <a:pt x="81" y="59"/>
                    <a:pt x="81" y="58"/>
                  </a:cubicBezTo>
                  <a:cubicBezTo>
                    <a:pt x="82" y="57"/>
                    <a:pt x="83" y="55"/>
                    <a:pt x="83" y="55"/>
                  </a:cubicBezTo>
                  <a:cubicBezTo>
                    <a:pt x="83" y="54"/>
                    <a:pt x="86" y="46"/>
                    <a:pt x="86" y="45"/>
                  </a:cubicBezTo>
                  <a:cubicBezTo>
                    <a:pt x="86" y="45"/>
                    <a:pt x="87" y="44"/>
                    <a:pt x="87" y="44"/>
                  </a:cubicBezTo>
                  <a:cubicBezTo>
                    <a:pt x="88" y="43"/>
                    <a:pt x="90" y="40"/>
                    <a:pt x="91" y="39"/>
                  </a:cubicBezTo>
                  <a:cubicBezTo>
                    <a:pt x="91" y="38"/>
                    <a:pt x="92" y="35"/>
                    <a:pt x="91" y="33"/>
                  </a:cubicBezTo>
                  <a:cubicBezTo>
                    <a:pt x="90" y="30"/>
                    <a:pt x="90" y="30"/>
                    <a:pt x="90" y="30"/>
                  </a:cubicBezTo>
                  <a:cubicBezTo>
                    <a:pt x="90" y="30"/>
                    <a:pt x="90" y="29"/>
                    <a:pt x="90" y="29"/>
                  </a:cubicBezTo>
                  <a:cubicBezTo>
                    <a:pt x="90" y="29"/>
                    <a:pt x="89" y="29"/>
                    <a:pt x="89" y="29"/>
                  </a:cubicBezTo>
                  <a:cubicBezTo>
                    <a:pt x="89" y="28"/>
                    <a:pt x="87" y="26"/>
                    <a:pt x="87" y="24"/>
                  </a:cubicBezTo>
                  <a:cubicBezTo>
                    <a:pt x="88" y="22"/>
                    <a:pt x="88" y="20"/>
                    <a:pt x="89" y="19"/>
                  </a:cubicBezTo>
                  <a:cubicBezTo>
                    <a:pt x="88" y="20"/>
                    <a:pt x="88" y="20"/>
                    <a:pt x="88" y="20"/>
                  </a:cubicBezTo>
                  <a:cubicBezTo>
                    <a:pt x="86" y="21"/>
                    <a:pt x="85" y="16"/>
                    <a:pt x="85" y="16"/>
                  </a:cubicBezTo>
                  <a:cubicBezTo>
                    <a:pt x="85" y="16"/>
                    <a:pt x="85" y="16"/>
                    <a:pt x="84" y="16"/>
                  </a:cubicBezTo>
                  <a:cubicBezTo>
                    <a:pt x="83" y="15"/>
                    <a:pt x="82" y="14"/>
                    <a:pt x="82" y="14"/>
                  </a:cubicBezTo>
                  <a:cubicBezTo>
                    <a:pt x="81" y="13"/>
                    <a:pt x="81" y="13"/>
                    <a:pt x="81" y="13"/>
                  </a:cubicBezTo>
                  <a:cubicBezTo>
                    <a:pt x="81" y="12"/>
                    <a:pt x="81" y="12"/>
                    <a:pt x="81" y="12"/>
                  </a:cubicBezTo>
                  <a:cubicBezTo>
                    <a:pt x="81" y="12"/>
                    <a:pt x="76" y="12"/>
                    <a:pt x="76" y="12"/>
                  </a:cubicBezTo>
                  <a:cubicBezTo>
                    <a:pt x="75" y="12"/>
                    <a:pt x="72" y="12"/>
                    <a:pt x="71" y="12"/>
                  </a:cubicBezTo>
                  <a:cubicBezTo>
                    <a:pt x="71" y="13"/>
                    <a:pt x="67" y="14"/>
                    <a:pt x="67" y="14"/>
                  </a:cubicBezTo>
                  <a:cubicBezTo>
                    <a:pt x="67" y="14"/>
                    <a:pt x="66" y="15"/>
                    <a:pt x="66" y="15"/>
                  </a:cubicBezTo>
                  <a:cubicBezTo>
                    <a:pt x="66" y="15"/>
                    <a:pt x="65" y="16"/>
                    <a:pt x="65" y="17"/>
                  </a:cubicBezTo>
                  <a:cubicBezTo>
                    <a:pt x="65" y="17"/>
                    <a:pt x="64" y="17"/>
                    <a:pt x="64" y="17"/>
                  </a:cubicBezTo>
                  <a:cubicBezTo>
                    <a:pt x="64" y="17"/>
                    <a:pt x="62" y="16"/>
                    <a:pt x="61" y="15"/>
                  </a:cubicBezTo>
                  <a:cubicBezTo>
                    <a:pt x="60" y="15"/>
                    <a:pt x="59" y="15"/>
                    <a:pt x="59" y="15"/>
                  </a:cubicBezTo>
                  <a:cubicBezTo>
                    <a:pt x="55" y="14"/>
                    <a:pt x="54" y="9"/>
                    <a:pt x="54" y="9"/>
                  </a:cubicBezTo>
                  <a:cubicBezTo>
                    <a:pt x="54" y="8"/>
                    <a:pt x="53" y="7"/>
                    <a:pt x="53" y="7"/>
                  </a:cubicBezTo>
                  <a:cubicBezTo>
                    <a:pt x="52" y="6"/>
                    <a:pt x="51" y="6"/>
                    <a:pt x="51" y="6"/>
                  </a:cubicBezTo>
                  <a:cubicBezTo>
                    <a:pt x="50" y="6"/>
                    <a:pt x="48" y="5"/>
                    <a:pt x="47" y="5"/>
                  </a:cubicBezTo>
                  <a:cubicBezTo>
                    <a:pt x="47" y="5"/>
                    <a:pt x="47" y="5"/>
                    <a:pt x="47"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7" name="Freeform 805">
              <a:extLst>
                <a:ext uri="{FF2B5EF4-FFF2-40B4-BE49-F238E27FC236}">
                  <a16:creationId xmlns="" xmlns:a16="http://schemas.microsoft.com/office/drawing/2014/main" id="{84DC3070-4107-49C4-A7F5-AFF7C3BC6AC0}"/>
                </a:ext>
              </a:extLst>
            </p:cNvPr>
            <p:cNvSpPr>
              <a:spLocks/>
            </p:cNvSpPr>
            <p:nvPr/>
          </p:nvSpPr>
          <p:spPr bwMode="auto">
            <a:xfrm>
              <a:off x="2762796" y="2846959"/>
              <a:ext cx="254422" cy="236646"/>
            </a:xfrm>
            <a:custGeom>
              <a:avLst/>
              <a:gdLst>
                <a:gd name="T0" fmla="*/ 11 w 245"/>
                <a:gd name="T1" fmla="*/ 197 h 228"/>
                <a:gd name="T2" fmla="*/ 15 w 245"/>
                <a:gd name="T3" fmla="*/ 200 h 228"/>
                <a:gd name="T4" fmla="*/ 23 w 245"/>
                <a:gd name="T5" fmla="*/ 201 h 228"/>
                <a:gd name="T6" fmla="*/ 31 w 245"/>
                <a:gd name="T7" fmla="*/ 198 h 228"/>
                <a:gd name="T8" fmla="*/ 38 w 245"/>
                <a:gd name="T9" fmla="*/ 199 h 228"/>
                <a:gd name="T10" fmla="*/ 43 w 245"/>
                <a:gd name="T11" fmla="*/ 195 h 228"/>
                <a:gd name="T12" fmla="*/ 46 w 245"/>
                <a:gd name="T13" fmla="*/ 193 h 228"/>
                <a:gd name="T14" fmla="*/ 51 w 245"/>
                <a:gd name="T15" fmla="*/ 203 h 228"/>
                <a:gd name="T16" fmla="*/ 57 w 245"/>
                <a:gd name="T17" fmla="*/ 209 h 228"/>
                <a:gd name="T18" fmla="*/ 53 w 245"/>
                <a:gd name="T19" fmla="*/ 215 h 228"/>
                <a:gd name="T20" fmla="*/ 57 w 245"/>
                <a:gd name="T21" fmla="*/ 214 h 228"/>
                <a:gd name="T22" fmla="*/ 63 w 245"/>
                <a:gd name="T23" fmla="*/ 228 h 228"/>
                <a:gd name="T24" fmla="*/ 68 w 245"/>
                <a:gd name="T25" fmla="*/ 224 h 228"/>
                <a:gd name="T26" fmla="*/ 74 w 245"/>
                <a:gd name="T27" fmla="*/ 227 h 228"/>
                <a:gd name="T28" fmla="*/ 79 w 245"/>
                <a:gd name="T29" fmla="*/ 225 h 228"/>
                <a:gd name="T30" fmla="*/ 83 w 245"/>
                <a:gd name="T31" fmla="*/ 221 h 228"/>
                <a:gd name="T32" fmla="*/ 86 w 245"/>
                <a:gd name="T33" fmla="*/ 221 h 228"/>
                <a:gd name="T34" fmla="*/ 89 w 245"/>
                <a:gd name="T35" fmla="*/ 220 h 228"/>
                <a:gd name="T36" fmla="*/ 94 w 245"/>
                <a:gd name="T37" fmla="*/ 226 h 228"/>
                <a:gd name="T38" fmla="*/ 100 w 245"/>
                <a:gd name="T39" fmla="*/ 222 h 228"/>
                <a:gd name="T40" fmla="*/ 100 w 245"/>
                <a:gd name="T41" fmla="*/ 214 h 228"/>
                <a:gd name="T42" fmla="*/ 104 w 245"/>
                <a:gd name="T43" fmla="*/ 204 h 228"/>
                <a:gd name="T44" fmla="*/ 104 w 245"/>
                <a:gd name="T45" fmla="*/ 202 h 228"/>
                <a:gd name="T46" fmla="*/ 113 w 245"/>
                <a:gd name="T47" fmla="*/ 199 h 228"/>
                <a:gd name="T48" fmla="*/ 115 w 245"/>
                <a:gd name="T49" fmla="*/ 190 h 228"/>
                <a:gd name="T50" fmla="*/ 119 w 245"/>
                <a:gd name="T51" fmla="*/ 188 h 228"/>
                <a:gd name="T52" fmla="*/ 118 w 245"/>
                <a:gd name="T53" fmla="*/ 184 h 228"/>
                <a:gd name="T54" fmla="*/ 123 w 245"/>
                <a:gd name="T55" fmla="*/ 177 h 228"/>
                <a:gd name="T56" fmla="*/ 131 w 245"/>
                <a:gd name="T57" fmla="*/ 182 h 228"/>
                <a:gd name="T58" fmla="*/ 133 w 245"/>
                <a:gd name="T59" fmla="*/ 175 h 228"/>
                <a:gd name="T60" fmla="*/ 138 w 245"/>
                <a:gd name="T61" fmla="*/ 175 h 228"/>
                <a:gd name="T62" fmla="*/ 147 w 245"/>
                <a:gd name="T63" fmla="*/ 166 h 228"/>
                <a:gd name="T64" fmla="*/ 152 w 245"/>
                <a:gd name="T65" fmla="*/ 165 h 228"/>
                <a:gd name="T66" fmla="*/ 166 w 245"/>
                <a:gd name="T67" fmla="*/ 157 h 228"/>
                <a:gd name="T68" fmla="*/ 175 w 245"/>
                <a:gd name="T69" fmla="*/ 153 h 228"/>
                <a:gd name="T70" fmla="*/ 185 w 245"/>
                <a:gd name="T71" fmla="*/ 156 h 228"/>
                <a:gd name="T72" fmla="*/ 202 w 245"/>
                <a:gd name="T73" fmla="*/ 150 h 228"/>
                <a:gd name="T74" fmla="*/ 229 w 245"/>
                <a:gd name="T75" fmla="*/ 149 h 228"/>
                <a:gd name="T76" fmla="*/ 241 w 245"/>
                <a:gd name="T77" fmla="*/ 141 h 228"/>
                <a:gd name="T78" fmla="*/ 245 w 245"/>
                <a:gd name="T79" fmla="*/ 112 h 228"/>
                <a:gd name="T80" fmla="*/ 237 w 245"/>
                <a:gd name="T81" fmla="*/ 93 h 228"/>
                <a:gd name="T82" fmla="*/ 230 w 245"/>
                <a:gd name="T83" fmla="*/ 86 h 228"/>
                <a:gd name="T84" fmla="*/ 216 w 245"/>
                <a:gd name="T85" fmla="*/ 74 h 228"/>
                <a:gd name="T86" fmla="*/ 206 w 245"/>
                <a:gd name="T87" fmla="*/ 70 h 228"/>
                <a:gd name="T88" fmla="*/ 197 w 245"/>
                <a:gd name="T89" fmla="*/ 59 h 228"/>
                <a:gd name="T90" fmla="*/ 109 w 245"/>
                <a:gd name="T91" fmla="*/ 0 h 228"/>
                <a:gd name="T92" fmla="*/ 86 w 245"/>
                <a:gd name="T93" fmla="*/ 16 h 228"/>
                <a:gd name="T94" fmla="*/ 100 w 245"/>
                <a:gd name="T95" fmla="*/ 131 h 228"/>
                <a:gd name="T96" fmla="*/ 100 w 245"/>
                <a:gd name="T97" fmla="*/ 147 h 228"/>
                <a:gd name="T98" fmla="*/ 44 w 245"/>
                <a:gd name="T99" fmla="*/ 146 h 228"/>
                <a:gd name="T100" fmla="*/ 23 w 245"/>
                <a:gd name="T101" fmla="*/ 148 h 228"/>
                <a:gd name="T102" fmla="*/ 19 w 245"/>
                <a:gd name="T103" fmla="*/ 152 h 228"/>
                <a:gd name="T104" fmla="*/ 8 w 245"/>
                <a:gd name="T105" fmla="*/ 146 h 228"/>
                <a:gd name="T106" fmla="*/ 6 w 245"/>
                <a:gd name="T107" fmla="*/ 157 h 228"/>
                <a:gd name="T108" fmla="*/ 0 w 245"/>
                <a:gd name="T109" fmla="*/ 158 h 228"/>
                <a:gd name="T110" fmla="*/ 3 w 245"/>
                <a:gd name="T111" fmla="*/ 172 h 228"/>
                <a:gd name="T112" fmla="*/ 7 w 245"/>
                <a:gd name="T113" fmla="*/ 179 h 228"/>
                <a:gd name="T114" fmla="*/ 13 w 245"/>
                <a:gd name="T115" fmla="*/ 1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 h="228">
                  <a:moveTo>
                    <a:pt x="13" y="194"/>
                  </a:moveTo>
                  <a:cubicBezTo>
                    <a:pt x="13" y="194"/>
                    <a:pt x="13" y="194"/>
                    <a:pt x="13" y="194"/>
                  </a:cubicBezTo>
                  <a:cubicBezTo>
                    <a:pt x="12" y="195"/>
                    <a:pt x="11" y="197"/>
                    <a:pt x="11" y="197"/>
                  </a:cubicBezTo>
                  <a:cubicBezTo>
                    <a:pt x="11" y="197"/>
                    <a:pt x="11" y="197"/>
                    <a:pt x="11" y="197"/>
                  </a:cubicBezTo>
                  <a:cubicBezTo>
                    <a:pt x="12" y="198"/>
                    <a:pt x="14" y="200"/>
                    <a:pt x="14" y="200"/>
                  </a:cubicBezTo>
                  <a:cubicBezTo>
                    <a:pt x="14" y="200"/>
                    <a:pt x="15" y="200"/>
                    <a:pt x="15" y="200"/>
                  </a:cubicBezTo>
                  <a:cubicBezTo>
                    <a:pt x="15" y="200"/>
                    <a:pt x="18" y="198"/>
                    <a:pt x="18" y="198"/>
                  </a:cubicBezTo>
                  <a:cubicBezTo>
                    <a:pt x="18" y="198"/>
                    <a:pt x="20" y="196"/>
                    <a:pt x="21" y="198"/>
                  </a:cubicBezTo>
                  <a:cubicBezTo>
                    <a:pt x="23" y="200"/>
                    <a:pt x="23" y="201"/>
                    <a:pt x="23" y="201"/>
                  </a:cubicBezTo>
                  <a:cubicBezTo>
                    <a:pt x="23" y="201"/>
                    <a:pt x="23" y="201"/>
                    <a:pt x="24" y="201"/>
                  </a:cubicBezTo>
                  <a:cubicBezTo>
                    <a:pt x="24" y="201"/>
                    <a:pt x="25" y="199"/>
                    <a:pt x="26" y="199"/>
                  </a:cubicBezTo>
                  <a:cubicBezTo>
                    <a:pt x="28" y="199"/>
                    <a:pt x="31" y="198"/>
                    <a:pt x="31" y="198"/>
                  </a:cubicBezTo>
                  <a:cubicBezTo>
                    <a:pt x="31" y="198"/>
                    <a:pt x="32" y="198"/>
                    <a:pt x="32" y="198"/>
                  </a:cubicBezTo>
                  <a:cubicBezTo>
                    <a:pt x="32" y="198"/>
                    <a:pt x="36" y="199"/>
                    <a:pt x="37" y="199"/>
                  </a:cubicBezTo>
                  <a:cubicBezTo>
                    <a:pt x="38" y="199"/>
                    <a:pt x="38" y="199"/>
                    <a:pt x="38" y="199"/>
                  </a:cubicBezTo>
                  <a:cubicBezTo>
                    <a:pt x="38" y="198"/>
                    <a:pt x="38" y="198"/>
                    <a:pt x="38" y="198"/>
                  </a:cubicBezTo>
                  <a:cubicBezTo>
                    <a:pt x="39" y="198"/>
                    <a:pt x="40" y="197"/>
                    <a:pt x="41" y="197"/>
                  </a:cubicBezTo>
                  <a:cubicBezTo>
                    <a:pt x="42" y="196"/>
                    <a:pt x="43" y="196"/>
                    <a:pt x="43" y="195"/>
                  </a:cubicBezTo>
                  <a:cubicBezTo>
                    <a:pt x="43" y="194"/>
                    <a:pt x="43" y="193"/>
                    <a:pt x="43" y="193"/>
                  </a:cubicBezTo>
                  <a:cubicBezTo>
                    <a:pt x="43" y="192"/>
                    <a:pt x="44" y="192"/>
                    <a:pt x="44" y="192"/>
                  </a:cubicBezTo>
                  <a:cubicBezTo>
                    <a:pt x="44" y="192"/>
                    <a:pt x="46" y="193"/>
                    <a:pt x="46" y="193"/>
                  </a:cubicBezTo>
                  <a:cubicBezTo>
                    <a:pt x="46" y="193"/>
                    <a:pt x="47" y="194"/>
                    <a:pt x="47" y="194"/>
                  </a:cubicBezTo>
                  <a:cubicBezTo>
                    <a:pt x="47" y="194"/>
                    <a:pt x="51" y="199"/>
                    <a:pt x="51" y="200"/>
                  </a:cubicBezTo>
                  <a:cubicBezTo>
                    <a:pt x="51" y="201"/>
                    <a:pt x="51" y="203"/>
                    <a:pt x="51" y="203"/>
                  </a:cubicBezTo>
                  <a:cubicBezTo>
                    <a:pt x="51" y="204"/>
                    <a:pt x="50" y="205"/>
                    <a:pt x="52" y="205"/>
                  </a:cubicBezTo>
                  <a:cubicBezTo>
                    <a:pt x="53" y="205"/>
                    <a:pt x="53" y="205"/>
                    <a:pt x="53" y="206"/>
                  </a:cubicBezTo>
                  <a:cubicBezTo>
                    <a:pt x="54" y="207"/>
                    <a:pt x="56" y="209"/>
                    <a:pt x="57" y="209"/>
                  </a:cubicBezTo>
                  <a:cubicBezTo>
                    <a:pt x="57" y="210"/>
                    <a:pt x="58" y="211"/>
                    <a:pt x="57" y="211"/>
                  </a:cubicBezTo>
                  <a:cubicBezTo>
                    <a:pt x="57" y="211"/>
                    <a:pt x="56" y="211"/>
                    <a:pt x="56" y="211"/>
                  </a:cubicBezTo>
                  <a:cubicBezTo>
                    <a:pt x="56" y="211"/>
                    <a:pt x="54" y="213"/>
                    <a:pt x="53" y="215"/>
                  </a:cubicBezTo>
                  <a:cubicBezTo>
                    <a:pt x="52" y="216"/>
                    <a:pt x="53" y="216"/>
                    <a:pt x="53" y="216"/>
                  </a:cubicBezTo>
                  <a:cubicBezTo>
                    <a:pt x="54" y="216"/>
                    <a:pt x="55" y="216"/>
                    <a:pt x="55" y="215"/>
                  </a:cubicBezTo>
                  <a:cubicBezTo>
                    <a:pt x="56" y="215"/>
                    <a:pt x="56" y="214"/>
                    <a:pt x="57" y="214"/>
                  </a:cubicBezTo>
                  <a:cubicBezTo>
                    <a:pt x="57" y="214"/>
                    <a:pt x="59" y="215"/>
                    <a:pt x="59" y="216"/>
                  </a:cubicBezTo>
                  <a:cubicBezTo>
                    <a:pt x="59" y="218"/>
                    <a:pt x="58" y="221"/>
                    <a:pt x="59" y="223"/>
                  </a:cubicBezTo>
                  <a:cubicBezTo>
                    <a:pt x="60" y="224"/>
                    <a:pt x="62" y="226"/>
                    <a:pt x="63" y="228"/>
                  </a:cubicBezTo>
                  <a:cubicBezTo>
                    <a:pt x="63" y="227"/>
                    <a:pt x="64" y="227"/>
                    <a:pt x="64" y="227"/>
                  </a:cubicBezTo>
                  <a:cubicBezTo>
                    <a:pt x="65" y="227"/>
                    <a:pt x="66" y="226"/>
                    <a:pt x="66" y="225"/>
                  </a:cubicBezTo>
                  <a:cubicBezTo>
                    <a:pt x="67" y="225"/>
                    <a:pt x="67" y="224"/>
                    <a:pt x="68" y="224"/>
                  </a:cubicBezTo>
                  <a:cubicBezTo>
                    <a:pt x="69" y="223"/>
                    <a:pt x="70" y="224"/>
                    <a:pt x="72" y="225"/>
                  </a:cubicBezTo>
                  <a:cubicBezTo>
                    <a:pt x="72" y="225"/>
                    <a:pt x="72" y="225"/>
                    <a:pt x="73" y="226"/>
                  </a:cubicBezTo>
                  <a:cubicBezTo>
                    <a:pt x="73" y="226"/>
                    <a:pt x="73" y="227"/>
                    <a:pt x="74" y="227"/>
                  </a:cubicBezTo>
                  <a:cubicBezTo>
                    <a:pt x="75" y="227"/>
                    <a:pt x="76" y="227"/>
                    <a:pt x="77" y="227"/>
                  </a:cubicBezTo>
                  <a:cubicBezTo>
                    <a:pt x="77" y="228"/>
                    <a:pt x="78" y="227"/>
                    <a:pt x="78" y="227"/>
                  </a:cubicBezTo>
                  <a:cubicBezTo>
                    <a:pt x="78" y="226"/>
                    <a:pt x="78" y="225"/>
                    <a:pt x="79" y="225"/>
                  </a:cubicBezTo>
                  <a:cubicBezTo>
                    <a:pt x="81" y="225"/>
                    <a:pt x="82" y="225"/>
                    <a:pt x="82" y="225"/>
                  </a:cubicBezTo>
                  <a:cubicBezTo>
                    <a:pt x="83" y="225"/>
                    <a:pt x="83" y="225"/>
                    <a:pt x="83" y="224"/>
                  </a:cubicBezTo>
                  <a:cubicBezTo>
                    <a:pt x="83" y="223"/>
                    <a:pt x="82" y="222"/>
                    <a:pt x="83" y="221"/>
                  </a:cubicBezTo>
                  <a:cubicBezTo>
                    <a:pt x="83" y="220"/>
                    <a:pt x="84" y="220"/>
                    <a:pt x="84" y="220"/>
                  </a:cubicBezTo>
                  <a:cubicBezTo>
                    <a:pt x="85" y="221"/>
                    <a:pt x="86" y="221"/>
                    <a:pt x="86" y="221"/>
                  </a:cubicBezTo>
                  <a:cubicBezTo>
                    <a:pt x="86" y="221"/>
                    <a:pt x="87" y="221"/>
                    <a:pt x="86" y="221"/>
                  </a:cubicBezTo>
                  <a:cubicBezTo>
                    <a:pt x="86" y="220"/>
                    <a:pt x="86" y="220"/>
                    <a:pt x="87" y="220"/>
                  </a:cubicBezTo>
                  <a:cubicBezTo>
                    <a:pt x="87" y="220"/>
                    <a:pt x="88" y="220"/>
                    <a:pt x="88" y="219"/>
                  </a:cubicBezTo>
                  <a:cubicBezTo>
                    <a:pt x="89" y="219"/>
                    <a:pt x="89" y="219"/>
                    <a:pt x="89" y="220"/>
                  </a:cubicBezTo>
                  <a:cubicBezTo>
                    <a:pt x="89" y="220"/>
                    <a:pt x="89" y="225"/>
                    <a:pt x="89" y="226"/>
                  </a:cubicBezTo>
                  <a:cubicBezTo>
                    <a:pt x="89" y="227"/>
                    <a:pt x="90" y="227"/>
                    <a:pt x="90" y="227"/>
                  </a:cubicBezTo>
                  <a:cubicBezTo>
                    <a:pt x="91" y="227"/>
                    <a:pt x="93" y="227"/>
                    <a:pt x="94" y="226"/>
                  </a:cubicBezTo>
                  <a:cubicBezTo>
                    <a:pt x="95" y="224"/>
                    <a:pt x="96" y="223"/>
                    <a:pt x="96" y="223"/>
                  </a:cubicBezTo>
                  <a:cubicBezTo>
                    <a:pt x="97" y="224"/>
                    <a:pt x="99" y="223"/>
                    <a:pt x="100" y="224"/>
                  </a:cubicBezTo>
                  <a:cubicBezTo>
                    <a:pt x="100" y="223"/>
                    <a:pt x="100" y="223"/>
                    <a:pt x="100" y="222"/>
                  </a:cubicBezTo>
                  <a:cubicBezTo>
                    <a:pt x="100" y="222"/>
                    <a:pt x="101" y="220"/>
                    <a:pt x="101" y="219"/>
                  </a:cubicBezTo>
                  <a:cubicBezTo>
                    <a:pt x="100" y="218"/>
                    <a:pt x="100" y="215"/>
                    <a:pt x="100" y="215"/>
                  </a:cubicBezTo>
                  <a:cubicBezTo>
                    <a:pt x="100" y="215"/>
                    <a:pt x="100" y="214"/>
                    <a:pt x="100" y="214"/>
                  </a:cubicBezTo>
                  <a:cubicBezTo>
                    <a:pt x="101" y="214"/>
                    <a:pt x="103" y="213"/>
                    <a:pt x="103" y="212"/>
                  </a:cubicBezTo>
                  <a:cubicBezTo>
                    <a:pt x="103" y="211"/>
                    <a:pt x="104" y="209"/>
                    <a:pt x="104" y="208"/>
                  </a:cubicBezTo>
                  <a:cubicBezTo>
                    <a:pt x="104" y="208"/>
                    <a:pt x="104" y="204"/>
                    <a:pt x="104" y="204"/>
                  </a:cubicBezTo>
                  <a:cubicBezTo>
                    <a:pt x="104" y="204"/>
                    <a:pt x="103" y="204"/>
                    <a:pt x="103" y="204"/>
                  </a:cubicBezTo>
                  <a:cubicBezTo>
                    <a:pt x="103" y="203"/>
                    <a:pt x="101" y="203"/>
                    <a:pt x="102" y="203"/>
                  </a:cubicBezTo>
                  <a:cubicBezTo>
                    <a:pt x="102" y="202"/>
                    <a:pt x="103" y="202"/>
                    <a:pt x="104" y="202"/>
                  </a:cubicBezTo>
                  <a:cubicBezTo>
                    <a:pt x="105" y="201"/>
                    <a:pt x="108" y="200"/>
                    <a:pt x="108" y="200"/>
                  </a:cubicBezTo>
                  <a:cubicBezTo>
                    <a:pt x="108" y="200"/>
                    <a:pt x="110" y="200"/>
                    <a:pt x="111" y="200"/>
                  </a:cubicBezTo>
                  <a:cubicBezTo>
                    <a:pt x="111" y="200"/>
                    <a:pt x="112" y="199"/>
                    <a:pt x="113" y="199"/>
                  </a:cubicBezTo>
                  <a:cubicBezTo>
                    <a:pt x="114" y="198"/>
                    <a:pt x="116" y="196"/>
                    <a:pt x="116" y="196"/>
                  </a:cubicBezTo>
                  <a:cubicBezTo>
                    <a:pt x="116" y="196"/>
                    <a:pt x="116" y="195"/>
                    <a:pt x="116" y="195"/>
                  </a:cubicBezTo>
                  <a:cubicBezTo>
                    <a:pt x="116" y="194"/>
                    <a:pt x="115" y="190"/>
                    <a:pt x="115" y="190"/>
                  </a:cubicBezTo>
                  <a:cubicBezTo>
                    <a:pt x="115" y="190"/>
                    <a:pt x="115" y="189"/>
                    <a:pt x="116" y="189"/>
                  </a:cubicBezTo>
                  <a:cubicBezTo>
                    <a:pt x="117" y="189"/>
                    <a:pt x="119" y="189"/>
                    <a:pt x="119" y="189"/>
                  </a:cubicBezTo>
                  <a:cubicBezTo>
                    <a:pt x="119" y="189"/>
                    <a:pt x="119" y="189"/>
                    <a:pt x="119" y="188"/>
                  </a:cubicBezTo>
                  <a:cubicBezTo>
                    <a:pt x="119" y="187"/>
                    <a:pt x="119" y="186"/>
                    <a:pt x="119" y="186"/>
                  </a:cubicBezTo>
                  <a:cubicBezTo>
                    <a:pt x="119" y="186"/>
                    <a:pt x="119" y="185"/>
                    <a:pt x="119" y="185"/>
                  </a:cubicBezTo>
                  <a:cubicBezTo>
                    <a:pt x="119" y="185"/>
                    <a:pt x="118" y="185"/>
                    <a:pt x="118" y="184"/>
                  </a:cubicBezTo>
                  <a:cubicBezTo>
                    <a:pt x="118" y="184"/>
                    <a:pt x="119" y="182"/>
                    <a:pt x="119" y="181"/>
                  </a:cubicBezTo>
                  <a:cubicBezTo>
                    <a:pt x="120" y="181"/>
                    <a:pt x="122" y="178"/>
                    <a:pt x="122" y="178"/>
                  </a:cubicBezTo>
                  <a:cubicBezTo>
                    <a:pt x="122" y="178"/>
                    <a:pt x="123" y="177"/>
                    <a:pt x="123" y="177"/>
                  </a:cubicBezTo>
                  <a:cubicBezTo>
                    <a:pt x="123" y="178"/>
                    <a:pt x="124" y="179"/>
                    <a:pt x="125" y="180"/>
                  </a:cubicBezTo>
                  <a:cubicBezTo>
                    <a:pt x="125" y="180"/>
                    <a:pt x="130" y="182"/>
                    <a:pt x="130" y="182"/>
                  </a:cubicBezTo>
                  <a:cubicBezTo>
                    <a:pt x="130" y="182"/>
                    <a:pt x="130" y="183"/>
                    <a:pt x="131" y="182"/>
                  </a:cubicBezTo>
                  <a:cubicBezTo>
                    <a:pt x="132" y="181"/>
                    <a:pt x="132" y="181"/>
                    <a:pt x="133" y="181"/>
                  </a:cubicBezTo>
                  <a:cubicBezTo>
                    <a:pt x="133" y="181"/>
                    <a:pt x="134" y="181"/>
                    <a:pt x="134" y="180"/>
                  </a:cubicBezTo>
                  <a:cubicBezTo>
                    <a:pt x="133" y="180"/>
                    <a:pt x="133" y="175"/>
                    <a:pt x="133" y="175"/>
                  </a:cubicBezTo>
                  <a:cubicBezTo>
                    <a:pt x="133" y="174"/>
                    <a:pt x="133" y="174"/>
                    <a:pt x="134" y="174"/>
                  </a:cubicBezTo>
                  <a:cubicBezTo>
                    <a:pt x="134" y="175"/>
                    <a:pt x="137" y="175"/>
                    <a:pt x="137" y="175"/>
                  </a:cubicBezTo>
                  <a:cubicBezTo>
                    <a:pt x="137" y="175"/>
                    <a:pt x="138" y="175"/>
                    <a:pt x="138" y="175"/>
                  </a:cubicBezTo>
                  <a:cubicBezTo>
                    <a:pt x="138" y="174"/>
                    <a:pt x="139" y="173"/>
                    <a:pt x="139" y="172"/>
                  </a:cubicBezTo>
                  <a:cubicBezTo>
                    <a:pt x="139" y="172"/>
                    <a:pt x="142" y="168"/>
                    <a:pt x="143" y="167"/>
                  </a:cubicBezTo>
                  <a:cubicBezTo>
                    <a:pt x="144" y="167"/>
                    <a:pt x="146" y="166"/>
                    <a:pt x="147" y="166"/>
                  </a:cubicBezTo>
                  <a:cubicBezTo>
                    <a:pt x="149" y="166"/>
                    <a:pt x="149" y="167"/>
                    <a:pt x="149" y="167"/>
                  </a:cubicBezTo>
                  <a:cubicBezTo>
                    <a:pt x="150" y="167"/>
                    <a:pt x="150" y="168"/>
                    <a:pt x="151" y="167"/>
                  </a:cubicBezTo>
                  <a:cubicBezTo>
                    <a:pt x="151" y="167"/>
                    <a:pt x="152" y="166"/>
                    <a:pt x="152" y="165"/>
                  </a:cubicBezTo>
                  <a:cubicBezTo>
                    <a:pt x="152" y="165"/>
                    <a:pt x="152" y="163"/>
                    <a:pt x="153" y="163"/>
                  </a:cubicBezTo>
                  <a:cubicBezTo>
                    <a:pt x="154" y="163"/>
                    <a:pt x="156" y="163"/>
                    <a:pt x="156" y="162"/>
                  </a:cubicBezTo>
                  <a:cubicBezTo>
                    <a:pt x="157" y="162"/>
                    <a:pt x="166" y="158"/>
                    <a:pt x="166" y="157"/>
                  </a:cubicBezTo>
                  <a:cubicBezTo>
                    <a:pt x="167" y="157"/>
                    <a:pt x="170" y="154"/>
                    <a:pt x="170" y="154"/>
                  </a:cubicBezTo>
                  <a:cubicBezTo>
                    <a:pt x="170" y="154"/>
                    <a:pt x="171" y="153"/>
                    <a:pt x="171" y="153"/>
                  </a:cubicBezTo>
                  <a:cubicBezTo>
                    <a:pt x="172" y="153"/>
                    <a:pt x="174" y="153"/>
                    <a:pt x="175" y="153"/>
                  </a:cubicBezTo>
                  <a:cubicBezTo>
                    <a:pt x="175" y="153"/>
                    <a:pt x="179" y="154"/>
                    <a:pt x="179" y="154"/>
                  </a:cubicBezTo>
                  <a:cubicBezTo>
                    <a:pt x="180" y="155"/>
                    <a:pt x="184" y="156"/>
                    <a:pt x="184" y="156"/>
                  </a:cubicBezTo>
                  <a:cubicBezTo>
                    <a:pt x="184" y="156"/>
                    <a:pt x="185" y="156"/>
                    <a:pt x="185" y="156"/>
                  </a:cubicBezTo>
                  <a:cubicBezTo>
                    <a:pt x="185" y="156"/>
                    <a:pt x="185" y="156"/>
                    <a:pt x="186" y="156"/>
                  </a:cubicBezTo>
                  <a:cubicBezTo>
                    <a:pt x="187" y="155"/>
                    <a:pt x="190" y="154"/>
                    <a:pt x="190" y="154"/>
                  </a:cubicBezTo>
                  <a:cubicBezTo>
                    <a:pt x="190" y="154"/>
                    <a:pt x="200" y="151"/>
                    <a:pt x="202" y="150"/>
                  </a:cubicBezTo>
                  <a:cubicBezTo>
                    <a:pt x="205" y="150"/>
                    <a:pt x="215" y="150"/>
                    <a:pt x="216" y="150"/>
                  </a:cubicBezTo>
                  <a:cubicBezTo>
                    <a:pt x="217" y="150"/>
                    <a:pt x="225" y="149"/>
                    <a:pt x="225" y="149"/>
                  </a:cubicBezTo>
                  <a:cubicBezTo>
                    <a:pt x="226" y="149"/>
                    <a:pt x="228" y="149"/>
                    <a:pt x="229" y="149"/>
                  </a:cubicBezTo>
                  <a:cubicBezTo>
                    <a:pt x="230" y="149"/>
                    <a:pt x="232" y="149"/>
                    <a:pt x="233" y="149"/>
                  </a:cubicBezTo>
                  <a:cubicBezTo>
                    <a:pt x="234" y="149"/>
                    <a:pt x="237" y="147"/>
                    <a:pt x="238" y="145"/>
                  </a:cubicBezTo>
                  <a:cubicBezTo>
                    <a:pt x="240" y="143"/>
                    <a:pt x="239" y="144"/>
                    <a:pt x="241" y="141"/>
                  </a:cubicBezTo>
                  <a:cubicBezTo>
                    <a:pt x="242" y="138"/>
                    <a:pt x="244" y="134"/>
                    <a:pt x="244" y="130"/>
                  </a:cubicBezTo>
                  <a:cubicBezTo>
                    <a:pt x="245" y="125"/>
                    <a:pt x="245" y="121"/>
                    <a:pt x="245" y="119"/>
                  </a:cubicBezTo>
                  <a:cubicBezTo>
                    <a:pt x="245" y="118"/>
                    <a:pt x="245" y="114"/>
                    <a:pt x="245" y="112"/>
                  </a:cubicBezTo>
                  <a:cubicBezTo>
                    <a:pt x="245" y="111"/>
                    <a:pt x="244" y="101"/>
                    <a:pt x="244" y="100"/>
                  </a:cubicBezTo>
                  <a:cubicBezTo>
                    <a:pt x="245" y="98"/>
                    <a:pt x="244" y="94"/>
                    <a:pt x="244" y="92"/>
                  </a:cubicBezTo>
                  <a:cubicBezTo>
                    <a:pt x="241" y="92"/>
                    <a:pt x="239" y="93"/>
                    <a:pt x="237" y="93"/>
                  </a:cubicBezTo>
                  <a:cubicBezTo>
                    <a:pt x="234" y="93"/>
                    <a:pt x="229" y="92"/>
                    <a:pt x="228" y="92"/>
                  </a:cubicBezTo>
                  <a:cubicBezTo>
                    <a:pt x="227" y="91"/>
                    <a:pt x="229" y="90"/>
                    <a:pt x="230" y="88"/>
                  </a:cubicBezTo>
                  <a:cubicBezTo>
                    <a:pt x="230" y="87"/>
                    <a:pt x="230" y="86"/>
                    <a:pt x="230" y="86"/>
                  </a:cubicBezTo>
                  <a:cubicBezTo>
                    <a:pt x="229" y="85"/>
                    <a:pt x="230" y="83"/>
                    <a:pt x="229" y="82"/>
                  </a:cubicBezTo>
                  <a:cubicBezTo>
                    <a:pt x="229" y="80"/>
                    <a:pt x="227" y="79"/>
                    <a:pt x="224" y="79"/>
                  </a:cubicBezTo>
                  <a:cubicBezTo>
                    <a:pt x="220" y="78"/>
                    <a:pt x="217" y="75"/>
                    <a:pt x="216" y="74"/>
                  </a:cubicBezTo>
                  <a:cubicBezTo>
                    <a:pt x="215" y="73"/>
                    <a:pt x="214" y="74"/>
                    <a:pt x="214" y="74"/>
                  </a:cubicBezTo>
                  <a:cubicBezTo>
                    <a:pt x="214" y="75"/>
                    <a:pt x="213" y="74"/>
                    <a:pt x="213" y="74"/>
                  </a:cubicBezTo>
                  <a:cubicBezTo>
                    <a:pt x="208" y="74"/>
                    <a:pt x="206" y="72"/>
                    <a:pt x="206" y="70"/>
                  </a:cubicBezTo>
                  <a:cubicBezTo>
                    <a:pt x="205" y="68"/>
                    <a:pt x="204" y="68"/>
                    <a:pt x="202" y="68"/>
                  </a:cubicBezTo>
                  <a:cubicBezTo>
                    <a:pt x="200" y="67"/>
                    <a:pt x="199" y="67"/>
                    <a:pt x="199" y="64"/>
                  </a:cubicBezTo>
                  <a:cubicBezTo>
                    <a:pt x="200" y="62"/>
                    <a:pt x="198" y="60"/>
                    <a:pt x="197" y="59"/>
                  </a:cubicBezTo>
                  <a:cubicBezTo>
                    <a:pt x="195" y="58"/>
                    <a:pt x="192" y="56"/>
                    <a:pt x="190" y="55"/>
                  </a:cubicBezTo>
                  <a:cubicBezTo>
                    <a:pt x="188" y="54"/>
                    <a:pt x="146" y="26"/>
                    <a:pt x="137" y="19"/>
                  </a:cubicBezTo>
                  <a:cubicBezTo>
                    <a:pt x="133" y="16"/>
                    <a:pt x="122" y="9"/>
                    <a:pt x="109" y="0"/>
                  </a:cubicBezTo>
                  <a:cubicBezTo>
                    <a:pt x="101" y="0"/>
                    <a:pt x="85" y="0"/>
                    <a:pt x="85" y="0"/>
                  </a:cubicBezTo>
                  <a:cubicBezTo>
                    <a:pt x="84" y="0"/>
                    <a:pt x="84" y="0"/>
                    <a:pt x="84" y="0"/>
                  </a:cubicBezTo>
                  <a:cubicBezTo>
                    <a:pt x="86" y="16"/>
                    <a:pt x="86" y="16"/>
                    <a:pt x="86" y="16"/>
                  </a:cubicBezTo>
                  <a:cubicBezTo>
                    <a:pt x="86" y="16"/>
                    <a:pt x="90" y="51"/>
                    <a:pt x="90" y="52"/>
                  </a:cubicBezTo>
                  <a:cubicBezTo>
                    <a:pt x="90" y="52"/>
                    <a:pt x="95" y="93"/>
                    <a:pt x="95" y="93"/>
                  </a:cubicBezTo>
                  <a:cubicBezTo>
                    <a:pt x="95" y="93"/>
                    <a:pt x="100" y="130"/>
                    <a:pt x="100" y="131"/>
                  </a:cubicBezTo>
                  <a:cubicBezTo>
                    <a:pt x="100" y="132"/>
                    <a:pt x="100" y="133"/>
                    <a:pt x="101" y="134"/>
                  </a:cubicBezTo>
                  <a:cubicBezTo>
                    <a:pt x="102" y="134"/>
                    <a:pt x="102" y="135"/>
                    <a:pt x="102" y="136"/>
                  </a:cubicBezTo>
                  <a:cubicBezTo>
                    <a:pt x="102" y="138"/>
                    <a:pt x="100" y="146"/>
                    <a:pt x="100" y="147"/>
                  </a:cubicBezTo>
                  <a:cubicBezTo>
                    <a:pt x="100" y="147"/>
                    <a:pt x="99" y="147"/>
                    <a:pt x="99" y="147"/>
                  </a:cubicBezTo>
                  <a:cubicBezTo>
                    <a:pt x="99" y="147"/>
                    <a:pt x="47" y="147"/>
                    <a:pt x="46" y="147"/>
                  </a:cubicBezTo>
                  <a:cubicBezTo>
                    <a:pt x="46" y="147"/>
                    <a:pt x="45" y="147"/>
                    <a:pt x="44" y="146"/>
                  </a:cubicBezTo>
                  <a:cubicBezTo>
                    <a:pt x="44" y="145"/>
                    <a:pt x="44" y="145"/>
                    <a:pt x="43" y="145"/>
                  </a:cubicBezTo>
                  <a:cubicBezTo>
                    <a:pt x="41" y="145"/>
                    <a:pt x="42" y="148"/>
                    <a:pt x="42" y="148"/>
                  </a:cubicBezTo>
                  <a:cubicBezTo>
                    <a:pt x="42" y="148"/>
                    <a:pt x="24" y="148"/>
                    <a:pt x="23" y="148"/>
                  </a:cubicBezTo>
                  <a:cubicBezTo>
                    <a:pt x="23" y="148"/>
                    <a:pt x="22" y="148"/>
                    <a:pt x="22" y="148"/>
                  </a:cubicBezTo>
                  <a:cubicBezTo>
                    <a:pt x="22" y="148"/>
                    <a:pt x="20" y="152"/>
                    <a:pt x="20" y="152"/>
                  </a:cubicBezTo>
                  <a:cubicBezTo>
                    <a:pt x="20" y="153"/>
                    <a:pt x="19" y="152"/>
                    <a:pt x="19" y="152"/>
                  </a:cubicBezTo>
                  <a:cubicBezTo>
                    <a:pt x="18" y="150"/>
                    <a:pt x="12" y="146"/>
                    <a:pt x="11" y="145"/>
                  </a:cubicBezTo>
                  <a:cubicBezTo>
                    <a:pt x="11" y="145"/>
                    <a:pt x="10" y="145"/>
                    <a:pt x="10" y="145"/>
                  </a:cubicBezTo>
                  <a:cubicBezTo>
                    <a:pt x="10" y="145"/>
                    <a:pt x="9" y="146"/>
                    <a:pt x="8" y="146"/>
                  </a:cubicBezTo>
                  <a:cubicBezTo>
                    <a:pt x="8" y="146"/>
                    <a:pt x="8" y="147"/>
                    <a:pt x="8" y="147"/>
                  </a:cubicBezTo>
                  <a:cubicBezTo>
                    <a:pt x="8" y="147"/>
                    <a:pt x="7" y="152"/>
                    <a:pt x="7" y="154"/>
                  </a:cubicBezTo>
                  <a:cubicBezTo>
                    <a:pt x="7" y="155"/>
                    <a:pt x="6" y="156"/>
                    <a:pt x="6" y="157"/>
                  </a:cubicBezTo>
                  <a:cubicBezTo>
                    <a:pt x="5" y="157"/>
                    <a:pt x="4" y="157"/>
                    <a:pt x="4" y="158"/>
                  </a:cubicBezTo>
                  <a:cubicBezTo>
                    <a:pt x="3" y="159"/>
                    <a:pt x="3" y="159"/>
                    <a:pt x="2" y="159"/>
                  </a:cubicBezTo>
                  <a:cubicBezTo>
                    <a:pt x="2" y="159"/>
                    <a:pt x="1" y="158"/>
                    <a:pt x="0" y="158"/>
                  </a:cubicBezTo>
                  <a:cubicBezTo>
                    <a:pt x="0" y="158"/>
                    <a:pt x="0" y="158"/>
                    <a:pt x="0" y="158"/>
                  </a:cubicBezTo>
                  <a:cubicBezTo>
                    <a:pt x="0" y="160"/>
                    <a:pt x="1" y="162"/>
                    <a:pt x="1" y="163"/>
                  </a:cubicBezTo>
                  <a:cubicBezTo>
                    <a:pt x="1" y="165"/>
                    <a:pt x="3" y="171"/>
                    <a:pt x="3" y="172"/>
                  </a:cubicBezTo>
                  <a:cubicBezTo>
                    <a:pt x="4" y="173"/>
                    <a:pt x="4" y="174"/>
                    <a:pt x="3" y="174"/>
                  </a:cubicBezTo>
                  <a:cubicBezTo>
                    <a:pt x="3" y="174"/>
                    <a:pt x="2" y="174"/>
                    <a:pt x="3" y="175"/>
                  </a:cubicBezTo>
                  <a:cubicBezTo>
                    <a:pt x="4" y="176"/>
                    <a:pt x="7" y="179"/>
                    <a:pt x="7" y="179"/>
                  </a:cubicBezTo>
                  <a:cubicBezTo>
                    <a:pt x="7" y="179"/>
                    <a:pt x="7" y="180"/>
                    <a:pt x="7" y="179"/>
                  </a:cubicBezTo>
                  <a:cubicBezTo>
                    <a:pt x="8" y="178"/>
                    <a:pt x="9" y="179"/>
                    <a:pt x="9" y="180"/>
                  </a:cubicBezTo>
                  <a:cubicBezTo>
                    <a:pt x="10" y="181"/>
                    <a:pt x="13" y="183"/>
                    <a:pt x="13" y="187"/>
                  </a:cubicBezTo>
                  <a:cubicBezTo>
                    <a:pt x="13" y="189"/>
                    <a:pt x="13" y="192"/>
                    <a:pt x="13" y="19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8" name="Freeform 806">
              <a:extLst>
                <a:ext uri="{FF2B5EF4-FFF2-40B4-BE49-F238E27FC236}">
                  <a16:creationId xmlns="" xmlns:a16="http://schemas.microsoft.com/office/drawing/2014/main" id="{0396DA84-D252-4AA6-BDFF-27F73010C610}"/>
                </a:ext>
              </a:extLst>
            </p:cNvPr>
            <p:cNvSpPr>
              <a:spLocks/>
            </p:cNvSpPr>
            <p:nvPr/>
          </p:nvSpPr>
          <p:spPr bwMode="auto">
            <a:xfrm>
              <a:off x="2692801" y="3025831"/>
              <a:ext cx="45552" cy="12221"/>
            </a:xfrm>
            <a:custGeom>
              <a:avLst/>
              <a:gdLst>
                <a:gd name="T0" fmla="*/ 14 w 44"/>
                <a:gd name="T1" fmla="*/ 9 h 11"/>
                <a:gd name="T2" fmla="*/ 15 w 44"/>
                <a:gd name="T3" fmla="*/ 8 h 11"/>
                <a:gd name="T4" fmla="*/ 17 w 44"/>
                <a:gd name="T5" fmla="*/ 8 h 11"/>
                <a:gd name="T6" fmla="*/ 24 w 44"/>
                <a:gd name="T7" fmla="*/ 4 h 11"/>
                <a:gd name="T8" fmla="*/ 25 w 44"/>
                <a:gd name="T9" fmla="*/ 4 h 11"/>
                <a:gd name="T10" fmla="*/ 32 w 44"/>
                <a:gd name="T11" fmla="*/ 6 h 11"/>
                <a:gd name="T12" fmla="*/ 34 w 44"/>
                <a:gd name="T13" fmla="*/ 7 h 11"/>
                <a:gd name="T14" fmla="*/ 38 w 44"/>
                <a:gd name="T15" fmla="*/ 9 h 11"/>
                <a:gd name="T16" fmla="*/ 43 w 44"/>
                <a:gd name="T17" fmla="*/ 7 h 11"/>
                <a:gd name="T18" fmla="*/ 44 w 44"/>
                <a:gd name="T19" fmla="*/ 5 h 11"/>
                <a:gd name="T20" fmla="*/ 43 w 44"/>
                <a:gd name="T21" fmla="*/ 4 h 11"/>
                <a:gd name="T22" fmla="*/ 36 w 44"/>
                <a:gd name="T23" fmla="*/ 4 h 11"/>
                <a:gd name="T24" fmla="*/ 34 w 44"/>
                <a:gd name="T25" fmla="*/ 4 h 11"/>
                <a:gd name="T26" fmla="*/ 30 w 44"/>
                <a:gd name="T27" fmla="*/ 0 h 11"/>
                <a:gd name="T28" fmla="*/ 28 w 44"/>
                <a:gd name="T29" fmla="*/ 0 h 11"/>
                <a:gd name="T30" fmla="*/ 23 w 44"/>
                <a:gd name="T31" fmla="*/ 0 h 11"/>
                <a:gd name="T32" fmla="*/ 20 w 44"/>
                <a:gd name="T33" fmla="*/ 2 h 11"/>
                <a:gd name="T34" fmla="*/ 19 w 44"/>
                <a:gd name="T35" fmla="*/ 2 h 11"/>
                <a:gd name="T36" fmla="*/ 12 w 44"/>
                <a:gd name="T37" fmla="*/ 3 h 11"/>
                <a:gd name="T38" fmla="*/ 4 w 44"/>
                <a:gd name="T39" fmla="*/ 3 h 11"/>
                <a:gd name="T40" fmla="*/ 5 w 44"/>
                <a:gd name="T41" fmla="*/ 5 h 11"/>
                <a:gd name="T42" fmla="*/ 8 w 44"/>
                <a:gd name="T43" fmla="*/ 6 h 11"/>
                <a:gd name="T44" fmla="*/ 11 w 44"/>
                <a:gd name="T45" fmla="*/ 5 h 11"/>
                <a:gd name="T46" fmla="*/ 11 w 44"/>
                <a:gd name="T47" fmla="*/ 5 h 11"/>
                <a:gd name="T48" fmla="*/ 9 w 44"/>
                <a:gd name="T49" fmla="*/ 7 h 11"/>
                <a:gd name="T50" fmla="*/ 8 w 44"/>
                <a:gd name="T51" fmla="*/ 8 h 11"/>
                <a:gd name="T52" fmla="*/ 4 w 44"/>
                <a:gd name="T53" fmla="*/ 7 h 11"/>
                <a:gd name="T54" fmla="*/ 1 w 44"/>
                <a:gd name="T55" fmla="*/ 5 h 11"/>
                <a:gd name="T56" fmla="*/ 0 w 44"/>
                <a:gd name="T57" fmla="*/ 8 h 11"/>
                <a:gd name="T58" fmla="*/ 1 w 44"/>
                <a:gd name="T59" fmla="*/ 10 h 11"/>
                <a:gd name="T60" fmla="*/ 2 w 44"/>
                <a:gd name="T61" fmla="*/ 11 h 11"/>
                <a:gd name="T62" fmla="*/ 13 w 44"/>
                <a:gd name="T63" fmla="*/ 10 h 11"/>
                <a:gd name="T64" fmla="*/ 14 w 44"/>
                <a:gd name="T6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11">
                  <a:moveTo>
                    <a:pt x="14" y="9"/>
                  </a:moveTo>
                  <a:cubicBezTo>
                    <a:pt x="15" y="8"/>
                    <a:pt x="15" y="8"/>
                    <a:pt x="15" y="8"/>
                  </a:cubicBezTo>
                  <a:cubicBezTo>
                    <a:pt x="17" y="8"/>
                    <a:pt x="17" y="8"/>
                    <a:pt x="17" y="8"/>
                  </a:cubicBezTo>
                  <a:cubicBezTo>
                    <a:pt x="22" y="7"/>
                    <a:pt x="24" y="4"/>
                    <a:pt x="24" y="4"/>
                  </a:cubicBezTo>
                  <a:cubicBezTo>
                    <a:pt x="24" y="4"/>
                    <a:pt x="25" y="4"/>
                    <a:pt x="25" y="4"/>
                  </a:cubicBezTo>
                  <a:cubicBezTo>
                    <a:pt x="25" y="4"/>
                    <a:pt x="32" y="6"/>
                    <a:pt x="32" y="6"/>
                  </a:cubicBezTo>
                  <a:cubicBezTo>
                    <a:pt x="32" y="6"/>
                    <a:pt x="33" y="7"/>
                    <a:pt x="34" y="7"/>
                  </a:cubicBezTo>
                  <a:cubicBezTo>
                    <a:pt x="34" y="8"/>
                    <a:pt x="37" y="8"/>
                    <a:pt x="38" y="9"/>
                  </a:cubicBezTo>
                  <a:cubicBezTo>
                    <a:pt x="39" y="9"/>
                    <a:pt x="42" y="8"/>
                    <a:pt x="43" y="7"/>
                  </a:cubicBezTo>
                  <a:cubicBezTo>
                    <a:pt x="44" y="6"/>
                    <a:pt x="44" y="5"/>
                    <a:pt x="44" y="5"/>
                  </a:cubicBezTo>
                  <a:cubicBezTo>
                    <a:pt x="44" y="4"/>
                    <a:pt x="43" y="4"/>
                    <a:pt x="43" y="4"/>
                  </a:cubicBezTo>
                  <a:cubicBezTo>
                    <a:pt x="43" y="4"/>
                    <a:pt x="36" y="4"/>
                    <a:pt x="36" y="4"/>
                  </a:cubicBezTo>
                  <a:cubicBezTo>
                    <a:pt x="35" y="4"/>
                    <a:pt x="34" y="4"/>
                    <a:pt x="34" y="4"/>
                  </a:cubicBezTo>
                  <a:cubicBezTo>
                    <a:pt x="34" y="4"/>
                    <a:pt x="30" y="1"/>
                    <a:pt x="30" y="0"/>
                  </a:cubicBezTo>
                  <a:cubicBezTo>
                    <a:pt x="29" y="0"/>
                    <a:pt x="28" y="0"/>
                    <a:pt x="28" y="0"/>
                  </a:cubicBezTo>
                  <a:cubicBezTo>
                    <a:pt x="28" y="0"/>
                    <a:pt x="23" y="0"/>
                    <a:pt x="23" y="0"/>
                  </a:cubicBezTo>
                  <a:cubicBezTo>
                    <a:pt x="22" y="0"/>
                    <a:pt x="21" y="1"/>
                    <a:pt x="20" y="2"/>
                  </a:cubicBezTo>
                  <a:cubicBezTo>
                    <a:pt x="20" y="2"/>
                    <a:pt x="19" y="2"/>
                    <a:pt x="19" y="2"/>
                  </a:cubicBezTo>
                  <a:cubicBezTo>
                    <a:pt x="19" y="2"/>
                    <a:pt x="12" y="3"/>
                    <a:pt x="12" y="3"/>
                  </a:cubicBezTo>
                  <a:cubicBezTo>
                    <a:pt x="11" y="3"/>
                    <a:pt x="7" y="3"/>
                    <a:pt x="4" y="3"/>
                  </a:cubicBezTo>
                  <a:cubicBezTo>
                    <a:pt x="4" y="4"/>
                    <a:pt x="4" y="4"/>
                    <a:pt x="5" y="5"/>
                  </a:cubicBezTo>
                  <a:cubicBezTo>
                    <a:pt x="6" y="7"/>
                    <a:pt x="7" y="7"/>
                    <a:pt x="8" y="6"/>
                  </a:cubicBezTo>
                  <a:cubicBezTo>
                    <a:pt x="9" y="5"/>
                    <a:pt x="9" y="5"/>
                    <a:pt x="11" y="5"/>
                  </a:cubicBezTo>
                  <a:cubicBezTo>
                    <a:pt x="13" y="5"/>
                    <a:pt x="17" y="5"/>
                    <a:pt x="11" y="5"/>
                  </a:cubicBezTo>
                  <a:cubicBezTo>
                    <a:pt x="11" y="5"/>
                    <a:pt x="9" y="6"/>
                    <a:pt x="9" y="7"/>
                  </a:cubicBezTo>
                  <a:cubicBezTo>
                    <a:pt x="10" y="8"/>
                    <a:pt x="10" y="7"/>
                    <a:pt x="8" y="8"/>
                  </a:cubicBezTo>
                  <a:cubicBezTo>
                    <a:pt x="7" y="8"/>
                    <a:pt x="5" y="9"/>
                    <a:pt x="4" y="7"/>
                  </a:cubicBezTo>
                  <a:cubicBezTo>
                    <a:pt x="3" y="6"/>
                    <a:pt x="2" y="5"/>
                    <a:pt x="1" y="5"/>
                  </a:cubicBezTo>
                  <a:cubicBezTo>
                    <a:pt x="0" y="6"/>
                    <a:pt x="0" y="7"/>
                    <a:pt x="0" y="8"/>
                  </a:cubicBezTo>
                  <a:cubicBezTo>
                    <a:pt x="1" y="9"/>
                    <a:pt x="1" y="10"/>
                    <a:pt x="1" y="10"/>
                  </a:cubicBezTo>
                  <a:cubicBezTo>
                    <a:pt x="2" y="11"/>
                    <a:pt x="2" y="11"/>
                    <a:pt x="2" y="11"/>
                  </a:cubicBezTo>
                  <a:cubicBezTo>
                    <a:pt x="6" y="10"/>
                    <a:pt x="13" y="10"/>
                    <a:pt x="13" y="10"/>
                  </a:cubicBezTo>
                  <a:cubicBezTo>
                    <a:pt x="14" y="10"/>
                    <a:pt x="14" y="9"/>
                    <a:pt x="14"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09" name="Freeform 807">
              <a:extLst>
                <a:ext uri="{FF2B5EF4-FFF2-40B4-BE49-F238E27FC236}">
                  <a16:creationId xmlns="" xmlns:a16="http://schemas.microsoft.com/office/drawing/2014/main" id="{EC39F6CB-FC14-471B-9924-6D9D6CFF4812}"/>
                </a:ext>
              </a:extLst>
            </p:cNvPr>
            <p:cNvSpPr>
              <a:spLocks/>
            </p:cNvSpPr>
            <p:nvPr/>
          </p:nvSpPr>
          <p:spPr bwMode="auto">
            <a:xfrm>
              <a:off x="2688357" y="2808073"/>
              <a:ext cx="187762" cy="203316"/>
            </a:xfrm>
            <a:custGeom>
              <a:avLst/>
              <a:gdLst>
                <a:gd name="T0" fmla="*/ 72 w 181"/>
                <a:gd name="T1" fmla="*/ 195 h 196"/>
                <a:gd name="T2" fmla="*/ 76 w 181"/>
                <a:gd name="T3" fmla="*/ 195 h 196"/>
                <a:gd name="T4" fmla="*/ 79 w 181"/>
                <a:gd name="T5" fmla="*/ 191 h 196"/>
                <a:gd name="T6" fmla="*/ 80 w 181"/>
                <a:gd name="T7" fmla="*/ 183 h 196"/>
                <a:gd name="T8" fmla="*/ 83 w 181"/>
                <a:gd name="T9" fmla="*/ 182 h 196"/>
                <a:gd name="T10" fmla="*/ 92 w 181"/>
                <a:gd name="T11" fmla="*/ 189 h 196"/>
                <a:gd name="T12" fmla="*/ 95 w 181"/>
                <a:gd name="T13" fmla="*/ 185 h 196"/>
                <a:gd name="T14" fmla="*/ 115 w 181"/>
                <a:gd name="T15" fmla="*/ 182 h 196"/>
                <a:gd name="T16" fmla="*/ 118 w 181"/>
                <a:gd name="T17" fmla="*/ 184 h 196"/>
                <a:gd name="T18" fmla="*/ 172 w 181"/>
                <a:gd name="T19" fmla="*/ 184 h 196"/>
                <a:gd name="T20" fmla="*/ 173 w 181"/>
                <a:gd name="T21" fmla="*/ 171 h 196"/>
                <a:gd name="T22" fmla="*/ 167 w 181"/>
                <a:gd name="T23" fmla="*/ 130 h 196"/>
                <a:gd name="T24" fmla="*/ 158 w 181"/>
                <a:gd name="T25" fmla="*/ 53 h 196"/>
                <a:gd name="T26" fmla="*/ 157 w 181"/>
                <a:gd name="T27" fmla="*/ 37 h 196"/>
                <a:gd name="T28" fmla="*/ 125 w 181"/>
                <a:gd name="T29" fmla="*/ 0 h 196"/>
                <a:gd name="T30" fmla="*/ 76 w 181"/>
                <a:gd name="T31" fmla="*/ 21 h 196"/>
                <a:gd name="T32" fmla="*/ 72 w 181"/>
                <a:gd name="T33" fmla="*/ 62 h 196"/>
                <a:gd name="T34" fmla="*/ 64 w 181"/>
                <a:gd name="T35" fmla="*/ 66 h 196"/>
                <a:gd name="T36" fmla="*/ 60 w 181"/>
                <a:gd name="T37" fmla="*/ 83 h 196"/>
                <a:gd name="T38" fmla="*/ 61 w 181"/>
                <a:gd name="T39" fmla="*/ 94 h 196"/>
                <a:gd name="T40" fmla="*/ 5 w 181"/>
                <a:gd name="T41" fmla="*/ 94 h 196"/>
                <a:gd name="T42" fmla="*/ 0 w 181"/>
                <a:gd name="T43" fmla="*/ 103 h 196"/>
                <a:gd name="T44" fmla="*/ 4 w 181"/>
                <a:gd name="T45" fmla="*/ 100 h 196"/>
                <a:gd name="T46" fmla="*/ 9 w 181"/>
                <a:gd name="T47" fmla="*/ 105 h 196"/>
                <a:gd name="T48" fmla="*/ 13 w 181"/>
                <a:gd name="T49" fmla="*/ 111 h 196"/>
                <a:gd name="T50" fmla="*/ 12 w 181"/>
                <a:gd name="T51" fmla="*/ 116 h 196"/>
                <a:gd name="T52" fmla="*/ 9 w 181"/>
                <a:gd name="T53" fmla="*/ 124 h 196"/>
                <a:gd name="T54" fmla="*/ 11 w 181"/>
                <a:gd name="T55" fmla="*/ 124 h 196"/>
                <a:gd name="T56" fmla="*/ 13 w 181"/>
                <a:gd name="T57" fmla="*/ 133 h 196"/>
                <a:gd name="T58" fmla="*/ 13 w 181"/>
                <a:gd name="T59" fmla="*/ 159 h 196"/>
                <a:gd name="T60" fmla="*/ 11 w 181"/>
                <a:gd name="T61" fmla="*/ 169 h 196"/>
                <a:gd name="T62" fmla="*/ 16 w 181"/>
                <a:gd name="T63" fmla="*/ 169 h 196"/>
                <a:gd name="T64" fmla="*/ 22 w 181"/>
                <a:gd name="T65" fmla="*/ 168 h 196"/>
                <a:gd name="T66" fmla="*/ 36 w 181"/>
                <a:gd name="T67" fmla="*/ 167 h 196"/>
                <a:gd name="T68" fmla="*/ 42 w 181"/>
                <a:gd name="T69" fmla="*/ 168 h 196"/>
                <a:gd name="T70" fmla="*/ 45 w 181"/>
                <a:gd name="T71" fmla="*/ 170 h 196"/>
                <a:gd name="T72" fmla="*/ 48 w 181"/>
                <a:gd name="T73" fmla="*/ 174 h 196"/>
                <a:gd name="T74" fmla="*/ 54 w 181"/>
                <a:gd name="T75" fmla="*/ 175 h 196"/>
                <a:gd name="T76" fmla="*/ 59 w 181"/>
                <a:gd name="T77" fmla="*/ 183 h 196"/>
                <a:gd name="T78" fmla="*/ 66 w 181"/>
                <a:gd name="T79" fmla="*/ 19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 h="196">
                  <a:moveTo>
                    <a:pt x="72" y="195"/>
                  </a:moveTo>
                  <a:cubicBezTo>
                    <a:pt x="72" y="195"/>
                    <a:pt x="72" y="195"/>
                    <a:pt x="72" y="195"/>
                  </a:cubicBezTo>
                  <a:cubicBezTo>
                    <a:pt x="73" y="195"/>
                    <a:pt x="74" y="196"/>
                    <a:pt x="74" y="196"/>
                  </a:cubicBezTo>
                  <a:cubicBezTo>
                    <a:pt x="75" y="196"/>
                    <a:pt x="75" y="196"/>
                    <a:pt x="76" y="195"/>
                  </a:cubicBezTo>
                  <a:cubicBezTo>
                    <a:pt x="76" y="194"/>
                    <a:pt x="77" y="194"/>
                    <a:pt x="78" y="194"/>
                  </a:cubicBezTo>
                  <a:cubicBezTo>
                    <a:pt x="78" y="193"/>
                    <a:pt x="79" y="192"/>
                    <a:pt x="79" y="191"/>
                  </a:cubicBezTo>
                  <a:cubicBezTo>
                    <a:pt x="79" y="189"/>
                    <a:pt x="80" y="184"/>
                    <a:pt x="80" y="184"/>
                  </a:cubicBezTo>
                  <a:cubicBezTo>
                    <a:pt x="80" y="184"/>
                    <a:pt x="80" y="183"/>
                    <a:pt x="80" y="183"/>
                  </a:cubicBezTo>
                  <a:cubicBezTo>
                    <a:pt x="81" y="183"/>
                    <a:pt x="82" y="182"/>
                    <a:pt x="82" y="182"/>
                  </a:cubicBezTo>
                  <a:cubicBezTo>
                    <a:pt x="82" y="182"/>
                    <a:pt x="83" y="182"/>
                    <a:pt x="83" y="182"/>
                  </a:cubicBezTo>
                  <a:cubicBezTo>
                    <a:pt x="84" y="183"/>
                    <a:pt x="90" y="187"/>
                    <a:pt x="91" y="189"/>
                  </a:cubicBezTo>
                  <a:cubicBezTo>
                    <a:pt x="91" y="189"/>
                    <a:pt x="92" y="190"/>
                    <a:pt x="92" y="189"/>
                  </a:cubicBezTo>
                  <a:cubicBezTo>
                    <a:pt x="92" y="189"/>
                    <a:pt x="94" y="185"/>
                    <a:pt x="94" y="185"/>
                  </a:cubicBezTo>
                  <a:cubicBezTo>
                    <a:pt x="94" y="185"/>
                    <a:pt x="95" y="185"/>
                    <a:pt x="95" y="185"/>
                  </a:cubicBezTo>
                  <a:cubicBezTo>
                    <a:pt x="96" y="185"/>
                    <a:pt x="114" y="185"/>
                    <a:pt x="114" y="185"/>
                  </a:cubicBezTo>
                  <a:cubicBezTo>
                    <a:pt x="114" y="185"/>
                    <a:pt x="113" y="182"/>
                    <a:pt x="115" y="182"/>
                  </a:cubicBezTo>
                  <a:cubicBezTo>
                    <a:pt x="116" y="182"/>
                    <a:pt x="116" y="182"/>
                    <a:pt x="116" y="183"/>
                  </a:cubicBezTo>
                  <a:cubicBezTo>
                    <a:pt x="117" y="184"/>
                    <a:pt x="118" y="184"/>
                    <a:pt x="118" y="184"/>
                  </a:cubicBezTo>
                  <a:cubicBezTo>
                    <a:pt x="119" y="184"/>
                    <a:pt x="171" y="184"/>
                    <a:pt x="171" y="184"/>
                  </a:cubicBezTo>
                  <a:cubicBezTo>
                    <a:pt x="171" y="184"/>
                    <a:pt x="172" y="184"/>
                    <a:pt x="172" y="184"/>
                  </a:cubicBezTo>
                  <a:cubicBezTo>
                    <a:pt x="172" y="183"/>
                    <a:pt x="174" y="175"/>
                    <a:pt x="174" y="173"/>
                  </a:cubicBezTo>
                  <a:cubicBezTo>
                    <a:pt x="174" y="172"/>
                    <a:pt x="174" y="171"/>
                    <a:pt x="173" y="171"/>
                  </a:cubicBezTo>
                  <a:cubicBezTo>
                    <a:pt x="172" y="170"/>
                    <a:pt x="172" y="169"/>
                    <a:pt x="172" y="168"/>
                  </a:cubicBezTo>
                  <a:cubicBezTo>
                    <a:pt x="172" y="167"/>
                    <a:pt x="167" y="130"/>
                    <a:pt x="167" y="130"/>
                  </a:cubicBezTo>
                  <a:cubicBezTo>
                    <a:pt x="167" y="130"/>
                    <a:pt x="162" y="89"/>
                    <a:pt x="162" y="89"/>
                  </a:cubicBezTo>
                  <a:cubicBezTo>
                    <a:pt x="162" y="88"/>
                    <a:pt x="158" y="53"/>
                    <a:pt x="158" y="53"/>
                  </a:cubicBezTo>
                  <a:cubicBezTo>
                    <a:pt x="156" y="37"/>
                    <a:pt x="156" y="37"/>
                    <a:pt x="156" y="37"/>
                  </a:cubicBezTo>
                  <a:cubicBezTo>
                    <a:pt x="156" y="37"/>
                    <a:pt x="156" y="37"/>
                    <a:pt x="157" y="37"/>
                  </a:cubicBezTo>
                  <a:cubicBezTo>
                    <a:pt x="157" y="37"/>
                    <a:pt x="173" y="37"/>
                    <a:pt x="181" y="37"/>
                  </a:cubicBezTo>
                  <a:cubicBezTo>
                    <a:pt x="160" y="23"/>
                    <a:pt x="134" y="6"/>
                    <a:pt x="125" y="0"/>
                  </a:cubicBezTo>
                  <a:cubicBezTo>
                    <a:pt x="125" y="21"/>
                    <a:pt x="125" y="21"/>
                    <a:pt x="125" y="21"/>
                  </a:cubicBezTo>
                  <a:cubicBezTo>
                    <a:pt x="125" y="21"/>
                    <a:pt x="76" y="21"/>
                    <a:pt x="76" y="21"/>
                  </a:cubicBezTo>
                  <a:cubicBezTo>
                    <a:pt x="75" y="21"/>
                    <a:pt x="76" y="61"/>
                    <a:pt x="76" y="61"/>
                  </a:cubicBezTo>
                  <a:cubicBezTo>
                    <a:pt x="76" y="61"/>
                    <a:pt x="73" y="62"/>
                    <a:pt x="72" y="62"/>
                  </a:cubicBezTo>
                  <a:cubicBezTo>
                    <a:pt x="72" y="63"/>
                    <a:pt x="69" y="63"/>
                    <a:pt x="68" y="64"/>
                  </a:cubicBezTo>
                  <a:cubicBezTo>
                    <a:pt x="67" y="64"/>
                    <a:pt x="65" y="65"/>
                    <a:pt x="64" y="66"/>
                  </a:cubicBezTo>
                  <a:cubicBezTo>
                    <a:pt x="62" y="67"/>
                    <a:pt x="58" y="70"/>
                    <a:pt x="59" y="74"/>
                  </a:cubicBezTo>
                  <a:cubicBezTo>
                    <a:pt x="60" y="78"/>
                    <a:pt x="60" y="81"/>
                    <a:pt x="60" y="83"/>
                  </a:cubicBezTo>
                  <a:cubicBezTo>
                    <a:pt x="60" y="85"/>
                    <a:pt x="60" y="90"/>
                    <a:pt x="60" y="91"/>
                  </a:cubicBezTo>
                  <a:cubicBezTo>
                    <a:pt x="61" y="92"/>
                    <a:pt x="61" y="94"/>
                    <a:pt x="61" y="94"/>
                  </a:cubicBezTo>
                  <a:cubicBezTo>
                    <a:pt x="61" y="94"/>
                    <a:pt x="9" y="94"/>
                    <a:pt x="9" y="94"/>
                  </a:cubicBezTo>
                  <a:cubicBezTo>
                    <a:pt x="9" y="94"/>
                    <a:pt x="6" y="94"/>
                    <a:pt x="5" y="94"/>
                  </a:cubicBezTo>
                  <a:cubicBezTo>
                    <a:pt x="5" y="94"/>
                    <a:pt x="3" y="94"/>
                    <a:pt x="2" y="96"/>
                  </a:cubicBezTo>
                  <a:cubicBezTo>
                    <a:pt x="1" y="98"/>
                    <a:pt x="1" y="101"/>
                    <a:pt x="0" y="103"/>
                  </a:cubicBezTo>
                  <a:cubicBezTo>
                    <a:pt x="1" y="102"/>
                    <a:pt x="2" y="100"/>
                    <a:pt x="2" y="98"/>
                  </a:cubicBezTo>
                  <a:cubicBezTo>
                    <a:pt x="3" y="96"/>
                    <a:pt x="3" y="99"/>
                    <a:pt x="4" y="100"/>
                  </a:cubicBezTo>
                  <a:cubicBezTo>
                    <a:pt x="5" y="101"/>
                    <a:pt x="7" y="104"/>
                    <a:pt x="8" y="105"/>
                  </a:cubicBezTo>
                  <a:cubicBezTo>
                    <a:pt x="8" y="106"/>
                    <a:pt x="8" y="106"/>
                    <a:pt x="9" y="105"/>
                  </a:cubicBezTo>
                  <a:cubicBezTo>
                    <a:pt x="9" y="104"/>
                    <a:pt x="10" y="104"/>
                    <a:pt x="10" y="105"/>
                  </a:cubicBezTo>
                  <a:cubicBezTo>
                    <a:pt x="10" y="106"/>
                    <a:pt x="12" y="109"/>
                    <a:pt x="13" y="111"/>
                  </a:cubicBezTo>
                  <a:cubicBezTo>
                    <a:pt x="14" y="112"/>
                    <a:pt x="13" y="112"/>
                    <a:pt x="13" y="113"/>
                  </a:cubicBezTo>
                  <a:cubicBezTo>
                    <a:pt x="13" y="114"/>
                    <a:pt x="12" y="116"/>
                    <a:pt x="12" y="116"/>
                  </a:cubicBezTo>
                  <a:cubicBezTo>
                    <a:pt x="13" y="117"/>
                    <a:pt x="13" y="118"/>
                    <a:pt x="12" y="120"/>
                  </a:cubicBezTo>
                  <a:cubicBezTo>
                    <a:pt x="11" y="121"/>
                    <a:pt x="9" y="122"/>
                    <a:pt x="9" y="124"/>
                  </a:cubicBezTo>
                  <a:cubicBezTo>
                    <a:pt x="9" y="125"/>
                    <a:pt x="9" y="124"/>
                    <a:pt x="10" y="123"/>
                  </a:cubicBezTo>
                  <a:cubicBezTo>
                    <a:pt x="11" y="123"/>
                    <a:pt x="12" y="122"/>
                    <a:pt x="11" y="124"/>
                  </a:cubicBezTo>
                  <a:cubicBezTo>
                    <a:pt x="10" y="126"/>
                    <a:pt x="9" y="126"/>
                    <a:pt x="10" y="128"/>
                  </a:cubicBezTo>
                  <a:cubicBezTo>
                    <a:pt x="12" y="129"/>
                    <a:pt x="13" y="130"/>
                    <a:pt x="13" y="133"/>
                  </a:cubicBezTo>
                  <a:cubicBezTo>
                    <a:pt x="14" y="135"/>
                    <a:pt x="15" y="146"/>
                    <a:pt x="16" y="148"/>
                  </a:cubicBezTo>
                  <a:cubicBezTo>
                    <a:pt x="16" y="149"/>
                    <a:pt x="14" y="157"/>
                    <a:pt x="13" y="159"/>
                  </a:cubicBezTo>
                  <a:cubicBezTo>
                    <a:pt x="12" y="162"/>
                    <a:pt x="9" y="169"/>
                    <a:pt x="9" y="174"/>
                  </a:cubicBezTo>
                  <a:cubicBezTo>
                    <a:pt x="10" y="172"/>
                    <a:pt x="11" y="170"/>
                    <a:pt x="11" y="169"/>
                  </a:cubicBezTo>
                  <a:cubicBezTo>
                    <a:pt x="12" y="169"/>
                    <a:pt x="14" y="168"/>
                    <a:pt x="14" y="168"/>
                  </a:cubicBezTo>
                  <a:cubicBezTo>
                    <a:pt x="15" y="168"/>
                    <a:pt x="15" y="169"/>
                    <a:pt x="16" y="169"/>
                  </a:cubicBezTo>
                  <a:cubicBezTo>
                    <a:pt x="17" y="169"/>
                    <a:pt x="18" y="169"/>
                    <a:pt x="19" y="169"/>
                  </a:cubicBezTo>
                  <a:cubicBezTo>
                    <a:pt x="19" y="169"/>
                    <a:pt x="21" y="169"/>
                    <a:pt x="22" y="168"/>
                  </a:cubicBezTo>
                  <a:cubicBezTo>
                    <a:pt x="23" y="168"/>
                    <a:pt x="30" y="166"/>
                    <a:pt x="32" y="167"/>
                  </a:cubicBezTo>
                  <a:cubicBezTo>
                    <a:pt x="34" y="167"/>
                    <a:pt x="35" y="167"/>
                    <a:pt x="36" y="167"/>
                  </a:cubicBezTo>
                  <a:cubicBezTo>
                    <a:pt x="36" y="167"/>
                    <a:pt x="39" y="167"/>
                    <a:pt x="40" y="167"/>
                  </a:cubicBezTo>
                  <a:cubicBezTo>
                    <a:pt x="41" y="167"/>
                    <a:pt x="42" y="168"/>
                    <a:pt x="42" y="168"/>
                  </a:cubicBezTo>
                  <a:cubicBezTo>
                    <a:pt x="43" y="168"/>
                    <a:pt x="44" y="169"/>
                    <a:pt x="44" y="170"/>
                  </a:cubicBezTo>
                  <a:cubicBezTo>
                    <a:pt x="44" y="170"/>
                    <a:pt x="44" y="170"/>
                    <a:pt x="45" y="170"/>
                  </a:cubicBezTo>
                  <a:cubicBezTo>
                    <a:pt x="46" y="170"/>
                    <a:pt x="46" y="172"/>
                    <a:pt x="46" y="172"/>
                  </a:cubicBezTo>
                  <a:cubicBezTo>
                    <a:pt x="47" y="172"/>
                    <a:pt x="48" y="174"/>
                    <a:pt x="48" y="174"/>
                  </a:cubicBezTo>
                  <a:cubicBezTo>
                    <a:pt x="49" y="174"/>
                    <a:pt x="51" y="174"/>
                    <a:pt x="51" y="174"/>
                  </a:cubicBezTo>
                  <a:cubicBezTo>
                    <a:pt x="52" y="174"/>
                    <a:pt x="54" y="174"/>
                    <a:pt x="54" y="175"/>
                  </a:cubicBezTo>
                  <a:cubicBezTo>
                    <a:pt x="55" y="177"/>
                    <a:pt x="56" y="179"/>
                    <a:pt x="57" y="180"/>
                  </a:cubicBezTo>
                  <a:cubicBezTo>
                    <a:pt x="57" y="182"/>
                    <a:pt x="58" y="182"/>
                    <a:pt x="59" y="183"/>
                  </a:cubicBezTo>
                  <a:cubicBezTo>
                    <a:pt x="60" y="184"/>
                    <a:pt x="62" y="185"/>
                    <a:pt x="63" y="187"/>
                  </a:cubicBezTo>
                  <a:cubicBezTo>
                    <a:pt x="64" y="189"/>
                    <a:pt x="65" y="191"/>
                    <a:pt x="66" y="191"/>
                  </a:cubicBezTo>
                  <a:cubicBezTo>
                    <a:pt x="66" y="191"/>
                    <a:pt x="71" y="195"/>
                    <a:pt x="72" y="19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0" name="Freeform 809">
              <a:extLst>
                <a:ext uri="{FF2B5EF4-FFF2-40B4-BE49-F238E27FC236}">
                  <a16:creationId xmlns="" xmlns:a16="http://schemas.microsoft.com/office/drawing/2014/main" id="{494CE4D9-E6F2-4EC4-A255-B497EBE8BBAD}"/>
                </a:ext>
              </a:extLst>
            </p:cNvPr>
            <p:cNvSpPr>
              <a:spLocks/>
            </p:cNvSpPr>
            <p:nvPr/>
          </p:nvSpPr>
          <p:spPr bwMode="auto">
            <a:xfrm>
              <a:off x="2818345" y="2640310"/>
              <a:ext cx="317750" cy="303307"/>
            </a:xfrm>
            <a:custGeom>
              <a:avLst/>
              <a:gdLst>
                <a:gd name="T0" fmla="*/ 211 w 307"/>
                <a:gd name="T1" fmla="*/ 287 h 292"/>
                <a:gd name="T2" fmla="*/ 251 w 307"/>
                <a:gd name="T3" fmla="*/ 256 h 292"/>
                <a:gd name="T4" fmla="*/ 302 w 307"/>
                <a:gd name="T5" fmla="*/ 214 h 292"/>
                <a:gd name="T6" fmla="*/ 290 w 307"/>
                <a:gd name="T7" fmla="*/ 207 h 292"/>
                <a:gd name="T8" fmla="*/ 279 w 307"/>
                <a:gd name="T9" fmla="*/ 203 h 292"/>
                <a:gd name="T10" fmla="*/ 269 w 307"/>
                <a:gd name="T11" fmla="*/ 181 h 292"/>
                <a:gd name="T12" fmla="*/ 276 w 307"/>
                <a:gd name="T13" fmla="*/ 154 h 292"/>
                <a:gd name="T14" fmla="*/ 270 w 307"/>
                <a:gd name="T15" fmla="*/ 122 h 292"/>
                <a:gd name="T16" fmla="*/ 264 w 307"/>
                <a:gd name="T17" fmla="*/ 87 h 292"/>
                <a:gd name="T18" fmla="*/ 252 w 307"/>
                <a:gd name="T19" fmla="*/ 76 h 292"/>
                <a:gd name="T20" fmla="*/ 242 w 307"/>
                <a:gd name="T21" fmla="*/ 58 h 292"/>
                <a:gd name="T22" fmla="*/ 248 w 307"/>
                <a:gd name="T23" fmla="*/ 45 h 292"/>
                <a:gd name="T24" fmla="*/ 254 w 307"/>
                <a:gd name="T25" fmla="*/ 30 h 292"/>
                <a:gd name="T26" fmla="*/ 253 w 307"/>
                <a:gd name="T27" fmla="*/ 14 h 292"/>
                <a:gd name="T28" fmla="*/ 251 w 307"/>
                <a:gd name="T29" fmla="*/ 10 h 292"/>
                <a:gd name="T30" fmla="*/ 244 w 307"/>
                <a:gd name="T31" fmla="*/ 4 h 292"/>
                <a:gd name="T32" fmla="*/ 234 w 307"/>
                <a:gd name="T33" fmla="*/ 3 h 292"/>
                <a:gd name="T34" fmla="*/ 225 w 307"/>
                <a:gd name="T35" fmla="*/ 2 h 292"/>
                <a:gd name="T36" fmla="*/ 211 w 307"/>
                <a:gd name="T37" fmla="*/ 8 h 292"/>
                <a:gd name="T38" fmla="*/ 175 w 307"/>
                <a:gd name="T39" fmla="*/ 6 h 292"/>
                <a:gd name="T40" fmla="*/ 146 w 307"/>
                <a:gd name="T41" fmla="*/ 12 h 292"/>
                <a:gd name="T42" fmla="*/ 125 w 307"/>
                <a:gd name="T43" fmla="*/ 22 h 292"/>
                <a:gd name="T44" fmla="*/ 111 w 307"/>
                <a:gd name="T45" fmla="*/ 28 h 292"/>
                <a:gd name="T46" fmla="*/ 95 w 307"/>
                <a:gd name="T47" fmla="*/ 35 h 292"/>
                <a:gd name="T48" fmla="*/ 102 w 307"/>
                <a:gd name="T49" fmla="*/ 41 h 292"/>
                <a:gd name="T50" fmla="*/ 103 w 307"/>
                <a:gd name="T51" fmla="*/ 49 h 292"/>
                <a:gd name="T52" fmla="*/ 103 w 307"/>
                <a:gd name="T53" fmla="*/ 59 h 292"/>
                <a:gd name="T54" fmla="*/ 113 w 307"/>
                <a:gd name="T55" fmla="*/ 79 h 292"/>
                <a:gd name="T56" fmla="*/ 110 w 307"/>
                <a:gd name="T57" fmla="*/ 85 h 292"/>
                <a:gd name="T58" fmla="*/ 87 w 307"/>
                <a:gd name="T59" fmla="*/ 85 h 292"/>
                <a:gd name="T60" fmla="*/ 79 w 307"/>
                <a:gd name="T61" fmla="*/ 91 h 292"/>
                <a:gd name="T62" fmla="*/ 72 w 307"/>
                <a:gd name="T63" fmla="*/ 95 h 292"/>
                <a:gd name="T64" fmla="*/ 72 w 307"/>
                <a:gd name="T65" fmla="*/ 100 h 292"/>
                <a:gd name="T66" fmla="*/ 71 w 307"/>
                <a:gd name="T67" fmla="*/ 105 h 292"/>
                <a:gd name="T68" fmla="*/ 54 w 307"/>
                <a:gd name="T69" fmla="*/ 113 h 292"/>
                <a:gd name="T70" fmla="*/ 33 w 307"/>
                <a:gd name="T71" fmla="*/ 122 h 292"/>
                <a:gd name="T72" fmla="*/ 30 w 307"/>
                <a:gd name="T73" fmla="*/ 126 h 292"/>
                <a:gd name="T74" fmla="*/ 9 w 307"/>
                <a:gd name="T75" fmla="*/ 132 h 292"/>
                <a:gd name="T76" fmla="*/ 56 w 307"/>
                <a:gd name="T77" fmla="*/ 199 h 292"/>
                <a:gd name="T78" fmla="*/ 144 w 307"/>
                <a:gd name="T79" fmla="*/ 258 h 292"/>
                <a:gd name="T80" fmla="*/ 153 w 307"/>
                <a:gd name="T81" fmla="*/ 269 h 292"/>
                <a:gd name="T82" fmla="*/ 163 w 307"/>
                <a:gd name="T83" fmla="*/ 273 h 292"/>
                <a:gd name="T84" fmla="*/ 177 w 307"/>
                <a:gd name="T85" fmla="*/ 285 h 292"/>
                <a:gd name="T86" fmla="*/ 184 w 307"/>
                <a:gd name="T87"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7" h="292">
                  <a:moveTo>
                    <a:pt x="191" y="291"/>
                  </a:moveTo>
                  <a:cubicBezTo>
                    <a:pt x="196" y="289"/>
                    <a:pt x="202" y="288"/>
                    <a:pt x="202" y="288"/>
                  </a:cubicBezTo>
                  <a:cubicBezTo>
                    <a:pt x="202" y="288"/>
                    <a:pt x="209" y="287"/>
                    <a:pt x="211" y="287"/>
                  </a:cubicBezTo>
                  <a:cubicBezTo>
                    <a:pt x="213" y="286"/>
                    <a:pt x="216" y="285"/>
                    <a:pt x="219" y="282"/>
                  </a:cubicBezTo>
                  <a:cubicBezTo>
                    <a:pt x="221" y="280"/>
                    <a:pt x="230" y="272"/>
                    <a:pt x="234" y="268"/>
                  </a:cubicBezTo>
                  <a:cubicBezTo>
                    <a:pt x="238" y="265"/>
                    <a:pt x="245" y="259"/>
                    <a:pt x="251" y="256"/>
                  </a:cubicBezTo>
                  <a:cubicBezTo>
                    <a:pt x="256" y="253"/>
                    <a:pt x="299" y="227"/>
                    <a:pt x="307" y="222"/>
                  </a:cubicBezTo>
                  <a:cubicBezTo>
                    <a:pt x="305" y="222"/>
                    <a:pt x="305" y="218"/>
                    <a:pt x="304" y="217"/>
                  </a:cubicBezTo>
                  <a:cubicBezTo>
                    <a:pt x="303" y="216"/>
                    <a:pt x="303" y="215"/>
                    <a:pt x="302" y="214"/>
                  </a:cubicBezTo>
                  <a:cubicBezTo>
                    <a:pt x="302" y="214"/>
                    <a:pt x="300" y="212"/>
                    <a:pt x="300" y="211"/>
                  </a:cubicBezTo>
                  <a:cubicBezTo>
                    <a:pt x="299" y="210"/>
                    <a:pt x="298" y="209"/>
                    <a:pt x="298" y="209"/>
                  </a:cubicBezTo>
                  <a:cubicBezTo>
                    <a:pt x="297" y="209"/>
                    <a:pt x="291" y="207"/>
                    <a:pt x="290" y="207"/>
                  </a:cubicBezTo>
                  <a:cubicBezTo>
                    <a:pt x="289" y="206"/>
                    <a:pt x="287" y="206"/>
                    <a:pt x="286" y="207"/>
                  </a:cubicBezTo>
                  <a:cubicBezTo>
                    <a:pt x="284" y="207"/>
                    <a:pt x="282" y="207"/>
                    <a:pt x="282" y="206"/>
                  </a:cubicBezTo>
                  <a:cubicBezTo>
                    <a:pt x="281" y="206"/>
                    <a:pt x="281" y="204"/>
                    <a:pt x="279" y="203"/>
                  </a:cubicBezTo>
                  <a:cubicBezTo>
                    <a:pt x="278" y="201"/>
                    <a:pt x="277" y="199"/>
                    <a:pt x="277" y="196"/>
                  </a:cubicBezTo>
                  <a:cubicBezTo>
                    <a:pt x="276" y="192"/>
                    <a:pt x="273" y="188"/>
                    <a:pt x="273" y="187"/>
                  </a:cubicBezTo>
                  <a:cubicBezTo>
                    <a:pt x="272" y="186"/>
                    <a:pt x="269" y="183"/>
                    <a:pt x="269" y="181"/>
                  </a:cubicBezTo>
                  <a:cubicBezTo>
                    <a:pt x="268" y="178"/>
                    <a:pt x="272" y="177"/>
                    <a:pt x="274" y="175"/>
                  </a:cubicBezTo>
                  <a:cubicBezTo>
                    <a:pt x="276" y="174"/>
                    <a:pt x="274" y="168"/>
                    <a:pt x="274" y="164"/>
                  </a:cubicBezTo>
                  <a:cubicBezTo>
                    <a:pt x="273" y="161"/>
                    <a:pt x="276" y="155"/>
                    <a:pt x="276" y="154"/>
                  </a:cubicBezTo>
                  <a:cubicBezTo>
                    <a:pt x="277" y="154"/>
                    <a:pt x="276" y="151"/>
                    <a:pt x="276" y="151"/>
                  </a:cubicBezTo>
                  <a:cubicBezTo>
                    <a:pt x="274" y="149"/>
                    <a:pt x="275" y="141"/>
                    <a:pt x="275" y="137"/>
                  </a:cubicBezTo>
                  <a:cubicBezTo>
                    <a:pt x="276" y="132"/>
                    <a:pt x="271" y="123"/>
                    <a:pt x="270" y="122"/>
                  </a:cubicBezTo>
                  <a:cubicBezTo>
                    <a:pt x="270" y="120"/>
                    <a:pt x="268" y="119"/>
                    <a:pt x="267" y="117"/>
                  </a:cubicBezTo>
                  <a:cubicBezTo>
                    <a:pt x="267" y="117"/>
                    <a:pt x="269" y="116"/>
                    <a:pt x="270" y="115"/>
                  </a:cubicBezTo>
                  <a:cubicBezTo>
                    <a:pt x="269" y="109"/>
                    <a:pt x="264" y="88"/>
                    <a:pt x="264" y="87"/>
                  </a:cubicBezTo>
                  <a:cubicBezTo>
                    <a:pt x="264" y="86"/>
                    <a:pt x="263" y="86"/>
                    <a:pt x="263" y="86"/>
                  </a:cubicBezTo>
                  <a:cubicBezTo>
                    <a:pt x="263" y="86"/>
                    <a:pt x="254" y="79"/>
                    <a:pt x="253" y="78"/>
                  </a:cubicBezTo>
                  <a:cubicBezTo>
                    <a:pt x="252" y="77"/>
                    <a:pt x="252" y="76"/>
                    <a:pt x="252" y="76"/>
                  </a:cubicBezTo>
                  <a:cubicBezTo>
                    <a:pt x="252" y="70"/>
                    <a:pt x="245" y="64"/>
                    <a:pt x="244" y="63"/>
                  </a:cubicBezTo>
                  <a:cubicBezTo>
                    <a:pt x="243" y="63"/>
                    <a:pt x="243" y="62"/>
                    <a:pt x="243" y="62"/>
                  </a:cubicBezTo>
                  <a:cubicBezTo>
                    <a:pt x="242" y="61"/>
                    <a:pt x="242" y="60"/>
                    <a:pt x="242" y="58"/>
                  </a:cubicBezTo>
                  <a:cubicBezTo>
                    <a:pt x="241" y="57"/>
                    <a:pt x="241" y="53"/>
                    <a:pt x="240" y="52"/>
                  </a:cubicBezTo>
                  <a:cubicBezTo>
                    <a:pt x="240" y="51"/>
                    <a:pt x="242" y="50"/>
                    <a:pt x="242" y="50"/>
                  </a:cubicBezTo>
                  <a:cubicBezTo>
                    <a:pt x="242" y="50"/>
                    <a:pt x="247" y="45"/>
                    <a:pt x="248" y="45"/>
                  </a:cubicBezTo>
                  <a:cubicBezTo>
                    <a:pt x="249" y="44"/>
                    <a:pt x="251" y="42"/>
                    <a:pt x="251" y="41"/>
                  </a:cubicBezTo>
                  <a:cubicBezTo>
                    <a:pt x="252" y="40"/>
                    <a:pt x="252" y="38"/>
                    <a:pt x="254" y="35"/>
                  </a:cubicBezTo>
                  <a:cubicBezTo>
                    <a:pt x="255" y="33"/>
                    <a:pt x="254" y="30"/>
                    <a:pt x="254" y="30"/>
                  </a:cubicBezTo>
                  <a:cubicBezTo>
                    <a:pt x="253" y="29"/>
                    <a:pt x="253" y="26"/>
                    <a:pt x="252" y="23"/>
                  </a:cubicBezTo>
                  <a:cubicBezTo>
                    <a:pt x="252" y="20"/>
                    <a:pt x="252" y="19"/>
                    <a:pt x="252" y="19"/>
                  </a:cubicBezTo>
                  <a:cubicBezTo>
                    <a:pt x="252" y="19"/>
                    <a:pt x="253" y="15"/>
                    <a:pt x="253" y="14"/>
                  </a:cubicBezTo>
                  <a:cubicBezTo>
                    <a:pt x="253" y="14"/>
                    <a:pt x="252" y="13"/>
                    <a:pt x="252" y="13"/>
                  </a:cubicBezTo>
                  <a:cubicBezTo>
                    <a:pt x="252" y="13"/>
                    <a:pt x="251" y="12"/>
                    <a:pt x="251" y="11"/>
                  </a:cubicBezTo>
                  <a:cubicBezTo>
                    <a:pt x="250" y="11"/>
                    <a:pt x="251" y="10"/>
                    <a:pt x="251" y="10"/>
                  </a:cubicBezTo>
                  <a:cubicBezTo>
                    <a:pt x="256" y="3"/>
                    <a:pt x="256" y="3"/>
                    <a:pt x="256" y="3"/>
                  </a:cubicBezTo>
                  <a:cubicBezTo>
                    <a:pt x="254" y="4"/>
                    <a:pt x="248" y="4"/>
                    <a:pt x="246" y="4"/>
                  </a:cubicBezTo>
                  <a:cubicBezTo>
                    <a:pt x="244" y="4"/>
                    <a:pt x="244" y="4"/>
                    <a:pt x="244" y="4"/>
                  </a:cubicBezTo>
                  <a:cubicBezTo>
                    <a:pt x="244" y="3"/>
                    <a:pt x="243" y="2"/>
                    <a:pt x="242" y="2"/>
                  </a:cubicBezTo>
                  <a:cubicBezTo>
                    <a:pt x="241" y="2"/>
                    <a:pt x="241" y="2"/>
                    <a:pt x="239" y="1"/>
                  </a:cubicBezTo>
                  <a:cubicBezTo>
                    <a:pt x="238" y="1"/>
                    <a:pt x="236" y="1"/>
                    <a:pt x="234" y="3"/>
                  </a:cubicBezTo>
                  <a:cubicBezTo>
                    <a:pt x="231" y="5"/>
                    <a:pt x="231" y="4"/>
                    <a:pt x="231" y="4"/>
                  </a:cubicBezTo>
                  <a:cubicBezTo>
                    <a:pt x="230" y="3"/>
                    <a:pt x="229" y="3"/>
                    <a:pt x="228" y="3"/>
                  </a:cubicBezTo>
                  <a:cubicBezTo>
                    <a:pt x="226" y="3"/>
                    <a:pt x="226" y="2"/>
                    <a:pt x="225" y="2"/>
                  </a:cubicBezTo>
                  <a:cubicBezTo>
                    <a:pt x="224" y="2"/>
                    <a:pt x="223" y="0"/>
                    <a:pt x="222" y="2"/>
                  </a:cubicBezTo>
                  <a:cubicBezTo>
                    <a:pt x="221" y="4"/>
                    <a:pt x="222" y="4"/>
                    <a:pt x="220" y="4"/>
                  </a:cubicBezTo>
                  <a:cubicBezTo>
                    <a:pt x="219" y="5"/>
                    <a:pt x="212" y="8"/>
                    <a:pt x="211" y="8"/>
                  </a:cubicBezTo>
                  <a:cubicBezTo>
                    <a:pt x="209" y="8"/>
                    <a:pt x="208" y="8"/>
                    <a:pt x="206" y="8"/>
                  </a:cubicBezTo>
                  <a:cubicBezTo>
                    <a:pt x="204" y="7"/>
                    <a:pt x="196" y="3"/>
                    <a:pt x="191" y="4"/>
                  </a:cubicBezTo>
                  <a:cubicBezTo>
                    <a:pt x="186" y="5"/>
                    <a:pt x="177" y="7"/>
                    <a:pt x="175" y="6"/>
                  </a:cubicBezTo>
                  <a:cubicBezTo>
                    <a:pt x="173" y="6"/>
                    <a:pt x="171" y="6"/>
                    <a:pt x="169" y="8"/>
                  </a:cubicBezTo>
                  <a:cubicBezTo>
                    <a:pt x="167" y="11"/>
                    <a:pt x="165" y="10"/>
                    <a:pt x="162" y="10"/>
                  </a:cubicBezTo>
                  <a:cubicBezTo>
                    <a:pt x="159" y="9"/>
                    <a:pt x="149" y="11"/>
                    <a:pt x="146" y="12"/>
                  </a:cubicBezTo>
                  <a:cubicBezTo>
                    <a:pt x="144" y="13"/>
                    <a:pt x="139" y="14"/>
                    <a:pt x="138" y="14"/>
                  </a:cubicBezTo>
                  <a:cubicBezTo>
                    <a:pt x="138" y="14"/>
                    <a:pt x="132" y="18"/>
                    <a:pt x="129" y="21"/>
                  </a:cubicBezTo>
                  <a:cubicBezTo>
                    <a:pt x="127" y="24"/>
                    <a:pt x="126" y="22"/>
                    <a:pt x="125" y="22"/>
                  </a:cubicBezTo>
                  <a:cubicBezTo>
                    <a:pt x="124" y="21"/>
                    <a:pt x="123" y="21"/>
                    <a:pt x="122" y="22"/>
                  </a:cubicBezTo>
                  <a:cubicBezTo>
                    <a:pt x="121" y="23"/>
                    <a:pt x="117" y="23"/>
                    <a:pt x="114" y="24"/>
                  </a:cubicBezTo>
                  <a:cubicBezTo>
                    <a:pt x="112" y="26"/>
                    <a:pt x="111" y="27"/>
                    <a:pt x="111" y="28"/>
                  </a:cubicBezTo>
                  <a:cubicBezTo>
                    <a:pt x="110" y="29"/>
                    <a:pt x="109" y="32"/>
                    <a:pt x="103" y="33"/>
                  </a:cubicBezTo>
                  <a:cubicBezTo>
                    <a:pt x="98" y="34"/>
                    <a:pt x="97" y="34"/>
                    <a:pt x="97" y="35"/>
                  </a:cubicBezTo>
                  <a:cubicBezTo>
                    <a:pt x="96" y="35"/>
                    <a:pt x="96" y="35"/>
                    <a:pt x="95" y="35"/>
                  </a:cubicBezTo>
                  <a:cubicBezTo>
                    <a:pt x="97" y="36"/>
                    <a:pt x="100" y="39"/>
                    <a:pt x="100" y="39"/>
                  </a:cubicBezTo>
                  <a:cubicBezTo>
                    <a:pt x="101" y="40"/>
                    <a:pt x="102" y="40"/>
                    <a:pt x="102" y="40"/>
                  </a:cubicBezTo>
                  <a:cubicBezTo>
                    <a:pt x="103" y="41"/>
                    <a:pt x="102" y="41"/>
                    <a:pt x="102" y="41"/>
                  </a:cubicBezTo>
                  <a:cubicBezTo>
                    <a:pt x="102" y="42"/>
                    <a:pt x="101" y="43"/>
                    <a:pt x="102" y="44"/>
                  </a:cubicBezTo>
                  <a:cubicBezTo>
                    <a:pt x="103" y="45"/>
                    <a:pt x="104" y="44"/>
                    <a:pt x="103" y="46"/>
                  </a:cubicBezTo>
                  <a:cubicBezTo>
                    <a:pt x="103" y="47"/>
                    <a:pt x="103" y="49"/>
                    <a:pt x="103" y="49"/>
                  </a:cubicBezTo>
                  <a:cubicBezTo>
                    <a:pt x="104" y="50"/>
                    <a:pt x="104" y="52"/>
                    <a:pt x="104" y="52"/>
                  </a:cubicBezTo>
                  <a:cubicBezTo>
                    <a:pt x="104" y="53"/>
                    <a:pt x="103" y="57"/>
                    <a:pt x="103" y="57"/>
                  </a:cubicBezTo>
                  <a:cubicBezTo>
                    <a:pt x="103" y="57"/>
                    <a:pt x="103" y="58"/>
                    <a:pt x="103" y="59"/>
                  </a:cubicBezTo>
                  <a:cubicBezTo>
                    <a:pt x="104" y="60"/>
                    <a:pt x="108" y="71"/>
                    <a:pt x="108" y="72"/>
                  </a:cubicBezTo>
                  <a:cubicBezTo>
                    <a:pt x="109" y="74"/>
                    <a:pt x="110" y="75"/>
                    <a:pt x="111" y="76"/>
                  </a:cubicBezTo>
                  <a:cubicBezTo>
                    <a:pt x="112" y="76"/>
                    <a:pt x="114" y="77"/>
                    <a:pt x="113" y="79"/>
                  </a:cubicBezTo>
                  <a:cubicBezTo>
                    <a:pt x="111" y="81"/>
                    <a:pt x="110" y="82"/>
                    <a:pt x="110" y="82"/>
                  </a:cubicBezTo>
                  <a:cubicBezTo>
                    <a:pt x="110" y="82"/>
                    <a:pt x="110" y="82"/>
                    <a:pt x="110" y="83"/>
                  </a:cubicBezTo>
                  <a:cubicBezTo>
                    <a:pt x="111" y="84"/>
                    <a:pt x="111" y="85"/>
                    <a:pt x="110" y="85"/>
                  </a:cubicBezTo>
                  <a:cubicBezTo>
                    <a:pt x="109" y="85"/>
                    <a:pt x="103" y="85"/>
                    <a:pt x="102" y="84"/>
                  </a:cubicBezTo>
                  <a:cubicBezTo>
                    <a:pt x="101" y="84"/>
                    <a:pt x="96" y="83"/>
                    <a:pt x="94" y="84"/>
                  </a:cubicBezTo>
                  <a:cubicBezTo>
                    <a:pt x="93" y="84"/>
                    <a:pt x="89" y="84"/>
                    <a:pt x="87" y="85"/>
                  </a:cubicBezTo>
                  <a:cubicBezTo>
                    <a:pt x="86" y="85"/>
                    <a:pt x="84" y="87"/>
                    <a:pt x="83" y="89"/>
                  </a:cubicBezTo>
                  <a:cubicBezTo>
                    <a:pt x="83" y="89"/>
                    <a:pt x="83" y="90"/>
                    <a:pt x="82" y="90"/>
                  </a:cubicBezTo>
                  <a:cubicBezTo>
                    <a:pt x="82" y="90"/>
                    <a:pt x="79" y="91"/>
                    <a:pt x="79" y="91"/>
                  </a:cubicBezTo>
                  <a:cubicBezTo>
                    <a:pt x="78" y="91"/>
                    <a:pt x="76" y="92"/>
                    <a:pt x="75" y="91"/>
                  </a:cubicBezTo>
                  <a:cubicBezTo>
                    <a:pt x="73" y="91"/>
                    <a:pt x="72" y="91"/>
                    <a:pt x="72" y="92"/>
                  </a:cubicBezTo>
                  <a:cubicBezTo>
                    <a:pt x="71" y="94"/>
                    <a:pt x="72" y="95"/>
                    <a:pt x="72" y="95"/>
                  </a:cubicBezTo>
                  <a:cubicBezTo>
                    <a:pt x="73" y="96"/>
                    <a:pt x="73" y="96"/>
                    <a:pt x="73" y="97"/>
                  </a:cubicBezTo>
                  <a:cubicBezTo>
                    <a:pt x="73" y="97"/>
                    <a:pt x="72" y="99"/>
                    <a:pt x="72" y="99"/>
                  </a:cubicBezTo>
                  <a:cubicBezTo>
                    <a:pt x="72" y="100"/>
                    <a:pt x="72" y="100"/>
                    <a:pt x="72" y="100"/>
                  </a:cubicBezTo>
                  <a:cubicBezTo>
                    <a:pt x="73" y="99"/>
                    <a:pt x="74" y="99"/>
                    <a:pt x="74" y="100"/>
                  </a:cubicBezTo>
                  <a:cubicBezTo>
                    <a:pt x="74" y="100"/>
                    <a:pt x="76" y="102"/>
                    <a:pt x="75" y="103"/>
                  </a:cubicBezTo>
                  <a:cubicBezTo>
                    <a:pt x="74" y="104"/>
                    <a:pt x="74" y="104"/>
                    <a:pt x="71" y="105"/>
                  </a:cubicBezTo>
                  <a:cubicBezTo>
                    <a:pt x="69" y="106"/>
                    <a:pt x="65" y="107"/>
                    <a:pt x="64" y="108"/>
                  </a:cubicBezTo>
                  <a:cubicBezTo>
                    <a:pt x="62" y="109"/>
                    <a:pt x="55" y="112"/>
                    <a:pt x="55" y="112"/>
                  </a:cubicBezTo>
                  <a:cubicBezTo>
                    <a:pt x="55" y="112"/>
                    <a:pt x="54" y="113"/>
                    <a:pt x="54" y="113"/>
                  </a:cubicBezTo>
                  <a:cubicBezTo>
                    <a:pt x="54" y="114"/>
                    <a:pt x="52" y="116"/>
                    <a:pt x="51" y="117"/>
                  </a:cubicBezTo>
                  <a:cubicBezTo>
                    <a:pt x="49" y="118"/>
                    <a:pt x="46" y="120"/>
                    <a:pt x="42" y="121"/>
                  </a:cubicBezTo>
                  <a:cubicBezTo>
                    <a:pt x="37" y="122"/>
                    <a:pt x="34" y="122"/>
                    <a:pt x="33" y="122"/>
                  </a:cubicBezTo>
                  <a:cubicBezTo>
                    <a:pt x="33" y="122"/>
                    <a:pt x="32" y="122"/>
                    <a:pt x="32" y="122"/>
                  </a:cubicBezTo>
                  <a:cubicBezTo>
                    <a:pt x="32" y="122"/>
                    <a:pt x="31" y="125"/>
                    <a:pt x="31" y="125"/>
                  </a:cubicBezTo>
                  <a:cubicBezTo>
                    <a:pt x="31" y="126"/>
                    <a:pt x="30" y="126"/>
                    <a:pt x="30" y="126"/>
                  </a:cubicBezTo>
                  <a:cubicBezTo>
                    <a:pt x="29" y="126"/>
                    <a:pt x="26" y="126"/>
                    <a:pt x="24" y="126"/>
                  </a:cubicBezTo>
                  <a:cubicBezTo>
                    <a:pt x="23" y="126"/>
                    <a:pt x="20" y="128"/>
                    <a:pt x="18" y="128"/>
                  </a:cubicBezTo>
                  <a:cubicBezTo>
                    <a:pt x="16" y="129"/>
                    <a:pt x="11" y="131"/>
                    <a:pt x="9" y="132"/>
                  </a:cubicBezTo>
                  <a:cubicBezTo>
                    <a:pt x="8" y="134"/>
                    <a:pt x="0" y="140"/>
                    <a:pt x="0" y="140"/>
                  </a:cubicBezTo>
                  <a:cubicBezTo>
                    <a:pt x="0" y="162"/>
                    <a:pt x="0" y="162"/>
                    <a:pt x="0" y="162"/>
                  </a:cubicBezTo>
                  <a:cubicBezTo>
                    <a:pt x="9" y="168"/>
                    <a:pt x="35" y="185"/>
                    <a:pt x="56" y="199"/>
                  </a:cubicBezTo>
                  <a:cubicBezTo>
                    <a:pt x="69" y="208"/>
                    <a:pt x="80" y="215"/>
                    <a:pt x="84" y="218"/>
                  </a:cubicBezTo>
                  <a:cubicBezTo>
                    <a:pt x="93" y="225"/>
                    <a:pt x="135" y="253"/>
                    <a:pt x="137" y="254"/>
                  </a:cubicBezTo>
                  <a:cubicBezTo>
                    <a:pt x="139" y="255"/>
                    <a:pt x="142" y="257"/>
                    <a:pt x="144" y="258"/>
                  </a:cubicBezTo>
                  <a:cubicBezTo>
                    <a:pt x="145" y="259"/>
                    <a:pt x="147" y="261"/>
                    <a:pt x="146" y="263"/>
                  </a:cubicBezTo>
                  <a:cubicBezTo>
                    <a:pt x="146" y="266"/>
                    <a:pt x="147" y="266"/>
                    <a:pt x="149" y="267"/>
                  </a:cubicBezTo>
                  <a:cubicBezTo>
                    <a:pt x="151" y="267"/>
                    <a:pt x="152" y="267"/>
                    <a:pt x="153" y="269"/>
                  </a:cubicBezTo>
                  <a:cubicBezTo>
                    <a:pt x="153" y="271"/>
                    <a:pt x="155" y="273"/>
                    <a:pt x="160" y="273"/>
                  </a:cubicBezTo>
                  <a:cubicBezTo>
                    <a:pt x="160" y="273"/>
                    <a:pt x="161" y="274"/>
                    <a:pt x="161" y="273"/>
                  </a:cubicBezTo>
                  <a:cubicBezTo>
                    <a:pt x="161" y="273"/>
                    <a:pt x="162" y="272"/>
                    <a:pt x="163" y="273"/>
                  </a:cubicBezTo>
                  <a:cubicBezTo>
                    <a:pt x="164" y="274"/>
                    <a:pt x="167" y="277"/>
                    <a:pt x="171" y="278"/>
                  </a:cubicBezTo>
                  <a:cubicBezTo>
                    <a:pt x="174" y="278"/>
                    <a:pt x="176" y="279"/>
                    <a:pt x="176" y="281"/>
                  </a:cubicBezTo>
                  <a:cubicBezTo>
                    <a:pt x="177" y="282"/>
                    <a:pt x="176" y="284"/>
                    <a:pt x="177" y="285"/>
                  </a:cubicBezTo>
                  <a:cubicBezTo>
                    <a:pt x="177" y="285"/>
                    <a:pt x="177" y="286"/>
                    <a:pt x="177" y="287"/>
                  </a:cubicBezTo>
                  <a:cubicBezTo>
                    <a:pt x="176" y="289"/>
                    <a:pt x="174" y="290"/>
                    <a:pt x="175" y="291"/>
                  </a:cubicBezTo>
                  <a:cubicBezTo>
                    <a:pt x="176" y="291"/>
                    <a:pt x="181" y="292"/>
                    <a:pt x="184" y="292"/>
                  </a:cubicBezTo>
                  <a:cubicBezTo>
                    <a:pt x="186" y="292"/>
                    <a:pt x="188" y="291"/>
                    <a:pt x="191" y="29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1" name="Freeform 810">
              <a:extLst>
                <a:ext uri="{FF2B5EF4-FFF2-40B4-BE49-F238E27FC236}">
                  <a16:creationId xmlns="" xmlns:a16="http://schemas.microsoft.com/office/drawing/2014/main" id="{443824EC-96E3-43AE-AE47-4A4A51A23D3A}"/>
                </a:ext>
              </a:extLst>
            </p:cNvPr>
            <p:cNvSpPr>
              <a:spLocks/>
            </p:cNvSpPr>
            <p:nvPr/>
          </p:nvSpPr>
          <p:spPr bwMode="auto">
            <a:xfrm>
              <a:off x="2949445" y="3069161"/>
              <a:ext cx="28886" cy="76660"/>
            </a:xfrm>
            <a:custGeom>
              <a:avLst/>
              <a:gdLst>
                <a:gd name="T0" fmla="*/ 28 w 28"/>
                <a:gd name="T1" fmla="*/ 71 h 74"/>
                <a:gd name="T2" fmla="*/ 27 w 28"/>
                <a:gd name="T3" fmla="*/ 69 h 74"/>
                <a:gd name="T4" fmla="*/ 25 w 28"/>
                <a:gd name="T5" fmla="*/ 66 h 74"/>
                <a:gd name="T6" fmla="*/ 25 w 28"/>
                <a:gd name="T7" fmla="*/ 65 h 74"/>
                <a:gd name="T8" fmla="*/ 26 w 28"/>
                <a:gd name="T9" fmla="*/ 64 h 74"/>
                <a:gd name="T10" fmla="*/ 25 w 28"/>
                <a:gd name="T11" fmla="*/ 62 h 74"/>
                <a:gd name="T12" fmla="*/ 25 w 28"/>
                <a:gd name="T13" fmla="*/ 62 h 74"/>
                <a:gd name="T14" fmla="*/ 26 w 28"/>
                <a:gd name="T15" fmla="*/ 54 h 74"/>
                <a:gd name="T16" fmla="*/ 26 w 28"/>
                <a:gd name="T17" fmla="*/ 51 h 74"/>
                <a:gd name="T18" fmla="*/ 26 w 28"/>
                <a:gd name="T19" fmla="*/ 46 h 74"/>
                <a:gd name="T20" fmla="*/ 26 w 28"/>
                <a:gd name="T21" fmla="*/ 42 h 74"/>
                <a:gd name="T22" fmla="*/ 26 w 28"/>
                <a:gd name="T23" fmla="*/ 38 h 74"/>
                <a:gd name="T24" fmla="*/ 25 w 28"/>
                <a:gd name="T25" fmla="*/ 30 h 74"/>
                <a:gd name="T26" fmla="*/ 23 w 28"/>
                <a:gd name="T27" fmla="*/ 27 h 74"/>
                <a:gd name="T28" fmla="*/ 23 w 28"/>
                <a:gd name="T29" fmla="*/ 25 h 74"/>
                <a:gd name="T30" fmla="*/ 22 w 28"/>
                <a:gd name="T31" fmla="*/ 24 h 74"/>
                <a:gd name="T32" fmla="*/ 22 w 28"/>
                <a:gd name="T33" fmla="*/ 23 h 74"/>
                <a:gd name="T34" fmla="*/ 22 w 28"/>
                <a:gd name="T35" fmla="*/ 17 h 74"/>
                <a:gd name="T36" fmla="*/ 21 w 28"/>
                <a:gd name="T37" fmla="*/ 16 h 74"/>
                <a:gd name="T38" fmla="*/ 16 w 28"/>
                <a:gd name="T39" fmla="*/ 12 h 74"/>
                <a:gd name="T40" fmla="*/ 13 w 28"/>
                <a:gd name="T41" fmla="*/ 8 h 74"/>
                <a:gd name="T42" fmla="*/ 14 w 28"/>
                <a:gd name="T43" fmla="*/ 5 h 74"/>
                <a:gd name="T44" fmla="*/ 15 w 28"/>
                <a:gd name="T45" fmla="*/ 1 h 74"/>
                <a:gd name="T46" fmla="*/ 9 w 28"/>
                <a:gd name="T47" fmla="*/ 1 h 74"/>
                <a:gd name="T48" fmla="*/ 2 w 28"/>
                <a:gd name="T49" fmla="*/ 0 h 74"/>
                <a:gd name="T50" fmla="*/ 2 w 28"/>
                <a:gd name="T51" fmla="*/ 2 h 74"/>
                <a:gd name="T52" fmla="*/ 0 w 28"/>
                <a:gd name="T53" fmla="*/ 5 h 74"/>
                <a:gd name="T54" fmla="*/ 1 w 28"/>
                <a:gd name="T55" fmla="*/ 6 h 74"/>
                <a:gd name="T56" fmla="*/ 5 w 28"/>
                <a:gd name="T57" fmla="*/ 9 h 74"/>
                <a:gd name="T58" fmla="*/ 8 w 28"/>
                <a:gd name="T59" fmla="*/ 12 h 74"/>
                <a:gd name="T60" fmla="*/ 7 w 28"/>
                <a:gd name="T61" fmla="*/ 16 h 74"/>
                <a:gd name="T62" fmla="*/ 6 w 28"/>
                <a:gd name="T63" fmla="*/ 19 h 74"/>
                <a:gd name="T64" fmla="*/ 6 w 28"/>
                <a:gd name="T65" fmla="*/ 22 h 74"/>
                <a:gd name="T66" fmla="*/ 6 w 28"/>
                <a:gd name="T67" fmla="*/ 23 h 74"/>
                <a:gd name="T68" fmla="*/ 5 w 28"/>
                <a:gd name="T69" fmla="*/ 24 h 74"/>
                <a:gd name="T70" fmla="*/ 6 w 28"/>
                <a:gd name="T71" fmla="*/ 25 h 74"/>
                <a:gd name="T72" fmla="*/ 7 w 28"/>
                <a:gd name="T73" fmla="*/ 25 h 74"/>
                <a:gd name="T74" fmla="*/ 9 w 28"/>
                <a:gd name="T75" fmla="*/ 33 h 74"/>
                <a:gd name="T76" fmla="*/ 9 w 28"/>
                <a:gd name="T77" fmla="*/ 34 h 74"/>
                <a:gd name="T78" fmla="*/ 8 w 28"/>
                <a:gd name="T79" fmla="*/ 34 h 74"/>
                <a:gd name="T80" fmla="*/ 8 w 28"/>
                <a:gd name="T81" fmla="*/ 35 h 74"/>
                <a:gd name="T82" fmla="*/ 10 w 28"/>
                <a:gd name="T83" fmla="*/ 38 h 74"/>
                <a:gd name="T84" fmla="*/ 12 w 28"/>
                <a:gd name="T85" fmla="*/ 39 h 74"/>
                <a:gd name="T86" fmla="*/ 12 w 28"/>
                <a:gd name="T87" fmla="*/ 40 h 74"/>
                <a:gd name="T88" fmla="*/ 12 w 28"/>
                <a:gd name="T89" fmla="*/ 42 h 74"/>
                <a:gd name="T90" fmla="*/ 11 w 28"/>
                <a:gd name="T91" fmla="*/ 46 h 74"/>
                <a:gd name="T92" fmla="*/ 11 w 28"/>
                <a:gd name="T93" fmla="*/ 47 h 74"/>
                <a:gd name="T94" fmla="*/ 11 w 28"/>
                <a:gd name="T95" fmla="*/ 48 h 74"/>
                <a:gd name="T96" fmla="*/ 9 w 28"/>
                <a:gd name="T97" fmla="*/ 52 h 74"/>
                <a:gd name="T98" fmla="*/ 11 w 28"/>
                <a:gd name="T99" fmla="*/ 55 h 74"/>
                <a:gd name="T100" fmla="*/ 11 w 28"/>
                <a:gd name="T101" fmla="*/ 56 h 74"/>
                <a:gd name="T102" fmla="*/ 10 w 28"/>
                <a:gd name="T103" fmla="*/ 61 h 74"/>
                <a:gd name="T104" fmla="*/ 10 w 28"/>
                <a:gd name="T105" fmla="*/ 61 h 74"/>
                <a:gd name="T106" fmla="*/ 9 w 28"/>
                <a:gd name="T107" fmla="*/ 62 h 74"/>
                <a:gd name="T108" fmla="*/ 12 w 28"/>
                <a:gd name="T109" fmla="*/ 67 h 74"/>
                <a:gd name="T110" fmla="*/ 13 w 28"/>
                <a:gd name="T111" fmla="*/ 68 h 74"/>
                <a:gd name="T112" fmla="*/ 17 w 28"/>
                <a:gd name="T113" fmla="*/ 73 h 74"/>
                <a:gd name="T114" fmla="*/ 18 w 28"/>
                <a:gd name="T115" fmla="*/ 74 h 74"/>
                <a:gd name="T116" fmla="*/ 19 w 28"/>
                <a:gd name="T117" fmla="*/ 74 h 74"/>
                <a:gd name="T118" fmla="*/ 22 w 28"/>
                <a:gd name="T119" fmla="*/ 73 h 74"/>
                <a:gd name="T120" fmla="*/ 26 w 28"/>
                <a:gd name="T121" fmla="*/ 73 h 74"/>
                <a:gd name="T122" fmla="*/ 28 w 28"/>
                <a:gd name="T123" fmla="*/ 72 h 74"/>
                <a:gd name="T124" fmla="*/ 28 w 28"/>
                <a:gd name="T12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74">
                  <a:moveTo>
                    <a:pt x="28" y="71"/>
                  </a:moveTo>
                  <a:cubicBezTo>
                    <a:pt x="28" y="70"/>
                    <a:pt x="28" y="69"/>
                    <a:pt x="27" y="69"/>
                  </a:cubicBezTo>
                  <a:cubicBezTo>
                    <a:pt x="27" y="68"/>
                    <a:pt x="26" y="67"/>
                    <a:pt x="25" y="66"/>
                  </a:cubicBezTo>
                  <a:cubicBezTo>
                    <a:pt x="25" y="66"/>
                    <a:pt x="25" y="66"/>
                    <a:pt x="25" y="65"/>
                  </a:cubicBezTo>
                  <a:cubicBezTo>
                    <a:pt x="25" y="65"/>
                    <a:pt x="26" y="64"/>
                    <a:pt x="26" y="64"/>
                  </a:cubicBezTo>
                  <a:cubicBezTo>
                    <a:pt x="26" y="63"/>
                    <a:pt x="26" y="63"/>
                    <a:pt x="25" y="62"/>
                  </a:cubicBezTo>
                  <a:cubicBezTo>
                    <a:pt x="25" y="62"/>
                    <a:pt x="25" y="62"/>
                    <a:pt x="25" y="62"/>
                  </a:cubicBezTo>
                  <a:cubicBezTo>
                    <a:pt x="25" y="61"/>
                    <a:pt x="26" y="55"/>
                    <a:pt x="26" y="54"/>
                  </a:cubicBezTo>
                  <a:cubicBezTo>
                    <a:pt x="26" y="53"/>
                    <a:pt x="26" y="52"/>
                    <a:pt x="26" y="51"/>
                  </a:cubicBezTo>
                  <a:cubicBezTo>
                    <a:pt x="26" y="50"/>
                    <a:pt x="26" y="47"/>
                    <a:pt x="26" y="46"/>
                  </a:cubicBezTo>
                  <a:cubicBezTo>
                    <a:pt x="26" y="46"/>
                    <a:pt x="26" y="43"/>
                    <a:pt x="26" y="42"/>
                  </a:cubicBezTo>
                  <a:cubicBezTo>
                    <a:pt x="26" y="41"/>
                    <a:pt x="25" y="39"/>
                    <a:pt x="26" y="38"/>
                  </a:cubicBezTo>
                  <a:cubicBezTo>
                    <a:pt x="26" y="36"/>
                    <a:pt x="26" y="32"/>
                    <a:pt x="25" y="30"/>
                  </a:cubicBezTo>
                  <a:cubicBezTo>
                    <a:pt x="24" y="28"/>
                    <a:pt x="23" y="27"/>
                    <a:pt x="23" y="27"/>
                  </a:cubicBezTo>
                  <a:cubicBezTo>
                    <a:pt x="23" y="26"/>
                    <a:pt x="22" y="26"/>
                    <a:pt x="23" y="25"/>
                  </a:cubicBezTo>
                  <a:cubicBezTo>
                    <a:pt x="23" y="25"/>
                    <a:pt x="22" y="24"/>
                    <a:pt x="22" y="24"/>
                  </a:cubicBezTo>
                  <a:cubicBezTo>
                    <a:pt x="22" y="24"/>
                    <a:pt x="22" y="23"/>
                    <a:pt x="22" y="23"/>
                  </a:cubicBezTo>
                  <a:cubicBezTo>
                    <a:pt x="22" y="23"/>
                    <a:pt x="22" y="17"/>
                    <a:pt x="22" y="17"/>
                  </a:cubicBezTo>
                  <a:cubicBezTo>
                    <a:pt x="22" y="17"/>
                    <a:pt x="22" y="16"/>
                    <a:pt x="21" y="16"/>
                  </a:cubicBezTo>
                  <a:cubicBezTo>
                    <a:pt x="21" y="16"/>
                    <a:pt x="17" y="13"/>
                    <a:pt x="16" y="12"/>
                  </a:cubicBezTo>
                  <a:cubicBezTo>
                    <a:pt x="14" y="11"/>
                    <a:pt x="14" y="10"/>
                    <a:pt x="13" y="8"/>
                  </a:cubicBezTo>
                  <a:cubicBezTo>
                    <a:pt x="13" y="6"/>
                    <a:pt x="13" y="5"/>
                    <a:pt x="14" y="5"/>
                  </a:cubicBezTo>
                  <a:cubicBezTo>
                    <a:pt x="14" y="4"/>
                    <a:pt x="15" y="2"/>
                    <a:pt x="15" y="1"/>
                  </a:cubicBezTo>
                  <a:cubicBezTo>
                    <a:pt x="13" y="1"/>
                    <a:pt x="9" y="1"/>
                    <a:pt x="9" y="1"/>
                  </a:cubicBezTo>
                  <a:cubicBezTo>
                    <a:pt x="8" y="1"/>
                    <a:pt x="4" y="0"/>
                    <a:pt x="2" y="0"/>
                  </a:cubicBezTo>
                  <a:cubicBezTo>
                    <a:pt x="2" y="0"/>
                    <a:pt x="2" y="1"/>
                    <a:pt x="2" y="2"/>
                  </a:cubicBezTo>
                  <a:cubicBezTo>
                    <a:pt x="1" y="3"/>
                    <a:pt x="0" y="5"/>
                    <a:pt x="0" y="5"/>
                  </a:cubicBezTo>
                  <a:cubicBezTo>
                    <a:pt x="0" y="5"/>
                    <a:pt x="0" y="6"/>
                    <a:pt x="1" y="6"/>
                  </a:cubicBezTo>
                  <a:cubicBezTo>
                    <a:pt x="1" y="6"/>
                    <a:pt x="4" y="9"/>
                    <a:pt x="5" y="9"/>
                  </a:cubicBezTo>
                  <a:cubicBezTo>
                    <a:pt x="6" y="10"/>
                    <a:pt x="8" y="11"/>
                    <a:pt x="8" y="12"/>
                  </a:cubicBezTo>
                  <a:cubicBezTo>
                    <a:pt x="8" y="14"/>
                    <a:pt x="8" y="15"/>
                    <a:pt x="7" y="16"/>
                  </a:cubicBezTo>
                  <a:cubicBezTo>
                    <a:pt x="7" y="16"/>
                    <a:pt x="6" y="18"/>
                    <a:pt x="6" y="19"/>
                  </a:cubicBezTo>
                  <a:cubicBezTo>
                    <a:pt x="6" y="20"/>
                    <a:pt x="5" y="22"/>
                    <a:pt x="6" y="22"/>
                  </a:cubicBezTo>
                  <a:cubicBezTo>
                    <a:pt x="7" y="23"/>
                    <a:pt x="7" y="22"/>
                    <a:pt x="6" y="23"/>
                  </a:cubicBezTo>
                  <a:cubicBezTo>
                    <a:pt x="6" y="23"/>
                    <a:pt x="5" y="24"/>
                    <a:pt x="5" y="24"/>
                  </a:cubicBezTo>
                  <a:cubicBezTo>
                    <a:pt x="6" y="25"/>
                    <a:pt x="6" y="25"/>
                    <a:pt x="6" y="25"/>
                  </a:cubicBezTo>
                  <a:cubicBezTo>
                    <a:pt x="7" y="24"/>
                    <a:pt x="7" y="24"/>
                    <a:pt x="7" y="25"/>
                  </a:cubicBezTo>
                  <a:cubicBezTo>
                    <a:pt x="7" y="25"/>
                    <a:pt x="9" y="33"/>
                    <a:pt x="9" y="33"/>
                  </a:cubicBezTo>
                  <a:cubicBezTo>
                    <a:pt x="9" y="33"/>
                    <a:pt x="9" y="33"/>
                    <a:pt x="9" y="34"/>
                  </a:cubicBezTo>
                  <a:cubicBezTo>
                    <a:pt x="8" y="34"/>
                    <a:pt x="8" y="34"/>
                    <a:pt x="8" y="34"/>
                  </a:cubicBezTo>
                  <a:cubicBezTo>
                    <a:pt x="8" y="34"/>
                    <a:pt x="7" y="35"/>
                    <a:pt x="8" y="35"/>
                  </a:cubicBezTo>
                  <a:cubicBezTo>
                    <a:pt x="8" y="35"/>
                    <a:pt x="10" y="38"/>
                    <a:pt x="10" y="38"/>
                  </a:cubicBezTo>
                  <a:cubicBezTo>
                    <a:pt x="11" y="39"/>
                    <a:pt x="11" y="39"/>
                    <a:pt x="12" y="39"/>
                  </a:cubicBezTo>
                  <a:cubicBezTo>
                    <a:pt x="12" y="40"/>
                    <a:pt x="12" y="40"/>
                    <a:pt x="12" y="40"/>
                  </a:cubicBezTo>
                  <a:cubicBezTo>
                    <a:pt x="12" y="41"/>
                    <a:pt x="12" y="41"/>
                    <a:pt x="12" y="42"/>
                  </a:cubicBezTo>
                  <a:cubicBezTo>
                    <a:pt x="11" y="42"/>
                    <a:pt x="10" y="43"/>
                    <a:pt x="11" y="46"/>
                  </a:cubicBezTo>
                  <a:cubicBezTo>
                    <a:pt x="11" y="47"/>
                    <a:pt x="11" y="47"/>
                    <a:pt x="11" y="47"/>
                  </a:cubicBezTo>
                  <a:cubicBezTo>
                    <a:pt x="11" y="47"/>
                    <a:pt x="11" y="48"/>
                    <a:pt x="11" y="48"/>
                  </a:cubicBezTo>
                  <a:cubicBezTo>
                    <a:pt x="10" y="48"/>
                    <a:pt x="9" y="52"/>
                    <a:pt x="9" y="52"/>
                  </a:cubicBezTo>
                  <a:cubicBezTo>
                    <a:pt x="9" y="53"/>
                    <a:pt x="10" y="54"/>
                    <a:pt x="11" y="55"/>
                  </a:cubicBezTo>
                  <a:cubicBezTo>
                    <a:pt x="11" y="55"/>
                    <a:pt x="11" y="55"/>
                    <a:pt x="11" y="56"/>
                  </a:cubicBezTo>
                  <a:cubicBezTo>
                    <a:pt x="11" y="57"/>
                    <a:pt x="11" y="60"/>
                    <a:pt x="10" y="61"/>
                  </a:cubicBezTo>
                  <a:cubicBezTo>
                    <a:pt x="10" y="61"/>
                    <a:pt x="10" y="61"/>
                    <a:pt x="10" y="61"/>
                  </a:cubicBezTo>
                  <a:cubicBezTo>
                    <a:pt x="9" y="61"/>
                    <a:pt x="9" y="61"/>
                    <a:pt x="9" y="62"/>
                  </a:cubicBezTo>
                  <a:cubicBezTo>
                    <a:pt x="10" y="62"/>
                    <a:pt x="12" y="67"/>
                    <a:pt x="12" y="67"/>
                  </a:cubicBezTo>
                  <a:cubicBezTo>
                    <a:pt x="12" y="67"/>
                    <a:pt x="12" y="68"/>
                    <a:pt x="13" y="68"/>
                  </a:cubicBezTo>
                  <a:cubicBezTo>
                    <a:pt x="13" y="69"/>
                    <a:pt x="17" y="73"/>
                    <a:pt x="17" y="73"/>
                  </a:cubicBezTo>
                  <a:cubicBezTo>
                    <a:pt x="17" y="73"/>
                    <a:pt x="18" y="74"/>
                    <a:pt x="18" y="74"/>
                  </a:cubicBezTo>
                  <a:cubicBezTo>
                    <a:pt x="18" y="74"/>
                    <a:pt x="19" y="74"/>
                    <a:pt x="19" y="74"/>
                  </a:cubicBezTo>
                  <a:cubicBezTo>
                    <a:pt x="20" y="74"/>
                    <a:pt x="22" y="74"/>
                    <a:pt x="22" y="73"/>
                  </a:cubicBezTo>
                  <a:cubicBezTo>
                    <a:pt x="22" y="73"/>
                    <a:pt x="24" y="73"/>
                    <a:pt x="26" y="73"/>
                  </a:cubicBezTo>
                  <a:cubicBezTo>
                    <a:pt x="27" y="72"/>
                    <a:pt x="27" y="72"/>
                    <a:pt x="28" y="72"/>
                  </a:cubicBezTo>
                  <a:cubicBezTo>
                    <a:pt x="28" y="72"/>
                    <a:pt x="28" y="71"/>
                    <a:pt x="28" y="7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2" name="Freeform 811">
              <a:extLst>
                <a:ext uri="{FF2B5EF4-FFF2-40B4-BE49-F238E27FC236}">
                  <a16:creationId xmlns="" xmlns:a16="http://schemas.microsoft.com/office/drawing/2014/main" id="{D6609A4D-44C1-4E13-94F2-696D0F0C08A9}"/>
                </a:ext>
              </a:extLst>
            </p:cNvPr>
            <p:cNvSpPr>
              <a:spLocks/>
            </p:cNvSpPr>
            <p:nvPr/>
          </p:nvSpPr>
          <p:spPr bwMode="auto">
            <a:xfrm>
              <a:off x="3087211" y="3204705"/>
              <a:ext cx="87770" cy="95547"/>
            </a:xfrm>
            <a:custGeom>
              <a:avLst/>
              <a:gdLst>
                <a:gd name="T0" fmla="*/ 39 w 84"/>
                <a:gd name="T1" fmla="*/ 86 h 92"/>
                <a:gd name="T2" fmla="*/ 44 w 84"/>
                <a:gd name="T3" fmla="*/ 89 h 92"/>
                <a:gd name="T4" fmla="*/ 45 w 84"/>
                <a:gd name="T5" fmla="*/ 86 h 92"/>
                <a:gd name="T6" fmla="*/ 43 w 84"/>
                <a:gd name="T7" fmla="*/ 82 h 92"/>
                <a:gd name="T8" fmla="*/ 43 w 84"/>
                <a:gd name="T9" fmla="*/ 79 h 92"/>
                <a:gd name="T10" fmla="*/ 40 w 84"/>
                <a:gd name="T11" fmla="*/ 75 h 92"/>
                <a:gd name="T12" fmla="*/ 41 w 84"/>
                <a:gd name="T13" fmla="*/ 69 h 92"/>
                <a:gd name="T14" fmla="*/ 47 w 84"/>
                <a:gd name="T15" fmla="*/ 69 h 92"/>
                <a:gd name="T16" fmla="*/ 51 w 84"/>
                <a:gd name="T17" fmla="*/ 68 h 92"/>
                <a:gd name="T18" fmla="*/ 53 w 84"/>
                <a:gd name="T19" fmla="*/ 62 h 92"/>
                <a:gd name="T20" fmla="*/ 57 w 84"/>
                <a:gd name="T21" fmla="*/ 62 h 92"/>
                <a:gd name="T22" fmla="*/ 61 w 84"/>
                <a:gd name="T23" fmla="*/ 69 h 92"/>
                <a:gd name="T24" fmla="*/ 66 w 84"/>
                <a:gd name="T25" fmla="*/ 69 h 92"/>
                <a:gd name="T26" fmla="*/ 73 w 84"/>
                <a:gd name="T27" fmla="*/ 66 h 92"/>
                <a:gd name="T28" fmla="*/ 78 w 84"/>
                <a:gd name="T29" fmla="*/ 71 h 92"/>
                <a:gd name="T30" fmla="*/ 79 w 84"/>
                <a:gd name="T31" fmla="*/ 69 h 92"/>
                <a:gd name="T32" fmla="*/ 83 w 84"/>
                <a:gd name="T33" fmla="*/ 51 h 92"/>
                <a:gd name="T34" fmla="*/ 84 w 84"/>
                <a:gd name="T35" fmla="*/ 46 h 92"/>
                <a:gd name="T36" fmla="*/ 84 w 84"/>
                <a:gd name="T37" fmla="*/ 43 h 92"/>
                <a:gd name="T38" fmla="*/ 76 w 84"/>
                <a:gd name="T39" fmla="*/ 38 h 92"/>
                <a:gd name="T40" fmla="*/ 78 w 84"/>
                <a:gd name="T41" fmla="*/ 27 h 92"/>
                <a:gd name="T42" fmla="*/ 83 w 84"/>
                <a:gd name="T43" fmla="*/ 23 h 92"/>
                <a:gd name="T44" fmla="*/ 80 w 84"/>
                <a:gd name="T45" fmla="*/ 14 h 92"/>
                <a:gd name="T46" fmla="*/ 76 w 84"/>
                <a:gd name="T47" fmla="*/ 13 h 92"/>
                <a:gd name="T48" fmla="*/ 64 w 84"/>
                <a:gd name="T49" fmla="*/ 15 h 92"/>
                <a:gd name="T50" fmla="*/ 65 w 84"/>
                <a:gd name="T51" fmla="*/ 1 h 92"/>
                <a:gd name="T52" fmla="*/ 53 w 84"/>
                <a:gd name="T53" fmla="*/ 0 h 92"/>
                <a:gd name="T54" fmla="*/ 39 w 84"/>
                <a:gd name="T55" fmla="*/ 0 h 92"/>
                <a:gd name="T56" fmla="*/ 37 w 84"/>
                <a:gd name="T57" fmla="*/ 18 h 92"/>
                <a:gd name="T58" fmla="*/ 31 w 84"/>
                <a:gd name="T59" fmla="*/ 19 h 92"/>
                <a:gd name="T60" fmla="*/ 12 w 84"/>
                <a:gd name="T61" fmla="*/ 19 h 92"/>
                <a:gd name="T62" fmla="*/ 11 w 84"/>
                <a:gd name="T63" fmla="*/ 25 h 92"/>
                <a:gd name="T64" fmla="*/ 9 w 84"/>
                <a:gd name="T65" fmla="*/ 27 h 92"/>
                <a:gd name="T66" fmla="*/ 13 w 84"/>
                <a:gd name="T67" fmla="*/ 32 h 92"/>
                <a:gd name="T68" fmla="*/ 9 w 84"/>
                <a:gd name="T69" fmla="*/ 31 h 92"/>
                <a:gd name="T70" fmla="*/ 4 w 84"/>
                <a:gd name="T71" fmla="*/ 45 h 92"/>
                <a:gd name="T72" fmla="*/ 1 w 84"/>
                <a:gd name="T73" fmla="*/ 46 h 92"/>
                <a:gd name="T74" fmla="*/ 5 w 84"/>
                <a:gd name="T75" fmla="*/ 55 h 92"/>
                <a:gd name="T76" fmla="*/ 8 w 84"/>
                <a:gd name="T77" fmla="*/ 58 h 92"/>
                <a:gd name="T78" fmla="*/ 6 w 84"/>
                <a:gd name="T79" fmla="*/ 58 h 92"/>
                <a:gd name="T80" fmla="*/ 10 w 84"/>
                <a:gd name="T81" fmla="*/ 64 h 92"/>
                <a:gd name="T82" fmla="*/ 34 w 84"/>
                <a:gd name="T8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92">
                  <a:moveTo>
                    <a:pt x="39" y="87"/>
                  </a:moveTo>
                  <a:cubicBezTo>
                    <a:pt x="39" y="87"/>
                    <a:pt x="39" y="87"/>
                    <a:pt x="39" y="86"/>
                  </a:cubicBezTo>
                  <a:cubicBezTo>
                    <a:pt x="39" y="86"/>
                    <a:pt x="39" y="86"/>
                    <a:pt x="40" y="87"/>
                  </a:cubicBezTo>
                  <a:cubicBezTo>
                    <a:pt x="41" y="87"/>
                    <a:pt x="43" y="88"/>
                    <a:pt x="44" y="89"/>
                  </a:cubicBezTo>
                  <a:cubicBezTo>
                    <a:pt x="44" y="89"/>
                    <a:pt x="45" y="89"/>
                    <a:pt x="45" y="89"/>
                  </a:cubicBezTo>
                  <a:cubicBezTo>
                    <a:pt x="46" y="88"/>
                    <a:pt x="45" y="87"/>
                    <a:pt x="45" y="86"/>
                  </a:cubicBezTo>
                  <a:cubicBezTo>
                    <a:pt x="45" y="85"/>
                    <a:pt x="45" y="85"/>
                    <a:pt x="46" y="84"/>
                  </a:cubicBezTo>
                  <a:cubicBezTo>
                    <a:pt x="47" y="83"/>
                    <a:pt x="45" y="83"/>
                    <a:pt x="43" y="82"/>
                  </a:cubicBezTo>
                  <a:cubicBezTo>
                    <a:pt x="42" y="81"/>
                    <a:pt x="43" y="80"/>
                    <a:pt x="43" y="79"/>
                  </a:cubicBezTo>
                  <a:cubicBezTo>
                    <a:pt x="44" y="79"/>
                    <a:pt x="43" y="79"/>
                    <a:pt x="43" y="79"/>
                  </a:cubicBezTo>
                  <a:cubicBezTo>
                    <a:pt x="43" y="79"/>
                    <a:pt x="41" y="77"/>
                    <a:pt x="40" y="76"/>
                  </a:cubicBezTo>
                  <a:cubicBezTo>
                    <a:pt x="40" y="76"/>
                    <a:pt x="40" y="75"/>
                    <a:pt x="40" y="75"/>
                  </a:cubicBezTo>
                  <a:cubicBezTo>
                    <a:pt x="41" y="73"/>
                    <a:pt x="41" y="71"/>
                    <a:pt x="41" y="70"/>
                  </a:cubicBezTo>
                  <a:cubicBezTo>
                    <a:pt x="41" y="70"/>
                    <a:pt x="39" y="69"/>
                    <a:pt x="41" y="69"/>
                  </a:cubicBezTo>
                  <a:cubicBezTo>
                    <a:pt x="43" y="69"/>
                    <a:pt x="43" y="70"/>
                    <a:pt x="44" y="69"/>
                  </a:cubicBezTo>
                  <a:cubicBezTo>
                    <a:pt x="45" y="69"/>
                    <a:pt x="47" y="69"/>
                    <a:pt x="47" y="69"/>
                  </a:cubicBezTo>
                  <a:cubicBezTo>
                    <a:pt x="48" y="69"/>
                    <a:pt x="48" y="69"/>
                    <a:pt x="49" y="69"/>
                  </a:cubicBezTo>
                  <a:cubicBezTo>
                    <a:pt x="49" y="69"/>
                    <a:pt x="51" y="68"/>
                    <a:pt x="51" y="68"/>
                  </a:cubicBezTo>
                  <a:cubicBezTo>
                    <a:pt x="52" y="68"/>
                    <a:pt x="52" y="66"/>
                    <a:pt x="52" y="66"/>
                  </a:cubicBezTo>
                  <a:cubicBezTo>
                    <a:pt x="52" y="66"/>
                    <a:pt x="53" y="63"/>
                    <a:pt x="53" y="62"/>
                  </a:cubicBezTo>
                  <a:cubicBezTo>
                    <a:pt x="53" y="62"/>
                    <a:pt x="54" y="62"/>
                    <a:pt x="54" y="62"/>
                  </a:cubicBezTo>
                  <a:cubicBezTo>
                    <a:pt x="54" y="62"/>
                    <a:pt x="57" y="62"/>
                    <a:pt x="57" y="62"/>
                  </a:cubicBezTo>
                  <a:cubicBezTo>
                    <a:pt x="58" y="62"/>
                    <a:pt x="58" y="62"/>
                    <a:pt x="58" y="62"/>
                  </a:cubicBezTo>
                  <a:cubicBezTo>
                    <a:pt x="58" y="62"/>
                    <a:pt x="61" y="69"/>
                    <a:pt x="61" y="69"/>
                  </a:cubicBezTo>
                  <a:cubicBezTo>
                    <a:pt x="61" y="69"/>
                    <a:pt x="62" y="69"/>
                    <a:pt x="62" y="69"/>
                  </a:cubicBezTo>
                  <a:cubicBezTo>
                    <a:pt x="66" y="69"/>
                    <a:pt x="66" y="69"/>
                    <a:pt x="66" y="69"/>
                  </a:cubicBezTo>
                  <a:cubicBezTo>
                    <a:pt x="70" y="69"/>
                    <a:pt x="72" y="66"/>
                    <a:pt x="73" y="66"/>
                  </a:cubicBezTo>
                  <a:cubicBezTo>
                    <a:pt x="73" y="65"/>
                    <a:pt x="73" y="65"/>
                    <a:pt x="73" y="66"/>
                  </a:cubicBezTo>
                  <a:cubicBezTo>
                    <a:pt x="73" y="66"/>
                    <a:pt x="74" y="68"/>
                    <a:pt x="74" y="68"/>
                  </a:cubicBezTo>
                  <a:cubicBezTo>
                    <a:pt x="75" y="71"/>
                    <a:pt x="77" y="71"/>
                    <a:pt x="78" y="71"/>
                  </a:cubicBezTo>
                  <a:cubicBezTo>
                    <a:pt x="78" y="71"/>
                    <a:pt x="78" y="71"/>
                    <a:pt x="78" y="71"/>
                  </a:cubicBezTo>
                  <a:cubicBezTo>
                    <a:pt x="78" y="71"/>
                    <a:pt x="78" y="70"/>
                    <a:pt x="79" y="69"/>
                  </a:cubicBezTo>
                  <a:cubicBezTo>
                    <a:pt x="80" y="68"/>
                    <a:pt x="82" y="64"/>
                    <a:pt x="83" y="60"/>
                  </a:cubicBezTo>
                  <a:cubicBezTo>
                    <a:pt x="84" y="56"/>
                    <a:pt x="84" y="53"/>
                    <a:pt x="83" y="51"/>
                  </a:cubicBezTo>
                  <a:cubicBezTo>
                    <a:pt x="83" y="50"/>
                    <a:pt x="83" y="49"/>
                    <a:pt x="83" y="48"/>
                  </a:cubicBezTo>
                  <a:cubicBezTo>
                    <a:pt x="83" y="48"/>
                    <a:pt x="83" y="47"/>
                    <a:pt x="84" y="46"/>
                  </a:cubicBezTo>
                  <a:cubicBezTo>
                    <a:pt x="84" y="45"/>
                    <a:pt x="84" y="45"/>
                    <a:pt x="84" y="44"/>
                  </a:cubicBezTo>
                  <a:cubicBezTo>
                    <a:pt x="84" y="43"/>
                    <a:pt x="84" y="43"/>
                    <a:pt x="84" y="43"/>
                  </a:cubicBezTo>
                  <a:cubicBezTo>
                    <a:pt x="83" y="42"/>
                    <a:pt x="80" y="41"/>
                    <a:pt x="79" y="40"/>
                  </a:cubicBezTo>
                  <a:cubicBezTo>
                    <a:pt x="79" y="40"/>
                    <a:pt x="76" y="39"/>
                    <a:pt x="76" y="38"/>
                  </a:cubicBezTo>
                  <a:cubicBezTo>
                    <a:pt x="75" y="38"/>
                    <a:pt x="75" y="36"/>
                    <a:pt x="75" y="35"/>
                  </a:cubicBezTo>
                  <a:cubicBezTo>
                    <a:pt x="75" y="34"/>
                    <a:pt x="77" y="29"/>
                    <a:pt x="78" y="27"/>
                  </a:cubicBezTo>
                  <a:cubicBezTo>
                    <a:pt x="78" y="26"/>
                    <a:pt x="80" y="26"/>
                    <a:pt x="80" y="25"/>
                  </a:cubicBezTo>
                  <a:cubicBezTo>
                    <a:pt x="81" y="25"/>
                    <a:pt x="82" y="23"/>
                    <a:pt x="83" y="23"/>
                  </a:cubicBezTo>
                  <a:cubicBezTo>
                    <a:pt x="84" y="22"/>
                    <a:pt x="83" y="20"/>
                    <a:pt x="82" y="19"/>
                  </a:cubicBezTo>
                  <a:cubicBezTo>
                    <a:pt x="82" y="17"/>
                    <a:pt x="80" y="15"/>
                    <a:pt x="80" y="14"/>
                  </a:cubicBezTo>
                  <a:cubicBezTo>
                    <a:pt x="80" y="14"/>
                    <a:pt x="80" y="14"/>
                    <a:pt x="80" y="14"/>
                  </a:cubicBezTo>
                  <a:cubicBezTo>
                    <a:pt x="76" y="13"/>
                    <a:pt x="76" y="13"/>
                    <a:pt x="76" y="13"/>
                  </a:cubicBezTo>
                  <a:cubicBezTo>
                    <a:pt x="72" y="12"/>
                    <a:pt x="66" y="15"/>
                    <a:pt x="65" y="16"/>
                  </a:cubicBezTo>
                  <a:cubicBezTo>
                    <a:pt x="64" y="16"/>
                    <a:pt x="64" y="15"/>
                    <a:pt x="64" y="15"/>
                  </a:cubicBezTo>
                  <a:cubicBezTo>
                    <a:pt x="64" y="9"/>
                    <a:pt x="66" y="3"/>
                    <a:pt x="66" y="2"/>
                  </a:cubicBezTo>
                  <a:cubicBezTo>
                    <a:pt x="66" y="2"/>
                    <a:pt x="66" y="1"/>
                    <a:pt x="65" y="1"/>
                  </a:cubicBezTo>
                  <a:cubicBezTo>
                    <a:pt x="65" y="0"/>
                    <a:pt x="65" y="0"/>
                    <a:pt x="65" y="0"/>
                  </a:cubicBezTo>
                  <a:cubicBezTo>
                    <a:pt x="65" y="0"/>
                    <a:pt x="53" y="0"/>
                    <a:pt x="53" y="0"/>
                  </a:cubicBezTo>
                  <a:cubicBezTo>
                    <a:pt x="52" y="0"/>
                    <a:pt x="48" y="0"/>
                    <a:pt x="47" y="0"/>
                  </a:cubicBezTo>
                  <a:cubicBezTo>
                    <a:pt x="46" y="0"/>
                    <a:pt x="42" y="0"/>
                    <a:pt x="39" y="0"/>
                  </a:cubicBezTo>
                  <a:cubicBezTo>
                    <a:pt x="37" y="0"/>
                    <a:pt x="37" y="2"/>
                    <a:pt x="37" y="2"/>
                  </a:cubicBezTo>
                  <a:cubicBezTo>
                    <a:pt x="37" y="2"/>
                    <a:pt x="37" y="16"/>
                    <a:pt x="37" y="18"/>
                  </a:cubicBezTo>
                  <a:cubicBezTo>
                    <a:pt x="37" y="19"/>
                    <a:pt x="35" y="19"/>
                    <a:pt x="34" y="19"/>
                  </a:cubicBezTo>
                  <a:cubicBezTo>
                    <a:pt x="33" y="19"/>
                    <a:pt x="31" y="19"/>
                    <a:pt x="31" y="19"/>
                  </a:cubicBezTo>
                  <a:cubicBezTo>
                    <a:pt x="13" y="19"/>
                    <a:pt x="13" y="19"/>
                    <a:pt x="13" y="19"/>
                  </a:cubicBezTo>
                  <a:cubicBezTo>
                    <a:pt x="13" y="19"/>
                    <a:pt x="12" y="19"/>
                    <a:pt x="12" y="19"/>
                  </a:cubicBezTo>
                  <a:cubicBezTo>
                    <a:pt x="11" y="20"/>
                    <a:pt x="11" y="20"/>
                    <a:pt x="11" y="21"/>
                  </a:cubicBezTo>
                  <a:cubicBezTo>
                    <a:pt x="12" y="23"/>
                    <a:pt x="12" y="26"/>
                    <a:pt x="11" y="25"/>
                  </a:cubicBezTo>
                  <a:cubicBezTo>
                    <a:pt x="11" y="25"/>
                    <a:pt x="10" y="25"/>
                    <a:pt x="9" y="25"/>
                  </a:cubicBezTo>
                  <a:cubicBezTo>
                    <a:pt x="8" y="26"/>
                    <a:pt x="8" y="26"/>
                    <a:pt x="9" y="27"/>
                  </a:cubicBezTo>
                  <a:cubicBezTo>
                    <a:pt x="9" y="28"/>
                    <a:pt x="10" y="30"/>
                    <a:pt x="11" y="30"/>
                  </a:cubicBezTo>
                  <a:cubicBezTo>
                    <a:pt x="12" y="30"/>
                    <a:pt x="14" y="31"/>
                    <a:pt x="13" y="32"/>
                  </a:cubicBezTo>
                  <a:cubicBezTo>
                    <a:pt x="13" y="33"/>
                    <a:pt x="12" y="32"/>
                    <a:pt x="11" y="32"/>
                  </a:cubicBezTo>
                  <a:cubicBezTo>
                    <a:pt x="11" y="32"/>
                    <a:pt x="9" y="31"/>
                    <a:pt x="9" y="31"/>
                  </a:cubicBezTo>
                  <a:cubicBezTo>
                    <a:pt x="8" y="30"/>
                    <a:pt x="7" y="30"/>
                    <a:pt x="7" y="32"/>
                  </a:cubicBezTo>
                  <a:cubicBezTo>
                    <a:pt x="7" y="33"/>
                    <a:pt x="6" y="40"/>
                    <a:pt x="4" y="45"/>
                  </a:cubicBezTo>
                  <a:cubicBezTo>
                    <a:pt x="4" y="45"/>
                    <a:pt x="3" y="47"/>
                    <a:pt x="3" y="46"/>
                  </a:cubicBezTo>
                  <a:cubicBezTo>
                    <a:pt x="2" y="45"/>
                    <a:pt x="1" y="46"/>
                    <a:pt x="1" y="46"/>
                  </a:cubicBezTo>
                  <a:cubicBezTo>
                    <a:pt x="1" y="47"/>
                    <a:pt x="0" y="48"/>
                    <a:pt x="1" y="50"/>
                  </a:cubicBezTo>
                  <a:cubicBezTo>
                    <a:pt x="2" y="52"/>
                    <a:pt x="4" y="55"/>
                    <a:pt x="5" y="55"/>
                  </a:cubicBezTo>
                  <a:cubicBezTo>
                    <a:pt x="7" y="54"/>
                    <a:pt x="8" y="53"/>
                    <a:pt x="7" y="55"/>
                  </a:cubicBezTo>
                  <a:cubicBezTo>
                    <a:pt x="7" y="56"/>
                    <a:pt x="7" y="58"/>
                    <a:pt x="8" y="58"/>
                  </a:cubicBezTo>
                  <a:cubicBezTo>
                    <a:pt x="9" y="58"/>
                    <a:pt x="9" y="59"/>
                    <a:pt x="8" y="58"/>
                  </a:cubicBezTo>
                  <a:cubicBezTo>
                    <a:pt x="7" y="58"/>
                    <a:pt x="6" y="57"/>
                    <a:pt x="6" y="58"/>
                  </a:cubicBezTo>
                  <a:cubicBezTo>
                    <a:pt x="6" y="59"/>
                    <a:pt x="6" y="62"/>
                    <a:pt x="7" y="62"/>
                  </a:cubicBezTo>
                  <a:cubicBezTo>
                    <a:pt x="8" y="62"/>
                    <a:pt x="10" y="62"/>
                    <a:pt x="10" y="64"/>
                  </a:cubicBezTo>
                  <a:cubicBezTo>
                    <a:pt x="10" y="65"/>
                    <a:pt x="11" y="69"/>
                    <a:pt x="13" y="71"/>
                  </a:cubicBezTo>
                  <a:cubicBezTo>
                    <a:pt x="14" y="72"/>
                    <a:pt x="26" y="84"/>
                    <a:pt x="34" y="92"/>
                  </a:cubicBezTo>
                  <a:cubicBezTo>
                    <a:pt x="36" y="87"/>
                    <a:pt x="38" y="87"/>
                    <a:pt x="39" y="8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3" name="Freeform 812">
              <a:extLst>
                <a:ext uri="{FF2B5EF4-FFF2-40B4-BE49-F238E27FC236}">
                  <a16:creationId xmlns="" xmlns:a16="http://schemas.microsoft.com/office/drawing/2014/main" id="{47E461AD-FBC6-4F97-A252-59BEE52BB48D}"/>
                </a:ext>
              </a:extLst>
            </p:cNvPr>
            <p:cNvSpPr>
              <a:spLocks/>
            </p:cNvSpPr>
            <p:nvPr/>
          </p:nvSpPr>
          <p:spPr bwMode="auto">
            <a:xfrm>
              <a:off x="2773905" y="3108046"/>
              <a:ext cx="63328" cy="64439"/>
            </a:xfrm>
            <a:custGeom>
              <a:avLst/>
              <a:gdLst>
                <a:gd name="T0" fmla="*/ 60 w 61"/>
                <a:gd name="T1" fmla="*/ 50 h 62"/>
                <a:gd name="T2" fmla="*/ 61 w 61"/>
                <a:gd name="T3" fmla="*/ 45 h 62"/>
                <a:gd name="T4" fmla="*/ 58 w 61"/>
                <a:gd name="T5" fmla="*/ 38 h 62"/>
                <a:gd name="T6" fmla="*/ 54 w 61"/>
                <a:gd name="T7" fmla="*/ 35 h 62"/>
                <a:gd name="T8" fmla="*/ 50 w 61"/>
                <a:gd name="T9" fmla="*/ 33 h 62"/>
                <a:gd name="T10" fmla="*/ 48 w 61"/>
                <a:gd name="T11" fmla="*/ 33 h 62"/>
                <a:gd name="T12" fmla="*/ 43 w 61"/>
                <a:gd name="T13" fmla="*/ 31 h 62"/>
                <a:gd name="T14" fmla="*/ 43 w 61"/>
                <a:gd name="T15" fmla="*/ 30 h 62"/>
                <a:gd name="T16" fmla="*/ 47 w 61"/>
                <a:gd name="T17" fmla="*/ 24 h 62"/>
                <a:gd name="T18" fmla="*/ 45 w 61"/>
                <a:gd name="T19" fmla="*/ 16 h 62"/>
                <a:gd name="T20" fmla="*/ 44 w 61"/>
                <a:gd name="T21" fmla="*/ 13 h 62"/>
                <a:gd name="T22" fmla="*/ 43 w 61"/>
                <a:gd name="T23" fmla="*/ 13 h 62"/>
                <a:gd name="T24" fmla="*/ 40 w 61"/>
                <a:gd name="T25" fmla="*/ 17 h 62"/>
                <a:gd name="T26" fmla="*/ 36 w 61"/>
                <a:gd name="T27" fmla="*/ 20 h 62"/>
                <a:gd name="T28" fmla="*/ 35 w 61"/>
                <a:gd name="T29" fmla="*/ 19 h 62"/>
                <a:gd name="T30" fmla="*/ 31 w 61"/>
                <a:gd name="T31" fmla="*/ 17 h 62"/>
                <a:gd name="T32" fmla="*/ 30 w 61"/>
                <a:gd name="T33" fmla="*/ 17 h 62"/>
                <a:gd name="T34" fmla="*/ 32 w 61"/>
                <a:gd name="T35" fmla="*/ 12 h 62"/>
                <a:gd name="T36" fmla="*/ 32 w 61"/>
                <a:gd name="T37" fmla="*/ 11 h 62"/>
                <a:gd name="T38" fmla="*/ 31 w 61"/>
                <a:gd name="T39" fmla="*/ 7 h 62"/>
                <a:gd name="T40" fmla="*/ 28 w 61"/>
                <a:gd name="T41" fmla="*/ 2 h 62"/>
                <a:gd name="T42" fmla="*/ 26 w 61"/>
                <a:gd name="T43" fmla="*/ 0 h 62"/>
                <a:gd name="T44" fmla="*/ 24 w 61"/>
                <a:gd name="T45" fmla="*/ 0 h 62"/>
                <a:gd name="T46" fmla="*/ 18 w 61"/>
                <a:gd name="T47" fmla="*/ 1 h 62"/>
                <a:gd name="T48" fmla="*/ 18 w 61"/>
                <a:gd name="T49" fmla="*/ 1 h 62"/>
                <a:gd name="T50" fmla="*/ 18 w 61"/>
                <a:gd name="T51" fmla="*/ 3 h 62"/>
                <a:gd name="T52" fmla="*/ 16 w 61"/>
                <a:gd name="T53" fmla="*/ 5 h 62"/>
                <a:gd name="T54" fmla="*/ 13 w 61"/>
                <a:gd name="T55" fmla="*/ 9 h 62"/>
                <a:gd name="T56" fmla="*/ 11 w 61"/>
                <a:gd name="T57" fmla="*/ 13 h 62"/>
                <a:gd name="T58" fmla="*/ 7 w 61"/>
                <a:gd name="T59" fmla="*/ 17 h 62"/>
                <a:gd name="T60" fmla="*/ 4 w 61"/>
                <a:gd name="T61" fmla="*/ 19 h 62"/>
                <a:gd name="T62" fmla="*/ 0 w 61"/>
                <a:gd name="T63" fmla="*/ 24 h 62"/>
                <a:gd name="T64" fmla="*/ 2 w 61"/>
                <a:gd name="T65" fmla="*/ 25 h 62"/>
                <a:gd name="T66" fmla="*/ 11 w 61"/>
                <a:gd name="T67" fmla="*/ 33 h 62"/>
                <a:gd name="T68" fmla="*/ 15 w 61"/>
                <a:gd name="T69" fmla="*/ 35 h 62"/>
                <a:gd name="T70" fmla="*/ 23 w 61"/>
                <a:gd name="T71" fmla="*/ 41 h 62"/>
                <a:gd name="T72" fmla="*/ 39 w 61"/>
                <a:gd name="T73" fmla="*/ 55 h 62"/>
                <a:gd name="T74" fmla="*/ 56 w 61"/>
                <a:gd name="T75" fmla="*/ 62 h 62"/>
                <a:gd name="T76" fmla="*/ 59 w 61"/>
                <a:gd name="T77" fmla="*/ 62 h 62"/>
                <a:gd name="T78" fmla="*/ 58 w 61"/>
                <a:gd name="T79" fmla="*/ 57 h 62"/>
                <a:gd name="T80" fmla="*/ 58 w 61"/>
                <a:gd name="T81" fmla="*/ 55 h 62"/>
                <a:gd name="T82" fmla="*/ 60 w 61"/>
                <a:gd name="T83"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 h="62">
                  <a:moveTo>
                    <a:pt x="60" y="50"/>
                  </a:moveTo>
                  <a:cubicBezTo>
                    <a:pt x="61" y="49"/>
                    <a:pt x="61" y="47"/>
                    <a:pt x="61" y="45"/>
                  </a:cubicBezTo>
                  <a:cubicBezTo>
                    <a:pt x="61" y="42"/>
                    <a:pt x="59" y="39"/>
                    <a:pt x="58" y="38"/>
                  </a:cubicBezTo>
                  <a:cubicBezTo>
                    <a:pt x="57" y="37"/>
                    <a:pt x="56" y="36"/>
                    <a:pt x="54" y="35"/>
                  </a:cubicBezTo>
                  <a:cubicBezTo>
                    <a:pt x="53" y="33"/>
                    <a:pt x="50" y="33"/>
                    <a:pt x="50" y="33"/>
                  </a:cubicBezTo>
                  <a:cubicBezTo>
                    <a:pt x="49" y="33"/>
                    <a:pt x="48" y="33"/>
                    <a:pt x="48" y="33"/>
                  </a:cubicBezTo>
                  <a:cubicBezTo>
                    <a:pt x="48" y="33"/>
                    <a:pt x="45" y="32"/>
                    <a:pt x="43" y="31"/>
                  </a:cubicBezTo>
                  <a:cubicBezTo>
                    <a:pt x="42" y="30"/>
                    <a:pt x="43" y="30"/>
                    <a:pt x="43" y="30"/>
                  </a:cubicBezTo>
                  <a:cubicBezTo>
                    <a:pt x="46" y="28"/>
                    <a:pt x="46" y="27"/>
                    <a:pt x="47" y="24"/>
                  </a:cubicBezTo>
                  <a:cubicBezTo>
                    <a:pt x="48" y="22"/>
                    <a:pt x="46" y="17"/>
                    <a:pt x="45" y="16"/>
                  </a:cubicBezTo>
                  <a:cubicBezTo>
                    <a:pt x="45" y="15"/>
                    <a:pt x="44" y="14"/>
                    <a:pt x="44" y="13"/>
                  </a:cubicBezTo>
                  <a:cubicBezTo>
                    <a:pt x="43" y="13"/>
                    <a:pt x="43" y="13"/>
                    <a:pt x="43" y="13"/>
                  </a:cubicBezTo>
                  <a:cubicBezTo>
                    <a:pt x="41" y="15"/>
                    <a:pt x="41" y="14"/>
                    <a:pt x="40" y="17"/>
                  </a:cubicBezTo>
                  <a:cubicBezTo>
                    <a:pt x="39" y="19"/>
                    <a:pt x="37" y="19"/>
                    <a:pt x="36" y="20"/>
                  </a:cubicBezTo>
                  <a:cubicBezTo>
                    <a:pt x="35" y="20"/>
                    <a:pt x="35" y="19"/>
                    <a:pt x="35" y="19"/>
                  </a:cubicBezTo>
                  <a:cubicBezTo>
                    <a:pt x="34" y="16"/>
                    <a:pt x="32" y="17"/>
                    <a:pt x="31" y="17"/>
                  </a:cubicBezTo>
                  <a:cubicBezTo>
                    <a:pt x="29" y="18"/>
                    <a:pt x="30" y="17"/>
                    <a:pt x="30" y="17"/>
                  </a:cubicBezTo>
                  <a:cubicBezTo>
                    <a:pt x="30" y="17"/>
                    <a:pt x="31" y="13"/>
                    <a:pt x="32" y="12"/>
                  </a:cubicBezTo>
                  <a:cubicBezTo>
                    <a:pt x="32" y="12"/>
                    <a:pt x="32" y="11"/>
                    <a:pt x="32" y="11"/>
                  </a:cubicBezTo>
                  <a:cubicBezTo>
                    <a:pt x="32" y="11"/>
                    <a:pt x="31" y="9"/>
                    <a:pt x="31" y="7"/>
                  </a:cubicBezTo>
                  <a:cubicBezTo>
                    <a:pt x="30" y="4"/>
                    <a:pt x="29" y="2"/>
                    <a:pt x="28" y="2"/>
                  </a:cubicBezTo>
                  <a:cubicBezTo>
                    <a:pt x="28" y="1"/>
                    <a:pt x="27" y="1"/>
                    <a:pt x="26" y="0"/>
                  </a:cubicBezTo>
                  <a:cubicBezTo>
                    <a:pt x="26" y="0"/>
                    <a:pt x="25" y="0"/>
                    <a:pt x="24" y="0"/>
                  </a:cubicBezTo>
                  <a:cubicBezTo>
                    <a:pt x="24" y="0"/>
                    <a:pt x="20" y="1"/>
                    <a:pt x="18" y="1"/>
                  </a:cubicBezTo>
                  <a:cubicBezTo>
                    <a:pt x="18" y="1"/>
                    <a:pt x="18" y="1"/>
                    <a:pt x="18" y="1"/>
                  </a:cubicBezTo>
                  <a:cubicBezTo>
                    <a:pt x="18" y="2"/>
                    <a:pt x="18" y="3"/>
                    <a:pt x="18" y="3"/>
                  </a:cubicBezTo>
                  <a:cubicBezTo>
                    <a:pt x="18" y="4"/>
                    <a:pt x="18" y="5"/>
                    <a:pt x="16" y="5"/>
                  </a:cubicBezTo>
                  <a:cubicBezTo>
                    <a:pt x="14" y="6"/>
                    <a:pt x="14" y="8"/>
                    <a:pt x="13" y="9"/>
                  </a:cubicBezTo>
                  <a:cubicBezTo>
                    <a:pt x="13" y="11"/>
                    <a:pt x="12" y="13"/>
                    <a:pt x="11" y="13"/>
                  </a:cubicBezTo>
                  <a:cubicBezTo>
                    <a:pt x="11" y="14"/>
                    <a:pt x="8" y="16"/>
                    <a:pt x="7" y="17"/>
                  </a:cubicBezTo>
                  <a:cubicBezTo>
                    <a:pt x="6" y="17"/>
                    <a:pt x="5" y="18"/>
                    <a:pt x="4" y="19"/>
                  </a:cubicBezTo>
                  <a:cubicBezTo>
                    <a:pt x="4" y="19"/>
                    <a:pt x="1" y="22"/>
                    <a:pt x="0" y="24"/>
                  </a:cubicBezTo>
                  <a:cubicBezTo>
                    <a:pt x="1" y="25"/>
                    <a:pt x="1" y="25"/>
                    <a:pt x="2" y="25"/>
                  </a:cubicBezTo>
                  <a:cubicBezTo>
                    <a:pt x="4" y="27"/>
                    <a:pt x="10" y="32"/>
                    <a:pt x="11" y="33"/>
                  </a:cubicBezTo>
                  <a:cubicBezTo>
                    <a:pt x="13" y="35"/>
                    <a:pt x="14" y="35"/>
                    <a:pt x="15" y="35"/>
                  </a:cubicBezTo>
                  <a:cubicBezTo>
                    <a:pt x="15" y="35"/>
                    <a:pt x="20" y="37"/>
                    <a:pt x="23" y="41"/>
                  </a:cubicBezTo>
                  <a:cubicBezTo>
                    <a:pt x="26" y="44"/>
                    <a:pt x="36" y="54"/>
                    <a:pt x="39" y="55"/>
                  </a:cubicBezTo>
                  <a:cubicBezTo>
                    <a:pt x="42" y="56"/>
                    <a:pt x="54" y="61"/>
                    <a:pt x="56" y="62"/>
                  </a:cubicBezTo>
                  <a:cubicBezTo>
                    <a:pt x="56" y="62"/>
                    <a:pt x="57" y="62"/>
                    <a:pt x="59" y="62"/>
                  </a:cubicBezTo>
                  <a:cubicBezTo>
                    <a:pt x="59" y="60"/>
                    <a:pt x="58" y="57"/>
                    <a:pt x="58" y="57"/>
                  </a:cubicBezTo>
                  <a:cubicBezTo>
                    <a:pt x="58" y="56"/>
                    <a:pt x="58" y="55"/>
                    <a:pt x="58" y="55"/>
                  </a:cubicBezTo>
                  <a:cubicBezTo>
                    <a:pt x="58" y="55"/>
                    <a:pt x="60" y="51"/>
                    <a:pt x="60" y="5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4" name="Freeform 813">
              <a:extLst>
                <a:ext uri="{FF2B5EF4-FFF2-40B4-BE49-F238E27FC236}">
                  <a16:creationId xmlns="" xmlns:a16="http://schemas.microsoft.com/office/drawing/2014/main" id="{2A38A254-CC48-40AF-A8BA-AAFD1AE034B7}"/>
                </a:ext>
              </a:extLst>
            </p:cNvPr>
            <p:cNvSpPr>
              <a:spLocks/>
            </p:cNvSpPr>
            <p:nvPr/>
          </p:nvSpPr>
          <p:spPr bwMode="auto">
            <a:xfrm>
              <a:off x="2687246" y="2803629"/>
              <a:ext cx="131100" cy="112213"/>
            </a:xfrm>
            <a:custGeom>
              <a:avLst/>
              <a:gdLst>
                <a:gd name="T0" fmla="*/ 59 w 126"/>
                <a:gd name="T1" fmla="*/ 0 h 108"/>
                <a:gd name="T2" fmla="*/ 53 w 126"/>
                <a:gd name="T3" fmla="*/ 14 h 108"/>
                <a:gd name="T4" fmla="*/ 44 w 126"/>
                <a:gd name="T5" fmla="*/ 21 h 108"/>
                <a:gd name="T6" fmla="*/ 40 w 126"/>
                <a:gd name="T7" fmla="*/ 25 h 108"/>
                <a:gd name="T8" fmla="*/ 36 w 126"/>
                <a:gd name="T9" fmla="*/ 34 h 108"/>
                <a:gd name="T10" fmla="*/ 34 w 126"/>
                <a:gd name="T11" fmla="*/ 43 h 108"/>
                <a:gd name="T12" fmla="*/ 31 w 126"/>
                <a:gd name="T13" fmla="*/ 49 h 108"/>
                <a:gd name="T14" fmla="*/ 27 w 126"/>
                <a:gd name="T15" fmla="*/ 53 h 108"/>
                <a:gd name="T16" fmla="*/ 19 w 126"/>
                <a:gd name="T17" fmla="*/ 62 h 108"/>
                <a:gd name="T18" fmla="*/ 11 w 126"/>
                <a:gd name="T19" fmla="*/ 82 h 108"/>
                <a:gd name="T20" fmla="*/ 9 w 126"/>
                <a:gd name="T21" fmla="*/ 85 h 108"/>
                <a:gd name="T22" fmla="*/ 3 w 126"/>
                <a:gd name="T23" fmla="*/ 94 h 108"/>
                <a:gd name="T24" fmla="*/ 2 w 126"/>
                <a:gd name="T25" fmla="*/ 101 h 108"/>
                <a:gd name="T26" fmla="*/ 1 w 126"/>
                <a:gd name="T27" fmla="*/ 108 h 108"/>
                <a:gd name="T28" fmla="*/ 1 w 126"/>
                <a:gd name="T29" fmla="*/ 108 h 108"/>
                <a:gd name="T30" fmla="*/ 3 w 126"/>
                <a:gd name="T31" fmla="*/ 101 h 108"/>
                <a:gd name="T32" fmla="*/ 6 w 126"/>
                <a:gd name="T33" fmla="*/ 99 h 108"/>
                <a:gd name="T34" fmla="*/ 10 w 126"/>
                <a:gd name="T35" fmla="*/ 99 h 108"/>
                <a:gd name="T36" fmla="*/ 62 w 126"/>
                <a:gd name="T37" fmla="*/ 99 h 108"/>
                <a:gd name="T38" fmla="*/ 61 w 126"/>
                <a:gd name="T39" fmla="*/ 96 h 108"/>
                <a:gd name="T40" fmla="*/ 61 w 126"/>
                <a:gd name="T41" fmla="*/ 88 h 108"/>
                <a:gd name="T42" fmla="*/ 60 w 126"/>
                <a:gd name="T43" fmla="*/ 79 h 108"/>
                <a:gd name="T44" fmla="*/ 65 w 126"/>
                <a:gd name="T45" fmla="*/ 71 h 108"/>
                <a:gd name="T46" fmla="*/ 69 w 126"/>
                <a:gd name="T47" fmla="*/ 69 h 108"/>
                <a:gd name="T48" fmla="*/ 73 w 126"/>
                <a:gd name="T49" fmla="*/ 67 h 108"/>
                <a:gd name="T50" fmla="*/ 77 w 126"/>
                <a:gd name="T51" fmla="*/ 66 h 108"/>
                <a:gd name="T52" fmla="*/ 77 w 126"/>
                <a:gd name="T53" fmla="*/ 26 h 108"/>
                <a:gd name="T54" fmla="*/ 126 w 126"/>
                <a:gd name="T55" fmla="*/ 26 h 108"/>
                <a:gd name="T56" fmla="*/ 126 w 126"/>
                <a:gd name="T57" fmla="*/ 0 h 108"/>
                <a:gd name="T58" fmla="*/ 59 w 126"/>
                <a:gd name="T59" fmla="*/ 0 h 108"/>
                <a:gd name="T60" fmla="*/ 59 w 126"/>
                <a:gd name="T6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08">
                  <a:moveTo>
                    <a:pt x="59" y="0"/>
                  </a:moveTo>
                  <a:cubicBezTo>
                    <a:pt x="59" y="1"/>
                    <a:pt x="56" y="12"/>
                    <a:pt x="53" y="14"/>
                  </a:cubicBezTo>
                  <a:cubicBezTo>
                    <a:pt x="50" y="17"/>
                    <a:pt x="46" y="20"/>
                    <a:pt x="44" y="21"/>
                  </a:cubicBezTo>
                  <a:cubicBezTo>
                    <a:pt x="41" y="22"/>
                    <a:pt x="39" y="23"/>
                    <a:pt x="40" y="25"/>
                  </a:cubicBezTo>
                  <a:cubicBezTo>
                    <a:pt x="40" y="26"/>
                    <a:pt x="37" y="32"/>
                    <a:pt x="36" y="34"/>
                  </a:cubicBezTo>
                  <a:cubicBezTo>
                    <a:pt x="35" y="36"/>
                    <a:pt x="34" y="41"/>
                    <a:pt x="34" y="43"/>
                  </a:cubicBezTo>
                  <a:cubicBezTo>
                    <a:pt x="34" y="45"/>
                    <a:pt x="33" y="48"/>
                    <a:pt x="31" y="49"/>
                  </a:cubicBezTo>
                  <a:cubicBezTo>
                    <a:pt x="30" y="50"/>
                    <a:pt x="28" y="51"/>
                    <a:pt x="27" y="53"/>
                  </a:cubicBezTo>
                  <a:cubicBezTo>
                    <a:pt x="26" y="54"/>
                    <a:pt x="21" y="59"/>
                    <a:pt x="19" y="62"/>
                  </a:cubicBezTo>
                  <a:cubicBezTo>
                    <a:pt x="18" y="65"/>
                    <a:pt x="12" y="79"/>
                    <a:pt x="11" y="82"/>
                  </a:cubicBezTo>
                  <a:cubicBezTo>
                    <a:pt x="11" y="82"/>
                    <a:pt x="11" y="83"/>
                    <a:pt x="9" y="85"/>
                  </a:cubicBezTo>
                  <a:cubicBezTo>
                    <a:pt x="7" y="86"/>
                    <a:pt x="3" y="90"/>
                    <a:pt x="3" y="94"/>
                  </a:cubicBezTo>
                  <a:cubicBezTo>
                    <a:pt x="3" y="98"/>
                    <a:pt x="2" y="99"/>
                    <a:pt x="2" y="101"/>
                  </a:cubicBezTo>
                  <a:cubicBezTo>
                    <a:pt x="1" y="103"/>
                    <a:pt x="0" y="108"/>
                    <a:pt x="1" y="108"/>
                  </a:cubicBezTo>
                  <a:cubicBezTo>
                    <a:pt x="1" y="108"/>
                    <a:pt x="1" y="108"/>
                    <a:pt x="1" y="108"/>
                  </a:cubicBezTo>
                  <a:cubicBezTo>
                    <a:pt x="2" y="106"/>
                    <a:pt x="2" y="103"/>
                    <a:pt x="3" y="101"/>
                  </a:cubicBezTo>
                  <a:cubicBezTo>
                    <a:pt x="4" y="99"/>
                    <a:pt x="6" y="99"/>
                    <a:pt x="6" y="99"/>
                  </a:cubicBezTo>
                  <a:cubicBezTo>
                    <a:pt x="7" y="99"/>
                    <a:pt x="10" y="99"/>
                    <a:pt x="10" y="99"/>
                  </a:cubicBezTo>
                  <a:cubicBezTo>
                    <a:pt x="10" y="99"/>
                    <a:pt x="62" y="99"/>
                    <a:pt x="62" y="99"/>
                  </a:cubicBezTo>
                  <a:cubicBezTo>
                    <a:pt x="62" y="99"/>
                    <a:pt x="62" y="97"/>
                    <a:pt x="61" y="96"/>
                  </a:cubicBezTo>
                  <a:cubicBezTo>
                    <a:pt x="61" y="95"/>
                    <a:pt x="61" y="90"/>
                    <a:pt x="61" y="88"/>
                  </a:cubicBezTo>
                  <a:cubicBezTo>
                    <a:pt x="61" y="86"/>
                    <a:pt x="61" y="83"/>
                    <a:pt x="60" y="79"/>
                  </a:cubicBezTo>
                  <a:cubicBezTo>
                    <a:pt x="59" y="75"/>
                    <a:pt x="63" y="72"/>
                    <a:pt x="65" y="71"/>
                  </a:cubicBezTo>
                  <a:cubicBezTo>
                    <a:pt x="66" y="70"/>
                    <a:pt x="68" y="69"/>
                    <a:pt x="69" y="69"/>
                  </a:cubicBezTo>
                  <a:cubicBezTo>
                    <a:pt x="70" y="68"/>
                    <a:pt x="73" y="68"/>
                    <a:pt x="73" y="67"/>
                  </a:cubicBezTo>
                  <a:cubicBezTo>
                    <a:pt x="74" y="67"/>
                    <a:pt x="77" y="66"/>
                    <a:pt x="77" y="66"/>
                  </a:cubicBezTo>
                  <a:cubicBezTo>
                    <a:pt x="77" y="66"/>
                    <a:pt x="76" y="26"/>
                    <a:pt x="77" y="26"/>
                  </a:cubicBezTo>
                  <a:cubicBezTo>
                    <a:pt x="77" y="26"/>
                    <a:pt x="126" y="26"/>
                    <a:pt x="126" y="26"/>
                  </a:cubicBezTo>
                  <a:cubicBezTo>
                    <a:pt x="126" y="0"/>
                    <a:pt x="126" y="0"/>
                    <a:pt x="126" y="0"/>
                  </a:cubicBezTo>
                  <a:cubicBezTo>
                    <a:pt x="59" y="0"/>
                    <a:pt x="59" y="0"/>
                    <a:pt x="59" y="0"/>
                  </a:cubicBezTo>
                  <a:cubicBezTo>
                    <a:pt x="59" y="0"/>
                    <a:pt x="59" y="0"/>
                    <a:pt x="59"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5" name="Freeform 814">
              <a:extLst>
                <a:ext uri="{FF2B5EF4-FFF2-40B4-BE49-F238E27FC236}">
                  <a16:creationId xmlns="" xmlns:a16="http://schemas.microsoft.com/office/drawing/2014/main" id="{1757801C-DB46-4B4E-AA6F-97B8FF7831AE}"/>
                </a:ext>
              </a:extLst>
            </p:cNvPr>
            <p:cNvSpPr>
              <a:spLocks/>
            </p:cNvSpPr>
            <p:nvPr/>
          </p:nvSpPr>
          <p:spPr bwMode="auto">
            <a:xfrm>
              <a:off x="3562724" y="3356913"/>
              <a:ext cx="4444" cy="7777"/>
            </a:xfrm>
            <a:custGeom>
              <a:avLst/>
              <a:gdLst>
                <a:gd name="T0" fmla="*/ 3 w 5"/>
                <a:gd name="T1" fmla="*/ 3 h 7"/>
                <a:gd name="T2" fmla="*/ 2 w 5"/>
                <a:gd name="T3" fmla="*/ 3 h 7"/>
                <a:gd name="T4" fmla="*/ 1 w 5"/>
                <a:gd name="T5" fmla="*/ 5 h 7"/>
                <a:gd name="T6" fmla="*/ 3 w 5"/>
                <a:gd name="T7" fmla="*/ 3 h 7"/>
              </a:gdLst>
              <a:ahLst/>
              <a:cxnLst>
                <a:cxn ang="0">
                  <a:pos x="T0" y="T1"/>
                </a:cxn>
                <a:cxn ang="0">
                  <a:pos x="T2" y="T3"/>
                </a:cxn>
                <a:cxn ang="0">
                  <a:pos x="T4" y="T5"/>
                </a:cxn>
                <a:cxn ang="0">
                  <a:pos x="T6" y="T7"/>
                </a:cxn>
              </a:cxnLst>
              <a:rect l="0" t="0" r="r" b="b"/>
              <a:pathLst>
                <a:path w="5" h="7">
                  <a:moveTo>
                    <a:pt x="3" y="3"/>
                  </a:moveTo>
                  <a:cubicBezTo>
                    <a:pt x="5" y="0"/>
                    <a:pt x="3" y="1"/>
                    <a:pt x="2" y="3"/>
                  </a:cubicBezTo>
                  <a:cubicBezTo>
                    <a:pt x="1" y="4"/>
                    <a:pt x="1" y="5"/>
                    <a:pt x="1" y="5"/>
                  </a:cubicBezTo>
                  <a:cubicBezTo>
                    <a:pt x="1" y="5"/>
                    <a:pt x="0" y="7"/>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6" name="Freeform 815">
              <a:extLst>
                <a:ext uri="{FF2B5EF4-FFF2-40B4-BE49-F238E27FC236}">
                  <a16:creationId xmlns="" xmlns:a16="http://schemas.microsoft.com/office/drawing/2014/main" id="{169F831E-A315-4440-B859-7D66F8A14E45}"/>
                </a:ext>
              </a:extLst>
            </p:cNvPr>
            <p:cNvSpPr>
              <a:spLocks/>
            </p:cNvSpPr>
            <p:nvPr/>
          </p:nvSpPr>
          <p:spPr bwMode="auto">
            <a:xfrm>
              <a:off x="3554948" y="3329138"/>
              <a:ext cx="5555" cy="9999"/>
            </a:xfrm>
            <a:custGeom>
              <a:avLst/>
              <a:gdLst>
                <a:gd name="T0" fmla="*/ 4 w 5"/>
                <a:gd name="T1" fmla="*/ 8 h 10"/>
                <a:gd name="T2" fmla="*/ 5 w 5"/>
                <a:gd name="T3" fmla="*/ 7 h 10"/>
                <a:gd name="T4" fmla="*/ 3 w 5"/>
                <a:gd name="T5" fmla="*/ 5 h 10"/>
                <a:gd name="T6" fmla="*/ 2 w 5"/>
                <a:gd name="T7" fmla="*/ 1 h 10"/>
                <a:gd name="T8" fmla="*/ 1 w 5"/>
                <a:gd name="T9" fmla="*/ 1 h 10"/>
                <a:gd name="T10" fmla="*/ 0 w 5"/>
                <a:gd name="T11" fmla="*/ 3 h 10"/>
                <a:gd name="T12" fmla="*/ 4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4" y="8"/>
                  </a:moveTo>
                  <a:cubicBezTo>
                    <a:pt x="5" y="10"/>
                    <a:pt x="5" y="8"/>
                    <a:pt x="5" y="7"/>
                  </a:cubicBezTo>
                  <a:cubicBezTo>
                    <a:pt x="5" y="6"/>
                    <a:pt x="4" y="5"/>
                    <a:pt x="3" y="5"/>
                  </a:cubicBezTo>
                  <a:cubicBezTo>
                    <a:pt x="2" y="5"/>
                    <a:pt x="2" y="3"/>
                    <a:pt x="2" y="1"/>
                  </a:cubicBezTo>
                  <a:cubicBezTo>
                    <a:pt x="1" y="0"/>
                    <a:pt x="1" y="0"/>
                    <a:pt x="1" y="1"/>
                  </a:cubicBezTo>
                  <a:cubicBezTo>
                    <a:pt x="0" y="2"/>
                    <a:pt x="0" y="3"/>
                    <a:pt x="0" y="3"/>
                  </a:cubicBezTo>
                  <a:cubicBezTo>
                    <a:pt x="0" y="6"/>
                    <a:pt x="2" y="7"/>
                    <a:pt x="4"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7" name="Freeform 816">
              <a:extLst>
                <a:ext uri="{FF2B5EF4-FFF2-40B4-BE49-F238E27FC236}">
                  <a16:creationId xmlns="" xmlns:a16="http://schemas.microsoft.com/office/drawing/2014/main" id="{A3A4E582-AC80-4884-A189-B815C79A39E3}"/>
                </a:ext>
              </a:extLst>
            </p:cNvPr>
            <p:cNvSpPr>
              <a:spLocks/>
            </p:cNvSpPr>
            <p:nvPr/>
          </p:nvSpPr>
          <p:spPr bwMode="auto">
            <a:xfrm>
              <a:off x="3562724" y="3315806"/>
              <a:ext cx="2222" cy="7777"/>
            </a:xfrm>
            <a:custGeom>
              <a:avLst/>
              <a:gdLst>
                <a:gd name="T0" fmla="*/ 0 w 3"/>
                <a:gd name="T1" fmla="*/ 7 h 8"/>
                <a:gd name="T2" fmla="*/ 1 w 3"/>
                <a:gd name="T3" fmla="*/ 6 h 8"/>
                <a:gd name="T4" fmla="*/ 3 w 3"/>
                <a:gd name="T5" fmla="*/ 3 h 8"/>
                <a:gd name="T6" fmla="*/ 2 w 3"/>
                <a:gd name="T7" fmla="*/ 0 h 8"/>
                <a:gd name="T8" fmla="*/ 1 w 3"/>
                <a:gd name="T9" fmla="*/ 2 h 8"/>
                <a:gd name="T10" fmla="*/ 0 w 3"/>
                <a:gd name="T11" fmla="*/ 7 h 8"/>
              </a:gdLst>
              <a:ahLst/>
              <a:cxnLst>
                <a:cxn ang="0">
                  <a:pos x="T0" y="T1"/>
                </a:cxn>
                <a:cxn ang="0">
                  <a:pos x="T2" y="T3"/>
                </a:cxn>
                <a:cxn ang="0">
                  <a:pos x="T4" y="T5"/>
                </a:cxn>
                <a:cxn ang="0">
                  <a:pos x="T6" y="T7"/>
                </a:cxn>
                <a:cxn ang="0">
                  <a:pos x="T8" y="T9"/>
                </a:cxn>
                <a:cxn ang="0">
                  <a:pos x="T10" y="T11"/>
                </a:cxn>
              </a:cxnLst>
              <a:rect l="0" t="0" r="r" b="b"/>
              <a:pathLst>
                <a:path w="3" h="8">
                  <a:moveTo>
                    <a:pt x="0" y="7"/>
                  </a:moveTo>
                  <a:cubicBezTo>
                    <a:pt x="0" y="7"/>
                    <a:pt x="0" y="8"/>
                    <a:pt x="1" y="6"/>
                  </a:cubicBezTo>
                  <a:cubicBezTo>
                    <a:pt x="2" y="4"/>
                    <a:pt x="3" y="5"/>
                    <a:pt x="3" y="3"/>
                  </a:cubicBezTo>
                  <a:cubicBezTo>
                    <a:pt x="3" y="2"/>
                    <a:pt x="3" y="0"/>
                    <a:pt x="2" y="0"/>
                  </a:cubicBezTo>
                  <a:cubicBezTo>
                    <a:pt x="1" y="0"/>
                    <a:pt x="0" y="0"/>
                    <a:pt x="1" y="2"/>
                  </a:cubicBezTo>
                  <a:cubicBezTo>
                    <a:pt x="1" y="3"/>
                    <a:pt x="0" y="5"/>
                    <a:pt x="0"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8" name="Freeform 817">
              <a:extLst>
                <a:ext uri="{FF2B5EF4-FFF2-40B4-BE49-F238E27FC236}">
                  <a16:creationId xmlns="" xmlns:a16="http://schemas.microsoft.com/office/drawing/2014/main" id="{38A8D85B-677F-4843-9A8E-9940CBCB548E}"/>
                </a:ext>
              </a:extLst>
            </p:cNvPr>
            <p:cNvSpPr>
              <a:spLocks/>
            </p:cNvSpPr>
            <p:nvPr/>
          </p:nvSpPr>
          <p:spPr bwMode="auto">
            <a:xfrm>
              <a:off x="3407183" y="3255811"/>
              <a:ext cx="167763" cy="166652"/>
            </a:xfrm>
            <a:custGeom>
              <a:avLst/>
              <a:gdLst>
                <a:gd name="T0" fmla="*/ 120 w 162"/>
                <a:gd name="T1" fmla="*/ 33 h 161"/>
                <a:gd name="T2" fmla="*/ 114 w 162"/>
                <a:gd name="T3" fmla="*/ 27 h 161"/>
                <a:gd name="T4" fmla="*/ 67 w 162"/>
                <a:gd name="T5" fmla="*/ 1 h 161"/>
                <a:gd name="T6" fmla="*/ 65 w 162"/>
                <a:gd name="T7" fmla="*/ 3 h 161"/>
                <a:gd name="T8" fmla="*/ 64 w 162"/>
                <a:gd name="T9" fmla="*/ 5 h 161"/>
                <a:gd name="T10" fmla="*/ 61 w 162"/>
                <a:gd name="T11" fmla="*/ 8 h 161"/>
                <a:gd name="T12" fmla="*/ 56 w 162"/>
                <a:gd name="T13" fmla="*/ 12 h 161"/>
                <a:gd name="T14" fmla="*/ 57 w 162"/>
                <a:gd name="T15" fmla="*/ 14 h 161"/>
                <a:gd name="T16" fmla="*/ 56 w 162"/>
                <a:gd name="T17" fmla="*/ 17 h 161"/>
                <a:gd name="T18" fmla="*/ 57 w 162"/>
                <a:gd name="T19" fmla="*/ 23 h 161"/>
                <a:gd name="T20" fmla="*/ 50 w 162"/>
                <a:gd name="T21" fmla="*/ 21 h 161"/>
                <a:gd name="T22" fmla="*/ 48 w 162"/>
                <a:gd name="T23" fmla="*/ 28 h 161"/>
                <a:gd name="T24" fmla="*/ 48 w 162"/>
                <a:gd name="T25" fmla="*/ 24 h 161"/>
                <a:gd name="T26" fmla="*/ 46 w 162"/>
                <a:gd name="T27" fmla="*/ 22 h 161"/>
                <a:gd name="T28" fmla="*/ 44 w 162"/>
                <a:gd name="T29" fmla="*/ 22 h 161"/>
                <a:gd name="T30" fmla="*/ 40 w 162"/>
                <a:gd name="T31" fmla="*/ 19 h 161"/>
                <a:gd name="T32" fmla="*/ 37 w 162"/>
                <a:gd name="T33" fmla="*/ 22 h 161"/>
                <a:gd name="T34" fmla="*/ 36 w 162"/>
                <a:gd name="T35" fmla="*/ 25 h 161"/>
                <a:gd name="T36" fmla="*/ 34 w 162"/>
                <a:gd name="T37" fmla="*/ 25 h 161"/>
                <a:gd name="T38" fmla="*/ 31 w 162"/>
                <a:gd name="T39" fmla="*/ 13 h 161"/>
                <a:gd name="T40" fmla="*/ 33 w 162"/>
                <a:gd name="T41" fmla="*/ 0 h 161"/>
                <a:gd name="T42" fmla="*/ 23 w 162"/>
                <a:gd name="T43" fmla="*/ 0 h 161"/>
                <a:gd name="T44" fmla="*/ 18 w 162"/>
                <a:gd name="T45" fmla="*/ 9 h 161"/>
                <a:gd name="T46" fmla="*/ 19 w 162"/>
                <a:gd name="T47" fmla="*/ 15 h 161"/>
                <a:gd name="T48" fmla="*/ 15 w 162"/>
                <a:gd name="T49" fmla="*/ 21 h 161"/>
                <a:gd name="T50" fmla="*/ 13 w 162"/>
                <a:gd name="T51" fmla="*/ 29 h 161"/>
                <a:gd name="T52" fmla="*/ 17 w 162"/>
                <a:gd name="T53" fmla="*/ 34 h 161"/>
                <a:gd name="T54" fmla="*/ 9 w 162"/>
                <a:gd name="T55" fmla="*/ 45 h 161"/>
                <a:gd name="T56" fmla="*/ 2 w 162"/>
                <a:gd name="T57" fmla="*/ 51 h 161"/>
                <a:gd name="T58" fmla="*/ 1 w 162"/>
                <a:gd name="T59" fmla="*/ 52 h 161"/>
                <a:gd name="T60" fmla="*/ 3 w 162"/>
                <a:gd name="T61" fmla="*/ 64 h 161"/>
                <a:gd name="T62" fmla="*/ 4 w 162"/>
                <a:gd name="T63" fmla="*/ 75 h 161"/>
                <a:gd name="T64" fmla="*/ 8 w 162"/>
                <a:gd name="T65" fmla="*/ 81 h 161"/>
                <a:gd name="T66" fmla="*/ 24 w 162"/>
                <a:gd name="T67" fmla="*/ 113 h 161"/>
                <a:gd name="T68" fmla="*/ 37 w 162"/>
                <a:gd name="T69" fmla="*/ 120 h 161"/>
                <a:gd name="T70" fmla="*/ 52 w 162"/>
                <a:gd name="T71" fmla="*/ 125 h 161"/>
                <a:gd name="T72" fmla="*/ 65 w 162"/>
                <a:gd name="T73" fmla="*/ 128 h 161"/>
                <a:gd name="T74" fmla="*/ 73 w 162"/>
                <a:gd name="T75" fmla="*/ 133 h 161"/>
                <a:gd name="T76" fmla="*/ 77 w 162"/>
                <a:gd name="T77" fmla="*/ 151 h 161"/>
                <a:gd name="T78" fmla="*/ 83 w 162"/>
                <a:gd name="T79" fmla="*/ 158 h 161"/>
                <a:gd name="T80" fmla="*/ 93 w 162"/>
                <a:gd name="T81" fmla="*/ 155 h 161"/>
                <a:gd name="T82" fmla="*/ 105 w 162"/>
                <a:gd name="T83" fmla="*/ 160 h 161"/>
                <a:gd name="T84" fmla="*/ 116 w 162"/>
                <a:gd name="T85" fmla="*/ 160 h 161"/>
                <a:gd name="T86" fmla="*/ 119 w 162"/>
                <a:gd name="T87" fmla="*/ 159 h 161"/>
                <a:gd name="T88" fmla="*/ 123 w 162"/>
                <a:gd name="T89" fmla="*/ 154 h 161"/>
                <a:gd name="T90" fmla="*/ 131 w 162"/>
                <a:gd name="T91" fmla="*/ 155 h 161"/>
                <a:gd name="T92" fmla="*/ 140 w 162"/>
                <a:gd name="T93" fmla="*/ 151 h 161"/>
                <a:gd name="T94" fmla="*/ 162 w 162"/>
                <a:gd name="T95" fmla="*/ 141 h 161"/>
                <a:gd name="T96" fmla="*/ 158 w 162"/>
                <a:gd name="T97" fmla="*/ 137 h 161"/>
                <a:gd name="T98" fmla="*/ 154 w 162"/>
                <a:gd name="T99" fmla="*/ 135 h 161"/>
                <a:gd name="T100" fmla="*/ 150 w 162"/>
                <a:gd name="T101" fmla="*/ 133 h 161"/>
                <a:gd name="T102" fmla="*/ 149 w 162"/>
                <a:gd name="T103" fmla="*/ 124 h 161"/>
                <a:gd name="T104" fmla="*/ 145 w 162"/>
                <a:gd name="T105" fmla="*/ 107 h 161"/>
                <a:gd name="T106" fmla="*/ 146 w 162"/>
                <a:gd name="T107" fmla="*/ 92 h 161"/>
                <a:gd name="T108" fmla="*/ 138 w 162"/>
                <a:gd name="T109" fmla="*/ 70 h 161"/>
                <a:gd name="T110" fmla="*/ 121 w 162"/>
                <a:gd name="T111"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 h="161">
                  <a:moveTo>
                    <a:pt x="120" y="34"/>
                  </a:moveTo>
                  <a:cubicBezTo>
                    <a:pt x="120" y="33"/>
                    <a:pt x="120" y="33"/>
                    <a:pt x="120" y="33"/>
                  </a:cubicBezTo>
                  <a:cubicBezTo>
                    <a:pt x="120" y="33"/>
                    <a:pt x="120" y="32"/>
                    <a:pt x="120" y="32"/>
                  </a:cubicBezTo>
                  <a:cubicBezTo>
                    <a:pt x="119" y="31"/>
                    <a:pt x="114" y="27"/>
                    <a:pt x="114" y="27"/>
                  </a:cubicBezTo>
                  <a:cubicBezTo>
                    <a:pt x="114" y="27"/>
                    <a:pt x="113" y="26"/>
                    <a:pt x="112" y="26"/>
                  </a:cubicBezTo>
                  <a:cubicBezTo>
                    <a:pt x="111" y="25"/>
                    <a:pt x="67" y="1"/>
                    <a:pt x="67" y="1"/>
                  </a:cubicBezTo>
                  <a:cubicBezTo>
                    <a:pt x="67" y="1"/>
                    <a:pt x="67" y="1"/>
                    <a:pt x="66" y="0"/>
                  </a:cubicBezTo>
                  <a:cubicBezTo>
                    <a:pt x="66" y="1"/>
                    <a:pt x="65" y="2"/>
                    <a:pt x="65" y="3"/>
                  </a:cubicBezTo>
                  <a:cubicBezTo>
                    <a:pt x="66" y="4"/>
                    <a:pt x="66" y="5"/>
                    <a:pt x="65" y="5"/>
                  </a:cubicBezTo>
                  <a:cubicBezTo>
                    <a:pt x="64" y="5"/>
                    <a:pt x="63" y="5"/>
                    <a:pt x="64" y="5"/>
                  </a:cubicBezTo>
                  <a:cubicBezTo>
                    <a:pt x="64" y="6"/>
                    <a:pt x="65" y="7"/>
                    <a:pt x="64" y="7"/>
                  </a:cubicBezTo>
                  <a:cubicBezTo>
                    <a:pt x="62" y="6"/>
                    <a:pt x="61" y="6"/>
                    <a:pt x="61" y="8"/>
                  </a:cubicBezTo>
                  <a:cubicBezTo>
                    <a:pt x="61" y="10"/>
                    <a:pt x="61" y="11"/>
                    <a:pt x="60" y="11"/>
                  </a:cubicBezTo>
                  <a:cubicBezTo>
                    <a:pt x="58" y="11"/>
                    <a:pt x="56" y="12"/>
                    <a:pt x="56" y="12"/>
                  </a:cubicBezTo>
                  <a:cubicBezTo>
                    <a:pt x="55" y="13"/>
                    <a:pt x="55" y="14"/>
                    <a:pt x="56" y="13"/>
                  </a:cubicBezTo>
                  <a:cubicBezTo>
                    <a:pt x="57" y="13"/>
                    <a:pt x="57" y="13"/>
                    <a:pt x="57" y="14"/>
                  </a:cubicBezTo>
                  <a:cubicBezTo>
                    <a:pt x="56" y="15"/>
                    <a:pt x="56" y="16"/>
                    <a:pt x="55" y="16"/>
                  </a:cubicBezTo>
                  <a:cubicBezTo>
                    <a:pt x="55" y="16"/>
                    <a:pt x="53" y="18"/>
                    <a:pt x="56" y="17"/>
                  </a:cubicBezTo>
                  <a:cubicBezTo>
                    <a:pt x="58" y="17"/>
                    <a:pt x="63" y="16"/>
                    <a:pt x="63" y="17"/>
                  </a:cubicBezTo>
                  <a:cubicBezTo>
                    <a:pt x="62" y="18"/>
                    <a:pt x="58" y="23"/>
                    <a:pt x="57" y="23"/>
                  </a:cubicBezTo>
                  <a:cubicBezTo>
                    <a:pt x="55" y="22"/>
                    <a:pt x="54" y="22"/>
                    <a:pt x="53" y="22"/>
                  </a:cubicBezTo>
                  <a:cubicBezTo>
                    <a:pt x="52" y="21"/>
                    <a:pt x="50" y="21"/>
                    <a:pt x="50" y="21"/>
                  </a:cubicBezTo>
                  <a:cubicBezTo>
                    <a:pt x="49" y="22"/>
                    <a:pt x="49" y="23"/>
                    <a:pt x="49" y="24"/>
                  </a:cubicBezTo>
                  <a:cubicBezTo>
                    <a:pt x="50" y="26"/>
                    <a:pt x="49" y="27"/>
                    <a:pt x="48" y="28"/>
                  </a:cubicBezTo>
                  <a:cubicBezTo>
                    <a:pt x="48" y="29"/>
                    <a:pt x="47" y="28"/>
                    <a:pt x="48" y="27"/>
                  </a:cubicBezTo>
                  <a:cubicBezTo>
                    <a:pt x="49" y="25"/>
                    <a:pt x="48" y="24"/>
                    <a:pt x="48" y="24"/>
                  </a:cubicBezTo>
                  <a:cubicBezTo>
                    <a:pt x="48" y="23"/>
                    <a:pt x="49" y="23"/>
                    <a:pt x="48" y="23"/>
                  </a:cubicBezTo>
                  <a:cubicBezTo>
                    <a:pt x="47" y="22"/>
                    <a:pt x="46" y="24"/>
                    <a:pt x="46" y="22"/>
                  </a:cubicBezTo>
                  <a:cubicBezTo>
                    <a:pt x="46" y="20"/>
                    <a:pt x="46" y="20"/>
                    <a:pt x="45" y="21"/>
                  </a:cubicBezTo>
                  <a:cubicBezTo>
                    <a:pt x="45" y="22"/>
                    <a:pt x="44" y="23"/>
                    <a:pt x="44" y="22"/>
                  </a:cubicBezTo>
                  <a:cubicBezTo>
                    <a:pt x="44" y="21"/>
                    <a:pt x="42" y="22"/>
                    <a:pt x="42" y="21"/>
                  </a:cubicBezTo>
                  <a:cubicBezTo>
                    <a:pt x="42" y="20"/>
                    <a:pt x="41" y="19"/>
                    <a:pt x="40" y="19"/>
                  </a:cubicBezTo>
                  <a:cubicBezTo>
                    <a:pt x="39" y="19"/>
                    <a:pt x="37" y="20"/>
                    <a:pt x="37" y="21"/>
                  </a:cubicBezTo>
                  <a:cubicBezTo>
                    <a:pt x="38" y="22"/>
                    <a:pt x="38" y="23"/>
                    <a:pt x="37" y="22"/>
                  </a:cubicBezTo>
                  <a:cubicBezTo>
                    <a:pt x="36" y="22"/>
                    <a:pt x="36" y="23"/>
                    <a:pt x="36" y="23"/>
                  </a:cubicBezTo>
                  <a:cubicBezTo>
                    <a:pt x="36" y="23"/>
                    <a:pt x="36" y="24"/>
                    <a:pt x="36" y="25"/>
                  </a:cubicBezTo>
                  <a:cubicBezTo>
                    <a:pt x="36" y="26"/>
                    <a:pt x="35" y="26"/>
                    <a:pt x="35" y="25"/>
                  </a:cubicBezTo>
                  <a:cubicBezTo>
                    <a:pt x="34" y="24"/>
                    <a:pt x="35" y="25"/>
                    <a:pt x="34" y="25"/>
                  </a:cubicBezTo>
                  <a:cubicBezTo>
                    <a:pt x="34" y="26"/>
                    <a:pt x="34" y="25"/>
                    <a:pt x="33" y="24"/>
                  </a:cubicBezTo>
                  <a:cubicBezTo>
                    <a:pt x="33" y="22"/>
                    <a:pt x="30" y="16"/>
                    <a:pt x="31" y="13"/>
                  </a:cubicBezTo>
                  <a:cubicBezTo>
                    <a:pt x="32" y="11"/>
                    <a:pt x="33" y="6"/>
                    <a:pt x="33" y="4"/>
                  </a:cubicBezTo>
                  <a:cubicBezTo>
                    <a:pt x="33" y="2"/>
                    <a:pt x="34" y="1"/>
                    <a:pt x="33" y="0"/>
                  </a:cubicBezTo>
                  <a:cubicBezTo>
                    <a:pt x="26" y="0"/>
                    <a:pt x="26" y="0"/>
                    <a:pt x="26" y="0"/>
                  </a:cubicBezTo>
                  <a:cubicBezTo>
                    <a:pt x="26" y="0"/>
                    <a:pt x="23" y="0"/>
                    <a:pt x="23" y="0"/>
                  </a:cubicBezTo>
                  <a:cubicBezTo>
                    <a:pt x="22" y="0"/>
                    <a:pt x="13" y="1"/>
                    <a:pt x="13" y="1"/>
                  </a:cubicBezTo>
                  <a:cubicBezTo>
                    <a:pt x="18" y="9"/>
                    <a:pt x="18" y="9"/>
                    <a:pt x="18" y="9"/>
                  </a:cubicBezTo>
                  <a:cubicBezTo>
                    <a:pt x="18" y="14"/>
                    <a:pt x="18" y="14"/>
                    <a:pt x="18" y="14"/>
                  </a:cubicBezTo>
                  <a:cubicBezTo>
                    <a:pt x="18" y="14"/>
                    <a:pt x="19" y="15"/>
                    <a:pt x="19" y="15"/>
                  </a:cubicBezTo>
                  <a:cubicBezTo>
                    <a:pt x="19" y="16"/>
                    <a:pt x="20" y="17"/>
                    <a:pt x="19" y="17"/>
                  </a:cubicBezTo>
                  <a:cubicBezTo>
                    <a:pt x="19" y="18"/>
                    <a:pt x="18" y="20"/>
                    <a:pt x="15" y="21"/>
                  </a:cubicBezTo>
                  <a:cubicBezTo>
                    <a:pt x="15" y="21"/>
                    <a:pt x="15" y="21"/>
                    <a:pt x="14" y="21"/>
                  </a:cubicBezTo>
                  <a:cubicBezTo>
                    <a:pt x="14" y="22"/>
                    <a:pt x="13" y="29"/>
                    <a:pt x="13" y="29"/>
                  </a:cubicBezTo>
                  <a:cubicBezTo>
                    <a:pt x="18" y="29"/>
                    <a:pt x="18" y="29"/>
                    <a:pt x="18" y="29"/>
                  </a:cubicBezTo>
                  <a:cubicBezTo>
                    <a:pt x="18" y="29"/>
                    <a:pt x="19" y="33"/>
                    <a:pt x="17" y="34"/>
                  </a:cubicBezTo>
                  <a:cubicBezTo>
                    <a:pt x="16" y="35"/>
                    <a:pt x="15" y="35"/>
                    <a:pt x="14" y="36"/>
                  </a:cubicBezTo>
                  <a:cubicBezTo>
                    <a:pt x="13" y="38"/>
                    <a:pt x="9" y="45"/>
                    <a:pt x="9" y="45"/>
                  </a:cubicBezTo>
                  <a:cubicBezTo>
                    <a:pt x="9" y="45"/>
                    <a:pt x="9" y="45"/>
                    <a:pt x="8" y="46"/>
                  </a:cubicBezTo>
                  <a:cubicBezTo>
                    <a:pt x="8" y="46"/>
                    <a:pt x="2" y="51"/>
                    <a:pt x="2" y="51"/>
                  </a:cubicBezTo>
                  <a:cubicBezTo>
                    <a:pt x="2" y="51"/>
                    <a:pt x="1" y="51"/>
                    <a:pt x="1" y="51"/>
                  </a:cubicBezTo>
                  <a:cubicBezTo>
                    <a:pt x="1" y="52"/>
                    <a:pt x="1" y="52"/>
                    <a:pt x="1" y="52"/>
                  </a:cubicBezTo>
                  <a:cubicBezTo>
                    <a:pt x="0" y="56"/>
                    <a:pt x="1" y="57"/>
                    <a:pt x="2" y="59"/>
                  </a:cubicBezTo>
                  <a:cubicBezTo>
                    <a:pt x="4" y="61"/>
                    <a:pt x="3" y="62"/>
                    <a:pt x="3" y="64"/>
                  </a:cubicBezTo>
                  <a:cubicBezTo>
                    <a:pt x="2" y="66"/>
                    <a:pt x="3" y="67"/>
                    <a:pt x="5" y="70"/>
                  </a:cubicBezTo>
                  <a:cubicBezTo>
                    <a:pt x="6" y="73"/>
                    <a:pt x="4" y="73"/>
                    <a:pt x="4" y="75"/>
                  </a:cubicBezTo>
                  <a:cubicBezTo>
                    <a:pt x="3" y="76"/>
                    <a:pt x="3" y="77"/>
                    <a:pt x="5" y="80"/>
                  </a:cubicBezTo>
                  <a:cubicBezTo>
                    <a:pt x="7" y="82"/>
                    <a:pt x="8" y="81"/>
                    <a:pt x="8" y="81"/>
                  </a:cubicBezTo>
                  <a:cubicBezTo>
                    <a:pt x="12" y="82"/>
                    <a:pt x="20" y="104"/>
                    <a:pt x="22" y="107"/>
                  </a:cubicBezTo>
                  <a:cubicBezTo>
                    <a:pt x="23" y="110"/>
                    <a:pt x="24" y="112"/>
                    <a:pt x="24" y="113"/>
                  </a:cubicBezTo>
                  <a:cubicBezTo>
                    <a:pt x="25" y="113"/>
                    <a:pt x="29" y="114"/>
                    <a:pt x="31" y="115"/>
                  </a:cubicBezTo>
                  <a:cubicBezTo>
                    <a:pt x="34" y="117"/>
                    <a:pt x="37" y="120"/>
                    <a:pt x="37" y="120"/>
                  </a:cubicBezTo>
                  <a:cubicBezTo>
                    <a:pt x="37" y="120"/>
                    <a:pt x="41" y="121"/>
                    <a:pt x="42" y="122"/>
                  </a:cubicBezTo>
                  <a:cubicBezTo>
                    <a:pt x="44" y="122"/>
                    <a:pt x="49" y="124"/>
                    <a:pt x="52" y="125"/>
                  </a:cubicBezTo>
                  <a:cubicBezTo>
                    <a:pt x="54" y="126"/>
                    <a:pt x="61" y="128"/>
                    <a:pt x="65" y="130"/>
                  </a:cubicBezTo>
                  <a:cubicBezTo>
                    <a:pt x="65" y="129"/>
                    <a:pt x="65" y="129"/>
                    <a:pt x="65" y="128"/>
                  </a:cubicBezTo>
                  <a:cubicBezTo>
                    <a:pt x="65" y="127"/>
                    <a:pt x="66" y="126"/>
                    <a:pt x="67" y="127"/>
                  </a:cubicBezTo>
                  <a:cubicBezTo>
                    <a:pt x="68" y="128"/>
                    <a:pt x="72" y="131"/>
                    <a:pt x="73" y="133"/>
                  </a:cubicBezTo>
                  <a:cubicBezTo>
                    <a:pt x="74" y="135"/>
                    <a:pt x="75" y="139"/>
                    <a:pt x="75" y="142"/>
                  </a:cubicBezTo>
                  <a:cubicBezTo>
                    <a:pt x="75" y="144"/>
                    <a:pt x="76" y="149"/>
                    <a:pt x="77" y="151"/>
                  </a:cubicBezTo>
                  <a:cubicBezTo>
                    <a:pt x="78" y="153"/>
                    <a:pt x="80" y="156"/>
                    <a:pt x="80" y="158"/>
                  </a:cubicBezTo>
                  <a:cubicBezTo>
                    <a:pt x="81" y="158"/>
                    <a:pt x="83" y="158"/>
                    <a:pt x="83" y="158"/>
                  </a:cubicBezTo>
                  <a:cubicBezTo>
                    <a:pt x="85" y="159"/>
                    <a:pt x="90" y="159"/>
                    <a:pt x="90" y="158"/>
                  </a:cubicBezTo>
                  <a:cubicBezTo>
                    <a:pt x="91" y="157"/>
                    <a:pt x="93" y="155"/>
                    <a:pt x="93" y="155"/>
                  </a:cubicBezTo>
                  <a:cubicBezTo>
                    <a:pt x="94" y="156"/>
                    <a:pt x="94" y="156"/>
                    <a:pt x="95" y="156"/>
                  </a:cubicBezTo>
                  <a:cubicBezTo>
                    <a:pt x="96" y="157"/>
                    <a:pt x="102" y="161"/>
                    <a:pt x="105" y="160"/>
                  </a:cubicBezTo>
                  <a:cubicBezTo>
                    <a:pt x="109" y="158"/>
                    <a:pt x="110" y="157"/>
                    <a:pt x="111" y="158"/>
                  </a:cubicBezTo>
                  <a:cubicBezTo>
                    <a:pt x="113" y="158"/>
                    <a:pt x="115" y="159"/>
                    <a:pt x="116" y="160"/>
                  </a:cubicBezTo>
                  <a:cubicBezTo>
                    <a:pt x="117" y="160"/>
                    <a:pt x="117" y="160"/>
                    <a:pt x="117" y="160"/>
                  </a:cubicBezTo>
                  <a:cubicBezTo>
                    <a:pt x="117" y="159"/>
                    <a:pt x="118" y="159"/>
                    <a:pt x="119" y="159"/>
                  </a:cubicBezTo>
                  <a:cubicBezTo>
                    <a:pt x="119" y="159"/>
                    <a:pt x="122" y="158"/>
                    <a:pt x="122" y="157"/>
                  </a:cubicBezTo>
                  <a:cubicBezTo>
                    <a:pt x="122" y="156"/>
                    <a:pt x="122" y="155"/>
                    <a:pt x="123" y="154"/>
                  </a:cubicBezTo>
                  <a:cubicBezTo>
                    <a:pt x="125" y="154"/>
                    <a:pt x="126" y="153"/>
                    <a:pt x="127" y="153"/>
                  </a:cubicBezTo>
                  <a:cubicBezTo>
                    <a:pt x="127" y="153"/>
                    <a:pt x="131" y="155"/>
                    <a:pt x="131" y="155"/>
                  </a:cubicBezTo>
                  <a:cubicBezTo>
                    <a:pt x="131" y="155"/>
                    <a:pt x="132" y="155"/>
                    <a:pt x="133" y="155"/>
                  </a:cubicBezTo>
                  <a:cubicBezTo>
                    <a:pt x="134" y="154"/>
                    <a:pt x="138" y="151"/>
                    <a:pt x="140" y="151"/>
                  </a:cubicBezTo>
                  <a:cubicBezTo>
                    <a:pt x="143" y="151"/>
                    <a:pt x="144" y="152"/>
                    <a:pt x="147" y="150"/>
                  </a:cubicBezTo>
                  <a:cubicBezTo>
                    <a:pt x="149" y="149"/>
                    <a:pt x="157" y="144"/>
                    <a:pt x="162" y="141"/>
                  </a:cubicBezTo>
                  <a:cubicBezTo>
                    <a:pt x="161" y="140"/>
                    <a:pt x="161" y="140"/>
                    <a:pt x="161" y="140"/>
                  </a:cubicBezTo>
                  <a:cubicBezTo>
                    <a:pt x="161" y="139"/>
                    <a:pt x="159" y="137"/>
                    <a:pt x="158" y="137"/>
                  </a:cubicBezTo>
                  <a:cubicBezTo>
                    <a:pt x="157" y="137"/>
                    <a:pt x="156" y="137"/>
                    <a:pt x="156" y="137"/>
                  </a:cubicBezTo>
                  <a:cubicBezTo>
                    <a:pt x="155" y="137"/>
                    <a:pt x="154" y="136"/>
                    <a:pt x="154" y="135"/>
                  </a:cubicBezTo>
                  <a:cubicBezTo>
                    <a:pt x="153" y="134"/>
                    <a:pt x="152" y="134"/>
                    <a:pt x="152" y="134"/>
                  </a:cubicBezTo>
                  <a:cubicBezTo>
                    <a:pt x="151" y="134"/>
                    <a:pt x="150" y="134"/>
                    <a:pt x="150" y="133"/>
                  </a:cubicBezTo>
                  <a:cubicBezTo>
                    <a:pt x="150" y="132"/>
                    <a:pt x="149" y="129"/>
                    <a:pt x="149" y="128"/>
                  </a:cubicBezTo>
                  <a:cubicBezTo>
                    <a:pt x="148" y="127"/>
                    <a:pt x="148" y="125"/>
                    <a:pt x="149" y="124"/>
                  </a:cubicBezTo>
                  <a:cubicBezTo>
                    <a:pt x="149" y="123"/>
                    <a:pt x="150" y="121"/>
                    <a:pt x="148" y="119"/>
                  </a:cubicBezTo>
                  <a:cubicBezTo>
                    <a:pt x="145" y="117"/>
                    <a:pt x="144" y="110"/>
                    <a:pt x="145" y="107"/>
                  </a:cubicBezTo>
                  <a:cubicBezTo>
                    <a:pt x="146" y="105"/>
                    <a:pt x="147" y="103"/>
                    <a:pt x="145" y="98"/>
                  </a:cubicBezTo>
                  <a:cubicBezTo>
                    <a:pt x="145" y="98"/>
                    <a:pt x="144" y="96"/>
                    <a:pt x="146" y="92"/>
                  </a:cubicBezTo>
                  <a:cubicBezTo>
                    <a:pt x="148" y="89"/>
                    <a:pt x="149" y="88"/>
                    <a:pt x="144" y="85"/>
                  </a:cubicBezTo>
                  <a:cubicBezTo>
                    <a:pt x="140" y="81"/>
                    <a:pt x="135" y="80"/>
                    <a:pt x="138" y="70"/>
                  </a:cubicBezTo>
                  <a:cubicBezTo>
                    <a:pt x="141" y="62"/>
                    <a:pt x="142" y="57"/>
                    <a:pt x="144" y="55"/>
                  </a:cubicBezTo>
                  <a:cubicBezTo>
                    <a:pt x="121" y="39"/>
                    <a:pt x="121" y="39"/>
                    <a:pt x="121" y="39"/>
                  </a:cubicBezTo>
                  <a:cubicBezTo>
                    <a:pt x="121" y="39"/>
                    <a:pt x="119" y="38"/>
                    <a:pt x="120" y="3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19" name="Freeform 818">
              <a:extLst>
                <a:ext uri="{FF2B5EF4-FFF2-40B4-BE49-F238E27FC236}">
                  <a16:creationId xmlns="" xmlns:a16="http://schemas.microsoft.com/office/drawing/2014/main" id="{1915AC87-A5CD-48AE-9E9D-04578B63668B}"/>
                </a:ext>
              </a:extLst>
            </p:cNvPr>
            <p:cNvSpPr>
              <a:spLocks/>
            </p:cNvSpPr>
            <p:nvPr/>
          </p:nvSpPr>
          <p:spPr bwMode="auto">
            <a:xfrm>
              <a:off x="2748352" y="2662531"/>
              <a:ext cx="187762" cy="141099"/>
            </a:xfrm>
            <a:custGeom>
              <a:avLst/>
              <a:gdLst>
                <a:gd name="T0" fmla="*/ 178 w 181"/>
                <a:gd name="T1" fmla="*/ 55 h 136"/>
                <a:gd name="T2" fmla="*/ 170 w 181"/>
                <a:gd name="T3" fmla="*/ 38 h 136"/>
                <a:gd name="T4" fmla="*/ 171 w 181"/>
                <a:gd name="T5" fmla="*/ 31 h 136"/>
                <a:gd name="T6" fmla="*/ 170 w 181"/>
                <a:gd name="T7" fmla="*/ 25 h 136"/>
                <a:gd name="T8" fmla="*/ 169 w 181"/>
                <a:gd name="T9" fmla="*/ 20 h 136"/>
                <a:gd name="T10" fmla="*/ 167 w 181"/>
                <a:gd name="T11" fmla="*/ 18 h 136"/>
                <a:gd name="T12" fmla="*/ 162 w 181"/>
                <a:gd name="T13" fmla="*/ 13 h 136"/>
                <a:gd name="T14" fmla="*/ 153 w 181"/>
                <a:gd name="T15" fmla="*/ 12 h 136"/>
                <a:gd name="T16" fmla="*/ 151 w 181"/>
                <a:gd name="T17" fmla="*/ 8 h 136"/>
                <a:gd name="T18" fmla="*/ 130 w 181"/>
                <a:gd name="T19" fmla="*/ 12 h 136"/>
                <a:gd name="T20" fmla="*/ 122 w 181"/>
                <a:gd name="T21" fmla="*/ 9 h 136"/>
                <a:gd name="T22" fmla="*/ 117 w 181"/>
                <a:gd name="T23" fmla="*/ 1 h 136"/>
                <a:gd name="T24" fmla="*/ 114 w 181"/>
                <a:gd name="T25" fmla="*/ 0 h 136"/>
                <a:gd name="T26" fmla="*/ 107 w 181"/>
                <a:gd name="T27" fmla="*/ 5 h 136"/>
                <a:gd name="T28" fmla="*/ 96 w 181"/>
                <a:gd name="T29" fmla="*/ 29 h 136"/>
                <a:gd name="T30" fmla="*/ 74 w 181"/>
                <a:gd name="T31" fmla="*/ 42 h 136"/>
                <a:gd name="T32" fmla="*/ 59 w 181"/>
                <a:gd name="T33" fmla="*/ 55 h 136"/>
                <a:gd name="T34" fmla="*/ 51 w 181"/>
                <a:gd name="T35" fmla="*/ 72 h 136"/>
                <a:gd name="T36" fmla="*/ 50 w 181"/>
                <a:gd name="T37" fmla="*/ 85 h 136"/>
                <a:gd name="T38" fmla="*/ 51 w 181"/>
                <a:gd name="T39" fmla="*/ 98 h 136"/>
                <a:gd name="T40" fmla="*/ 33 w 181"/>
                <a:gd name="T41" fmla="*/ 118 h 136"/>
                <a:gd name="T42" fmla="*/ 11 w 181"/>
                <a:gd name="T43" fmla="*/ 130 h 136"/>
                <a:gd name="T44" fmla="*/ 0 w 181"/>
                <a:gd name="T45" fmla="*/ 136 h 136"/>
                <a:gd name="T46" fmla="*/ 67 w 181"/>
                <a:gd name="T47" fmla="*/ 119 h 136"/>
                <a:gd name="T48" fmla="*/ 85 w 181"/>
                <a:gd name="T49" fmla="*/ 107 h 136"/>
                <a:gd name="T50" fmla="*/ 97 w 181"/>
                <a:gd name="T51" fmla="*/ 105 h 136"/>
                <a:gd name="T52" fmla="*/ 99 w 181"/>
                <a:gd name="T53" fmla="*/ 101 h 136"/>
                <a:gd name="T54" fmla="*/ 109 w 181"/>
                <a:gd name="T55" fmla="*/ 100 h 136"/>
                <a:gd name="T56" fmla="*/ 121 w 181"/>
                <a:gd name="T57" fmla="*/ 92 h 136"/>
                <a:gd name="T58" fmla="*/ 131 w 181"/>
                <a:gd name="T59" fmla="*/ 87 h 136"/>
                <a:gd name="T60" fmla="*/ 142 w 181"/>
                <a:gd name="T61" fmla="*/ 82 h 136"/>
                <a:gd name="T62" fmla="*/ 139 w 181"/>
                <a:gd name="T63" fmla="*/ 79 h 136"/>
                <a:gd name="T64" fmla="*/ 140 w 181"/>
                <a:gd name="T65" fmla="*/ 76 h 136"/>
                <a:gd name="T66" fmla="*/ 139 w 181"/>
                <a:gd name="T67" fmla="*/ 71 h 136"/>
                <a:gd name="T68" fmla="*/ 146 w 181"/>
                <a:gd name="T69" fmla="*/ 70 h 136"/>
                <a:gd name="T70" fmla="*/ 150 w 181"/>
                <a:gd name="T71" fmla="*/ 68 h 136"/>
                <a:gd name="T72" fmla="*/ 161 w 181"/>
                <a:gd name="T73" fmla="*/ 63 h 136"/>
                <a:gd name="T74" fmla="*/ 177 w 181"/>
                <a:gd name="T75" fmla="*/ 64 h 136"/>
                <a:gd name="T76" fmla="*/ 177 w 181"/>
                <a:gd name="T77"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 h="136">
                  <a:moveTo>
                    <a:pt x="180" y="58"/>
                  </a:moveTo>
                  <a:cubicBezTo>
                    <a:pt x="181" y="56"/>
                    <a:pt x="179" y="55"/>
                    <a:pt x="178" y="55"/>
                  </a:cubicBezTo>
                  <a:cubicBezTo>
                    <a:pt x="177" y="54"/>
                    <a:pt x="176" y="53"/>
                    <a:pt x="175" y="51"/>
                  </a:cubicBezTo>
                  <a:cubicBezTo>
                    <a:pt x="175" y="50"/>
                    <a:pt x="171" y="39"/>
                    <a:pt x="170" y="38"/>
                  </a:cubicBezTo>
                  <a:cubicBezTo>
                    <a:pt x="170" y="37"/>
                    <a:pt x="170" y="36"/>
                    <a:pt x="170" y="36"/>
                  </a:cubicBezTo>
                  <a:cubicBezTo>
                    <a:pt x="170" y="36"/>
                    <a:pt x="171" y="32"/>
                    <a:pt x="171" y="31"/>
                  </a:cubicBezTo>
                  <a:cubicBezTo>
                    <a:pt x="171" y="31"/>
                    <a:pt x="171" y="29"/>
                    <a:pt x="170" y="28"/>
                  </a:cubicBezTo>
                  <a:cubicBezTo>
                    <a:pt x="170" y="28"/>
                    <a:pt x="170" y="26"/>
                    <a:pt x="170" y="25"/>
                  </a:cubicBezTo>
                  <a:cubicBezTo>
                    <a:pt x="171" y="23"/>
                    <a:pt x="170" y="24"/>
                    <a:pt x="169" y="23"/>
                  </a:cubicBezTo>
                  <a:cubicBezTo>
                    <a:pt x="168" y="22"/>
                    <a:pt x="169" y="21"/>
                    <a:pt x="169" y="20"/>
                  </a:cubicBezTo>
                  <a:cubicBezTo>
                    <a:pt x="169" y="20"/>
                    <a:pt x="170" y="20"/>
                    <a:pt x="169" y="19"/>
                  </a:cubicBezTo>
                  <a:cubicBezTo>
                    <a:pt x="169" y="19"/>
                    <a:pt x="168" y="19"/>
                    <a:pt x="167" y="18"/>
                  </a:cubicBezTo>
                  <a:cubicBezTo>
                    <a:pt x="167" y="18"/>
                    <a:pt x="164" y="15"/>
                    <a:pt x="162" y="14"/>
                  </a:cubicBezTo>
                  <a:cubicBezTo>
                    <a:pt x="162" y="14"/>
                    <a:pt x="162" y="13"/>
                    <a:pt x="162" y="13"/>
                  </a:cubicBezTo>
                  <a:cubicBezTo>
                    <a:pt x="160" y="13"/>
                    <a:pt x="155" y="11"/>
                    <a:pt x="154" y="11"/>
                  </a:cubicBezTo>
                  <a:cubicBezTo>
                    <a:pt x="153" y="11"/>
                    <a:pt x="153" y="11"/>
                    <a:pt x="153" y="12"/>
                  </a:cubicBezTo>
                  <a:cubicBezTo>
                    <a:pt x="153" y="13"/>
                    <a:pt x="153" y="14"/>
                    <a:pt x="153" y="12"/>
                  </a:cubicBezTo>
                  <a:cubicBezTo>
                    <a:pt x="152" y="10"/>
                    <a:pt x="152" y="8"/>
                    <a:pt x="151" y="8"/>
                  </a:cubicBezTo>
                  <a:cubicBezTo>
                    <a:pt x="150" y="9"/>
                    <a:pt x="149" y="8"/>
                    <a:pt x="146" y="10"/>
                  </a:cubicBezTo>
                  <a:cubicBezTo>
                    <a:pt x="144" y="11"/>
                    <a:pt x="135" y="13"/>
                    <a:pt x="130" y="12"/>
                  </a:cubicBezTo>
                  <a:cubicBezTo>
                    <a:pt x="130" y="12"/>
                    <a:pt x="128" y="12"/>
                    <a:pt x="127" y="11"/>
                  </a:cubicBezTo>
                  <a:cubicBezTo>
                    <a:pt x="125" y="10"/>
                    <a:pt x="124" y="9"/>
                    <a:pt x="122" y="9"/>
                  </a:cubicBezTo>
                  <a:cubicBezTo>
                    <a:pt x="121" y="8"/>
                    <a:pt x="118" y="5"/>
                    <a:pt x="117" y="2"/>
                  </a:cubicBezTo>
                  <a:cubicBezTo>
                    <a:pt x="117" y="2"/>
                    <a:pt x="116" y="1"/>
                    <a:pt x="117" y="1"/>
                  </a:cubicBezTo>
                  <a:cubicBezTo>
                    <a:pt x="117" y="0"/>
                    <a:pt x="118" y="0"/>
                    <a:pt x="117" y="0"/>
                  </a:cubicBezTo>
                  <a:cubicBezTo>
                    <a:pt x="115" y="0"/>
                    <a:pt x="116" y="0"/>
                    <a:pt x="114" y="0"/>
                  </a:cubicBezTo>
                  <a:cubicBezTo>
                    <a:pt x="112" y="1"/>
                    <a:pt x="111" y="0"/>
                    <a:pt x="109" y="1"/>
                  </a:cubicBezTo>
                  <a:cubicBezTo>
                    <a:pt x="108" y="2"/>
                    <a:pt x="107" y="3"/>
                    <a:pt x="107" y="5"/>
                  </a:cubicBezTo>
                  <a:cubicBezTo>
                    <a:pt x="106" y="7"/>
                    <a:pt x="101" y="20"/>
                    <a:pt x="99" y="23"/>
                  </a:cubicBezTo>
                  <a:cubicBezTo>
                    <a:pt x="98" y="25"/>
                    <a:pt x="96" y="28"/>
                    <a:pt x="96" y="29"/>
                  </a:cubicBezTo>
                  <a:cubicBezTo>
                    <a:pt x="95" y="30"/>
                    <a:pt x="91" y="35"/>
                    <a:pt x="87" y="37"/>
                  </a:cubicBezTo>
                  <a:cubicBezTo>
                    <a:pt x="82" y="39"/>
                    <a:pt x="75" y="42"/>
                    <a:pt x="74" y="42"/>
                  </a:cubicBezTo>
                  <a:cubicBezTo>
                    <a:pt x="72" y="43"/>
                    <a:pt x="68" y="45"/>
                    <a:pt x="64" y="49"/>
                  </a:cubicBezTo>
                  <a:cubicBezTo>
                    <a:pt x="61" y="54"/>
                    <a:pt x="60" y="54"/>
                    <a:pt x="59" y="55"/>
                  </a:cubicBezTo>
                  <a:cubicBezTo>
                    <a:pt x="59" y="55"/>
                    <a:pt x="58" y="56"/>
                    <a:pt x="57" y="60"/>
                  </a:cubicBezTo>
                  <a:cubicBezTo>
                    <a:pt x="57" y="64"/>
                    <a:pt x="52" y="71"/>
                    <a:pt x="51" y="72"/>
                  </a:cubicBezTo>
                  <a:cubicBezTo>
                    <a:pt x="50" y="74"/>
                    <a:pt x="50" y="76"/>
                    <a:pt x="50" y="78"/>
                  </a:cubicBezTo>
                  <a:cubicBezTo>
                    <a:pt x="50" y="80"/>
                    <a:pt x="50" y="83"/>
                    <a:pt x="50" y="85"/>
                  </a:cubicBezTo>
                  <a:cubicBezTo>
                    <a:pt x="50" y="87"/>
                    <a:pt x="49" y="87"/>
                    <a:pt x="51" y="88"/>
                  </a:cubicBezTo>
                  <a:cubicBezTo>
                    <a:pt x="52" y="90"/>
                    <a:pt x="54" y="94"/>
                    <a:pt x="51" y="98"/>
                  </a:cubicBezTo>
                  <a:cubicBezTo>
                    <a:pt x="49" y="102"/>
                    <a:pt x="44" y="110"/>
                    <a:pt x="41" y="112"/>
                  </a:cubicBezTo>
                  <a:cubicBezTo>
                    <a:pt x="38" y="114"/>
                    <a:pt x="35" y="117"/>
                    <a:pt x="33" y="118"/>
                  </a:cubicBezTo>
                  <a:cubicBezTo>
                    <a:pt x="30" y="119"/>
                    <a:pt x="25" y="124"/>
                    <a:pt x="23" y="125"/>
                  </a:cubicBezTo>
                  <a:cubicBezTo>
                    <a:pt x="22" y="127"/>
                    <a:pt x="18" y="128"/>
                    <a:pt x="11" y="130"/>
                  </a:cubicBezTo>
                  <a:cubicBezTo>
                    <a:pt x="4" y="131"/>
                    <a:pt x="4" y="130"/>
                    <a:pt x="3" y="132"/>
                  </a:cubicBezTo>
                  <a:cubicBezTo>
                    <a:pt x="2" y="134"/>
                    <a:pt x="1" y="135"/>
                    <a:pt x="0" y="136"/>
                  </a:cubicBezTo>
                  <a:cubicBezTo>
                    <a:pt x="67" y="136"/>
                    <a:pt x="67" y="136"/>
                    <a:pt x="67" y="136"/>
                  </a:cubicBezTo>
                  <a:cubicBezTo>
                    <a:pt x="67" y="119"/>
                    <a:pt x="67" y="119"/>
                    <a:pt x="67" y="119"/>
                  </a:cubicBezTo>
                  <a:cubicBezTo>
                    <a:pt x="67" y="119"/>
                    <a:pt x="75" y="113"/>
                    <a:pt x="76" y="111"/>
                  </a:cubicBezTo>
                  <a:cubicBezTo>
                    <a:pt x="78" y="110"/>
                    <a:pt x="83" y="108"/>
                    <a:pt x="85" y="107"/>
                  </a:cubicBezTo>
                  <a:cubicBezTo>
                    <a:pt x="87" y="107"/>
                    <a:pt x="90" y="105"/>
                    <a:pt x="91" y="105"/>
                  </a:cubicBezTo>
                  <a:cubicBezTo>
                    <a:pt x="93" y="105"/>
                    <a:pt x="96" y="105"/>
                    <a:pt x="97" y="105"/>
                  </a:cubicBezTo>
                  <a:cubicBezTo>
                    <a:pt x="97" y="105"/>
                    <a:pt x="98" y="105"/>
                    <a:pt x="98" y="104"/>
                  </a:cubicBezTo>
                  <a:cubicBezTo>
                    <a:pt x="98" y="104"/>
                    <a:pt x="99" y="101"/>
                    <a:pt x="99" y="101"/>
                  </a:cubicBezTo>
                  <a:cubicBezTo>
                    <a:pt x="99" y="101"/>
                    <a:pt x="100" y="101"/>
                    <a:pt x="100" y="101"/>
                  </a:cubicBezTo>
                  <a:cubicBezTo>
                    <a:pt x="101" y="101"/>
                    <a:pt x="104" y="101"/>
                    <a:pt x="109" y="100"/>
                  </a:cubicBezTo>
                  <a:cubicBezTo>
                    <a:pt x="113" y="99"/>
                    <a:pt x="116" y="97"/>
                    <a:pt x="118" y="96"/>
                  </a:cubicBezTo>
                  <a:cubicBezTo>
                    <a:pt x="119" y="95"/>
                    <a:pt x="121" y="93"/>
                    <a:pt x="121" y="92"/>
                  </a:cubicBezTo>
                  <a:cubicBezTo>
                    <a:pt x="121" y="92"/>
                    <a:pt x="122" y="91"/>
                    <a:pt x="122" y="91"/>
                  </a:cubicBezTo>
                  <a:cubicBezTo>
                    <a:pt x="122" y="91"/>
                    <a:pt x="129" y="88"/>
                    <a:pt x="131" y="87"/>
                  </a:cubicBezTo>
                  <a:cubicBezTo>
                    <a:pt x="132" y="86"/>
                    <a:pt x="136" y="85"/>
                    <a:pt x="138" y="84"/>
                  </a:cubicBezTo>
                  <a:cubicBezTo>
                    <a:pt x="141" y="83"/>
                    <a:pt x="141" y="83"/>
                    <a:pt x="142" y="82"/>
                  </a:cubicBezTo>
                  <a:cubicBezTo>
                    <a:pt x="143" y="81"/>
                    <a:pt x="141" y="79"/>
                    <a:pt x="141" y="79"/>
                  </a:cubicBezTo>
                  <a:cubicBezTo>
                    <a:pt x="141" y="78"/>
                    <a:pt x="140" y="78"/>
                    <a:pt x="139" y="79"/>
                  </a:cubicBezTo>
                  <a:cubicBezTo>
                    <a:pt x="139" y="79"/>
                    <a:pt x="139" y="79"/>
                    <a:pt x="139" y="78"/>
                  </a:cubicBezTo>
                  <a:cubicBezTo>
                    <a:pt x="139" y="78"/>
                    <a:pt x="140" y="76"/>
                    <a:pt x="140" y="76"/>
                  </a:cubicBezTo>
                  <a:cubicBezTo>
                    <a:pt x="140" y="75"/>
                    <a:pt x="140" y="75"/>
                    <a:pt x="139" y="74"/>
                  </a:cubicBezTo>
                  <a:cubicBezTo>
                    <a:pt x="139" y="74"/>
                    <a:pt x="138" y="73"/>
                    <a:pt x="139" y="71"/>
                  </a:cubicBezTo>
                  <a:cubicBezTo>
                    <a:pt x="139" y="70"/>
                    <a:pt x="140" y="70"/>
                    <a:pt x="142" y="70"/>
                  </a:cubicBezTo>
                  <a:cubicBezTo>
                    <a:pt x="143" y="71"/>
                    <a:pt x="145" y="70"/>
                    <a:pt x="146" y="70"/>
                  </a:cubicBezTo>
                  <a:cubicBezTo>
                    <a:pt x="146" y="70"/>
                    <a:pt x="149" y="69"/>
                    <a:pt x="149" y="69"/>
                  </a:cubicBezTo>
                  <a:cubicBezTo>
                    <a:pt x="150" y="69"/>
                    <a:pt x="150" y="68"/>
                    <a:pt x="150" y="68"/>
                  </a:cubicBezTo>
                  <a:cubicBezTo>
                    <a:pt x="151" y="66"/>
                    <a:pt x="153" y="64"/>
                    <a:pt x="154" y="64"/>
                  </a:cubicBezTo>
                  <a:cubicBezTo>
                    <a:pt x="156" y="63"/>
                    <a:pt x="160" y="63"/>
                    <a:pt x="161" y="63"/>
                  </a:cubicBezTo>
                  <a:cubicBezTo>
                    <a:pt x="163" y="62"/>
                    <a:pt x="168" y="63"/>
                    <a:pt x="169" y="63"/>
                  </a:cubicBezTo>
                  <a:cubicBezTo>
                    <a:pt x="170" y="64"/>
                    <a:pt x="176" y="64"/>
                    <a:pt x="177" y="64"/>
                  </a:cubicBezTo>
                  <a:cubicBezTo>
                    <a:pt x="178" y="64"/>
                    <a:pt x="178" y="63"/>
                    <a:pt x="177" y="62"/>
                  </a:cubicBezTo>
                  <a:cubicBezTo>
                    <a:pt x="177" y="61"/>
                    <a:pt x="177" y="61"/>
                    <a:pt x="177" y="61"/>
                  </a:cubicBezTo>
                  <a:cubicBezTo>
                    <a:pt x="177" y="61"/>
                    <a:pt x="178" y="60"/>
                    <a:pt x="180" y="5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0" name="Freeform 819">
              <a:extLst>
                <a:ext uri="{FF2B5EF4-FFF2-40B4-BE49-F238E27FC236}">
                  <a16:creationId xmlns="" xmlns:a16="http://schemas.microsoft.com/office/drawing/2014/main" id="{494BB7B0-3E0C-4824-AC63-9E5C06BBE122}"/>
                </a:ext>
              </a:extLst>
            </p:cNvPr>
            <p:cNvSpPr>
              <a:spLocks/>
            </p:cNvSpPr>
            <p:nvPr/>
          </p:nvSpPr>
          <p:spPr bwMode="auto">
            <a:xfrm>
              <a:off x="3617164" y="3424685"/>
              <a:ext cx="112213" cy="219980"/>
            </a:xfrm>
            <a:custGeom>
              <a:avLst/>
              <a:gdLst>
                <a:gd name="T0" fmla="*/ 100 w 108"/>
                <a:gd name="T1" fmla="*/ 20 h 212"/>
                <a:gd name="T2" fmla="*/ 92 w 108"/>
                <a:gd name="T3" fmla="*/ 8 h 212"/>
                <a:gd name="T4" fmla="*/ 90 w 108"/>
                <a:gd name="T5" fmla="*/ 4 h 212"/>
                <a:gd name="T6" fmla="*/ 87 w 108"/>
                <a:gd name="T7" fmla="*/ 4 h 212"/>
                <a:gd name="T8" fmla="*/ 84 w 108"/>
                <a:gd name="T9" fmla="*/ 10 h 212"/>
                <a:gd name="T10" fmla="*/ 83 w 108"/>
                <a:gd name="T11" fmla="*/ 20 h 212"/>
                <a:gd name="T12" fmla="*/ 78 w 108"/>
                <a:gd name="T13" fmla="*/ 24 h 212"/>
                <a:gd name="T14" fmla="*/ 75 w 108"/>
                <a:gd name="T15" fmla="*/ 27 h 212"/>
                <a:gd name="T16" fmla="*/ 71 w 108"/>
                <a:gd name="T17" fmla="*/ 24 h 212"/>
                <a:gd name="T18" fmla="*/ 70 w 108"/>
                <a:gd name="T19" fmla="*/ 33 h 212"/>
                <a:gd name="T20" fmla="*/ 67 w 108"/>
                <a:gd name="T21" fmla="*/ 39 h 212"/>
                <a:gd name="T22" fmla="*/ 67 w 108"/>
                <a:gd name="T23" fmla="*/ 41 h 212"/>
                <a:gd name="T24" fmla="*/ 63 w 108"/>
                <a:gd name="T25" fmla="*/ 45 h 212"/>
                <a:gd name="T26" fmla="*/ 58 w 108"/>
                <a:gd name="T27" fmla="*/ 48 h 212"/>
                <a:gd name="T28" fmla="*/ 57 w 108"/>
                <a:gd name="T29" fmla="*/ 54 h 212"/>
                <a:gd name="T30" fmla="*/ 52 w 108"/>
                <a:gd name="T31" fmla="*/ 51 h 212"/>
                <a:gd name="T32" fmla="*/ 47 w 108"/>
                <a:gd name="T33" fmla="*/ 59 h 212"/>
                <a:gd name="T34" fmla="*/ 45 w 108"/>
                <a:gd name="T35" fmla="*/ 58 h 212"/>
                <a:gd name="T36" fmla="*/ 40 w 108"/>
                <a:gd name="T37" fmla="*/ 58 h 212"/>
                <a:gd name="T38" fmla="*/ 35 w 108"/>
                <a:gd name="T39" fmla="*/ 59 h 212"/>
                <a:gd name="T40" fmla="*/ 30 w 108"/>
                <a:gd name="T41" fmla="*/ 61 h 212"/>
                <a:gd name="T42" fmla="*/ 19 w 108"/>
                <a:gd name="T43" fmla="*/ 64 h 212"/>
                <a:gd name="T44" fmla="*/ 12 w 108"/>
                <a:gd name="T45" fmla="*/ 81 h 212"/>
                <a:gd name="T46" fmla="*/ 14 w 108"/>
                <a:gd name="T47" fmla="*/ 104 h 212"/>
                <a:gd name="T48" fmla="*/ 17 w 108"/>
                <a:gd name="T49" fmla="*/ 117 h 212"/>
                <a:gd name="T50" fmla="*/ 15 w 108"/>
                <a:gd name="T51" fmla="*/ 129 h 212"/>
                <a:gd name="T52" fmla="*/ 9 w 108"/>
                <a:gd name="T53" fmla="*/ 141 h 212"/>
                <a:gd name="T54" fmla="*/ 3 w 108"/>
                <a:gd name="T55" fmla="*/ 148 h 212"/>
                <a:gd name="T56" fmla="*/ 1 w 108"/>
                <a:gd name="T57" fmla="*/ 153 h 212"/>
                <a:gd name="T58" fmla="*/ 6 w 108"/>
                <a:gd name="T59" fmla="*/ 176 h 212"/>
                <a:gd name="T60" fmla="*/ 6 w 108"/>
                <a:gd name="T61" fmla="*/ 183 h 212"/>
                <a:gd name="T62" fmla="*/ 11 w 108"/>
                <a:gd name="T63" fmla="*/ 199 h 212"/>
                <a:gd name="T64" fmla="*/ 41 w 108"/>
                <a:gd name="T65" fmla="*/ 206 h 212"/>
                <a:gd name="T66" fmla="*/ 56 w 108"/>
                <a:gd name="T67" fmla="*/ 200 h 212"/>
                <a:gd name="T68" fmla="*/ 92 w 108"/>
                <a:gd name="T69" fmla="*/ 82 h 212"/>
                <a:gd name="T70" fmla="*/ 97 w 108"/>
                <a:gd name="T71" fmla="*/ 74 h 212"/>
                <a:gd name="T72" fmla="*/ 96 w 108"/>
                <a:gd name="T73" fmla="*/ 64 h 212"/>
                <a:gd name="T74" fmla="*/ 96 w 108"/>
                <a:gd name="T75" fmla="*/ 53 h 212"/>
                <a:gd name="T76" fmla="*/ 106 w 108"/>
                <a:gd name="T77" fmla="*/ 57 h 212"/>
                <a:gd name="T78" fmla="*/ 103 w 108"/>
                <a:gd name="T79" fmla="*/ 3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212">
                  <a:moveTo>
                    <a:pt x="103" y="33"/>
                  </a:moveTo>
                  <a:cubicBezTo>
                    <a:pt x="102" y="30"/>
                    <a:pt x="101" y="22"/>
                    <a:pt x="100" y="20"/>
                  </a:cubicBezTo>
                  <a:cubicBezTo>
                    <a:pt x="99" y="17"/>
                    <a:pt x="97" y="15"/>
                    <a:pt x="96" y="14"/>
                  </a:cubicBezTo>
                  <a:cubicBezTo>
                    <a:pt x="95" y="13"/>
                    <a:pt x="92" y="8"/>
                    <a:pt x="92" y="8"/>
                  </a:cubicBezTo>
                  <a:cubicBezTo>
                    <a:pt x="91" y="7"/>
                    <a:pt x="91" y="6"/>
                    <a:pt x="90" y="6"/>
                  </a:cubicBezTo>
                  <a:cubicBezTo>
                    <a:pt x="89" y="5"/>
                    <a:pt x="89" y="4"/>
                    <a:pt x="90" y="4"/>
                  </a:cubicBezTo>
                  <a:cubicBezTo>
                    <a:pt x="91" y="3"/>
                    <a:pt x="90" y="1"/>
                    <a:pt x="89" y="1"/>
                  </a:cubicBezTo>
                  <a:cubicBezTo>
                    <a:pt x="89" y="0"/>
                    <a:pt x="88" y="2"/>
                    <a:pt x="87" y="4"/>
                  </a:cubicBezTo>
                  <a:cubicBezTo>
                    <a:pt x="86" y="5"/>
                    <a:pt x="85" y="6"/>
                    <a:pt x="83" y="7"/>
                  </a:cubicBezTo>
                  <a:cubicBezTo>
                    <a:pt x="82" y="7"/>
                    <a:pt x="83" y="8"/>
                    <a:pt x="84" y="10"/>
                  </a:cubicBezTo>
                  <a:cubicBezTo>
                    <a:pt x="84" y="13"/>
                    <a:pt x="85" y="14"/>
                    <a:pt x="84" y="16"/>
                  </a:cubicBezTo>
                  <a:cubicBezTo>
                    <a:pt x="83" y="17"/>
                    <a:pt x="83" y="18"/>
                    <a:pt x="83" y="20"/>
                  </a:cubicBezTo>
                  <a:cubicBezTo>
                    <a:pt x="83" y="22"/>
                    <a:pt x="80" y="22"/>
                    <a:pt x="79" y="22"/>
                  </a:cubicBezTo>
                  <a:cubicBezTo>
                    <a:pt x="78" y="22"/>
                    <a:pt x="79" y="23"/>
                    <a:pt x="78" y="24"/>
                  </a:cubicBezTo>
                  <a:cubicBezTo>
                    <a:pt x="78" y="24"/>
                    <a:pt x="77" y="24"/>
                    <a:pt x="76" y="24"/>
                  </a:cubicBezTo>
                  <a:cubicBezTo>
                    <a:pt x="76" y="24"/>
                    <a:pt x="75" y="26"/>
                    <a:pt x="75" y="27"/>
                  </a:cubicBezTo>
                  <a:cubicBezTo>
                    <a:pt x="74" y="29"/>
                    <a:pt x="73" y="26"/>
                    <a:pt x="73" y="25"/>
                  </a:cubicBezTo>
                  <a:cubicBezTo>
                    <a:pt x="72" y="25"/>
                    <a:pt x="72" y="24"/>
                    <a:pt x="71" y="24"/>
                  </a:cubicBezTo>
                  <a:cubicBezTo>
                    <a:pt x="69" y="24"/>
                    <a:pt x="70" y="28"/>
                    <a:pt x="71" y="31"/>
                  </a:cubicBezTo>
                  <a:cubicBezTo>
                    <a:pt x="72" y="34"/>
                    <a:pt x="71" y="34"/>
                    <a:pt x="70" y="33"/>
                  </a:cubicBezTo>
                  <a:cubicBezTo>
                    <a:pt x="70" y="32"/>
                    <a:pt x="69" y="35"/>
                    <a:pt x="68" y="35"/>
                  </a:cubicBezTo>
                  <a:cubicBezTo>
                    <a:pt x="68" y="34"/>
                    <a:pt x="67" y="37"/>
                    <a:pt x="67" y="39"/>
                  </a:cubicBezTo>
                  <a:cubicBezTo>
                    <a:pt x="66" y="40"/>
                    <a:pt x="69" y="40"/>
                    <a:pt x="70" y="41"/>
                  </a:cubicBezTo>
                  <a:cubicBezTo>
                    <a:pt x="72" y="41"/>
                    <a:pt x="69" y="41"/>
                    <a:pt x="67" y="41"/>
                  </a:cubicBezTo>
                  <a:cubicBezTo>
                    <a:pt x="66" y="41"/>
                    <a:pt x="65" y="42"/>
                    <a:pt x="64" y="44"/>
                  </a:cubicBezTo>
                  <a:cubicBezTo>
                    <a:pt x="63" y="46"/>
                    <a:pt x="62" y="46"/>
                    <a:pt x="63" y="45"/>
                  </a:cubicBezTo>
                  <a:cubicBezTo>
                    <a:pt x="63" y="43"/>
                    <a:pt x="63" y="43"/>
                    <a:pt x="62" y="42"/>
                  </a:cubicBezTo>
                  <a:cubicBezTo>
                    <a:pt x="61" y="41"/>
                    <a:pt x="59" y="47"/>
                    <a:pt x="58" y="48"/>
                  </a:cubicBezTo>
                  <a:cubicBezTo>
                    <a:pt x="58" y="50"/>
                    <a:pt x="57" y="50"/>
                    <a:pt x="58" y="52"/>
                  </a:cubicBezTo>
                  <a:cubicBezTo>
                    <a:pt x="60" y="53"/>
                    <a:pt x="58" y="53"/>
                    <a:pt x="57" y="54"/>
                  </a:cubicBezTo>
                  <a:cubicBezTo>
                    <a:pt x="55" y="54"/>
                    <a:pt x="55" y="54"/>
                    <a:pt x="56" y="51"/>
                  </a:cubicBezTo>
                  <a:cubicBezTo>
                    <a:pt x="57" y="49"/>
                    <a:pt x="54" y="50"/>
                    <a:pt x="52" y="51"/>
                  </a:cubicBezTo>
                  <a:cubicBezTo>
                    <a:pt x="50" y="53"/>
                    <a:pt x="48" y="54"/>
                    <a:pt x="47" y="55"/>
                  </a:cubicBezTo>
                  <a:cubicBezTo>
                    <a:pt x="46" y="56"/>
                    <a:pt x="45" y="57"/>
                    <a:pt x="47" y="59"/>
                  </a:cubicBezTo>
                  <a:cubicBezTo>
                    <a:pt x="48" y="61"/>
                    <a:pt x="47" y="61"/>
                    <a:pt x="46" y="61"/>
                  </a:cubicBezTo>
                  <a:cubicBezTo>
                    <a:pt x="45" y="61"/>
                    <a:pt x="45" y="60"/>
                    <a:pt x="45" y="58"/>
                  </a:cubicBezTo>
                  <a:cubicBezTo>
                    <a:pt x="44" y="57"/>
                    <a:pt x="43" y="57"/>
                    <a:pt x="42" y="58"/>
                  </a:cubicBezTo>
                  <a:cubicBezTo>
                    <a:pt x="41" y="58"/>
                    <a:pt x="41" y="59"/>
                    <a:pt x="40" y="58"/>
                  </a:cubicBezTo>
                  <a:cubicBezTo>
                    <a:pt x="40" y="58"/>
                    <a:pt x="38" y="58"/>
                    <a:pt x="37" y="58"/>
                  </a:cubicBezTo>
                  <a:cubicBezTo>
                    <a:pt x="37" y="58"/>
                    <a:pt x="36" y="58"/>
                    <a:pt x="35" y="59"/>
                  </a:cubicBezTo>
                  <a:cubicBezTo>
                    <a:pt x="34" y="61"/>
                    <a:pt x="33" y="61"/>
                    <a:pt x="32" y="62"/>
                  </a:cubicBezTo>
                  <a:cubicBezTo>
                    <a:pt x="31" y="62"/>
                    <a:pt x="31" y="62"/>
                    <a:pt x="30" y="61"/>
                  </a:cubicBezTo>
                  <a:cubicBezTo>
                    <a:pt x="29" y="60"/>
                    <a:pt x="27" y="62"/>
                    <a:pt x="25" y="64"/>
                  </a:cubicBezTo>
                  <a:cubicBezTo>
                    <a:pt x="24" y="66"/>
                    <a:pt x="21" y="64"/>
                    <a:pt x="19" y="64"/>
                  </a:cubicBezTo>
                  <a:cubicBezTo>
                    <a:pt x="17" y="64"/>
                    <a:pt x="16" y="70"/>
                    <a:pt x="16" y="73"/>
                  </a:cubicBezTo>
                  <a:cubicBezTo>
                    <a:pt x="16" y="76"/>
                    <a:pt x="13" y="80"/>
                    <a:pt x="12" y="81"/>
                  </a:cubicBezTo>
                  <a:cubicBezTo>
                    <a:pt x="11" y="83"/>
                    <a:pt x="10" y="85"/>
                    <a:pt x="10" y="87"/>
                  </a:cubicBezTo>
                  <a:cubicBezTo>
                    <a:pt x="10" y="89"/>
                    <a:pt x="13" y="102"/>
                    <a:pt x="14" y="104"/>
                  </a:cubicBezTo>
                  <a:cubicBezTo>
                    <a:pt x="15" y="106"/>
                    <a:pt x="16" y="110"/>
                    <a:pt x="17" y="113"/>
                  </a:cubicBezTo>
                  <a:cubicBezTo>
                    <a:pt x="18" y="115"/>
                    <a:pt x="18" y="116"/>
                    <a:pt x="17" y="117"/>
                  </a:cubicBezTo>
                  <a:cubicBezTo>
                    <a:pt x="17" y="118"/>
                    <a:pt x="17" y="119"/>
                    <a:pt x="17" y="121"/>
                  </a:cubicBezTo>
                  <a:cubicBezTo>
                    <a:pt x="17" y="123"/>
                    <a:pt x="16" y="128"/>
                    <a:pt x="15" y="129"/>
                  </a:cubicBezTo>
                  <a:cubicBezTo>
                    <a:pt x="14" y="130"/>
                    <a:pt x="12" y="132"/>
                    <a:pt x="11" y="135"/>
                  </a:cubicBezTo>
                  <a:cubicBezTo>
                    <a:pt x="10" y="137"/>
                    <a:pt x="9" y="138"/>
                    <a:pt x="9" y="141"/>
                  </a:cubicBezTo>
                  <a:cubicBezTo>
                    <a:pt x="9" y="143"/>
                    <a:pt x="6" y="143"/>
                    <a:pt x="4" y="143"/>
                  </a:cubicBezTo>
                  <a:cubicBezTo>
                    <a:pt x="2" y="144"/>
                    <a:pt x="4" y="147"/>
                    <a:pt x="3" y="148"/>
                  </a:cubicBezTo>
                  <a:cubicBezTo>
                    <a:pt x="3" y="149"/>
                    <a:pt x="2" y="150"/>
                    <a:pt x="2" y="151"/>
                  </a:cubicBezTo>
                  <a:cubicBezTo>
                    <a:pt x="1" y="152"/>
                    <a:pt x="1" y="152"/>
                    <a:pt x="1" y="153"/>
                  </a:cubicBezTo>
                  <a:cubicBezTo>
                    <a:pt x="0" y="154"/>
                    <a:pt x="0" y="157"/>
                    <a:pt x="0" y="159"/>
                  </a:cubicBezTo>
                  <a:cubicBezTo>
                    <a:pt x="0" y="161"/>
                    <a:pt x="5" y="174"/>
                    <a:pt x="6" y="176"/>
                  </a:cubicBezTo>
                  <a:cubicBezTo>
                    <a:pt x="8" y="178"/>
                    <a:pt x="7" y="179"/>
                    <a:pt x="7" y="179"/>
                  </a:cubicBezTo>
                  <a:cubicBezTo>
                    <a:pt x="6" y="180"/>
                    <a:pt x="5" y="181"/>
                    <a:pt x="6" y="183"/>
                  </a:cubicBezTo>
                  <a:cubicBezTo>
                    <a:pt x="7" y="184"/>
                    <a:pt x="6" y="186"/>
                    <a:pt x="7" y="189"/>
                  </a:cubicBezTo>
                  <a:cubicBezTo>
                    <a:pt x="7" y="193"/>
                    <a:pt x="9" y="196"/>
                    <a:pt x="11" y="199"/>
                  </a:cubicBezTo>
                  <a:cubicBezTo>
                    <a:pt x="13" y="202"/>
                    <a:pt x="21" y="207"/>
                    <a:pt x="27" y="210"/>
                  </a:cubicBezTo>
                  <a:cubicBezTo>
                    <a:pt x="33" y="212"/>
                    <a:pt x="38" y="209"/>
                    <a:pt x="41" y="206"/>
                  </a:cubicBezTo>
                  <a:cubicBezTo>
                    <a:pt x="43" y="204"/>
                    <a:pt x="48" y="204"/>
                    <a:pt x="52" y="203"/>
                  </a:cubicBezTo>
                  <a:cubicBezTo>
                    <a:pt x="55" y="203"/>
                    <a:pt x="56" y="200"/>
                    <a:pt x="56" y="200"/>
                  </a:cubicBezTo>
                  <a:cubicBezTo>
                    <a:pt x="63" y="192"/>
                    <a:pt x="91" y="90"/>
                    <a:pt x="92" y="88"/>
                  </a:cubicBezTo>
                  <a:cubicBezTo>
                    <a:pt x="92" y="86"/>
                    <a:pt x="93" y="84"/>
                    <a:pt x="92" y="82"/>
                  </a:cubicBezTo>
                  <a:cubicBezTo>
                    <a:pt x="92" y="81"/>
                    <a:pt x="95" y="77"/>
                    <a:pt x="96" y="76"/>
                  </a:cubicBezTo>
                  <a:cubicBezTo>
                    <a:pt x="97" y="75"/>
                    <a:pt x="97" y="74"/>
                    <a:pt x="97" y="74"/>
                  </a:cubicBezTo>
                  <a:cubicBezTo>
                    <a:pt x="96" y="73"/>
                    <a:pt x="97" y="70"/>
                    <a:pt x="97" y="68"/>
                  </a:cubicBezTo>
                  <a:cubicBezTo>
                    <a:pt x="98" y="66"/>
                    <a:pt x="98" y="64"/>
                    <a:pt x="96" y="64"/>
                  </a:cubicBezTo>
                  <a:cubicBezTo>
                    <a:pt x="95" y="63"/>
                    <a:pt x="96" y="62"/>
                    <a:pt x="95" y="60"/>
                  </a:cubicBezTo>
                  <a:cubicBezTo>
                    <a:pt x="95" y="58"/>
                    <a:pt x="95" y="55"/>
                    <a:pt x="96" y="53"/>
                  </a:cubicBezTo>
                  <a:cubicBezTo>
                    <a:pt x="98" y="51"/>
                    <a:pt x="101" y="55"/>
                    <a:pt x="102" y="59"/>
                  </a:cubicBezTo>
                  <a:cubicBezTo>
                    <a:pt x="104" y="63"/>
                    <a:pt x="105" y="60"/>
                    <a:pt x="106" y="57"/>
                  </a:cubicBezTo>
                  <a:cubicBezTo>
                    <a:pt x="108" y="53"/>
                    <a:pt x="108" y="49"/>
                    <a:pt x="107" y="47"/>
                  </a:cubicBezTo>
                  <a:cubicBezTo>
                    <a:pt x="107" y="44"/>
                    <a:pt x="104" y="36"/>
                    <a:pt x="103" y="3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1" name="Freeform 820">
              <a:extLst>
                <a:ext uri="{FF2B5EF4-FFF2-40B4-BE49-F238E27FC236}">
                  <a16:creationId xmlns="" xmlns:a16="http://schemas.microsoft.com/office/drawing/2014/main" id="{B810F166-1C00-4553-86A8-B578CFE7EBAF}"/>
                </a:ext>
              </a:extLst>
            </p:cNvPr>
            <p:cNvSpPr>
              <a:spLocks/>
            </p:cNvSpPr>
            <p:nvPr/>
          </p:nvSpPr>
          <p:spPr bwMode="auto">
            <a:xfrm>
              <a:off x="3692713" y="3444683"/>
              <a:ext cx="3333" cy="2222"/>
            </a:xfrm>
            <a:custGeom>
              <a:avLst/>
              <a:gdLst>
                <a:gd name="T0" fmla="*/ 3 w 3"/>
                <a:gd name="T1" fmla="*/ 2 h 3"/>
                <a:gd name="T2" fmla="*/ 1 w 3"/>
                <a:gd name="T3" fmla="*/ 0 h 3"/>
                <a:gd name="T4" fmla="*/ 2 w 3"/>
                <a:gd name="T5" fmla="*/ 3 h 3"/>
                <a:gd name="T6" fmla="*/ 3 w 3"/>
                <a:gd name="T7" fmla="*/ 2 h 3"/>
              </a:gdLst>
              <a:ahLst/>
              <a:cxnLst>
                <a:cxn ang="0">
                  <a:pos x="T0" y="T1"/>
                </a:cxn>
                <a:cxn ang="0">
                  <a:pos x="T2" y="T3"/>
                </a:cxn>
                <a:cxn ang="0">
                  <a:pos x="T4" y="T5"/>
                </a:cxn>
                <a:cxn ang="0">
                  <a:pos x="T6" y="T7"/>
                </a:cxn>
              </a:cxnLst>
              <a:rect l="0" t="0" r="r" b="b"/>
              <a:pathLst>
                <a:path w="3" h="3">
                  <a:moveTo>
                    <a:pt x="3" y="2"/>
                  </a:moveTo>
                  <a:cubicBezTo>
                    <a:pt x="3" y="1"/>
                    <a:pt x="3" y="0"/>
                    <a:pt x="1" y="0"/>
                  </a:cubicBezTo>
                  <a:cubicBezTo>
                    <a:pt x="0" y="1"/>
                    <a:pt x="0" y="1"/>
                    <a:pt x="2" y="3"/>
                  </a:cubicBezTo>
                  <a:cubicBezTo>
                    <a:pt x="2" y="3"/>
                    <a:pt x="3" y="3"/>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2" name="Freeform 821">
              <a:extLst>
                <a:ext uri="{FF2B5EF4-FFF2-40B4-BE49-F238E27FC236}">
                  <a16:creationId xmlns="" xmlns:a16="http://schemas.microsoft.com/office/drawing/2014/main" id="{08CC0457-0A95-4184-BA79-4362F01CE352}"/>
                </a:ext>
              </a:extLst>
            </p:cNvPr>
            <p:cNvSpPr>
              <a:spLocks/>
            </p:cNvSpPr>
            <p:nvPr/>
          </p:nvSpPr>
          <p:spPr bwMode="auto">
            <a:xfrm>
              <a:off x="3530505" y="4019077"/>
              <a:ext cx="4444" cy="3333"/>
            </a:xfrm>
            <a:custGeom>
              <a:avLst/>
              <a:gdLst>
                <a:gd name="T0" fmla="*/ 2 w 5"/>
                <a:gd name="T1" fmla="*/ 0 h 3"/>
                <a:gd name="T2" fmla="*/ 1 w 5"/>
                <a:gd name="T3" fmla="*/ 2 h 3"/>
                <a:gd name="T4" fmla="*/ 2 w 5"/>
                <a:gd name="T5" fmla="*/ 2 h 3"/>
                <a:gd name="T6" fmla="*/ 4 w 5"/>
                <a:gd name="T7" fmla="*/ 0 h 3"/>
                <a:gd name="T8" fmla="*/ 2 w 5"/>
                <a:gd name="T9" fmla="*/ 0 h 3"/>
              </a:gdLst>
              <a:ahLst/>
              <a:cxnLst>
                <a:cxn ang="0">
                  <a:pos x="T0" y="T1"/>
                </a:cxn>
                <a:cxn ang="0">
                  <a:pos x="T2" y="T3"/>
                </a:cxn>
                <a:cxn ang="0">
                  <a:pos x="T4" y="T5"/>
                </a:cxn>
                <a:cxn ang="0">
                  <a:pos x="T6" y="T7"/>
                </a:cxn>
                <a:cxn ang="0">
                  <a:pos x="T8" y="T9"/>
                </a:cxn>
              </a:cxnLst>
              <a:rect l="0" t="0" r="r" b="b"/>
              <a:pathLst>
                <a:path w="5" h="3">
                  <a:moveTo>
                    <a:pt x="2" y="0"/>
                  </a:moveTo>
                  <a:cubicBezTo>
                    <a:pt x="1" y="0"/>
                    <a:pt x="0" y="1"/>
                    <a:pt x="1" y="2"/>
                  </a:cubicBezTo>
                  <a:cubicBezTo>
                    <a:pt x="1" y="2"/>
                    <a:pt x="1" y="3"/>
                    <a:pt x="2" y="2"/>
                  </a:cubicBezTo>
                  <a:cubicBezTo>
                    <a:pt x="4" y="1"/>
                    <a:pt x="5" y="1"/>
                    <a:pt x="4" y="0"/>
                  </a:cubicBezTo>
                  <a:cubicBezTo>
                    <a:pt x="3" y="0"/>
                    <a:pt x="2"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3" name="Freeform 822">
              <a:extLst>
                <a:ext uri="{FF2B5EF4-FFF2-40B4-BE49-F238E27FC236}">
                  <a16:creationId xmlns="" xmlns:a16="http://schemas.microsoft.com/office/drawing/2014/main" id="{4C4C79B1-ECE2-4EFD-94AE-405101AA9A84}"/>
                </a:ext>
              </a:extLst>
            </p:cNvPr>
            <p:cNvSpPr>
              <a:spLocks noEditPoints="1"/>
            </p:cNvSpPr>
            <p:nvPr/>
          </p:nvSpPr>
          <p:spPr bwMode="auto">
            <a:xfrm>
              <a:off x="3204978" y="3586893"/>
              <a:ext cx="252200" cy="212204"/>
            </a:xfrm>
            <a:custGeom>
              <a:avLst/>
              <a:gdLst>
                <a:gd name="T0" fmla="*/ 233 w 244"/>
                <a:gd name="T1" fmla="*/ 73 h 204"/>
                <a:gd name="T2" fmla="*/ 230 w 244"/>
                <a:gd name="T3" fmla="*/ 79 h 204"/>
                <a:gd name="T4" fmla="*/ 219 w 244"/>
                <a:gd name="T5" fmla="*/ 79 h 204"/>
                <a:gd name="T6" fmla="*/ 213 w 244"/>
                <a:gd name="T7" fmla="*/ 71 h 204"/>
                <a:gd name="T8" fmla="*/ 219 w 244"/>
                <a:gd name="T9" fmla="*/ 59 h 204"/>
                <a:gd name="T10" fmla="*/ 228 w 244"/>
                <a:gd name="T11" fmla="*/ 59 h 204"/>
                <a:gd name="T12" fmla="*/ 231 w 244"/>
                <a:gd name="T13" fmla="*/ 53 h 204"/>
                <a:gd name="T14" fmla="*/ 229 w 244"/>
                <a:gd name="T15" fmla="*/ 28 h 204"/>
                <a:gd name="T16" fmla="*/ 221 w 244"/>
                <a:gd name="T17" fmla="*/ 5 h 204"/>
                <a:gd name="T18" fmla="*/ 220 w 244"/>
                <a:gd name="T19" fmla="*/ 4 h 204"/>
                <a:gd name="T20" fmla="*/ 207 w 244"/>
                <a:gd name="T21" fmla="*/ 1 h 204"/>
                <a:gd name="T22" fmla="*/ 193 w 244"/>
                <a:gd name="T23" fmla="*/ 1 h 204"/>
                <a:gd name="T24" fmla="*/ 185 w 244"/>
                <a:gd name="T25" fmla="*/ 3 h 204"/>
                <a:gd name="T26" fmla="*/ 177 w 244"/>
                <a:gd name="T27" fmla="*/ 6 h 204"/>
                <a:gd name="T28" fmla="*/ 157 w 244"/>
                <a:gd name="T29" fmla="*/ 23 h 204"/>
                <a:gd name="T30" fmla="*/ 148 w 244"/>
                <a:gd name="T31" fmla="*/ 38 h 204"/>
                <a:gd name="T32" fmla="*/ 141 w 244"/>
                <a:gd name="T33" fmla="*/ 40 h 204"/>
                <a:gd name="T34" fmla="*/ 137 w 244"/>
                <a:gd name="T35" fmla="*/ 50 h 204"/>
                <a:gd name="T36" fmla="*/ 123 w 244"/>
                <a:gd name="T37" fmla="*/ 57 h 204"/>
                <a:gd name="T38" fmla="*/ 96 w 244"/>
                <a:gd name="T39" fmla="*/ 49 h 204"/>
                <a:gd name="T40" fmla="*/ 91 w 244"/>
                <a:gd name="T41" fmla="*/ 62 h 204"/>
                <a:gd name="T42" fmla="*/ 73 w 244"/>
                <a:gd name="T43" fmla="*/ 73 h 204"/>
                <a:gd name="T44" fmla="*/ 63 w 244"/>
                <a:gd name="T45" fmla="*/ 73 h 204"/>
                <a:gd name="T46" fmla="*/ 65 w 244"/>
                <a:gd name="T47" fmla="*/ 58 h 204"/>
                <a:gd name="T48" fmla="*/ 53 w 244"/>
                <a:gd name="T49" fmla="*/ 40 h 204"/>
                <a:gd name="T50" fmla="*/ 52 w 244"/>
                <a:gd name="T51" fmla="*/ 99 h 204"/>
                <a:gd name="T52" fmla="*/ 24 w 244"/>
                <a:gd name="T53" fmla="*/ 106 h 204"/>
                <a:gd name="T54" fmla="*/ 13 w 244"/>
                <a:gd name="T55" fmla="*/ 100 h 204"/>
                <a:gd name="T56" fmla="*/ 12 w 244"/>
                <a:gd name="T57" fmla="*/ 96 h 204"/>
                <a:gd name="T58" fmla="*/ 8 w 244"/>
                <a:gd name="T59" fmla="*/ 93 h 204"/>
                <a:gd name="T60" fmla="*/ 0 w 244"/>
                <a:gd name="T61" fmla="*/ 101 h 204"/>
                <a:gd name="T62" fmla="*/ 27 w 244"/>
                <a:gd name="T63" fmla="*/ 165 h 204"/>
                <a:gd name="T64" fmla="*/ 22 w 244"/>
                <a:gd name="T65" fmla="*/ 174 h 204"/>
                <a:gd name="T66" fmla="*/ 29 w 244"/>
                <a:gd name="T67" fmla="*/ 188 h 204"/>
                <a:gd name="T68" fmla="*/ 33 w 244"/>
                <a:gd name="T69" fmla="*/ 191 h 204"/>
                <a:gd name="T70" fmla="*/ 41 w 244"/>
                <a:gd name="T71" fmla="*/ 198 h 204"/>
                <a:gd name="T72" fmla="*/ 74 w 244"/>
                <a:gd name="T73" fmla="*/ 196 h 204"/>
                <a:gd name="T74" fmla="*/ 98 w 244"/>
                <a:gd name="T75" fmla="*/ 191 h 204"/>
                <a:gd name="T76" fmla="*/ 126 w 244"/>
                <a:gd name="T77" fmla="*/ 191 h 204"/>
                <a:gd name="T78" fmla="*/ 142 w 244"/>
                <a:gd name="T79" fmla="*/ 185 h 204"/>
                <a:gd name="T80" fmla="*/ 170 w 244"/>
                <a:gd name="T81" fmla="*/ 173 h 204"/>
                <a:gd name="T82" fmla="*/ 198 w 244"/>
                <a:gd name="T83" fmla="*/ 148 h 204"/>
                <a:gd name="T84" fmla="*/ 231 w 244"/>
                <a:gd name="T85" fmla="*/ 105 h 204"/>
                <a:gd name="T86" fmla="*/ 244 w 244"/>
                <a:gd name="T87" fmla="*/ 76 h 204"/>
                <a:gd name="T88" fmla="*/ 233 w 244"/>
                <a:gd name="T89" fmla="*/ 73 h 204"/>
                <a:gd name="T90" fmla="*/ 191 w 244"/>
                <a:gd name="T91" fmla="*/ 116 h 204"/>
                <a:gd name="T92" fmla="*/ 188 w 244"/>
                <a:gd name="T93" fmla="*/ 121 h 204"/>
                <a:gd name="T94" fmla="*/ 186 w 244"/>
                <a:gd name="T95" fmla="*/ 124 h 204"/>
                <a:gd name="T96" fmla="*/ 173 w 244"/>
                <a:gd name="T97" fmla="*/ 134 h 204"/>
                <a:gd name="T98" fmla="*/ 163 w 244"/>
                <a:gd name="T99" fmla="*/ 130 h 204"/>
                <a:gd name="T100" fmla="*/ 157 w 244"/>
                <a:gd name="T101" fmla="*/ 118 h 204"/>
                <a:gd name="T102" fmla="*/ 164 w 244"/>
                <a:gd name="T103" fmla="*/ 112 h 204"/>
                <a:gd name="T104" fmla="*/ 174 w 244"/>
                <a:gd name="T105" fmla="*/ 104 h 204"/>
                <a:gd name="T106" fmla="*/ 181 w 244"/>
                <a:gd name="T107" fmla="*/ 101 h 204"/>
                <a:gd name="T108" fmla="*/ 185 w 244"/>
                <a:gd name="T109" fmla="*/ 105 h 204"/>
                <a:gd name="T110" fmla="*/ 193 w 244"/>
                <a:gd name="T111" fmla="*/ 11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 h="204">
                  <a:moveTo>
                    <a:pt x="233" y="73"/>
                  </a:moveTo>
                  <a:cubicBezTo>
                    <a:pt x="233" y="74"/>
                    <a:pt x="233" y="75"/>
                    <a:pt x="233" y="75"/>
                  </a:cubicBezTo>
                  <a:cubicBezTo>
                    <a:pt x="233" y="75"/>
                    <a:pt x="233" y="74"/>
                    <a:pt x="233" y="73"/>
                  </a:cubicBezTo>
                  <a:cubicBezTo>
                    <a:pt x="233" y="73"/>
                    <a:pt x="232" y="73"/>
                    <a:pt x="232" y="73"/>
                  </a:cubicBezTo>
                  <a:cubicBezTo>
                    <a:pt x="231" y="73"/>
                    <a:pt x="231" y="73"/>
                    <a:pt x="231" y="73"/>
                  </a:cubicBezTo>
                  <a:cubicBezTo>
                    <a:pt x="231" y="74"/>
                    <a:pt x="230" y="78"/>
                    <a:pt x="230" y="79"/>
                  </a:cubicBezTo>
                  <a:cubicBezTo>
                    <a:pt x="230" y="79"/>
                    <a:pt x="231" y="81"/>
                    <a:pt x="230" y="80"/>
                  </a:cubicBezTo>
                  <a:cubicBezTo>
                    <a:pt x="229" y="80"/>
                    <a:pt x="220" y="80"/>
                    <a:pt x="220" y="80"/>
                  </a:cubicBezTo>
                  <a:cubicBezTo>
                    <a:pt x="220" y="80"/>
                    <a:pt x="219" y="79"/>
                    <a:pt x="219" y="79"/>
                  </a:cubicBezTo>
                  <a:cubicBezTo>
                    <a:pt x="219" y="78"/>
                    <a:pt x="215" y="73"/>
                    <a:pt x="215" y="73"/>
                  </a:cubicBezTo>
                  <a:cubicBezTo>
                    <a:pt x="215" y="73"/>
                    <a:pt x="214" y="72"/>
                    <a:pt x="214" y="72"/>
                  </a:cubicBezTo>
                  <a:cubicBezTo>
                    <a:pt x="213" y="72"/>
                    <a:pt x="213" y="71"/>
                    <a:pt x="213" y="71"/>
                  </a:cubicBezTo>
                  <a:cubicBezTo>
                    <a:pt x="213" y="71"/>
                    <a:pt x="213" y="67"/>
                    <a:pt x="213" y="67"/>
                  </a:cubicBezTo>
                  <a:cubicBezTo>
                    <a:pt x="213" y="66"/>
                    <a:pt x="217" y="61"/>
                    <a:pt x="217" y="61"/>
                  </a:cubicBezTo>
                  <a:cubicBezTo>
                    <a:pt x="217" y="61"/>
                    <a:pt x="218" y="59"/>
                    <a:pt x="219" y="59"/>
                  </a:cubicBezTo>
                  <a:cubicBezTo>
                    <a:pt x="219" y="58"/>
                    <a:pt x="221" y="57"/>
                    <a:pt x="222" y="56"/>
                  </a:cubicBezTo>
                  <a:cubicBezTo>
                    <a:pt x="222" y="56"/>
                    <a:pt x="222" y="55"/>
                    <a:pt x="223" y="56"/>
                  </a:cubicBezTo>
                  <a:cubicBezTo>
                    <a:pt x="223" y="57"/>
                    <a:pt x="227" y="59"/>
                    <a:pt x="228" y="59"/>
                  </a:cubicBezTo>
                  <a:cubicBezTo>
                    <a:pt x="228" y="59"/>
                    <a:pt x="229" y="59"/>
                    <a:pt x="230" y="59"/>
                  </a:cubicBezTo>
                  <a:cubicBezTo>
                    <a:pt x="230" y="58"/>
                    <a:pt x="231" y="57"/>
                    <a:pt x="231" y="56"/>
                  </a:cubicBezTo>
                  <a:cubicBezTo>
                    <a:pt x="231" y="55"/>
                    <a:pt x="231" y="54"/>
                    <a:pt x="231" y="53"/>
                  </a:cubicBezTo>
                  <a:cubicBezTo>
                    <a:pt x="230" y="52"/>
                    <a:pt x="231" y="49"/>
                    <a:pt x="231" y="47"/>
                  </a:cubicBezTo>
                  <a:cubicBezTo>
                    <a:pt x="231" y="45"/>
                    <a:pt x="230" y="35"/>
                    <a:pt x="230" y="33"/>
                  </a:cubicBezTo>
                  <a:cubicBezTo>
                    <a:pt x="230" y="31"/>
                    <a:pt x="229" y="29"/>
                    <a:pt x="229" y="28"/>
                  </a:cubicBezTo>
                  <a:cubicBezTo>
                    <a:pt x="228" y="27"/>
                    <a:pt x="228" y="25"/>
                    <a:pt x="226" y="23"/>
                  </a:cubicBezTo>
                  <a:cubicBezTo>
                    <a:pt x="224" y="21"/>
                    <a:pt x="224" y="18"/>
                    <a:pt x="224" y="17"/>
                  </a:cubicBezTo>
                  <a:cubicBezTo>
                    <a:pt x="224" y="15"/>
                    <a:pt x="221" y="6"/>
                    <a:pt x="221" y="5"/>
                  </a:cubicBezTo>
                  <a:cubicBezTo>
                    <a:pt x="221" y="4"/>
                    <a:pt x="220" y="4"/>
                    <a:pt x="220" y="4"/>
                  </a:cubicBezTo>
                  <a:cubicBezTo>
                    <a:pt x="220" y="5"/>
                    <a:pt x="219" y="5"/>
                    <a:pt x="219" y="5"/>
                  </a:cubicBezTo>
                  <a:cubicBezTo>
                    <a:pt x="219" y="5"/>
                    <a:pt x="220" y="5"/>
                    <a:pt x="220" y="4"/>
                  </a:cubicBezTo>
                  <a:cubicBezTo>
                    <a:pt x="220" y="3"/>
                    <a:pt x="220" y="3"/>
                    <a:pt x="220" y="3"/>
                  </a:cubicBezTo>
                  <a:cubicBezTo>
                    <a:pt x="220" y="3"/>
                    <a:pt x="216" y="2"/>
                    <a:pt x="215" y="2"/>
                  </a:cubicBezTo>
                  <a:cubicBezTo>
                    <a:pt x="215" y="2"/>
                    <a:pt x="209" y="1"/>
                    <a:pt x="207" y="1"/>
                  </a:cubicBezTo>
                  <a:cubicBezTo>
                    <a:pt x="204" y="1"/>
                    <a:pt x="196" y="0"/>
                    <a:pt x="195" y="0"/>
                  </a:cubicBezTo>
                  <a:cubicBezTo>
                    <a:pt x="194" y="0"/>
                    <a:pt x="193" y="0"/>
                    <a:pt x="192" y="0"/>
                  </a:cubicBezTo>
                  <a:cubicBezTo>
                    <a:pt x="193" y="1"/>
                    <a:pt x="193" y="1"/>
                    <a:pt x="193" y="1"/>
                  </a:cubicBezTo>
                  <a:cubicBezTo>
                    <a:pt x="193" y="1"/>
                    <a:pt x="193" y="1"/>
                    <a:pt x="192" y="0"/>
                  </a:cubicBezTo>
                  <a:cubicBezTo>
                    <a:pt x="191" y="0"/>
                    <a:pt x="190" y="0"/>
                    <a:pt x="189" y="0"/>
                  </a:cubicBezTo>
                  <a:cubicBezTo>
                    <a:pt x="186" y="1"/>
                    <a:pt x="185" y="3"/>
                    <a:pt x="185" y="3"/>
                  </a:cubicBezTo>
                  <a:cubicBezTo>
                    <a:pt x="185" y="3"/>
                    <a:pt x="185" y="4"/>
                    <a:pt x="185" y="4"/>
                  </a:cubicBezTo>
                  <a:cubicBezTo>
                    <a:pt x="185" y="4"/>
                    <a:pt x="183" y="5"/>
                    <a:pt x="182" y="5"/>
                  </a:cubicBezTo>
                  <a:cubicBezTo>
                    <a:pt x="181" y="5"/>
                    <a:pt x="179" y="6"/>
                    <a:pt x="177" y="6"/>
                  </a:cubicBezTo>
                  <a:cubicBezTo>
                    <a:pt x="175" y="7"/>
                    <a:pt x="171" y="13"/>
                    <a:pt x="170" y="13"/>
                  </a:cubicBezTo>
                  <a:cubicBezTo>
                    <a:pt x="170" y="14"/>
                    <a:pt x="169" y="14"/>
                    <a:pt x="169" y="14"/>
                  </a:cubicBezTo>
                  <a:cubicBezTo>
                    <a:pt x="169" y="14"/>
                    <a:pt x="158" y="22"/>
                    <a:pt x="157" y="23"/>
                  </a:cubicBezTo>
                  <a:cubicBezTo>
                    <a:pt x="156" y="24"/>
                    <a:pt x="156" y="23"/>
                    <a:pt x="156" y="26"/>
                  </a:cubicBezTo>
                  <a:cubicBezTo>
                    <a:pt x="155" y="28"/>
                    <a:pt x="154" y="31"/>
                    <a:pt x="154" y="33"/>
                  </a:cubicBezTo>
                  <a:cubicBezTo>
                    <a:pt x="153" y="34"/>
                    <a:pt x="149" y="37"/>
                    <a:pt x="148" y="38"/>
                  </a:cubicBezTo>
                  <a:cubicBezTo>
                    <a:pt x="147" y="38"/>
                    <a:pt x="147" y="38"/>
                    <a:pt x="147" y="38"/>
                  </a:cubicBezTo>
                  <a:cubicBezTo>
                    <a:pt x="146" y="39"/>
                    <a:pt x="144" y="39"/>
                    <a:pt x="144" y="39"/>
                  </a:cubicBezTo>
                  <a:cubicBezTo>
                    <a:pt x="143" y="39"/>
                    <a:pt x="142" y="39"/>
                    <a:pt x="141" y="40"/>
                  </a:cubicBezTo>
                  <a:cubicBezTo>
                    <a:pt x="139" y="40"/>
                    <a:pt x="140" y="41"/>
                    <a:pt x="140" y="41"/>
                  </a:cubicBezTo>
                  <a:cubicBezTo>
                    <a:pt x="140" y="41"/>
                    <a:pt x="140" y="41"/>
                    <a:pt x="140" y="42"/>
                  </a:cubicBezTo>
                  <a:cubicBezTo>
                    <a:pt x="139" y="43"/>
                    <a:pt x="138" y="49"/>
                    <a:pt x="137" y="50"/>
                  </a:cubicBezTo>
                  <a:cubicBezTo>
                    <a:pt x="136" y="52"/>
                    <a:pt x="134" y="54"/>
                    <a:pt x="133" y="55"/>
                  </a:cubicBezTo>
                  <a:cubicBezTo>
                    <a:pt x="132" y="56"/>
                    <a:pt x="131" y="56"/>
                    <a:pt x="130" y="56"/>
                  </a:cubicBezTo>
                  <a:cubicBezTo>
                    <a:pt x="128" y="56"/>
                    <a:pt x="125" y="56"/>
                    <a:pt x="123" y="57"/>
                  </a:cubicBezTo>
                  <a:cubicBezTo>
                    <a:pt x="121" y="57"/>
                    <a:pt x="118" y="55"/>
                    <a:pt x="117" y="55"/>
                  </a:cubicBezTo>
                  <a:cubicBezTo>
                    <a:pt x="115" y="54"/>
                    <a:pt x="105" y="51"/>
                    <a:pt x="102" y="49"/>
                  </a:cubicBezTo>
                  <a:cubicBezTo>
                    <a:pt x="100" y="48"/>
                    <a:pt x="98" y="48"/>
                    <a:pt x="96" y="49"/>
                  </a:cubicBezTo>
                  <a:cubicBezTo>
                    <a:pt x="95" y="51"/>
                    <a:pt x="94" y="54"/>
                    <a:pt x="94" y="55"/>
                  </a:cubicBezTo>
                  <a:cubicBezTo>
                    <a:pt x="94" y="56"/>
                    <a:pt x="93" y="59"/>
                    <a:pt x="93" y="60"/>
                  </a:cubicBezTo>
                  <a:cubicBezTo>
                    <a:pt x="92" y="61"/>
                    <a:pt x="91" y="62"/>
                    <a:pt x="91" y="62"/>
                  </a:cubicBezTo>
                  <a:cubicBezTo>
                    <a:pt x="91" y="62"/>
                    <a:pt x="80" y="72"/>
                    <a:pt x="78" y="73"/>
                  </a:cubicBezTo>
                  <a:cubicBezTo>
                    <a:pt x="77" y="74"/>
                    <a:pt x="75" y="73"/>
                    <a:pt x="75" y="73"/>
                  </a:cubicBezTo>
                  <a:cubicBezTo>
                    <a:pt x="74" y="73"/>
                    <a:pt x="74" y="73"/>
                    <a:pt x="73" y="73"/>
                  </a:cubicBezTo>
                  <a:cubicBezTo>
                    <a:pt x="72" y="73"/>
                    <a:pt x="69" y="74"/>
                    <a:pt x="68" y="73"/>
                  </a:cubicBezTo>
                  <a:cubicBezTo>
                    <a:pt x="66" y="73"/>
                    <a:pt x="64" y="73"/>
                    <a:pt x="63" y="74"/>
                  </a:cubicBezTo>
                  <a:cubicBezTo>
                    <a:pt x="63" y="74"/>
                    <a:pt x="63" y="74"/>
                    <a:pt x="63" y="73"/>
                  </a:cubicBezTo>
                  <a:cubicBezTo>
                    <a:pt x="62" y="72"/>
                    <a:pt x="62" y="70"/>
                    <a:pt x="62" y="69"/>
                  </a:cubicBezTo>
                  <a:cubicBezTo>
                    <a:pt x="62" y="67"/>
                    <a:pt x="64" y="65"/>
                    <a:pt x="65" y="63"/>
                  </a:cubicBezTo>
                  <a:cubicBezTo>
                    <a:pt x="66" y="62"/>
                    <a:pt x="65" y="59"/>
                    <a:pt x="65" y="58"/>
                  </a:cubicBezTo>
                  <a:cubicBezTo>
                    <a:pt x="65" y="56"/>
                    <a:pt x="63" y="54"/>
                    <a:pt x="62" y="51"/>
                  </a:cubicBezTo>
                  <a:cubicBezTo>
                    <a:pt x="61" y="48"/>
                    <a:pt x="59" y="45"/>
                    <a:pt x="57" y="44"/>
                  </a:cubicBezTo>
                  <a:cubicBezTo>
                    <a:pt x="57" y="43"/>
                    <a:pt x="54" y="41"/>
                    <a:pt x="53" y="40"/>
                  </a:cubicBezTo>
                  <a:cubicBezTo>
                    <a:pt x="53" y="95"/>
                    <a:pt x="53" y="95"/>
                    <a:pt x="53" y="95"/>
                  </a:cubicBezTo>
                  <a:cubicBezTo>
                    <a:pt x="53" y="95"/>
                    <a:pt x="53" y="97"/>
                    <a:pt x="52" y="98"/>
                  </a:cubicBezTo>
                  <a:cubicBezTo>
                    <a:pt x="52" y="99"/>
                    <a:pt x="52" y="99"/>
                    <a:pt x="52" y="99"/>
                  </a:cubicBezTo>
                  <a:cubicBezTo>
                    <a:pt x="44" y="100"/>
                    <a:pt x="41" y="105"/>
                    <a:pt x="41" y="106"/>
                  </a:cubicBezTo>
                  <a:cubicBezTo>
                    <a:pt x="41" y="106"/>
                    <a:pt x="41" y="107"/>
                    <a:pt x="40" y="107"/>
                  </a:cubicBezTo>
                  <a:cubicBezTo>
                    <a:pt x="39" y="107"/>
                    <a:pt x="25" y="106"/>
                    <a:pt x="24" y="106"/>
                  </a:cubicBezTo>
                  <a:cubicBezTo>
                    <a:pt x="23" y="105"/>
                    <a:pt x="17" y="105"/>
                    <a:pt x="16" y="104"/>
                  </a:cubicBezTo>
                  <a:cubicBezTo>
                    <a:pt x="14" y="104"/>
                    <a:pt x="14" y="103"/>
                    <a:pt x="14" y="102"/>
                  </a:cubicBezTo>
                  <a:cubicBezTo>
                    <a:pt x="14" y="101"/>
                    <a:pt x="14" y="101"/>
                    <a:pt x="13" y="100"/>
                  </a:cubicBezTo>
                  <a:cubicBezTo>
                    <a:pt x="13" y="100"/>
                    <a:pt x="13" y="99"/>
                    <a:pt x="13" y="99"/>
                  </a:cubicBezTo>
                  <a:cubicBezTo>
                    <a:pt x="14" y="99"/>
                    <a:pt x="14" y="99"/>
                    <a:pt x="14" y="98"/>
                  </a:cubicBezTo>
                  <a:cubicBezTo>
                    <a:pt x="14" y="97"/>
                    <a:pt x="13" y="96"/>
                    <a:pt x="12" y="96"/>
                  </a:cubicBezTo>
                  <a:cubicBezTo>
                    <a:pt x="11" y="95"/>
                    <a:pt x="11" y="94"/>
                    <a:pt x="11" y="94"/>
                  </a:cubicBezTo>
                  <a:cubicBezTo>
                    <a:pt x="11" y="93"/>
                    <a:pt x="10" y="93"/>
                    <a:pt x="10" y="93"/>
                  </a:cubicBezTo>
                  <a:cubicBezTo>
                    <a:pt x="9" y="93"/>
                    <a:pt x="8" y="93"/>
                    <a:pt x="8" y="93"/>
                  </a:cubicBezTo>
                  <a:cubicBezTo>
                    <a:pt x="7" y="93"/>
                    <a:pt x="7" y="93"/>
                    <a:pt x="6" y="94"/>
                  </a:cubicBezTo>
                  <a:cubicBezTo>
                    <a:pt x="6" y="94"/>
                    <a:pt x="6" y="94"/>
                    <a:pt x="5" y="95"/>
                  </a:cubicBezTo>
                  <a:cubicBezTo>
                    <a:pt x="4" y="96"/>
                    <a:pt x="1" y="100"/>
                    <a:pt x="0" y="101"/>
                  </a:cubicBezTo>
                  <a:cubicBezTo>
                    <a:pt x="1" y="102"/>
                    <a:pt x="1" y="102"/>
                    <a:pt x="2" y="103"/>
                  </a:cubicBezTo>
                  <a:cubicBezTo>
                    <a:pt x="2" y="105"/>
                    <a:pt x="18" y="141"/>
                    <a:pt x="24" y="150"/>
                  </a:cubicBezTo>
                  <a:cubicBezTo>
                    <a:pt x="24" y="150"/>
                    <a:pt x="29" y="159"/>
                    <a:pt x="27" y="165"/>
                  </a:cubicBezTo>
                  <a:cubicBezTo>
                    <a:pt x="27" y="165"/>
                    <a:pt x="26" y="169"/>
                    <a:pt x="25" y="169"/>
                  </a:cubicBezTo>
                  <a:cubicBezTo>
                    <a:pt x="24" y="169"/>
                    <a:pt x="21" y="169"/>
                    <a:pt x="21" y="171"/>
                  </a:cubicBezTo>
                  <a:cubicBezTo>
                    <a:pt x="21" y="173"/>
                    <a:pt x="22" y="174"/>
                    <a:pt x="22" y="174"/>
                  </a:cubicBezTo>
                  <a:cubicBezTo>
                    <a:pt x="23" y="174"/>
                    <a:pt x="24" y="175"/>
                    <a:pt x="24" y="176"/>
                  </a:cubicBezTo>
                  <a:cubicBezTo>
                    <a:pt x="24" y="177"/>
                    <a:pt x="26" y="180"/>
                    <a:pt x="28" y="183"/>
                  </a:cubicBezTo>
                  <a:cubicBezTo>
                    <a:pt x="29" y="185"/>
                    <a:pt x="30" y="186"/>
                    <a:pt x="29" y="188"/>
                  </a:cubicBezTo>
                  <a:cubicBezTo>
                    <a:pt x="28" y="190"/>
                    <a:pt x="28" y="193"/>
                    <a:pt x="30" y="194"/>
                  </a:cubicBezTo>
                  <a:cubicBezTo>
                    <a:pt x="31" y="195"/>
                    <a:pt x="31" y="194"/>
                    <a:pt x="31" y="194"/>
                  </a:cubicBezTo>
                  <a:cubicBezTo>
                    <a:pt x="31" y="193"/>
                    <a:pt x="31" y="192"/>
                    <a:pt x="33" y="191"/>
                  </a:cubicBezTo>
                  <a:cubicBezTo>
                    <a:pt x="34" y="191"/>
                    <a:pt x="36" y="192"/>
                    <a:pt x="36" y="194"/>
                  </a:cubicBezTo>
                  <a:cubicBezTo>
                    <a:pt x="36" y="196"/>
                    <a:pt x="35" y="197"/>
                    <a:pt x="37" y="197"/>
                  </a:cubicBezTo>
                  <a:cubicBezTo>
                    <a:pt x="39" y="196"/>
                    <a:pt x="39" y="196"/>
                    <a:pt x="41" y="198"/>
                  </a:cubicBezTo>
                  <a:cubicBezTo>
                    <a:pt x="43" y="200"/>
                    <a:pt x="44" y="200"/>
                    <a:pt x="47" y="201"/>
                  </a:cubicBezTo>
                  <a:cubicBezTo>
                    <a:pt x="50" y="202"/>
                    <a:pt x="54" y="204"/>
                    <a:pt x="55" y="203"/>
                  </a:cubicBezTo>
                  <a:cubicBezTo>
                    <a:pt x="56" y="201"/>
                    <a:pt x="64" y="195"/>
                    <a:pt x="74" y="196"/>
                  </a:cubicBezTo>
                  <a:cubicBezTo>
                    <a:pt x="74" y="196"/>
                    <a:pt x="81" y="197"/>
                    <a:pt x="84" y="194"/>
                  </a:cubicBezTo>
                  <a:cubicBezTo>
                    <a:pt x="86" y="191"/>
                    <a:pt x="88" y="191"/>
                    <a:pt x="90" y="191"/>
                  </a:cubicBezTo>
                  <a:cubicBezTo>
                    <a:pt x="92" y="191"/>
                    <a:pt x="96" y="190"/>
                    <a:pt x="98" y="191"/>
                  </a:cubicBezTo>
                  <a:cubicBezTo>
                    <a:pt x="100" y="191"/>
                    <a:pt x="102" y="191"/>
                    <a:pt x="104" y="191"/>
                  </a:cubicBezTo>
                  <a:cubicBezTo>
                    <a:pt x="106" y="190"/>
                    <a:pt x="109" y="190"/>
                    <a:pt x="115" y="191"/>
                  </a:cubicBezTo>
                  <a:cubicBezTo>
                    <a:pt x="121" y="193"/>
                    <a:pt x="125" y="193"/>
                    <a:pt x="126" y="191"/>
                  </a:cubicBezTo>
                  <a:cubicBezTo>
                    <a:pt x="128" y="189"/>
                    <a:pt x="131" y="190"/>
                    <a:pt x="133" y="190"/>
                  </a:cubicBezTo>
                  <a:cubicBezTo>
                    <a:pt x="135" y="190"/>
                    <a:pt x="137" y="190"/>
                    <a:pt x="137" y="188"/>
                  </a:cubicBezTo>
                  <a:cubicBezTo>
                    <a:pt x="137" y="186"/>
                    <a:pt x="140" y="185"/>
                    <a:pt x="142" y="185"/>
                  </a:cubicBezTo>
                  <a:cubicBezTo>
                    <a:pt x="144" y="185"/>
                    <a:pt x="154" y="185"/>
                    <a:pt x="158" y="182"/>
                  </a:cubicBezTo>
                  <a:cubicBezTo>
                    <a:pt x="163" y="179"/>
                    <a:pt x="165" y="178"/>
                    <a:pt x="166" y="177"/>
                  </a:cubicBezTo>
                  <a:cubicBezTo>
                    <a:pt x="167" y="176"/>
                    <a:pt x="169" y="174"/>
                    <a:pt x="170" y="173"/>
                  </a:cubicBezTo>
                  <a:cubicBezTo>
                    <a:pt x="170" y="173"/>
                    <a:pt x="174" y="170"/>
                    <a:pt x="176" y="169"/>
                  </a:cubicBezTo>
                  <a:cubicBezTo>
                    <a:pt x="178" y="168"/>
                    <a:pt x="185" y="161"/>
                    <a:pt x="186" y="160"/>
                  </a:cubicBezTo>
                  <a:cubicBezTo>
                    <a:pt x="186" y="159"/>
                    <a:pt x="195" y="150"/>
                    <a:pt x="198" y="148"/>
                  </a:cubicBezTo>
                  <a:cubicBezTo>
                    <a:pt x="200" y="146"/>
                    <a:pt x="208" y="137"/>
                    <a:pt x="212" y="130"/>
                  </a:cubicBezTo>
                  <a:cubicBezTo>
                    <a:pt x="215" y="123"/>
                    <a:pt x="221" y="111"/>
                    <a:pt x="228" y="107"/>
                  </a:cubicBezTo>
                  <a:cubicBezTo>
                    <a:pt x="228" y="107"/>
                    <a:pt x="231" y="106"/>
                    <a:pt x="231" y="105"/>
                  </a:cubicBezTo>
                  <a:cubicBezTo>
                    <a:pt x="231" y="103"/>
                    <a:pt x="232" y="103"/>
                    <a:pt x="233" y="103"/>
                  </a:cubicBezTo>
                  <a:cubicBezTo>
                    <a:pt x="233" y="102"/>
                    <a:pt x="239" y="96"/>
                    <a:pt x="240" y="90"/>
                  </a:cubicBezTo>
                  <a:cubicBezTo>
                    <a:pt x="241" y="84"/>
                    <a:pt x="243" y="77"/>
                    <a:pt x="244" y="76"/>
                  </a:cubicBezTo>
                  <a:cubicBezTo>
                    <a:pt x="244" y="75"/>
                    <a:pt x="244" y="74"/>
                    <a:pt x="244" y="73"/>
                  </a:cubicBezTo>
                  <a:cubicBezTo>
                    <a:pt x="234" y="73"/>
                    <a:pt x="234" y="73"/>
                    <a:pt x="234" y="73"/>
                  </a:cubicBezTo>
                  <a:cubicBezTo>
                    <a:pt x="234" y="73"/>
                    <a:pt x="233" y="73"/>
                    <a:pt x="233" y="73"/>
                  </a:cubicBezTo>
                  <a:close/>
                  <a:moveTo>
                    <a:pt x="193" y="114"/>
                  </a:moveTo>
                  <a:cubicBezTo>
                    <a:pt x="192" y="114"/>
                    <a:pt x="191" y="116"/>
                    <a:pt x="191" y="116"/>
                  </a:cubicBezTo>
                  <a:cubicBezTo>
                    <a:pt x="191" y="116"/>
                    <a:pt x="191" y="116"/>
                    <a:pt x="191" y="116"/>
                  </a:cubicBezTo>
                  <a:cubicBezTo>
                    <a:pt x="191" y="117"/>
                    <a:pt x="190" y="117"/>
                    <a:pt x="190" y="117"/>
                  </a:cubicBezTo>
                  <a:cubicBezTo>
                    <a:pt x="190" y="118"/>
                    <a:pt x="189" y="120"/>
                    <a:pt x="189" y="120"/>
                  </a:cubicBezTo>
                  <a:cubicBezTo>
                    <a:pt x="189" y="120"/>
                    <a:pt x="188" y="120"/>
                    <a:pt x="188" y="121"/>
                  </a:cubicBezTo>
                  <a:cubicBezTo>
                    <a:pt x="188" y="121"/>
                    <a:pt x="189" y="122"/>
                    <a:pt x="189" y="122"/>
                  </a:cubicBezTo>
                  <a:cubicBezTo>
                    <a:pt x="189" y="122"/>
                    <a:pt x="189" y="123"/>
                    <a:pt x="188" y="123"/>
                  </a:cubicBezTo>
                  <a:cubicBezTo>
                    <a:pt x="188" y="123"/>
                    <a:pt x="187" y="124"/>
                    <a:pt x="186" y="124"/>
                  </a:cubicBezTo>
                  <a:cubicBezTo>
                    <a:pt x="186" y="124"/>
                    <a:pt x="177" y="127"/>
                    <a:pt x="177" y="127"/>
                  </a:cubicBezTo>
                  <a:cubicBezTo>
                    <a:pt x="177" y="127"/>
                    <a:pt x="177" y="127"/>
                    <a:pt x="176" y="128"/>
                  </a:cubicBezTo>
                  <a:cubicBezTo>
                    <a:pt x="176" y="128"/>
                    <a:pt x="173" y="134"/>
                    <a:pt x="173" y="134"/>
                  </a:cubicBezTo>
                  <a:cubicBezTo>
                    <a:pt x="173" y="134"/>
                    <a:pt x="173" y="135"/>
                    <a:pt x="172" y="135"/>
                  </a:cubicBezTo>
                  <a:cubicBezTo>
                    <a:pt x="171" y="135"/>
                    <a:pt x="171" y="135"/>
                    <a:pt x="170" y="134"/>
                  </a:cubicBezTo>
                  <a:cubicBezTo>
                    <a:pt x="170" y="134"/>
                    <a:pt x="164" y="130"/>
                    <a:pt x="163" y="130"/>
                  </a:cubicBezTo>
                  <a:cubicBezTo>
                    <a:pt x="162" y="129"/>
                    <a:pt x="162" y="129"/>
                    <a:pt x="162" y="128"/>
                  </a:cubicBezTo>
                  <a:cubicBezTo>
                    <a:pt x="161" y="127"/>
                    <a:pt x="159" y="123"/>
                    <a:pt x="159" y="122"/>
                  </a:cubicBezTo>
                  <a:cubicBezTo>
                    <a:pt x="158" y="122"/>
                    <a:pt x="157" y="119"/>
                    <a:pt x="157" y="118"/>
                  </a:cubicBezTo>
                  <a:cubicBezTo>
                    <a:pt x="158" y="117"/>
                    <a:pt x="159" y="117"/>
                    <a:pt x="160" y="117"/>
                  </a:cubicBezTo>
                  <a:cubicBezTo>
                    <a:pt x="160" y="117"/>
                    <a:pt x="161" y="116"/>
                    <a:pt x="161" y="116"/>
                  </a:cubicBezTo>
                  <a:cubicBezTo>
                    <a:pt x="162" y="115"/>
                    <a:pt x="164" y="113"/>
                    <a:pt x="164" y="112"/>
                  </a:cubicBezTo>
                  <a:cubicBezTo>
                    <a:pt x="165" y="112"/>
                    <a:pt x="167" y="109"/>
                    <a:pt x="167" y="108"/>
                  </a:cubicBezTo>
                  <a:cubicBezTo>
                    <a:pt x="167" y="108"/>
                    <a:pt x="167" y="107"/>
                    <a:pt x="168" y="107"/>
                  </a:cubicBezTo>
                  <a:cubicBezTo>
                    <a:pt x="168" y="107"/>
                    <a:pt x="174" y="104"/>
                    <a:pt x="174" y="104"/>
                  </a:cubicBezTo>
                  <a:cubicBezTo>
                    <a:pt x="175" y="103"/>
                    <a:pt x="175" y="103"/>
                    <a:pt x="176" y="103"/>
                  </a:cubicBezTo>
                  <a:cubicBezTo>
                    <a:pt x="177" y="102"/>
                    <a:pt x="179" y="101"/>
                    <a:pt x="179" y="101"/>
                  </a:cubicBezTo>
                  <a:cubicBezTo>
                    <a:pt x="180" y="101"/>
                    <a:pt x="181" y="101"/>
                    <a:pt x="181" y="101"/>
                  </a:cubicBezTo>
                  <a:cubicBezTo>
                    <a:pt x="182" y="102"/>
                    <a:pt x="183" y="104"/>
                    <a:pt x="183" y="104"/>
                  </a:cubicBezTo>
                  <a:cubicBezTo>
                    <a:pt x="183" y="104"/>
                    <a:pt x="184" y="104"/>
                    <a:pt x="184" y="104"/>
                  </a:cubicBezTo>
                  <a:cubicBezTo>
                    <a:pt x="184" y="104"/>
                    <a:pt x="185" y="104"/>
                    <a:pt x="185" y="105"/>
                  </a:cubicBezTo>
                  <a:cubicBezTo>
                    <a:pt x="186" y="105"/>
                    <a:pt x="190" y="109"/>
                    <a:pt x="191" y="109"/>
                  </a:cubicBezTo>
                  <a:cubicBezTo>
                    <a:pt x="191" y="109"/>
                    <a:pt x="191" y="110"/>
                    <a:pt x="192" y="110"/>
                  </a:cubicBezTo>
                  <a:cubicBezTo>
                    <a:pt x="192" y="110"/>
                    <a:pt x="193" y="113"/>
                    <a:pt x="193" y="113"/>
                  </a:cubicBezTo>
                  <a:cubicBezTo>
                    <a:pt x="193" y="113"/>
                    <a:pt x="193" y="114"/>
                    <a:pt x="193" y="11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4" name="Freeform 823">
              <a:extLst>
                <a:ext uri="{FF2B5EF4-FFF2-40B4-BE49-F238E27FC236}">
                  <a16:creationId xmlns="" xmlns:a16="http://schemas.microsoft.com/office/drawing/2014/main" id="{E4B88013-0039-47B1-81AE-9CCFA05CDEFE}"/>
                </a:ext>
              </a:extLst>
            </p:cNvPr>
            <p:cNvSpPr>
              <a:spLocks/>
            </p:cNvSpPr>
            <p:nvPr/>
          </p:nvSpPr>
          <p:spPr bwMode="auto">
            <a:xfrm>
              <a:off x="3080545" y="3181373"/>
              <a:ext cx="11110" cy="8888"/>
            </a:xfrm>
            <a:custGeom>
              <a:avLst/>
              <a:gdLst>
                <a:gd name="T0" fmla="*/ 8 w 11"/>
                <a:gd name="T1" fmla="*/ 0 h 8"/>
                <a:gd name="T2" fmla="*/ 4 w 11"/>
                <a:gd name="T3" fmla="*/ 2 h 8"/>
                <a:gd name="T4" fmla="*/ 3 w 11"/>
                <a:gd name="T5" fmla="*/ 4 h 8"/>
                <a:gd name="T6" fmla="*/ 1 w 11"/>
                <a:gd name="T7" fmla="*/ 6 h 8"/>
                <a:gd name="T8" fmla="*/ 2 w 11"/>
                <a:gd name="T9" fmla="*/ 8 h 8"/>
                <a:gd name="T10" fmla="*/ 6 w 11"/>
                <a:gd name="T11" fmla="*/ 7 h 8"/>
                <a:gd name="T12" fmla="*/ 8 w 1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8" y="0"/>
                  </a:moveTo>
                  <a:cubicBezTo>
                    <a:pt x="6" y="1"/>
                    <a:pt x="4" y="1"/>
                    <a:pt x="4" y="2"/>
                  </a:cubicBezTo>
                  <a:cubicBezTo>
                    <a:pt x="3" y="4"/>
                    <a:pt x="4" y="5"/>
                    <a:pt x="3" y="4"/>
                  </a:cubicBezTo>
                  <a:cubicBezTo>
                    <a:pt x="2" y="4"/>
                    <a:pt x="1" y="3"/>
                    <a:pt x="1" y="6"/>
                  </a:cubicBezTo>
                  <a:cubicBezTo>
                    <a:pt x="1" y="6"/>
                    <a:pt x="0" y="7"/>
                    <a:pt x="2" y="8"/>
                  </a:cubicBezTo>
                  <a:cubicBezTo>
                    <a:pt x="3" y="8"/>
                    <a:pt x="5" y="8"/>
                    <a:pt x="6" y="7"/>
                  </a:cubicBezTo>
                  <a:cubicBezTo>
                    <a:pt x="7" y="6"/>
                    <a:pt x="11" y="0"/>
                    <a:pt x="8"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5" name="Freeform 824">
              <a:extLst>
                <a:ext uri="{FF2B5EF4-FFF2-40B4-BE49-F238E27FC236}">
                  <a16:creationId xmlns="" xmlns:a16="http://schemas.microsoft.com/office/drawing/2014/main" id="{B6EEA615-25D5-41F1-B17E-F551A4EB1000}"/>
                </a:ext>
              </a:extLst>
            </p:cNvPr>
            <p:cNvSpPr>
              <a:spLocks/>
            </p:cNvSpPr>
            <p:nvPr/>
          </p:nvSpPr>
          <p:spPr bwMode="auto">
            <a:xfrm>
              <a:off x="3051658" y="3233591"/>
              <a:ext cx="4444" cy="6666"/>
            </a:xfrm>
            <a:custGeom>
              <a:avLst/>
              <a:gdLst>
                <a:gd name="T0" fmla="*/ 0 w 5"/>
                <a:gd name="T1" fmla="*/ 3 h 6"/>
                <a:gd name="T2" fmla="*/ 2 w 5"/>
                <a:gd name="T3" fmla="*/ 5 h 6"/>
                <a:gd name="T4" fmla="*/ 4 w 5"/>
                <a:gd name="T5" fmla="*/ 1 h 6"/>
                <a:gd name="T6" fmla="*/ 0 w 5"/>
                <a:gd name="T7" fmla="*/ 3 h 6"/>
              </a:gdLst>
              <a:ahLst/>
              <a:cxnLst>
                <a:cxn ang="0">
                  <a:pos x="T0" y="T1"/>
                </a:cxn>
                <a:cxn ang="0">
                  <a:pos x="T2" y="T3"/>
                </a:cxn>
                <a:cxn ang="0">
                  <a:pos x="T4" y="T5"/>
                </a:cxn>
                <a:cxn ang="0">
                  <a:pos x="T6" y="T7"/>
                </a:cxn>
              </a:cxnLst>
              <a:rect l="0" t="0" r="r" b="b"/>
              <a:pathLst>
                <a:path w="5" h="6">
                  <a:moveTo>
                    <a:pt x="0" y="3"/>
                  </a:moveTo>
                  <a:cubicBezTo>
                    <a:pt x="0" y="3"/>
                    <a:pt x="0" y="6"/>
                    <a:pt x="2" y="5"/>
                  </a:cubicBezTo>
                  <a:cubicBezTo>
                    <a:pt x="4" y="3"/>
                    <a:pt x="5" y="2"/>
                    <a:pt x="4" y="1"/>
                  </a:cubicBezTo>
                  <a:cubicBezTo>
                    <a:pt x="3" y="0"/>
                    <a:pt x="0" y="0"/>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6" name="Freeform 825">
              <a:extLst>
                <a:ext uri="{FF2B5EF4-FFF2-40B4-BE49-F238E27FC236}">
                  <a16:creationId xmlns="" xmlns:a16="http://schemas.microsoft.com/office/drawing/2014/main" id="{7787A7B9-F2AA-4C61-B20F-D1C8514FB60D}"/>
                </a:ext>
              </a:extLst>
            </p:cNvPr>
            <p:cNvSpPr>
              <a:spLocks/>
            </p:cNvSpPr>
            <p:nvPr/>
          </p:nvSpPr>
          <p:spPr bwMode="auto">
            <a:xfrm>
              <a:off x="3096099" y="3203593"/>
              <a:ext cx="29998" cy="21110"/>
            </a:xfrm>
            <a:custGeom>
              <a:avLst/>
              <a:gdLst>
                <a:gd name="T0" fmla="*/ 11 w 29"/>
                <a:gd name="T1" fmla="*/ 3 h 20"/>
                <a:gd name="T2" fmla="*/ 7 w 29"/>
                <a:gd name="T3" fmla="*/ 0 h 20"/>
                <a:gd name="T4" fmla="*/ 6 w 29"/>
                <a:gd name="T5" fmla="*/ 2 h 20"/>
                <a:gd name="T6" fmla="*/ 5 w 29"/>
                <a:gd name="T7" fmla="*/ 8 h 20"/>
                <a:gd name="T8" fmla="*/ 4 w 29"/>
                <a:gd name="T9" fmla="*/ 11 h 20"/>
                <a:gd name="T10" fmla="*/ 2 w 29"/>
                <a:gd name="T11" fmla="*/ 13 h 20"/>
                <a:gd name="T12" fmla="*/ 0 w 29"/>
                <a:gd name="T13" fmla="*/ 18 h 20"/>
                <a:gd name="T14" fmla="*/ 2 w 29"/>
                <a:gd name="T15" fmla="*/ 18 h 20"/>
                <a:gd name="T16" fmla="*/ 3 w 29"/>
                <a:gd name="T17" fmla="*/ 19 h 20"/>
                <a:gd name="T18" fmla="*/ 4 w 29"/>
                <a:gd name="T19" fmla="*/ 19 h 20"/>
                <a:gd name="T20" fmla="*/ 5 w 29"/>
                <a:gd name="T21" fmla="*/ 20 h 20"/>
                <a:gd name="T22" fmla="*/ 23 w 29"/>
                <a:gd name="T23" fmla="*/ 20 h 20"/>
                <a:gd name="T24" fmla="*/ 26 w 29"/>
                <a:gd name="T25" fmla="*/ 20 h 20"/>
                <a:gd name="T26" fmla="*/ 29 w 29"/>
                <a:gd name="T27" fmla="*/ 19 h 20"/>
                <a:gd name="T28" fmla="*/ 29 w 29"/>
                <a:gd name="T29" fmla="*/ 3 h 20"/>
                <a:gd name="T30" fmla="*/ 29 w 29"/>
                <a:gd name="T31" fmla="*/ 3 h 20"/>
                <a:gd name="T32" fmla="*/ 12 w 29"/>
                <a:gd name="T33" fmla="*/ 3 h 20"/>
                <a:gd name="T34" fmla="*/ 11 w 2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0">
                  <a:moveTo>
                    <a:pt x="11" y="3"/>
                  </a:moveTo>
                  <a:cubicBezTo>
                    <a:pt x="7" y="0"/>
                    <a:pt x="7" y="0"/>
                    <a:pt x="7" y="0"/>
                  </a:cubicBezTo>
                  <a:cubicBezTo>
                    <a:pt x="6" y="1"/>
                    <a:pt x="6" y="2"/>
                    <a:pt x="6" y="2"/>
                  </a:cubicBezTo>
                  <a:cubicBezTo>
                    <a:pt x="6" y="4"/>
                    <a:pt x="6" y="6"/>
                    <a:pt x="5" y="8"/>
                  </a:cubicBezTo>
                  <a:cubicBezTo>
                    <a:pt x="4" y="10"/>
                    <a:pt x="3" y="10"/>
                    <a:pt x="4" y="11"/>
                  </a:cubicBezTo>
                  <a:cubicBezTo>
                    <a:pt x="4" y="11"/>
                    <a:pt x="3" y="12"/>
                    <a:pt x="2" y="13"/>
                  </a:cubicBezTo>
                  <a:cubicBezTo>
                    <a:pt x="1" y="15"/>
                    <a:pt x="0" y="17"/>
                    <a:pt x="0" y="18"/>
                  </a:cubicBezTo>
                  <a:cubicBezTo>
                    <a:pt x="1" y="19"/>
                    <a:pt x="1" y="18"/>
                    <a:pt x="2" y="18"/>
                  </a:cubicBezTo>
                  <a:cubicBezTo>
                    <a:pt x="2" y="18"/>
                    <a:pt x="3" y="18"/>
                    <a:pt x="3" y="19"/>
                  </a:cubicBezTo>
                  <a:cubicBezTo>
                    <a:pt x="3" y="19"/>
                    <a:pt x="3" y="20"/>
                    <a:pt x="4" y="19"/>
                  </a:cubicBezTo>
                  <a:cubicBezTo>
                    <a:pt x="5" y="19"/>
                    <a:pt x="5" y="20"/>
                    <a:pt x="5" y="20"/>
                  </a:cubicBezTo>
                  <a:cubicBezTo>
                    <a:pt x="23" y="20"/>
                    <a:pt x="23" y="20"/>
                    <a:pt x="23" y="20"/>
                  </a:cubicBezTo>
                  <a:cubicBezTo>
                    <a:pt x="23" y="20"/>
                    <a:pt x="25" y="20"/>
                    <a:pt x="26" y="20"/>
                  </a:cubicBezTo>
                  <a:cubicBezTo>
                    <a:pt x="27" y="20"/>
                    <a:pt x="29" y="20"/>
                    <a:pt x="29" y="19"/>
                  </a:cubicBezTo>
                  <a:cubicBezTo>
                    <a:pt x="29" y="17"/>
                    <a:pt x="29" y="3"/>
                    <a:pt x="29" y="3"/>
                  </a:cubicBezTo>
                  <a:cubicBezTo>
                    <a:pt x="29" y="3"/>
                    <a:pt x="29" y="3"/>
                    <a:pt x="29" y="3"/>
                  </a:cubicBezTo>
                  <a:cubicBezTo>
                    <a:pt x="24" y="3"/>
                    <a:pt x="12" y="3"/>
                    <a:pt x="12" y="3"/>
                  </a:cubicBezTo>
                  <a:cubicBezTo>
                    <a:pt x="11" y="3"/>
                    <a:pt x="11" y="3"/>
                    <a:pt x="1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7" name="Freeform 826">
              <a:extLst>
                <a:ext uri="{FF2B5EF4-FFF2-40B4-BE49-F238E27FC236}">
                  <a16:creationId xmlns="" xmlns:a16="http://schemas.microsoft.com/office/drawing/2014/main" id="{7AF749FD-99D3-4A42-BF10-BD052289EE9D}"/>
                </a:ext>
              </a:extLst>
            </p:cNvPr>
            <p:cNvSpPr>
              <a:spLocks/>
            </p:cNvSpPr>
            <p:nvPr/>
          </p:nvSpPr>
          <p:spPr bwMode="auto">
            <a:xfrm>
              <a:off x="2752796" y="3121378"/>
              <a:ext cx="5555" cy="5555"/>
            </a:xfrm>
            <a:custGeom>
              <a:avLst/>
              <a:gdLst>
                <a:gd name="T0" fmla="*/ 3 w 6"/>
                <a:gd name="T1" fmla="*/ 0 h 5"/>
                <a:gd name="T2" fmla="*/ 2 w 6"/>
                <a:gd name="T3" fmla="*/ 1 h 5"/>
                <a:gd name="T4" fmla="*/ 5 w 6"/>
                <a:gd name="T5" fmla="*/ 4 h 5"/>
                <a:gd name="T6" fmla="*/ 6 w 6"/>
                <a:gd name="T7" fmla="*/ 2 h 5"/>
                <a:gd name="T8" fmla="*/ 3 w 6"/>
                <a:gd name="T9" fmla="*/ 0 h 5"/>
              </a:gdLst>
              <a:ahLst/>
              <a:cxnLst>
                <a:cxn ang="0">
                  <a:pos x="T0" y="T1"/>
                </a:cxn>
                <a:cxn ang="0">
                  <a:pos x="T2" y="T3"/>
                </a:cxn>
                <a:cxn ang="0">
                  <a:pos x="T4" y="T5"/>
                </a:cxn>
                <a:cxn ang="0">
                  <a:pos x="T6" y="T7"/>
                </a:cxn>
                <a:cxn ang="0">
                  <a:pos x="T8" y="T9"/>
                </a:cxn>
              </a:cxnLst>
              <a:rect l="0" t="0" r="r" b="b"/>
              <a:pathLst>
                <a:path w="6" h="5">
                  <a:moveTo>
                    <a:pt x="3" y="0"/>
                  </a:moveTo>
                  <a:cubicBezTo>
                    <a:pt x="0" y="0"/>
                    <a:pt x="2" y="1"/>
                    <a:pt x="2" y="1"/>
                  </a:cubicBezTo>
                  <a:cubicBezTo>
                    <a:pt x="2" y="1"/>
                    <a:pt x="4" y="3"/>
                    <a:pt x="5" y="4"/>
                  </a:cubicBezTo>
                  <a:cubicBezTo>
                    <a:pt x="6" y="5"/>
                    <a:pt x="6" y="3"/>
                    <a:pt x="6" y="2"/>
                  </a:cubicBezTo>
                  <a:cubicBezTo>
                    <a:pt x="6" y="1"/>
                    <a:pt x="6" y="0"/>
                    <a:pt x="3"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8" name="Freeform 827">
              <a:extLst>
                <a:ext uri="{FF2B5EF4-FFF2-40B4-BE49-F238E27FC236}">
                  <a16:creationId xmlns="" xmlns:a16="http://schemas.microsoft.com/office/drawing/2014/main" id="{B39E7986-F738-4D11-B539-AF5FA3E74B45}"/>
                </a:ext>
              </a:extLst>
            </p:cNvPr>
            <p:cNvSpPr>
              <a:spLocks/>
            </p:cNvSpPr>
            <p:nvPr/>
          </p:nvSpPr>
          <p:spPr bwMode="auto">
            <a:xfrm>
              <a:off x="2746130" y="3084715"/>
              <a:ext cx="46663" cy="48885"/>
            </a:xfrm>
            <a:custGeom>
              <a:avLst/>
              <a:gdLst>
                <a:gd name="T0" fmla="*/ 34 w 45"/>
                <a:gd name="T1" fmla="*/ 40 h 47"/>
                <a:gd name="T2" fmla="*/ 38 w 45"/>
                <a:gd name="T3" fmla="*/ 36 h 47"/>
                <a:gd name="T4" fmla="*/ 40 w 45"/>
                <a:gd name="T5" fmla="*/ 32 h 47"/>
                <a:gd name="T6" fmla="*/ 43 w 45"/>
                <a:gd name="T7" fmla="*/ 28 h 47"/>
                <a:gd name="T8" fmla="*/ 45 w 45"/>
                <a:gd name="T9" fmla="*/ 26 h 47"/>
                <a:gd name="T10" fmla="*/ 45 w 45"/>
                <a:gd name="T11" fmla="*/ 24 h 47"/>
                <a:gd name="T12" fmla="*/ 43 w 45"/>
                <a:gd name="T13" fmla="*/ 25 h 47"/>
                <a:gd name="T14" fmla="*/ 40 w 45"/>
                <a:gd name="T15" fmla="*/ 26 h 47"/>
                <a:gd name="T16" fmla="*/ 39 w 45"/>
                <a:gd name="T17" fmla="*/ 27 h 47"/>
                <a:gd name="T18" fmla="*/ 40 w 45"/>
                <a:gd name="T19" fmla="*/ 24 h 47"/>
                <a:gd name="T20" fmla="*/ 41 w 45"/>
                <a:gd name="T21" fmla="*/ 22 h 47"/>
                <a:gd name="T22" fmla="*/ 42 w 45"/>
                <a:gd name="T23" fmla="*/ 20 h 47"/>
                <a:gd name="T24" fmla="*/ 41 w 45"/>
                <a:gd name="T25" fmla="*/ 16 h 47"/>
                <a:gd name="T26" fmla="*/ 40 w 45"/>
                <a:gd name="T27" fmla="*/ 15 h 47"/>
                <a:gd name="T28" fmla="*/ 38 w 45"/>
                <a:gd name="T29" fmla="*/ 13 h 47"/>
                <a:gd name="T30" fmla="*/ 33 w 45"/>
                <a:gd name="T31" fmla="*/ 3 h 47"/>
                <a:gd name="T32" fmla="*/ 27 w 45"/>
                <a:gd name="T33" fmla="*/ 1 h 47"/>
                <a:gd name="T34" fmla="*/ 18 w 45"/>
                <a:gd name="T35" fmla="*/ 3 h 47"/>
                <a:gd name="T36" fmla="*/ 14 w 45"/>
                <a:gd name="T37" fmla="*/ 3 h 47"/>
                <a:gd name="T38" fmla="*/ 11 w 45"/>
                <a:gd name="T39" fmla="*/ 5 h 47"/>
                <a:gd name="T40" fmla="*/ 10 w 45"/>
                <a:gd name="T41" fmla="*/ 7 h 47"/>
                <a:gd name="T42" fmla="*/ 4 w 45"/>
                <a:gd name="T43" fmla="*/ 14 h 47"/>
                <a:gd name="T44" fmla="*/ 1 w 45"/>
                <a:gd name="T45" fmla="*/ 15 h 47"/>
                <a:gd name="T46" fmla="*/ 1 w 45"/>
                <a:gd name="T47" fmla="*/ 16 h 47"/>
                <a:gd name="T48" fmla="*/ 4 w 45"/>
                <a:gd name="T49" fmla="*/ 18 h 47"/>
                <a:gd name="T50" fmla="*/ 3 w 45"/>
                <a:gd name="T51" fmla="*/ 22 h 47"/>
                <a:gd name="T52" fmla="*/ 6 w 45"/>
                <a:gd name="T53" fmla="*/ 22 h 47"/>
                <a:gd name="T54" fmla="*/ 6 w 45"/>
                <a:gd name="T55" fmla="*/ 23 h 47"/>
                <a:gd name="T56" fmla="*/ 5 w 45"/>
                <a:gd name="T57" fmla="*/ 24 h 47"/>
                <a:gd name="T58" fmla="*/ 3 w 45"/>
                <a:gd name="T59" fmla="*/ 25 h 47"/>
                <a:gd name="T60" fmla="*/ 1 w 45"/>
                <a:gd name="T61" fmla="*/ 25 h 47"/>
                <a:gd name="T62" fmla="*/ 3 w 45"/>
                <a:gd name="T63" fmla="*/ 28 h 47"/>
                <a:gd name="T64" fmla="*/ 6 w 45"/>
                <a:gd name="T65" fmla="*/ 29 h 47"/>
                <a:gd name="T66" fmla="*/ 11 w 45"/>
                <a:gd name="T67" fmla="*/ 35 h 47"/>
                <a:gd name="T68" fmla="*/ 13 w 45"/>
                <a:gd name="T69" fmla="*/ 36 h 47"/>
                <a:gd name="T70" fmla="*/ 14 w 45"/>
                <a:gd name="T71" fmla="*/ 38 h 47"/>
                <a:gd name="T72" fmla="*/ 14 w 45"/>
                <a:gd name="T73" fmla="*/ 38 h 47"/>
                <a:gd name="T74" fmla="*/ 14 w 45"/>
                <a:gd name="T75" fmla="*/ 39 h 47"/>
                <a:gd name="T76" fmla="*/ 14 w 45"/>
                <a:gd name="T77" fmla="*/ 40 h 47"/>
                <a:gd name="T78" fmla="*/ 14 w 45"/>
                <a:gd name="T79" fmla="*/ 41 h 47"/>
                <a:gd name="T80" fmla="*/ 19 w 45"/>
                <a:gd name="T81" fmla="*/ 43 h 47"/>
                <a:gd name="T82" fmla="*/ 27 w 45"/>
                <a:gd name="T83" fmla="*/ 47 h 47"/>
                <a:gd name="T84" fmla="*/ 31 w 45"/>
                <a:gd name="T85" fmla="*/ 42 h 47"/>
                <a:gd name="T86" fmla="*/ 34 w 45"/>
                <a:gd name="T8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47">
                  <a:moveTo>
                    <a:pt x="34" y="40"/>
                  </a:moveTo>
                  <a:cubicBezTo>
                    <a:pt x="35" y="39"/>
                    <a:pt x="38" y="37"/>
                    <a:pt x="38" y="36"/>
                  </a:cubicBezTo>
                  <a:cubicBezTo>
                    <a:pt x="39" y="36"/>
                    <a:pt x="40" y="34"/>
                    <a:pt x="40" y="32"/>
                  </a:cubicBezTo>
                  <a:cubicBezTo>
                    <a:pt x="41" y="31"/>
                    <a:pt x="41" y="29"/>
                    <a:pt x="43" y="28"/>
                  </a:cubicBezTo>
                  <a:cubicBezTo>
                    <a:pt x="45" y="28"/>
                    <a:pt x="45" y="27"/>
                    <a:pt x="45" y="26"/>
                  </a:cubicBezTo>
                  <a:cubicBezTo>
                    <a:pt x="45" y="26"/>
                    <a:pt x="45" y="25"/>
                    <a:pt x="45" y="24"/>
                  </a:cubicBezTo>
                  <a:cubicBezTo>
                    <a:pt x="43" y="24"/>
                    <a:pt x="43" y="24"/>
                    <a:pt x="43" y="25"/>
                  </a:cubicBezTo>
                  <a:cubicBezTo>
                    <a:pt x="42" y="26"/>
                    <a:pt x="42" y="26"/>
                    <a:pt x="40" y="26"/>
                  </a:cubicBezTo>
                  <a:cubicBezTo>
                    <a:pt x="39" y="26"/>
                    <a:pt x="39" y="27"/>
                    <a:pt x="39" y="27"/>
                  </a:cubicBezTo>
                  <a:cubicBezTo>
                    <a:pt x="39" y="26"/>
                    <a:pt x="39" y="25"/>
                    <a:pt x="40" y="24"/>
                  </a:cubicBezTo>
                  <a:cubicBezTo>
                    <a:pt x="40" y="24"/>
                    <a:pt x="41" y="22"/>
                    <a:pt x="41" y="22"/>
                  </a:cubicBezTo>
                  <a:cubicBezTo>
                    <a:pt x="42" y="22"/>
                    <a:pt x="42" y="21"/>
                    <a:pt x="42" y="20"/>
                  </a:cubicBezTo>
                  <a:cubicBezTo>
                    <a:pt x="42" y="20"/>
                    <a:pt x="41" y="16"/>
                    <a:pt x="41" y="16"/>
                  </a:cubicBezTo>
                  <a:cubicBezTo>
                    <a:pt x="40" y="15"/>
                    <a:pt x="41" y="15"/>
                    <a:pt x="40" y="15"/>
                  </a:cubicBezTo>
                  <a:cubicBezTo>
                    <a:pt x="38" y="15"/>
                    <a:pt x="38" y="13"/>
                    <a:pt x="38" y="13"/>
                  </a:cubicBezTo>
                  <a:cubicBezTo>
                    <a:pt x="38" y="13"/>
                    <a:pt x="33" y="5"/>
                    <a:pt x="33" y="3"/>
                  </a:cubicBezTo>
                  <a:cubicBezTo>
                    <a:pt x="32" y="0"/>
                    <a:pt x="28" y="1"/>
                    <a:pt x="27" y="1"/>
                  </a:cubicBezTo>
                  <a:cubicBezTo>
                    <a:pt x="26" y="1"/>
                    <a:pt x="19" y="2"/>
                    <a:pt x="18" y="3"/>
                  </a:cubicBezTo>
                  <a:cubicBezTo>
                    <a:pt x="17" y="3"/>
                    <a:pt x="16" y="3"/>
                    <a:pt x="14" y="3"/>
                  </a:cubicBezTo>
                  <a:cubicBezTo>
                    <a:pt x="12" y="3"/>
                    <a:pt x="12" y="4"/>
                    <a:pt x="11" y="5"/>
                  </a:cubicBezTo>
                  <a:cubicBezTo>
                    <a:pt x="11" y="5"/>
                    <a:pt x="11" y="6"/>
                    <a:pt x="10" y="7"/>
                  </a:cubicBezTo>
                  <a:cubicBezTo>
                    <a:pt x="10" y="8"/>
                    <a:pt x="6" y="13"/>
                    <a:pt x="4" y="14"/>
                  </a:cubicBezTo>
                  <a:cubicBezTo>
                    <a:pt x="4" y="15"/>
                    <a:pt x="2" y="15"/>
                    <a:pt x="1" y="15"/>
                  </a:cubicBezTo>
                  <a:cubicBezTo>
                    <a:pt x="1" y="16"/>
                    <a:pt x="1" y="16"/>
                    <a:pt x="1" y="16"/>
                  </a:cubicBezTo>
                  <a:cubicBezTo>
                    <a:pt x="2" y="17"/>
                    <a:pt x="5" y="18"/>
                    <a:pt x="4" y="18"/>
                  </a:cubicBezTo>
                  <a:cubicBezTo>
                    <a:pt x="2" y="19"/>
                    <a:pt x="1" y="21"/>
                    <a:pt x="3" y="22"/>
                  </a:cubicBezTo>
                  <a:cubicBezTo>
                    <a:pt x="4" y="23"/>
                    <a:pt x="6" y="22"/>
                    <a:pt x="6" y="22"/>
                  </a:cubicBezTo>
                  <a:cubicBezTo>
                    <a:pt x="7" y="21"/>
                    <a:pt x="7" y="23"/>
                    <a:pt x="6" y="23"/>
                  </a:cubicBezTo>
                  <a:cubicBezTo>
                    <a:pt x="5" y="23"/>
                    <a:pt x="5" y="23"/>
                    <a:pt x="5" y="24"/>
                  </a:cubicBezTo>
                  <a:cubicBezTo>
                    <a:pt x="4" y="25"/>
                    <a:pt x="4" y="26"/>
                    <a:pt x="3" y="25"/>
                  </a:cubicBezTo>
                  <a:cubicBezTo>
                    <a:pt x="2" y="24"/>
                    <a:pt x="0" y="23"/>
                    <a:pt x="1" y="25"/>
                  </a:cubicBezTo>
                  <a:cubicBezTo>
                    <a:pt x="2" y="26"/>
                    <a:pt x="2" y="29"/>
                    <a:pt x="3" y="28"/>
                  </a:cubicBezTo>
                  <a:cubicBezTo>
                    <a:pt x="4" y="27"/>
                    <a:pt x="5" y="28"/>
                    <a:pt x="6" y="29"/>
                  </a:cubicBezTo>
                  <a:cubicBezTo>
                    <a:pt x="6" y="30"/>
                    <a:pt x="7" y="37"/>
                    <a:pt x="11" y="35"/>
                  </a:cubicBezTo>
                  <a:cubicBezTo>
                    <a:pt x="11" y="35"/>
                    <a:pt x="13" y="34"/>
                    <a:pt x="13" y="36"/>
                  </a:cubicBezTo>
                  <a:cubicBezTo>
                    <a:pt x="13" y="37"/>
                    <a:pt x="13" y="38"/>
                    <a:pt x="14" y="38"/>
                  </a:cubicBezTo>
                  <a:cubicBezTo>
                    <a:pt x="15" y="38"/>
                    <a:pt x="17" y="37"/>
                    <a:pt x="14" y="38"/>
                  </a:cubicBezTo>
                  <a:cubicBezTo>
                    <a:pt x="14" y="38"/>
                    <a:pt x="13" y="38"/>
                    <a:pt x="14" y="39"/>
                  </a:cubicBezTo>
                  <a:cubicBezTo>
                    <a:pt x="14" y="40"/>
                    <a:pt x="14" y="40"/>
                    <a:pt x="14" y="40"/>
                  </a:cubicBezTo>
                  <a:cubicBezTo>
                    <a:pt x="13" y="40"/>
                    <a:pt x="12" y="40"/>
                    <a:pt x="14" y="41"/>
                  </a:cubicBezTo>
                  <a:cubicBezTo>
                    <a:pt x="15" y="41"/>
                    <a:pt x="18" y="42"/>
                    <a:pt x="19" y="43"/>
                  </a:cubicBezTo>
                  <a:cubicBezTo>
                    <a:pt x="20" y="43"/>
                    <a:pt x="24" y="45"/>
                    <a:pt x="27" y="47"/>
                  </a:cubicBezTo>
                  <a:cubicBezTo>
                    <a:pt x="28" y="45"/>
                    <a:pt x="31" y="42"/>
                    <a:pt x="31" y="42"/>
                  </a:cubicBezTo>
                  <a:cubicBezTo>
                    <a:pt x="32" y="41"/>
                    <a:pt x="33" y="40"/>
                    <a:pt x="34" y="4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29" name="Freeform 828">
              <a:extLst>
                <a:ext uri="{FF2B5EF4-FFF2-40B4-BE49-F238E27FC236}">
                  <a16:creationId xmlns="" xmlns:a16="http://schemas.microsoft.com/office/drawing/2014/main" id="{1B6E00D7-FEF3-405E-9D84-59EEB3E8D7D1}"/>
                </a:ext>
              </a:extLst>
            </p:cNvPr>
            <p:cNvSpPr>
              <a:spLocks/>
            </p:cNvSpPr>
            <p:nvPr/>
          </p:nvSpPr>
          <p:spPr bwMode="auto">
            <a:xfrm>
              <a:off x="2720576" y="3070272"/>
              <a:ext cx="2222" cy="3333"/>
            </a:xfrm>
            <a:custGeom>
              <a:avLst/>
              <a:gdLst>
                <a:gd name="T0" fmla="*/ 0 w 2"/>
                <a:gd name="T1" fmla="*/ 1 h 4"/>
                <a:gd name="T2" fmla="*/ 1 w 2"/>
                <a:gd name="T3" fmla="*/ 1 h 4"/>
                <a:gd name="T4" fmla="*/ 0 w 2"/>
                <a:gd name="T5" fmla="*/ 1 h 4"/>
              </a:gdLst>
              <a:ahLst/>
              <a:cxnLst>
                <a:cxn ang="0">
                  <a:pos x="T0" y="T1"/>
                </a:cxn>
                <a:cxn ang="0">
                  <a:pos x="T2" y="T3"/>
                </a:cxn>
                <a:cxn ang="0">
                  <a:pos x="T4" y="T5"/>
                </a:cxn>
              </a:cxnLst>
              <a:rect l="0" t="0" r="r" b="b"/>
              <a:pathLst>
                <a:path w="2" h="4">
                  <a:moveTo>
                    <a:pt x="0" y="1"/>
                  </a:moveTo>
                  <a:cubicBezTo>
                    <a:pt x="0" y="4"/>
                    <a:pt x="1" y="3"/>
                    <a:pt x="1" y="1"/>
                  </a:cubicBezTo>
                  <a:cubicBezTo>
                    <a:pt x="2" y="0"/>
                    <a:pt x="0" y="1"/>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0" name="Freeform 829">
              <a:extLst>
                <a:ext uri="{FF2B5EF4-FFF2-40B4-BE49-F238E27FC236}">
                  <a16:creationId xmlns="" xmlns:a16="http://schemas.microsoft.com/office/drawing/2014/main" id="{232A9F5A-EBF0-412F-9D3C-ED9705C4FB51}"/>
                </a:ext>
              </a:extLst>
            </p:cNvPr>
            <p:cNvSpPr>
              <a:spLocks/>
            </p:cNvSpPr>
            <p:nvPr/>
          </p:nvSpPr>
          <p:spPr bwMode="auto">
            <a:xfrm>
              <a:off x="2720576" y="3043608"/>
              <a:ext cx="113323" cy="85548"/>
            </a:xfrm>
            <a:custGeom>
              <a:avLst/>
              <a:gdLst>
                <a:gd name="T0" fmla="*/ 76 w 109"/>
                <a:gd name="T1" fmla="*/ 62 h 82"/>
                <a:gd name="T2" fmla="*/ 83 w 109"/>
                <a:gd name="T3" fmla="*/ 69 h 82"/>
                <a:gd name="T4" fmla="*/ 82 w 109"/>
                <a:gd name="T5" fmla="*/ 79 h 82"/>
                <a:gd name="T6" fmla="*/ 88 w 109"/>
                <a:gd name="T7" fmla="*/ 82 h 82"/>
                <a:gd name="T8" fmla="*/ 96 w 109"/>
                <a:gd name="T9" fmla="*/ 75 h 82"/>
                <a:gd name="T10" fmla="*/ 101 w 109"/>
                <a:gd name="T11" fmla="*/ 76 h 82"/>
                <a:gd name="T12" fmla="*/ 103 w 109"/>
                <a:gd name="T13" fmla="*/ 69 h 82"/>
                <a:gd name="T14" fmla="*/ 103 w 109"/>
                <a:gd name="T15" fmla="*/ 68 h 82"/>
                <a:gd name="T16" fmla="*/ 102 w 109"/>
                <a:gd name="T17" fmla="*/ 62 h 82"/>
                <a:gd name="T18" fmla="*/ 107 w 109"/>
                <a:gd name="T19" fmla="*/ 64 h 82"/>
                <a:gd name="T20" fmla="*/ 107 w 109"/>
                <a:gd name="T21" fmla="*/ 59 h 82"/>
                <a:gd name="T22" fmla="*/ 105 w 109"/>
                <a:gd name="T23" fmla="*/ 57 h 82"/>
                <a:gd name="T24" fmla="*/ 106 w 109"/>
                <a:gd name="T25" fmla="*/ 49 h 82"/>
                <a:gd name="T26" fmla="*/ 101 w 109"/>
                <a:gd name="T27" fmla="*/ 45 h 82"/>
                <a:gd name="T28" fmla="*/ 104 w 109"/>
                <a:gd name="T29" fmla="*/ 38 h 82"/>
                <a:gd name="T30" fmla="*/ 98 w 109"/>
                <a:gd name="T31" fmla="*/ 24 h 82"/>
                <a:gd name="T32" fmla="*/ 94 w 109"/>
                <a:gd name="T33" fmla="*/ 25 h 82"/>
                <a:gd name="T34" fmla="*/ 98 w 109"/>
                <a:gd name="T35" fmla="*/ 19 h 82"/>
                <a:gd name="T36" fmla="*/ 92 w 109"/>
                <a:gd name="T37" fmla="*/ 13 h 82"/>
                <a:gd name="T38" fmla="*/ 87 w 109"/>
                <a:gd name="T39" fmla="*/ 3 h 82"/>
                <a:gd name="T40" fmla="*/ 84 w 109"/>
                <a:gd name="T41" fmla="*/ 5 h 82"/>
                <a:gd name="T42" fmla="*/ 79 w 109"/>
                <a:gd name="T43" fmla="*/ 9 h 82"/>
                <a:gd name="T44" fmla="*/ 72 w 109"/>
                <a:gd name="T45" fmla="*/ 8 h 82"/>
                <a:gd name="T46" fmla="*/ 64 w 109"/>
                <a:gd name="T47" fmla="*/ 11 h 82"/>
                <a:gd name="T48" fmla="*/ 56 w 109"/>
                <a:gd name="T49" fmla="*/ 10 h 82"/>
                <a:gd name="T50" fmla="*/ 52 w 109"/>
                <a:gd name="T51" fmla="*/ 7 h 82"/>
                <a:gd name="T52" fmla="*/ 37 w 109"/>
                <a:gd name="T53" fmla="*/ 4 h 82"/>
                <a:gd name="T54" fmla="*/ 23 w 109"/>
                <a:gd name="T55" fmla="*/ 0 h 82"/>
                <a:gd name="T56" fmla="*/ 19 w 109"/>
                <a:gd name="T57" fmla="*/ 6 h 82"/>
                <a:gd name="T58" fmla="*/ 18 w 109"/>
                <a:gd name="T59" fmla="*/ 10 h 82"/>
                <a:gd name="T60" fmla="*/ 17 w 109"/>
                <a:gd name="T61" fmla="*/ 15 h 82"/>
                <a:gd name="T62" fmla="*/ 6 w 109"/>
                <a:gd name="T63" fmla="*/ 17 h 82"/>
                <a:gd name="T64" fmla="*/ 1 w 109"/>
                <a:gd name="T65" fmla="*/ 25 h 82"/>
                <a:gd name="T66" fmla="*/ 5 w 109"/>
                <a:gd name="T67" fmla="*/ 30 h 82"/>
                <a:gd name="T68" fmla="*/ 6 w 109"/>
                <a:gd name="T69" fmla="*/ 32 h 82"/>
                <a:gd name="T70" fmla="*/ 11 w 109"/>
                <a:gd name="T71" fmla="*/ 38 h 82"/>
                <a:gd name="T72" fmla="*/ 18 w 109"/>
                <a:gd name="T73" fmla="*/ 42 h 82"/>
                <a:gd name="T74" fmla="*/ 20 w 109"/>
                <a:gd name="T75" fmla="*/ 45 h 82"/>
                <a:gd name="T76" fmla="*/ 25 w 109"/>
                <a:gd name="T77" fmla="*/ 52 h 82"/>
                <a:gd name="T78" fmla="*/ 29 w 109"/>
                <a:gd name="T79" fmla="*/ 53 h 82"/>
                <a:gd name="T80" fmla="*/ 39 w 109"/>
                <a:gd name="T81" fmla="*/ 42 h 82"/>
                <a:gd name="T82" fmla="*/ 58 w 109"/>
                <a:gd name="T83" fmla="*/ 42 h 82"/>
                <a:gd name="T84" fmla="*/ 66 w 109"/>
                <a:gd name="T85" fmla="*/ 55 h 82"/>
                <a:gd name="T86" fmla="*/ 65 w 109"/>
                <a:gd name="T87" fmla="*/ 63 h 82"/>
                <a:gd name="T88" fmla="*/ 68 w 109"/>
                <a:gd name="T89"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82">
                  <a:moveTo>
                    <a:pt x="70" y="63"/>
                  </a:moveTo>
                  <a:cubicBezTo>
                    <a:pt x="70" y="63"/>
                    <a:pt x="70" y="63"/>
                    <a:pt x="70" y="63"/>
                  </a:cubicBezTo>
                  <a:cubicBezTo>
                    <a:pt x="72" y="63"/>
                    <a:pt x="76" y="62"/>
                    <a:pt x="76" y="62"/>
                  </a:cubicBezTo>
                  <a:cubicBezTo>
                    <a:pt x="77" y="62"/>
                    <a:pt x="78" y="62"/>
                    <a:pt x="78" y="62"/>
                  </a:cubicBezTo>
                  <a:cubicBezTo>
                    <a:pt x="79" y="63"/>
                    <a:pt x="80" y="63"/>
                    <a:pt x="80" y="64"/>
                  </a:cubicBezTo>
                  <a:cubicBezTo>
                    <a:pt x="81" y="64"/>
                    <a:pt x="82" y="66"/>
                    <a:pt x="83" y="69"/>
                  </a:cubicBezTo>
                  <a:cubicBezTo>
                    <a:pt x="83" y="71"/>
                    <a:pt x="84" y="73"/>
                    <a:pt x="84" y="73"/>
                  </a:cubicBezTo>
                  <a:cubicBezTo>
                    <a:pt x="84" y="73"/>
                    <a:pt x="84" y="74"/>
                    <a:pt x="84" y="74"/>
                  </a:cubicBezTo>
                  <a:cubicBezTo>
                    <a:pt x="83" y="75"/>
                    <a:pt x="82" y="79"/>
                    <a:pt x="82" y="79"/>
                  </a:cubicBezTo>
                  <a:cubicBezTo>
                    <a:pt x="82" y="79"/>
                    <a:pt x="81" y="80"/>
                    <a:pt x="83" y="79"/>
                  </a:cubicBezTo>
                  <a:cubicBezTo>
                    <a:pt x="84" y="79"/>
                    <a:pt x="86" y="78"/>
                    <a:pt x="87" y="81"/>
                  </a:cubicBezTo>
                  <a:cubicBezTo>
                    <a:pt x="87" y="81"/>
                    <a:pt x="87" y="82"/>
                    <a:pt x="88" y="82"/>
                  </a:cubicBezTo>
                  <a:cubicBezTo>
                    <a:pt x="89" y="81"/>
                    <a:pt x="91" y="81"/>
                    <a:pt x="92" y="79"/>
                  </a:cubicBezTo>
                  <a:cubicBezTo>
                    <a:pt x="93" y="76"/>
                    <a:pt x="93" y="77"/>
                    <a:pt x="95" y="75"/>
                  </a:cubicBezTo>
                  <a:cubicBezTo>
                    <a:pt x="95" y="75"/>
                    <a:pt x="95" y="75"/>
                    <a:pt x="96" y="75"/>
                  </a:cubicBezTo>
                  <a:cubicBezTo>
                    <a:pt x="96" y="75"/>
                    <a:pt x="96" y="76"/>
                    <a:pt x="97" y="76"/>
                  </a:cubicBezTo>
                  <a:cubicBezTo>
                    <a:pt x="99" y="77"/>
                    <a:pt x="99" y="77"/>
                    <a:pt x="99" y="77"/>
                  </a:cubicBezTo>
                  <a:cubicBezTo>
                    <a:pt x="99" y="77"/>
                    <a:pt x="100" y="77"/>
                    <a:pt x="101" y="76"/>
                  </a:cubicBezTo>
                  <a:cubicBezTo>
                    <a:pt x="101" y="75"/>
                    <a:pt x="103" y="73"/>
                    <a:pt x="103" y="73"/>
                  </a:cubicBezTo>
                  <a:cubicBezTo>
                    <a:pt x="103" y="72"/>
                    <a:pt x="103" y="70"/>
                    <a:pt x="103" y="70"/>
                  </a:cubicBezTo>
                  <a:cubicBezTo>
                    <a:pt x="103" y="70"/>
                    <a:pt x="103" y="69"/>
                    <a:pt x="103" y="69"/>
                  </a:cubicBezTo>
                  <a:cubicBezTo>
                    <a:pt x="104" y="70"/>
                    <a:pt x="104" y="70"/>
                    <a:pt x="104" y="70"/>
                  </a:cubicBezTo>
                  <a:cubicBezTo>
                    <a:pt x="104" y="70"/>
                    <a:pt x="105" y="70"/>
                    <a:pt x="104" y="69"/>
                  </a:cubicBezTo>
                  <a:cubicBezTo>
                    <a:pt x="104" y="68"/>
                    <a:pt x="103" y="68"/>
                    <a:pt x="103" y="68"/>
                  </a:cubicBezTo>
                  <a:cubicBezTo>
                    <a:pt x="103" y="68"/>
                    <a:pt x="103" y="67"/>
                    <a:pt x="103" y="67"/>
                  </a:cubicBezTo>
                  <a:cubicBezTo>
                    <a:pt x="103" y="68"/>
                    <a:pt x="101" y="67"/>
                    <a:pt x="100" y="65"/>
                  </a:cubicBezTo>
                  <a:cubicBezTo>
                    <a:pt x="100" y="64"/>
                    <a:pt x="101" y="63"/>
                    <a:pt x="102" y="62"/>
                  </a:cubicBezTo>
                  <a:cubicBezTo>
                    <a:pt x="104" y="62"/>
                    <a:pt x="105" y="63"/>
                    <a:pt x="105" y="63"/>
                  </a:cubicBezTo>
                  <a:cubicBezTo>
                    <a:pt x="106" y="63"/>
                    <a:pt x="106" y="63"/>
                    <a:pt x="106" y="63"/>
                  </a:cubicBezTo>
                  <a:cubicBezTo>
                    <a:pt x="107" y="63"/>
                    <a:pt x="107" y="63"/>
                    <a:pt x="107" y="64"/>
                  </a:cubicBezTo>
                  <a:cubicBezTo>
                    <a:pt x="107" y="64"/>
                    <a:pt x="107" y="64"/>
                    <a:pt x="108" y="64"/>
                  </a:cubicBezTo>
                  <a:cubicBezTo>
                    <a:pt x="108" y="64"/>
                    <a:pt x="109" y="65"/>
                    <a:pt x="109" y="64"/>
                  </a:cubicBezTo>
                  <a:cubicBezTo>
                    <a:pt x="109" y="64"/>
                    <a:pt x="108" y="60"/>
                    <a:pt x="107" y="59"/>
                  </a:cubicBezTo>
                  <a:cubicBezTo>
                    <a:pt x="106" y="59"/>
                    <a:pt x="106" y="59"/>
                    <a:pt x="106" y="58"/>
                  </a:cubicBezTo>
                  <a:cubicBezTo>
                    <a:pt x="105" y="58"/>
                    <a:pt x="105" y="58"/>
                    <a:pt x="105" y="58"/>
                  </a:cubicBezTo>
                  <a:cubicBezTo>
                    <a:pt x="105" y="58"/>
                    <a:pt x="104" y="58"/>
                    <a:pt x="105" y="57"/>
                  </a:cubicBezTo>
                  <a:cubicBezTo>
                    <a:pt x="105" y="57"/>
                    <a:pt x="107" y="55"/>
                    <a:pt x="107" y="54"/>
                  </a:cubicBezTo>
                  <a:cubicBezTo>
                    <a:pt x="108" y="54"/>
                    <a:pt x="108" y="54"/>
                    <a:pt x="107" y="53"/>
                  </a:cubicBezTo>
                  <a:cubicBezTo>
                    <a:pt x="107" y="52"/>
                    <a:pt x="106" y="50"/>
                    <a:pt x="106" y="49"/>
                  </a:cubicBezTo>
                  <a:cubicBezTo>
                    <a:pt x="106" y="49"/>
                    <a:pt x="106" y="49"/>
                    <a:pt x="106" y="49"/>
                  </a:cubicBezTo>
                  <a:cubicBezTo>
                    <a:pt x="105" y="49"/>
                    <a:pt x="103" y="50"/>
                    <a:pt x="102" y="48"/>
                  </a:cubicBezTo>
                  <a:cubicBezTo>
                    <a:pt x="101" y="46"/>
                    <a:pt x="101" y="45"/>
                    <a:pt x="101" y="45"/>
                  </a:cubicBezTo>
                  <a:cubicBezTo>
                    <a:pt x="101" y="44"/>
                    <a:pt x="102" y="40"/>
                    <a:pt x="102" y="40"/>
                  </a:cubicBezTo>
                  <a:cubicBezTo>
                    <a:pt x="102" y="40"/>
                    <a:pt x="102" y="40"/>
                    <a:pt x="102" y="39"/>
                  </a:cubicBezTo>
                  <a:cubicBezTo>
                    <a:pt x="103" y="39"/>
                    <a:pt x="103" y="38"/>
                    <a:pt x="104" y="38"/>
                  </a:cubicBezTo>
                  <a:cubicBezTo>
                    <a:pt x="103" y="36"/>
                    <a:pt x="101" y="34"/>
                    <a:pt x="100" y="33"/>
                  </a:cubicBezTo>
                  <a:cubicBezTo>
                    <a:pt x="99" y="31"/>
                    <a:pt x="100" y="28"/>
                    <a:pt x="100" y="26"/>
                  </a:cubicBezTo>
                  <a:cubicBezTo>
                    <a:pt x="100" y="25"/>
                    <a:pt x="98" y="24"/>
                    <a:pt x="98" y="24"/>
                  </a:cubicBezTo>
                  <a:cubicBezTo>
                    <a:pt x="97" y="24"/>
                    <a:pt x="97" y="25"/>
                    <a:pt x="96" y="25"/>
                  </a:cubicBezTo>
                  <a:cubicBezTo>
                    <a:pt x="96" y="26"/>
                    <a:pt x="95" y="26"/>
                    <a:pt x="94" y="26"/>
                  </a:cubicBezTo>
                  <a:cubicBezTo>
                    <a:pt x="94" y="26"/>
                    <a:pt x="93" y="26"/>
                    <a:pt x="94" y="25"/>
                  </a:cubicBezTo>
                  <a:cubicBezTo>
                    <a:pt x="95" y="23"/>
                    <a:pt x="97" y="21"/>
                    <a:pt x="97" y="21"/>
                  </a:cubicBezTo>
                  <a:cubicBezTo>
                    <a:pt x="97" y="21"/>
                    <a:pt x="98" y="21"/>
                    <a:pt x="98" y="21"/>
                  </a:cubicBezTo>
                  <a:cubicBezTo>
                    <a:pt x="99" y="21"/>
                    <a:pt x="98" y="20"/>
                    <a:pt x="98" y="19"/>
                  </a:cubicBezTo>
                  <a:cubicBezTo>
                    <a:pt x="97" y="19"/>
                    <a:pt x="95" y="17"/>
                    <a:pt x="94" y="16"/>
                  </a:cubicBezTo>
                  <a:cubicBezTo>
                    <a:pt x="94" y="15"/>
                    <a:pt x="94" y="15"/>
                    <a:pt x="93" y="15"/>
                  </a:cubicBezTo>
                  <a:cubicBezTo>
                    <a:pt x="91" y="15"/>
                    <a:pt x="92" y="14"/>
                    <a:pt x="92" y="13"/>
                  </a:cubicBezTo>
                  <a:cubicBezTo>
                    <a:pt x="92" y="13"/>
                    <a:pt x="92" y="11"/>
                    <a:pt x="92" y="10"/>
                  </a:cubicBezTo>
                  <a:cubicBezTo>
                    <a:pt x="92" y="9"/>
                    <a:pt x="88" y="4"/>
                    <a:pt x="88" y="4"/>
                  </a:cubicBezTo>
                  <a:cubicBezTo>
                    <a:pt x="88" y="4"/>
                    <a:pt x="87" y="3"/>
                    <a:pt x="87" y="3"/>
                  </a:cubicBezTo>
                  <a:cubicBezTo>
                    <a:pt x="87" y="3"/>
                    <a:pt x="85" y="2"/>
                    <a:pt x="85" y="2"/>
                  </a:cubicBezTo>
                  <a:cubicBezTo>
                    <a:pt x="85" y="2"/>
                    <a:pt x="84" y="2"/>
                    <a:pt x="84" y="3"/>
                  </a:cubicBezTo>
                  <a:cubicBezTo>
                    <a:pt x="84" y="3"/>
                    <a:pt x="84" y="4"/>
                    <a:pt x="84" y="5"/>
                  </a:cubicBezTo>
                  <a:cubicBezTo>
                    <a:pt x="84" y="6"/>
                    <a:pt x="83" y="6"/>
                    <a:pt x="82" y="7"/>
                  </a:cubicBezTo>
                  <a:cubicBezTo>
                    <a:pt x="81" y="7"/>
                    <a:pt x="80" y="8"/>
                    <a:pt x="79" y="8"/>
                  </a:cubicBezTo>
                  <a:cubicBezTo>
                    <a:pt x="79" y="8"/>
                    <a:pt x="79" y="8"/>
                    <a:pt x="79" y="9"/>
                  </a:cubicBezTo>
                  <a:cubicBezTo>
                    <a:pt x="79" y="9"/>
                    <a:pt x="79" y="9"/>
                    <a:pt x="78" y="9"/>
                  </a:cubicBezTo>
                  <a:cubicBezTo>
                    <a:pt x="77" y="9"/>
                    <a:pt x="73" y="8"/>
                    <a:pt x="73" y="8"/>
                  </a:cubicBezTo>
                  <a:cubicBezTo>
                    <a:pt x="73" y="8"/>
                    <a:pt x="72" y="8"/>
                    <a:pt x="72" y="8"/>
                  </a:cubicBezTo>
                  <a:cubicBezTo>
                    <a:pt x="72" y="8"/>
                    <a:pt x="69" y="9"/>
                    <a:pt x="67" y="9"/>
                  </a:cubicBezTo>
                  <a:cubicBezTo>
                    <a:pt x="66" y="9"/>
                    <a:pt x="65" y="11"/>
                    <a:pt x="65" y="11"/>
                  </a:cubicBezTo>
                  <a:cubicBezTo>
                    <a:pt x="64" y="11"/>
                    <a:pt x="64" y="11"/>
                    <a:pt x="64" y="11"/>
                  </a:cubicBezTo>
                  <a:cubicBezTo>
                    <a:pt x="64" y="11"/>
                    <a:pt x="64" y="10"/>
                    <a:pt x="62" y="8"/>
                  </a:cubicBezTo>
                  <a:cubicBezTo>
                    <a:pt x="61" y="6"/>
                    <a:pt x="59" y="8"/>
                    <a:pt x="59" y="8"/>
                  </a:cubicBezTo>
                  <a:cubicBezTo>
                    <a:pt x="59" y="8"/>
                    <a:pt x="56" y="10"/>
                    <a:pt x="56" y="10"/>
                  </a:cubicBezTo>
                  <a:cubicBezTo>
                    <a:pt x="56" y="10"/>
                    <a:pt x="55" y="10"/>
                    <a:pt x="55" y="10"/>
                  </a:cubicBezTo>
                  <a:cubicBezTo>
                    <a:pt x="55" y="10"/>
                    <a:pt x="53" y="8"/>
                    <a:pt x="52" y="7"/>
                  </a:cubicBezTo>
                  <a:cubicBezTo>
                    <a:pt x="52" y="7"/>
                    <a:pt x="52" y="7"/>
                    <a:pt x="52" y="7"/>
                  </a:cubicBezTo>
                  <a:cubicBezTo>
                    <a:pt x="52" y="7"/>
                    <a:pt x="53" y="5"/>
                    <a:pt x="54" y="4"/>
                  </a:cubicBezTo>
                  <a:cubicBezTo>
                    <a:pt x="54" y="4"/>
                    <a:pt x="54" y="4"/>
                    <a:pt x="54" y="4"/>
                  </a:cubicBezTo>
                  <a:cubicBezTo>
                    <a:pt x="49" y="4"/>
                    <a:pt x="37" y="4"/>
                    <a:pt x="37" y="4"/>
                  </a:cubicBezTo>
                  <a:cubicBezTo>
                    <a:pt x="36" y="5"/>
                    <a:pt x="35" y="4"/>
                    <a:pt x="35" y="4"/>
                  </a:cubicBezTo>
                  <a:cubicBezTo>
                    <a:pt x="35" y="4"/>
                    <a:pt x="26" y="1"/>
                    <a:pt x="25" y="0"/>
                  </a:cubicBezTo>
                  <a:cubicBezTo>
                    <a:pt x="24" y="0"/>
                    <a:pt x="23" y="0"/>
                    <a:pt x="23" y="0"/>
                  </a:cubicBezTo>
                  <a:cubicBezTo>
                    <a:pt x="23" y="0"/>
                    <a:pt x="21" y="0"/>
                    <a:pt x="19" y="0"/>
                  </a:cubicBezTo>
                  <a:cubicBezTo>
                    <a:pt x="19" y="2"/>
                    <a:pt x="19" y="5"/>
                    <a:pt x="19" y="5"/>
                  </a:cubicBezTo>
                  <a:cubicBezTo>
                    <a:pt x="19" y="5"/>
                    <a:pt x="19" y="6"/>
                    <a:pt x="19" y="6"/>
                  </a:cubicBezTo>
                  <a:cubicBezTo>
                    <a:pt x="19" y="6"/>
                    <a:pt x="18" y="6"/>
                    <a:pt x="16" y="7"/>
                  </a:cubicBezTo>
                  <a:cubicBezTo>
                    <a:pt x="15" y="7"/>
                    <a:pt x="15" y="8"/>
                    <a:pt x="16" y="8"/>
                  </a:cubicBezTo>
                  <a:cubicBezTo>
                    <a:pt x="16" y="8"/>
                    <a:pt x="16" y="8"/>
                    <a:pt x="18" y="10"/>
                  </a:cubicBezTo>
                  <a:cubicBezTo>
                    <a:pt x="19" y="11"/>
                    <a:pt x="19" y="14"/>
                    <a:pt x="19" y="14"/>
                  </a:cubicBezTo>
                  <a:cubicBezTo>
                    <a:pt x="18" y="15"/>
                    <a:pt x="18" y="15"/>
                    <a:pt x="18" y="14"/>
                  </a:cubicBezTo>
                  <a:cubicBezTo>
                    <a:pt x="17" y="14"/>
                    <a:pt x="17" y="14"/>
                    <a:pt x="17" y="15"/>
                  </a:cubicBezTo>
                  <a:cubicBezTo>
                    <a:pt x="16" y="15"/>
                    <a:pt x="16" y="15"/>
                    <a:pt x="15" y="15"/>
                  </a:cubicBezTo>
                  <a:cubicBezTo>
                    <a:pt x="15" y="15"/>
                    <a:pt x="12" y="16"/>
                    <a:pt x="11" y="16"/>
                  </a:cubicBezTo>
                  <a:cubicBezTo>
                    <a:pt x="10" y="16"/>
                    <a:pt x="8" y="17"/>
                    <a:pt x="6" y="17"/>
                  </a:cubicBezTo>
                  <a:cubicBezTo>
                    <a:pt x="5" y="17"/>
                    <a:pt x="4" y="18"/>
                    <a:pt x="3" y="19"/>
                  </a:cubicBezTo>
                  <a:cubicBezTo>
                    <a:pt x="3" y="19"/>
                    <a:pt x="1" y="23"/>
                    <a:pt x="0" y="24"/>
                  </a:cubicBezTo>
                  <a:cubicBezTo>
                    <a:pt x="0" y="25"/>
                    <a:pt x="1" y="25"/>
                    <a:pt x="1" y="25"/>
                  </a:cubicBezTo>
                  <a:cubicBezTo>
                    <a:pt x="2" y="25"/>
                    <a:pt x="4" y="25"/>
                    <a:pt x="3" y="26"/>
                  </a:cubicBezTo>
                  <a:cubicBezTo>
                    <a:pt x="3" y="27"/>
                    <a:pt x="3" y="29"/>
                    <a:pt x="4" y="29"/>
                  </a:cubicBezTo>
                  <a:cubicBezTo>
                    <a:pt x="5" y="28"/>
                    <a:pt x="5" y="29"/>
                    <a:pt x="5" y="30"/>
                  </a:cubicBezTo>
                  <a:cubicBezTo>
                    <a:pt x="5" y="30"/>
                    <a:pt x="5" y="31"/>
                    <a:pt x="6" y="29"/>
                  </a:cubicBezTo>
                  <a:cubicBezTo>
                    <a:pt x="7" y="27"/>
                    <a:pt x="6" y="29"/>
                    <a:pt x="6" y="30"/>
                  </a:cubicBezTo>
                  <a:cubicBezTo>
                    <a:pt x="6" y="32"/>
                    <a:pt x="5" y="31"/>
                    <a:pt x="6" y="32"/>
                  </a:cubicBezTo>
                  <a:cubicBezTo>
                    <a:pt x="7" y="32"/>
                    <a:pt x="8" y="34"/>
                    <a:pt x="8" y="34"/>
                  </a:cubicBezTo>
                  <a:cubicBezTo>
                    <a:pt x="8" y="35"/>
                    <a:pt x="8" y="37"/>
                    <a:pt x="9" y="37"/>
                  </a:cubicBezTo>
                  <a:cubicBezTo>
                    <a:pt x="9" y="37"/>
                    <a:pt x="10" y="38"/>
                    <a:pt x="11" y="38"/>
                  </a:cubicBezTo>
                  <a:cubicBezTo>
                    <a:pt x="12" y="39"/>
                    <a:pt x="14" y="40"/>
                    <a:pt x="14" y="39"/>
                  </a:cubicBezTo>
                  <a:cubicBezTo>
                    <a:pt x="14" y="38"/>
                    <a:pt x="15" y="37"/>
                    <a:pt x="15" y="39"/>
                  </a:cubicBezTo>
                  <a:cubicBezTo>
                    <a:pt x="16" y="40"/>
                    <a:pt x="18" y="43"/>
                    <a:pt x="18" y="42"/>
                  </a:cubicBezTo>
                  <a:cubicBezTo>
                    <a:pt x="19" y="42"/>
                    <a:pt x="19" y="42"/>
                    <a:pt x="19" y="43"/>
                  </a:cubicBezTo>
                  <a:cubicBezTo>
                    <a:pt x="19" y="44"/>
                    <a:pt x="19" y="44"/>
                    <a:pt x="20" y="44"/>
                  </a:cubicBezTo>
                  <a:cubicBezTo>
                    <a:pt x="21" y="44"/>
                    <a:pt x="21" y="44"/>
                    <a:pt x="20" y="45"/>
                  </a:cubicBezTo>
                  <a:cubicBezTo>
                    <a:pt x="19" y="47"/>
                    <a:pt x="19" y="47"/>
                    <a:pt x="20" y="47"/>
                  </a:cubicBezTo>
                  <a:cubicBezTo>
                    <a:pt x="22" y="46"/>
                    <a:pt x="23" y="46"/>
                    <a:pt x="23" y="48"/>
                  </a:cubicBezTo>
                  <a:cubicBezTo>
                    <a:pt x="24" y="50"/>
                    <a:pt x="24" y="52"/>
                    <a:pt x="25" y="52"/>
                  </a:cubicBezTo>
                  <a:cubicBezTo>
                    <a:pt x="26" y="53"/>
                    <a:pt x="26" y="53"/>
                    <a:pt x="26" y="54"/>
                  </a:cubicBezTo>
                  <a:cubicBezTo>
                    <a:pt x="26" y="54"/>
                    <a:pt x="26" y="54"/>
                    <a:pt x="26" y="54"/>
                  </a:cubicBezTo>
                  <a:cubicBezTo>
                    <a:pt x="27" y="54"/>
                    <a:pt x="29" y="54"/>
                    <a:pt x="29" y="53"/>
                  </a:cubicBezTo>
                  <a:cubicBezTo>
                    <a:pt x="31" y="52"/>
                    <a:pt x="35" y="47"/>
                    <a:pt x="35" y="46"/>
                  </a:cubicBezTo>
                  <a:cubicBezTo>
                    <a:pt x="36" y="45"/>
                    <a:pt x="36" y="44"/>
                    <a:pt x="36" y="44"/>
                  </a:cubicBezTo>
                  <a:cubicBezTo>
                    <a:pt x="37" y="43"/>
                    <a:pt x="37" y="42"/>
                    <a:pt x="39" y="42"/>
                  </a:cubicBezTo>
                  <a:cubicBezTo>
                    <a:pt x="41" y="42"/>
                    <a:pt x="42" y="42"/>
                    <a:pt x="43" y="42"/>
                  </a:cubicBezTo>
                  <a:cubicBezTo>
                    <a:pt x="44" y="41"/>
                    <a:pt x="51" y="40"/>
                    <a:pt x="52" y="40"/>
                  </a:cubicBezTo>
                  <a:cubicBezTo>
                    <a:pt x="53" y="40"/>
                    <a:pt x="57" y="39"/>
                    <a:pt x="58" y="42"/>
                  </a:cubicBezTo>
                  <a:cubicBezTo>
                    <a:pt x="58" y="44"/>
                    <a:pt x="63" y="52"/>
                    <a:pt x="63" y="52"/>
                  </a:cubicBezTo>
                  <a:cubicBezTo>
                    <a:pt x="63" y="52"/>
                    <a:pt x="63" y="54"/>
                    <a:pt x="65" y="54"/>
                  </a:cubicBezTo>
                  <a:cubicBezTo>
                    <a:pt x="66" y="54"/>
                    <a:pt x="65" y="54"/>
                    <a:pt x="66" y="55"/>
                  </a:cubicBezTo>
                  <a:cubicBezTo>
                    <a:pt x="66" y="55"/>
                    <a:pt x="67" y="59"/>
                    <a:pt x="67" y="59"/>
                  </a:cubicBezTo>
                  <a:cubicBezTo>
                    <a:pt x="67" y="60"/>
                    <a:pt x="67" y="61"/>
                    <a:pt x="66" y="61"/>
                  </a:cubicBezTo>
                  <a:cubicBezTo>
                    <a:pt x="66" y="61"/>
                    <a:pt x="65" y="63"/>
                    <a:pt x="65" y="63"/>
                  </a:cubicBezTo>
                  <a:cubicBezTo>
                    <a:pt x="64" y="64"/>
                    <a:pt x="64" y="65"/>
                    <a:pt x="64" y="66"/>
                  </a:cubicBezTo>
                  <a:cubicBezTo>
                    <a:pt x="64" y="66"/>
                    <a:pt x="64" y="65"/>
                    <a:pt x="65" y="65"/>
                  </a:cubicBezTo>
                  <a:cubicBezTo>
                    <a:pt x="67" y="65"/>
                    <a:pt x="67" y="65"/>
                    <a:pt x="68" y="64"/>
                  </a:cubicBezTo>
                  <a:cubicBezTo>
                    <a:pt x="68" y="63"/>
                    <a:pt x="68" y="63"/>
                    <a:pt x="70" y="6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1" name="Freeform 830">
              <a:extLst>
                <a:ext uri="{FF2B5EF4-FFF2-40B4-BE49-F238E27FC236}">
                  <a16:creationId xmlns="" xmlns:a16="http://schemas.microsoft.com/office/drawing/2014/main" id="{A353358F-B821-49DC-B92E-776F74F06F46}"/>
                </a:ext>
              </a:extLst>
            </p:cNvPr>
            <p:cNvSpPr>
              <a:spLocks/>
            </p:cNvSpPr>
            <p:nvPr/>
          </p:nvSpPr>
          <p:spPr bwMode="auto">
            <a:xfrm>
              <a:off x="2701689" y="3055829"/>
              <a:ext cx="3333" cy="2222"/>
            </a:xfrm>
            <a:custGeom>
              <a:avLst/>
              <a:gdLst>
                <a:gd name="T0" fmla="*/ 2 w 3"/>
                <a:gd name="T1" fmla="*/ 1 h 3"/>
                <a:gd name="T2" fmla="*/ 1 w 3"/>
                <a:gd name="T3" fmla="*/ 2 h 3"/>
                <a:gd name="T4" fmla="*/ 3 w 3"/>
                <a:gd name="T5" fmla="*/ 2 h 3"/>
                <a:gd name="T6" fmla="*/ 2 w 3"/>
                <a:gd name="T7" fmla="*/ 1 h 3"/>
              </a:gdLst>
              <a:ahLst/>
              <a:cxnLst>
                <a:cxn ang="0">
                  <a:pos x="T0" y="T1"/>
                </a:cxn>
                <a:cxn ang="0">
                  <a:pos x="T2" y="T3"/>
                </a:cxn>
                <a:cxn ang="0">
                  <a:pos x="T4" y="T5"/>
                </a:cxn>
                <a:cxn ang="0">
                  <a:pos x="T6" y="T7"/>
                </a:cxn>
              </a:cxnLst>
              <a:rect l="0" t="0" r="r" b="b"/>
              <a:pathLst>
                <a:path w="3" h="3">
                  <a:moveTo>
                    <a:pt x="2" y="1"/>
                  </a:moveTo>
                  <a:cubicBezTo>
                    <a:pt x="0" y="0"/>
                    <a:pt x="1" y="2"/>
                    <a:pt x="1" y="2"/>
                  </a:cubicBezTo>
                  <a:cubicBezTo>
                    <a:pt x="1" y="3"/>
                    <a:pt x="2" y="2"/>
                    <a:pt x="3" y="2"/>
                  </a:cubicBezTo>
                  <a:cubicBezTo>
                    <a:pt x="3" y="1"/>
                    <a:pt x="3" y="1"/>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2" name="Freeform 831">
              <a:extLst>
                <a:ext uri="{FF2B5EF4-FFF2-40B4-BE49-F238E27FC236}">
                  <a16:creationId xmlns="" xmlns:a16="http://schemas.microsoft.com/office/drawing/2014/main" id="{492879D1-9C78-48AC-A817-90CD92B4E2AD}"/>
                </a:ext>
              </a:extLst>
            </p:cNvPr>
            <p:cNvSpPr>
              <a:spLocks/>
            </p:cNvSpPr>
            <p:nvPr/>
          </p:nvSpPr>
          <p:spPr bwMode="auto">
            <a:xfrm>
              <a:off x="2698356" y="3060273"/>
              <a:ext cx="3333" cy="2222"/>
            </a:xfrm>
            <a:custGeom>
              <a:avLst/>
              <a:gdLst>
                <a:gd name="T0" fmla="*/ 1 w 3"/>
                <a:gd name="T1" fmla="*/ 0 h 2"/>
                <a:gd name="T2" fmla="*/ 1 w 3"/>
                <a:gd name="T3" fmla="*/ 2 h 2"/>
                <a:gd name="T4" fmla="*/ 1 w 3"/>
                <a:gd name="T5" fmla="*/ 0 h 2"/>
              </a:gdLst>
              <a:ahLst/>
              <a:cxnLst>
                <a:cxn ang="0">
                  <a:pos x="T0" y="T1"/>
                </a:cxn>
                <a:cxn ang="0">
                  <a:pos x="T2" y="T3"/>
                </a:cxn>
                <a:cxn ang="0">
                  <a:pos x="T4" y="T5"/>
                </a:cxn>
              </a:cxnLst>
              <a:rect l="0" t="0" r="r" b="b"/>
              <a:pathLst>
                <a:path w="3" h="2">
                  <a:moveTo>
                    <a:pt x="1" y="0"/>
                  </a:moveTo>
                  <a:cubicBezTo>
                    <a:pt x="0" y="1"/>
                    <a:pt x="1" y="2"/>
                    <a:pt x="1" y="2"/>
                  </a:cubicBezTo>
                  <a:cubicBezTo>
                    <a:pt x="2" y="2"/>
                    <a:pt x="3"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3" name="Freeform 832">
              <a:extLst>
                <a:ext uri="{FF2B5EF4-FFF2-40B4-BE49-F238E27FC236}">
                  <a16:creationId xmlns="" xmlns:a16="http://schemas.microsoft.com/office/drawing/2014/main" id="{33048D4B-61AA-4DF2-93F3-091FE0B0A0A0}"/>
                </a:ext>
              </a:extLst>
            </p:cNvPr>
            <p:cNvSpPr>
              <a:spLocks/>
            </p:cNvSpPr>
            <p:nvPr/>
          </p:nvSpPr>
          <p:spPr bwMode="auto">
            <a:xfrm>
              <a:off x="2700578" y="3066939"/>
              <a:ext cx="4444" cy="4444"/>
            </a:xfrm>
            <a:custGeom>
              <a:avLst/>
              <a:gdLst>
                <a:gd name="T0" fmla="*/ 1 w 4"/>
                <a:gd name="T1" fmla="*/ 2 h 4"/>
                <a:gd name="T2" fmla="*/ 3 w 4"/>
                <a:gd name="T3" fmla="*/ 2 h 4"/>
                <a:gd name="T4" fmla="*/ 2 w 4"/>
                <a:gd name="T5" fmla="*/ 0 h 4"/>
                <a:gd name="T6" fmla="*/ 1 w 4"/>
                <a:gd name="T7" fmla="*/ 2 h 4"/>
              </a:gdLst>
              <a:ahLst/>
              <a:cxnLst>
                <a:cxn ang="0">
                  <a:pos x="T0" y="T1"/>
                </a:cxn>
                <a:cxn ang="0">
                  <a:pos x="T2" y="T3"/>
                </a:cxn>
                <a:cxn ang="0">
                  <a:pos x="T4" y="T5"/>
                </a:cxn>
                <a:cxn ang="0">
                  <a:pos x="T6" y="T7"/>
                </a:cxn>
              </a:cxnLst>
              <a:rect l="0" t="0" r="r" b="b"/>
              <a:pathLst>
                <a:path w="4" h="4">
                  <a:moveTo>
                    <a:pt x="1" y="2"/>
                  </a:moveTo>
                  <a:cubicBezTo>
                    <a:pt x="2" y="4"/>
                    <a:pt x="2" y="3"/>
                    <a:pt x="3" y="2"/>
                  </a:cubicBezTo>
                  <a:cubicBezTo>
                    <a:pt x="4" y="1"/>
                    <a:pt x="4" y="0"/>
                    <a:pt x="2" y="0"/>
                  </a:cubicBezTo>
                  <a:cubicBezTo>
                    <a:pt x="0" y="1"/>
                    <a:pt x="1"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4" name="Freeform 833">
              <a:extLst>
                <a:ext uri="{FF2B5EF4-FFF2-40B4-BE49-F238E27FC236}">
                  <a16:creationId xmlns="" xmlns:a16="http://schemas.microsoft.com/office/drawing/2014/main" id="{30833437-D159-4B49-816E-90D29996B52E}"/>
                </a:ext>
              </a:extLst>
            </p:cNvPr>
            <p:cNvSpPr>
              <a:spLocks/>
            </p:cNvSpPr>
            <p:nvPr/>
          </p:nvSpPr>
          <p:spPr bwMode="auto">
            <a:xfrm>
              <a:off x="2695023" y="3043608"/>
              <a:ext cx="45552" cy="25554"/>
            </a:xfrm>
            <a:custGeom>
              <a:avLst/>
              <a:gdLst>
                <a:gd name="T0" fmla="*/ 31 w 44"/>
                <a:gd name="T1" fmla="*/ 17 h 24"/>
                <a:gd name="T2" fmla="*/ 36 w 44"/>
                <a:gd name="T3" fmla="*/ 16 h 24"/>
                <a:gd name="T4" fmla="*/ 40 w 44"/>
                <a:gd name="T5" fmla="*/ 15 h 24"/>
                <a:gd name="T6" fmla="*/ 42 w 44"/>
                <a:gd name="T7" fmla="*/ 15 h 24"/>
                <a:gd name="T8" fmla="*/ 43 w 44"/>
                <a:gd name="T9" fmla="*/ 14 h 24"/>
                <a:gd name="T10" fmla="*/ 44 w 44"/>
                <a:gd name="T11" fmla="*/ 14 h 24"/>
                <a:gd name="T12" fmla="*/ 43 w 44"/>
                <a:gd name="T13" fmla="*/ 10 h 24"/>
                <a:gd name="T14" fmla="*/ 41 w 44"/>
                <a:gd name="T15" fmla="*/ 8 h 24"/>
                <a:gd name="T16" fmla="*/ 41 w 44"/>
                <a:gd name="T17" fmla="*/ 7 h 24"/>
                <a:gd name="T18" fmla="*/ 44 w 44"/>
                <a:gd name="T19" fmla="*/ 6 h 24"/>
                <a:gd name="T20" fmla="*/ 44 w 44"/>
                <a:gd name="T21" fmla="*/ 5 h 24"/>
                <a:gd name="T22" fmla="*/ 44 w 44"/>
                <a:gd name="T23" fmla="*/ 0 h 24"/>
                <a:gd name="T24" fmla="*/ 28 w 44"/>
                <a:gd name="T25" fmla="*/ 0 h 24"/>
                <a:gd name="T26" fmla="*/ 26 w 44"/>
                <a:gd name="T27" fmla="*/ 0 h 24"/>
                <a:gd name="T28" fmla="*/ 13 w 44"/>
                <a:gd name="T29" fmla="*/ 3 h 24"/>
                <a:gd name="T30" fmla="*/ 10 w 44"/>
                <a:gd name="T31" fmla="*/ 4 h 24"/>
                <a:gd name="T32" fmla="*/ 0 w 44"/>
                <a:gd name="T33" fmla="*/ 5 h 24"/>
                <a:gd name="T34" fmla="*/ 0 w 44"/>
                <a:gd name="T35" fmla="*/ 5 h 24"/>
                <a:gd name="T36" fmla="*/ 5 w 44"/>
                <a:gd name="T37" fmla="*/ 7 h 24"/>
                <a:gd name="T38" fmla="*/ 7 w 44"/>
                <a:gd name="T39" fmla="*/ 6 h 24"/>
                <a:gd name="T40" fmla="*/ 6 w 44"/>
                <a:gd name="T41" fmla="*/ 9 h 24"/>
                <a:gd name="T42" fmla="*/ 10 w 44"/>
                <a:gd name="T43" fmla="*/ 11 h 24"/>
                <a:gd name="T44" fmla="*/ 13 w 44"/>
                <a:gd name="T45" fmla="*/ 11 h 24"/>
                <a:gd name="T46" fmla="*/ 12 w 44"/>
                <a:gd name="T47" fmla="*/ 13 h 24"/>
                <a:gd name="T48" fmla="*/ 16 w 44"/>
                <a:gd name="T49" fmla="*/ 13 h 24"/>
                <a:gd name="T50" fmla="*/ 19 w 44"/>
                <a:gd name="T51" fmla="*/ 11 h 24"/>
                <a:gd name="T52" fmla="*/ 26 w 44"/>
                <a:gd name="T53" fmla="*/ 11 h 24"/>
                <a:gd name="T54" fmla="*/ 25 w 44"/>
                <a:gd name="T55" fmla="*/ 13 h 24"/>
                <a:gd name="T56" fmla="*/ 20 w 44"/>
                <a:gd name="T57" fmla="*/ 12 h 24"/>
                <a:gd name="T58" fmla="*/ 19 w 44"/>
                <a:gd name="T59" fmla="*/ 15 h 24"/>
                <a:gd name="T60" fmla="*/ 20 w 44"/>
                <a:gd name="T61" fmla="*/ 15 h 24"/>
                <a:gd name="T62" fmla="*/ 25 w 44"/>
                <a:gd name="T63" fmla="*/ 16 h 24"/>
                <a:gd name="T64" fmla="*/ 24 w 44"/>
                <a:gd name="T65" fmla="*/ 16 h 24"/>
                <a:gd name="T66" fmla="*/ 21 w 44"/>
                <a:gd name="T67" fmla="*/ 16 h 24"/>
                <a:gd name="T68" fmla="*/ 18 w 44"/>
                <a:gd name="T69" fmla="*/ 19 h 24"/>
                <a:gd name="T70" fmla="*/ 20 w 44"/>
                <a:gd name="T71" fmla="*/ 19 h 24"/>
                <a:gd name="T72" fmla="*/ 20 w 44"/>
                <a:gd name="T73" fmla="*/ 21 h 24"/>
                <a:gd name="T74" fmla="*/ 22 w 44"/>
                <a:gd name="T75" fmla="*/ 22 h 24"/>
                <a:gd name="T76" fmla="*/ 24 w 44"/>
                <a:gd name="T77" fmla="*/ 23 h 24"/>
                <a:gd name="T78" fmla="*/ 25 w 44"/>
                <a:gd name="T79" fmla="*/ 24 h 24"/>
                <a:gd name="T80" fmla="*/ 25 w 44"/>
                <a:gd name="T81" fmla="*/ 24 h 24"/>
                <a:gd name="T82" fmla="*/ 28 w 44"/>
                <a:gd name="T83" fmla="*/ 19 h 24"/>
                <a:gd name="T84" fmla="*/ 31 w 44"/>
                <a:gd name="T8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4">
                  <a:moveTo>
                    <a:pt x="31" y="17"/>
                  </a:moveTo>
                  <a:cubicBezTo>
                    <a:pt x="33" y="17"/>
                    <a:pt x="35" y="16"/>
                    <a:pt x="36" y="16"/>
                  </a:cubicBezTo>
                  <a:cubicBezTo>
                    <a:pt x="37" y="16"/>
                    <a:pt x="40" y="15"/>
                    <a:pt x="40" y="15"/>
                  </a:cubicBezTo>
                  <a:cubicBezTo>
                    <a:pt x="41" y="15"/>
                    <a:pt x="41" y="15"/>
                    <a:pt x="42" y="15"/>
                  </a:cubicBezTo>
                  <a:cubicBezTo>
                    <a:pt x="42" y="14"/>
                    <a:pt x="42" y="14"/>
                    <a:pt x="43" y="14"/>
                  </a:cubicBezTo>
                  <a:cubicBezTo>
                    <a:pt x="43" y="15"/>
                    <a:pt x="43" y="15"/>
                    <a:pt x="44" y="14"/>
                  </a:cubicBezTo>
                  <a:cubicBezTo>
                    <a:pt x="44" y="14"/>
                    <a:pt x="44" y="11"/>
                    <a:pt x="43" y="10"/>
                  </a:cubicBezTo>
                  <a:cubicBezTo>
                    <a:pt x="41" y="8"/>
                    <a:pt x="41" y="8"/>
                    <a:pt x="41" y="8"/>
                  </a:cubicBezTo>
                  <a:cubicBezTo>
                    <a:pt x="40" y="8"/>
                    <a:pt x="40" y="7"/>
                    <a:pt x="41" y="7"/>
                  </a:cubicBezTo>
                  <a:cubicBezTo>
                    <a:pt x="43" y="6"/>
                    <a:pt x="44" y="6"/>
                    <a:pt x="44" y="6"/>
                  </a:cubicBezTo>
                  <a:cubicBezTo>
                    <a:pt x="44" y="6"/>
                    <a:pt x="44" y="5"/>
                    <a:pt x="44" y="5"/>
                  </a:cubicBezTo>
                  <a:cubicBezTo>
                    <a:pt x="44" y="5"/>
                    <a:pt x="44" y="2"/>
                    <a:pt x="44" y="0"/>
                  </a:cubicBezTo>
                  <a:cubicBezTo>
                    <a:pt x="38" y="0"/>
                    <a:pt x="28" y="0"/>
                    <a:pt x="28" y="0"/>
                  </a:cubicBezTo>
                  <a:cubicBezTo>
                    <a:pt x="27" y="0"/>
                    <a:pt x="26" y="0"/>
                    <a:pt x="26" y="0"/>
                  </a:cubicBezTo>
                  <a:cubicBezTo>
                    <a:pt x="26" y="0"/>
                    <a:pt x="14" y="3"/>
                    <a:pt x="13" y="3"/>
                  </a:cubicBezTo>
                  <a:cubicBezTo>
                    <a:pt x="12" y="3"/>
                    <a:pt x="10" y="4"/>
                    <a:pt x="10" y="4"/>
                  </a:cubicBezTo>
                  <a:cubicBezTo>
                    <a:pt x="0" y="5"/>
                    <a:pt x="0" y="5"/>
                    <a:pt x="0" y="5"/>
                  </a:cubicBezTo>
                  <a:cubicBezTo>
                    <a:pt x="0" y="5"/>
                    <a:pt x="0" y="5"/>
                    <a:pt x="0" y="5"/>
                  </a:cubicBezTo>
                  <a:cubicBezTo>
                    <a:pt x="2" y="6"/>
                    <a:pt x="3" y="7"/>
                    <a:pt x="5" y="7"/>
                  </a:cubicBezTo>
                  <a:cubicBezTo>
                    <a:pt x="6" y="6"/>
                    <a:pt x="10" y="4"/>
                    <a:pt x="7" y="6"/>
                  </a:cubicBezTo>
                  <a:cubicBezTo>
                    <a:pt x="5" y="8"/>
                    <a:pt x="6" y="8"/>
                    <a:pt x="6" y="9"/>
                  </a:cubicBezTo>
                  <a:cubicBezTo>
                    <a:pt x="7" y="11"/>
                    <a:pt x="8" y="12"/>
                    <a:pt x="10" y="11"/>
                  </a:cubicBezTo>
                  <a:cubicBezTo>
                    <a:pt x="13" y="10"/>
                    <a:pt x="15" y="9"/>
                    <a:pt x="13" y="11"/>
                  </a:cubicBezTo>
                  <a:cubicBezTo>
                    <a:pt x="10" y="12"/>
                    <a:pt x="10" y="14"/>
                    <a:pt x="12" y="13"/>
                  </a:cubicBezTo>
                  <a:cubicBezTo>
                    <a:pt x="15" y="13"/>
                    <a:pt x="15" y="13"/>
                    <a:pt x="16" y="13"/>
                  </a:cubicBezTo>
                  <a:cubicBezTo>
                    <a:pt x="16" y="12"/>
                    <a:pt x="18" y="11"/>
                    <a:pt x="19" y="11"/>
                  </a:cubicBezTo>
                  <a:cubicBezTo>
                    <a:pt x="20" y="11"/>
                    <a:pt x="25" y="10"/>
                    <a:pt x="26" y="11"/>
                  </a:cubicBezTo>
                  <a:cubicBezTo>
                    <a:pt x="27" y="13"/>
                    <a:pt x="27" y="14"/>
                    <a:pt x="25" y="13"/>
                  </a:cubicBezTo>
                  <a:cubicBezTo>
                    <a:pt x="24" y="11"/>
                    <a:pt x="21" y="11"/>
                    <a:pt x="20" y="12"/>
                  </a:cubicBezTo>
                  <a:cubicBezTo>
                    <a:pt x="18" y="13"/>
                    <a:pt x="18" y="14"/>
                    <a:pt x="19" y="15"/>
                  </a:cubicBezTo>
                  <a:cubicBezTo>
                    <a:pt x="19" y="16"/>
                    <a:pt x="18" y="16"/>
                    <a:pt x="20" y="15"/>
                  </a:cubicBezTo>
                  <a:cubicBezTo>
                    <a:pt x="22" y="14"/>
                    <a:pt x="26" y="15"/>
                    <a:pt x="25" y="16"/>
                  </a:cubicBezTo>
                  <a:cubicBezTo>
                    <a:pt x="24" y="17"/>
                    <a:pt x="24" y="17"/>
                    <a:pt x="24" y="16"/>
                  </a:cubicBezTo>
                  <a:cubicBezTo>
                    <a:pt x="23" y="16"/>
                    <a:pt x="22" y="15"/>
                    <a:pt x="21" y="16"/>
                  </a:cubicBezTo>
                  <a:cubicBezTo>
                    <a:pt x="21" y="17"/>
                    <a:pt x="19" y="19"/>
                    <a:pt x="18" y="19"/>
                  </a:cubicBezTo>
                  <a:cubicBezTo>
                    <a:pt x="18" y="20"/>
                    <a:pt x="20" y="18"/>
                    <a:pt x="20" y="19"/>
                  </a:cubicBezTo>
                  <a:cubicBezTo>
                    <a:pt x="20" y="20"/>
                    <a:pt x="17" y="21"/>
                    <a:pt x="20" y="21"/>
                  </a:cubicBezTo>
                  <a:cubicBezTo>
                    <a:pt x="22" y="21"/>
                    <a:pt x="23" y="21"/>
                    <a:pt x="22" y="22"/>
                  </a:cubicBezTo>
                  <a:cubicBezTo>
                    <a:pt x="22" y="23"/>
                    <a:pt x="23" y="23"/>
                    <a:pt x="24" y="23"/>
                  </a:cubicBezTo>
                  <a:cubicBezTo>
                    <a:pt x="25" y="23"/>
                    <a:pt x="25" y="23"/>
                    <a:pt x="25" y="24"/>
                  </a:cubicBezTo>
                  <a:cubicBezTo>
                    <a:pt x="25" y="24"/>
                    <a:pt x="25" y="24"/>
                    <a:pt x="25" y="24"/>
                  </a:cubicBezTo>
                  <a:cubicBezTo>
                    <a:pt x="26" y="23"/>
                    <a:pt x="28" y="19"/>
                    <a:pt x="28" y="19"/>
                  </a:cubicBezTo>
                  <a:cubicBezTo>
                    <a:pt x="29" y="18"/>
                    <a:pt x="30" y="17"/>
                    <a:pt x="31" y="1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5" name="Freeform 834">
              <a:extLst>
                <a:ext uri="{FF2B5EF4-FFF2-40B4-BE49-F238E27FC236}">
                  <a16:creationId xmlns="" xmlns:a16="http://schemas.microsoft.com/office/drawing/2014/main" id="{C528EBE9-48F1-4EFB-9C1A-0B6F4D85C57D}"/>
                </a:ext>
              </a:extLst>
            </p:cNvPr>
            <p:cNvSpPr>
              <a:spLocks/>
            </p:cNvSpPr>
            <p:nvPr/>
          </p:nvSpPr>
          <p:spPr bwMode="auto">
            <a:xfrm>
              <a:off x="2702800" y="3042497"/>
              <a:ext cx="7777" cy="3333"/>
            </a:xfrm>
            <a:custGeom>
              <a:avLst/>
              <a:gdLst>
                <a:gd name="T0" fmla="*/ 5 w 7"/>
                <a:gd name="T1" fmla="*/ 2 h 3"/>
                <a:gd name="T2" fmla="*/ 3 w 7"/>
                <a:gd name="T3" fmla="*/ 2 h 3"/>
                <a:gd name="T4" fmla="*/ 1 w 7"/>
                <a:gd name="T5" fmla="*/ 2 h 3"/>
                <a:gd name="T6" fmla="*/ 3 w 7"/>
                <a:gd name="T7" fmla="*/ 0 h 3"/>
                <a:gd name="T8" fmla="*/ 5 w 7"/>
                <a:gd name="T9" fmla="*/ 2 h 3"/>
              </a:gdLst>
              <a:ahLst/>
              <a:cxnLst>
                <a:cxn ang="0">
                  <a:pos x="T0" y="T1"/>
                </a:cxn>
                <a:cxn ang="0">
                  <a:pos x="T2" y="T3"/>
                </a:cxn>
                <a:cxn ang="0">
                  <a:pos x="T4" y="T5"/>
                </a:cxn>
                <a:cxn ang="0">
                  <a:pos x="T6" y="T7"/>
                </a:cxn>
                <a:cxn ang="0">
                  <a:pos x="T8" y="T9"/>
                </a:cxn>
              </a:cxnLst>
              <a:rect l="0" t="0" r="r" b="b"/>
              <a:pathLst>
                <a:path w="7" h="3">
                  <a:moveTo>
                    <a:pt x="5" y="2"/>
                  </a:moveTo>
                  <a:cubicBezTo>
                    <a:pt x="3" y="2"/>
                    <a:pt x="3" y="2"/>
                    <a:pt x="3" y="2"/>
                  </a:cubicBezTo>
                  <a:cubicBezTo>
                    <a:pt x="3" y="2"/>
                    <a:pt x="0" y="3"/>
                    <a:pt x="1" y="2"/>
                  </a:cubicBezTo>
                  <a:cubicBezTo>
                    <a:pt x="2" y="1"/>
                    <a:pt x="2" y="0"/>
                    <a:pt x="3" y="0"/>
                  </a:cubicBezTo>
                  <a:cubicBezTo>
                    <a:pt x="4" y="1"/>
                    <a:pt x="7" y="2"/>
                    <a:pt x="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6" name="Freeform 835">
              <a:extLst>
                <a:ext uri="{FF2B5EF4-FFF2-40B4-BE49-F238E27FC236}">
                  <a16:creationId xmlns="" xmlns:a16="http://schemas.microsoft.com/office/drawing/2014/main" id="{57047794-60CC-498F-965E-9B28A2528939}"/>
                </a:ext>
              </a:extLst>
            </p:cNvPr>
            <p:cNvSpPr>
              <a:spLocks/>
            </p:cNvSpPr>
            <p:nvPr/>
          </p:nvSpPr>
          <p:spPr bwMode="auto">
            <a:xfrm>
              <a:off x="2680580" y="2980280"/>
              <a:ext cx="95547" cy="68883"/>
            </a:xfrm>
            <a:custGeom>
              <a:avLst/>
              <a:gdLst>
                <a:gd name="T0" fmla="*/ 61 w 92"/>
                <a:gd name="T1" fmla="*/ 61 h 66"/>
                <a:gd name="T2" fmla="*/ 73 w 92"/>
                <a:gd name="T3" fmla="*/ 65 h 66"/>
                <a:gd name="T4" fmla="*/ 92 w 92"/>
                <a:gd name="T5" fmla="*/ 65 h 66"/>
                <a:gd name="T6" fmla="*/ 88 w 92"/>
                <a:gd name="T7" fmla="*/ 51 h 66"/>
                <a:gd name="T8" fmla="*/ 86 w 92"/>
                <a:gd name="T9" fmla="*/ 50 h 66"/>
                <a:gd name="T10" fmla="*/ 82 w 92"/>
                <a:gd name="T11" fmla="*/ 45 h 66"/>
                <a:gd name="T12" fmla="*/ 80 w 92"/>
                <a:gd name="T13" fmla="*/ 34 h 66"/>
                <a:gd name="T14" fmla="*/ 73 w 92"/>
                <a:gd name="T15" fmla="*/ 25 h 66"/>
                <a:gd name="T16" fmla="*/ 66 w 92"/>
                <a:gd name="T17" fmla="*/ 17 h 66"/>
                <a:gd name="T18" fmla="*/ 61 w 92"/>
                <a:gd name="T19" fmla="*/ 9 h 66"/>
                <a:gd name="T20" fmla="*/ 55 w 92"/>
                <a:gd name="T21" fmla="*/ 8 h 66"/>
                <a:gd name="T22" fmla="*/ 52 w 92"/>
                <a:gd name="T23" fmla="*/ 4 h 66"/>
                <a:gd name="T24" fmla="*/ 49 w 92"/>
                <a:gd name="T25" fmla="*/ 2 h 66"/>
                <a:gd name="T26" fmla="*/ 43 w 92"/>
                <a:gd name="T27" fmla="*/ 1 h 66"/>
                <a:gd name="T28" fmla="*/ 29 w 92"/>
                <a:gd name="T29" fmla="*/ 2 h 66"/>
                <a:gd name="T30" fmla="*/ 23 w 92"/>
                <a:gd name="T31" fmla="*/ 3 h 66"/>
                <a:gd name="T32" fmla="*/ 18 w 92"/>
                <a:gd name="T33" fmla="*/ 3 h 66"/>
                <a:gd name="T34" fmla="*/ 16 w 92"/>
                <a:gd name="T35" fmla="*/ 10 h 66"/>
                <a:gd name="T36" fmla="*/ 6 w 92"/>
                <a:gd name="T37" fmla="*/ 27 h 66"/>
                <a:gd name="T38" fmla="*/ 1 w 92"/>
                <a:gd name="T39" fmla="*/ 30 h 66"/>
                <a:gd name="T40" fmla="*/ 5 w 92"/>
                <a:gd name="T41" fmla="*/ 31 h 66"/>
                <a:gd name="T42" fmla="*/ 12 w 92"/>
                <a:gd name="T43" fmla="*/ 42 h 66"/>
                <a:gd name="T44" fmla="*/ 13 w 92"/>
                <a:gd name="T45" fmla="*/ 41 h 66"/>
                <a:gd name="T46" fmla="*/ 12 w 92"/>
                <a:gd name="T47" fmla="*/ 43 h 66"/>
                <a:gd name="T48" fmla="*/ 14 w 92"/>
                <a:gd name="T49" fmla="*/ 45 h 66"/>
                <a:gd name="T50" fmla="*/ 23 w 92"/>
                <a:gd name="T51" fmla="*/ 47 h 66"/>
                <a:gd name="T52" fmla="*/ 31 w 92"/>
                <a:gd name="T53" fmla="*/ 46 h 66"/>
                <a:gd name="T54" fmla="*/ 39 w 92"/>
                <a:gd name="T55" fmla="*/ 44 h 66"/>
                <a:gd name="T56" fmla="*/ 45 w 92"/>
                <a:gd name="T57" fmla="*/ 48 h 66"/>
                <a:gd name="T58" fmla="*/ 54 w 92"/>
                <a:gd name="T59" fmla="*/ 48 h 66"/>
                <a:gd name="T60" fmla="*/ 54 w 92"/>
                <a:gd name="T61" fmla="*/ 51 h 66"/>
                <a:gd name="T62" fmla="*/ 45 w 92"/>
                <a:gd name="T63" fmla="*/ 51 h 66"/>
                <a:gd name="T64" fmla="*/ 36 w 92"/>
                <a:gd name="T65" fmla="*/ 48 h 66"/>
                <a:gd name="T66" fmla="*/ 28 w 92"/>
                <a:gd name="T67" fmla="*/ 52 h 66"/>
                <a:gd name="T68" fmla="*/ 25 w 92"/>
                <a:gd name="T69" fmla="*/ 53 h 66"/>
                <a:gd name="T70" fmla="*/ 13 w 92"/>
                <a:gd name="T71" fmla="*/ 55 h 66"/>
                <a:gd name="T72" fmla="*/ 12 w 92"/>
                <a:gd name="T73" fmla="*/ 60 h 66"/>
                <a:gd name="T74" fmla="*/ 15 w 92"/>
                <a:gd name="T75" fmla="*/ 61 h 66"/>
                <a:gd name="T76" fmla="*/ 11 w 92"/>
                <a:gd name="T77" fmla="*/ 64 h 66"/>
                <a:gd name="T78" fmla="*/ 14 w 92"/>
                <a:gd name="T79" fmla="*/ 66 h 66"/>
                <a:gd name="T80" fmla="*/ 23 w 92"/>
                <a:gd name="T81" fmla="*/ 65 h 66"/>
                <a:gd name="T82" fmla="*/ 39 w 92"/>
                <a:gd name="T83" fmla="*/ 61 h 66"/>
                <a:gd name="T84" fmla="*/ 57 w 92"/>
                <a:gd name="T85"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66">
                  <a:moveTo>
                    <a:pt x="57" y="61"/>
                  </a:moveTo>
                  <a:cubicBezTo>
                    <a:pt x="59" y="61"/>
                    <a:pt x="61" y="61"/>
                    <a:pt x="61" y="61"/>
                  </a:cubicBezTo>
                  <a:cubicBezTo>
                    <a:pt x="61" y="61"/>
                    <a:pt x="62" y="61"/>
                    <a:pt x="63" y="61"/>
                  </a:cubicBezTo>
                  <a:cubicBezTo>
                    <a:pt x="64" y="62"/>
                    <a:pt x="73" y="65"/>
                    <a:pt x="73" y="65"/>
                  </a:cubicBezTo>
                  <a:cubicBezTo>
                    <a:pt x="73" y="65"/>
                    <a:pt x="74" y="66"/>
                    <a:pt x="75" y="65"/>
                  </a:cubicBezTo>
                  <a:cubicBezTo>
                    <a:pt x="75" y="65"/>
                    <a:pt x="87" y="65"/>
                    <a:pt x="92" y="65"/>
                  </a:cubicBezTo>
                  <a:cubicBezTo>
                    <a:pt x="92" y="63"/>
                    <a:pt x="92" y="60"/>
                    <a:pt x="92" y="58"/>
                  </a:cubicBezTo>
                  <a:cubicBezTo>
                    <a:pt x="92" y="54"/>
                    <a:pt x="89" y="52"/>
                    <a:pt x="88" y="51"/>
                  </a:cubicBezTo>
                  <a:cubicBezTo>
                    <a:pt x="88" y="50"/>
                    <a:pt x="87" y="49"/>
                    <a:pt x="86" y="50"/>
                  </a:cubicBezTo>
                  <a:cubicBezTo>
                    <a:pt x="86" y="51"/>
                    <a:pt x="86" y="50"/>
                    <a:pt x="86" y="50"/>
                  </a:cubicBezTo>
                  <a:cubicBezTo>
                    <a:pt x="86" y="50"/>
                    <a:pt x="83" y="47"/>
                    <a:pt x="82" y="46"/>
                  </a:cubicBezTo>
                  <a:cubicBezTo>
                    <a:pt x="81" y="45"/>
                    <a:pt x="82" y="45"/>
                    <a:pt x="82" y="45"/>
                  </a:cubicBezTo>
                  <a:cubicBezTo>
                    <a:pt x="83" y="45"/>
                    <a:pt x="83" y="44"/>
                    <a:pt x="82" y="43"/>
                  </a:cubicBezTo>
                  <a:cubicBezTo>
                    <a:pt x="82" y="42"/>
                    <a:pt x="80" y="36"/>
                    <a:pt x="80" y="34"/>
                  </a:cubicBezTo>
                  <a:cubicBezTo>
                    <a:pt x="80" y="33"/>
                    <a:pt x="79" y="31"/>
                    <a:pt x="79" y="29"/>
                  </a:cubicBezTo>
                  <a:cubicBezTo>
                    <a:pt x="78" y="29"/>
                    <a:pt x="73" y="25"/>
                    <a:pt x="73" y="25"/>
                  </a:cubicBezTo>
                  <a:cubicBezTo>
                    <a:pt x="72" y="25"/>
                    <a:pt x="71" y="23"/>
                    <a:pt x="70" y="21"/>
                  </a:cubicBezTo>
                  <a:cubicBezTo>
                    <a:pt x="69" y="19"/>
                    <a:pt x="67" y="18"/>
                    <a:pt x="66" y="17"/>
                  </a:cubicBezTo>
                  <a:cubicBezTo>
                    <a:pt x="65" y="16"/>
                    <a:pt x="64" y="16"/>
                    <a:pt x="64" y="14"/>
                  </a:cubicBezTo>
                  <a:cubicBezTo>
                    <a:pt x="63" y="13"/>
                    <a:pt x="62" y="11"/>
                    <a:pt x="61" y="9"/>
                  </a:cubicBezTo>
                  <a:cubicBezTo>
                    <a:pt x="61" y="8"/>
                    <a:pt x="59" y="8"/>
                    <a:pt x="58" y="8"/>
                  </a:cubicBezTo>
                  <a:cubicBezTo>
                    <a:pt x="58" y="8"/>
                    <a:pt x="56" y="8"/>
                    <a:pt x="55" y="8"/>
                  </a:cubicBezTo>
                  <a:cubicBezTo>
                    <a:pt x="55" y="8"/>
                    <a:pt x="54" y="6"/>
                    <a:pt x="53" y="6"/>
                  </a:cubicBezTo>
                  <a:cubicBezTo>
                    <a:pt x="53" y="6"/>
                    <a:pt x="53" y="4"/>
                    <a:pt x="52" y="4"/>
                  </a:cubicBezTo>
                  <a:cubicBezTo>
                    <a:pt x="51" y="4"/>
                    <a:pt x="51" y="4"/>
                    <a:pt x="51" y="4"/>
                  </a:cubicBezTo>
                  <a:cubicBezTo>
                    <a:pt x="51" y="3"/>
                    <a:pt x="50" y="2"/>
                    <a:pt x="49" y="2"/>
                  </a:cubicBezTo>
                  <a:cubicBezTo>
                    <a:pt x="49" y="2"/>
                    <a:pt x="48" y="1"/>
                    <a:pt x="47" y="1"/>
                  </a:cubicBezTo>
                  <a:cubicBezTo>
                    <a:pt x="46" y="1"/>
                    <a:pt x="43" y="1"/>
                    <a:pt x="43" y="1"/>
                  </a:cubicBezTo>
                  <a:cubicBezTo>
                    <a:pt x="42" y="1"/>
                    <a:pt x="41" y="1"/>
                    <a:pt x="39" y="1"/>
                  </a:cubicBezTo>
                  <a:cubicBezTo>
                    <a:pt x="37" y="0"/>
                    <a:pt x="30" y="2"/>
                    <a:pt x="29" y="2"/>
                  </a:cubicBezTo>
                  <a:cubicBezTo>
                    <a:pt x="28" y="3"/>
                    <a:pt x="26" y="3"/>
                    <a:pt x="26" y="3"/>
                  </a:cubicBezTo>
                  <a:cubicBezTo>
                    <a:pt x="25" y="3"/>
                    <a:pt x="24" y="3"/>
                    <a:pt x="23" y="3"/>
                  </a:cubicBezTo>
                  <a:cubicBezTo>
                    <a:pt x="22" y="3"/>
                    <a:pt x="22" y="2"/>
                    <a:pt x="21" y="2"/>
                  </a:cubicBezTo>
                  <a:cubicBezTo>
                    <a:pt x="21" y="2"/>
                    <a:pt x="19" y="3"/>
                    <a:pt x="18" y="3"/>
                  </a:cubicBezTo>
                  <a:cubicBezTo>
                    <a:pt x="18" y="4"/>
                    <a:pt x="17" y="6"/>
                    <a:pt x="16" y="8"/>
                  </a:cubicBezTo>
                  <a:cubicBezTo>
                    <a:pt x="16" y="9"/>
                    <a:pt x="16" y="9"/>
                    <a:pt x="16" y="10"/>
                  </a:cubicBezTo>
                  <a:cubicBezTo>
                    <a:pt x="15" y="14"/>
                    <a:pt x="12" y="19"/>
                    <a:pt x="11" y="20"/>
                  </a:cubicBezTo>
                  <a:cubicBezTo>
                    <a:pt x="11" y="21"/>
                    <a:pt x="7" y="26"/>
                    <a:pt x="6" y="27"/>
                  </a:cubicBezTo>
                  <a:cubicBezTo>
                    <a:pt x="6" y="28"/>
                    <a:pt x="4" y="28"/>
                    <a:pt x="3" y="29"/>
                  </a:cubicBezTo>
                  <a:cubicBezTo>
                    <a:pt x="2" y="29"/>
                    <a:pt x="0" y="29"/>
                    <a:pt x="1" y="30"/>
                  </a:cubicBezTo>
                  <a:cubicBezTo>
                    <a:pt x="2" y="31"/>
                    <a:pt x="2" y="31"/>
                    <a:pt x="2" y="30"/>
                  </a:cubicBezTo>
                  <a:cubicBezTo>
                    <a:pt x="2" y="30"/>
                    <a:pt x="3" y="29"/>
                    <a:pt x="5" y="31"/>
                  </a:cubicBezTo>
                  <a:cubicBezTo>
                    <a:pt x="7" y="33"/>
                    <a:pt x="9" y="35"/>
                    <a:pt x="11" y="39"/>
                  </a:cubicBezTo>
                  <a:cubicBezTo>
                    <a:pt x="12" y="41"/>
                    <a:pt x="12" y="42"/>
                    <a:pt x="12" y="42"/>
                  </a:cubicBezTo>
                  <a:cubicBezTo>
                    <a:pt x="12" y="42"/>
                    <a:pt x="12" y="41"/>
                    <a:pt x="12" y="41"/>
                  </a:cubicBezTo>
                  <a:cubicBezTo>
                    <a:pt x="12" y="41"/>
                    <a:pt x="12" y="41"/>
                    <a:pt x="13" y="41"/>
                  </a:cubicBezTo>
                  <a:cubicBezTo>
                    <a:pt x="13" y="41"/>
                    <a:pt x="13" y="41"/>
                    <a:pt x="13" y="42"/>
                  </a:cubicBezTo>
                  <a:cubicBezTo>
                    <a:pt x="12" y="43"/>
                    <a:pt x="12" y="43"/>
                    <a:pt x="12" y="43"/>
                  </a:cubicBezTo>
                  <a:cubicBezTo>
                    <a:pt x="13" y="44"/>
                    <a:pt x="13" y="44"/>
                    <a:pt x="14" y="44"/>
                  </a:cubicBezTo>
                  <a:cubicBezTo>
                    <a:pt x="14" y="43"/>
                    <a:pt x="14" y="44"/>
                    <a:pt x="14" y="45"/>
                  </a:cubicBezTo>
                  <a:cubicBezTo>
                    <a:pt x="14" y="45"/>
                    <a:pt x="14" y="46"/>
                    <a:pt x="15" y="47"/>
                  </a:cubicBezTo>
                  <a:cubicBezTo>
                    <a:pt x="18" y="47"/>
                    <a:pt x="22" y="47"/>
                    <a:pt x="23" y="47"/>
                  </a:cubicBezTo>
                  <a:cubicBezTo>
                    <a:pt x="23" y="47"/>
                    <a:pt x="30" y="46"/>
                    <a:pt x="30" y="46"/>
                  </a:cubicBezTo>
                  <a:cubicBezTo>
                    <a:pt x="30" y="46"/>
                    <a:pt x="31" y="46"/>
                    <a:pt x="31" y="46"/>
                  </a:cubicBezTo>
                  <a:cubicBezTo>
                    <a:pt x="32" y="45"/>
                    <a:pt x="33" y="44"/>
                    <a:pt x="34" y="44"/>
                  </a:cubicBezTo>
                  <a:cubicBezTo>
                    <a:pt x="34" y="44"/>
                    <a:pt x="39" y="44"/>
                    <a:pt x="39" y="44"/>
                  </a:cubicBezTo>
                  <a:cubicBezTo>
                    <a:pt x="39" y="44"/>
                    <a:pt x="40" y="44"/>
                    <a:pt x="41" y="44"/>
                  </a:cubicBezTo>
                  <a:cubicBezTo>
                    <a:pt x="41" y="45"/>
                    <a:pt x="45" y="48"/>
                    <a:pt x="45" y="48"/>
                  </a:cubicBezTo>
                  <a:cubicBezTo>
                    <a:pt x="45" y="48"/>
                    <a:pt x="46" y="48"/>
                    <a:pt x="47" y="48"/>
                  </a:cubicBezTo>
                  <a:cubicBezTo>
                    <a:pt x="47" y="48"/>
                    <a:pt x="54" y="48"/>
                    <a:pt x="54" y="48"/>
                  </a:cubicBezTo>
                  <a:cubicBezTo>
                    <a:pt x="54" y="48"/>
                    <a:pt x="55" y="48"/>
                    <a:pt x="55" y="49"/>
                  </a:cubicBezTo>
                  <a:cubicBezTo>
                    <a:pt x="55" y="49"/>
                    <a:pt x="55" y="50"/>
                    <a:pt x="54" y="51"/>
                  </a:cubicBezTo>
                  <a:cubicBezTo>
                    <a:pt x="53" y="52"/>
                    <a:pt x="50" y="53"/>
                    <a:pt x="49" y="53"/>
                  </a:cubicBezTo>
                  <a:cubicBezTo>
                    <a:pt x="48" y="52"/>
                    <a:pt x="45" y="52"/>
                    <a:pt x="45" y="51"/>
                  </a:cubicBezTo>
                  <a:cubicBezTo>
                    <a:pt x="44" y="51"/>
                    <a:pt x="43" y="50"/>
                    <a:pt x="43" y="50"/>
                  </a:cubicBezTo>
                  <a:cubicBezTo>
                    <a:pt x="43" y="50"/>
                    <a:pt x="36" y="48"/>
                    <a:pt x="36" y="48"/>
                  </a:cubicBezTo>
                  <a:cubicBezTo>
                    <a:pt x="36" y="48"/>
                    <a:pt x="35" y="48"/>
                    <a:pt x="35" y="48"/>
                  </a:cubicBezTo>
                  <a:cubicBezTo>
                    <a:pt x="35" y="48"/>
                    <a:pt x="33" y="51"/>
                    <a:pt x="28" y="52"/>
                  </a:cubicBezTo>
                  <a:cubicBezTo>
                    <a:pt x="26" y="52"/>
                    <a:pt x="26" y="52"/>
                    <a:pt x="26" y="52"/>
                  </a:cubicBezTo>
                  <a:cubicBezTo>
                    <a:pt x="26" y="52"/>
                    <a:pt x="26" y="52"/>
                    <a:pt x="25" y="53"/>
                  </a:cubicBezTo>
                  <a:cubicBezTo>
                    <a:pt x="25" y="53"/>
                    <a:pt x="25" y="54"/>
                    <a:pt x="24" y="54"/>
                  </a:cubicBezTo>
                  <a:cubicBezTo>
                    <a:pt x="24" y="54"/>
                    <a:pt x="17" y="54"/>
                    <a:pt x="13" y="55"/>
                  </a:cubicBezTo>
                  <a:cubicBezTo>
                    <a:pt x="13" y="55"/>
                    <a:pt x="13" y="55"/>
                    <a:pt x="12" y="55"/>
                  </a:cubicBezTo>
                  <a:cubicBezTo>
                    <a:pt x="12" y="56"/>
                    <a:pt x="12" y="58"/>
                    <a:pt x="12" y="60"/>
                  </a:cubicBezTo>
                  <a:cubicBezTo>
                    <a:pt x="12" y="63"/>
                    <a:pt x="12" y="63"/>
                    <a:pt x="13" y="62"/>
                  </a:cubicBezTo>
                  <a:cubicBezTo>
                    <a:pt x="15" y="61"/>
                    <a:pt x="14" y="61"/>
                    <a:pt x="15" y="61"/>
                  </a:cubicBezTo>
                  <a:cubicBezTo>
                    <a:pt x="15" y="61"/>
                    <a:pt x="15" y="61"/>
                    <a:pt x="14" y="62"/>
                  </a:cubicBezTo>
                  <a:cubicBezTo>
                    <a:pt x="13" y="62"/>
                    <a:pt x="11" y="63"/>
                    <a:pt x="11" y="64"/>
                  </a:cubicBezTo>
                  <a:cubicBezTo>
                    <a:pt x="12" y="65"/>
                    <a:pt x="12" y="66"/>
                    <a:pt x="13" y="66"/>
                  </a:cubicBezTo>
                  <a:cubicBezTo>
                    <a:pt x="14" y="66"/>
                    <a:pt x="14" y="66"/>
                    <a:pt x="14" y="66"/>
                  </a:cubicBezTo>
                  <a:cubicBezTo>
                    <a:pt x="13" y="66"/>
                    <a:pt x="13" y="66"/>
                    <a:pt x="13" y="66"/>
                  </a:cubicBezTo>
                  <a:cubicBezTo>
                    <a:pt x="23" y="65"/>
                    <a:pt x="23" y="65"/>
                    <a:pt x="23" y="65"/>
                  </a:cubicBezTo>
                  <a:cubicBezTo>
                    <a:pt x="23" y="65"/>
                    <a:pt x="25" y="64"/>
                    <a:pt x="26" y="64"/>
                  </a:cubicBezTo>
                  <a:cubicBezTo>
                    <a:pt x="27" y="64"/>
                    <a:pt x="39" y="61"/>
                    <a:pt x="39" y="61"/>
                  </a:cubicBezTo>
                  <a:cubicBezTo>
                    <a:pt x="39" y="61"/>
                    <a:pt x="40" y="61"/>
                    <a:pt x="41" y="61"/>
                  </a:cubicBezTo>
                  <a:cubicBezTo>
                    <a:pt x="41" y="61"/>
                    <a:pt x="51" y="61"/>
                    <a:pt x="57" y="6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7" name="Freeform 836">
              <a:extLst>
                <a:ext uri="{FF2B5EF4-FFF2-40B4-BE49-F238E27FC236}">
                  <a16:creationId xmlns="" xmlns:a16="http://schemas.microsoft.com/office/drawing/2014/main" id="{1ECB7B73-0F3F-4256-A669-6F7E65076CE7}"/>
                </a:ext>
              </a:extLst>
            </p:cNvPr>
            <p:cNvSpPr>
              <a:spLocks/>
            </p:cNvSpPr>
            <p:nvPr/>
          </p:nvSpPr>
          <p:spPr bwMode="auto">
            <a:xfrm>
              <a:off x="2560590" y="2972503"/>
              <a:ext cx="5555" cy="4444"/>
            </a:xfrm>
            <a:custGeom>
              <a:avLst/>
              <a:gdLst>
                <a:gd name="T0" fmla="*/ 1 w 5"/>
                <a:gd name="T1" fmla="*/ 1 h 4"/>
                <a:gd name="T2" fmla="*/ 1 w 5"/>
                <a:gd name="T3" fmla="*/ 3 h 4"/>
                <a:gd name="T4" fmla="*/ 2 w 5"/>
                <a:gd name="T5" fmla="*/ 4 h 4"/>
                <a:gd name="T6" fmla="*/ 5 w 5"/>
                <a:gd name="T7" fmla="*/ 1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0" y="2"/>
                    <a:pt x="0" y="2"/>
                    <a:pt x="1" y="3"/>
                  </a:cubicBezTo>
                  <a:cubicBezTo>
                    <a:pt x="1" y="4"/>
                    <a:pt x="2" y="4"/>
                    <a:pt x="2" y="4"/>
                  </a:cubicBezTo>
                  <a:cubicBezTo>
                    <a:pt x="4" y="3"/>
                    <a:pt x="5" y="2"/>
                    <a:pt x="5" y="1"/>
                  </a:cubicBezTo>
                  <a:cubicBezTo>
                    <a:pt x="5" y="0"/>
                    <a:pt x="3"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8" name="Freeform 837">
              <a:extLst>
                <a:ext uri="{FF2B5EF4-FFF2-40B4-BE49-F238E27FC236}">
                  <a16:creationId xmlns="" xmlns:a16="http://schemas.microsoft.com/office/drawing/2014/main" id="{35B8C5F3-1EDE-483F-98B4-D84F6CF40C50}"/>
                </a:ext>
              </a:extLst>
            </p:cNvPr>
            <p:cNvSpPr>
              <a:spLocks/>
            </p:cNvSpPr>
            <p:nvPr/>
          </p:nvSpPr>
          <p:spPr bwMode="auto">
            <a:xfrm>
              <a:off x="2566146" y="2976947"/>
              <a:ext cx="1111" cy="2222"/>
            </a:xfrm>
            <a:custGeom>
              <a:avLst/>
              <a:gdLst>
                <a:gd name="T0" fmla="*/ 1 w 1"/>
                <a:gd name="T1" fmla="*/ 1 h 3"/>
                <a:gd name="T2" fmla="*/ 0 w 1"/>
                <a:gd name="T3" fmla="*/ 2 h 3"/>
                <a:gd name="T4" fmla="*/ 1 w 1"/>
                <a:gd name="T5" fmla="*/ 2 h 3"/>
                <a:gd name="T6" fmla="*/ 1 w 1"/>
                <a:gd name="T7" fmla="*/ 1 h 3"/>
              </a:gdLst>
              <a:ahLst/>
              <a:cxnLst>
                <a:cxn ang="0">
                  <a:pos x="T0" y="T1"/>
                </a:cxn>
                <a:cxn ang="0">
                  <a:pos x="T2" y="T3"/>
                </a:cxn>
                <a:cxn ang="0">
                  <a:pos x="T4" y="T5"/>
                </a:cxn>
                <a:cxn ang="0">
                  <a:pos x="T6" y="T7"/>
                </a:cxn>
              </a:cxnLst>
              <a:rect l="0" t="0" r="r" b="b"/>
              <a:pathLst>
                <a:path w="1" h="3">
                  <a:moveTo>
                    <a:pt x="1" y="1"/>
                  </a:moveTo>
                  <a:cubicBezTo>
                    <a:pt x="0" y="1"/>
                    <a:pt x="0" y="2"/>
                    <a:pt x="0" y="2"/>
                  </a:cubicBezTo>
                  <a:cubicBezTo>
                    <a:pt x="1" y="3"/>
                    <a:pt x="1" y="3"/>
                    <a:pt x="1" y="2"/>
                  </a:cubicBezTo>
                  <a:cubicBezTo>
                    <a:pt x="1" y="1"/>
                    <a:pt x="1"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39" name="Freeform 838">
              <a:extLst>
                <a:ext uri="{FF2B5EF4-FFF2-40B4-BE49-F238E27FC236}">
                  <a16:creationId xmlns="" xmlns:a16="http://schemas.microsoft.com/office/drawing/2014/main" id="{E088791C-EFC6-4CBE-9560-E4907E1C4455}"/>
                </a:ext>
              </a:extLst>
            </p:cNvPr>
            <p:cNvSpPr>
              <a:spLocks/>
            </p:cNvSpPr>
            <p:nvPr/>
          </p:nvSpPr>
          <p:spPr bwMode="auto">
            <a:xfrm>
              <a:off x="2575034" y="2980280"/>
              <a:ext cx="6666" cy="4444"/>
            </a:xfrm>
            <a:custGeom>
              <a:avLst/>
              <a:gdLst>
                <a:gd name="T0" fmla="*/ 2 w 6"/>
                <a:gd name="T1" fmla="*/ 0 h 4"/>
                <a:gd name="T2" fmla="*/ 1 w 6"/>
                <a:gd name="T3" fmla="*/ 2 h 4"/>
                <a:gd name="T4" fmla="*/ 5 w 6"/>
                <a:gd name="T5" fmla="*/ 2 h 4"/>
                <a:gd name="T6" fmla="*/ 2 w 6"/>
                <a:gd name="T7" fmla="*/ 0 h 4"/>
              </a:gdLst>
              <a:ahLst/>
              <a:cxnLst>
                <a:cxn ang="0">
                  <a:pos x="T0" y="T1"/>
                </a:cxn>
                <a:cxn ang="0">
                  <a:pos x="T2" y="T3"/>
                </a:cxn>
                <a:cxn ang="0">
                  <a:pos x="T4" y="T5"/>
                </a:cxn>
                <a:cxn ang="0">
                  <a:pos x="T6" y="T7"/>
                </a:cxn>
              </a:cxnLst>
              <a:rect l="0" t="0" r="r" b="b"/>
              <a:pathLst>
                <a:path w="6" h="4">
                  <a:moveTo>
                    <a:pt x="2" y="0"/>
                  </a:moveTo>
                  <a:cubicBezTo>
                    <a:pt x="0" y="0"/>
                    <a:pt x="1" y="2"/>
                    <a:pt x="1" y="2"/>
                  </a:cubicBezTo>
                  <a:cubicBezTo>
                    <a:pt x="2" y="4"/>
                    <a:pt x="3" y="3"/>
                    <a:pt x="5" y="2"/>
                  </a:cubicBezTo>
                  <a:cubicBezTo>
                    <a:pt x="6" y="1"/>
                    <a:pt x="4" y="1"/>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0" name="Freeform 839">
              <a:extLst>
                <a:ext uri="{FF2B5EF4-FFF2-40B4-BE49-F238E27FC236}">
                  <a16:creationId xmlns="" xmlns:a16="http://schemas.microsoft.com/office/drawing/2014/main" id="{F4D22DA9-218D-4638-A07A-9759B14FB2AC}"/>
                </a:ext>
              </a:extLst>
            </p:cNvPr>
            <p:cNvSpPr>
              <a:spLocks/>
            </p:cNvSpPr>
            <p:nvPr/>
          </p:nvSpPr>
          <p:spPr bwMode="auto">
            <a:xfrm>
              <a:off x="2598365" y="2976947"/>
              <a:ext cx="1111" cy="4444"/>
            </a:xfrm>
            <a:custGeom>
              <a:avLst/>
              <a:gdLst>
                <a:gd name="T0" fmla="*/ 1 w 1"/>
                <a:gd name="T1" fmla="*/ 2 h 5"/>
                <a:gd name="T2" fmla="*/ 0 w 1"/>
                <a:gd name="T3" fmla="*/ 3 h 5"/>
                <a:gd name="T4" fmla="*/ 1 w 1"/>
                <a:gd name="T5" fmla="*/ 2 h 5"/>
              </a:gdLst>
              <a:ahLst/>
              <a:cxnLst>
                <a:cxn ang="0">
                  <a:pos x="T0" y="T1"/>
                </a:cxn>
                <a:cxn ang="0">
                  <a:pos x="T2" y="T3"/>
                </a:cxn>
                <a:cxn ang="0">
                  <a:pos x="T4" y="T5"/>
                </a:cxn>
              </a:cxnLst>
              <a:rect l="0" t="0" r="r" b="b"/>
              <a:pathLst>
                <a:path w="1" h="5">
                  <a:moveTo>
                    <a:pt x="1" y="2"/>
                  </a:moveTo>
                  <a:cubicBezTo>
                    <a:pt x="0" y="0"/>
                    <a:pt x="0" y="3"/>
                    <a:pt x="0" y="3"/>
                  </a:cubicBezTo>
                  <a:cubicBezTo>
                    <a:pt x="1" y="5"/>
                    <a:pt x="1" y="4"/>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1" name="Freeform 840">
              <a:extLst>
                <a:ext uri="{FF2B5EF4-FFF2-40B4-BE49-F238E27FC236}">
                  <a16:creationId xmlns="" xmlns:a16="http://schemas.microsoft.com/office/drawing/2014/main" id="{23FDAFCF-EFDD-4BBD-916F-58F7CA4DEE18}"/>
                </a:ext>
              </a:extLst>
            </p:cNvPr>
            <p:cNvSpPr>
              <a:spLocks/>
            </p:cNvSpPr>
            <p:nvPr/>
          </p:nvSpPr>
          <p:spPr bwMode="auto">
            <a:xfrm>
              <a:off x="2598365" y="2986946"/>
              <a:ext cx="4444" cy="5555"/>
            </a:xfrm>
            <a:custGeom>
              <a:avLst/>
              <a:gdLst>
                <a:gd name="T0" fmla="*/ 2 w 4"/>
                <a:gd name="T1" fmla="*/ 1 h 5"/>
                <a:gd name="T2" fmla="*/ 0 w 4"/>
                <a:gd name="T3" fmla="*/ 2 h 5"/>
                <a:gd name="T4" fmla="*/ 1 w 4"/>
                <a:gd name="T5" fmla="*/ 4 h 5"/>
                <a:gd name="T6" fmla="*/ 3 w 4"/>
                <a:gd name="T7" fmla="*/ 3 h 5"/>
                <a:gd name="T8" fmla="*/ 2 w 4"/>
                <a:gd name="T9" fmla="*/ 1 h 5"/>
              </a:gdLst>
              <a:ahLst/>
              <a:cxnLst>
                <a:cxn ang="0">
                  <a:pos x="T0" y="T1"/>
                </a:cxn>
                <a:cxn ang="0">
                  <a:pos x="T2" y="T3"/>
                </a:cxn>
                <a:cxn ang="0">
                  <a:pos x="T4" y="T5"/>
                </a:cxn>
                <a:cxn ang="0">
                  <a:pos x="T6" y="T7"/>
                </a:cxn>
                <a:cxn ang="0">
                  <a:pos x="T8" y="T9"/>
                </a:cxn>
              </a:cxnLst>
              <a:rect l="0" t="0" r="r" b="b"/>
              <a:pathLst>
                <a:path w="4" h="5">
                  <a:moveTo>
                    <a:pt x="2" y="1"/>
                  </a:moveTo>
                  <a:cubicBezTo>
                    <a:pt x="2" y="0"/>
                    <a:pt x="1" y="1"/>
                    <a:pt x="0" y="2"/>
                  </a:cubicBezTo>
                  <a:cubicBezTo>
                    <a:pt x="0" y="4"/>
                    <a:pt x="1" y="4"/>
                    <a:pt x="1" y="4"/>
                  </a:cubicBezTo>
                  <a:cubicBezTo>
                    <a:pt x="1" y="5"/>
                    <a:pt x="2" y="5"/>
                    <a:pt x="3" y="3"/>
                  </a:cubicBezTo>
                  <a:cubicBezTo>
                    <a:pt x="4" y="2"/>
                    <a:pt x="3" y="1"/>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2" name="Freeform 841">
              <a:extLst>
                <a:ext uri="{FF2B5EF4-FFF2-40B4-BE49-F238E27FC236}">
                  <a16:creationId xmlns="" xmlns:a16="http://schemas.microsoft.com/office/drawing/2014/main" id="{E453E27D-84E5-45FA-9DEF-DA2ABACFCECC}"/>
                </a:ext>
              </a:extLst>
            </p:cNvPr>
            <p:cNvSpPr>
              <a:spLocks/>
            </p:cNvSpPr>
            <p:nvPr/>
          </p:nvSpPr>
          <p:spPr bwMode="auto">
            <a:xfrm>
              <a:off x="2593921" y="3001389"/>
              <a:ext cx="1111" cy="5555"/>
            </a:xfrm>
            <a:custGeom>
              <a:avLst/>
              <a:gdLst>
                <a:gd name="T0" fmla="*/ 0 w 1"/>
                <a:gd name="T1" fmla="*/ 3 h 5"/>
                <a:gd name="T2" fmla="*/ 0 w 1"/>
                <a:gd name="T3" fmla="*/ 2 h 5"/>
                <a:gd name="T4" fmla="*/ 0 w 1"/>
                <a:gd name="T5" fmla="*/ 3 h 5"/>
              </a:gdLst>
              <a:ahLst/>
              <a:cxnLst>
                <a:cxn ang="0">
                  <a:pos x="T0" y="T1"/>
                </a:cxn>
                <a:cxn ang="0">
                  <a:pos x="T2" y="T3"/>
                </a:cxn>
                <a:cxn ang="0">
                  <a:pos x="T4" y="T5"/>
                </a:cxn>
              </a:cxnLst>
              <a:rect l="0" t="0" r="r" b="b"/>
              <a:pathLst>
                <a:path w="1" h="5">
                  <a:moveTo>
                    <a:pt x="0" y="3"/>
                  </a:moveTo>
                  <a:cubicBezTo>
                    <a:pt x="1" y="5"/>
                    <a:pt x="1" y="3"/>
                    <a:pt x="0" y="2"/>
                  </a:cubicBezTo>
                  <a:cubicBezTo>
                    <a:pt x="0" y="0"/>
                    <a:pt x="0" y="3"/>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3" name="Freeform 842">
              <a:extLst>
                <a:ext uri="{FF2B5EF4-FFF2-40B4-BE49-F238E27FC236}">
                  <a16:creationId xmlns="" xmlns:a16="http://schemas.microsoft.com/office/drawing/2014/main" id="{CCC7AE96-DCE7-415D-B799-F8175E73FB43}"/>
                </a:ext>
              </a:extLst>
            </p:cNvPr>
            <p:cNvSpPr>
              <a:spLocks/>
            </p:cNvSpPr>
            <p:nvPr/>
          </p:nvSpPr>
          <p:spPr bwMode="auto">
            <a:xfrm>
              <a:off x="2586144" y="3002500"/>
              <a:ext cx="4444" cy="7777"/>
            </a:xfrm>
            <a:custGeom>
              <a:avLst/>
              <a:gdLst>
                <a:gd name="T0" fmla="*/ 1 w 5"/>
                <a:gd name="T1" fmla="*/ 1 h 7"/>
                <a:gd name="T2" fmla="*/ 0 w 5"/>
                <a:gd name="T3" fmla="*/ 1 h 7"/>
                <a:gd name="T4" fmla="*/ 1 w 5"/>
                <a:gd name="T5" fmla="*/ 6 h 7"/>
                <a:gd name="T6" fmla="*/ 4 w 5"/>
                <a:gd name="T7" fmla="*/ 4 h 7"/>
                <a:gd name="T8" fmla="*/ 1 w 5"/>
                <a:gd name="T9" fmla="*/ 1 h 7"/>
              </a:gdLst>
              <a:ahLst/>
              <a:cxnLst>
                <a:cxn ang="0">
                  <a:pos x="T0" y="T1"/>
                </a:cxn>
                <a:cxn ang="0">
                  <a:pos x="T2" y="T3"/>
                </a:cxn>
                <a:cxn ang="0">
                  <a:pos x="T4" y="T5"/>
                </a:cxn>
                <a:cxn ang="0">
                  <a:pos x="T6" y="T7"/>
                </a:cxn>
                <a:cxn ang="0">
                  <a:pos x="T8" y="T9"/>
                </a:cxn>
              </a:cxnLst>
              <a:rect l="0" t="0" r="r" b="b"/>
              <a:pathLst>
                <a:path w="5" h="7">
                  <a:moveTo>
                    <a:pt x="1" y="1"/>
                  </a:moveTo>
                  <a:cubicBezTo>
                    <a:pt x="0" y="0"/>
                    <a:pt x="0" y="0"/>
                    <a:pt x="0" y="1"/>
                  </a:cubicBezTo>
                  <a:cubicBezTo>
                    <a:pt x="0" y="1"/>
                    <a:pt x="0" y="5"/>
                    <a:pt x="1" y="6"/>
                  </a:cubicBezTo>
                  <a:cubicBezTo>
                    <a:pt x="3" y="6"/>
                    <a:pt x="5" y="7"/>
                    <a:pt x="4" y="4"/>
                  </a:cubicBezTo>
                  <a:cubicBezTo>
                    <a:pt x="3" y="2"/>
                    <a:pt x="2" y="2"/>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4" name="Freeform 843">
              <a:extLst>
                <a:ext uri="{FF2B5EF4-FFF2-40B4-BE49-F238E27FC236}">
                  <a16:creationId xmlns="" xmlns:a16="http://schemas.microsoft.com/office/drawing/2014/main" id="{3FE824BA-E6B2-477F-A375-9DC5088CFD5A}"/>
                </a:ext>
              </a:extLst>
            </p:cNvPr>
            <p:cNvSpPr>
              <a:spLocks/>
            </p:cNvSpPr>
            <p:nvPr/>
          </p:nvSpPr>
          <p:spPr bwMode="auto">
            <a:xfrm>
              <a:off x="2572812" y="3005833"/>
              <a:ext cx="3333" cy="4444"/>
            </a:xfrm>
            <a:custGeom>
              <a:avLst/>
              <a:gdLst>
                <a:gd name="T0" fmla="*/ 2 w 3"/>
                <a:gd name="T1" fmla="*/ 1 h 4"/>
                <a:gd name="T2" fmla="*/ 1 w 3"/>
                <a:gd name="T3" fmla="*/ 3 h 4"/>
                <a:gd name="T4" fmla="*/ 3 w 3"/>
                <a:gd name="T5" fmla="*/ 2 h 4"/>
                <a:gd name="T6" fmla="*/ 2 w 3"/>
                <a:gd name="T7" fmla="*/ 1 h 4"/>
              </a:gdLst>
              <a:ahLst/>
              <a:cxnLst>
                <a:cxn ang="0">
                  <a:pos x="T0" y="T1"/>
                </a:cxn>
                <a:cxn ang="0">
                  <a:pos x="T2" y="T3"/>
                </a:cxn>
                <a:cxn ang="0">
                  <a:pos x="T4" y="T5"/>
                </a:cxn>
                <a:cxn ang="0">
                  <a:pos x="T6" y="T7"/>
                </a:cxn>
              </a:cxnLst>
              <a:rect l="0" t="0" r="r" b="b"/>
              <a:pathLst>
                <a:path w="3" h="4">
                  <a:moveTo>
                    <a:pt x="2" y="1"/>
                  </a:moveTo>
                  <a:cubicBezTo>
                    <a:pt x="1" y="3"/>
                    <a:pt x="0" y="3"/>
                    <a:pt x="1" y="3"/>
                  </a:cubicBezTo>
                  <a:cubicBezTo>
                    <a:pt x="3" y="4"/>
                    <a:pt x="3" y="4"/>
                    <a:pt x="3" y="2"/>
                  </a:cubicBezTo>
                  <a:cubicBezTo>
                    <a:pt x="3" y="2"/>
                    <a:pt x="3"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5" name="Freeform 844">
              <a:extLst>
                <a:ext uri="{FF2B5EF4-FFF2-40B4-BE49-F238E27FC236}">
                  <a16:creationId xmlns="" xmlns:a16="http://schemas.microsoft.com/office/drawing/2014/main" id="{D5E384FC-E1DC-40BE-A818-7C7AC138D6D5}"/>
                </a:ext>
              </a:extLst>
            </p:cNvPr>
            <p:cNvSpPr>
              <a:spLocks/>
            </p:cNvSpPr>
            <p:nvPr/>
          </p:nvSpPr>
          <p:spPr bwMode="auto">
            <a:xfrm>
              <a:off x="3116097" y="2695861"/>
              <a:ext cx="5555" cy="6666"/>
            </a:xfrm>
            <a:custGeom>
              <a:avLst/>
              <a:gdLst>
                <a:gd name="T0" fmla="*/ 1 w 5"/>
                <a:gd name="T1" fmla="*/ 3 h 7"/>
                <a:gd name="T2" fmla="*/ 3 w 5"/>
                <a:gd name="T3" fmla="*/ 5 h 7"/>
                <a:gd name="T4" fmla="*/ 4 w 5"/>
                <a:gd name="T5" fmla="*/ 2 h 7"/>
                <a:gd name="T6" fmla="*/ 1 w 5"/>
                <a:gd name="T7" fmla="*/ 3 h 7"/>
              </a:gdLst>
              <a:ahLst/>
              <a:cxnLst>
                <a:cxn ang="0">
                  <a:pos x="T0" y="T1"/>
                </a:cxn>
                <a:cxn ang="0">
                  <a:pos x="T2" y="T3"/>
                </a:cxn>
                <a:cxn ang="0">
                  <a:pos x="T4" y="T5"/>
                </a:cxn>
                <a:cxn ang="0">
                  <a:pos x="T6" y="T7"/>
                </a:cxn>
              </a:cxnLst>
              <a:rect l="0" t="0" r="r" b="b"/>
              <a:pathLst>
                <a:path w="5" h="7">
                  <a:moveTo>
                    <a:pt x="1" y="3"/>
                  </a:moveTo>
                  <a:cubicBezTo>
                    <a:pt x="1" y="3"/>
                    <a:pt x="1" y="7"/>
                    <a:pt x="3" y="5"/>
                  </a:cubicBezTo>
                  <a:cubicBezTo>
                    <a:pt x="5" y="4"/>
                    <a:pt x="5" y="3"/>
                    <a:pt x="4" y="2"/>
                  </a:cubicBezTo>
                  <a:cubicBezTo>
                    <a:pt x="3" y="2"/>
                    <a:pt x="0" y="0"/>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6" name="Freeform 845">
              <a:extLst>
                <a:ext uri="{FF2B5EF4-FFF2-40B4-BE49-F238E27FC236}">
                  <a16:creationId xmlns="" xmlns:a16="http://schemas.microsoft.com/office/drawing/2014/main" id="{5A26BE37-6211-4D57-88FE-43E6278E3382}"/>
                </a:ext>
              </a:extLst>
            </p:cNvPr>
            <p:cNvSpPr>
              <a:spLocks/>
            </p:cNvSpPr>
            <p:nvPr/>
          </p:nvSpPr>
          <p:spPr bwMode="auto">
            <a:xfrm>
              <a:off x="3067212" y="2635866"/>
              <a:ext cx="62217" cy="124433"/>
            </a:xfrm>
            <a:custGeom>
              <a:avLst/>
              <a:gdLst>
                <a:gd name="T0" fmla="*/ 12 w 60"/>
                <a:gd name="T1" fmla="*/ 17 h 119"/>
                <a:gd name="T2" fmla="*/ 12 w 60"/>
                <a:gd name="T3" fmla="*/ 23 h 119"/>
                <a:gd name="T4" fmla="*/ 14 w 60"/>
                <a:gd name="T5" fmla="*/ 34 h 119"/>
                <a:gd name="T6" fmla="*/ 11 w 60"/>
                <a:gd name="T7" fmla="*/ 45 h 119"/>
                <a:gd name="T8" fmla="*/ 2 w 60"/>
                <a:gd name="T9" fmla="*/ 54 h 119"/>
                <a:gd name="T10" fmla="*/ 2 w 60"/>
                <a:gd name="T11" fmla="*/ 62 h 119"/>
                <a:gd name="T12" fmla="*/ 4 w 60"/>
                <a:gd name="T13" fmla="*/ 67 h 119"/>
                <a:gd name="T14" fmla="*/ 13 w 60"/>
                <a:gd name="T15" fmla="*/ 82 h 119"/>
                <a:gd name="T16" fmla="*/ 24 w 60"/>
                <a:gd name="T17" fmla="*/ 91 h 119"/>
                <a:gd name="T18" fmla="*/ 33 w 60"/>
                <a:gd name="T19" fmla="*/ 118 h 119"/>
                <a:gd name="T20" fmla="*/ 40 w 60"/>
                <a:gd name="T21" fmla="*/ 111 h 119"/>
                <a:gd name="T22" fmla="*/ 41 w 60"/>
                <a:gd name="T23" fmla="*/ 97 h 119"/>
                <a:gd name="T24" fmla="*/ 45 w 60"/>
                <a:gd name="T25" fmla="*/ 92 h 119"/>
                <a:gd name="T26" fmla="*/ 50 w 60"/>
                <a:gd name="T27" fmla="*/ 88 h 119"/>
                <a:gd name="T28" fmla="*/ 59 w 60"/>
                <a:gd name="T29" fmla="*/ 84 h 119"/>
                <a:gd name="T30" fmla="*/ 60 w 60"/>
                <a:gd name="T31" fmla="*/ 71 h 119"/>
                <a:gd name="T32" fmla="*/ 54 w 60"/>
                <a:gd name="T33" fmla="*/ 69 h 119"/>
                <a:gd name="T34" fmla="*/ 52 w 60"/>
                <a:gd name="T35" fmla="*/ 63 h 119"/>
                <a:gd name="T36" fmla="*/ 48 w 60"/>
                <a:gd name="T37" fmla="*/ 64 h 119"/>
                <a:gd name="T38" fmla="*/ 39 w 60"/>
                <a:gd name="T39" fmla="*/ 59 h 119"/>
                <a:gd name="T40" fmla="*/ 49 w 60"/>
                <a:gd name="T41" fmla="*/ 44 h 119"/>
                <a:gd name="T42" fmla="*/ 54 w 60"/>
                <a:gd name="T43" fmla="*/ 35 h 119"/>
                <a:gd name="T44" fmla="*/ 51 w 60"/>
                <a:gd name="T45" fmla="*/ 30 h 119"/>
                <a:gd name="T46" fmla="*/ 47 w 60"/>
                <a:gd name="T47" fmla="*/ 16 h 119"/>
                <a:gd name="T48" fmla="*/ 53 w 60"/>
                <a:gd name="T49" fmla="*/ 5 h 119"/>
                <a:gd name="T50" fmla="*/ 47 w 60"/>
                <a:gd name="T51" fmla="*/ 9 h 119"/>
                <a:gd name="T52" fmla="*/ 42 w 60"/>
                <a:gd name="T53" fmla="*/ 10 h 119"/>
                <a:gd name="T54" fmla="*/ 40 w 60"/>
                <a:gd name="T55" fmla="*/ 4 h 119"/>
                <a:gd name="T56" fmla="*/ 34 w 60"/>
                <a:gd name="T57" fmla="*/ 2 h 119"/>
                <a:gd name="T58" fmla="*/ 23 w 60"/>
                <a:gd name="T59" fmla="*/ 5 h 119"/>
                <a:gd name="T60" fmla="*/ 17 w 60"/>
                <a:gd name="T61" fmla="*/ 7 h 119"/>
                <a:gd name="T62" fmla="*/ 11 w 60"/>
                <a:gd name="T63"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19">
                  <a:moveTo>
                    <a:pt x="11" y="15"/>
                  </a:moveTo>
                  <a:cubicBezTo>
                    <a:pt x="11" y="16"/>
                    <a:pt x="12" y="17"/>
                    <a:pt x="12" y="17"/>
                  </a:cubicBezTo>
                  <a:cubicBezTo>
                    <a:pt x="12" y="17"/>
                    <a:pt x="13" y="18"/>
                    <a:pt x="13" y="18"/>
                  </a:cubicBezTo>
                  <a:cubicBezTo>
                    <a:pt x="13" y="19"/>
                    <a:pt x="12" y="23"/>
                    <a:pt x="12" y="23"/>
                  </a:cubicBezTo>
                  <a:cubicBezTo>
                    <a:pt x="12" y="23"/>
                    <a:pt x="12" y="24"/>
                    <a:pt x="12" y="27"/>
                  </a:cubicBezTo>
                  <a:cubicBezTo>
                    <a:pt x="13" y="30"/>
                    <a:pt x="13" y="33"/>
                    <a:pt x="14" y="34"/>
                  </a:cubicBezTo>
                  <a:cubicBezTo>
                    <a:pt x="14" y="34"/>
                    <a:pt x="15" y="37"/>
                    <a:pt x="14" y="39"/>
                  </a:cubicBezTo>
                  <a:cubicBezTo>
                    <a:pt x="12" y="42"/>
                    <a:pt x="12" y="44"/>
                    <a:pt x="11" y="45"/>
                  </a:cubicBezTo>
                  <a:cubicBezTo>
                    <a:pt x="11" y="46"/>
                    <a:pt x="9" y="48"/>
                    <a:pt x="8" y="49"/>
                  </a:cubicBezTo>
                  <a:cubicBezTo>
                    <a:pt x="7" y="49"/>
                    <a:pt x="2" y="54"/>
                    <a:pt x="2" y="54"/>
                  </a:cubicBezTo>
                  <a:cubicBezTo>
                    <a:pt x="2" y="54"/>
                    <a:pt x="0" y="55"/>
                    <a:pt x="0" y="56"/>
                  </a:cubicBezTo>
                  <a:cubicBezTo>
                    <a:pt x="1" y="57"/>
                    <a:pt x="1" y="61"/>
                    <a:pt x="2" y="62"/>
                  </a:cubicBezTo>
                  <a:cubicBezTo>
                    <a:pt x="2" y="64"/>
                    <a:pt x="2" y="65"/>
                    <a:pt x="3" y="66"/>
                  </a:cubicBezTo>
                  <a:cubicBezTo>
                    <a:pt x="3" y="66"/>
                    <a:pt x="3" y="67"/>
                    <a:pt x="4" y="67"/>
                  </a:cubicBezTo>
                  <a:cubicBezTo>
                    <a:pt x="5" y="68"/>
                    <a:pt x="12" y="74"/>
                    <a:pt x="12" y="80"/>
                  </a:cubicBezTo>
                  <a:cubicBezTo>
                    <a:pt x="12" y="80"/>
                    <a:pt x="12" y="81"/>
                    <a:pt x="13" y="82"/>
                  </a:cubicBezTo>
                  <a:cubicBezTo>
                    <a:pt x="14" y="83"/>
                    <a:pt x="23" y="90"/>
                    <a:pt x="23" y="90"/>
                  </a:cubicBezTo>
                  <a:cubicBezTo>
                    <a:pt x="23" y="90"/>
                    <a:pt x="24" y="90"/>
                    <a:pt x="24" y="91"/>
                  </a:cubicBezTo>
                  <a:cubicBezTo>
                    <a:pt x="24" y="92"/>
                    <a:pt x="29" y="113"/>
                    <a:pt x="30" y="119"/>
                  </a:cubicBezTo>
                  <a:cubicBezTo>
                    <a:pt x="31" y="119"/>
                    <a:pt x="32" y="118"/>
                    <a:pt x="33" y="118"/>
                  </a:cubicBezTo>
                  <a:cubicBezTo>
                    <a:pt x="34" y="117"/>
                    <a:pt x="36" y="116"/>
                    <a:pt x="37" y="115"/>
                  </a:cubicBezTo>
                  <a:cubicBezTo>
                    <a:pt x="38" y="114"/>
                    <a:pt x="38" y="113"/>
                    <a:pt x="40" y="111"/>
                  </a:cubicBezTo>
                  <a:cubicBezTo>
                    <a:pt x="42" y="109"/>
                    <a:pt x="42" y="108"/>
                    <a:pt x="41" y="105"/>
                  </a:cubicBezTo>
                  <a:cubicBezTo>
                    <a:pt x="40" y="102"/>
                    <a:pt x="41" y="99"/>
                    <a:pt x="41" y="97"/>
                  </a:cubicBezTo>
                  <a:cubicBezTo>
                    <a:pt x="41" y="95"/>
                    <a:pt x="42" y="95"/>
                    <a:pt x="43" y="95"/>
                  </a:cubicBezTo>
                  <a:cubicBezTo>
                    <a:pt x="43" y="95"/>
                    <a:pt x="44" y="94"/>
                    <a:pt x="45" y="92"/>
                  </a:cubicBezTo>
                  <a:cubicBezTo>
                    <a:pt x="46" y="90"/>
                    <a:pt x="47" y="91"/>
                    <a:pt x="47" y="91"/>
                  </a:cubicBezTo>
                  <a:cubicBezTo>
                    <a:pt x="48" y="92"/>
                    <a:pt x="49" y="89"/>
                    <a:pt x="50" y="88"/>
                  </a:cubicBezTo>
                  <a:cubicBezTo>
                    <a:pt x="50" y="87"/>
                    <a:pt x="52" y="87"/>
                    <a:pt x="52" y="87"/>
                  </a:cubicBezTo>
                  <a:cubicBezTo>
                    <a:pt x="53" y="86"/>
                    <a:pt x="58" y="84"/>
                    <a:pt x="59" y="84"/>
                  </a:cubicBezTo>
                  <a:cubicBezTo>
                    <a:pt x="60" y="83"/>
                    <a:pt x="60" y="82"/>
                    <a:pt x="60" y="82"/>
                  </a:cubicBezTo>
                  <a:cubicBezTo>
                    <a:pt x="60" y="71"/>
                    <a:pt x="60" y="71"/>
                    <a:pt x="60" y="71"/>
                  </a:cubicBezTo>
                  <a:cubicBezTo>
                    <a:pt x="59" y="71"/>
                    <a:pt x="59" y="71"/>
                    <a:pt x="59" y="71"/>
                  </a:cubicBezTo>
                  <a:cubicBezTo>
                    <a:pt x="57" y="70"/>
                    <a:pt x="53" y="70"/>
                    <a:pt x="54" y="69"/>
                  </a:cubicBezTo>
                  <a:cubicBezTo>
                    <a:pt x="55" y="68"/>
                    <a:pt x="54" y="69"/>
                    <a:pt x="54" y="67"/>
                  </a:cubicBezTo>
                  <a:cubicBezTo>
                    <a:pt x="54" y="65"/>
                    <a:pt x="53" y="63"/>
                    <a:pt x="52" y="63"/>
                  </a:cubicBezTo>
                  <a:cubicBezTo>
                    <a:pt x="50" y="63"/>
                    <a:pt x="52" y="64"/>
                    <a:pt x="51" y="65"/>
                  </a:cubicBezTo>
                  <a:cubicBezTo>
                    <a:pt x="49" y="65"/>
                    <a:pt x="47" y="66"/>
                    <a:pt x="48" y="64"/>
                  </a:cubicBezTo>
                  <a:cubicBezTo>
                    <a:pt x="48" y="61"/>
                    <a:pt x="48" y="62"/>
                    <a:pt x="47" y="62"/>
                  </a:cubicBezTo>
                  <a:cubicBezTo>
                    <a:pt x="46" y="62"/>
                    <a:pt x="43" y="63"/>
                    <a:pt x="39" y="59"/>
                  </a:cubicBezTo>
                  <a:cubicBezTo>
                    <a:pt x="39" y="59"/>
                    <a:pt x="36" y="55"/>
                    <a:pt x="39" y="52"/>
                  </a:cubicBezTo>
                  <a:cubicBezTo>
                    <a:pt x="43" y="50"/>
                    <a:pt x="47" y="47"/>
                    <a:pt x="49" y="44"/>
                  </a:cubicBezTo>
                  <a:cubicBezTo>
                    <a:pt x="52" y="41"/>
                    <a:pt x="52" y="39"/>
                    <a:pt x="53" y="38"/>
                  </a:cubicBezTo>
                  <a:cubicBezTo>
                    <a:pt x="54" y="37"/>
                    <a:pt x="55" y="37"/>
                    <a:pt x="54" y="35"/>
                  </a:cubicBezTo>
                  <a:cubicBezTo>
                    <a:pt x="53" y="33"/>
                    <a:pt x="53" y="32"/>
                    <a:pt x="53" y="32"/>
                  </a:cubicBezTo>
                  <a:cubicBezTo>
                    <a:pt x="53" y="31"/>
                    <a:pt x="52" y="30"/>
                    <a:pt x="51" y="30"/>
                  </a:cubicBezTo>
                  <a:cubicBezTo>
                    <a:pt x="50" y="29"/>
                    <a:pt x="43" y="25"/>
                    <a:pt x="44" y="20"/>
                  </a:cubicBezTo>
                  <a:cubicBezTo>
                    <a:pt x="44" y="20"/>
                    <a:pt x="44" y="18"/>
                    <a:pt x="47" y="16"/>
                  </a:cubicBezTo>
                  <a:cubicBezTo>
                    <a:pt x="51" y="15"/>
                    <a:pt x="51" y="13"/>
                    <a:pt x="52" y="12"/>
                  </a:cubicBezTo>
                  <a:cubicBezTo>
                    <a:pt x="52" y="11"/>
                    <a:pt x="55" y="8"/>
                    <a:pt x="53" y="5"/>
                  </a:cubicBezTo>
                  <a:cubicBezTo>
                    <a:pt x="53" y="5"/>
                    <a:pt x="52" y="4"/>
                    <a:pt x="50" y="7"/>
                  </a:cubicBezTo>
                  <a:cubicBezTo>
                    <a:pt x="50" y="7"/>
                    <a:pt x="48" y="8"/>
                    <a:pt x="47" y="9"/>
                  </a:cubicBezTo>
                  <a:cubicBezTo>
                    <a:pt x="46" y="9"/>
                    <a:pt x="45" y="9"/>
                    <a:pt x="45" y="10"/>
                  </a:cubicBezTo>
                  <a:cubicBezTo>
                    <a:pt x="45" y="10"/>
                    <a:pt x="44" y="11"/>
                    <a:pt x="42" y="10"/>
                  </a:cubicBezTo>
                  <a:cubicBezTo>
                    <a:pt x="40" y="10"/>
                    <a:pt x="42" y="10"/>
                    <a:pt x="42" y="9"/>
                  </a:cubicBezTo>
                  <a:cubicBezTo>
                    <a:pt x="42" y="8"/>
                    <a:pt x="42" y="7"/>
                    <a:pt x="40" y="4"/>
                  </a:cubicBezTo>
                  <a:cubicBezTo>
                    <a:pt x="39" y="1"/>
                    <a:pt x="37" y="1"/>
                    <a:pt x="36" y="2"/>
                  </a:cubicBezTo>
                  <a:cubicBezTo>
                    <a:pt x="35" y="3"/>
                    <a:pt x="35" y="4"/>
                    <a:pt x="34" y="2"/>
                  </a:cubicBezTo>
                  <a:cubicBezTo>
                    <a:pt x="33" y="0"/>
                    <a:pt x="32" y="1"/>
                    <a:pt x="30" y="1"/>
                  </a:cubicBezTo>
                  <a:cubicBezTo>
                    <a:pt x="28" y="2"/>
                    <a:pt x="25" y="3"/>
                    <a:pt x="23" y="5"/>
                  </a:cubicBezTo>
                  <a:cubicBezTo>
                    <a:pt x="21" y="6"/>
                    <a:pt x="20" y="6"/>
                    <a:pt x="19" y="7"/>
                  </a:cubicBezTo>
                  <a:cubicBezTo>
                    <a:pt x="18" y="7"/>
                    <a:pt x="18" y="7"/>
                    <a:pt x="17" y="7"/>
                  </a:cubicBezTo>
                  <a:cubicBezTo>
                    <a:pt x="17" y="7"/>
                    <a:pt x="17" y="7"/>
                    <a:pt x="16" y="7"/>
                  </a:cubicBezTo>
                  <a:cubicBezTo>
                    <a:pt x="11" y="14"/>
                    <a:pt x="11" y="14"/>
                    <a:pt x="11" y="14"/>
                  </a:cubicBezTo>
                  <a:cubicBezTo>
                    <a:pt x="11" y="14"/>
                    <a:pt x="10" y="15"/>
                    <a:pt x="11" y="1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7" name="Freeform 846">
              <a:extLst>
                <a:ext uri="{FF2B5EF4-FFF2-40B4-BE49-F238E27FC236}">
                  <a16:creationId xmlns="" xmlns:a16="http://schemas.microsoft.com/office/drawing/2014/main" id="{E38F2616-93DC-4EBD-9D54-21A89BDDC09E}"/>
                </a:ext>
              </a:extLst>
            </p:cNvPr>
            <p:cNvSpPr>
              <a:spLocks/>
            </p:cNvSpPr>
            <p:nvPr/>
          </p:nvSpPr>
          <p:spPr bwMode="auto">
            <a:xfrm>
              <a:off x="3458289" y="2742524"/>
              <a:ext cx="6666" cy="2222"/>
            </a:xfrm>
            <a:custGeom>
              <a:avLst/>
              <a:gdLst>
                <a:gd name="T0" fmla="*/ 0 w 6"/>
                <a:gd name="T1" fmla="*/ 2 h 2"/>
                <a:gd name="T2" fmla="*/ 3 w 6"/>
                <a:gd name="T3" fmla="*/ 1 h 2"/>
                <a:gd name="T4" fmla="*/ 0 w 6"/>
                <a:gd name="T5" fmla="*/ 2 h 2"/>
              </a:gdLst>
              <a:ahLst/>
              <a:cxnLst>
                <a:cxn ang="0">
                  <a:pos x="T0" y="T1"/>
                </a:cxn>
                <a:cxn ang="0">
                  <a:pos x="T2" y="T3"/>
                </a:cxn>
                <a:cxn ang="0">
                  <a:pos x="T4" y="T5"/>
                </a:cxn>
              </a:cxnLst>
              <a:rect l="0" t="0" r="r" b="b"/>
              <a:pathLst>
                <a:path w="6" h="2">
                  <a:moveTo>
                    <a:pt x="0" y="2"/>
                  </a:moveTo>
                  <a:cubicBezTo>
                    <a:pt x="0" y="2"/>
                    <a:pt x="6" y="1"/>
                    <a:pt x="3" y="1"/>
                  </a:cubicBezTo>
                  <a:cubicBezTo>
                    <a:pt x="1" y="0"/>
                    <a:pt x="0" y="2"/>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8" name="Freeform 847">
              <a:extLst>
                <a:ext uri="{FF2B5EF4-FFF2-40B4-BE49-F238E27FC236}">
                  <a16:creationId xmlns="" xmlns:a16="http://schemas.microsoft.com/office/drawing/2014/main" id="{F6F5BBE7-363E-4F4A-98CF-F18F82B369FD}"/>
                </a:ext>
              </a:extLst>
            </p:cNvPr>
            <p:cNvSpPr>
              <a:spLocks/>
            </p:cNvSpPr>
            <p:nvPr/>
          </p:nvSpPr>
          <p:spPr bwMode="auto">
            <a:xfrm>
              <a:off x="3330523" y="2735857"/>
              <a:ext cx="171096" cy="164430"/>
            </a:xfrm>
            <a:custGeom>
              <a:avLst/>
              <a:gdLst>
                <a:gd name="T0" fmla="*/ 4 w 165"/>
                <a:gd name="T1" fmla="*/ 19 h 158"/>
                <a:gd name="T2" fmla="*/ 1 w 165"/>
                <a:gd name="T3" fmla="*/ 25 h 158"/>
                <a:gd name="T4" fmla="*/ 3 w 165"/>
                <a:gd name="T5" fmla="*/ 36 h 158"/>
                <a:gd name="T6" fmla="*/ 5 w 165"/>
                <a:gd name="T7" fmla="*/ 70 h 158"/>
                <a:gd name="T8" fmla="*/ 5 w 165"/>
                <a:gd name="T9" fmla="*/ 154 h 158"/>
                <a:gd name="T10" fmla="*/ 99 w 165"/>
                <a:gd name="T11" fmla="*/ 153 h 158"/>
                <a:gd name="T12" fmla="*/ 101 w 165"/>
                <a:gd name="T13" fmla="*/ 153 h 158"/>
                <a:gd name="T14" fmla="*/ 126 w 165"/>
                <a:gd name="T15" fmla="*/ 154 h 158"/>
                <a:gd name="T16" fmla="*/ 132 w 165"/>
                <a:gd name="T17" fmla="*/ 158 h 158"/>
                <a:gd name="T18" fmla="*/ 139 w 165"/>
                <a:gd name="T19" fmla="*/ 157 h 158"/>
                <a:gd name="T20" fmla="*/ 147 w 165"/>
                <a:gd name="T21" fmla="*/ 150 h 158"/>
                <a:gd name="T22" fmla="*/ 155 w 165"/>
                <a:gd name="T23" fmla="*/ 140 h 158"/>
                <a:gd name="T24" fmla="*/ 163 w 165"/>
                <a:gd name="T25" fmla="*/ 136 h 158"/>
                <a:gd name="T26" fmla="*/ 162 w 165"/>
                <a:gd name="T27" fmla="*/ 123 h 158"/>
                <a:gd name="T28" fmla="*/ 160 w 165"/>
                <a:gd name="T29" fmla="*/ 120 h 158"/>
                <a:gd name="T30" fmla="*/ 139 w 165"/>
                <a:gd name="T31" fmla="*/ 82 h 158"/>
                <a:gd name="T32" fmla="*/ 138 w 165"/>
                <a:gd name="T33" fmla="*/ 74 h 158"/>
                <a:gd name="T34" fmla="*/ 130 w 165"/>
                <a:gd name="T35" fmla="*/ 59 h 158"/>
                <a:gd name="T36" fmla="*/ 116 w 165"/>
                <a:gd name="T37" fmla="*/ 37 h 158"/>
                <a:gd name="T38" fmla="*/ 116 w 165"/>
                <a:gd name="T39" fmla="*/ 29 h 158"/>
                <a:gd name="T40" fmla="*/ 118 w 165"/>
                <a:gd name="T41" fmla="*/ 30 h 158"/>
                <a:gd name="T42" fmla="*/ 123 w 165"/>
                <a:gd name="T43" fmla="*/ 40 h 158"/>
                <a:gd name="T44" fmla="*/ 132 w 165"/>
                <a:gd name="T45" fmla="*/ 56 h 158"/>
                <a:gd name="T46" fmla="*/ 143 w 165"/>
                <a:gd name="T47" fmla="*/ 61 h 158"/>
                <a:gd name="T48" fmla="*/ 150 w 165"/>
                <a:gd name="T49" fmla="*/ 41 h 158"/>
                <a:gd name="T50" fmla="*/ 144 w 165"/>
                <a:gd name="T51" fmla="*/ 13 h 158"/>
                <a:gd name="T52" fmla="*/ 142 w 165"/>
                <a:gd name="T53" fmla="*/ 5 h 158"/>
                <a:gd name="T54" fmla="*/ 120 w 165"/>
                <a:gd name="T55" fmla="*/ 10 h 158"/>
                <a:gd name="T56" fmla="*/ 113 w 165"/>
                <a:gd name="T57" fmla="*/ 7 h 158"/>
                <a:gd name="T58" fmla="*/ 110 w 165"/>
                <a:gd name="T59" fmla="*/ 9 h 158"/>
                <a:gd name="T60" fmla="*/ 106 w 165"/>
                <a:gd name="T61" fmla="*/ 2 h 158"/>
                <a:gd name="T62" fmla="*/ 92 w 165"/>
                <a:gd name="T63" fmla="*/ 2 h 158"/>
                <a:gd name="T64" fmla="*/ 83 w 165"/>
                <a:gd name="T65" fmla="*/ 5 h 158"/>
                <a:gd name="T66" fmla="*/ 83 w 165"/>
                <a:gd name="T67" fmla="*/ 7 h 158"/>
                <a:gd name="T68" fmla="*/ 67 w 165"/>
                <a:gd name="T69" fmla="*/ 13 h 158"/>
                <a:gd name="T70" fmla="*/ 54 w 165"/>
                <a:gd name="T71" fmla="*/ 10 h 158"/>
                <a:gd name="T72" fmla="*/ 31 w 165"/>
                <a:gd name="T73" fmla="*/ 3 h 158"/>
                <a:gd name="T74" fmla="*/ 7 w 165"/>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5" h="158">
                  <a:moveTo>
                    <a:pt x="3" y="7"/>
                  </a:moveTo>
                  <a:cubicBezTo>
                    <a:pt x="3" y="11"/>
                    <a:pt x="6" y="16"/>
                    <a:pt x="4" y="19"/>
                  </a:cubicBezTo>
                  <a:cubicBezTo>
                    <a:pt x="2" y="22"/>
                    <a:pt x="1" y="23"/>
                    <a:pt x="1" y="23"/>
                  </a:cubicBezTo>
                  <a:cubicBezTo>
                    <a:pt x="1" y="23"/>
                    <a:pt x="0" y="24"/>
                    <a:pt x="1" y="25"/>
                  </a:cubicBezTo>
                  <a:cubicBezTo>
                    <a:pt x="2" y="27"/>
                    <a:pt x="2" y="31"/>
                    <a:pt x="3" y="32"/>
                  </a:cubicBezTo>
                  <a:cubicBezTo>
                    <a:pt x="3" y="34"/>
                    <a:pt x="3" y="35"/>
                    <a:pt x="3" y="36"/>
                  </a:cubicBezTo>
                  <a:cubicBezTo>
                    <a:pt x="4" y="36"/>
                    <a:pt x="4" y="38"/>
                    <a:pt x="4" y="39"/>
                  </a:cubicBezTo>
                  <a:cubicBezTo>
                    <a:pt x="4" y="40"/>
                    <a:pt x="5" y="70"/>
                    <a:pt x="5" y="70"/>
                  </a:cubicBezTo>
                  <a:cubicBezTo>
                    <a:pt x="5" y="109"/>
                    <a:pt x="5" y="109"/>
                    <a:pt x="5" y="109"/>
                  </a:cubicBezTo>
                  <a:cubicBezTo>
                    <a:pt x="5" y="154"/>
                    <a:pt x="5" y="154"/>
                    <a:pt x="5" y="154"/>
                  </a:cubicBezTo>
                  <a:cubicBezTo>
                    <a:pt x="98" y="153"/>
                    <a:pt x="98" y="153"/>
                    <a:pt x="98" y="153"/>
                  </a:cubicBezTo>
                  <a:cubicBezTo>
                    <a:pt x="98" y="153"/>
                    <a:pt x="99" y="153"/>
                    <a:pt x="99" y="153"/>
                  </a:cubicBezTo>
                  <a:cubicBezTo>
                    <a:pt x="99" y="152"/>
                    <a:pt x="101" y="150"/>
                    <a:pt x="101" y="152"/>
                  </a:cubicBezTo>
                  <a:cubicBezTo>
                    <a:pt x="101" y="153"/>
                    <a:pt x="101" y="153"/>
                    <a:pt x="101" y="153"/>
                  </a:cubicBezTo>
                  <a:cubicBezTo>
                    <a:pt x="101" y="153"/>
                    <a:pt x="101" y="154"/>
                    <a:pt x="102" y="154"/>
                  </a:cubicBezTo>
                  <a:cubicBezTo>
                    <a:pt x="102" y="154"/>
                    <a:pt x="126" y="154"/>
                    <a:pt x="126" y="154"/>
                  </a:cubicBezTo>
                  <a:cubicBezTo>
                    <a:pt x="126" y="154"/>
                    <a:pt x="127" y="154"/>
                    <a:pt x="127" y="154"/>
                  </a:cubicBezTo>
                  <a:cubicBezTo>
                    <a:pt x="127" y="155"/>
                    <a:pt x="132" y="158"/>
                    <a:pt x="132" y="158"/>
                  </a:cubicBezTo>
                  <a:cubicBezTo>
                    <a:pt x="132" y="158"/>
                    <a:pt x="132" y="158"/>
                    <a:pt x="133" y="158"/>
                  </a:cubicBezTo>
                  <a:cubicBezTo>
                    <a:pt x="134" y="158"/>
                    <a:pt x="138" y="158"/>
                    <a:pt x="139" y="157"/>
                  </a:cubicBezTo>
                  <a:cubicBezTo>
                    <a:pt x="140" y="155"/>
                    <a:pt x="140" y="152"/>
                    <a:pt x="142" y="151"/>
                  </a:cubicBezTo>
                  <a:cubicBezTo>
                    <a:pt x="143" y="151"/>
                    <a:pt x="147" y="150"/>
                    <a:pt x="147" y="150"/>
                  </a:cubicBezTo>
                  <a:cubicBezTo>
                    <a:pt x="148" y="149"/>
                    <a:pt x="150" y="148"/>
                    <a:pt x="151" y="145"/>
                  </a:cubicBezTo>
                  <a:cubicBezTo>
                    <a:pt x="152" y="141"/>
                    <a:pt x="153" y="141"/>
                    <a:pt x="155" y="140"/>
                  </a:cubicBezTo>
                  <a:cubicBezTo>
                    <a:pt x="156" y="140"/>
                    <a:pt x="158" y="139"/>
                    <a:pt x="158" y="139"/>
                  </a:cubicBezTo>
                  <a:cubicBezTo>
                    <a:pt x="159" y="139"/>
                    <a:pt x="161" y="137"/>
                    <a:pt x="163" y="136"/>
                  </a:cubicBezTo>
                  <a:cubicBezTo>
                    <a:pt x="163" y="136"/>
                    <a:pt x="162" y="135"/>
                    <a:pt x="162" y="135"/>
                  </a:cubicBezTo>
                  <a:cubicBezTo>
                    <a:pt x="161" y="126"/>
                    <a:pt x="160" y="123"/>
                    <a:pt x="162" y="123"/>
                  </a:cubicBezTo>
                  <a:cubicBezTo>
                    <a:pt x="165" y="124"/>
                    <a:pt x="164" y="123"/>
                    <a:pt x="163" y="122"/>
                  </a:cubicBezTo>
                  <a:cubicBezTo>
                    <a:pt x="162" y="121"/>
                    <a:pt x="161" y="121"/>
                    <a:pt x="160" y="120"/>
                  </a:cubicBezTo>
                  <a:cubicBezTo>
                    <a:pt x="159" y="118"/>
                    <a:pt x="153" y="110"/>
                    <a:pt x="149" y="101"/>
                  </a:cubicBezTo>
                  <a:cubicBezTo>
                    <a:pt x="145" y="92"/>
                    <a:pt x="139" y="82"/>
                    <a:pt x="139" y="82"/>
                  </a:cubicBezTo>
                  <a:cubicBezTo>
                    <a:pt x="139" y="82"/>
                    <a:pt x="138" y="81"/>
                    <a:pt x="138" y="80"/>
                  </a:cubicBezTo>
                  <a:cubicBezTo>
                    <a:pt x="138" y="79"/>
                    <a:pt x="139" y="76"/>
                    <a:pt x="138" y="74"/>
                  </a:cubicBezTo>
                  <a:cubicBezTo>
                    <a:pt x="137" y="72"/>
                    <a:pt x="133" y="65"/>
                    <a:pt x="133" y="64"/>
                  </a:cubicBezTo>
                  <a:cubicBezTo>
                    <a:pt x="133" y="63"/>
                    <a:pt x="132" y="61"/>
                    <a:pt x="130" y="59"/>
                  </a:cubicBezTo>
                  <a:cubicBezTo>
                    <a:pt x="128" y="57"/>
                    <a:pt x="122" y="51"/>
                    <a:pt x="121" y="46"/>
                  </a:cubicBezTo>
                  <a:cubicBezTo>
                    <a:pt x="119" y="42"/>
                    <a:pt x="118" y="39"/>
                    <a:pt x="116" y="37"/>
                  </a:cubicBezTo>
                  <a:cubicBezTo>
                    <a:pt x="114" y="35"/>
                    <a:pt x="114" y="33"/>
                    <a:pt x="115" y="31"/>
                  </a:cubicBezTo>
                  <a:cubicBezTo>
                    <a:pt x="116" y="30"/>
                    <a:pt x="116" y="30"/>
                    <a:pt x="116" y="29"/>
                  </a:cubicBezTo>
                  <a:cubicBezTo>
                    <a:pt x="116" y="29"/>
                    <a:pt x="116" y="28"/>
                    <a:pt x="117" y="28"/>
                  </a:cubicBezTo>
                  <a:cubicBezTo>
                    <a:pt x="117" y="28"/>
                    <a:pt x="118" y="29"/>
                    <a:pt x="118" y="30"/>
                  </a:cubicBezTo>
                  <a:cubicBezTo>
                    <a:pt x="119" y="31"/>
                    <a:pt x="120" y="36"/>
                    <a:pt x="120" y="37"/>
                  </a:cubicBezTo>
                  <a:cubicBezTo>
                    <a:pt x="120" y="37"/>
                    <a:pt x="122" y="39"/>
                    <a:pt x="123" y="40"/>
                  </a:cubicBezTo>
                  <a:cubicBezTo>
                    <a:pt x="125" y="41"/>
                    <a:pt x="127" y="43"/>
                    <a:pt x="127" y="47"/>
                  </a:cubicBezTo>
                  <a:cubicBezTo>
                    <a:pt x="127" y="51"/>
                    <a:pt x="129" y="53"/>
                    <a:pt x="132" y="56"/>
                  </a:cubicBezTo>
                  <a:cubicBezTo>
                    <a:pt x="135" y="58"/>
                    <a:pt x="139" y="62"/>
                    <a:pt x="140" y="62"/>
                  </a:cubicBezTo>
                  <a:cubicBezTo>
                    <a:pt x="141" y="63"/>
                    <a:pt x="143" y="64"/>
                    <a:pt x="143" y="61"/>
                  </a:cubicBezTo>
                  <a:cubicBezTo>
                    <a:pt x="144" y="59"/>
                    <a:pt x="145" y="55"/>
                    <a:pt x="146" y="53"/>
                  </a:cubicBezTo>
                  <a:cubicBezTo>
                    <a:pt x="146" y="53"/>
                    <a:pt x="149" y="43"/>
                    <a:pt x="150" y="41"/>
                  </a:cubicBezTo>
                  <a:cubicBezTo>
                    <a:pt x="150" y="39"/>
                    <a:pt x="151" y="37"/>
                    <a:pt x="152" y="35"/>
                  </a:cubicBezTo>
                  <a:cubicBezTo>
                    <a:pt x="150" y="31"/>
                    <a:pt x="145" y="15"/>
                    <a:pt x="144" y="13"/>
                  </a:cubicBezTo>
                  <a:cubicBezTo>
                    <a:pt x="144" y="11"/>
                    <a:pt x="142" y="8"/>
                    <a:pt x="142" y="5"/>
                  </a:cubicBezTo>
                  <a:cubicBezTo>
                    <a:pt x="142" y="5"/>
                    <a:pt x="142" y="5"/>
                    <a:pt x="142" y="5"/>
                  </a:cubicBezTo>
                  <a:cubicBezTo>
                    <a:pt x="141" y="6"/>
                    <a:pt x="138" y="7"/>
                    <a:pt x="136" y="8"/>
                  </a:cubicBezTo>
                  <a:cubicBezTo>
                    <a:pt x="134" y="9"/>
                    <a:pt x="123" y="10"/>
                    <a:pt x="120" y="10"/>
                  </a:cubicBezTo>
                  <a:cubicBezTo>
                    <a:pt x="117" y="10"/>
                    <a:pt x="117" y="9"/>
                    <a:pt x="115" y="7"/>
                  </a:cubicBezTo>
                  <a:cubicBezTo>
                    <a:pt x="113" y="6"/>
                    <a:pt x="112" y="5"/>
                    <a:pt x="113" y="7"/>
                  </a:cubicBezTo>
                  <a:cubicBezTo>
                    <a:pt x="114" y="8"/>
                    <a:pt x="113" y="8"/>
                    <a:pt x="112" y="9"/>
                  </a:cubicBezTo>
                  <a:cubicBezTo>
                    <a:pt x="112" y="9"/>
                    <a:pt x="111" y="9"/>
                    <a:pt x="110" y="9"/>
                  </a:cubicBezTo>
                  <a:cubicBezTo>
                    <a:pt x="109" y="8"/>
                    <a:pt x="105" y="7"/>
                    <a:pt x="106" y="5"/>
                  </a:cubicBezTo>
                  <a:cubicBezTo>
                    <a:pt x="107" y="2"/>
                    <a:pt x="109" y="1"/>
                    <a:pt x="106" y="2"/>
                  </a:cubicBezTo>
                  <a:cubicBezTo>
                    <a:pt x="102" y="4"/>
                    <a:pt x="101" y="3"/>
                    <a:pt x="99" y="2"/>
                  </a:cubicBezTo>
                  <a:cubicBezTo>
                    <a:pt x="97" y="1"/>
                    <a:pt x="95" y="0"/>
                    <a:pt x="92" y="2"/>
                  </a:cubicBezTo>
                  <a:cubicBezTo>
                    <a:pt x="88" y="3"/>
                    <a:pt x="89" y="2"/>
                    <a:pt x="86" y="3"/>
                  </a:cubicBezTo>
                  <a:cubicBezTo>
                    <a:pt x="83" y="5"/>
                    <a:pt x="83" y="5"/>
                    <a:pt x="83" y="5"/>
                  </a:cubicBezTo>
                  <a:cubicBezTo>
                    <a:pt x="82" y="6"/>
                    <a:pt x="82" y="6"/>
                    <a:pt x="83" y="6"/>
                  </a:cubicBezTo>
                  <a:cubicBezTo>
                    <a:pt x="84" y="6"/>
                    <a:pt x="83" y="7"/>
                    <a:pt x="83" y="7"/>
                  </a:cubicBezTo>
                  <a:cubicBezTo>
                    <a:pt x="82" y="6"/>
                    <a:pt x="81" y="6"/>
                    <a:pt x="80" y="6"/>
                  </a:cubicBezTo>
                  <a:cubicBezTo>
                    <a:pt x="80" y="7"/>
                    <a:pt x="70" y="13"/>
                    <a:pt x="67" y="13"/>
                  </a:cubicBezTo>
                  <a:cubicBezTo>
                    <a:pt x="64" y="13"/>
                    <a:pt x="64" y="13"/>
                    <a:pt x="62" y="12"/>
                  </a:cubicBezTo>
                  <a:cubicBezTo>
                    <a:pt x="61" y="11"/>
                    <a:pt x="58" y="10"/>
                    <a:pt x="54" y="10"/>
                  </a:cubicBezTo>
                  <a:cubicBezTo>
                    <a:pt x="50" y="9"/>
                    <a:pt x="44" y="8"/>
                    <a:pt x="41" y="7"/>
                  </a:cubicBezTo>
                  <a:cubicBezTo>
                    <a:pt x="39" y="6"/>
                    <a:pt x="36" y="5"/>
                    <a:pt x="31" y="3"/>
                  </a:cubicBezTo>
                  <a:cubicBezTo>
                    <a:pt x="26" y="2"/>
                    <a:pt x="20" y="0"/>
                    <a:pt x="16" y="1"/>
                  </a:cubicBezTo>
                  <a:cubicBezTo>
                    <a:pt x="12" y="2"/>
                    <a:pt x="9" y="4"/>
                    <a:pt x="7" y="0"/>
                  </a:cubicBezTo>
                  <a:cubicBezTo>
                    <a:pt x="5" y="1"/>
                    <a:pt x="2" y="4"/>
                    <a:pt x="3"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49" name="Freeform 848">
              <a:extLst>
                <a:ext uri="{FF2B5EF4-FFF2-40B4-BE49-F238E27FC236}">
                  <a16:creationId xmlns="" xmlns:a16="http://schemas.microsoft.com/office/drawing/2014/main" id="{F597F5EC-E93C-4140-B971-872F3FD8D8F7}"/>
                </a:ext>
              </a:extLst>
            </p:cNvPr>
            <p:cNvSpPr>
              <a:spLocks/>
            </p:cNvSpPr>
            <p:nvPr/>
          </p:nvSpPr>
          <p:spPr bwMode="auto">
            <a:xfrm>
              <a:off x="3296081" y="2510322"/>
              <a:ext cx="95547" cy="55551"/>
            </a:xfrm>
            <a:custGeom>
              <a:avLst/>
              <a:gdLst>
                <a:gd name="T0" fmla="*/ 72 w 92"/>
                <a:gd name="T1" fmla="*/ 2 h 53"/>
                <a:gd name="T2" fmla="*/ 59 w 92"/>
                <a:gd name="T3" fmla="*/ 4 h 53"/>
                <a:gd name="T4" fmla="*/ 49 w 92"/>
                <a:gd name="T5" fmla="*/ 10 h 53"/>
                <a:gd name="T6" fmla="*/ 45 w 92"/>
                <a:gd name="T7" fmla="*/ 11 h 53"/>
                <a:gd name="T8" fmla="*/ 33 w 92"/>
                <a:gd name="T9" fmla="*/ 9 h 53"/>
                <a:gd name="T10" fmla="*/ 29 w 92"/>
                <a:gd name="T11" fmla="*/ 10 h 53"/>
                <a:gd name="T12" fmla="*/ 24 w 92"/>
                <a:gd name="T13" fmla="*/ 9 h 53"/>
                <a:gd name="T14" fmla="*/ 11 w 92"/>
                <a:gd name="T15" fmla="*/ 8 h 53"/>
                <a:gd name="T16" fmla="*/ 9 w 92"/>
                <a:gd name="T17" fmla="*/ 3 h 53"/>
                <a:gd name="T18" fmla="*/ 4 w 92"/>
                <a:gd name="T19" fmla="*/ 0 h 53"/>
                <a:gd name="T20" fmla="*/ 1 w 92"/>
                <a:gd name="T21" fmla="*/ 11 h 53"/>
                <a:gd name="T22" fmla="*/ 9 w 92"/>
                <a:gd name="T23" fmla="*/ 19 h 53"/>
                <a:gd name="T24" fmla="*/ 1 w 92"/>
                <a:gd name="T25" fmla="*/ 27 h 53"/>
                <a:gd name="T26" fmla="*/ 1 w 92"/>
                <a:gd name="T27" fmla="*/ 30 h 53"/>
                <a:gd name="T28" fmla="*/ 0 w 92"/>
                <a:gd name="T29" fmla="*/ 34 h 53"/>
                <a:gd name="T30" fmla="*/ 6 w 92"/>
                <a:gd name="T31" fmla="*/ 41 h 53"/>
                <a:gd name="T32" fmla="*/ 9 w 92"/>
                <a:gd name="T33" fmla="*/ 46 h 53"/>
                <a:gd name="T34" fmla="*/ 15 w 92"/>
                <a:gd name="T35" fmla="*/ 51 h 53"/>
                <a:gd name="T36" fmla="*/ 29 w 92"/>
                <a:gd name="T37" fmla="*/ 48 h 53"/>
                <a:gd name="T38" fmla="*/ 37 w 92"/>
                <a:gd name="T39" fmla="*/ 52 h 53"/>
                <a:gd name="T40" fmla="*/ 42 w 92"/>
                <a:gd name="T41" fmla="*/ 53 h 53"/>
                <a:gd name="T42" fmla="*/ 54 w 92"/>
                <a:gd name="T43" fmla="*/ 52 h 53"/>
                <a:gd name="T44" fmla="*/ 55 w 92"/>
                <a:gd name="T45" fmla="*/ 47 h 53"/>
                <a:gd name="T46" fmla="*/ 59 w 92"/>
                <a:gd name="T47" fmla="*/ 45 h 53"/>
                <a:gd name="T48" fmla="*/ 62 w 92"/>
                <a:gd name="T49" fmla="*/ 42 h 53"/>
                <a:gd name="T50" fmla="*/ 73 w 92"/>
                <a:gd name="T51" fmla="*/ 39 h 53"/>
                <a:gd name="T52" fmla="*/ 76 w 92"/>
                <a:gd name="T53" fmla="*/ 41 h 53"/>
                <a:gd name="T54" fmla="*/ 84 w 92"/>
                <a:gd name="T55" fmla="*/ 40 h 53"/>
                <a:gd name="T56" fmla="*/ 79 w 92"/>
                <a:gd name="T57" fmla="*/ 33 h 53"/>
                <a:gd name="T58" fmla="*/ 77 w 92"/>
                <a:gd name="T59" fmla="*/ 31 h 53"/>
                <a:gd name="T60" fmla="*/ 82 w 92"/>
                <a:gd name="T61" fmla="*/ 21 h 53"/>
                <a:gd name="T62" fmla="*/ 89 w 92"/>
                <a:gd name="T63" fmla="*/ 15 h 53"/>
                <a:gd name="T64" fmla="*/ 92 w 92"/>
                <a:gd name="T65" fmla="*/ 9 h 53"/>
                <a:gd name="T66" fmla="*/ 73 w 92"/>
                <a:gd name="T67"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53">
                  <a:moveTo>
                    <a:pt x="73" y="2"/>
                  </a:moveTo>
                  <a:cubicBezTo>
                    <a:pt x="73" y="2"/>
                    <a:pt x="72" y="2"/>
                    <a:pt x="72" y="2"/>
                  </a:cubicBezTo>
                  <a:cubicBezTo>
                    <a:pt x="72" y="2"/>
                    <a:pt x="61" y="3"/>
                    <a:pt x="60" y="3"/>
                  </a:cubicBezTo>
                  <a:cubicBezTo>
                    <a:pt x="60" y="3"/>
                    <a:pt x="59" y="4"/>
                    <a:pt x="59" y="4"/>
                  </a:cubicBezTo>
                  <a:cubicBezTo>
                    <a:pt x="59" y="4"/>
                    <a:pt x="51" y="9"/>
                    <a:pt x="50" y="9"/>
                  </a:cubicBezTo>
                  <a:cubicBezTo>
                    <a:pt x="50" y="10"/>
                    <a:pt x="49" y="10"/>
                    <a:pt x="49" y="10"/>
                  </a:cubicBezTo>
                  <a:cubicBezTo>
                    <a:pt x="49" y="10"/>
                    <a:pt x="47" y="10"/>
                    <a:pt x="46" y="11"/>
                  </a:cubicBezTo>
                  <a:cubicBezTo>
                    <a:pt x="46" y="11"/>
                    <a:pt x="45" y="11"/>
                    <a:pt x="45" y="11"/>
                  </a:cubicBezTo>
                  <a:cubicBezTo>
                    <a:pt x="45" y="11"/>
                    <a:pt x="35" y="9"/>
                    <a:pt x="34" y="9"/>
                  </a:cubicBezTo>
                  <a:cubicBezTo>
                    <a:pt x="34" y="9"/>
                    <a:pt x="33" y="9"/>
                    <a:pt x="33" y="9"/>
                  </a:cubicBezTo>
                  <a:cubicBezTo>
                    <a:pt x="32" y="9"/>
                    <a:pt x="32" y="9"/>
                    <a:pt x="32" y="9"/>
                  </a:cubicBezTo>
                  <a:cubicBezTo>
                    <a:pt x="32" y="9"/>
                    <a:pt x="30" y="9"/>
                    <a:pt x="29" y="10"/>
                  </a:cubicBezTo>
                  <a:cubicBezTo>
                    <a:pt x="29" y="10"/>
                    <a:pt x="28" y="10"/>
                    <a:pt x="27" y="10"/>
                  </a:cubicBezTo>
                  <a:cubicBezTo>
                    <a:pt x="27" y="10"/>
                    <a:pt x="25" y="9"/>
                    <a:pt x="24" y="9"/>
                  </a:cubicBezTo>
                  <a:cubicBezTo>
                    <a:pt x="23" y="9"/>
                    <a:pt x="17" y="7"/>
                    <a:pt x="16" y="7"/>
                  </a:cubicBezTo>
                  <a:cubicBezTo>
                    <a:pt x="15" y="7"/>
                    <a:pt x="12" y="7"/>
                    <a:pt x="11" y="8"/>
                  </a:cubicBezTo>
                  <a:cubicBezTo>
                    <a:pt x="10" y="8"/>
                    <a:pt x="8" y="7"/>
                    <a:pt x="8" y="7"/>
                  </a:cubicBezTo>
                  <a:cubicBezTo>
                    <a:pt x="7" y="6"/>
                    <a:pt x="9" y="3"/>
                    <a:pt x="9" y="3"/>
                  </a:cubicBezTo>
                  <a:cubicBezTo>
                    <a:pt x="9" y="2"/>
                    <a:pt x="9" y="2"/>
                    <a:pt x="9" y="2"/>
                  </a:cubicBezTo>
                  <a:cubicBezTo>
                    <a:pt x="4" y="0"/>
                    <a:pt x="4" y="0"/>
                    <a:pt x="4" y="0"/>
                  </a:cubicBezTo>
                  <a:cubicBezTo>
                    <a:pt x="0" y="8"/>
                    <a:pt x="0" y="8"/>
                    <a:pt x="0" y="8"/>
                  </a:cubicBezTo>
                  <a:cubicBezTo>
                    <a:pt x="0" y="8"/>
                    <a:pt x="1" y="10"/>
                    <a:pt x="1" y="11"/>
                  </a:cubicBezTo>
                  <a:cubicBezTo>
                    <a:pt x="1" y="12"/>
                    <a:pt x="2" y="15"/>
                    <a:pt x="5" y="16"/>
                  </a:cubicBezTo>
                  <a:cubicBezTo>
                    <a:pt x="8" y="18"/>
                    <a:pt x="9" y="19"/>
                    <a:pt x="9" y="19"/>
                  </a:cubicBezTo>
                  <a:cubicBezTo>
                    <a:pt x="3" y="24"/>
                    <a:pt x="3" y="24"/>
                    <a:pt x="3" y="24"/>
                  </a:cubicBezTo>
                  <a:cubicBezTo>
                    <a:pt x="3" y="24"/>
                    <a:pt x="1" y="25"/>
                    <a:pt x="1" y="27"/>
                  </a:cubicBezTo>
                  <a:cubicBezTo>
                    <a:pt x="1" y="29"/>
                    <a:pt x="1" y="29"/>
                    <a:pt x="1" y="29"/>
                  </a:cubicBezTo>
                  <a:cubicBezTo>
                    <a:pt x="1" y="29"/>
                    <a:pt x="1" y="29"/>
                    <a:pt x="1" y="30"/>
                  </a:cubicBezTo>
                  <a:cubicBezTo>
                    <a:pt x="2" y="30"/>
                    <a:pt x="3" y="32"/>
                    <a:pt x="2" y="33"/>
                  </a:cubicBezTo>
                  <a:cubicBezTo>
                    <a:pt x="0" y="34"/>
                    <a:pt x="0" y="34"/>
                    <a:pt x="0" y="34"/>
                  </a:cubicBezTo>
                  <a:cubicBezTo>
                    <a:pt x="0" y="34"/>
                    <a:pt x="2" y="37"/>
                    <a:pt x="2" y="37"/>
                  </a:cubicBezTo>
                  <a:cubicBezTo>
                    <a:pt x="3" y="38"/>
                    <a:pt x="6" y="40"/>
                    <a:pt x="6" y="41"/>
                  </a:cubicBezTo>
                  <a:cubicBezTo>
                    <a:pt x="7" y="42"/>
                    <a:pt x="8" y="42"/>
                    <a:pt x="8" y="43"/>
                  </a:cubicBezTo>
                  <a:cubicBezTo>
                    <a:pt x="8" y="43"/>
                    <a:pt x="9" y="45"/>
                    <a:pt x="9" y="46"/>
                  </a:cubicBezTo>
                  <a:cubicBezTo>
                    <a:pt x="9" y="46"/>
                    <a:pt x="8" y="49"/>
                    <a:pt x="8" y="52"/>
                  </a:cubicBezTo>
                  <a:cubicBezTo>
                    <a:pt x="10" y="52"/>
                    <a:pt x="14" y="51"/>
                    <a:pt x="15" y="51"/>
                  </a:cubicBezTo>
                  <a:cubicBezTo>
                    <a:pt x="16" y="51"/>
                    <a:pt x="18" y="51"/>
                    <a:pt x="19" y="51"/>
                  </a:cubicBezTo>
                  <a:cubicBezTo>
                    <a:pt x="21" y="50"/>
                    <a:pt x="26" y="48"/>
                    <a:pt x="29" y="48"/>
                  </a:cubicBezTo>
                  <a:cubicBezTo>
                    <a:pt x="32" y="47"/>
                    <a:pt x="35" y="50"/>
                    <a:pt x="35" y="51"/>
                  </a:cubicBezTo>
                  <a:cubicBezTo>
                    <a:pt x="36" y="51"/>
                    <a:pt x="37" y="52"/>
                    <a:pt x="37" y="52"/>
                  </a:cubicBezTo>
                  <a:cubicBezTo>
                    <a:pt x="37" y="52"/>
                    <a:pt x="40" y="52"/>
                    <a:pt x="41" y="52"/>
                  </a:cubicBezTo>
                  <a:cubicBezTo>
                    <a:pt x="41" y="52"/>
                    <a:pt x="42" y="53"/>
                    <a:pt x="42" y="53"/>
                  </a:cubicBezTo>
                  <a:cubicBezTo>
                    <a:pt x="42" y="53"/>
                    <a:pt x="43" y="53"/>
                    <a:pt x="44" y="53"/>
                  </a:cubicBezTo>
                  <a:cubicBezTo>
                    <a:pt x="44" y="53"/>
                    <a:pt x="52" y="53"/>
                    <a:pt x="54" y="52"/>
                  </a:cubicBezTo>
                  <a:cubicBezTo>
                    <a:pt x="57" y="52"/>
                    <a:pt x="56" y="49"/>
                    <a:pt x="56" y="48"/>
                  </a:cubicBezTo>
                  <a:cubicBezTo>
                    <a:pt x="56" y="47"/>
                    <a:pt x="56" y="47"/>
                    <a:pt x="55" y="47"/>
                  </a:cubicBezTo>
                  <a:cubicBezTo>
                    <a:pt x="55" y="46"/>
                    <a:pt x="55" y="46"/>
                    <a:pt x="55" y="45"/>
                  </a:cubicBezTo>
                  <a:cubicBezTo>
                    <a:pt x="55" y="45"/>
                    <a:pt x="58" y="45"/>
                    <a:pt x="59" y="45"/>
                  </a:cubicBezTo>
                  <a:cubicBezTo>
                    <a:pt x="59" y="45"/>
                    <a:pt x="61" y="43"/>
                    <a:pt x="61" y="43"/>
                  </a:cubicBezTo>
                  <a:cubicBezTo>
                    <a:pt x="62" y="43"/>
                    <a:pt x="62" y="42"/>
                    <a:pt x="62" y="42"/>
                  </a:cubicBezTo>
                  <a:cubicBezTo>
                    <a:pt x="62" y="42"/>
                    <a:pt x="63" y="42"/>
                    <a:pt x="63" y="42"/>
                  </a:cubicBezTo>
                  <a:cubicBezTo>
                    <a:pt x="63" y="42"/>
                    <a:pt x="72" y="39"/>
                    <a:pt x="73" y="39"/>
                  </a:cubicBezTo>
                  <a:cubicBezTo>
                    <a:pt x="73" y="39"/>
                    <a:pt x="74" y="39"/>
                    <a:pt x="74" y="39"/>
                  </a:cubicBezTo>
                  <a:cubicBezTo>
                    <a:pt x="74" y="39"/>
                    <a:pt x="76" y="41"/>
                    <a:pt x="76" y="41"/>
                  </a:cubicBezTo>
                  <a:cubicBezTo>
                    <a:pt x="76" y="41"/>
                    <a:pt x="78" y="41"/>
                    <a:pt x="78" y="41"/>
                  </a:cubicBezTo>
                  <a:cubicBezTo>
                    <a:pt x="84" y="40"/>
                    <a:pt x="84" y="40"/>
                    <a:pt x="84" y="40"/>
                  </a:cubicBezTo>
                  <a:cubicBezTo>
                    <a:pt x="84" y="40"/>
                    <a:pt x="84" y="40"/>
                    <a:pt x="83" y="40"/>
                  </a:cubicBezTo>
                  <a:cubicBezTo>
                    <a:pt x="82" y="38"/>
                    <a:pt x="79" y="34"/>
                    <a:pt x="79" y="33"/>
                  </a:cubicBezTo>
                  <a:cubicBezTo>
                    <a:pt x="79" y="32"/>
                    <a:pt x="78" y="32"/>
                    <a:pt x="78" y="32"/>
                  </a:cubicBezTo>
                  <a:cubicBezTo>
                    <a:pt x="77" y="32"/>
                    <a:pt x="74" y="33"/>
                    <a:pt x="77" y="31"/>
                  </a:cubicBezTo>
                  <a:cubicBezTo>
                    <a:pt x="80" y="29"/>
                    <a:pt x="82" y="27"/>
                    <a:pt x="82" y="26"/>
                  </a:cubicBezTo>
                  <a:cubicBezTo>
                    <a:pt x="82" y="24"/>
                    <a:pt x="82" y="22"/>
                    <a:pt x="82" y="21"/>
                  </a:cubicBezTo>
                  <a:cubicBezTo>
                    <a:pt x="83" y="19"/>
                    <a:pt x="82" y="19"/>
                    <a:pt x="83" y="18"/>
                  </a:cubicBezTo>
                  <a:cubicBezTo>
                    <a:pt x="84" y="18"/>
                    <a:pt x="87" y="15"/>
                    <a:pt x="89" y="15"/>
                  </a:cubicBezTo>
                  <a:cubicBezTo>
                    <a:pt x="91" y="15"/>
                    <a:pt x="91" y="16"/>
                    <a:pt x="91" y="14"/>
                  </a:cubicBezTo>
                  <a:cubicBezTo>
                    <a:pt x="92" y="13"/>
                    <a:pt x="92" y="11"/>
                    <a:pt x="92" y="9"/>
                  </a:cubicBezTo>
                  <a:cubicBezTo>
                    <a:pt x="88" y="7"/>
                    <a:pt x="75" y="3"/>
                    <a:pt x="75" y="3"/>
                  </a:cubicBezTo>
                  <a:cubicBezTo>
                    <a:pt x="75" y="3"/>
                    <a:pt x="73" y="2"/>
                    <a:pt x="7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0" name="Freeform 849">
              <a:extLst>
                <a:ext uri="{FF2B5EF4-FFF2-40B4-BE49-F238E27FC236}">
                  <a16:creationId xmlns="" xmlns:a16="http://schemas.microsoft.com/office/drawing/2014/main" id="{B429A6F9-BDCB-4BDD-8948-52849CC40958}"/>
                </a:ext>
              </a:extLst>
            </p:cNvPr>
            <p:cNvSpPr>
              <a:spLocks/>
            </p:cNvSpPr>
            <p:nvPr/>
          </p:nvSpPr>
          <p:spPr bwMode="auto">
            <a:xfrm>
              <a:off x="3263862" y="2432551"/>
              <a:ext cx="144432" cy="89992"/>
            </a:xfrm>
            <a:custGeom>
              <a:avLst/>
              <a:gdLst>
                <a:gd name="T0" fmla="*/ 117 w 139"/>
                <a:gd name="T1" fmla="*/ 52 h 86"/>
                <a:gd name="T2" fmla="*/ 116 w 139"/>
                <a:gd name="T3" fmla="*/ 41 h 86"/>
                <a:gd name="T4" fmla="*/ 118 w 139"/>
                <a:gd name="T5" fmla="*/ 36 h 86"/>
                <a:gd name="T6" fmla="*/ 118 w 139"/>
                <a:gd name="T7" fmla="*/ 30 h 86"/>
                <a:gd name="T8" fmla="*/ 116 w 139"/>
                <a:gd name="T9" fmla="*/ 26 h 86"/>
                <a:gd name="T10" fmla="*/ 114 w 139"/>
                <a:gd name="T11" fmla="*/ 23 h 86"/>
                <a:gd name="T12" fmla="*/ 106 w 139"/>
                <a:gd name="T13" fmla="*/ 14 h 86"/>
                <a:gd name="T14" fmla="*/ 104 w 139"/>
                <a:gd name="T15" fmla="*/ 11 h 86"/>
                <a:gd name="T16" fmla="*/ 100 w 139"/>
                <a:gd name="T17" fmla="*/ 3 h 86"/>
                <a:gd name="T18" fmla="*/ 94 w 139"/>
                <a:gd name="T19" fmla="*/ 0 h 86"/>
                <a:gd name="T20" fmla="*/ 85 w 139"/>
                <a:gd name="T21" fmla="*/ 5 h 86"/>
                <a:gd name="T22" fmla="*/ 70 w 139"/>
                <a:gd name="T23" fmla="*/ 10 h 86"/>
                <a:gd name="T24" fmla="*/ 64 w 139"/>
                <a:gd name="T25" fmla="*/ 6 h 86"/>
                <a:gd name="T26" fmla="*/ 49 w 139"/>
                <a:gd name="T27" fmla="*/ 5 h 86"/>
                <a:gd name="T28" fmla="*/ 47 w 139"/>
                <a:gd name="T29" fmla="*/ 5 h 86"/>
                <a:gd name="T30" fmla="*/ 38 w 139"/>
                <a:gd name="T31" fmla="*/ 6 h 86"/>
                <a:gd name="T32" fmla="*/ 28 w 139"/>
                <a:gd name="T33" fmla="*/ 13 h 86"/>
                <a:gd name="T34" fmla="*/ 20 w 139"/>
                <a:gd name="T35" fmla="*/ 24 h 86"/>
                <a:gd name="T36" fmla="*/ 17 w 139"/>
                <a:gd name="T37" fmla="*/ 30 h 86"/>
                <a:gd name="T38" fmla="*/ 14 w 139"/>
                <a:gd name="T39" fmla="*/ 36 h 86"/>
                <a:gd name="T40" fmla="*/ 10 w 139"/>
                <a:gd name="T41" fmla="*/ 38 h 86"/>
                <a:gd name="T42" fmla="*/ 7 w 139"/>
                <a:gd name="T43" fmla="*/ 38 h 86"/>
                <a:gd name="T44" fmla="*/ 6 w 139"/>
                <a:gd name="T45" fmla="*/ 40 h 86"/>
                <a:gd name="T46" fmla="*/ 6 w 139"/>
                <a:gd name="T47" fmla="*/ 48 h 86"/>
                <a:gd name="T48" fmla="*/ 8 w 139"/>
                <a:gd name="T49" fmla="*/ 52 h 86"/>
                <a:gd name="T50" fmla="*/ 18 w 139"/>
                <a:gd name="T51" fmla="*/ 58 h 86"/>
                <a:gd name="T52" fmla="*/ 19 w 139"/>
                <a:gd name="T53" fmla="*/ 62 h 86"/>
                <a:gd name="T54" fmla="*/ 18 w 139"/>
                <a:gd name="T55" fmla="*/ 65 h 86"/>
                <a:gd name="T56" fmla="*/ 26 w 139"/>
                <a:gd name="T57" fmla="*/ 69 h 86"/>
                <a:gd name="T58" fmla="*/ 34 w 139"/>
                <a:gd name="T59" fmla="*/ 67 h 86"/>
                <a:gd name="T60" fmla="*/ 35 w 139"/>
                <a:gd name="T61" fmla="*/ 69 h 86"/>
                <a:gd name="T62" fmla="*/ 33 w 139"/>
                <a:gd name="T63" fmla="*/ 72 h 86"/>
                <a:gd name="T64" fmla="*/ 35 w 139"/>
                <a:gd name="T65" fmla="*/ 75 h 86"/>
                <a:gd name="T66" fmla="*/ 40 w 139"/>
                <a:gd name="T67" fmla="*/ 78 h 86"/>
                <a:gd name="T68" fmla="*/ 42 w 139"/>
                <a:gd name="T69" fmla="*/ 83 h 86"/>
                <a:gd name="T70" fmla="*/ 55 w 139"/>
                <a:gd name="T71" fmla="*/ 84 h 86"/>
                <a:gd name="T72" fmla="*/ 60 w 139"/>
                <a:gd name="T73" fmla="*/ 85 h 86"/>
                <a:gd name="T74" fmla="*/ 64 w 139"/>
                <a:gd name="T75" fmla="*/ 84 h 86"/>
                <a:gd name="T76" fmla="*/ 76 w 139"/>
                <a:gd name="T77" fmla="*/ 86 h 86"/>
                <a:gd name="T78" fmla="*/ 80 w 139"/>
                <a:gd name="T79" fmla="*/ 85 h 86"/>
                <a:gd name="T80" fmla="*/ 90 w 139"/>
                <a:gd name="T81" fmla="*/ 79 h 86"/>
                <a:gd name="T82" fmla="*/ 103 w 139"/>
                <a:gd name="T83" fmla="*/ 77 h 86"/>
                <a:gd name="T84" fmla="*/ 106 w 139"/>
                <a:gd name="T85" fmla="*/ 78 h 86"/>
                <a:gd name="T86" fmla="*/ 124 w 139"/>
                <a:gd name="T87" fmla="*/ 82 h 86"/>
                <a:gd name="T88" fmla="*/ 127 w 139"/>
                <a:gd name="T89" fmla="*/ 69 h 86"/>
                <a:gd name="T90" fmla="*/ 129 w 139"/>
                <a:gd name="T91" fmla="*/ 67 h 86"/>
                <a:gd name="T92" fmla="*/ 131 w 139"/>
                <a:gd name="T93" fmla="*/ 61 h 86"/>
                <a:gd name="T94" fmla="*/ 138 w 139"/>
                <a:gd name="T95" fmla="*/ 63 h 86"/>
                <a:gd name="T96" fmla="*/ 139 w 139"/>
                <a:gd name="T97" fmla="*/ 58 h 86"/>
                <a:gd name="T98" fmla="*/ 136 w 139"/>
                <a:gd name="T99" fmla="*/ 53 h 86"/>
                <a:gd name="T100" fmla="*/ 127 w 139"/>
                <a:gd name="T101" fmla="*/ 56 h 86"/>
                <a:gd name="T102" fmla="*/ 125 w 139"/>
                <a:gd name="T103" fmla="*/ 57 h 86"/>
                <a:gd name="T104" fmla="*/ 118 w 139"/>
                <a:gd name="T105" fmla="*/ 5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86">
                  <a:moveTo>
                    <a:pt x="118" y="53"/>
                  </a:moveTo>
                  <a:cubicBezTo>
                    <a:pt x="117" y="52"/>
                    <a:pt x="117" y="52"/>
                    <a:pt x="117" y="52"/>
                  </a:cubicBezTo>
                  <a:cubicBezTo>
                    <a:pt x="116" y="51"/>
                    <a:pt x="115" y="49"/>
                    <a:pt x="116" y="48"/>
                  </a:cubicBezTo>
                  <a:cubicBezTo>
                    <a:pt x="116" y="48"/>
                    <a:pt x="116" y="42"/>
                    <a:pt x="116" y="41"/>
                  </a:cubicBezTo>
                  <a:cubicBezTo>
                    <a:pt x="116" y="41"/>
                    <a:pt x="116" y="40"/>
                    <a:pt x="116" y="40"/>
                  </a:cubicBezTo>
                  <a:cubicBezTo>
                    <a:pt x="116" y="40"/>
                    <a:pt x="117" y="36"/>
                    <a:pt x="118" y="36"/>
                  </a:cubicBezTo>
                  <a:cubicBezTo>
                    <a:pt x="118" y="35"/>
                    <a:pt x="118" y="32"/>
                    <a:pt x="118" y="31"/>
                  </a:cubicBezTo>
                  <a:cubicBezTo>
                    <a:pt x="118" y="31"/>
                    <a:pt x="118" y="30"/>
                    <a:pt x="118" y="30"/>
                  </a:cubicBezTo>
                  <a:cubicBezTo>
                    <a:pt x="118" y="30"/>
                    <a:pt x="117" y="28"/>
                    <a:pt x="116" y="28"/>
                  </a:cubicBezTo>
                  <a:cubicBezTo>
                    <a:pt x="116" y="27"/>
                    <a:pt x="116" y="27"/>
                    <a:pt x="116" y="26"/>
                  </a:cubicBezTo>
                  <a:cubicBezTo>
                    <a:pt x="116" y="26"/>
                    <a:pt x="116" y="25"/>
                    <a:pt x="116" y="24"/>
                  </a:cubicBezTo>
                  <a:cubicBezTo>
                    <a:pt x="116" y="24"/>
                    <a:pt x="115" y="23"/>
                    <a:pt x="114" y="23"/>
                  </a:cubicBezTo>
                  <a:cubicBezTo>
                    <a:pt x="114" y="23"/>
                    <a:pt x="108" y="17"/>
                    <a:pt x="108" y="17"/>
                  </a:cubicBezTo>
                  <a:cubicBezTo>
                    <a:pt x="108" y="17"/>
                    <a:pt x="106" y="15"/>
                    <a:pt x="106" y="14"/>
                  </a:cubicBezTo>
                  <a:cubicBezTo>
                    <a:pt x="106" y="13"/>
                    <a:pt x="106" y="13"/>
                    <a:pt x="105" y="12"/>
                  </a:cubicBezTo>
                  <a:cubicBezTo>
                    <a:pt x="105" y="12"/>
                    <a:pt x="104" y="12"/>
                    <a:pt x="104" y="11"/>
                  </a:cubicBezTo>
                  <a:cubicBezTo>
                    <a:pt x="104" y="11"/>
                    <a:pt x="103" y="7"/>
                    <a:pt x="103" y="7"/>
                  </a:cubicBezTo>
                  <a:cubicBezTo>
                    <a:pt x="102" y="6"/>
                    <a:pt x="100" y="4"/>
                    <a:pt x="100" y="3"/>
                  </a:cubicBezTo>
                  <a:cubicBezTo>
                    <a:pt x="100" y="3"/>
                    <a:pt x="99" y="2"/>
                    <a:pt x="99" y="2"/>
                  </a:cubicBezTo>
                  <a:cubicBezTo>
                    <a:pt x="94" y="0"/>
                    <a:pt x="94" y="0"/>
                    <a:pt x="94" y="0"/>
                  </a:cubicBezTo>
                  <a:cubicBezTo>
                    <a:pt x="92" y="2"/>
                    <a:pt x="87" y="5"/>
                    <a:pt x="87" y="5"/>
                  </a:cubicBezTo>
                  <a:cubicBezTo>
                    <a:pt x="86" y="5"/>
                    <a:pt x="85" y="5"/>
                    <a:pt x="85" y="5"/>
                  </a:cubicBezTo>
                  <a:cubicBezTo>
                    <a:pt x="85" y="5"/>
                    <a:pt x="78" y="6"/>
                    <a:pt x="76" y="7"/>
                  </a:cubicBezTo>
                  <a:cubicBezTo>
                    <a:pt x="74" y="7"/>
                    <a:pt x="70" y="9"/>
                    <a:pt x="70" y="10"/>
                  </a:cubicBezTo>
                  <a:cubicBezTo>
                    <a:pt x="69" y="11"/>
                    <a:pt x="68" y="10"/>
                    <a:pt x="68" y="10"/>
                  </a:cubicBezTo>
                  <a:cubicBezTo>
                    <a:pt x="68" y="10"/>
                    <a:pt x="64" y="7"/>
                    <a:pt x="64" y="6"/>
                  </a:cubicBezTo>
                  <a:cubicBezTo>
                    <a:pt x="64" y="6"/>
                    <a:pt x="63" y="6"/>
                    <a:pt x="63" y="6"/>
                  </a:cubicBezTo>
                  <a:cubicBezTo>
                    <a:pt x="63" y="6"/>
                    <a:pt x="49" y="5"/>
                    <a:pt x="49" y="5"/>
                  </a:cubicBezTo>
                  <a:cubicBezTo>
                    <a:pt x="48" y="5"/>
                    <a:pt x="48" y="5"/>
                    <a:pt x="48" y="5"/>
                  </a:cubicBezTo>
                  <a:cubicBezTo>
                    <a:pt x="47" y="5"/>
                    <a:pt x="48" y="6"/>
                    <a:pt x="47" y="5"/>
                  </a:cubicBezTo>
                  <a:cubicBezTo>
                    <a:pt x="46" y="4"/>
                    <a:pt x="44" y="3"/>
                    <a:pt x="43" y="3"/>
                  </a:cubicBezTo>
                  <a:cubicBezTo>
                    <a:pt x="42" y="3"/>
                    <a:pt x="39" y="5"/>
                    <a:pt x="38" y="6"/>
                  </a:cubicBezTo>
                  <a:cubicBezTo>
                    <a:pt x="38" y="6"/>
                    <a:pt x="38" y="6"/>
                    <a:pt x="38" y="6"/>
                  </a:cubicBezTo>
                  <a:cubicBezTo>
                    <a:pt x="38" y="6"/>
                    <a:pt x="28" y="12"/>
                    <a:pt x="28" y="13"/>
                  </a:cubicBezTo>
                  <a:cubicBezTo>
                    <a:pt x="27" y="13"/>
                    <a:pt x="27" y="13"/>
                    <a:pt x="27" y="13"/>
                  </a:cubicBezTo>
                  <a:cubicBezTo>
                    <a:pt x="26" y="14"/>
                    <a:pt x="20" y="23"/>
                    <a:pt x="20" y="24"/>
                  </a:cubicBezTo>
                  <a:cubicBezTo>
                    <a:pt x="20" y="25"/>
                    <a:pt x="18" y="29"/>
                    <a:pt x="18" y="29"/>
                  </a:cubicBezTo>
                  <a:cubicBezTo>
                    <a:pt x="18" y="29"/>
                    <a:pt x="18" y="30"/>
                    <a:pt x="17" y="30"/>
                  </a:cubicBezTo>
                  <a:cubicBezTo>
                    <a:pt x="17" y="30"/>
                    <a:pt x="17" y="31"/>
                    <a:pt x="17" y="31"/>
                  </a:cubicBezTo>
                  <a:cubicBezTo>
                    <a:pt x="16" y="32"/>
                    <a:pt x="14" y="35"/>
                    <a:pt x="14" y="36"/>
                  </a:cubicBezTo>
                  <a:cubicBezTo>
                    <a:pt x="13" y="36"/>
                    <a:pt x="13" y="36"/>
                    <a:pt x="13" y="37"/>
                  </a:cubicBezTo>
                  <a:cubicBezTo>
                    <a:pt x="13" y="37"/>
                    <a:pt x="12" y="37"/>
                    <a:pt x="10" y="38"/>
                  </a:cubicBezTo>
                  <a:cubicBezTo>
                    <a:pt x="9" y="38"/>
                    <a:pt x="8" y="38"/>
                    <a:pt x="8" y="38"/>
                  </a:cubicBezTo>
                  <a:cubicBezTo>
                    <a:pt x="8" y="38"/>
                    <a:pt x="7" y="37"/>
                    <a:pt x="7" y="38"/>
                  </a:cubicBezTo>
                  <a:cubicBezTo>
                    <a:pt x="7" y="38"/>
                    <a:pt x="6" y="39"/>
                    <a:pt x="6" y="39"/>
                  </a:cubicBezTo>
                  <a:cubicBezTo>
                    <a:pt x="6" y="39"/>
                    <a:pt x="6" y="39"/>
                    <a:pt x="6" y="40"/>
                  </a:cubicBezTo>
                  <a:cubicBezTo>
                    <a:pt x="6" y="40"/>
                    <a:pt x="0" y="41"/>
                    <a:pt x="0" y="41"/>
                  </a:cubicBezTo>
                  <a:cubicBezTo>
                    <a:pt x="0" y="41"/>
                    <a:pt x="5" y="47"/>
                    <a:pt x="6" y="48"/>
                  </a:cubicBezTo>
                  <a:cubicBezTo>
                    <a:pt x="6" y="49"/>
                    <a:pt x="8" y="51"/>
                    <a:pt x="8" y="51"/>
                  </a:cubicBezTo>
                  <a:cubicBezTo>
                    <a:pt x="8" y="52"/>
                    <a:pt x="7" y="52"/>
                    <a:pt x="8" y="52"/>
                  </a:cubicBezTo>
                  <a:cubicBezTo>
                    <a:pt x="9" y="53"/>
                    <a:pt x="12" y="55"/>
                    <a:pt x="14" y="56"/>
                  </a:cubicBezTo>
                  <a:cubicBezTo>
                    <a:pt x="16" y="57"/>
                    <a:pt x="17" y="58"/>
                    <a:pt x="18" y="58"/>
                  </a:cubicBezTo>
                  <a:cubicBezTo>
                    <a:pt x="18" y="58"/>
                    <a:pt x="18" y="58"/>
                    <a:pt x="18" y="59"/>
                  </a:cubicBezTo>
                  <a:cubicBezTo>
                    <a:pt x="18" y="59"/>
                    <a:pt x="19" y="62"/>
                    <a:pt x="19" y="62"/>
                  </a:cubicBezTo>
                  <a:cubicBezTo>
                    <a:pt x="19" y="62"/>
                    <a:pt x="19" y="63"/>
                    <a:pt x="17" y="64"/>
                  </a:cubicBezTo>
                  <a:cubicBezTo>
                    <a:pt x="15" y="64"/>
                    <a:pt x="17" y="64"/>
                    <a:pt x="18" y="65"/>
                  </a:cubicBezTo>
                  <a:cubicBezTo>
                    <a:pt x="18" y="65"/>
                    <a:pt x="25" y="68"/>
                    <a:pt x="25" y="68"/>
                  </a:cubicBezTo>
                  <a:cubicBezTo>
                    <a:pt x="25" y="68"/>
                    <a:pt x="26" y="69"/>
                    <a:pt x="26" y="69"/>
                  </a:cubicBezTo>
                  <a:cubicBezTo>
                    <a:pt x="26" y="69"/>
                    <a:pt x="27" y="70"/>
                    <a:pt x="28" y="70"/>
                  </a:cubicBezTo>
                  <a:cubicBezTo>
                    <a:pt x="29" y="69"/>
                    <a:pt x="32" y="66"/>
                    <a:pt x="34" y="67"/>
                  </a:cubicBezTo>
                  <a:cubicBezTo>
                    <a:pt x="36" y="68"/>
                    <a:pt x="37" y="69"/>
                    <a:pt x="36" y="69"/>
                  </a:cubicBezTo>
                  <a:cubicBezTo>
                    <a:pt x="36" y="70"/>
                    <a:pt x="36" y="70"/>
                    <a:pt x="35" y="69"/>
                  </a:cubicBezTo>
                  <a:cubicBezTo>
                    <a:pt x="35" y="69"/>
                    <a:pt x="34" y="69"/>
                    <a:pt x="34" y="70"/>
                  </a:cubicBezTo>
                  <a:cubicBezTo>
                    <a:pt x="33" y="70"/>
                    <a:pt x="32" y="72"/>
                    <a:pt x="33" y="72"/>
                  </a:cubicBezTo>
                  <a:cubicBezTo>
                    <a:pt x="33" y="73"/>
                    <a:pt x="35" y="75"/>
                    <a:pt x="35" y="75"/>
                  </a:cubicBezTo>
                  <a:cubicBezTo>
                    <a:pt x="35" y="75"/>
                    <a:pt x="35" y="75"/>
                    <a:pt x="35" y="75"/>
                  </a:cubicBezTo>
                  <a:cubicBezTo>
                    <a:pt x="40" y="77"/>
                    <a:pt x="40" y="77"/>
                    <a:pt x="40" y="77"/>
                  </a:cubicBezTo>
                  <a:cubicBezTo>
                    <a:pt x="40" y="77"/>
                    <a:pt x="40" y="77"/>
                    <a:pt x="40" y="78"/>
                  </a:cubicBezTo>
                  <a:cubicBezTo>
                    <a:pt x="40" y="78"/>
                    <a:pt x="38" y="81"/>
                    <a:pt x="39" y="82"/>
                  </a:cubicBezTo>
                  <a:cubicBezTo>
                    <a:pt x="39" y="82"/>
                    <a:pt x="41" y="83"/>
                    <a:pt x="42" y="83"/>
                  </a:cubicBezTo>
                  <a:cubicBezTo>
                    <a:pt x="43" y="82"/>
                    <a:pt x="46" y="82"/>
                    <a:pt x="47" y="82"/>
                  </a:cubicBezTo>
                  <a:cubicBezTo>
                    <a:pt x="48" y="82"/>
                    <a:pt x="54" y="84"/>
                    <a:pt x="55" y="84"/>
                  </a:cubicBezTo>
                  <a:cubicBezTo>
                    <a:pt x="56" y="84"/>
                    <a:pt x="58" y="85"/>
                    <a:pt x="58" y="85"/>
                  </a:cubicBezTo>
                  <a:cubicBezTo>
                    <a:pt x="59" y="85"/>
                    <a:pt x="60" y="85"/>
                    <a:pt x="60" y="85"/>
                  </a:cubicBezTo>
                  <a:cubicBezTo>
                    <a:pt x="61" y="84"/>
                    <a:pt x="63" y="84"/>
                    <a:pt x="63" y="84"/>
                  </a:cubicBezTo>
                  <a:cubicBezTo>
                    <a:pt x="63" y="84"/>
                    <a:pt x="63" y="84"/>
                    <a:pt x="64" y="84"/>
                  </a:cubicBezTo>
                  <a:cubicBezTo>
                    <a:pt x="64" y="84"/>
                    <a:pt x="65" y="84"/>
                    <a:pt x="65" y="84"/>
                  </a:cubicBezTo>
                  <a:cubicBezTo>
                    <a:pt x="66" y="84"/>
                    <a:pt x="76" y="86"/>
                    <a:pt x="76" y="86"/>
                  </a:cubicBezTo>
                  <a:cubicBezTo>
                    <a:pt x="76" y="86"/>
                    <a:pt x="77" y="86"/>
                    <a:pt x="77" y="86"/>
                  </a:cubicBezTo>
                  <a:cubicBezTo>
                    <a:pt x="78" y="85"/>
                    <a:pt x="80" y="85"/>
                    <a:pt x="80" y="85"/>
                  </a:cubicBezTo>
                  <a:cubicBezTo>
                    <a:pt x="80" y="85"/>
                    <a:pt x="81" y="85"/>
                    <a:pt x="81" y="84"/>
                  </a:cubicBezTo>
                  <a:cubicBezTo>
                    <a:pt x="82" y="84"/>
                    <a:pt x="90" y="79"/>
                    <a:pt x="90" y="79"/>
                  </a:cubicBezTo>
                  <a:cubicBezTo>
                    <a:pt x="90" y="79"/>
                    <a:pt x="91" y="78"/>
                    <a:pt x="91" y="78"/>
                  </a:cubicBezTo>
                  <a:cubicBezTo>
                    <a:pt x="92" y="78"/>
                    <a:pt x="103" y="77"/>
                    <a:pt x="103" y="77"/>
                  </a:cubicBezTo>
                  <a:cubicBezTo>
                    <a:pt x="103" y="77"/>
                    <a:pt x="104" y="77"/>
                    <a:pt x="104" y="77"/>
                  </a:cubicBezTo>
                  <a:cubicBezTo>
                    <a:pt x="104" y="77"/>
                    <a:pt x="106" y="78"/>
                    <a:pt x="106" y="78"/>
                  </a:cubicBezTo>
                  <a:cubicBezTo>
                    <a:pt x="106" y="78"/>
                    <a:pt x="119" y="82"/>
                    <a:pt x="123" y="84"/>
                  </a:cubicBezTo>
                  <a:cubicBezTo>
                    <a:pt x="123" y="83"/>
                    <a:pt x="123" y="82"/>
                    <a:pt x="124" y="82"/>
                  </a:cubicBezTo>
                  <a:cubicBezTo>
                    <a:pt x="124" y="79"/>
                    <a:pt x="124" y="73"/>
                    <a:pt x="126" y="71"/>
                  </a:cubicBezTo>
                  <a:cubicBezTo>
                    <a:pt x="128" y="69"/>
                    <a:pt x="128" y="69"/>
                    <a:pt x="127" y="69"/>
                  </a:cubicBezTo>
                  <a:cubicBezTo>
                    <a:pt x="126" y="69"/>
                    <a:pt x="125" y="68"/>
                    <a:pt x="126" y="68"/>
                  </a:cubicBezTo>
                  <a:cubicBezTo>
                    <a:pt x="127" y="67"/>
                    <a:pt x="130" y="67"/>
                    <a:pt x="129" y="67"/>
                  </a:cubicBezTo>
                  <a:cubicBezTo>
                    <a:pt x="128" y="67"/>
                    <a:pt x="126" y="67"/>
                    <a:pt x="127" y="65"/>
                  </a:cubicBezTo>
                  <a:cubicBezTo>
                    <a:pt x="128" y="63"/>
                    <a:pt x="130" y="60"/>
                    <a:pt x="131" y="61"/>
                  </a:cubicBezTo>
                  <a:cubicBezTo>
                    <a:pt x="132" y="62"/>
                    <a:pt x="130" y="63"/>
                    <a:pt x="131" y="63"/>
                  </a:cubicBezTo>
                  <a:cubicBezTo>
                    <a:pt x="132" y="63"/>
                    <a:pt x="136" y="64"/>
                    <a:pt x="138" y="63"/>
                  </a:cubicBezTo>
                  <a:cubicBezTo>
                    <a:pt x="139" y="63"/>
                    <a:pt x="139" y="61"/>
                    <a:pt x="139" y="60"/>
                  </a:cubicBezTo>
                  <a:cubicBezTo>
                    <a:pt x="139" y="60"/>
                    <a:pt x="139" y="59"/>
                    <a:pt x="139" y="58"/>
                  </a:cubicBezTo>
                  <a:cubicBezTo>
                    <a:pt x="139" y="57"/>
                    <a:pt x="139" y="56"/>
                    <a:pt x="139" y="55"/>
                  </a:cubicBezTo>
                  <a:cubicBezTo>
                    <a:pt x="139" y="54"/>
                    <a:pt x="137" y="53"/>
                    <a:pt x="136" y="53"/>
                  </a:cubicBezTo>
                  <a:cubicBezTo>
                    <a:pt x="134" y="53"/>
                    <a:pt x="132" y="54"/>
                    <a:pt x="131" y="54"/>
                  </a:cubicBezTo>
                  <a:cubicBezTo>
                    <a:pt x="130" y="55"/>
                    <a:pt x="127" y="56"/>
                    <a:pt x="127" y="56"/>
                  </a:cubicBezTo>
                  <a:cubicBezTo>
                    <a:pt x="126" y="56"/>
                    <a:pt x="126" y="56"/>
                    <a:pt x="126" y="56"/>
                  </a:cubicBezTo>
                  <a:cubicBezTo>
                    <a:pt x="127" y="57"/>
                    <a:pt x="126" y="57"/>
                    <a:pt x="125" y="57"/>
                  </a:cubicBezTo>
                  <a:cubicBezTo>
                    <a:pt x="124" y="57"/>
                    <a:pt x="121" y="55"/>
                    <a:pt x="121" y="55"/>
                  </a:cubicBezTo>
                  <a:cubicBezTo>
                    <a:pt x="120" y="55"/>
                    <a:pt x="119" y="54"/>
                    <a:pt x="118" y="5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1" name="Freeform 850">
              <a:extLst>
                <a:ext uri="{FF2B5EF4-FFF2-40B4-BE49-F238E27FC236}">
                  <a16:creationId xmlns="" xmlns:a16="http://schemas.microsoft.com/office/drawing/2014/main" id="{2EAE7024-6F4F-4CBF-93AD-C9EBCB08DB46}"/>
                </a:ext>
              </a:extLst>
            </p:cNvPr>
            <p:cNvSpPr>
              <a:spLocks/>
            </p:cNvSpPr>
            <p:nvPr/>
          </p:nvSpPr>
          <p:spPr bwMode="auto">
            <a:xfrm>
              <a:off x="3361631" y="2429218"/>
              <a:ext cx="53329" cy="58884"/>
            </a:xfrm>
            <a:custGeom>
              <a:avLst/>
              <a:gdLst>
                <a:gd name="T0" fmla="*/ 9 w 52"/>
                <a:gd name="T1" fmla="*/ 11 h 57"/>
                <a:gd name="T2" fmla="*/ 11 w 52"/>
                <a:gd name="T3" fmla="*/ 16 h 57"/>
                <a:gd name="T4" fmla="*/ 14 w 52"/>
                <a:gd name="T5" fmla="*/ 21 h 57"/>
                <a:gd name="T6" fmla="*/ 22 w 52"/>
                <a:gd name="T7" fmla="*/ 28 h 57"/>
                <a:gd name="T8" fmla="*/ 22 w 52"/>
                <a:gd name="T9" fmla="*/ 32 h 57"/>
                <a:gd name="T10" fmla="*/ 24 w 52"/>
                <a:gd name="T11" fmla="*/ 35 h 57"/>
                <a:gd name="T12" fmla="*/ 22 w 52"/>
                <a:gd name="T13" fmla="*/ 44 h 57"/>
                <a:gd name="T14" fmla="*/ 22 w 52"/>
                <a:gd name="T15" fmla="*/ 52 h 57"/>
                <a:gd name="T16" fmla="*/ 24 w 52"/>
                <a:gd name="T17" fmla="*/ 57 h 57"/>
                <a:gd name="T18" fmla="*/ 26 w 52"/>
                <a:gd name="T19" fmla="*/ 55 h 57"/>
                <a:gd name="T20" fmla="*/ 28 w 52"/>
                <a:gd name="T21" fmla="*/ 53 h 57"/>
                <a:gd name="T22" fmla="*/ 29 w 52"/>
                <a:gd name="T23" fmla="*/ 51 h 57"/>
                <a:gd name="T24" fmla="*/ 32 w 52"/>
                <a:gd name="T25" fmla="*/ 47 h 57"/>
                <a:gd name="T26" fmla="*/ 34 w 52"/>
                <a:gd name="T27" fmla="*/ 46 h 57"/>
                <a:gd name="T28" fmla="*/ 35 w 52"/>
                <a:gd name="T29" fmla="*/ 42 h 57"/>
                <a:gd name="T30" fmla="*/ 35 w 52"/>
                <a:gd name="T31" fmla="*/ 38 h 57"/>
                <a:gd name="T32" fmla="*/ 36 w 52"/>
                <a:gd name="T33" fmla="*/ 38 h 57"/>
                <a:gd name="T34" fmla="*/ 42 w 52"/>
                <a:gd name="T35" fmla="*/ 38 h 57"/>
                <a:gd name="T36" fmla="*/ 44 w 52"/>
                <a:gd name="T37" fmla="*/ 39 h 57"/>
                <a:gd name="T38" fmla="*/ 48 w 52"/>
                <a:gd name="T39" fmla="*/ 40 h 57"/>
                <a:gd name="T40" fmla="*/ 49 w 52"/>
                <a:gd name="T41" fmla="*/ 37 h 57"/>
                <a:gd name="T42" fmla="*/ 49 w 52"/>
                <a:gd name="T43" fmla="*/ 32 h 57"/>
                <a:gd name="T44" fmla="*/ 47 w 52"/>
                <a:gd name="T45" fmla="*/ 30 h 57"/>
                <a:gd name="T46" fmla="*/ 43 w 52"/>
                <a:gd name="T47" fmla="*/ 25 h 57"/>
                <a:gd name="T48" fmla="*/ 43 w 52"/>
                <a:gd name="T49" fmla="*/ 21 h 57"/>
                <a:gd name="T50" fmla="*/ 42 w 52"/>
                <a:gd name="T51" fmla="*/ 23 h 57"/>
                <a:gd name="T52" fmla="*/ 38 w 52"/>
                <a:gd name="T53" fmla="*/ 17 h 57"/>
                <a:gd name="T54" fmla="*/ 39 w 52"/>
                <a:gd name="T55" fmla="*/ 13 h 57"/>
                <a:gd name="T56" fmla="*/ 37 w 52"/>
                <a:gd name="T57" fmla="*/ 9 h 57"/>
                <a:gd name="T58" fmla="*/ 35 w 52"/>
                <a:gd name="T59" fmla="*/ 10 h 57"/>
                <a:gd name="T60" fmla="*/ 19 w 52"/>
                <a:gd name="T61" fmla="*/ 3 h 57"/>
                <a:gd name="T62" fmla="*/ 18 w 52"/>
                <a:gd name="T63" fmla="*/ 2 h 57"/>
                <a:gd name="T64" fmla="*/ 13 w 52"/>
                <a:gd name="T65" fmla="*/ 0 h 57"/>
                <a:gd name="T66" fmla="*/ 8 w 52"/>
                <a:gd name="T67" fmla="*/ 2 h 57"/>
                <a:gd name="T68" fmla="*/ 0 w 52"/>
                <a:gd name="T69" fmla="*/ 4 h 57"/>
                <a:gd name="T70" fmla="*/ 6 w 52"/>
                <a:gd name="T71"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57">
                  <a:moveTo>
                    <a:pt x="6" y="7"/>
                  </a:moveTo>
                  <a:cubicBezTo>
                    <a:pt x="6" y="8"/>
                    <a:pt x="8" y="10"/>
                    <a:pt x="9" y="11"/>
                  </a:cubicBezTo>
                  <a:cubicBezTo>
                    <a:pt x="9" y="11"/>
                    <a:pt x="10" y="15"/>
                    <a:pt x="10" y="15"/>
                  </a:cubicBezTo>
                  <a:cubicBezTo>
                    <a:pt x="10" y="16"/>
                    <a:pt x="11" y="16"/>
                    <a:pt x="11" y="16"/>
                  </a:cubicBezTo>
                  <a:cubicBezTo>
                    <a:pt x="12" y="17"/>
                    <a:pt x="12" y="17"/>
                    <a:pt x="12" y="18"/>
                  </a:cubicBezTo>
                  <a:cubicBezTo>
                    <a:pt x="12" y="19"/>
                    <a:pt x="14" y="21"/>
                    <a:pt x="14" y="21"/>
                  </a:cubicBezTo>
                  <a:cubicBezTo>
                    <a:pt x="14" y="21"/>
                    <a:pt x="20" y="27"/>
                    <a:pt x="20" y="27"/>
                  </a:cubicBezTo>
                  <a:cubicBezTo>
                    <a:pt x="21" y="27"/>
                    <a:pt x="22" y="28"/>
                    <a:pt x="22" y="28"/>
                  </a:cubicBezTo>
                  <a:cubicBezTo>
                    <a:pt x="22" y="29"/>
                    <a:pt x="22" y="30"/>
                    <a:pt x="22" y="30"/>
                  </a:cubicBezTo>
                  <a:cubicBezTo>
                    <a:pt x="22" y="31"/>
                    <a:pt x="22" y="31"/>
                    <a:pt x="22" y="32"/>
                  </a:cubicBezTo>
                  <a:cubicBezTo>
                    <a:pt x="23" y="32"/>
                    <a:pt x="24" y="34"/>
                    <a:pt x="24" y="34"/>
                  </a:cubicBezTo>
                  <a:cubicBezTo>
                    <a:pt x="24" y="34"/>
                    <a:pt x="24" y="35"/>
                    <a:pt x="24" y="35"/>
                  </a:cubicBezTo>
                  <a:cubicBezTo>
                    <a:pt x="24" y="36"/>
                    <a:pt x="24" y="39"/>
                    <a:pt x="24" y="40"/>
                  </a:cubicBezTo>
                  <a:cubicBezTo>
                    <a:pt x="23" y="40"/>
                    <a:pt x="22" y="44"/>
                    <a:pt x="22" y="44"/>
                  </a:cubicBezTo>
                  <a:cubicBezTo>
                    <a:pt x="22" y="44"/>
                    <a:pt x="22" y="45"/>
                    <a:pt x="22" y="45"/>
                  </a:cubicBezTo>
                  <a:cubicBezTo>
                    <a:pt x="22" y="46"/>
                    <a:pt x="22" y="52"/>
                    <a:pt x="22" y="52"/>
                  </a:cubicBezTo>
                  <a:cubicBezTo>
                    <a:pt x="21" y="53"/>
                    <a:pt x="22" y="55"/>
                    <a:pt x="23" y="56"/>
                  </a:cubicBezTo>
                  <a:cubicBezTo>
                    <a:pt x="23" y="56"/>
                    <a:pt x="23" y="56"/>
                    <a:pt x="24" y="57"/>
                  </a:cubicBezTo>
                  <a:cubicBezTo>
                    <a:pt x="24" y="56"/>
                    <a:pt x="24" y="56"/>
                    <a:pt x="25" y="56"/>
                  </a:cubicBezTo>
                  <a:cubicBezTo>
                    <a:pt x="25" y="55"/>
                    <a:pt x="26" y="55"/>
                    <a:pt x="26" y="55"/>
                  </a:cubicBezTo>
                  <a:cubicBezTo>
                    <a:pt x="26" y="55"/>
                    <a:pt x="28" y="54"/>
                    <a:pt x="28" y="54"/>
                  </a:cubicBezTo>
                  <a:cubicBezTo>
                    <a:pt x="28" y="54"/>
                    <a:pt x="29" y="54"/>
                    <a:pt x="28" y="53"/>
                  </a:cubicBezTo>
                  <a:cubicBezTo>
                    <a:pt x="28" y="53"/>
                    <a:pt x="28" y="52"/>
                    <a:pt x="28" y="52"/>
                  </a:cubicBezTo>
                  <a:cubicBezTo>
                    <a:pt x="28" y="52"/>
                    <a:pt x="28" y="52"/>
                    <a:pt x="29" y="51"/>
                  </a:cubicBezTo>
                  <a:cubicBezTo>
                    <a:pt x="29" y="51"/>
                    <a:pt x="31" y="50"/>
                    <a:pt x="31" y="49"/>
                  </a:cubicBezTo>
                  <a:cubicBezTo>
                    <a:pt x="32" y="49"/>
                    <a:pt x="32" y="48"/>
                    <a:pt x="32" y="47"/>
                  </a:cubicBezTo>
                  <a:cubicBezTo>
                    <a:pt x="32" y="47"/>
                    <a:pt x="33" y="47"/>
                    <a:pt x="33" y="47"/>
                  </a:cubicBezTo>
                  <a:cubicBezTo>
                    <a:pt x="34" y="47"/>
                    <a:pt x="34" y="46"/>
                    <a:pt x="34" y="46"/>
                  </a:cubicBezTo>
                  <a:cubicBezTo>
                    <a:pt x="34" y="46"/>
                    <a:pt x="35" y="43"/>
                    <a:pt x="35" y="43"/>
                  </a:cubicBezTo>
                  <a:cubicBezTo>
                    <a:pt x="35" y="42"/>
                    <a:pt x="35" y="42"/>
                    <a:pt x="35" y="42"/>
                  </a:cubicBezTo>
                  <a:cubicBezTo>
                    <a:pt x="35" y="42"/>
                    <a:pt x="35" y="41"/>
                    <a:pt x="35" y="41"/>
                  </a:cubicBezTo>
                  <a:cubicBezTo>
                    <a:pt x="35" y="41"/>
                    <a:pt x="35" y="38"/>
                    <a:pt x="35" y="38"/>
                  </a:cubicBezTo>
                  <a:cubicBezTo>
                    <a:pt x="35" y="38"/>
                    <a:pt x="35" y="37"/>
                    <a:pt x="36" y="37"/>
                  </a:cubicBezTo>
                  <a:cubicBezTo>
                    <a:pt x="36" y="37"/>
                    <a:pt x="36" y="38"/>
                    <a:pt x="36" y="38"/>
                  </a:cubicBezTo>
                  <a:cubicBezTo>
                    <a:pt x="36" y="38"/>
                    <a:pt x="37" y="38"/>
                    <a:pt x="38" y="39"/>
                  </a:cubicBezTo>
                  <a:cubicBezTo>
                    <a:pt x="39" y="40"/>
                    <a:pt x="41" y="38"/>
                    <a:pt x="42" y="38"/>
                  </a:cubicBezTo>
                  <a:cubicBezTo>
                    <a:pt x="42" y="37"/>
                    <a:pt x="43" y="38"/>
                    <a:pt x="43" y="38"/>
                  </a:cubicBezTo>
                  <a:cubicBezTo>
                    <a:pt x="43" y="38"/>
                    <a:pt x="43" y="38"/>
                    <a:pt x="44" y="39"/>
                  </a:cubicBezTo>
                  <a:cubicBezTo>
                    <a:pt x="44" y="39"/>
                    <a:pt x="47" y="39"/>
                    <a:pt x="47" y="39"/>
                  </a:cubicBezTo>
                  <a:cubicBezTo>
                    <a:pt x="47" y="39"/>
                    <a:pt x="47" y="39"/>
                    <a:pt x="48" y="40"/>
                  </a:cubicBezTo>
                  <a:cubicBezTo>
                    <a:pt x="49" y="40"/>
                    <a:pt x="51" y="40"/>
                    <a:pt x="52" y="39"/>
                  </a:cubicBezTo>
                  <a:cubicBezTo>
                    <a:pt x="52" y="38"/>
                    <a:pt x="50" y="37"/>
                    <a:pt x="49" y="37"/>
                  </a:cubicBezTo>
                  <a:cubicBezTo>
                    <a:pt x="49" y="37"/>
                    <a:pt x="48" y="37"/>
                    <a:pt x="49" y="36"/>
                  </a:cubicBezTo>
                  <a:cubicBezTo>
                    <a:pt x="49" y="35"/>
                    <a:pt x="49" y="32"/>
                    <a:pt x="49" y="32"/>
                  </a:cubicBezTo>
                  <a:cubicBezTo>
                    <a:pt x="49" y="31"/>
                    <a:pt x="48" y="30"/>
                    <a:pt x="48" y="30"/>
                  </a:cubicBezTo>
                  <a:cubicBezTo>
                    <a:pt x="47" y="30"/>
                    <a:pt x="47" y="30"/>
                    <a:pt x="47" y="30"/>
                  </a:cubicBezTo>
                  <a:cubicBezTo>
                    <a:pt x="46" y="30"/>
                    <a:pt x="43" y="26"/>
                    <a:pt x="43" y="26"/>
                  </a:cubicBezTo>
                  <a:cubicBezTo>
                    <a:pt x="43" y="26"/>
                    <a:pt x="43" y="26"/>
                    <a:pt x="43" y="25"/>
                  </a:cubicBezTo>
                  <a:cubicBezTo>
                    <a:pt x="43" y="25"/>
                    <a:pt x="44" y="25"/>
                    <a:pt x="44" y="24"/>
                  </a:cubicBezTo>
                  <a:cubicBezTo>
                    <a:pt x="44" y="22"/>
                    <a:pt x="44" y="22"/>
                    <a:pt x="43" y="21"/>
                  </a:cubicBezTo>
                  <a:cubicBezTo>
                    <a:pt x="43" y="21"/>
                    <a:pt x="43" y="21"/>
                    <a:pt x="42" y="22"/>
                  </a:cubicBezTo>
                  <a:cubicBezTo>
                    <a:pt x="42" y="22"/>
                    <a:pt x="42" y="23"/>
                    <a:pt x="42" y="23"/>
                  </a:cubicBezTo>
                  <a:cubicBezTo>
                    <a:pt x="41" y="23"/>
                    <a:pt x="38" y="19"/>
                    <a:pt x="38" y="19"/>
                  </a:cubicBezTo>
                  <a:cubicBezTo>
                    <a:pt x="37" y="18"/>
                    <a:pt x="37" y="17"/>
                    <a:pt x="38" y="17"/>
                  </a:cubicBezTo>
                  <a:cubicBezTo>
                    <a:pt x="38" y="17"/>
                    <a:pt x="38" y="16"/>
                    <a:pt x="38" y="16"/>
                  </a:cubicBezTo>
                  <a:cubicBezTo>
                    <a:pt x="38" y="16"/>
                    <a:pt x="39" y="14"/>
                    <a:pt x="39" y="13"/>
                  </a:cubicBezTo>
                  <a:cubicBezTo>
                    <a:pt x="39" y="12"/>
                    <a:pt x="39" y="11"/>
                    <a:pt x="38" y="11"/>
                  </a:cubicBezTo>
                  <a:cubicBezTo>
                    <a:pt x="38" y="11"/>
                    <a:pt x="38" y="10"/>
                    <a:pt x="37" y="9"/>
                  </a:cubicBezTo>
                  <a:cubicBezTo>
                    <a:pt x="37" y="9"/>
                    <a:pt x="37" y="9"/>
                    <a:pt x="36" y="10"/>
                  </a:cubicBezTo>
                  <a:cubicBezTo>
                    <a:pt x="36" y="10"/>
                    <a:pt x="36" y="10"/>
                    <a:pt x="35" y="10"/>
                  </a:cubicBezTo>
                  <a:cubicBezTo>
                    <a:pt x="35" y="9"/>
                    <a:pt x="28" y="6"/>
                    <a:pt x="27" y="6"/>
                  </a:cubicBezTo>
                  <a:cubicBezTo>
                    <a:pt x="26" y="6"/>
                    <a:pt x="19" y="3"/>
                    <a:pt x="19" y="3"/>
                  </a:cubicBezTo>
                  <a:cubicBezTo>
                    <a:pt x="19" y="3"/>
                    <a:pt x="19" y="2"/>
                    <a:pt x="19" y="2"/>
                  </a:cubicBezTo>
                  <a:cubicBezTo>
                    <a:pt x="19" y="2"/>
                    <a:pt x="18" y="2"/>
                    <a:pt x="18" y="2"/>
                  </a:cubicBezTo>
                  <a:cubicBezTo>
                    <a:pt x="18" y="2"/>
                    <a:pt x="14" y="0"/>
                    <a:pt x="14" y="0"/>
                  </a:cubicBezTo>
                  <a:cubicBezTo>
                    <a:pt x="13" y="0"/>
                    <a:pt x="13" y="0"/>
                    <a:pt x="13" y="0"/>
                  </a:cubicBezTo>
                  <a:cubicBezTo>
                    <a:pt x="13" y="0"/>
                    <a:pt x="10" y="1"/>
                    <a:pt x="10" y="2"/>
                  </a:cubicBezTo>
                  <a:cubicBezTo>
                    <a:pt x="9" y="2"/>
                    <a:pt x="8" y="2"/>
                    <a:pt x="8" y="2"/>
                  </a:cubicBezTo>
                  <a:cubicBezTo>
                    <a:pt x="4" y="1"/>
                    <a:pt x="1" y="3"/>
                    <a:pt x="1" y="3"/>
                  </a:cubicBezTo>
                  <a:cubicBezTo>
                    <a:pt x="1" y="3"/>
                    <a:pt x="1" y="4"/>
                    <a:pt x="0" y="4"/>
                  </a:cubicBezTo>
                  <a:cubicBezTo>
                    <a:pt x="5" y="6"/>
                    <a:pt x="5" y="6"/>
                    <a:pt x="5" y="6"/>
                  </a:cubicBezTo>
                  <a:cubicBezTo>
                    <a:pt x="5" y="6"/>
                    <a:pt x="6" y="7"/>
                    <a:pt x="6"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2" name="Freeform 851">
              <a:extLst>
                <a:ext uri="{FF2B5EF4-FFF2-40B4-BE49-F238E27FC236}">
                  <a16:creationId xmlns="" xmlns:a16="http://schemas.microsoft.com/office/drawing/2014/main" id="{B3099016-F1A9-473F-A744-641F95943AEE}"/>
                </a:ext>
              </a:extLst>
            </p:cNvPr>
            <p:cNvSpPr>
              <a:spLocks noEditPoints="1"/>
            </p:cNvSpPr>
            <p:nvPr/>
          </p:nvSpPr>
          <p:spPr bwMode="auto">
            <a:xfrm>
              <a:off x="3292749" y="2350336"/>
              <a:ext cx="276643" cy="156653"/>
            </a:xfrm>
            <a:custGeom>
              <a:avLst/>
              <a:gdLst>
                <a:gd name="T0" fmla="*/ 264 w 267"/>
                <a:gd name="T1" fmla="*/ 55 h 151"/>
                <a:gd name="T2" fmla="*/ 239 w 267"/>
                <a:gd name="T3" fmla="*/ 46 h 151"/>
                <a:gd name="T4" fmla="*/ 215 w 267"/>
                <a:gd name="T5" fmla="*/ 41 h 151"/>
                <a:gd name="T6" fmla="*/ 200 w 267"/>
                <a:gd name="T7" fmla="*/ 39 h 151"/>
                <a:gd name="T8" fmla="*/ 190 w 267"/>
                <a:gd name="T9" fmla="*/ 23 h 151"/>
                <a:gd name="T10" fmla="*/ 177 w 267"/>
                <a:gd name="T11" fmla="*/ 15 h 151"/>
                <a:gd name="T12" fmla="*/ 176 w 267"/>
                <a:gd name="T13" fmla="*/ 4 h 151"/>
                <a:gd name="T14" fmla="*/ 154 w 267"/>
                <a:gd name="T15" fmla="*/ 1 h 151"/>
                <a:gd name="T16" fmla="*/ 138 w 267"/>
                <a:gd name="T17" fmla="*/ 5 h 151"/>
                <a:gd name="T18" fmla="*/ 125 w 267"/>
                <a:gd name="T19" fmla="*/ 18 h 151"/>
                <a:gd name="T20" fmla="*/ 107 w 267"/>
                <a:gd name="T21" fmla="*/ 20 h 151"/>
                <a:gd name="T22" fmla="*/ 101 w 267"/>
                <a:gd name="T23" fmla="*/ 16 h 151"/>
                <a:gd name="T24" fmla="*/ 90 w 267"/>
                <a:gd name="T25" fmla="*/ 15 h 151"/>
                <a:gd name="T26" fmla="*/ 80 w 267"/>
                <a:gd name="T27" fmla="*/ 15 h 151"/>
                <a:gd name="T28" fmla="*/ 31 w 267"/>
                <a:gd name="T29" fmla="*/ 12 h 151"/>
                <a:gd name="T30" fmla="*/ 29 w 267"/>
                <a:gd name="T31" fmla="*/ 29 h 151"/>
                <a:gd name="T32" fmla="*/ 19 w 267"/>
                <a:gd name="T33" fmla="*/ 43 h 151"/>
                <a:gd name="T34" fmla="*/ 9 w 267"/>
                <a:gd name="T35" fmla="*/ 66 h 151"/>
                <a:gd name="T36" fmla="*/ 0 w 267"/>
                <a:gd name="T37" fmla="*/ 77 h 151"/>
                <a:gd name="T38" fmla="*/ 21 w 267"/>
                <a:gd name="T39" fmla="*/ 85 h 151"/>
                <a:gd name="T40" fmla="*/ 48 w 267"/>
                <a:gd name="T41" fmla="*/ 87 h 151"/>
                <a:gd name="T42" fmla="*/ 74 w 267"/>
                <a:gd name="T43" fmla="*/ 78 h 151"/>
                <a:gd name="T44" fmla="*/ 85 w 267"/>
                <a:gd name="T45" fmla="*/ 78 h 151"/>
                <a:gd name="T46" fmla="*/ 103 w 267"/>
                <a:gd name="T47" fmla="*/ 85 h 151"/>
                <a:gd name="T48" fmla="*/ 104 w 267"/>
                <a:gd name="T49" fmla="*/ 95 h 151"/>
                <a:gd name="T50" fmla="*/ 109 w 267"/>
                <a:gd name="T51" fmla="*/ 101 h 151"/>
                <a:gd name="T52" fmla="*/ 115 w 267"/>
                <a:gd name="T53" fmla="*/ 112 h 151"/>
                <a:gd name="T54" fmla="*/ 110 w 267"/>
                <a:gd name="T55" fmla="*/ 115 h 151"/>
                <a:gd name="T56" fmla="*/ 102 w 267"/>
                <a:gd name="T57" fmla="*/ 113 h 151"/>
                <a:gd name="T58" fmla="*/ 100 w 267"/>
                <a:gd name="T59" fmla="*/ 122 h 151"/>
                <a:gd name="T60" fmla="*/ 94 w 267"/>
                <a:gd name="T61" fmla="*/ 128 h 151"/>
                <a:gd name="T62" fmla="*/ 90 w 267"/>
                <a:gd name="T63" fmla="*/ 133 h 151"/>
                <a:gd name="T64" fmla="*/ 103 w 267"/>
                <a:gd name="T65" fmla="*/ 134 h 151"/>
                <a:gd name="T66" fmla="*/ 112 w 267"/>
                <a:gd name="T67" fmla="*/ 129 h 151"/>
                <a:gd name="T68" fmla="*/ 122 w 267"/>
                <a:gd name="T69" fmla="*/ 121 h 151"/>
                <a:gd name="T70" fmla="*/ 122 w 267"/>
                <a:gd name="T71" fmla="*/ 118 h 151"/>
                <a:gd name="T72" fmla="*/ 141 w 267"/>
                <a:gd name="T73" fmla="*/ 109 h 151"/>
                <a:gd name="T74" fmla="*/ 151 w 267"/>
                <a:gd name="T75" fmla="*/ 112 h 151"/>
                <a:gd name="T76" fmla="*/ 144 w 267"/>
                <a:gd name="T77" fmla="*/ 115 h 151"/>
                <a:gd name="T78" fmla="*/ 154 w 267"/>
                <a:gd name="T79" fmla="*/ 120 h 151"/>
                <a:gd name="T80" fmla="*/ 170 w 267"/>
                <a:gd name="T81" fmla="*/ 125 h 151"/>
                <a:gd name="T82" fmla="*/ 158 w 267"/>
                <a:gd name="T83" fmla="*/ 130 h 151"/>
                <a:gd name="T84" fmla="*/ 169 w 267"/>
                <a:gd name="T85" fmla="*/ 146 h 151"/>
                <a:gd name="T86" fmla="*/ 197 w 267"/>
                <a:gd name="T87" fmla="*/ 140 h 151"/>
                <a:gd name="T88" fmla="*/ 214 w 267"/>
                <a:gd name="T89" fmla="*/ 135 h 151"/>
                <a:gd name="T90" fmla="*/ 190 w 267"/>
                <a:gd name="T91" fmla="*/ 125 h 151"/>
                <a:gd name="T92" fmla="*/ 195 w 267"/>
                <a:gd name="T93" fmla="*/ 117 h 151"/>
                <a:gd name="T94" fmla="*/ 219 w 267"/>
                <a:gd name="T95" fmla="*/ 108 h 151"/>
                <a:gd name="T96" fmla="*/ 239 w 267"/>
                <a:gd name="T97" fmla="*/ 95 h 151"/>
                <a:gd name="T98" fmla="*/ 260 w 267"/>
                <a:gd name="T99" fmla="*/ 88 h 151"/>
                <a:gd name="T100" fmla="*/ 263 w 267"/>
                <a:gd name="T101" fmla="*/ 76 h 151"/>
                <a:gd name="T102" fmla="*/ 261 w 267"/>
                <a:gd name="T103" fmla="*/ 67 h 151"/>
                <a:gd name="T104" fmla="*/ 192 w 267"/>
                <a:gd name="T105" fmla="*/ 133 h 151"/>
                <a:gd name="T106" fmla="*/ 182 w 267"/>
                <a:gd name="T107" fmla="*/ 124 h 151"/>
                <a:gd name="T108" fmla="*/ 180 w 267"/>
                <a:gd name="T109" fmla="*/ 118 h 151"/>
                <a:gd name="T110" fmla="*/ 191 w 267"/>
                <a:gd name="T111" fmla="*/ 12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7" h="151">
                  <a:moveTo>
                    <a:pt x="261" y="66"/>
                  </a:moveTo>
                  <a:cubicBezTo>
                    <a:pt x="261" y="66"/>
                    <a:pt x="262" y="65"/>
                    <a:pt x="263" y="64"/>
                  </a:cubicBezTo>
                  <a:cubicBezTo>
                    <a:pt x="264" y="64"/>
                    <a:pt x="264" y="63"/>
                    <a:pt x="266" y="62"/>
                  </a:cubicBezTo>
                  <a:cubicBezTo>
                    <a:pt x="267" y="60"/>
                    <a:pt x="267" y="56"/>
                    <a:pt x="267" y="55"/>
                  </a:cubicBezTo>
                  <a:cubicBezTo>
                    <a:pt x="267" y="54"/>
                    <a:pt x="266" y="54"/>
                    <a:pt x="264" y="55"/>
                  </a:cubicBezTo>
                  <a:cubicBezTo>
                    <a:pt x="261" y="56"/>
                    <a:pt x="254" y="50"/>
                    <a:pt x="254" y="49"/>
                  </a:cubicBezTo>
                  <a:cubicBezTo>
                    <a:pt x="253" y="49"/>
                    <a:pt x="252" y="49"/>
                    <a:pt x="252" y="49"/>
                  </a:cubicBezTo>
                  <a:cubicBezTo>
                    <a:pt x="248" y="51"/>
                    <a:pt x="246" y="47"/>
                    <a:pt x="245" y="47"/>
                  </a:cubicBezTo>
                  <a:cubicBezTo>
                    <a:pt x="245" y="47"/>
                    <a:pt x="240" y="45"/>
                    <a:pt x="240" y="45"/>
                  </a:cubicBezTo>
                  <a:cubicBezTo>
                    <a:pt x="239" y="45"/>
                    <a:pt x="239" y="46"/>
                    <a:pt x="239" y="46"/>
                  </a:cubicBezTo>
                  <a:cubicBezTo>
                    <a:pt x="239" y="46"/>
                    <a:pt x="237" y="47"/>
                    <a:pt x="236" y="48"/>
                  </a:cubicBezTo>
                  <a:cubicBezTo>
                    <a:pt x="235" y="49"/>
                    <a:pt x="235" y="48"/>
                    <a:pt x="235" y="48"/>
                  </a:cubicBezTo>
                  <a:cubicBezTo>
                    <a:pt x="235" y="48"/>
                    <a:pt x="227" y="39"/>
                    <a:pt x="227" y="38"/>
                  </a:cubicBezTo>
                  <a:cubicBezTo>
                    <a:pt x="227" y="38"/>
                    <a:pt x="226" y="38"/>
                    <a:pt x="226" y="38"/>
                  </a:cubicBezTo>
                  <a:cubicBezTo>
                    <a:pt x="226" y="38"/>
                    <a:pt x="215" y="41"/>
                    <a:pt x="215" y="41"/>
                  </a:cubicBezTo>
                  <a:cubicBezTo>
                    <a:pt x="214" y="41"/>
                    <a:pt x="213" y="41"/>
                    <a:pt x="213" y="41"/>
                  </a:cubicBezTo>
                  <a:cubicBezTo>
                    <a:pt x="213" y="41"/>
                    <a:pt x="207" y="39"/>
                    <a:pt x="207" y="39"/>
                  </a:cubicBezTo>
                  <a:cubicBezTo>
                    <a:pt x="206" y="38"/>
                    <a:pt x="205" y="38"/>
                    <a:pt x="205" y="38"/>
                  </a:cubicBezTo>
                  <a:cubicBezTo>
                    <a:pt x="205" y="38"/>
                    <a:pt x="202" y="39"/>
                    <a:pt x="202" y="40"/>
                  </a:cubicBezTo>
                  <a:cubicBezTo>
                    <a:pt x="201" y="40"/>
                    <a:pt x="200" y="39"/>
                    <a:pt x="200" y="39"/>
                  </a:cubicBezTo>
                  <a:cubicBezTo>
                    <a:pt x="197" y="37"/>
                    <a:pt x="197" y="35"/>
                    <a:pt x="197" y="34"/>
                  </a:cubicBezTo>
                  <a:cubicBezTo>
                    <a:pt x="197" y="34"/>
                    <a:pt x="196" y="29"/>
                    <a:pt x="195" y="29"/>
                  </a:cubicBezTo>
                  <a:cubicBezTo>
                    <a:pt x="195" y="28"/>
                    <a:pt x="195" y="28"/>
                    <a:pt x="196" y="27"/>
                  </a:cubicBezTo>
                  <a:cubicBezTo>
                    <a:pt x="197" y="27"/>
                    <a:pt x="196" y="26"/>
                    <a:pt x="196" y="26"/>
                  </a:cubicBezTo>
                  <a:cubicBezTo>
                    <a:pt x="196" y="26"/>
                    <a:pt x="190" y="23"/>
                    <a:pt x="190" y="23"/>
                  </a:cubicBezTo>
                  <a:cubicBezTo>
                    <a:pt x="190" y="23"/>
                    <a:pt x="189" y="23"/>
                    <a:pt x="188" y="23"/>
                  </a:cubicBezTo>
                  <a:cubicBezTo>
                    <a:pt x="188" y="24"/>
                    <a:pt x="187" y="24"/>
                    <a:pt x="186" y="23"/>
                  </a:cubicBezTo>
                  <a:cubicBezTo>
                    <a:pt x="185" y="23"/>
                    <a:pt x="183" y="22"/>
                    <a:pt x="180" y="22"/>
                  </a:cubicBezTo>
                  <a:cubicBezTo>
                    <a:pt x="178" y="22"/>
                    <a:pt x="179" y="18"/>
                    <a:pt x="179" y="18"/>
                  </a:cubicBezTo>
                  <a:cubicBezTo>
                    <a:pt x="179" y="17"/>
                    <a:pt x="178" y="16"/>
                    <a:pt x="177" y="15"/>
                  </a:cubicBezTo>
                  <a:cubicBezTo>
                    <a:pt x="177" y="13"/>
                    <a:pt x="181" y="12"/>
                    <a:pt x="182" y="12"/>
                  </a:cubicBezTo>
                  <a:cubicBezTo>
                    <a:pt x="182" y="12"/>
                    <a:pt x="182" y="11"/>
                    <a:pt x="182" y="11"/>
                  </a:cubicBezTo>
                  <a:cubicBezTo>
                    <a:pt x="182" y="11"/>
                    <a:pt x="181" y="10"/>
                    <a:pt x="181" y="10"/>
                  </a:cubicBezTo>
                  <a:cubicBezTo>
                    <a:pt x="177" y="9"/>
                    <a:pt x="177" y="6"/>
                    <a:pt x="177" y="5"/>
                  </a:cubicBezTo>
                  <a:cubicBezTo>
                    <a:pt x="177" y="5"/>
                    <a:pt x="176" y="4"/>
                    <a:pt x="176" y="4"/>
                  </a:cubicBezTo>
                  <a:cubicBezTo>
                    <a:pt x="176" y="4"/>
                    <a:pt x="173" y="0"/>
                    <a:pt x="173" y="0"/>
                  </a:cubicBezTo>
                  <a:cubicBezTo>
                    <a:pt x="172" y="0"/>
                    <a:pt x="171" y="0"/>
                    <a:pt x="170" y="0"/>
                  </a:cubicBezTo>
                  <a:cubicBezTo>
                    <a:pt x="170" y="0"/>
                    <a:pt x="168" y="0"/>
                    <a:pt x="167" y="0"/>
                  </a:cubicBezTo>
                  <a:cubicBezTo>
                    <a:pt x="166" y="1"/>
                    <a:pt x="161" y="2"/>
                    <a:pt x="161" y="2"/>
                  </a:cubicBezTo>
                  <a:cubicBezTo>
                    <a:pt x="161" y="2"/>
                    <a:pt x="155" y="1"/>
                    <a:pt x="154" y="1"/>
                  </a:cubicBezTo>
                  <a:cubicBezTo>
                    <a:pt x="153" y="1"/>
                    <a:pt x="153" y="1"/>
                    <a:pt x="153" y="1"/>
                  </a:cubicBezTo>
                  <a:cubicBezTo>
                    <a:pt x="151" y="5"/>
                    <a:pt x="151" y="5"/>
                    <a:pt x="151" y="5"/>
                  </a:cubicBezTo>
                  <a:cubicBezTo>
                    <a:pt x="149" y="7"/>
                    <a:pt x="144" y="6"/>
                    <a:pt x="144" y="6"/>
                  </a:cubicBezTo>
                  <a:cubicBezTo>
                    <a:pt x="143" y="6"/>
                    <a:pt x="143" y="5"/>
                    <a:pt x="143" y="5"/>
                  </a:cubicBezTo>
                  <a:cubicBezTo>
                    <a:pt x="141" y="5"/>
                    <a:pt x="139" y="5"/>
                    <a:pt x="138" y="5"/>
                  </a:cubicBezTo>
                  <a:cubicBezTo>
                    <a:pt x="137" y="5"/>
                    <a:pt x="136" y="5"/>
                    <a:pt x="135" y="6"/>
                  </a:cubicBezTo>
                  <a:cubicBezTo>
                    <a:pt x="134" y="6"/>
                    <a:pt x="135" y="6"/>
                    <a:pt x="133" y="6"/>
                  </a:cubicBezTo>
                  <a:cubicBezTo>
                    <a:pt x="130" y="5"/>
                    <a:pt x="128" y="8"/>
                    <a:pt x="128" y="9"/>
                  </a:cubicBezTo>
                  <a:cubicBezTo>
                    <a:pt x="127" y="9"/>
                    <a:pt x="125" y="12"/>
                    <a:pt x="124" y="14"/>
                  </a:cubicBezTo>
                  <a:cubicBezTo>
                    <a:pt x="124" y="15"/>
                    <a:pt x="124" y="16"/>
                    <a:pt x="125" y="18"/>
                  </a:cubicBezTo>
                  <a:cubicBezTo>
                    <a:pt x="125" y="20"/>
                    <a:pt x="125" y="21"/>
                    <a:pt x="124" y="22"/>
                  </a:cubicBezTo>
                  <a:cubicBezTo>
                    <a:pt x="124" y="22"/>
                    <a:pt x="124" y="22"/>
                    <a:pt x="124" y="22"/>
                  </a:cubicBezTo>
                  <a:cubicBezTo>
                    <a:pt x="124" y="22"/>
                    <a:pt x="122" y="20"/>
                    <a:pt x="121" y="19"/>
                  </a:cubicBezTo>
                  <a:cubicBezTo>
                    <a:pt x="120" y="18"/>
                    <a:pt x="117" y="17"/>
                    <a:pt x="116" y="18"/>
                  </a:cubicBezTo>
                  <a:cubicBezTo>
                    <a:pt x="115" y="18"/>
                    <a:pt x="107" y="20"/>
                    <a:pt x="107" y="20"/>
                  </a:cubicBezTo>
                  <a:cubicBezTo>
                    <a:pt x="107" y="20"/>
                    <a:pt x="106" y="19"/>
                    <a:pt x="106" y="19"/>
                  </a:cubicBezTo>
                  <a:cubicBezTo>
                    <a:pt x="106" y="19"/>
                    <a:pt x="105" y="18"/>
                    <a:pt x="105" y="17"/>
                  </a:cubicBezTo>
                  <a:cubicBezTo>
                    <a:pt x="104" y="16"/>
                    <a:pt x="103" y="15"/>
                    <a:pt x="103" y="15"/>
                  </a:cubicBezTo>
                  <a:cubicBezTo>
                    <a:pt x="102" y="15"/>
                    <a:pt x="102" y="15"/>
                    <a:pt x="102" y="15"/>
                  </a:cubicBezTo>
                  <a:cubicBezTo>
                    <a:pt x="101" y="16"/>
                    <a:pt x="101" y="16"/>
                    <a:pt x="101" y="16"/>
                  </a:cubicBezTo>
                  <a:cubicBezTo>
                    <a:pt x="100" y="16"/>
                    <a:pt x="100" y="16"/>
                    <a:pt x="99" y="16"/>
                  </a:cubicBezTo>
                  <a:cubicBezTo>
                    <a:pt x="98" y="16"/>
                    <a:pt x="98" y="18"/>
                    <a:pt x="97" y="19"/>
                  </a:cubicBezTo>
                  <a:cubicBezTo>
                    <a:pt x="97" y="19"/>
                    <a:pt x="97" y="19"/>
                    <a:pt x="96" y="18"/>
                  </a:cubicBezTo>
                  <a:cubicBezTo>
                    <a:pt x="96" y="18"/>
                    <a:pt x="95" y="18"/>
                    <a:pt x="93" y="17"/>
                  </a:cubicBezTo>
                  <a:cubicBezTo>
                    <a:pt x="92" y="17"/>
                    <a:pt x="91" y="15"/>
                    <a:pt x="90" y="15"/>
                  </a:cubicBezTo>
                  <a:cubicBezTo>
                    <a:pt x="90" y="14"/>
                    <a:pt x="90" y="14"/>
                    <a:pt x="89" y="15"/>
                  </a:cubicBezTo>
                  <a:cubicBezTo>
                    <a:pt x="89" y="15"/>
                    <a:pt x="87" y="15"/>
                    <a:pt x="86" y="15"/>
                  </a:cubicBezTo>
                  <a:cubicBezTo>
                    <a:pt x="84" y="15"/>
                    <a:pt x="83" y="16"/>
                    <a:pt x="82" y="17"/>
                  </a:cubicBezTo>
                  <a:cubicBezTo>
                    <a:pt x="81" y="18"/>
                    <a:pt x="82" y="17"/>
                    <a:pt x="82" y="17"/>
                  </a:cubicBezTo>
                  <a:cubicBezTo>
                    <a:pt x="83" y="15"/>
                    <a:pt x="80" y="15"/>
                    <a:pt x="80" y="15"/>
                  </a:cubicBezTo>
                  <a:cubicBezTo>
                    <a:pt x="80" y="15"/>
                    <a:pt x="56" y="10"/>
                    <a:pt x="55" y="10"/>
                  </a:cubicBezTo>
                  <a:cubicBezTo>
                    <a:pt x="54" y="10"/>
                    <a:pt x="48" y="8"/>
                    <a:pt x="46" y="8"/>
                  </a:cubicBezTo>
                  <a:cubicBezTo>
                    <a:pt x="45" y="8"/>
                    <a:pt x="43" y="9"/>
                    <a:pt x="42" y="9"/>
                  </a:cubicBezTo>
                  <a:cubicBezTo>
                    <a:pt x="41" y="9"/>
                    <a:pt x="36" y="10"/>
                    <a:pt x="35" y="10"/>
                  </a:cubicBezTo>
                  <a:cubicBezTo>
                    <a:pt x="33" y="10"/>
                    <a:pt x="32" y="11"/>
                    <a:pt x="31" y="12"/>
                  </a:cubicBezTo>
                  <a:cubicBezTo>
                    <a:pt x="30" y="13"/>
                    <a:pt x="27" y="15"/>
                    <a:pt x="27" y="15"/>
                  </a:cubicBezTo>
                  <a:cubicBezTo>
                    <a:pt x="26" y="16"/>
                    <a:pt x="23" y="16"/>
                    <a:pt x="21" y="17"/>
                  </a:cubicBezTo>
                  <a:cubicBezTo>
                    <a:pt x="22" y="19"/>
                    <a:pt x="25" y="25"/>
                    <a:pt x="25" y="26"/>
                  </a:cubicBezTo>
                  <a:cubicBezTo>
                    <a:pt x="26" y="27"/>
                    <a:pt x="27" y="28"/>
                    <a:pt x="27" y="28"/>
                  </a:cubicBezTo>
                  <a:cubicBezTo>
                    <a:pt x="27" y="28"/>
                    <a:pt x="28" y="29"/>
                    <a:pt x="29" y="29"/>
                  </a:cubicBezTo>
                  <a:cubicBezTo>
                    <a:pt x="29" y="29"/>
                    <a:pt x="29" y="30"/>
                    <a:pt x="29" y="30"/>
                  </a:cubicBezTo>
                  <a:cubicBezTo>
                    <a:pt x="28" y="30"/>
                    <a:pt x="25" y="31"/>
                    <a:pt x="28" y="33"/>
                  </a:cubicBezTo>
                  <a:cubicBezTo>
                    <a:pt x="28" y="33"/>
                    <a:pt x="29" y="34"/>
                    <a:pt x="28" y="35"/>
                  </a:cubicBezTo>
                  <a:cubicBezTo>
                    <a:pt x="28" y="36"/>
                    <a:pt x="28" y="40"/>
                    <a:pt x="22" y="41"/>
                  </a:cubicBezTo>
                  <a:cubicBezTo>
                    <a:pt x="22" y="41"/>
                    <a:pt x="20" y="41"/>
                    <a:pt x="19" y="43"/>
                  </a:cubicBezTo>
                  <a:cubicBezTo>
                    <a:pt x="18" y="44"/>
                    <a:pt x="8" y="54"/>
                    <a:pt x="8" y="54"/>
                  </a:cubicBezTo>
                  <a:cubicBezTo>
                    <a:pt x="8" y="54"/>
                    <a:pt x="7" y="55"/>
                    <a:pt x="8" y="56"/>
                  </a:cubicBezTo>
                  <a:cubicBezTo>
                    <a:pt x="8" y="57"/>
                    <a:pt x="8" y="61"/>
                    <a:pt x="8" y="61"/>
                  </a:cubicBezTo>
                  <a:cubicBezTo>
                    <a:pt x="8" y="61"/>
                    <a:pt x="8" y="63"/>
                    <a:pt x="10" y="65"/>
                  </a:cubicBezTo>
                  <a:cubicBezTo>
                    <a:pt x="10" y="65"/>
                    <a:pt x="11" y="66"/>
                    <a:pt x="9" y="66"/>
                  </a:cubicBezTo>
                  <a:cubicBezTo>
                    <a:pt x="7" y="65"/>
                    <a:pt x="6" y="65"/>
                    <a:pt x="6" y="65"/>
                  </a:cubicBezTo>
                  <a:cubicBezTo>
                    <a:pt x="6" y="65"/>
                    <a:pt x="6" y="64"/>
                    <a:pt x="5" y="65"/>
                  </a:cubicBezTo>
                  <a:cubicBezTo>
                    <a:pt x="5" y="65"/>
                    <a:pt x="0" y="74"/>
                    <a:pt x="0" y="74"/>
                  </a:cubicBezTo>
                  <a:cubicBezTo>
                    <a:pt x="0" y="74"/>
                    <a:pt x="0" y="75"/>
                    <a:pt x="0" y="76"/>
                  </a:cubicBezTo>
                  <a:cubicBezTo>
                    <a:pt x="0" y="76"/>
                    <a:pt x="0" y="77"/>
                    <a:pt x="0" y="77"/>
                  </a:cubicBezTo>
                  <a:cubicBezTo>
                    <a:pt x="10" y="86"/>
                    <a:pt x="10" y="86"/>
                    <a:pt x="10" y="86"/>
                  </a:cubicBezTo>
                  <a:cubicBezTo>
                    <a:pt x="11" y="85"/>
                    <a:pt x="14" y="83"/>
                    <a:pt x="15" y="83"/>
                  </a:cubicBezTo>
                  <a:cubicBezTo>
                    <a:pt x="16" y="83"/>
                    <a:pt x="18" y="84"/>
                    <a:pt x="19" y="85"/>
                  </a:cubicBezTo>
                  <a:cubicBezTo>
                    <a:pt x="20" y="86"/>
                    <a:pt x="19" y="85"/>
                    <a:pt x="20" y="85"/>
                  </a:cubicBezTo>
                  <a:cubicBezTo>
                    <a:pt x="20" y="85"/>
                    <a:pt x="20" y="85"/>
                    <a:pt x="21" y="85"/>
                  </a:cubicBezTo>
                  <a:cubicBezTo>
                    <a:pt x="21" y="85"/>
                    <a:pt x="35" y="86"/>
                    <a:pt x="35" y="86"/>
                  </a:cubicBezTo>
                  <a:cubicBezTo>
                    <a:pt x="35" y="86"/>
                    <a:pt x="36" y="86"/>
                    <a:pt x="36" y="86"/>
                  </a:cubicBezTo>
                  <a:cubicBezTo>
                    <a:pt x="36" y="87"/>
                    <a:pt x="40" y="90"/>
                    <a:pt x="40" y="90"/>
                  </a:cubicBezTo>
                  <a:cubicBezTo>
                    <a:pt x="40" y="90"/>
                    <a:pt x="41" y="91"/>
                    <a:pt x="42" y="90"/>
                  </a:cubicBezTo>
                  <a:cubicBezTo>
                    <a:pt x="42" y="89"/>
                    <a:pt x="46" y="87"/>
                    <a:pt x="48" y="87"/>
                  </a:cubicBezTo>
                  <a:cubicBezTo>
                    <a:pt x="50" y="86"/>
                    <a:pt x="57" y="85"/>
                    <a:pt x="57" y="85"/>
                  </a:cubicBezTo>
                  <a:cubicBezTo>
                    <a:pt x="57" y="85"/>
                    <a:pt x="58" y="85"/>
                    <a:pt x="59" y="85"/>
                  </a:cubicBezTo>
                  <a:cubicBezTo>
                    <a:pt x="59" y="85"/>
                    <a:pt x="64" y="82"/>
                    <a:pt x="66" y="80"/>
                  </a:cubicBezTo>
                  <a:cubicBezTo>
                    <a:pt x="67" y="80"/>
                    <a:pt x="67" y="79"/>
                    <a:pt x="67" y="79"/>
                  </a:cubicBezTo>
                  <a:cubicBezTo>
                    <a:pt x="67" y="79"/>
                    <a:pt x="70" y="77"/>
                    <a:pt x="74" y="78"/>
                  </a:cubicBezTo>
                  <a:cubicBezTo>
                    <a:pt x="74" y="78"/>
                    <a:pt x="75" y="78"/>
                    <a:pt x="76" y="78"/>
                  </a:cubicBezTo>
                  <a:cubicBezTo>
                    <a:pt x="76" y="77"/>
                    <a:pt x="79" y="76"/>
                    <a:pt x="79" y="76"/>
                  </a:cubicBezTo>
                  <a:cubicBezTo>
                    <a:pt x="79" y="76"/>
                    <a:pt x="79" y="76"/>
                    <a:pt x="80" y="76"/>
                  </a:cubicBezTo>
                  <a:cubicBezTo>
                    <a:pt x="80" y="76"/>
                    <a:pt x="84" y="78"/>
                    <a:pt x="84" y="78"/>
                  </a:cubicBezTo>
                  <a:cubicBezTo>
                    <a:pt x="84" y="78"/>
                    <a:pt x="85" y="78"/>
                    <a:pt x="85" y="78"/>
                  </a:cubicBezTo>
                  <a:cubicBezTo>
                    <a:pt x="85" y="78"/>
                    <a:pt x="85" y="79"/>
                    <a:pt x="85" y="79"/>
                  </a:cubicBezTo>
                  <a:cubicBezTo>
                    <a:pt x="85" y="79"/>
                    <a:pt x="92" y="82"/>
                    <a:pt x="93" y="82"/>
                  </a:cubicBezTo>
                  <a:cubicBezTo>
                    <a:pt x="94" y="82"/>
                    <a:pt x="101" y="85"/>
                    <a:pt x="101" y="86"/>
                  </a:cubicBezTo>
                  <a:cubicBezTo>
                    <a:pt x="102" y="86"/>
                    <a:pt x="102" y="86"/>
                    <a:pt x="102" y="86"/>
                  </a:cubicBezTo>
                  <a:cubicBezTo>
                    <a:pt x="103" y="85"/>
                    <a:pt x="103" y="85"/>
                    <a:pt x="103" y="85"/>
                  </a:cubicBezTo>
                  <a:cubicBezTo>
                    <a:pt x="104" y="86"/>
                    <a:pt x="104" y="87"/>
                    <a:pt x="104" y="87"/>
                  </a:cubicBezTo>
                  <a:cubicBezTo>
                    <a:pt x="105" y="87"/>
                    <a:pt x="105" y="88"/>
                    <a:pt x="105" y="89"/>
                  </a:cubicBezTo>
                  <a:cubicBezTo>
                    <a:pt x="105" y="90"/>
                    <a:pt x="104" y="92"/>
                    <a:pt x="104" y="92"/>
                  </a:cubicBezTo>
                  <a:cubicBezTo>
                    <a:pt x="104" y="92"/>
                    <a:pt x="104" y="93"/>
                    <a:pt x="104" y="93"/>
                  </a:cubicBezTo>
                  <a:cubicBezTo>
                    <a:pt x="103" y="93"/>
                    <a:pt x="103" y="94"/>
                    <a:pt x="104" y="95"/>
                  </a:cubicBezTo>
                  <a:cubicBezTo>
                    <a:pt x="104" y="95"/>
                    <a:pt x="107" y="99"/>
                    <a:pt x="108" y="99"/>
                  </a:cubicBezTo>
                  <a:cubicBezTo>
                    <a:pt x="108" y="99"/>
                    <a:pt x="108" y="98"/>
                    <a:pt x="108" y="98"/>
                  </a:cubicBezTo>
                  <a:cubicBezTo>
                    <a:pt x="109" y="97"/>
                    <a:pt x="109" y="97"/>
                    <a:pt x="109" y="97"/>
                  </a:cubicBezTo>
                  <a:cubicBezTo>
                    <a:pt x="110" y="98"/>
                    <a:pt x="110" y="98"/>
                    <a:pt x="110" y="100"/>
                  </a:cubicBezTo>
                  <a:cubicBezTo>
                    <a:pt x="110" y="101"/>
                    <a:pt x="109" y="101"/>
                    <a:pt x="109" y="101"/>
                  </a:cubicBezTo>
                  <a:cubicBezTo>
                    <a:pt x="109" y="102"/>
                    <a:pt x="109" y="102"/>
                    <a:pt x="109" y="102"/>
                  </a:cubicBezTo>
                  <a:cubicBezTo>
                    <a:pt x="109" y="102"/>
                    <a:pt x="112" y="106"/>
                    <a:pt x="113" y="106"/>
                  </a:cubicBezTo>
                  <a:cubicBezTo>
                    <a:pt x="113" y="106"/>
                    <a:pt x="113" y="106"/>
                    <a:pt x="114" y="106"/>
                  </a:cubicBezTo>
                  <a:cubicBezTo>
                    <a:pt x="114" y="106"/>
                    <a:pt x="115" y="107"/>
                    <a:pt x="115" y="108"/>
                  </a:cubicBezTo>
                  <a:cubicBezTo>
                    <a:pt x="115" y="108"/>
                    <a:pt x="115" y="111"/>
                    <a:pt x="115" y="112"/>
                  </a:cubicBezTo>
                  <a:cubicBezTo>
                    <a:pt x="114" y="113"/>
                    <a:pt x="115" y="113"/>
                    <a:pt x="115" y="113"/>
                  </a:cubicBezTo>
                  <a:cubicBezTo>
                    <a:pt x="116" y="113"/>
                    <a:pt x="118" y="114"/>
                    <a:pt x="118" y="115"/>
                  </a:cubicBezTo>
                  <a:cubicBezTo>
                    <a:pt x="117" y="116"/>
                    <a:pt x="115" y="116"/>
                    <a:pt x="114" y="116"/>
                  </a:cubicBezTo>
                  <a:cubicBezTo>
                    <a:pt x="113" y="115"/>
                    <a:pt x="113" y="115"/>
                    <a:pt x="113" y="115"/>
                  </a:cubicBezTo>
                  <a:cubicBezTo>
                    <a:pt x="113" y="115"/>
                    <a:pt x="110" y="115"/>
                    <a:pt x="110" y="115"/>
                  </a:cubicBezTo>
                  <a:cubicBezTo>
                    <a:pt x="109" y="114"/>
                    <a:pt x="109" y="114"/>
                    <a:pt x="109" y="114"/>
                  </a:cubicBezTo>
                  <a:cubicBezTo>
                    <a:pt x="109" y="114"/>
                    <a:pt x="108" y="113"/>
                    <a:pt x="108" y="114"/>
                  </a:cubicBezTo>
                  <a:cubicBezTo>
                    <a:pt x="107" y="114"/>
                    <a:pt x="105" y="116"/>
                    <a:pt x="104" y="115"/>
                  </a:cubicBezTo>
                  <a:cubicBezTo>
                    <a:pt x="103" y="114"/>
                    <a:pt x="102" y="114"/>
                    <a:pt x="102" y="114"/>
                  </a:cubicBezTo>
                  <a:cubicBezTo>
                    <a:pt x="102" y="114"/>
                    <a:pt x="102" y="113"/>
                    <a:pt x="102" y="113"/>
                  </a:cubicBezTo>
                  <a:cubicBezTo>
                    <a:pt x="101" y="113"/>
                    <a:pt x="101" y="114"/>
                    <a:pt x="101" y="114"/>
                  </a:cubicBezTo>
                  <a:cubicBezTo>
                    <a:pt x="101" y="114"/>
                    <a:pt x="101" y="117"/>
                    <a:pt x="101" y="117"/>
                  </a:cubicBezTo>
                  <a:cubicBezTo>
                    <a:pt x="101" y="117"/>
                    <a:pt x="101" y="118"/>
                    <a:pt x="101" y="118"/>
                  </a:cubicBezTo>
                  <a:cubicBezTo>
                    <a:pt x="101" y="118"/>
                    <a:pt x="101" y="118"/>
                    <a:pt x="101" y="119"/>
                  </a:cubicBezTo>
                  <a:cubicBezTo>
                    <a:pt x="101" y="119"/>
                    <a:pt x="100" y="122"/>
                    <a:pt x="100" y="122"/>
                  </a:cubicBezTo>
                  <a:cubicBezTo>
                    <a:pt x="100" y="122"/>
                    <a:pt x="100" y="123"/>
                    <a:pt x="99" y="123"/>
                  </a:cubicBezTo>
                  <a:cubicBezTo>
                    <a:pt x="99" y="123"/>
                    <a:pt x="98" y="123"/>
                    <a:pt x="98" y="123"/>
                  </a:cubicBezTo>
                  <a:cubicBezTo>
                    <a:pt x="98" y="124"/>
                    <a:pt x="98" y="125"/>
                    <a:pt x="97" y="125"/>
                  </a:cubicBezTo>
                  <a:cubicBezTo>
                    <a:pt x="97" y="126"/>
                    <a:pt x="95" y="127"/>
                    <a:pt x="95" y="127"/>
                  </a:cubicBezTo>
                  <a:cubicBezTo>
                    <a:pt x="94" y="128"/>
                    <a:pt x="94" y="128"/>
                    <a:pt x="94" y="128"/>
                  </a:cubicBezTo>
                  <a:cubicBezTo>
                    <a:pt x="94" y="128"/>
                    <a:pt x="94" y="129"/>
                    <a:pt x="94" y="129"/>
                  </a:cubicBezTo>
                  <a:cubicBezTo>
                    <a:pt x="95" y="130"/>
                    <a:pt x="94" y="130"/>
                    <a:pt x="94" y="130"/>
                  </a:cubicBezTo>
                  <a:cubicBezTo>
                    <a:pt x="94" y="130"/>
                    <a:pt x="92" y="131"/>
                    <a:pt x="92" y="131"/>
                  </a:cubicBezTo>
                  <a:cubicBezTo>
                    <a:pt x="92" y="131"/>
                    <a:pt x="91" y="131"/>
                    <a:pt x="91" y="132"/>
                  </a:cubicBezTo>
                  <a:cubicBezTo>
                    <a:pt x="90" y="132"/>
                    <a:pt x="90" y="132"/>
                    <a:pt x="90" y="133"/>
                  </a:cubicBezTo>
                  <a:cubicBezTo>
                    <a:pt x="91" y="134"/>
                    <a:pt x="92" y="135"/>
                    <a:pt x="93" y="135"/>
                  </a:cubicBezTo>
                  <a:cubicBezTo>
                    <a:pt x="93" y="135"/>
                    <a:pt x="96" y="137"/>
                    <a:pt x="97" y="137"/>
                  </a:cubicBezTo>
                  <a:cubicBezTo>
                    <a:pt x="98" y="137"/>
                    <a:pt x="99" y="137"/>
                    <a:pt x="98" y="136"/>
                  </a:cubicBezTo>
                  <a:cubicBezTo>
                    <a:pt x="98" y="136"/>
                    <a:pt x="98" y="136"/>
                    <a:pt x="99" y="136"/>
                  </a:cubicBezTo>
                  <a:cubicBezTo>
                    <a:pt x="99" y="136"/>
                    <a:pt x="102" y="135"/>
                    <a:pt x="103" y="134"/>
                  </a:cubicBezTo>
                  <a:cubicBezTo>
                    <a:pt x="104" y="134"/>
                    <a:pt x="106" y="133"/>
                    <a:pt x="108" y="133"/>
                  </a:cubicBezTo>
                  <a:cubicBezTo>
                    <a:pt x="109" y="133"/>
                    <a:pt x="111" y="134"/>
                    <a:pt x="111" y="135"/>
                  </a:cubicBezTo>
                  <a:cubicBezTo>
                    <a:pt x="111" y="136"/>
                    <a:pt x="111" y="137"/>
                    <a:pt x="111" y="138"/>
                  </a:cubicBezTo>
                  <a:cubicBezTo>
                    <a:pt x="111" y="137"/>
                    <a:pt x="112" y="136"/>
                    <a:pt x="112" y="136"/>
                  </a:cubicBezTo>
                  <a:cubicBezTo>
                    <a:pt x="112" y="135"/>
                    <a:pt x="112" y="130"/>
                    <a:pt x="112" y="129"/>
                  </a:cubicBezTo>
                  <a:cubicBezTo>
                    <a:pt x="111" y="128"/>
                    <a:pt x="111" y="125"/>
                    <a:pt x="112" y="127"/>
                  </a:cubicBezTo>
                  <a:cubicBezTo>
                    <a:pt x="112" y="129"/>
                    <a:pt x="112" y="129"/>
                    <a:pt x="113" y="128"/>
                  </a:cubicBezTo>
                  <a:cubicBezTo>
                    <a:pt x="114" y="127"/>
                    <a:pt x="115" y="125"/>
                    <a:pt x="117" y="125"/>
                  </a:cubicBezTo>
                  <a:cubicBezTo>
                    <a:pt x="119" y="125"/>
                    <a:pt x="121" y="123"/>
                    <a:pt x="122" y="122"/>
                  </a:cubicBezTo>
                  <a:cubicBezTo>
                    <a:pt x="122" y="122"/>
                    <a:pt x="123" y="122"/>
                    <a:pt x="122" y="121"/>
                  </a:cubicBezTo>
                  <a:cubicBezTo>
                    <a:pt x="121" y="120"/>
                    <a:pt x="118" y="116"/>
                    <a:pt x="119" y="115"/>
                  </a:cubicBezTo>
                  <a:cubicBezTo>
                    <a:pt x="120" y="115"/>
                    <a:pt x="120" y="114"/>
                    <a:pt x="120" y="115"/>
                  </a:cubicBezTo>
                  <a:cubicBezTo>
                    <a:pt x="120" y="116"/>
                    <a:pt x="120" y="116"/>
                    <a:pt x="121" y="116"/>
                  </a:cubicBezTo>
                  <a:cubicBezTo>
                    <a:pt x="121" y="116"/>
                    <a:pt x="121" y="116"/>
                    <a:pt x="121" y="117"/>
                  </a:cubicBezTo>
                  <a:cubicBezTo>
                    <a:pt x="122" y="117"/>
                    <a:pt x="122" y="117"/>
                    <a:pt x="122" y="118"/>
                  </a:cubicBezTo>
                  <a:cubicBezTo>
                    <a:pt x="122" y="118"/>
                    <a:pt x="123" y="119"/>
                    <a:pt x="123" y="117"/>
                  </a:cubicBezTo>
                  <a:cubicBezTo>
                    <a:pt x="124" y="116"/>
                    <a:pt x="127" y="111"/>
                    <a:pt x="134" y="111"/>
                  </a:cubicBezTo>
                  <a:cubicBezTo>
                    <a:pt x="134" y="111"/>
                    <a:pt x="136" y="111"/>
                    <a:pt x="138" y="109"/>
                  </a:cubicBezTo>
                  <a:cubicBezTo>
                    <a:pt x="141" y="106"/>
                    <a:pt x="141" y="107"/>
                    <a:pt x="140" y="108"/>
                  </a:cubicBezTo>
                  <a:cubicBezTo>
                    <a:pt x="139" y="109"/>
                    <a:pt x="140" y="109"/>
                    <a:pt x="141" y="109"/>
                  </a:cubicBezTo>
                  <a:cubicBezTo>
                    <a:pt x="142" y="110"/>
                    <a:pt x="145" y="110"/>
                    <a:pt x="145" y="108"/>
                  </a:cubicBezTo>
                  <a:cubicBezTo>
                    <a:pt x="144" y="106"/>
                    <a:pt x="145" y="108"/>
                    <a:pt x="145" y="106"/>
                  </a:cubicBezTo>
                  <a:cubicBezTo>
                    <a:pt x="145" y="105"/>
                    <a:pt x="146" y="105"/>
                    <a:pt x="146" y="106"/>
                  </a:cubicBezTo>
                  <a:cubicBezTo>
                    <a:pt x="146" y="107"/>
                    <a:pt x="145" y="108"/>
                    <a:pt x="146" y="109"/>
                  </a:cubicBezTo>
                  <a:cubicBezTo>
                    <a:pt x="146" y="110"/>
                    <a:pt x="149" y="113"/>
                    <a:pt x="151" y="112"/>
                  </a:cubicBezTo>
                  <a:cubicBezTo>
                    <a:pt x="154" y="111"/>
                    <a:pt x="158" y="109"/>
                    <a:pt x="153" y="112"/>
                  </a:cubicBezTo>
                  <a:cubicBezTo>
                    <a:pt x="153" y="112"/>
                    <a:pt x="151" y="114"/>
                    <a:pt x="148" y="113"/>
                  </a:cubicBezTo>
                  <a:cubicBezTo>
                    <a:pt x="145" y="113"/>
                    <a:pt x="138" y="111"/>
                    <a:pt x="139" y="112"/>
                  </a:cubicBezTo>
                  <a:cubicBezTo>
                    <a:pt x="140" y="113"/>
                    <a:pt x="141" y="114"/>
                    <a:pt x="142" y="114"/>
                  </a:cubicBezTo>
                  <a:cubicBezTo>
                    <a:pt x="143" y="113"/>
                    <a:pt x="144" y="114"/>
                    <a:pt x="144" y="115"/>
                  </a:cubicBezTo>
                  <a:cubicBezTo>
                    <a:pt x="145" y="115"/>
                    <a:pt x="146" y="116"/>
                    <a:pt x="144" y="116"/>
                  </a:cubicBezTo>
                  <a:cubicBezTo>
                    <a:pt x="143" y="116"/>
                    <a:pt x="142" y="116"/>
                    <a:pt x="143" y="117"/>
                  </a:cubicBezTo>
                  <a:cubicBezTo>
                    <a:pt x="143" y="117"/>
                    <a:pt x="146" y="118"/>
                    <a:pt x="148" y="118"/>
                  </a:cubicBezTo>
                  <a:cubicBezTo>
                    <a:pt x="149" y="118"/>
                    <a:pt x="149" y="120"/>
                    <a:pt x="150" y="120"/>
                  </a:cubicBezTo>
                  <a:cubicBezTo>
                    <a:pt x="150" y="120"/>
                    <a:pt x="152" y="121"/>
                    <a:pt x="154" y="120"/>
                  </a:cubicBezTo>
                  <a:cubicBezTo>
                    <a:pt x="157" y="119"/>
                    <a:pt x="164" y="118"/>
                    <a:pt x="165" y="119"/>
                  </a:cubicBezTo>
                  <a:cubicBezTo>
                    <a:pt x="165" y="121"/>
                    <a:pt x="167" y="122"/>
                    <a:pt x="169" y="121"/>
                  </a:cubicBezTo>
                  <a:cubicBezTo>
                    <a:pt x="171" y="119"/>
                    <a:pt x="170" y="121"/>
                    <a:pt x="170" y="122"/>
                  </a:cubicBezTo>
                  <a:cubicBezTo>
                    <a:pt x="170" y="122"/>
                    <a:pt x="170" y="124"/>
                    <a:pt x="171" y="124"/>
                  </a:cubicBezTo>
                  <a:cubicBezTo>
                    <a:pt x="171" y="124"/>
                    <a:pt x="171" y="125"/>
                    <a:pt x="170" y="125"/>
                  </a:cubicBezTo>
                  <a:cubicBezTo>
                    <a:pt x="169" y="125"/>
                    <a:pt x="167" y="125"/>
                    <a:pt x="166" y="127"/>
                  </a:cubicBezTo>
                  <a:cubicBezTo>
                    <a:pt x="165" y="128"/>
                    <a:pt x="165" y="127"/>
                    <a:pt x="164" y="127"/>
                  </a:cubicBezTo>
                  <a:cubicBezTo>
                    <a:pt x="164" y="127"/>
                    <a:pt x="163" y="127"/>
                    <a:pt x="163" y="127"/>
                  </a:cubicBezTo>
                  <a:cubicBezTo>
                    <a:pt x="162" y="128"/>
                    <a:pt x="160" y="129"/>
                    <a:pt x="160" y="129"/>
                  </a:cubicBezTo>
                  <a:cubicBezTo>
                    <a:pt x="159" y="129"/>
                    <a:pt x="158" y="130"/>
                    <a:pt x="158" y="130"/>
                  </a:cubicBezTo>
                  <a:cubicBezTo>
                    <a:pt x="158" y="131"/>
                    <a:pt x="156" y="131"/>
                    <a:pt x="155" y="132"/>
                  </a:cubicBezTo>
                  <a:cubicBezTo>
                    <a:pt x="155" y="132"/>
                    <a:pt x="152" y="134"/>
                    <a:pt x="154" y="135"/>
                  </a:cubicBezTo>
                  <a:cubicBezTo>
                    <a:pt x="157" y="136"/>
                    <a:pt x="163" y="138"/>
                    <a:pt x="165" y="138"/>
                  </a:cubicBezTo>
                  <a:cubicBezTo>
                    <a:pt x="166" y="138"/>
                    <a:pt x="171" y="138"/>
                    <a:pt x="170" y="142"/>
                  </a:cubicBezTo>
                  <a:cubicBezTo>
                    <a:pt x="169" y="145"/>
                    <a:pt x="168" y="144"/>
                    <a:pt x="169" y="146"/>
                  </a:cubicBezTo>
                  <a:cubicBezTo>
                    <a:pt x="169" y="148"/>
                    <a:pt x="169" y="148"/>
                    <a:pt x="168" y="148"/>
                  </a:cubicBezTo>
                  <a:cubicBezTo>
                    <a:pt x="167" y="149"/>
                    <a:pt x="166" y="149"/>
                    <a:pt x="167" y="149"/>
                  </a:cubicBezTo>
                  <a:cubicBezTo>
                    <a:pt x="169" y="150"/>
                    <a:pt x="169" y="151"/>
                    <a:pt x="170" y="151"/>
                  </a:cubicBezTo>
                  <a:cubicBezTo>
                    <a:pt x="171" y="151"/>
                    <a:pt x="172" y="151"/>
                    <a:pt x="174" y="150"/>
                  </a:cubicBezTo>
                  <a:cubicBezTo>
                    <a:pt x="176" y="149"/>
                    <a:pt x="196" y="140"/>
                    <a:pt x="197" y="140"/>
                  </a:cubicBezTo>
                  <a:cubicBezTo>
                    <a:pt x="198" y="139"/>
                    <a:pt x="200" y="138"/>
                    <a:pt x="202" y="141"/>
                  </a:cubicBezTo>
                  <a:cubicBezTo>
                    <a:pt x="205" y="143"/>
                    <a:pt x="206" y="141"/>
                    <a:pt x="206" y="141"/>
                  </a:cubicBezTo>
                  <a:cubicBezTo>
                    <a:pt x="207" y="141"/>
                    <a:pt x="208" y="141"/>
                    <a:pt x="209" y="141"/>
                  </a:cubicBezTo>
                  <a:cubicBezTo>
                    <a:pt x="209" y="141"/>
                    <a:pt x="211" y="141"/>
                    <a:pt x="211" y="138"/>
                  </a:cubicBezTo>
                  <a:cubicBezTo>
                    <a:pt x="212" y="136"/>
                    <a:pt x="213" y="135"/>
                    <a:pt x="214" y="135"/>
                  </a:cubicBezTo>
                  <a:cubicBezTo>
                    <a:pt x="214" y="135"/>
                    <a:pt x="215" y="135"/>
                    <a:pt x="212" y="134"/>
                  </a:cubicBezTo>
                  <a:cubicBezTo>
                    <a:pt x="210" y="134"/>
                    <a:pt x="205" y="134"/>
                    <a:pt x="204" y="134"/>
                  </a:cubicBezTo>
                  <a:cubicBezTo>
                    <a:pt x="203" y="134"/>
                    <a:pt x="202" y="134"/>
                    <a:pt x="201" y="134"/>
                  </a:cubicBezTo>
                  <a:cubicBezTo>
                    <a:pt x="200" y="135"/>
                    <a:pt x="199" y="136"/>
                    <a:pt x="198" y="135"/>
                  </a:cubicBezTo>
                  <a:cubicBezTo>
                    <a:pt x="197" y="135"/>
                    <a:pt x="191" y="129"/>
                    <a:pt x="190" y="125"/>
                  </a:cubicBezTo>
                  <a:cubicBezTo>
                    <a:pt x="188" y="121"/>
                    <a:pt x="187" y="119"/>
                    <a:pt x="190" y="118"/>
                  </a:cubicBezTo>
                  <a:cubicBezTo>
                    <a:pt x="193" y="117"/>
                    <a:pt x="192" y="116"/>
                    <a:pt x="193" y="115"/>
                  </a:cubicBezTo>
                  <a:cubicBezTo>
                    <a:pt x="194" y="113"/>
                    <a:pt x="193" y="113"/>
                    <a:pt x="194" y="114"/>
                  </a:cubicBezTo>
                  <a:cubicBezTo>
                    <a:pt x="195" y="115"/>
                    <a:pt x="194" y="115"/>
                    <a:pt x="195" y="116"/>
                  </a:cubicBezTo>
                  <a:cubicBezTo>
                    <a:pt x="196" y="116"/>
                    <a:pt x="196" y="116"/>
                    <a:pt x="195" y="117"/>
                  </a:cubicBezTo>
                  <a:cubicBezTo>
                    <a:pt x="194" y="118"/>
                    <a:pt x="189" y="122"/>
                    <a:pt x="196" y="117"/>
                  </a:cubicBezTo>
                  <a:cubicBezTo>
                    <a:pt x="203" y="111"/>
                    <a:pt x="202" y="110"/>
                    <a:pt x="205" y="110"/>
                  </a:cubicBezTo>
                  <a:cubicBezTo>
                    <a:pt x="209" y="110"/>
                    <a:pt x="210" y="109"/>
                    <a:pt x="212" y="109"/>
                  </a:cubicBezTo>
                  <a:cubicBezTo>
                    <a:pt x="213" y="108"/>
                    <a:pt x="216" y="107"/>
                    <a:pt x="217" y="109"/>
                  </a:cubicBezTo>
                  <a:cubicBezTo>
                    <a:pt x="217" y="111"/>
                    <a:pt x="217" y="111"/>
                    <a:pt x="219" y="108"/>
                  </a:cubicBezTo>
                  <a:cubicBezTo>
                    <a:pt x="220" y="106"/>
                    <a:pt x="220" y="106"/>
                    <a:pt x="223" y="106"/>
                  </a:cubicBezTo>
                  <a:cubicBezTo>
                    <a:pt x="226" y="106"/>
                    <a:pt x="226" y="105"/>
                    <a:pt x="227" y="103"/>
                  </a:cubicBezTo>
                  <a:cubicBezTo>
                    <a:pt x="229" y="102"/>
                    <a:pt x="232" y="102"/>
                    <a:pt x="234" y="102"/>
                  </a:cubicBezTo>
                  <a:cubicBezTo>
                    <a:pt x="235" y="102"/>
                    <a:pt x="237" y="102"/>
                    <a:pt x="238" y="102"/>
                  </a:cubicBezTo>
                  <a:cubicBezTo>
                    <a:pt x="239" y="100"/>
                    <a:pt x="239" y="97"/>
                    <a:pt x="239" y="95"/>
                  </a:cubicBezTo>
                  <a:cubicBezTo>
                    <a:pt x="240" y="92"/>
                    <a:pt x="242" y="92"/>
                    <a:pt x="242" y="92"/>
                  </a:cubicBezTo>
                  <a:cubicBezTo>
                    <a:pt x="246" y="90"/>
                    <a:pt x="246" y="90"/>
                    <a:pt x="246" y="90"/>
                  </a:cubicBezTo>
                  <a:cubicBezTo>
                    <a:pt x="246" y="90"/>
                    <a:pt x="249" y="88"/>
                    <a:pt x="250" y="88"/>
                  </a:cubicBezTo>
                  <a:cubicBezTo>
                    <a:pt x="250" y="88"/>
                    <a:pt x="251" y="88"/>
                    <a:pt x="251" y="88"/>
                  </a:cubicBezTo>
                  <a:cubicBezTo>
                    <a:pt x="251" y="88"/>
                    <a:pt x="259" y="88"/>
                    <a:pt x="260" y="88"/>
                  </a:cubicBezTo>
                  <a:cubicBezTo>
                    <a:pt x="260" y="89"/>
                    <a:pt x="260" y="88"/>
                    <a:pt x="261" y="87"/>
                  </a:cubicBezTo>
                  <a:cubicBezTo>
                    <a:pt x="261" y="87"/>
                    <a:pt x="263" y="84"/>
                    <a:pt x="263" y="83"/>
                  </a:cubicBezTo>
                  <a:cubicBezTo>
                    <a:pt x="263" y="83"/>
                    <a:pt x="264" y="80"/>
                    <a:pt x="264" y="80"/>
                  </a:cubicBezTo>
                  <a:cubicBezTo>
                    <a:pt x="265" y="80"/>
                    <a:pt x="265" y="79"/>
                    <a:pt x="264" y="79"/>
                  </a:cubicBezTo>
                  <a:cubicBezTo>
                    <a:pt x="263" y="78"/>
                    <a:pt x="263" y="77"/>
                    <a:pt x="263" y="76"/>
                  </a:cubicBezTo>
                  <a:cubicBezTo>
                    <a:pt x="263" y="75"/>
                    <a:pt x="262" y="74"/>
                    <a:pt x="261" y="74"/>
                  </a:cubicBezTo>
                  <a:cubicBezTo>
                    <a:pt x="259" y="73"/>
                    <a:pt x="260" y="72"/>
                    <a:pt x="260" y="71"/>
                  </a:cubicBezTo>
                  <a:cubicBezTo>
                    <a:pt x="261" y="71"/>
                    <a:pt x="263" y="70"/>
                    <a:pt x="264" y="69"/>
                  </a:cubicBezTo>
                  <a:cubicBezTo>
                    <a:pt x="266" y="69"/>
                    <a:pt x="266" y="69"/>
                    <a:pt x="264" y="69"/>
                  </a:cubicBezTo>
                  <a:cubicBezTo>
                    <a:pt x="263" y="69"/>
                    <a:pt x="261" y="67"/>
                    <a:pt x="261" y="67"/>
                  </a:cubicBezTo>
                  <a:cubicBezTo>
                    <a:pt x="260" y="66"/>
                    <a:pt x="260" y="66"/>
                    <a:pt x="261" y="66"/>
                  </a:cubicBezTo>
                  <a:close/>
                  <a:moveTo>
                    <a:pt x="191" y="128"/>
                  </a:moveTo>
                  <a:cubicBezTo>
                    <a:pt x="192" y="129"/>
                    <a:pt x="195" y="134"/>
                    <a:pt x="196" y="135"/>
                  </a:cubicBezTo>
                  <a:cubicBezTo>
                    <a:pt x="197" y="135"/>
                    <a:pt x="198" y="136"/>
                    <a:pt x="196" y="136"/>
                  </a:cubicBezTo>
                  <a:cubicBezTo>
                    <a:pt x="195" y="136"/>
                    <a:pt x="193" y="136"/>
                    <a:pt x="192" y="133"/>
                  </a:cubicBezTo>
                  <a:cubicBezTo>
                    <a:pt x="192" y="131"/>
                    <a:pt x="190" y="129"/>
                    <a:pt x="189" y="128"/>
                  </a:cubicBezTo>
                  <a:cubicBezTo>
                    <a:pt x="188" y="127"/>
                    <a:pt x="186" y="124"/>
                    <a:pt x="185" y="125"/>
                  </a:cubicBezTo>
                  <a:cubicBezTo>
                    <a:pt x="184" y="126"/>
                    <a:pt x="183" y="127"/>
                    <a:pt x="184" y="125"/>
                  </a:cubicBezTo>
                  <a:cubicBezTo>
                    <a:pt x="186" y="122"/>
                    <a:pt x="184" y="123"/>
                    <a:pt x="183" y="124"/>
                  </a:cubicBezTo>
                  <a:cubicBezTo>
                    <a:pt x="182" y="125"/>
                    <a:pt x="182" y="127"/>
                    <a:pt x="182" y="124"/>
                  </a:cubicBezTo>
                  <a:cubicBezTo>
                    <a:pt x="181" y="122"/>
                    <a:pt x="181" y="122"/>
                    <a:pt x="180" y="123"/>
                  </a:cubicBezTo>
                  <a:cubicBezTo>
                    <a:pt x="179" y="124"/>
                    <a:pt x="176" y="122"/>
                    <a:pt x="173" y="120"/>
                  </a:cubicBezTo>
                  <a:cubicBezTo>
                    <a:pt x="173" y="120"/>
                    <a:pt x="169" y="118"/>
                    <a:pt x="173" y="119"/>
                  </a:cubicBezTo>
                  <a:cubicBezTo>
                    <a:pt x="178" y="119"/>
                    <a:pt x="179" y="119"/>
                    <a:pt x="178" y="118"/>
                  </a:cubicBezTo>
                  <a:cubicBezTo>
                    <a:pt x="178" y="118"/>
                    <a:pt x="177" y="117"/>
                    <a:pt x="180" y="118"/>
                  </a:cubicBezTo>
                  <a:cubicBezTo>
                    <a:pt x="182" y="119"/>
                    <a:pt x="184" y="119"/>
                    <a:pt x="183" y="120"/>
                  </a:cubicBezTo>
                  <a:cubicBezTo>
                    <a:pt x="182" y="121"/>
                    <a:pt x="182" y="122"/>
                    <a:pt x="183" y="122"/>
                  </a:cubicBezTo>
                  <a:cubicBezTo>
                    <a:pt x="184" y="122"/>
                    <a:pt x="185" y="122"/>
                    <a:pt x="185" y="121"/>
                  </a:cubicBezTo>
                  <a:cubicBezTo>
                    <a:pt x="185" y="119"/>
                    <a:pt x="186" y="119"/>
                    <a:pt x="187" y="120"/>
                  </a:cubicBezTo>
                  <a:cubicBezTo>
                    <a:pt x="188" y="122"/>
                    <a:pt x="190" y="127"/>
                    <a:pt x="191" y="12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3" name="Freeform 852">
              <a:extLst>
                <a:ext uri="{FF2B5EF4-FFF2-40B4-BE49-F238E27FC236}">
                  <a16:creationId xmlns="" xmlns:a16="http://schemas.microsoft.com/office/drawing/2014/main" id="{844200E6-1C19-4F60-8BA2-3F651A694A16}"/>
                </a:ext>
              </a:extLst>
            </p:cNvPr>
            <p:cNvSpPr>
              <a:spLocks/>
            </p:cNvSpPr>
            <p:nvPr/>
          </p:nvSpPr>
          <p:spPr bwMode="auto">
            <a:xfrm>
              <a:off x="3307191" y="2270343"/>
              <a:ext cx="147765" cy="102213"/>
            </a:xfrm>
            <a:custGeom>
              <a:avLst/>
              <a:gdLst>
                <a:gd name="T0" fmla="*/ 21 w 143"/>
                <a:gd name="T1" fmla="*/ 87 h 99"/>
                <a:gd name="T2" fmla="*/ 32 w 143"/>
                <a:gd name="T3" fmla="*/ 85 h 99"/>
                <a:gd name="T4" fmla="*/ 66 w 143"/>
                <a:gd name="T5" fmla="*/ 92 h 99"/>
                <a:gd name="T6" fmla="*/ 68 w 143"/>
                <a:gd name="T7" fmla="*/ 94 h 99"/>
                <a:gd name="T8" fmla="*/ 75 w 143"/>
                <a:gd name="T9" fmla="*/ 92 h 99"/>
                <a:gd name="T10" fmla="*/ 79 w 143"/>
                <a:gd name="T11" fmla="*/ 94 h 99"/>
                <a:gd name="T12" fmla="*/ 83 w 143"/>
                <a:gd name="T13" fmla="*/ 96 h 99"/>
                <a:gd name="T14" fmla="*/ 87 w 143"/>
                <a:gd name="T15" fmla="*/ 93 h 99"/>
                <a:gd name="T16" fmla="*/ 89 w 143"/>
                <a:gd name="T17" fmla="*/ 92 h 99"/>
                <a:gd name="T18" fmla="*/ 92 w 143"/>
                <a:gd name="T19" fmla="*/ 96 h 99"/>
                <a:gd name="T20" fmla="*/ 102 w 143"/>
                <a:gd name="T21" fmla="*/ 95 h 99"/>
                <a:gd name="T22" fmla="*/ 110 w 143"/>
                <a:gd name="T23" fmla="*/ 99 h 99"/>
                <a:gd name="T24" fmla="*/ 111 w 143"/>
                <a:gd name="T25" fmla="*/ 95 h 99"/>
                <a:gd name="T26" fmla="*/ 114 w 143"/>
                <a:gd name="T27" fmla="*/ 86 h 99"/>
                <a:gd name="T28" fmla="*/ 121 w 143"/>
                <a:gd name="T29" fmla="*/ 83 h 99"/>
                <a:gd name="T30" fmla="*/ 129 w 143"/>
                <a:gd name="T31" fmla="*/ 82 h 99"/>
                <a:gd name="T32" fmla="*/ 128 w 143"/>
                <a:gd name="T33" fmla="*/ 81 h 99"/>
                <a:gd name="T34" fmla="*/ 126 w 143"/>
                <a:gd name="T35" fmla="*/ 71 h 99"/>
                <a:gd name="T36" fmla="*/ 122 w 143"/>
                <a:gd name="T37" fmla="*/ 65 h 99"/>
                <a:gd name="T38" fmla="*/ 123 w 143"/>
                <a:gd name="T39" fmla="*/ 62 h 99"/>
                <a:gd name="T40" fmla="*/ 132 w 143"/>
                <a:gd name="T41" fmla="*/ 62 h 99"/>
                <a:gd name="T42" fmla="*/ 142 w 143"/>
                <a:gd name="T43" fmla="*/ 58 h 99"/>
                <a:gd name="T44" fmla="*/ 142 w 143"/>
                <a:gd name="T45" fmla="*/ 55 h 99"/>
                <a:gd name="T46" fmla="*/ 139 w 143"/>
                <a:gd name="T47" fmla="*/ 50 h 99"/>
                <a:gd name="T48" fmla="*/ 129 w 143"/>
                <a:gd name="T49" fmla="*/ 46 h 99"/>
                <a:gd name="T50" fmla="*/ 124 w 143"/>
                <a:gd name="T51" fmla="*/ 39 h 99"/>
                <a:gd name="T52" fmla="*/ 120 w 143"/>
                <a:gd name="T53" fmla="*/ 33 h 99"/>
                <a:gd name="T54" fmla="*/ 114 w 143"/>
                <a:gd name="T55" fmla="*/ 27 h 99"/>
                <a:gd name="T56" fmla="*/ 116 w 143"/>
                <a:gd name="T57" fmla="*/ 20 h 99"/>
                <a:gd name="T58" fmla="*/ 116 w 143"/>
                <a:gd name="T59" fmla="*/ 16 h 99"/>
                <a:gd name="T60" fmla="*/ 115 w 143"/>
                <a:gd name="T61" fmla="*/ 11 h 99"/>
                <a:gd name="T62" fmla="*/ 108 w 143"/>
                <a:gd name="T63" fmla="*/ 6 h 99"/>
                <a:gd name="T64" fmla="*/ 93 w 143"/>
                <a:gd name="T65" fmla="*/ 8 h 99"/>
                <a:gd name="T66" fmla="*/ 91 w 143"/>
                <a:gd name="T67" fmla="*/ 3 h 99"/>
                <a:gd name="T68" fmla="*/ 83 w 143"/>
                <a:gd name="T69" fmla="*/ 4 h 99"/>
                <a:gd name="T70" fmla="*/ 75 w 143"/>
                <a:gd name="T71" fmla="*/ 0 h 99"/>
                <a:gd name="T72" fmla="*/ 71 w 143"/>
                <a:gd name="T73" fmla="*/ 1 h 99"/>
                <a:gd name="T74" fmla="*/ 68 w 143"/>
                <a:gd name="T75" fmla="*/ 4 h 99"/>
                <a:gd name="T76" fmla="*/ 66 w 143"/>
                <a:gd name="T77" fmla="*/ 6 h 99"/>
                <a:gd name="T78" fmla="*/ 57 w 143"/>
                <a:gd name="T79" fmla="*/ 7 h 99"/>
                <a:gd name="T80" fmla="*/ 53 w 143"/>
                <a:gd name="T81" fmla="*/ 10 h 99"/>
                <a:gd name="T82" fmla="*/ 52 w 143"/>
                <a:gd name="T83" fmla="*/ 10 h 99"/>
                <a:gd name="T84" fmla="*/ 50 w 143"/>
                <a:gd name="T85" fmla="*/ 15 h 99"/>
                <a:gd name="T86" fmla="*/ 52 w 143"/>
                <a:gd name="T87" fmla="*/ 17 h 99"/>
                <a:gd name="T88" fmla="*/ 53 w 143"/>
                <a:gd name="T89" fmla="*/ 19 h 99"/>
                <a:gd name="T90" fmla="*/ 44 w 143"/>
                <a:gd name="T91" fmla="*/ 24 h 99"/>
                <a:gd name="T92" fmla="*/ 39 w 143"/>
                <a:gd name="T93" fmla="*/ 27 h 99"/>
                <a:gd name="T94" fmla="*/ 37 w 143"/>
                <a:gd name="T95" fmla="*/ 38 h 99"/>
                <a:gd name="T96" fmla="*/ 39 w 143"/>
                <a:gd name="T97" fmla="*/ 41 h 99"/>
                <a:gd name="T98" fmla="*/ 36 w 143"/>
                <a:gd name="T99" fmla="*/ 39 h 99"/>
                <a:gd name="T100" fmla="*/ 32 w 143"/>
                <a:gd name="T101" fmla="*/ 40 h 99"/>
                <a:gd name="T102" fmla="*/ 26 w 143"/>
                <a:gd name="T103" fmla="*/ 42 h 99"/>
                <a:gd name="T104" fmla="*/ 16 w 143"/>
                <a:gd name="T105" fmla="*/ 46 h 99"/>
                <a:gd name="T106" fmla="*/ 5 w 143"/>
                <a:gd name="T107" fmla="*/ 45 h 99"/>
                <a:gd name="T108" fmla="*/ 10 w 143"/>
                <a:gd name="T109" fmla="*/ 58 h 99"/>
                <a:gd name="T110" fmla="*/ 12 w 143"/>
                <a:gd name="T111" fmla="*/ 69 h 99"/>
                <a:gd name="T112" fmla="*/ 2 w 143"/>
                <a:gd name="T113" fmla="*/ 79 h 99"/>
                <a:gd name="T114" fmla="*/ 6 w 143"/>
                <a:gd name="T115" fmla="*/ 82 h 99"/>
                <a:gd name="T116" fmla="*/ 6 w 143"/>
                <a:gd name="T117" fmla="*/ 91 h 99"/>
                <a:gd name="T118" fmla="*/ 7 w 143"/>
                <a:gd name="T119" fmla="*/ 94 h 99"/>
                <a:gd name="T120" fmla="*/ 17 w 143"/>
                <a:gd name="T121" fmla="*/ 8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99">
                  <a:moveTo>
                    <a:pt x="17" y="89"/>
                  </a:moveTo>
                  <a:cubicBezTo>
                    <a:pt x="18" y="88"/>
                    <a:pt x="19" y="87"/>
                    <a:pt x="21" y="87"/>
                  </a:cubicBezTo>
                  <a:cubicBezTo>
                    <a:pt x="22" y="87"/>
                    <a:pt x="27" y="86"/>
                    <a:pt x="28" y="86"/>
                  </a:cubicBezTo>
                  <a:cubicBezTo>
                    <a:pt x="29" y="86"/>
                    <a:pt x="31" y="85"/>
                    <a:pt x="32" y="85"/>
                  </a:cubicBezTo>
                  <a:cubicBezTo>
                    <a:pt x="34" y="85"/>
                    <a:pt x="40" y="87"/>
                    <a:pt x="41" y="87"/>
                  </a:cubicBezTo>
                  <a:cubicBezTo>
                    <a:pt x="42" y="87"/>
                    <a:pt x="66" y="92"/>
                    <a:pt x="66" y="92"/>
                  </a:cubicBezTo>
                  <a:cubicBezTo>
                    <a:pt x="66" y="92"/>
                    <a:pt x="69" y="92"/>
                    <a:pt x="68" y="94"/>
                  </a:cubicBezTo>
                  <a:cubicBezTo>
                    <a:pt x="68" y="94"/>
                    <a:pt x="67" y="95"/>
                    <a:pt x="68" y="94"/>
                  </a:cubicBezTo>
                  <a:cubicBezTo>
                    <a:pt x="69" y="93"/>
                    <a:pt x="70" y="92"/>
                    <a:pt x="72" y="92"/>
                  </a:cubicBezTo>
                  <a:cubicBezTo>
                    <a:pt x="73" y="92"/>
                    <a:pt x="75" y="92"/>
                    <a:pt x="75" y="92"/>
                  </a:cubicBezTo>
                  <a:cubicBezTo>
                    <a:pt x="76" y="91"/>
                    <a:pt x="76" y="91"/>
                    <a:pt x="76" y="92"/>
                  </a:cubicBezTo>
                  <a:cubicBezTo>
                    <a:pt x="77" y="92"/>
                    <a:pt x="78" y="94"/>
                    <a:pt x="79" y="94"/>
                  </a:cubicBezTo>
                  <a:cubicBezTo>
                    <a:pt x="81" y="95"/>
                    <a:pt x="82" y="95"/>
                    <a:pt x="82" y="95"/>
                  </a:cubicBezTo>
                  <a:cubicBezTo>
                    <a:pt x="83" y="96"/>
                    <a:pt x="83" y="96"/>
                    <a:pt x="83" y="96"/>
                  </a:cubicBezTo>
                  <a:cubicBezTo>
                    <a:pt x="84" y="95"/>
                    <a:pt x="84" y="93"/>
                    <a:pt x="85" y="93"/>
                  </a:cubicBezTo>
                  <a:cubicBezTo>
                    <a:pt x="86" y="93"/>
                    <a:pt x="86" y="93"/>
                    <a:pt x="87" y="93"/>
                  </a:cubicBezTo>
                  <a:cubicBezTo>
                    <a:pt x="87" y="93"/>
                    <a:pt x="87" y="93"/>
                    <a:pt x="88" y="92"/>
                  </a:cubicBezTo>
                  <a:cubicBezTo>
                    <a:pt x="88" y="92"/>
                    <a:pt x="88" y="92"/>
                    <a:pt x="89" y="92"/>
                  </a:cubicBezTo>
                  <a:cubicBezTo>
                    <a:pt x="89" y="92"/>
                    <a:pt x="90" y="93"/>
                    <a:pt x="91" y="94"/>
                  </a:cubicBezTo>
                  <a:cubicBezTo>
                    <a:pt x="91" y="95"/>
                    <a:pt x="92" y="96"/>
                    <a:pt x="92" y="96"/>
                  </a:cubicBezTo>
                  <a:cubicBezTo>
                    <a:pt x="92" y="96"/>
                    <a:pt x="93" y="97"/>
                    <a:pt x="93" y="97"/>
                  </a:cubicBezTo>
                  <a:cubicBezTo>
                    <a:pt x="93" y="97"/>
                    <a:pt x="101" y="95"/>
                    <a:pt x="102" y="95"/>
                  </a:cubicBezTo>
                  <a:cubicBezTo>
                    <a:pt x="103" y="94"/>
                    <a:pt x="106" y="95"/>
                    <a:pt x="107" y="96"/>
                  </a:cubicBezTo>
                  <a:cubicBezTo>
                    <a:pt x="108" y="97"/>
                    <a:pt x="110" y="99"/>
                    <a:pt x="110" y="99"/>
                  </a:cubicBezTo>
                  <a:cubicBezTo>
                    <a:pt x="110" y="99"/>
                    <a:pt x="110" y="99"/>
                    <a:pt x="110" y="99"/>
                  </a:cubicBezTo>
                  <a:cubicBezTo>
                    <a:pt x="111" y="98"/>
                    <a:pt x="111" y="97"/>
                    <a:pt x="111" y="95"/>
                  </a:cubicBezTo>
                  <a:cubicBezTo>
                    <a:pt x="110" y="93"/>
                    <a:pt x="110" y="92"/>
                    <a:pt x="110" y="91"/>
                  </a:cubicBezTo>
                  <a:cubicBezTo>
                    <a:pt x="111" y="89"/>
                    <a:pt x="113" y="86"/>
                    <a:pt x="114" y="86"/>
                  </a:cubicBezTo>
                  <a:cubicBezTo>
                    <a:pt x="114" y="85"/>
                    <a:pt x="116" y="82"/>
                    <a:pt x="119" y="83"/>
                  </a:cubicBezTo>
                  <a:cubicBezTo>
                    <a:pt x="121" y="83"/>
                    <a:pt x="120" y="83"/>
                    <a:pt x="121" y="83"/>
                  </a:cubicBezTo>
                  <a:cubicBezTo>
                    <a:pt x="122" y="82"/>
                    <a:pt x="123" y="82"/>
                    <a:pt x="124" y="82"/>
                  </a:cubicBezTo>
                  <a:cubicBezTo>
                    <a:pt x="125" y="82"/>
                    <a:pt x="127" y="82"/>
                    <a:pt x="129" y="82"/>
                  </a:cubicBezTo>
                  <a:cubicBezTo>
                    <a:pt x="129" y="82"/>
                    <a:pt x="129" y="82"/>
                    <a:pt x="129" y="82"/>
                  </a:cubicBezTo>
                  <a:cubicBezTo>
                    <a:pt x="129" y="82"/>
                    <a:pt x="128" y="81"/>
                    <a:pt x="128" y="81"/>
                  </a:cubicBezTo>
                  <a:cubicBezTo>
                    <a:pt x="128" y="80"/>
                    <a:pt x="126" y="79"/>
                    <a:pt x="125" y="78"/>
                  </a:cubicBezTo>
                  <a:cubicBezTo>
                    <a:pt x="125" y="77"/>
                    <a:pt x="126" y="71"/>
                    <a:pt x="126" y="71"/>
                  </a:cubicBezTo>
                  <a:cubicBezTo>
                    <a:pt x="126" y="70"/>
                    <a:pt x="126" y="69"/>
                    <a:pt x="126" y="69"/>
                  </a:cubicBezTo>
                  <a:cubicBezTo>
                    <a:pt x="125" y="69"/>
                    <a:pt x="123" y="67"/>
                    <a:pt x="122" y="65"/>
                  </a:cubicBezTo>
                  <a:cubicBezTo>
                    <a:pt x="121" y="63"/>
                    <a:pt x="122" y="63"/>
                    <a:pt x="122" y="62"/>
                  </a:cubicBezTo>
                  <a:cubicBezTo>
                    <a:pt x="123" y="62"/>
                    <a:pt x="123" y="62"/>
                    <a:pt x="123" y="62"/>
                  </a:cubicBezTo>
                  <a:cubicBezTo>
                    <a:pt x="123" y="62"/>
                    <a:pt x="127" y="62"/>
                    <a:pt x="128" y="62"/>
                  </a:cubicBezTo>
                  <a:cubicBezTo>
                    <a:pt x="129" y="62"/>
                    <a:pt x="132" y="62"/>
                    <a:pt x="132" y="62"/>
                  </a:cubicBezTo>
                  <a:cubicBezTo>
                    <a:pt x="133" y="62"/>
                    <a:pt x="133" y="63"/>
                    <a:pt x="134" y="62"/>
                  </a:cubicBezTo>
                  <a:cubicBezTo>
                    <a:pt x="134" y="62"/>
                    <a:pt x="142" y="58"/>
                    <a:pt x="142" y="58"/>
                  </a:cubicBezTo>
                  <a:cubicBezTo>
                    <a:pt x="143" y="58"/>
                    <a:pt x="143" y="57"/>
                    <a:pt x="143" y="56"/>
                  </a:cubicBezTo>
                  <a:cubicBezTo>
                    <a:pt x="143" y="56"/>
                    <a:pt x="142" y="55"/>
                    <a:pt x="142" y="55"/>
                  </a:cubicBezTo>
                  <a:cubicBezTo>
                    <a:pt x="139" y="54"/>
                    <a:pt x="138" y="52"/>
                    <a:pt x="139" y="51"/>
                  </a:cubicBezTo>
                  <a:cubicBezTo>
                    <a:pt x="140" y="50"/>
                    <a:pt x="139" y="50"/>
                    <a:pt x="139" y="50"/>
                  </a:cubicBezTo>
                  <a:cubicBezTo>
                    <a:pt x="139" y="50"/>
                    <a:pt x="131" y="49"/>
                    <a:pt x="130" y="49"/>
                  </a:cubicBezTo>
                  <a:cubicBezTo>
                    <a:pt x="128" y="48"/>
                    <a:pt x="129" y="46"/>
                    <a:pt x="129" y="46"/>
                  </a:cubicBezTo>
                  <a:cubicBezTo>
                    <a:pt x="130" y="45"/>
                    <a:pt x="129" y="44"/>
                    <a:pt x="129" y="43"/>
                  </a:cubicBezTo>
                  <a:cubicBezTo>
                    <a:pt x="128" y="42"/>
                    <a:pt x="124" y="39"/>
                    <a:pt x="124" y="39"/>
                  </a:cubicBezTo>
                  <a:cubicBezTo>
                    <a:pt x="123" y="38"/>
                    <a:pt x="121" y="37"/>
                    <a:pt x="121" y="36"/>
                  </a:cubicBezTo>
                  <a:cubicBezTo>
                    <a:pt x="121" y="36"/>
                    <a:pt x="120" y="35"/>
                    <a:pt x="120" y="33"/>
                  </a:cubicBezTo>
                  <a:cubicBezTo>
                    <a:pt x="120" y="31"/>
                    <a:pt x="116" y="29"/>
                    <a:pt x="115" y="28"/>
                  </a:cubicBezTo>
                  <a:cubicBezTo>
                    <a:pt x="114" y="28"/>
                    <a:pt x="114" y="27"/>
                    <a:pt x="114" y="27"/>
                  </a:cubicBezTo>
                  <a:cubicBezTo>
                    <a:pt x="115" y="26"/>
                    <a:pt x="117" y="24"/>
                    <a:pt x="117" y="23"/>
                  </a:cubicBezTo>
                  <a:cubicBezTo>
                    <a:pt x="118" y="22"/>
                    <a:pt x="117" y="21"/>
                    <a:pt x="116" y="20"/>
                  </a:cubicBezTo>
                  <a:cubicBezTo>
                    <a:pt x="116" y="20"/>
                    <a:pt x="115" y="19"/>
                    <a:pt x="115" y="18"/>
                  </a:cubicBezTo>
                  <a:cubicBezTo>
                    <a:pt x="115" y="17"/>
                    <a:pt x="116" y="16"/>
                    <a:pt x="116" y="16"/>
                  </a:cubicBezTo>
                  <a:cubicBezTo>
                    <a:pt x="117" y="15"/>
                    <a:pt x="116" y="13"/>
                    <a:pt x="116" y="12"/>
                  </a:cubicBezTo>
                  <a:cubicBezTo>
                    <a:pt x="116" y="11"/>
                    <a:pt x="115" y="11"/>
                    <a:pt x="115" y="11"/>
                  </a:cubicBezTo>
                  <a:cubicBezTo>
                    <a:pt x="115" y="11"/>
                    <a:pt x="110" y="8"/>
                    <a:pt x="109" y="7"/>
                  </a:cubicBezTo>
                  <a:cubicBezTo>
                    <a:pt x="109" y="7"/>
                    <a:pt x="108" y="6"/>
                    <a:pt x="108" y="6"/>
                  </a:cubicBezTo>
                  <a:cubicBezTo>
                    <a:pt x="100" y="5"/>
                    <a:pt x="98" y="8"/>
                    <a:pt x="96" y="9"/>
                  </a:cubicBezTo>
                  <a:cubicBezTo>
                    <a:pt x="95" y="10"/>
                    <a:pt x="94" y="8"/>
                    <a:pt x="93" y="8"/>
                  </a:cubicBezTo>
                  <a:cubicBezTo>
                    <a:pt x="93" y="7"/>
                    <a:pt x="93" y="7"/>
                    <a:pt x="93" y="6"/>
                  </a:cubicBezTo>
                  <a:cubicBezTo>
                    <a:pt x="93" y="5"/>
                    <a:pt x="91" y="4"/>
                    <a:pt x="91" y="3"/>
                  </a:cubicBezTo>
                  <a:cubicBezTo>
                    <a:pt x="91" y="3"/>
                    <a:pt x="90" y="3"/>
                    <a:pt x="90" y="3"/>
                  </a:cubicBezTo>
                  <a:cubicBezTo>
                    <a:pt x="89" y="4"/>
                    <a:pt x="84" y="4"/>
                    <a:pt x="83" y="4"/>
                  </a:cubicBezTo>
                  <a:cubicBezTo>
                    <a:pt x="82" y="3"/>
                    <a:pt x="77" y="1"/>
                    <a:pt x="77" y="1"/>
                  </a:cubicBezTo>
                  <a:cubicBezTo>
                    <a:pt x="76" y="0"/>
                    <a:pt x="75" y="0"/>
                    <a:pt x="75" y="0"/>
                  </a:cubicBezTo>
                  <a:cubicBezTo>
                    <a:pt x="74" y="0"/>
                    <a:pt x="72" y="0"/>
                    <a:pt x="72" y="0"/>
                  </a:cubicBezTo>
                  <a:cubicBezTo>
                    <a:pt x="72" y="0"/>
                    <a:pt x="71" y="1"/>
                    <a:pt x="71" y="1"/>
                  </a:cubicBezTo>
                  <a:cubicBezTo>
                    <a:pt x="71" y="1"/>
                    <a:pt x="69" y="3"/>
                    <a:pt x="69" y="3"/>
                  </a:cubicBezTo>
                  <a:cubicBezTo>
                    <a:pt x="69" y="3"/>
                    <a:pt x="68" y="4"/>
                    <a:pt x="68" y="4"/>
                  </a:cubicBezTo>
                  <a:cubicBezTo>
                    <a:pt x="67" y="4"/>
                    <a:pt x="67" y="5"/>
                    <a:pt x="67" y="6"/>
                  </a:cubicBezTo>
                  <a:cubicBezTo>
                    <a:pt x="67" y="7"/>
                    <a:pt x="66" y="6"/>
                    <a:pt x="66" y="6"/>
                  </a:cubicBezTo>
                  <a:cubicBezTo>
                    <a:pt x="66" y="6"/>
                    <a:pt x="58" y="7"/>
                    <a:pt x="58" y="7"/>
                  </a:cubicBezTo>
                  <a:cubicBezTo>
                    <a:pt x="57" y="6"/>
                    <a:pt x="57" y="7"/>
                    <a:pt x="57" y="7"/>
                  </a:cubicBezTo>
                  <a:cubicBezTo>
                    <a:pt x="57" y="7"/>
                    <a:pt x="56" y="8"/>
                    <a:pt x="56" y="9"/>
                  </a:cubicBezTo>
                  <a:cubicBezTo>
                    <a:pt x="55" y="9"/>
                    <a:pt x="54" y="10"/>
                    <a:pt x="53" y="10"/>
                  </a:cubicBezTo>
                  <a:cubicBezTo>
                    <a:pt x="53" y="10"/>
                    <a:pt x="52" y="10"/>
                    <a:pt x="52" y="10"/>
                  </a:cubicBezTo>
                  <a:cubicBezTo>
                    <a:pt x="52" y="10"/>
                    <a:pt x="52" y="10"/>
                    <a:pt x="52" y="10"/>
                  </a:cubicBezTo>
                  <a:cubicBezTo>
                    <a:pt x="52" y="10"/>
                    <a:pt x="52" y="11"/>
                    <a:pt x="52" y="11"/>
                  </a:cubicBezTo>
                  <a:cubicBezTo>
                    <a:pt x="52" y="11"/>
                    <a:pt x="50" y="14"/>
                    <a:pt x="50" y="15"/>
                  </a:cubicBezTo>
                  <a:cubicBezTo>
                    <a:pt x="50" y="16"/>
                    <a:pt x="50" y="17"/>
                    <a:pt x="50" y="17"/>
                  </a:cubicBezTo>
                  <a:cubicBezTo>
                    <a:pt x="51" y="17"/>
                    <a:pt x="51" y="17"/>
                    <a:pt x="52" y="17"/>
                  </a:cubicBezTo>
                  <a:cubicBezTo>
                    <a:pt x="52" y="18"/>
                    <a:pt x="53" y="18"/>
                    <a:pt x="53" y="18"/>
                  </a:cubicBezTo>
                  <a:cubicBezTo>
                    <a:pt x="53" y="18"/>
                    <a:pt x="54" y="19"/>
                    <a:pt x="53" y="19"/>
                  </a:cubicBezTo>
                  <a:cubicBezTo>
                    <a:pt x="53" y="19"/>
                    <a:pt x="46" y="23"/>
                    <a:pt x="46" y="24"/>
                  </a:cubicBezTo>
                  <a:cubicBezTo>
                    <a:pt x="45" y="24"/>
                    <a:pt x="44" y="24"/>
                    <a:pt x="44" y="24"/>
                  </a:cubicBezTo>
                  <a:cubicBezTo>
                    <a:pt x="43" y="25"/>
                    <a:pt x="40" y="26"/>
                    <a:pt x="40" y="26"/>
                  </a:cubicBezTo>
                  <a:cubicBezTo>
                    <a:pt x="40" y="26"/>
                    <a:pt x="39" y="27"/>
                    <a:pt x="39" y="27"/>
                  </a:cubicBezTo>
                  <a:cubicBezTo>
                    <a:pt x="39" y="27"/>
                    <a:pt x="38" y="34"/>
                    <a:pt x="37" y="34"/>
                  </a:cubicBezTo>
                  <a:cubicBezTo>
                    <a:pt x="37" y="35"/>
                    <a:pt x="36" y="37"/>
                    <a:pt x="37" y="38"/>
                  </a:cubicBezTo>
                  <a:cubicBezTo>
                    <a:pt x="38" y="39"/>
                    <a:pt x="39" y="40"/>
                    <a:pt x="39" y="40"/>
                  </a:cubicBezTo>
                  <a:cubicBezTo>
                    <a:pt x="39" y="41"/>
                    <a:pt x="40" y="41"/>
                    <a:pt x="39" y="41"/>
                  </a:cubicBezTo>
                  <a:cubicBezTo>
                    <a:pt x="38" y="41"/>
                    <a:pt x="35" y="42"/>
                    <a:pt x="36" y="41"/>
                  </a:cubicBezTo>
                  <a:cubicBezTo>
                    <a:pt x="36" y="40"/>
                    <a:pt x="36" y="40"/>
                    <a:pt x="36" y="39"/>
                  </a:cubicBezTo>
                  <a:cubicBezTo>
                    <a:pt x="36" y="39"/>
                    <a:pt x="36" y="38"/>
                    <a:pt x="35" y="38"/>
                  </a:cubicBezTo>
                  <a:cubicBezTo>
                    <a:pt x="34" y="39"/>
                    <a:pt x="33" y="39"/>
                    <a:pt x="32" y="40"/>
                  </a:cubicBezTo>
                  <a:cubicBezTo>
                    <a:pt x="31" y="40"/>
                    <a:pt x="29" y="41"/>
                    <a:pt x="26" y="41"/>
                  </a:cubicBezTo>
                  <a:cubicBezTo>
                    <a:pt x="26" y="41"/>
                    <a:pt x="26" y="41"/>
                    <a:pt x="26" y="42"/>
                  </a:cubicBezTo>
                  <a:cubicBezTo>
                    <a:pt x="26" y="42"/>
                    <a:pt x="25" y="45"/>
                    <a:pt x="24" y="45"/>
                  </a:cubicBezTo>
                  <a:cubicBezTo>
                    <a:pt x="22" y="46"/>
                    <a:pt x="19" y="47"/>
                    <a:pt x="16" y="46"/>
                  </a:cubicBezTo>
                  <a:cubicBezTo>
                    <a:pt x="12" y="45"/>
                    <a:pt x="12" y="45"/>
                    <a:pt x="11" y="45"/>
                  </a:cubicBezTo>
                  <a:cubicBezTo>
                    <a:pt x="10" y="45"/>
                    <a:pt x="7" y="45"/>
                    <a:pt x="5" y="45"/>
                  </a:cubicBezTo>
                  <a:cubicBezTo>
                    <a:pt x="6" y="46"/>
                    <a:pt x="6" y="47"/>
                    <a:pt x="6" y="47"/>
                  </a:cubicBezTo>
                  <a:cubicBezTo>
                    <a:pt x="7" y="49"/>
                    <a:pt x="9" y="55"/>
                    <a:pt x="10" y="58"/>
                  </a:cubicBezTo>
                  <a:cubicBezTo>
                    <a:pt x="12" y="61"/>
                    <a:pt x="12" y="63"/>
                    <a:pt x="12" y="66"/>
                  </a:cubicBezTo>
                  <a:cubicBezTo>
                    <a:pt x="12" y="68"/>
                    <a:pt x="12" y="69"/>
                    <a:pt x="12" y="69"/>
                  </a:cubicBezTo>
                  <a:cubicBezTo>
                    <a:pt x="11" y="70"/>
                    <a:pt x="1" y="78"/>
                    <a:pt x="1" y="78"/>
                  </a:cubicBezTo>
                  <a:cubicBezTo>
                    <a:pt x="1" y="78"/>
                    <a:pt x="0" y="79"/>
                    <a:pt x="2" y="79"/>
                  </a:cubicBezTo>
                  <a:cubicBezTo>
                    <a:pt x="3" y="80"/>
                    <a:pt x="5" y="81"/>
                    <a:pt x="5" y="81"/>
                  </a:cubicBezTo>
                  <a:cubicBezTo>
                    <a:pt x="5" y="81"/>
                    <a:pt x="6" y="81"/>
                    <a:pt x="6" y="82"/>
                  </a:cubicBezTo>
                  <a:cubicBezTo>
                    <a:pt x="7" y="82"/>
                    <a:pt x="8" y="83"/>
                    <a:pt x="8" y="84"/>
                  </a:cubicBezTo>
                  <a:cubicBezTo>
                    <a:pt x="8" y="85"/>
                    <a:pt x="7" y="90"/>
                    <a:pt x="6" y="91"/>
                  </a:cubicBezTo>
                  <a:cubicBezTo>
                    <a:pt x="6" y="92"/>
                    <a:pt x="7" y="92"/>
                    <a:pt x="7" y="93"/>
                  </a:cubicBezTo>
                  <a:cubicBezTo>
                    <a:pt x="7" y="93"/>
                    <a:pt x="7" y="94"/>
                    <a:pt x="7" y="94"/>
                  </a:cubicBezTo>
                  <a:cubicBezTo>
                    <a:pt x="9" y="93"/>
                    <a:pt x="12" y="93"/>
                    <a:pt x="13" y="92"/>
                  </a:cubicBezTo>
                  <a:cubicBezTo>
                    <a:pt x="13" y="92"/>
                    <a:pt x="16" y="90"/>
                    <a:pt x="17" y="8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4" name="Freeform 853">
              <a:extLst>
                <a:ext uri="{FF2B5EF4-FFF2-40B4-BE49-F238E27FC236}">
                  <a16:creationId xmlns="" xmlns:a16="http://schemas.microsoft.com/office/drawing/2014/main" id="{771D4DB3-309C-456C-A585-24DD45F3C8E7}"/>
                </a:ext>
              </a:extLst>
            </p:cNvPr>
            <p:cNvSpPr>
              <a:spLocks/>
            </p:cNvSpPr>
            <p:nvPr/>
          </p:nvSpPr>
          <p:spPr bwMode="auto">
            <a:xfrm>
              <a:off x="3252752" y="2288119"/>
              <a:ext cx="49996" cy="21110"/>
            </a:xfrm>
            <a:custGeom>
              <a:avLst/>
              <a:gdLst>
                <a:gd name="T0" fmla="*/ 47 w 48"/>
                <a:gd name="T1" fmla="*/ 12 h 21"/>
                <a:gd name="T2" fmla="*/ 48 w 48"/>
                <a:gd name="T3" fmla="*/ 11 h 21"/>
                <a:gd name="T4" fmla="*/ 45 w 48"/>
                <a:gd name="T5" fmla="*/ 8 h 21"/>
                <a:gd name="T6" fmla="*/ 44 w 48"/>
                <a:gd name="T7" fmla="*/ 6 h 21"/>
                <a:gd name="T8" fmla="*/ 44 w 48"/>
                <a:gd name="T9" fmla="*/ 5 h 21"/>
                <a:gd name="T10" fmla="*/ 38 w 48"/>
                <a:gd name="T11" fmla="*/ 5 h 21"/>
                <a:gd name="T12" fmla="*/ 37 w 48"/>
                <a:gd name="T13" fmla="*/ 6 h 21"/>
                <a:gd name="T14" fmla="*/ 36 w 48"/>
                <a:gd name="T15" fmla="*/ 6 h 21"/>
                <a:gd name="T16" fmla="*/ 35 w 48"/>
                <a:gd name="T17" fmla="*/ 5 h 21"/>
                <a:gd name="T18" fmla="*/ 26 w 48"/>
                <a:gd name="T19" fmla="*/ 2 h 21"/>
                <a:gd name="T20" fmla="*/ 24 w 48"/>
                <a:gd name="T21" fmla="*/ 2 h 21"/>
                <a:gd name="T22" fmla="*/ 24 w 48"/>
                <a:gd name="T23" fmla="*/ 6 h 21"/>
                <a:gd name="T24" fmla="*/ 18 w 48"/>
                <a:gd name="T25" fmla="*/ 8 h 21"/>
                <a:gd name="T26" fmla="*/ 15 w 48"/>
                <a:gd name="T27" fmla="*/ 7 h 21"/>
                <a:gd name="T28" fmla="*/ 18 w 48"/>
                <a:gd name="T29" fmla="*/ 3 h 21"/>
                <a:gd name="T30" fmla="*/ 20 w 48"/>
                <a:gd name="T31" fmla="*/ 1 h 21"/>
                <a:gd name="T32" fmla="*/ 12 w 48"/>
                <a:gd name="T33" fmla="*/ 6 h 21"/>
                <a:gd name="T34" fmla="*/ 6 w 48"/>
                <a:gd name="T35" fmla="*/ 8 h 21"/>
                <a:gd name="T36" fmla="*/ 5 w 48"/>
                <a:gd name="T37" fmla="*/ 10 h 21"/>
                <a:gd name="T38" fmla="*/ 5 w 48"/>
                <a:gd name="T39" fmla="*/ 12 h 21"/>
                <a:gd name="T40" fmla="*/ 2 w 48"/>
                <a:gd name="T41" fmla="*/ 16 h 21"/>
                <a:gd name="T42" fmla="*/ 1 w 48"/>
                <a:gd name="T43" fmla="*/ 17 h 21"/>
                <a:gd name="T44" fmla="*/ 4 w 48"/>
                <a:gd name="T45" fmla="*/ 14 h 21"/>
                <a:gd name="T46" fmla="*/ 6 w 48"/>
                <a:gd name="T47" fmla="*/ 12 h 21"/>
                <a:gd name="T48" fmla="*/ 8 w 48"/>
                <a:gd name="T49" fmla="*/ 13 h 21"/>
                <a:gd name="T50" fmla="*/ 11 w 48"/>
                <a:gd name="T51" fmla="*/ 14 h 21"/>
                <a:gd name="T52" fmla="*/ 3 w 48"/>
                <a:gd name="T53" fmla="*/ 18 h 21"/>
                <a:gd name="T54" fmla="*/ 25 w 48"/>
                <a:gd name="T55" fmla="*/ 20 h 21"/>
                <a:gd name="T56" fmla="*/ 47 w 48"/>
                <a:gd name="T57" fmla="*/ 20 h 21"/>
                <a:gd name="T58" fmla="*/ 46 w 48"/>
                <a:gd name="T59" fmla="*/ 13 h 21"/>
                <a:gd name="T60" fmla="*/ 47 w 48"/>
                <a:gd name="T6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21">
                  <a:moveTo>
                    <a:pt x="47" y="12"/>
                  </a:moveTo>
                  <a:cubicBezTo>
                    <a:pt x="48" y="11"/>
                    <a:pt x="48" y="11"/>
                    <a:pt x="48" y="11"/>
                  </a:cubicBezTo>
                  <a:cubicBezTo>
                    <a:pt x="48" y="11"/>
                    <a:pt x="45" y="8"/>
                    <a:pt x="45" y="8"/>
                  </a:cubicBezTo>
                  <a:cubicBezTo>
                    <a:pt x="45" y="7"/>
                    <a:pt x="44" y="6"/>
                    <a:pt x="44" y="6"/>
                  </a:cubicBezTo>
                  <a:cubicBezTo>
                    <a:pt x="44" y="5"/>
                    <a:pt x="44" y="5"/>
                    <a:pt x="44" y="5"/>
                  </a:cubicBezTo>
                  <a:cubicBezTo>
                    <a:pt x="44" y="5"/>
                    <a:pt x="39" y="5"/>
                    <a:pt x="38" y="5"/>
                  </a:cubicBezTo>
                  <a:cubicBezTo>
                    <a:pt x="38" y="5"/>
                    <a:pt x="37" y="6"/>
                    <a:pt x="37" y="6"/>
                  </a:cubicBezTo>
                  <a:cubicBezTo>
                    <a:pt x="36" y="6"/>
                    <a:pt x="36" y="6"/>
                    <a:pt x="36" y="6"/>
                  </a:cubicBezTo>
                  <a:cubicBezTo>
                    <a:pt x="35" y="5"/>
                    <a:pt x="35" y="5"/>
                    <a:pt x="35" y="5"/>
                  </a:cubicBezTo>
                  <a:cubicBezTo>
                    <a:pt x="35" y="5"/>
                    <a:pt x="27" y="2"/>
                    <a:pt x="26" y="2"/>
                  </a:cubicBezTo>
                  <a:cubicBezTo>
                    <a:pt x="26" y="2"/>
                    <a:pt x="25" y="2"/>
                    <a:pt x="24" y="2"/>
                  </a:cubicBezTo>
                  <a:cubicBezTo>
                    <a:pt x="24" y="4"/>
                    <a:pt x="24" y="6"/>
                    <a:pt x="24" y="6"/>
                  </a:cubicBezTo>
                  <a:cubicBezTo>
                    <a:pt x="23" y="7"/>
                    <a:pt x="19" y="9"/>
                    <a:pt x="18" y="8"/>
                  </a:cubicBezTo>
                  <a:cubicBezTo>
                    <a:pt x="18" y="8"/>
                    <a:pt x="13" y="8"/>
                    <a:pt x="15" y="7"/>
                  </a:cubicBezTo>
                  <a:cubicBezTo>
                    <a:pt x="16" y="5"/>
                    <a:pt x="17" y="4"/>
                    <a:pt x="18" y="3"/>
                  </a:cubicBezTo>
                  <a:cubicBezTo>
                    <a:pt x="20" y="2"/>
                    <a:pt x="22" y="0"/>
                    <a:pt x="20" y="1"/>
                  </a:cubicBezTo>
                  <a:cubicBezTo>
                    <a:pt x="18" y="2"/>
                    <a:pt x="14" y="5"/>
                    <a:pt x="12" y="6"/>
                  </a:cubicBezTo>
                  <a:cubicBezTo>
                    <a:pt x="11" y="6"/>
                    <a:pt x="8" y="8"/>
                    <a:pt x="6" y="8"/>
                  </a:cubicBezTo>
                  <a:cubicBezTo>
                    <a:pt x="4" y="8"/>
                    <a:pt x="5" y="9"/>
                    <a:pt x="5" y="10"/>
                  </a:cubicBezTo>
                  <a:cubicBezTo>
                    <a:pt x="5" y="11"/>
                    <a:pt x="5" y="12"/>
                    <a:pt x="5" y="12"/>
                  </a:cubicBezTo>
                  <a:cubicBezTo>
                    <a:pt x="4" y="13"/>
                    <a:pt x="2" y="16"/>
                    <a:pt x="2" y="16"/>
                  </a:cubicBezTo>
                  <a:cubicBezTo>
                    <a:pt x="1" y="16"/>
                    <a:pt x="0" y="18"/>
                    <a:pt x="1" y="17"/>
                  </a:cubicBezTo>
                  <a:cubicBezTo>
                    <a:pt x="3" y="16"/>
                    <a:pt x="4" y="14"/>
                    <a:pt x="4" y="14"/>
                  </a:cubicBezTo>
                  <a:cubicBezTo>
                    <a:pt x="5" y="13"/>
                    <a:pt x="6" y="12"/>
                    <a:pt x="6" y="12"/>
                  </a:cubicBezTo>
                  <a:cubicBezTo>
                    <a:pt x="7" y="13"/>
                    <a:pt x="7" y="13"/>
                    <a:pt x="8" y="13"/>
                  </a:cubicBezTo>
                  <a:cubicBezTo>
                    <a:pt x="9" y="13"/>
                    <a:pt x="13" y="13"/>
                    <a:pt x="11" y="14"/>
                  </a:cubicBezTo>
                  <a:cubicBezTo>
                    <a:pt x="9" y="15"/>
                    <a:pt x="5" y="17"/>
                    <a:pt x="3" y="18"/>
                  </a:cubicBezTo>
                  <a:cubicBezTo>
                    <a:pt x="7" y="19"/>
                    <a:pt x="20" y="20"/>
                    <a:pt x="25" y="20"/>
                  </a:cubicBezTo>
                  <a:cubicBezTo>
                    <a:pt x="30" y="21"/>
                    <a:pt x="42" y="20"/>
                    <a:pt x="47" y="20"/>
                  </a:cubicBezTo>
                  <a:cubicBezTo>
                    <a:pt x="46" y="17"/>
                    <a:pt x="46" y="13"/>
                    <a:pt x="46" y="13"/>
                  </a:cubicBezTo>
                  <a:cubicBezTo>
                    <a:pt x="46" y="12"/>
                    <a:pt x="47" y="12"/>
                    <a:pt x="47"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5" name="Freeform 854">
              <a:extLst>
                <a:ext uri="{FF2B5EF4-FFF2-40B4-BE49-F238E27FC236}">
                  <a16:creationId xmlns="" xmlns:a16="http://schemas.microsoft.com/office/drawing/2014/main" id="{A86B9A9D-A65F-4C55-A8B2-63492EF8B398}"/>
                </a:ext>
              </a:extLst>
            </p:cNvPr>
            <p:cNvSpPr>
              <a:spLocks/>
            </p:cNvSpPr>
            <p:nvPr/>
          </p:nvSpPr>
          <p:spPr bwMode="auto">
            <a:xfrm>
              <a:off x="3274972" y="2262566"/>
              <a:ext cx="87770" cy="56662"/>
            </a:xfrm>
            <a:custGeom>
              <a:avLst/>
              <a:gdLst>
                <a:gd name="T0" fmla="*/ 55 w 85"/>
                <a:gd name="T1" fmla="*/ 52 h 54"/>
                <a:gd name="T2" fmla="*/ 57 w 85"/>
                <a:gd name="T3" fmla="*/ 48 h 54"/>
                <a:gd name="T4" fmla="*/ 66 w 85"/>
                <a:gd name="T5" fmla="*/ 45 h 54"/>
                <a:gd name="T6" fmla="*/ 67 w 85"/>
                <a:gd name="T7" fmla="*/ 48 h 54"/>
                <a:gd name="T8" fmla="*/ 70 w 85"/>
                <a:gd name="T9" fmla="*/ 47 h 54"/>
                <a:gd name="T10" fmla="*/ 68 w 85"/>
                <a:gd name="T11" fmla="*/ 41 h 54"/>
                <a:gd name="T12" fmla="*/ 71 w 85"/>
                <a:gd name="T13" fmla="*/ 33 h 54"/>
                <a:gd name="T14" fmla="*/ 77 w 85"/>
                <a:gd name="T15" fmla="*/ 31 h 54"/>
                <a:gd name="T16" fmla="*/ 84 w 85"/>
                <a:gd name="T17" fmla="*/ 25 h 54"/>
                <a:gd name="T18" fmla="*/ 81 w 85"/>
                <a:gd name="T19" fmla="*/ 24 h 54"/>
                <a:gd name="T20" fmla="*/ 83 w 85"/>
                <a:gd name="T21" fmla="*/ 18 h 54"/>
                <a:gd name="T22" fmla="*/ 83 w 85"/>
                <a:gd name="T23" fmla="*/ 17 h 54"/>
                <a:gd name="T24" fmla="*/ 80 w 85"/>
                <a:gd name="T25" fmla="*/ 16 h 54"/>
                <a:gd name="T26" fmla="*/ 77 w 85"/>
                <a:gd name="T27" fmla="*/ 13 h 54"/>
                <a:gd name="T28" fmla="*/ 72 w 85"/>
                <a:gd name="T29" fmla="*/ 10 h 54"/>
                <a:gd name="T30" fmla="*/ 69 w 85"/>
                <a:gd name="T31" fmla="*/ 7 h 54"/>
                <a:gd name="T32" fmla="*/ 64 w 85"/>
                <a:gd name="T33" fmla="*/ 6 h 54"/>
                <a:gd name="T34" fmla="*/ 61 w 85"/>
                <a:gd name="T35" fmla="*/ 6 h 54"/>
                <a:gd name="T36" fmla="*/ 60 w 85"/>
                <a:gd name="T37" fmla="*/ 5 h 54"/>
                <a:gd name="T38" fmla="*/ 57 w 85"/>
                <a:gd name="T39" fmla="*/ 1 h 54"/>
                <a:gd name="T40" fmla="*/ 52 w 85"/>
                <a:gd name="T41" fmla="*/ 4 h 54"/>
                <a:gd name="T42" fmla="*/ 49 w 85"/>
                <a:gd name="T43" fmla="*/ 4 h 54"/>
                <a:gd name="T44" fmla="*/ 46 w 85"/>
                <a:gd name="T45" fmla="*/ 4 h 54"/>
                <a:gd name="T46" fmla="*/ 41 w 85"/>
                <a:gd name="T47" fmla="*/ 2 h 54"/>
                <a:gd name="T48" fmla="*/ 35 w 85"/>
                <a:gd name="T49" fmla="*/ 2 h 54"/>
                <a:gd name="T50" fmla="*/ 31 w 85"/>
                <a:gd name="T51" fmla="*/ 3 h 54"/>
                <a:gd name="T52" fmla="*/ 29 w 85"/>
                <a:gd name="T53" fmla="*/ 2 h 54"/>
                <a:gd name="T54" fmla="*/ 25 w 85"/>
                <a:gd name="T55" fmla="*/ 2 h 54"/>
                <a:gd name="T56" fmla="*/ 23 w 85"/>
                <a:gd name="T57" fmla="*/ 2 h 54"/>
                <a:gd name="T58" fmla="*/ 14 w 85"/>
                <a:gd name="T59" fmla="*/ 2 h 54"/>
                <a:gd name="T60" fmla="*/ 4 w 85"/>
                <a:gd name="T61" fmla="*/ 6 h 54"/>
                <a:gd name="T62" fmla="*/ 3 w 85"/>
                <a:gd name="T63" fmla="*/ 7 h 54"/>
                <a:gd name="T64" fmla="*/ 1 w 85"/>
                <a:gd name="T65" fmla="*/ 9 h 54"/>
                <a:gd name="T66" fmla="*/ 4 w 85"/>
                <a:gd name="T67" fmla="*/ 24 h 54"/>
                <a:gd name="T68" fmla="*/ 5 w 85"/>
                <a:gd name="T69" fmla="*/ 26 h 54"/>
                <a:gd name="T70" fmla="*/ 15 w 85"/>
                <a:gd name="T71" fmla="*/ 30 h 54"/>
                <a:gd name="T72" fmla="*/ 17 w 85"/>
                <a:gd name="T73" fmla="*/ 29 h 54"/>
                <a:gd name="T74" fmla="*/ 23 w 85"/>
                <a:gd name="T75" fmla="*/ 30 h 54"/>
                <a:gd name="T76" fmla="*/ 27 w 85"/>
                <a:gd name="T77" fmla="*/ 35 h 54"/>
                <a:gd name="T78" fmla="*/ 25 w 85"/>
                <a:gd name="T79" fmla="*/ 37 h 54"/>
                <a:gd name="T80" fmla="*/ 28 w 85"/>
                <a:gd name="T81" fmla="*/ 43 h 54"/>
                <a:gd name="T82" fmla="*/ 33 w 85"/>
                <a:gd name="T83" fmla="*/ 46 h 54"/>
                <a:gd name="T84" fmla="*/ 36 w 85"/>
                <a:gd name="T85" fmla="*/ 52 h 54"/>
                <a:gd name="T86" fmla="*/ 47 w 85"/>
                <a:gd name="T87"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54">
                  <a:moveTo>
                    <a:pt x="47" y="53"/>
                  </a:moveTo>
                  <a:cubicBezTo>
                    <a:pt x="50" y="54"/>
                    <a:pt x="53" y="53"/>
                    <a:pt x="55" y="52"/>
                  </a:cubicBezTo>
                  <a:cubicBezTo>
                    <a:pt x="56" y="52"/>
                    <a:pt x="57" y="49"/>
                    <a:pt x="57" y="49"/>
                  </a:cubicBezTo>
                  <a:cubicBezTo>
                    <a:pt x="57" y="48"/>
                    <a:pt x="57" y="48"/>
                    <a:pt x="57" y="48"/>
                  </a:cubicBezTo>
                  <a:cubicBezTo>
                    <a:pt x="60" y="48"/>
                    <a:pt x="62" y="47"/>
                    <a:pt x="63" y="47"/>
                  </a:cubicBezTo>
                  <a:cubicBezTo>
                    <a:pt x="64" y="46"/>
                    <a:pt x="65" y="46"/>
                    <a:pt x="66" y="45"/>
                  </a:cubicBezTo>
                  <a:cubicBezTo>
                    <a:pt x="67" y="45"/>
                    <a:pt x="67" y="46"/>
                    <a:pt x="67" y="46"/>
                  </a:cubicBezTo>
                  <a:cubicBezTo>
                    <a:pt x="67" y="47"/>
                    <a:pt x="67" y="47"/>
                    <a:pt x="67" y="48"/>
                  </a:cubicBezTo>
                  <a:cubicBezTo>
                    <a:pt x="66" y="49"/>
                    <a:pt x="69" y="48"/>
                    <a:pt x="70" y="48"/>
                  </a:cubicBezTo>
                  <a:cubicBezTo>
                    <a:pt x="71" y="48"/>
                    <a:pt x="70" y="48"/>
                    <a:pt x="70" y="47"/>
                  </a:cubicBezTo>
                  <a:cubicBezTo>
                    <a:pt x="70" y="47"/>
                    <a:pt x="69" y="46"/>
                    <a:pt x="68" y="45"/>
                  </a:cubicBezTo>
                  <a:cubicBezTo>
                    <a:pt x="67" y="44"/>
                    <a:pt x="68" y="42"/>
                    <a:pt x="68" y="41"/>
                  </a:cubicBezTo>
                  <a:cubicBezTo>
                    <a:pt x="69" y="41"/>
                    <a:pt x="70" y="34"/>
                    <a:pt x="70" y="34"/>
                  </a:cubicBezTo>
                  <a:cubicBezTo>
                    <a:pt x="70" y="34"/>
                    <a:pt x="71" y="33"/>
                    <a:pt x="71" y="33"/>
                  </a:cubicBezTo>
                  <a:cubicBezTo>
                    <a:pt x="71" y="33"/>
                    <a:pt x="74" y="32"/>
                    <a:pt x="75" y="31"/>
                  </a:cubicBezTo>
                  <a:cubicBezTo>
                    <a:pt x="75" y="31"/>
                    <a:pt x="76" y="31"/>
                    <a:pt x="77" y="31"/>
                  </a:cubicBezTo>
                  <a:cubicBezTo>
                    <a:pt x="77" y="30"/>
                    <a:pt x="84" y="26"/>
                    <a:pt x="84" y="26"/>
                  </a:cubicBezTo>
                  <a:cubicBezTo>
                    <a:pt x="85" y="26"/>
                    <a:pt x="84" y="25"/>
                    <a:pt x="84" y="25"/>
                  </a:cubicBezTo>
                  <a:cubicBezTo>
                    <a:pt x="84" y="25"/>
                    <a:pt x="83" y="25"/>
                    <a:pt x="83" y="24"/>
                  </a:cubicBezTo>
                  <a:cubicBezTo>
                    <a:pt x="82" y="24"/>
                    <a:pt x="82" y="24"/>
                    <a:pt x="81" y="24"/>
                  </a:cubicBezTo>
                  <a:cubicBezTo>
                    <a:pt x="81" y="24"/>
                    <a:pt x="81" y="23"/>
                    <a:pt x="81" y="22"/>
                  </a:cubicBezTo>
                  <a:cubicBezTo>
                    <a:pt x="81" y="21"/>
                    <a:pt x="83" y="18"/>
                    <a:pt x="83" y="18"/>
                  </a:cubicBezTo>
                  <a:cubicBezTo>
                    <a:pt x="83" y="18"/>
                    <a:pt x="83" y="17"/>
                    <a:pt x="83" y="17"/>
                  </a:cubicBezTo>
                  <a:cubicBezTo>
                    <a:pt x="83" y="17"/>
                    <a:pt x="83" y="17"/>
                    <a:pt x="83" y="17"/>
                  </a:cubicBezTo>
                  <a:cubicBezTo>
                    <a:pt x="83" y="17"/>
                    <a:pt x="82" y="17"/>
                    <a:pt x="82" y="17"/>
                  </a:cubicBezTo>
                  <a:cubicBezTo>
                    <a:pt x="82" y="17"/>
                    <a:pt x="80" y="16"/>
                    <a:pt x="80" y="16"/>
                  </a:cubicBezTo>
                  <a:cubicBezTo>
                    <a:pt x="80" y="16"/>
                    <a:pt x="79" y="15"/>
                    <a:pt x="79" y="15"/>
                  </a:cubicBezTo>
                  <a:cubicBezTo>
                    <a:pt x="78" y="15"/>
                    <a:pt x="77" y="13"/>
                    <a:pt x="77" y="13"/>
                  </a:cubicBezTo>
                  <a:cubicBezTo>
                    <a:pt x="76" y="13"/>
                    <a:pt x="75" y="11"/>
                    <a:pt x="75" y="11"/>
                  </a:cubicBezTo>
                  <a:cubicBezTo>
                    <a:pt x="75" y="11"/>
                    <a:pt x="73" y="10"/>
                    <a:pt x="72" y="10"/>
                  </a:cubicBezTo>
                  <a:cubicBezTo>
                    <a:pt x="72" y="10"/>
                    <a:pt x="71" y="9"/>
                    <a:pt x="71" y="9"/>
                  </a:cubicBezTo>
                  <a:cubicBezTo>
                    <a:pt x="71" y="9"/>
                    <a:pt x="69" y="8"/>
                    <a:pt x="69" y="7"/>
                  </a:cubicBezTo>
                  <a:cubicBezTo>
                    <a:pt x="68" y="6"/>
                    <a:pt x="67" y="6"/>
                    <a:pt x="67" y="6"/>
                  </a:cubicBezTo>
                  <a:cubicBezTo>
                    <a:pt x="67" y="6"/>
                    <a:pt x="65" y="6"/>
                    <a:pt x="64" y="6"/>
                  </a:cubicBezTo>
                  <a:cubicBezTo>
                    <a:pt x="64" y="6"/>
                    <a:pt x="63" y="6"/>
                    <a:pt x="63" y="6"/>
                  </a:cubicBezTo>
                  <a:cubicBezTo>
                    <a:pt x="63" y="6"/>
                    <a:pt x="62" y="6"/>
                    <a:pt x="61" y="6"/>
                  </a:cubicBezTo>
                  <a:cubicBezTo>
                    <a:pt x="61" y="6"/>
                    <a:pt x="61" y="6"/>
                    <a:pt x="61" y="6"/>
                  </a:cubicBezTo>
                  <a:cubicBezTo>
                    <a:pt x="61" y="6"/>
                    <a:pt x="60" y="5"/>
                    <a:pt x="60" y="5"/>
                  </a:cubicBezTo>
                  <a:cubicBezTo>
                    <a:pt x="60" y="4"/>
                    <a:pt x="58" y="1"/>
                    <a:pt x="57" y="1"/>
                  </a:cubicBezTo>
                  <a:cubicBezTo>
                    <a:pt x="57" y="0"/>
                    <a:pt x="57" y="1"/>
                    <a:pt x="57" y="1"/>
                  </a:cubicBezTo>
                  <a:cubicBezTo>
                    <a:pt x="56" y="1"/>
                    <a:pt x="54" y="2"/>
                    <a:pt x="54" y="2"/>
                  </a:cubicBezTo>
                  <a:cubicBezTo>
                    <a:pt x="54" y="2"/>
                    <a:pt x="52" y="3"/>
                    <a:pt x="52" y="4"/>
                  </a:cubicBezTo>
                  <a:cubicBezTo>
                    <a:pt x="52" y="4"/>
                    <a:pt x="51" y="4"/>
                    <a:pt x="51" y="4"/>
                  </a:cubicBezTo>
                  <a:cubicBezTo>
                    <a:pt x="51" y="4"/>
                    <a:pt x="50" y="4"/>
                    <a:pt x="49" y="4"/>
                  </a:cubicBezTo>
                  <a:cubicBezTo>
                    <a:pt x="48" y="3"/>
                    <a:pt x="47" y="4"/>
                    <a:pt x="46" y="4"/>
                  </a:cubicBezTo>
                  <a:cubicBezTo>
                    <a:pt x="46" y="5"/>
                    <a:pt x="46" y="4"/>
                    <a:pt x="46" y="4"/>
                  </a:cubicBezTo>
                  <a:cubicBezTo>
                    <a:pt x="46" y="4"/>
                    <a:pt x="45" y="4"/>
                    <a:pt x="44" y="3"/>
                  </a:cubicBezTo>
                  <a:cubicBezTo>
                    <a:pt x="44" y="3"/>
                    <a:pt x="43" y="3"/>
                    <a:pt x="41" y="2"/>
                  </a:cubicBezTo>
                  <a:cubicBezTo>
                    <a:pt x="40" y="2"/>
                    <a:pt x="39" y="2"/>
                    <a:pt x="38" y="2"/>
                  </a:cubicBezTo>
                  <a:cubicBezTo>
                    <a:pt x="36" y="2"/>
                    <a:pt x="35" y="2"/>
                    <a:pt x="35" y="2"/>
                  </a:cubicBezTo>
                  <a:cubicBezTo>
                    <a:pt x="34" y="2"/>
                    <a:pt x="33" y="2"/>
                    <a:pt x="32" y="2"/>
                  </a:cubicBezTo>
                  <a:cubicBezTo>
                    <a:pt x="32" y="2"/>
                    <a:pt x="31" y="3"/>
                    <a:pt x="31" y="3"/>
                  </a:cubicBezTo>
                  <a:cubicBezTo>
                    <a:pt x="30" y="3"/>
                    <a:pt x="30" y="3"/>
                    <a:pt x="30" y="3"/>
                  </a:cubicBezTo>
                  <a:cubicBezTo>
                    <a:pt x="30" y="3"/>
                    <a:pt x="29" y="2"/>
                    <a:pt x="29" y="2"/>
                  </a:cubicBezTo>
                  <a:cubicBezTo>
                    <a:pt x="29" y="1"/>
                    <a:pt x="28" y="1"/>
                    <a:pt x="27" y="2"/>
                  </a:cubicBezTo>
                  <a:cubicBezTo>
                    <a:pt x="27" y="2"/>
                    <a:pt x="26" y="2"/>
                    <a:pt x="25" y="2"/>
                  </a:cubicBezTo>
                  <a:cubicBezTo>
                    <a:pt x="25" y="2"/>
                    <a:pt x="24" y="2"/>
                    <a:pt x="24" y="2"/>
                  </a:cubicBezTo>
                  <a:cubicBezTo>
                    <a:pt x="24" y="2"/>
                    <a:pt x="23" y="2"/>
                    <a:pt x="23" y="2"/>
                  </a:cubicBezTo>
                  <a:cubicBezTo>
                    <a:pt x="23" y="1"/>
                    <a:pt x="17" y="1"/>
                    <a:pt x="16" y="1"/>
                  </a:cubicBezTo>
                  <a:cubicBezTo>
                    <a:pt x="15" y="2"/>
                    <a:pt x="14" y="2"/>
                    <a:pt x="14" y="2"/>
                  </a:cubicBezTo>
                  <a:cubicBezTo>
                    <a:pt x="13" y="2"/>
                    <a:pt x="9" y="4"/>
                    <a:pt x="8" y="4"/>
                  </a:cubicBezTo>
                  <a:cubicBezTo>
                    <a:pt x="7" y="4"/>
                    <a:pt x="4" y="5"/>
                    <a:pt x="4" y="6"/>
                  </a:cubicBezTo>
                  <a:cubicBezTo>
                    <a:pt x="3" y="6"/>
                    <a:pt x="3" y="6"/>
                    <a:pt x="3" y="7"/>
                  </a:cubicBezTo>
                  <a:cubicBezTo>
                    <a:pt x="3" y="7"/>
                    <a:pt x="3" y="7"/>
                    <a:pt x="3" y="7"/>
                  </a:cubicBezTo>
                  <a:cubicBezTo>
                    <a:pt x="1" y="8"/>
                    <a:pt x="1" y="8"/>
                    <a:pt x="1" y="8"/>
                  </a:cubicBezTo>
                  <a:cubicBezTo>
                    <a:pt x="1" y="8"/>
                    <a:pt x="1" y="8"/>
                    <a:pt x="1" y="9"/>
                  </a:cubicBezTo>
                  <a:cubicBezTo>
                    <a:pt x="0" y="9"/>
                    <a:pt x="0" y="13"/>
                    <a:pt x="1" y="14"/>
                  </a:cubicBezTo>
                  <a:cubicBezTo>
                    <a:pt x="1" y="16"/>
                    <a:pt x="4" y="21"/>
                    <a:pt x="4" y="24"/>
                  </a:cubicBezTo>
                  <a:cubicBezTo>
                    <a:pt x="3" y="25"/>
                    <a:pt x="3" y="25"/>
                    <a:pt x="3" y="26"/>
                  </a:cubicBezTo>
                  <a:cubicBezTo>
                    <a:pt x="4" y="26"/>
                    <a:pt x="5" y="26"/>
                    <a:pt x="5" y="26"/>
                  </a:cubicBezTo>
                  <a:cubicBezTo>
                    <a:pt x="6" y="26"/>
                    <a:pt x="14" y="29"/>
                    <a:pt x="14" y="29"/>
                  </a:cubicBezTo>
                  <a:cubicBezTo>
                    <a:pt x="14" y="29"/>
                    <a:pt x="14" y="29"/>
                    <a:pt x="15" y="30"/>
                  </a:cubicBezTo>
                  <a:cubicBezTo>
                    <a:pt x="15" y="30"/>
                    <a:pt x="15" y="30"/>
                    <a:pt x="16" y="30"/>
                  </a:cubicBezTo>
                  <a:cubicBezTo>
                    <a:pt x="16" y="30"/>
                    <a:pt x="17" y="29"/>
                    <a:pt x="17" y="29"/>
                  </a:cubicBezTo>
                  <a:cubicBezTo>
                    <a:pt x="18" y="29"/>
                    <a:pt x="23" y="29"/>
                    <a:pt x="23" y="29"/>
                  </a:cubicBezTo>
                  <a:cubicBezTo>
                    <a:pt x="23" y="29"/>
                    <a:pt x="23" y="29"/>
                    <a:pt x="23" y="30"/>
                  </a:cubicBezTo>
                  <a:cubicBezTo>
                    <a:pt x="23" y="30"/>
                    <a:pt x="24" y="31"/>
                    <a:pt x="24" y="32"/>
                  </a:cubicBezTo>
                  <a:cubicBezTo>
                    <a:pt x="24" y="32"/>
                    <a:pt x="27" y="35"/>
                    <a:pt x="27" y="35"/>
                  </a:cubicBezTo>
                  <a:cubicBezTo>
                    <a:pt x="27" y="35"/>
                    <a:pt x="27" y="35"/>
                    <a:pt x="26" y="36"/>
                  </a:cubicBezTo>
                  <a:cubicBezTo>
                    <a:pt x="26" y="36"/>
                    <a:pt x="25" y="36"/>
                    <a:pt x="25" y="37"/>
                  </a:cubicBezTo>
                  <a:cubicBezTo>
                    <a:pt x="25" y="37"/>
                    <a:pt x="25" y="41"/>
                    <a:pt x="26" y="44"/>
                  </a:cubicBezTo>
                  <a:cubicBezTo>
                    <a:pt x="26" y="44"/>
                    <a:pt x="27" y="44"/>
                    <a:pt x="28" y="43"/>
                  </a:cubicBezTo>
                  <a:cubicBezTo>
                    <a:pt x="28" y="43"/>
                    <a:pt x="28" y="43"/>
                    <a:pt x="29" y="43"/>
                  </a:cubicBezTo>
                  <a:cubicBezTo>
                    <a:pt x="30" y="44"/>
                    <a:pt x="33" y="46"/>
                    <a:pt x="33" y="46"/>
                  </a:cubicBezTo>
                  <a:cubicBezTo>
                    <a:pt x="34" y="46"/>
                    <a:pt x="35" y="46"/>
                    <a:pt x="35" y="47"/>
                  </a:cubicBezTo>
                  <a:cubicBezTo>
                    <a:pt x="35" y="48"/>
                    <a:pt x="36" y="50"/>
                    <a:pt x="36" y="52"/>
                  </a:cubicBezTo>
                  <a:cubicBezTo>
                    <a:pt x="38" y="52"/>
                    <a:pt x="41" y="52"/>
                    <a:pt x="42" y="52"/>
                  </a:cubicBezTo>
                  <a:cubicBezTo>
                    <a:pt x="43" y="52"/>
                    <a:pt x="43" y="52"/>
                    <a:pt x="47" y="5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6" name="Freeform 855">
              <a:extLst>
                <a:ext uri="{FF2B5EF4-FFF2-40B4-BE49-F238E27FC236}">
                  <a16:creationId xmlns="" xmlns:a16="http://schemas.microsoft.com/office/drawing/2014/main" id="{CCCA8E1D-628D-4E30-BAAF-C158A1090CE5}"/>
                </a:ext>
              </a:extLst>
            </p:cNvPr>
            <p:cNvSpPr>
              <a:spLocks/>
            </p:cNvSpPr>
            <p:nvPr/>
          </p:nvSpPr>
          <p:spPr bwMode="auto">
            <a:xfrm>
              <a:off x="3273861" y="2228124"/>
              <a:ext cx="112213" cy="52218"/>
            </a:xfrm>
            <a:custGeom>
              <a:avLst/>
              <a:gdLst>
                <a:gd name="T0" fmla="*/ 85 w 108"/>
                <a:gd name="T1" fmla="*/ 51 h 51"/>
                <a:gd name="T2" fmla="*/ 89 w 108"/>
                <a:gd name="T3" fmla="*/ 48 h 51"/>
                <a:gd name="T4" fmla="*/ 98 w 108"/>
                <a:gd name="T5" fmla="*/ 47 h 51"/>
                <a:gd name="T6" fmla="*/ 100 w 108"/>
                <a:gd name="T7" fmla="*/ 45 h 51"/>
                <a:gd name="T8" fmla="*/ 103 w 108"/>
                <a:gd name="T9" fmla="*/ 42 h 51"/>
                <a:gd name="T10" fmla="*/ 107 w 108"/>
                <a:gd name="T11" fmla="*/ 41 h 51"/>
                <a:gd name="T12" fmla="*/ 107 w 108"/>
                <a:gd name="T13" fmla="*/ 38 h 51"/>
                <a:gd name="T14" fmla="*/ 104 w 108"/>
                <a:gd name="T15" fmla="*/ 27 h 51"/>
                <a:gd name="T16" fmla="*/ 100 w 108"/>
                <a:gd name="T17" fmla="*/ 26 h 51"/>
                <a:gd name="T18" fmla="*/ 101 w 108"/>
                <a:gd name="T19" fmla="*/ 23 h 51"/>
                <a:gd name="T20" fmla="*/ 101 w 108"/>
                <a:gd name="T21" fmla="*/ 20 h 51"/>
                <a:gd name="T22" fmla="*/ 101 w 108"/>
                <a:gd name="T23" fmla="*/ 15 h 51"/>
                <a:gd name="T24" fmla="*/ 96 w 108"/>
                <a:gd name="T25" fmla="*/ 12 h 51"/>
                <a:gd name="T26" fmla="*/ 94 w 108"/>
                <a:gd name="T27" fmla="*/ 12 h 51"/>
                <a:gd name="T28" fmla="*/ 90 w 108"/>
                <a:gd name="T29" fmla="*/ 10 h 51"/>
                <a:gd name="T30" fmla="*/ 87 w 108"/>
                <a:gd name="T31" fmla="*/ 10 h 51"/>
                <a:gd name="T32" fmla="*/ 85 w 108"/>
                <a:gd name="T33" fmla="*/ 11 h 51"/>
                <a:gd name="T34" fmla="*/ 82 w 108"/>
                <a:gd name="T35" fmla="*/ 12 h 51"/>
                <a:gd name="T36" fmla="*/ 80 w 108"/>
                <a:gd name="T37" fmla="*/ 10 h 51"/>
                <a:gd name="T38" fmla="*/ 77 w 108"/>
                <a:gd name="T39" fmla="*/ 7 h 51"/>
                <a:gd name="T40" fmla="*/ 75 w 108"/>
                <a:gd name="T41" fmla="*/ 5 h 51"/>
                <a:gd name="T42" fmla="*/ 74 w 108"/>
                <a:gd name="T43" fmla="*/ 5 h 51"/>
                <a:gd name="T44" fmla="*/ 69 w 108"/>
                <a:gd name="T45" fmla="*/ 2 h 51"/>
                <a:gd name="T46" fmla="*/ 67 w 108"/>
                <a:gd name="T47" fmla="*/ 1 h 51"/>
                <a:gd name="T48" fmla="*/ 64 w 108"/>
                <a:gd name="T49" fmla="*/ 1 h 51"/>
                <a:gd name="T50" fmla="*/ 61 w 108"/>
                <a:gd name="T51" fmla="*/ 0 h 51"/>
                <a:gd name="T52" fmla="*/ 60 w 108"/>
                <a:gd name="T53" fmla="*/ 1 h 51"/>
                <a:gd name="T54" fmla="*/ 54 w 108"/>
                <a:gd name="T55" fmla="*/ 2 h 51"/>
                <a:gd name="T56" fmla="*/ 50 w 108"/>
                <a:gd name="T57" fmla="*/ 4 h 51"/>
                <a:gd name="T58" fmla="*/ 51 w 108"/>
                <a:gd name="T59" fmla="*/ 17 h 51"/>
                <a:gd name="T60" fmla="*/ 34 w 108"/>
                <a:gd name="T61" fmla="*/ 18 h 51"/>
                <a:gd name="T62" fmla="*/ 26 w 108"/>
                <a:gd name="T63" fmla="*/ 10 h 51"/>
                <a:gd name="T64" fmla="*/ 10 w 108"/>
                <a:gd name="T65" fmla="*/ 11 h 51"/>
                <a:gd name="T66" fmla="*/ 5 w 108"/>
                <a:gd name="T67" fmla="*/ 23 h 51"/>
                <a:gd name="T68" fmla="*/ 1 w 108"/>
                <a:gd name="T69" fmla="*/ 35 h 51"/>
                <a:gd name="T70" fmla="*/ 1 w 108"/>
                <a:gd name="T71" fmla="*/ 42 h 51"/>
                <a:gd name="T72" fmla="*/ 4 w 108"/>
                <a:gd name="T73" fmla="*/ 41 h 51"/>
                <a:gd name="T74" fmla="*/ 5 w 108"/>
                <a:gd name="T75" fmla="*/ 40 h 51"/>
                <a:gd name="T76" fmla="*/ 15 w 108"/>
                <a:gd name="T77" fmla="*/ 36 h 51"/>
                <a:gd name="T78" fmla="*/ 24 w 108"/>
                <a:gd name="T79" fmla="*/ 36 h 51"/>
                <a:gd name="T80" fmla="*/ 26 w 108"/>
                <a:gd name="T81" fmla="*/ 36 h 51"/>
                <a:gd name="T82" fmla="*/ 30 w 108"/>
                <a:gd name="T83" fmla="*/ 36 h 51"/>
                <a:gd name="T84" fmla="*/ 32 w 108"/>
                <a:gd name="T85" fmla="*/ 37 h 51"/>
                <a:gd name="T86" fmla="*/ 36 w 108"/>
                <a:gd name="T87" fmla="*/ 36 h 51"/>
                <a:gd name="T88" fmla="*/ 42 w 108"/>
                <a:gd name="T89" fmla="*/ 36 h 51"/>
                <a:gd name="T90" fmla="*/ 47 w 108"/>
                <a:gd name="T91" fmla="*/ 38 h 51"/>
                <a:gd name="T92" fmla="*/ 50 w 108"/>
                <a:gd name="T93" fmla="*/ 38 h 51"/>
                <a:gd name="T94" fmla="*/ 53 w 108"/>
                <a:gd name="T95" fmla="*/ 38 h 51"/>
                <a:gd name="T96" fmla="*/ 58 w 108"/>
                <a:gd name="T97" fmla="*/ 35 h 51"/>
                <a:gd name="T98" fmla="*/ 61 w 108"/>
                <a:gd name="T99" fmla="*/ 39 h 51"/>
                <a:gd name="T100" fmla="*/ 62 w 108"/>
                <a:gd name="T101" fmla="*/ 40 h 51"/>
                <a:gd name="T102" fmla="*/ 65 w 108"/>
                <a:gd name="T103" fmla="*/ 40 h 51"/>
                <a:gd name="T104" fmla="*/ 70 w 108"/>
                <a:gd name="T105" fmla="*/ 41 h 51"/>
                <a:gd name="T106" fmla="*/ 73 w 108"/>
                <a:gd name="T107" fmla="*/ 44 h 51"/>
                <a:gd name="T108" fmla="*/ 78 w 108"/>
                <a:gd name="T109" fmla="*/ 47 h 51"/>
                <a:gd name="T110" fmla="*/ 81 w 108"/>
                <a:gd name="T111" fmla="*/ 50 h 51"/>
                <a:gd name="T112" fmla="*/ 84 w 108"/>
                <a:gd name="T11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 h="51">
                  <a:moveTo>
                    <a:pt x="84" y="51"/>
                  </a:moveTo>
                  <a:cubicBezTo>
                    <a:pt x="84" y="51"/>
                    <a:pt x="85" y="51"/>
                    <a:pt x="85" y="51"/>
                  </a:cubicBezTo>
                  <a:cubicBezTo>
                    <a:pt x="86" y="51"/>
                    <a:pt x="87" y="50"/>
                    <a:pt x="88" y="50"/>
                  </a:cubicBezTo>
                  <a:cubicBezTo>
                    <a:pt x="88" y="49"/>
                    <a:pt x="89" y="48"/>
                    <a:pt x="89" y="48"/>
                  </a:cubicBezTo>
                  <a:cubicBezTo>
                    <a:pt x="89" y="48"/>
                    <a:pt x="89" y="47"/>
                    <a:pt x="90" y="48"/>
                  </a:cubicBezTo>
                  <a:cubicBezTo>
                    <a:pt x="90" y="48"/>
                    <a:pt x="98" y="47"/>
                    <a:pt x="98" y="47"/>
                  </a:cubicBezTo>
                  <a:cubicBezTo>
                    <a:pt x="98" y="47"/>
                    <a:pt x="99" y="48"/>
                    <a:pt x="99" y="47"/>
                  </a:cubicBezTo>
                  <a:cubicBezTo>
                    <a:pt x="99" y="46"/>
                    <a:pt x="99" y="45"/>
                    <a:pt x="100" y="45"/>
                  </a:cubicBezTo>
                  <a:cubicBezTo>
                    <a:pt x="100" y="45"/>
                    <a:pt x="101" y="44"/>
                    <a:pt x="101" y="44"/>
                  </a:cubicBezTo>
                  <a:cubicBezTo>
                    <a:pt x="101" y="44"/>
                    <a:pt x="103" y="42"/>
                    <a:pt x="103" y="42"/>
                  </a:cubicBezTo>
                  <a:cubicBezTo>
                    <a:pt x="103" y="42"/>
                    <a:pt x="104" y="41"/>
                    <a:pt x="104" y="41"/>
                  </a:cubicBezTo>
                  <a:cubicBezTo>
                    <a:pt x="104" y="41"/>
                    <a:pt x="106" y="41"/>
                    <a:pt x="107" y="41"/>
                  </a:cubicBezTo>
                  <a:cubicBezTo>
                    <a:pt x="107" y="41"/>
                    <a:pt x="107" y="41"/>
                    <a:pt x="107" y="41"/>
                  </a:cubicBezTo>
                  <a:cubicBezTo>
                    <a:pt x="107" y="40"/>
                    <a:pt x="107" y="39"/>
                    <a:pt x="107" y="38"/>
                  </a:cubicBezTo>
                  <a:cubicBezTo>
                    <a:pt x="108" y="37"/>
                    <a:pt x="107" y="35"/>
                    <a:pt x="106" y="33"/>
                  </a:cubicBezTo>
                  <a:cubicBezTo>
                    <a:pt x="105" y="32"/>
                    <a:pt x="104" y="28"/>
                    <a:pt x="104" y="27"/>
                  </a:cubicBezTo>
                  <a:cubicBezTo>
                    <a:pt x="104" y="27"/>
                    <a:pt x="103" y="26"/>
                    <a:pt x="102" y="26"/>
                  </a:cubicBezTo>
                  <a:cubicBezTo>
                    <a:pt x="102" y="26"/>
                    <a:pt x="101" y="25"/>
                    <a:pt x="100" y="26"/>
                  </a:cubicBezTo>
                  <a:cubicBezTo>
                    <a:pt x="99" y="26"/>
                    <a:pt x="99" y="26"/>
                    <a:pt x="99" y="25"/>
                  </a:cubicBezTo>
                  <a:cubicBezTo>
                    <a:pt x="100" y="25"/>
                    <a:pt x="100" y="24"/>
                    <a:pt x="101" y="23"/>
                  </a:cubicBezTo>
                  <a:cubicBezTo>
                    <a:pt x="101" y="23"/>
                    <a:pt x="101" y="22"/>
                    <a:pt x="100" y="21"/>
                  </a:cubicBezTo>
                  <a:cubicBezTo>
                    <a:pt x="100" y="21"/>
                    <a:pt x="100" y="20"/>
                    <a:pt x="101" y="20"/>
                  </a:cubicBezTo>
                  <a:cubicBezTo>
                    <a:pt x="101" y="19"/>
                    <a:pt x="102" y="17"/>
                    <a:pt x="102" y="17"/>
                  </a:cubicBezTo>
                  <a:cubicBezTo>
                    <a:pt x="102" y="16"/>
                    <a:pt x="101" y="16"/>
                    <a:pt x="101" y="15"/>
                  </a:cubicBezTo>
                  <a:cubicBezTo>
                    <a:pt x="100" y="15"/>
                    <a:pt x="99" y="14"/>
                    <a:pt x="99" y="14"/>
                  </a:cubicBezTo>
                  <a:cubicBezTo>
                    <a:pt x="98" y="14"/>
                    <a:pt x="96" y="12"/>
                    <a:pt x="96" y="12"/>
                  </a:cubicBezTo>
                  <a:cubicBezTo>
                    <a:pt x="95" y="12"/>
                    <a:pt x="95" y="11"/>
                    <a:pt x="95" y="11"/>
                  </a:cubicBezTo>
                  <a:cubicBezTo>
                    <a:pt x="95" y="12"/>
                    <a:pt x="94" y="12"/>
                    <a:pt x="94" y="12"/>
                  </a:cubicBezTo>
                  <a:cubicBezTo>
                    <a:pt x="94" y="12"/>
                    <a:pt x="92" y="11"/>
                    <a:pt x="91" y="11"/>
                  </a:cubicBezTo>
                  <a:cubicBezTo>
                    <a:pt x="91" y="11"/>
                    <a:pt x="91" y="11"/>
                    <a:pt x="90" y="10"/>
                  </a:cubicBezTo>
                  <a:cubicBezTo>
                    <a:pt x="90" y="10"/>
                    <a:pt x="89" y="10"/>
                    <a:pt x="88" y="9"/>
                  </a:cubicBezTo>
                  <a:cubicBezTo>
                    <a:pt x="88" y="9"/>
                    <a:pt x="87" y="10"/>
                    <a:pt x="87" y="10"/>
                  </a:cubicBezTo>
                  <a:cubicBezTo>
                    <a:pt x="87" y="10"/>
                    <a:pt x="86" y="10"/>
                    <a:pt x="86" y="10"/>
                  </a:cubicBezTo>
                  <a:cubicBezTo>
                    <a:pt x="86" y="10"/>
                    <a:pt x="85" y="11"/>
                    <a:pt x="85" y="11"/>
                  </a:cubicBezTo>
                  <a:cubicBezTo>
                    <a:pt x="85" y="11"/>
                    <a:pt x="84" y="11"/>
                    <a:pt x="84" y="12"/>
                  </a:cubicBezTo>
                  <a:cubicBezTo>
                    <a:pt x="83" y="12"/>
                    <a:pt x="83" y="12"/>
                    <a:pt x="82" y="12"/>
                  </a:cubicBezTo>
                  <a:cubicBezTo>
                    <a:pt x="82" y="12"/>
                    <a:pt x="82" y="11"/>
                    <a:pt x="81" y="11"/>
                  </a:cubicBezTo>
                  <a:cubicBezTo>
                    <a:pt x="81" y="10"/>
                    <a:pt x="81" y="10"/>
                    <a:pt x="80" y="10"/>
                  </a:cubicBezTo>
                  <a:cubicBezTo>
                    <a:pt x="80" y="10"/>
                    <a:pt x="79" y="10"/>
                    <a:pt x="79" y="10"/>
                  </a:cubicBezTo>
                  <a:cubicBezTo>
                    <a:pt x="79" y="9"/>
                    <a:pt x="78" y="8"/>
                    <a:pt x="77" y="7"/>
                  </a:cubicBezTo>
                  <a:cubicBezTo>
                    <a:pt x="77" y="7"/>
                    <a:pt x="76" y="6"/>
                    <a:pt x="75" y="6"/>
                  </a:cubicBezTo>
                  <a:cubicBezTo>
                    <a:pt x="75" y="6"/>
                    <a:pt x="75" y="6"/>
                    <a:pt x="75" y="5"/>
                  </a:cubicBezTo>
                  <a:cubicBezTo>
                    <a:pt x="76" y="5"/>
                    <a:pt x="75" y="5"/>
                    <a:pt x="75" y="5"/>
                  </a:cubicBezTo>
                  <a:cubicBezTo>
                    <a:pt x="75" y="5"/>
                    <a:pt x="74" y="5"/>
                    <a:pt x="74" y="5"/>
                  </a:cubicBezTo>
                  <a:cubicBezTo>
                    <a:pt x="73" y="5"/>
                    <a:pt x="73" y="4"/>
                    <a:pt x="73" y="4"/>
                  </a:cubicBezTo>
                  <a:cubicBezTo>
                    <a:pt x="73" y="4"/>
                    <a:pt x="69" y="3"/>
                    <a:pt x="69" y="2"/>
                  </a:cubicBezTo>
                  <a:cubicBezTo>
                    <a:pt x="68" y="2"/>
                    <a:pt x="68" y="2"/>
                    <a:pt x="67" y="2"/>
                  </a:cubicBezTo>
                  <a:cubicBezTo>
                    <a:pt x="67" y="2"/>
                    <a:pt x="67" y="2"/>
                    <a:pt x="67" y="1"/>
                  </a:cubicBezTo>
                  <a:cubicBezTo>
                    <a:pt x="67" y="1"/>
                    <a:pt x="66" y="1"/>
                    <a:pt x="66" y="1"/>
                  </a:cubicBezTo>
                  <a:cubicBezTo>
                    <a:pt x="66" y="1"/>
                    <a:pt x="64" y="1"/>
                    <a:pt x="64" y="1"/>
                  </a:cubicBezTo>
                  <a:cubicBezTo>
                    <a:pt x="63" y="2"/>
                    <a:pt x="63" y="1"/>
                    <a:pt x="63" y="1"/>
                  </a:cubicBezTo>
                  <a:cubicBezTo>
                    <a:pt x="63" y="1"/>
                    <a:pt x="62" y="0"/>
                    <a:pt x="61" y="0"/>
                  </a:cubicBezTo>
                  <a:cubicBezTo>
                    <a:pt x="61" y="0"/>
                    <a:pt x="61" y="0"/>
                    <a:pt x="61" y="0"/>
                  </a:cubicBezTo>
                  <a:cubicBezTo>
                    <a:pt x="61" y="0"/>
                    <a:pt x="60" y="1"/>
                    <a:pt x="60" y="1"/>
                  </a:cubicBezTo>
                  <a:cubicBezTo>
                    <a:pt x="59" y="1"/>
                    <a:pt x="57" y="2"/>
                    <a:pt x="56" y="2"/>
                  </a:cubicBezTo>
                  <a:cubicBezTo>
                    <a:pt x="56" y="2"/>
                    <a:pt x="54" y="3"/>
                    <a:pt x="54" y="2"/>
                  </a:cubicBezTo>
                  <a:cubicBezTo>
                    <a:pt x="54" y="2"/>
                    <a:pt x="53" y="3"/>
                    <a:pt x="53" y="3"/>
                  </a:cubicBezTo>
                  <a:cubicBezTo>
                    <a:pt x="50" y="4"/>
                    <a:pt x="50" y="4"/>
                    <a:pt x="50" y="4"/>
                  </a:cubicBezTo>
                  <a:cubicBezTo>
                    <a:pt x="50" y="5"/>
                    <a:pt x="50" y="7"/>
                    <a:pt x="50" y="8"/>
                  </a:cubicBezTo>
                  <a:cubicBezTo>
                    <a:pt x="51" y="11"/>
                    <a:pt x="52" y="15"/>
                    <a:pt x="51" y="17"/>
                  </a:cubicBezTo>
                  <a:cubicBezTo>
                    <a:pt x="50" y="18"/>
                    <a:pt x="45" y="24"/>
                    <a:pt x="41" y="23"/>
                  </a:cubicBezTo>
                  <a:cubicBezTo>
                    <a:pt x="36" y="23"/>
                    <a:pt x="35" y="21"/>
                    <a:pt x="34" y="18"/>
                  </a:cubicBezTo>
                  <a:cubicBezTo>
                    <a:pt x="33" y="15"/>
                    <a:pt x="31" y="14"/>
                    <a:pt x="31" y="14"/>
                  </a:cubicBezTo>
                  <a:cubicBezTo>
                    <a:pt x="30" y="14"/>
                    <a:pt x="27" y="11"/>
                    <a:pt x="26" y="10"/>
                  </a:cubicBezTo>
                  <a:cubicBezTo>
                    <a:pt x="26" y="10"/>
                    <a:pt x="24" y="8"/>
                    <a:pt x="21" y="8"/>
                  </a:cubicBezTo>
                  <a:cubicBezTo>
                    <a:pt x="17" y="9"/>
                    <a:pt x="12" y="10"/>
                    <a:pt x="10" y="11"/>
                  </a:cubicBezTo>
                  <a:cubicBezTo>
                    <a:pt x="9" y="13"/>
                    <a:pt x="7" y="17"/>
                    <a:pt x="7" y="18"/>
                  </a:cubicBezTo>
                  <a:cubicBezTo>
                    <a:pt x="7" y="19"/>
                    <a:pt x="7" y="22"/>
                    <a:pt x="5" y="23"/>
                  </a:cubicBezTo>
                  <a:cubicBezTo>
                    <a:pt x="3" y="24"/>
                    <a:pt x="1" y="27"/>
                    <a:pt x="1" y="29"/>
                  </a:cubicBezTo>
                  <a:cubicBezTo>
                    <a:pt x="2" y="32"/>
                    <a:pt x="2" y="36"/>
                    <a:pt x="1" y="35"/>
                  </a:cubicBezTo>
                  <a:cubicBezTo>
                    <a:pt x="1" y="34"/>
                    <a:pt x="0" y="34"/>
                    <a:pt x="0" y="36"/>
                  </a:cubicBezTo>
                  <a:cubicBezTo>
                    <a:pt x="1" y="38"/>
                    <a:pt x="1" y="42"/>
                    <a:pt x="1" y="42"/>
                  </a:cubicBezTo>
                  <a:cubicBezTo>
                    <a:pt x="1" y="42"/>
                    <a:pt x="2" y="42"/>
                    <a:pt x="2" y="42"/>
                  </a:cubicBezTo>
                  <a:cubicBezTo>
                    <a:pt x="4" y="41"/>
                    <a:pt x="4" y="41"/>
                    <a:pt x="4" y="41"/>
                  </a:cubicBezTo>
                  <a:cubicBezTo>
                    <a:pt x="4" y="41"/>
                    <a:pt x="4" y="41"/>
                    <a:pt x="4" y="41"/>
                  </a:cubicBezTo>
                  <a:cubicBezTo>
                    <a:pt x="4" y="40"/>
                    <a:pt x="4" y="40"/>
                    <a:pt x="5" y="40"/>
                  </a:cubicBezTo>
                  <a:cubicBezTo>
                    <a:pt x="5" y="39"/>
                    <a:pt x="8" y="38"/>
                    <a:pt x="9" y="38"/>
                  </a:cubicBezTo>
                  <a:cubicBezTo>
                    <a:pt x="10" y="38"/>
                    <a:pt x="14" y="36"/>
                    <a:pt x="15" y="36"/>
                  </a:cubicBezTo>
                  <a:cubicBezTo>
                    <a:pt x="15" y="36"/>
                    <a:pt x="16" y="36"/>
                    <a:pt x="17" y="35"/>
                  </a:cubicBezTo>
                  <a:cubicBezTo>
                    <a:pt x="18" y="35"/>
                    <a:pt x="24" y="35"/>
                    <a:pt x="24" y="36"/>
                  </a:cubicBezTo>
                  <a:cubicBezTo>
                    <a:pt x="24" y="36"/>
                    <a:pt x="25" y="36"/>
                    <a:pt x="25" y="36"/>
                  </a:cubicBezTo>
                  <a:cubicBezTo>
                    <a:pt x="25" y="36"/>
                    <a:pt x="26" y="36"/>
                    <a:pt x="26" y="36"/>
                  </a:cubicBezTo>
                  <a:cubicBezTo>
                    <a:pt x="27" y="36"/>
                    <a:pt x="28" y="36"/>
                    <a:pt x="28" y="36"/>
                  </a:cubicBezTo>
                  <a:cubicBezTo>
                    <a:pt x="29" y="35"/>
                    <a:pt x="30" y="35"/>
                    <a:pt x="30" y="36"/>
                  </a:cubicBezTo>
                  <a:cubicBezTo>
                    <a:pt x="30" y="36"/>
                    <a:pt x="31" y="37"/>
                    <a:pt x="31" y="37"/>
                  </a:cubicBezTo>
                  <a:cubicBezTo>
                    <a:pt x="31" y="37"/>
                    <a:pt x="31" y="37"/>
                    <a:pt x="32" y="37"/>
                  </a:cubicBezTo>
                  <a:cubicBezTo>
                    <a:pt x="32" y="37"/>
                    <a:pt x="33" y="36"/>
                    <a:pt x="33" y="36"/>
                  </a:cubicBezTo>
                  <a:cubicBezTo>
                    <a:pt x="34" y="36"/>
                    <a:pt x="35" y="36"/>
                    <a:pt x="36" y="36"/>
                  </a:cubicBezTo>
                  <a:cubicBezTo>
                    <a:pt x="36" y="36"/>
                    <a:pt x="37" y="36"/>
                    <a:pt x="39" y="36"/>
                  </a:cubicBezTo>
                  <a:cubicBezTo>
                    <a:pt x="40" y="36"/>
                    <a:pt x="41" y="36"/>
                    <a:pt x="42" y="36"/>
                  </a:cubicBezTo>
                  <a:cubicBezTo>
                    <a:pt x="44" y="37"/>
                    <a:pt x="45" y="37"/>
                    <a:pt x="45" y="37"/>
                  </a:cubicBezTo>
                  <a:cubicBezTo>
                    <a:pt x="46" y="38"/>
                    <a:pt x="47" y="38"/>
                    <a:pt x="47" y="38"/>
                  </a:cubicBezTo>
                  <a:cubicBezTo>
                    <a:pt x="47" y="38"/>
                    <a:pt x="47" y="39"/>
                    <a:pt x="47" y="38"/>
                  </a:cubicBezTo>
                  <a:cubicBezTo>
                    <a:pt x="48" y="38"/>
                    <a:pt x="49" y="37"/>
                    <a:pt x="50" y="38"/>
                  </a:cubicBezTo>
                  <a:cubicBezTo>
                    <a:pt x="51" y="38"/>
                    <a:pt x="52" y="38"/>
                    <a:pt x="52" y="38"/>
                  </a:cubicBezTo>
                  <a:cubicBezTo>
                    <a:pt x="52" y="38"/>
                    <a:pt x="53" y="38"/>
                    <a:pt x="53" y="38"/>
                  </a:cubicBezTo>
                  <a:cubicBezTo>
                    <a:pt x="53" y="37"/>
                    <a:pt x="55" y="36"/>
                    <a:pt x="55" y="36"/>
                  </a:cubicBezTo>
                  <a:cubicBezTo>
                    <a:pt x="55" y="36"/>
                    <a:pt x="57" y="35"/>
                    <a:pt x="58" y="35"/>
                  </a:cubicBezTo>
                  <a:cubicBezTo>
                    <a:pt x="58" y="35"/>
                    <a:pt x="58" y="34"/>
                    <a:pt x="58" y="35"/>
                  </a:cubicBezTo>
                  <a:cubicBezTo>
                    <a:pt x="59" y="35"/>
                    <a:pt x="61" y="38"/>
                    <a:pt x="61" y="39"/>
                  </a:cubicBezTo>
                  <a:cubicBezTo>
                    <a:pt x="61" y="39"/>
                    <a:pt x="62" y="40"/>
                    <a:pt x="62" y="40"/>
                  </a:cubicBezTo>
                  <a:cubicBezTo>
                    <a:pt x="62" y="40"/>
                    <a:pt x="62" y="40"/>
                    <a:pt x="62" y="40"/>
                  </a:cubicBezTo>
                  <a:cubicBezTo>
                    <a:pt x="63" y="40"/>
                    <a:pt x="64" y="40"/>
                    <a:pt x="64" y="40"/>
                  </a:cubicBezTo>
                  <a:cubicBezTo>
                    <a:pt x="64" y="40"/>
                    <a:pt x="65" y="40"/>
                    <a:pt x="65" y="40"/>
                  </a:cubicBezTo>
                  <a:cubicBezTo>
                    <a:pt x="66" y="40"/>
                    <a:pt x="68" y="40"/>
                    <a:pt x="68" y="40"/>
                  </a:cubicBezTo>
                  <a:cubicBezTo>
                    <a:pt x="68" y="40"/>
                    <a:pt x="69" y="40"/>
                    <a:pt x="70" y="41"/>
                  </a:cubicBezTo>
                  <a:cubicBezTo>
                    <a:pt x="70" y="42"/>
                    <a:pt x="72" y="43"/>
                    <a:pt x="72" y="43"/>
                  </a:cubicBezTo>
                  <a:cubicBezTo>
                    <a:pt x="72" y="43"/>
                    <a:pt x="73" y="44"/>
                    <a:pt x="73" y="44"/>
                  </a:cubicBezTo>
                  <a:cubicBezTo>
                    <a:pt x="74" y="44"/>
                    <a:pt x="76" y="45"/>
                    <a:pt x="76" y="45"/>
                  </a:cubicBezTo>
                  <a:cubicBezTo>
                    <a:pt x="76" y="45"/>
                    <a:pt x="77" y="47"/>
                    <a:pt x="78" y="47"/>
                  </a:cubicBezTo>
                  <a:cubicBezTo>
                    <a:pt x="78" y="47"/>
                    <a:pt x="79" y="49"/>
                    <a:pt x="80" y="49"/>
                  </a:cubicBezTo>
                  <a:cubicBezTo>
                    <a:pt x="80" y="49"/>
                    <a:pt x="81" y="50"/>
                    <a:pt x="81" y="50"/>
                  </a:cubicBezTo>
                  <a:cubicBezTo>
                    <a:pt x="81" y="50"/>
                    <a:pt x="83" y="51"/>
                    <a:pt x="83" y="51"/>
                  </a:cubicBezTo>
                  <a:cubicBezTo>
                    <a:pt x="83" y="51"/>
                    <a:pt x="84" y="51"/>
                    <a:pt x="84" y="5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7" name="Freeform 856">
              <a:extLst>
                <a:ext uri="{FF2B5EF4-FFF2-40B4-BE49-F238E27FC236}">
                  <a16:creationId xmlns="" xmlns:a16="http://schemas.microsoft.com/office/drawing/2014/main" id="{7A0A5F24-7ED7-4EAE-B948-E16017F9B4C2}"/>
                </a:ext>
              </a:extLst>
            </p:cNvPr>
            <p:cNvSpPr>
              <a:spLocks/>
            </p:cNvSpPr>
            <p:nvPr/>
          </p:nvSpPr>
          <p:spPr bwMode="auto">
            <a:xfrm>
              <a:off x="3287193" y="2214792"/>
              <a:ext cx="25554" cy="16666"/>
            </a:xfrm>
            <a:custGeom>
              <a:avLst/>
              <a:gdLst>
                <a:gd name="T0" fmla="*/ 2 w 24"/>
                <a:gd name="T1" fmla="*/ 8 h 16"/>
                <a:gd name="T2" fmla="*/ 3 w 24"/>
                <a:gd name="T3" fmla="*/ 13 h 16"/>
                <a:gd name="T4" fmla="*/ 3 w 24"/>
                <a:gd name="T5" fmla="*/ 15 h 16"/>
                <a:gd name="T6" fmla="*/ 5 w 24"/>
                <a:gd name="T7" fmla="*/ 14 h 16"/>
                <a:gd name="T8" fmla="*/ 8 w 24"/>
                <a:gd name="T9" fmla="*/ 9 h 16"/>
                <a:gd name="T10" fmla="*/ 15 w 24"/>
                <a:gd name="T11" fmla="*/ 7 h 16"/>
                <a:gd name="T12" fmla="*/ 20 w 24"/>
                <a:gd name="T13" fmla="*/ 4 h 16"/>
                <a:gd name="T14" fmla="*/ 21 w 24"/>
                <a:gd name="T15" fmla="*/ 3 h 16"/>
                <a:gd name="T16" fmla="*/ 11 w 24"/>
                <a:gd name="T17" fmla="*/ 1 h 16"/>
                <a:gd name="T18" fmla="*/ 4 w 24"/>
                <a:gd name="T19" fmla="*/ 3 h 16"/>
                <a:gd name="T20" fmla="*/ 1 w 24"/>
                <a:gd name="T21" fmla="*/ 3 h 16"/>
                <a:gd name="T22" fmla="*/ 1 w 24"/>
                <a:gd name="T23" fmla="*/ 6 h 16"/>
                <a:gd name="T24" fmla="*/ 2 w 24"/>
                <a:gd name="T2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6">
                  <a:moveTo>
                    <a:pt x="2" y="8"/>
                  </a:moveTo>
                  <a:cubicBezTo>
                    <a:pt x="3" y="9"/>
                    <a:pt x="6" y="10"/>
                    <a:pt x="3" y="13"/>
                  </a:cubicBezTo>
                  <a:cubicBezTo>
                    <a:pt x="3" y="13"/>
                    <a:pt x="2" y="14"/>
                    <a:pt x="3" y="15"/>
                  </a:cubicBezTo>
                  <a:cubicBezTo>
                    <a:pt x="4" y="15"/>
                    <a:pt x="5" y="16"/>
                    <a:pt x="5" y="14"/>
                  </a:cubicBezTo>
                  <a:cubicBezTo>
                    <a:pt x="5" y="13"/>
                    <a:pt x="6" y="10"/>
                    <a:pt x="8" y="9"/>
                  </a:cubicBezTo>
                  <a:cubicBezTo>
                    <a:pt x="10" y="9"/>
                    <a:pt x="14" y="9"/>
                    <a:pt x="15" y="7"/>
                  </a:cubicBezTo>
                  <a:cubicBezTo>
                    <a:pt x="17" y="4"/>
                    <a:pt x="19" y="4"/>
                    <a:pt x="20" y="4"/>
                  </a:cubicBezTo>
                  <a:cubicBezTo>
                    <a:pt x="21" y="4"/>
                    <a:pt x="24" y="4"/>
                    <a:pt x="21" y="3"/>
                  </a:cubicBezTo>
                  <a:cubicBezTo>
                    <a:pt x="19" y="2"/>
                    <a:pt x="14" y="0"/>
                    <a:pt x="11" y="1"/>
                  </a:cubicBezTo>
                  <a:cubicBezTo>
                    <a:pt x="8" y="1"/>
                    <a:pt x="5" y="4"/>
                    <a:pt x="4" y="3"/>
                  </a:cubicBezTo>
                  <a:cubicBezTo>
                    <a:pt x="2" y="3"/>
                    <a:pt x="0" y="2"/>
                    <a:pt x="1" y="3"/>
                  </a:cubicBezTo>
                  <a:cubicBezTo>
                    <a:pt x="2" y="5"/>
                    <a:pt x="2" y="5"/>
                    <a:pt x="1" y="6"/>
                  </a:cubicBezTo>
                  <a:cubicBezTo>
                    <a:pt x="1" y="6"/>
                    <a:pt x="0" y="7"/>
                    <a:pt x="2"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8" name="Freeform 857">
              <a:extLst>
                <a:ext uri="{FF2B5EF4-FFF2-40B4-BE49-F238E27FC236}">
                  <a16:creationId xmlns="" xmlns:a16="http://schemas.microsoft.com/office/drawing/2014/main" id="{11B52AB5-DB4C-48FF-9E19-5E8BF76631DE}"/>
                </a:ext>
              </a:extLst>
            </p:cNvPr>
            <p:cNvSpPr>
              <a:spLocks/>
            </p:cNvSpPr>
            <p:nvPr/>
          </p:nvSpPr>
          <p:spPr bwMode="auto">
            <a:xfrm>
              <a:off x="3307191" y="2214792"/>
              <a:ext cx="5555" cy="2222"/>
            </a:xfrm>
            <a:custGeom>
              <a:avLst/>
              <a:gdLst>
                <a:gd name="T0" fmla="*/ 1 w 5"/>
                <a:gd name="T1" fmla="*/ 0 h 3"/>
                <a:gd name="T2" fmla="*/ 2 w 5"/>
                <a:gd name="T3" fmla="*/ 3 h 3"/>
                <a:gd name="T4" fmla="*/ 4 w 5"/>
                <a:gd name="T5" fmla="*/ 2 h 3"/>
                <a:gd name="T6" fmla="*/ 1 w 5"/>
                <a:gd name="T7" fmla="*/ 0 h 3"/>
              </a:gdLst>
              <a:ahLst/>
              <a:cxnLst>
                <a:cxn ang="0">
                  <a:pos x="T0" y="T1"/>
                </a:cxn>
                <a:cxn ang="0">
                  <a:pos x="T2" y="T3"/>
                </a:cxn>
                <a:cxn ang="0">
                  <a:pos x="T4" y="T5"/>
                </a:cxn>
                <a:cxn ang="0">
                  <a:pos x="T6" y="T7"/>
                </a:cxn>
              </a:cxnLst>
              <a:rect l="0" t="0" r="r" b="b"/>
              <a:pathLst>
                <a:path w="5" h="3">
                  <a:moveTo>
                    <a:pt x="1" y="0"/>
                  </a:moveTo>
                  <a:cubicBezTo>
                    <a:pt x="0" y="1"/>
                    <a:pt x="0" y="3"/>
                    <a:pt x="2" y="3"/>
                  </a:cubicBezTo>
                  <a:cubicBezTo>
                    <a:pt x="2" y="3"/>
                    <a:pt x="5" y="3"/>
                    <a:pt x="4" y="2"/>
                  </a:cubicBezTo>
                  <a:cubicBezTo>
                    <a:pt x="2" y="0"/>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59" name="Freeform 858">
              <a:extLst>
                <a:ext uri="{FF2B5EF4-FFF2-40B4-BE49-F238E27FC236}">
                  <a16:creationId xmlns="" xmlns:a16="http://schemas.microsoft.com/office/drawing/2014/main" id="{BCF4BC17-49BB-4425-8039-6F0B9EE15F62}"/>
                </a:ext>
              </a:extLst>
            </p:cNvPr>
            <p:cNvSpPr>
              <a:spLocks/>
            </p:cNvSpPr>
            <p:nvPr/>
          </p:nvSpPr>
          <p:spPr bwMode="auto">
            <a:xfrm>
              <a:off x="3291637" y="2204793"/>
              <a:ext cx="14444" cy="8888"/>
            </a:xfrm>
            <a:custGeom>
              <a:avLst/>
              <a:gdLst>
                <a:gd name="T0" fmla="*/ 7 w 14"/>
                <a:gd name="T1" fmla="*/ 8 h 8"/>
                <a:gd name="T2" fmla="*/ 13 w 14"/>
                <a:gd name="T3" fmla="*/ 4 h 8"/>
                <a:gd name="T4" fmla="*/ 8 w 14"/>
                <a:gd name="T5" fmla="*/ 1 h 8"/>
                <a:gd name="T6" fmla="*/ 2 w 14"/>
                <a:gd name="T7" fmla="*/ 3 h 8"/>
                <a:gd name="T8" fmla="*/ 3 w 14"/>
                <a:gd name="T9" fmla="*/ 4 h 8"/>
                <a:gd name="T10" fmla="*/ 6 w 14"/>
                <a:gd name="T11" fmla="*/ 7 h 8"/>
                <a:gd name="T12" fmla="*/ 7 w 1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7" y="8"/>
                  </a:moveTo>
                  <a:cubicBezTo>
                    <a:pt x="9" y="7"/>
                    <a:pt x="14" y="6"/>
                    <a:pt x="13" y="4"/>
                  </a:cubicBezTo>
                  <a:cubicBezTo>
                    <a:pt x="11" y="3"/>
                    <a:pt x="10" y="0"/>
                    <a:pt x="8" y="1"/>
                  </a:cubicBezTo>
                  <a:cubicBezTo>
                    <a:pt x="7" y="2"/>
                    <a:pt x="3" y="3"/>
                    <a:pt x="2" y="3"/>
                  </a:cubicBezTo>
                  <a:cubicBezTo>
                    <a:pt x="1" y="3"/>
                    <a:pt x="0" y="3"/>
                    <a:pt x="3" y="4"/>
                  </a:cubicBezTo>
                  <a:cubicBezTo>
                    <a:pt x="5" y="5"/>
                    <a:pt x="7" y="5"/>
                    <a:pt x="6" y="7"/>
                  </a:cubicBezTo>
                  <a:cubicBezTo>
                    <a:pt x="6" y="7"/>
                    <a:pt x="5" y="8"/>
                    <a:pt x="7"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0" name="Freeform 859">
              <a:extLst>
                <a:ext uri="{FF2B5EF4-FFF2-40B4-BE49-F238E27FC236}">
                  <a16:creationId xmlns="" xmlns:a16="http://schemas.microsoft.com/office/drawing/2014/main" id="{0C6180CA-74A5-49A5-9DCC-969077CD3042}"/>
                </a:ext>
              </a:extLst>
            </p:cNvPr>
            <p:cNvSpPr>
              <a:spLocks/>
            </p:cNvSpPr>
            <p:nvPr/>
          </p:nvSpPr>
          <p:spPr bwMode="auto">
            <a:xfrm>
              <a:off x="3309413" y="2205904"/>
              <a:ext cx="2222" cy="2222"/>
            </a:xfrm>
            <a:custGeom>
              <a:avLst/>
              <a:gdLst>
                <a:gd name="T0" fmla="*/ 0 w 2"/>
                <a:gd name="T1" fmla="*/ 0 h 2"/>
                <a:gd name="T2" fmla="*/ 1 w 2"/>
                <a:gd name="T3" fmla="*/ 1 h 2"/>
                <a:gd name="T4" fmla="*/ 0 w 2"/>
                <a:gd name="T5" fmla="*/ 0 h 2"/>
              </a:gdLst>
              <a:ahLst/>
              <a:cxnLst>
                <a:cxn ang="0">
                  <a:pos x="T0" y="T1"/>
                </a:cxn>
                <a:cxn ang="0">
                  <a:pos x="T2" y="T3"/>
                </a:cxn>
                <a:cxn ang="0">
                  <a:pos x="T4" y="T5"/>
                </a:cxn>
              </a:cxnLst>
              <a:rect l="0" t="0" r="r" b="b"/>
              <a:pathLst>
                <a:path w="2" h="2">
                  <a:moveTo>
                    <a:pt x="0" y="0"/>
                  </a:moveTo>
                  <a:cubicBezTo>
                    <a:pt x="0" y="0"/>
                    <a:pt x="0" y="2"/>
                    <a:pt x="1" y="1"/>
                  </a:cubicBezTo>
                  <a:cubicBezTo>
                    <a:pt x="2" y="1"/>
                    <a:pt x="1" y="0"/>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1" name="Freeform 860">
              <a:extLst>
                <a:ext uri="{FF2B5EF4-FFF2-40B4-BE49-F238E27FC236}">
                  <a16:creationId xmlns="" xmlns:a16="http://schemas.microsoft.com/office/drawing/2014/main" id="{AE29BB0B-BC68-4BBB-9B93-144B08C373BD}"/>
                </a:ext>
              </a:extLst>
            </p:cNvPr>
            <p:cNvSpPr>
              <a:spLocks/>
            </p:cNvSpPr>
            <p:nvPr/>
          </p:nvSpPr>
          <p:spPr bwMode="auto">
            <a:xfrm>
              <a:off x="3311635" y="2192572"/>
              <a:ext cx="73327" cy="47774"/>
            </a:xfrm>
            <a:custGeom>
              <a:avLst/>
              <a:gdLst>
                <a:gd name="T0" fmla="*/ 20 w 71"/>
                <a:gd name="T1" fmla="*/ 36 h 46"/>
                <a:gd name="T2" fmla="*/ 25 w 71"/>
                <a:gd name="T3" fmla="*/ 34 h 46"/>
                <a:gd name="T4" fmla="*/ 27 w 71"/>
                <a:gd name="T5" fmla="*/ 35 h 46"/>
                <a:gd name="T6" fmla="*/ 30 w 71"/>
                <a:gd name="T7" fmla="*/ 35 h 46"/>
                <a:gd name="T8" fmla="*/ 31 w 71"/>
                <a:gd name="T9" fmla="*/ 36 h 46"/>
                <a:gd name="T10" fmla="*/ 37 w 71"/>
                <a:gd name="T11" fmla="*/ 38 h 46"/>
                <a:gd name="T12" fmla="*/ 39 w 71"/>
                <a:gd name="T13" fmla="*/ 39 h 46"/>
                <a:gd name="T14" fmla="*/ 39 w 71"/>
                <a:gd name="T15" fmla="*/ 40 h 46"/>
                <a:gd name="T16" fmla="*/ 43 w 71"/>
                <a:gd name="T17" fmla="*/ 44 h 46"/>
                <a:gd name="T18" fmla="*/ 45 w 71"/>
                <a:gd name="T19" fmla="*/ 45 h 46"/>
                <a:gd name="T20" fmla="*/ 48 w 71"/>
                <a:gd name="T21" fmla="*/ 46 h 46"/>
                <a:gd name="T22" fmla="*/ 50 w 71"/>
                <a:gd name="T23" fmla="*/ 44 h 46"/>
                <a:gd name="T24" fmla="*/ 52 w 71"/>
                <a:gd name="T25" fmla="*/ 43 h 46"/>
                <a:gd name="T26" fmla="*/ 55 w 71"/>
                <a:gd name="T27" fmla="*/ 45 h 46"/>
                <a:gd name="T28" fmla="*/ 59 w 71"/>
                <a:gd name="T29" fmla="*/ 45 h 46"/>
                <a:gd name="T30" fmla="*/ 62 w 71"/>
                <a:gd name="T31" fmla="*/ 40 h 46"/>
                <a:gd name="T32" fmla="*/ 64 w 71"/>
                <a:gd name="T33" fmla="*/ 36 h 46"/>
                <a:gd name="T34" fmla="*/ 61 w 71"/>
                <a:gd name="T35" fmla="*/ 24 h 46"/>
                <a:gd name="T36" fmla="*/ 64 w 71"/>
                <a:gd name="T37" fmla="*/ 14 h 46"/>
                <a:gd name="T38" fmla="*/ 69 w 71"/>
                <a:gd name="T39" fmla="*/ 7 h 46"/>
                <a:gd name="T40" fmla="*/ 70 w 71"/>
                <a:gd name="T41" fmla="*/ 5 h 46"/>
                <a:gd name="T42" fmla="*/ 69 w 71"/>
                <a:gd name="T43" fmla="*/ 3 h 46"/>
                <a:gd name="T44" fmla="*/ 57 w 71"/>
                <a:gd name="T45" fmla="*/ 4 h 46"/>
                <a:gd name="T46" fmla="*/ 46 w 71"/>
                <a:gd name="T47" fmla="*/ 2 h 46"/>
                <a:gd name="T48" fmla="*/ 32 w 71"/>
                <a:gd name="T49" fmla="*/ 0 h 46"/>
                <a:gd name="T50" fmla="*/ 31 w 71"/>
                <a:gd name="T51" fmla="*/ 2 h 46"/>
                <a:gd name="T52" fmla="*/ 15 w 71"/>
                <a:gd name="T53" fmla="*/ 4 h 46"/>
                <a:gd name="T54" fmla="*/ 10 w 71"/>
                <a:gd name="T55" fmla="*/ 7 h 46"/>
                <a:gd name="T56" fmla="*/ 1 w 71"/>
                <a:gd name="T57" fmla="*/ 13 h 46"/>
                <a:gd name="T58" fmla="*/ 1 w 71"/>
                <a:gd name="T59" fmla="*/ 17 h 46"/>
                <a:gd name="T60" fmla="*/ 6 w 71"/>
                <a:gd name="T61" fmla="*/ 19 h 46"/>
                <a:gd name="T62" fmla="*/ 3 w 71"/>
                <a:gd name="T63" fmla="*/ 24 h 46"/>
                <a:gd name="T64" fmla="*/ 14 w 71"/>
                <a:gd name="T65" fmla="*/ 29 h 46"/>
                <a:gd name="T66" fmla="*/ 14 w 71"/>
                <a:gd name="T67" fmla="*/ 36 h 46"/>
                <a:gd name="T68" fmla="*/ 17 w 71"/>
                <a:gd name="T69"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6">
                  <a:moveTo>
                    <a:pt x="18" y="36"/>
                  </a:moveTo>
                  <a:cubicBezTo>
                    <a:pt x="18" y="37"/>
                    <a:pt x="20" y="36"/>
                    <a:pt x="20" y="36"/>
                  </a:cubicBezTo>
                  <a:cubicBezTo>
                    <a:pt x="21" y="36"/>
                    <a:pt x="23" y="35"/>
                    <a:pt x="24" y="35"/>
                  </a:cubicBezTo>
                  <a:cubicBezTo>
                    <a:pt x="24" y="35"/>
                    <a:pt x="25" y="34"/>
                    <a:pt x="25" y="34"/>
                  </a:cubicBezTo>
                  <a:cubicBezTo>
                    <a:pt x="25" y="34"/>
                    <a:pt x="25" y="34"/>
                    <a:pt x="25" y="34"/>
                  </a:cubicBezTo>
                  <a:cubicBezTo>
                    <a:pt x="26" y="34"/>
                    <a:pt x="27" y="35"/>
                    <a:pt x="27" y="35"/>
                  </a:cubicBezTo>
                  <a:cubicBezTo>
                    <a:pt x="27" y="35"/>
                    <a:pt x="27" y="36"/>
                    <a:pt x="28" y="35"/>
                  </a:cubicBezTo>
                  <a:cubicBezTo>
                    <a:pt x="28" y="35"/>
                    <a:pt x="30" y="35"/>
                    <a:pt x="30" y="35"/>
                  </a:cubicBezTo>
                  <a:cubicBezTo>
                    <a:pt x="30" y="35"/>
                    <a:pt x="31" y="35"/>
                    <a:pt x="31" y="35"/>
                  </a:cubicBezTo>
                  <a:cubicBezTo>
                    <a:pt x="31" y="36"/>
                    <a:pt x="31" y="36"/>
                    <a:pt x="31" y="36"/>
                  </a:cubicBezTo>
                  <a:cubicBezTo>
                    <a:pt x="32" y="36"/>
                    <a:pt x="32" y="36"/>
                    <a:pt x="33" y="36"/>
                  </a:cubicBezTo>
                  <a:cubicBezTo>
                    <a:pt x="33" y="37"/>
                    <a:pt x="37" y="38"/>
                    <a:pt x="37" y="38"/>
                  </a:cubicBezTo>
                  <a:cubicBezTo>
                    <a:pt x="37" y="38"/>
                    <a:pt x="37" y="39"/>
                    <a:pt x="38" y="39"/>
                  </a:cubicBezTo>
                  <a:cubicBezTo>
                    <a:pt x="38" y="39"/>
                    <a:pt x="39" y="39"/>
                    <a:pt x="39" y="39"/>
                  </a:cubicBezTo>
                  <a:cubicBezTo>
                    <a:pt x="39" y="39"/>
                    <a:pt x="40" y="39"/>
                    <a:pt x="39" y="39"/>
                  </a:cubicBezTo>
                  <a:cubicBezTo>
                    <a:pt x="39" y="40"/>
                    <a:pt x="39" y="40"/>
                    <a:pt x="39" y="40"/>
                  </a:cubicBezTo>
                  <a:cubicBezTo>
                    <a:pt x="40" y="40"/>
                    <a:pt x="41" y="41"/>
                    <a:pt x="41" y="41"/>
                  </a:cubicBezTo>
                  <a:cubicBezTo>
                    <a:pt x="42" y="42"/>
                    <a:pt x="43" y="43"/>
                    <a:pt x="43" y="44"/>
                  </a:cubicBezTo>
                  <a:cubicBezTo>
                    <a:pt x="43" y="44"/>
                    <a:pt x="44" y="44"/>
                    <a:pt x="44" y="44"/>
                  </a:cubicBezTo>
                  <a:cubicBezTo>
                    <a:pt x="45" y="44"/>
                    <a:pt x="45" y="44"/>
                    <a:pt x="45" y="45"/>
                  </a:cubicBezTo>
                  <a:cubicBezTo>
                    <a:pt x="46" y="45"/>
                    <a:pt x="46" y="46"/>
                    <a:pt x="46" y="46"/>
                  </a:cubicBezTo>
                  <a:cubicBezTo>
                    <a:pt x="47" y="46"/>
                    <a:pt x="47" y="46"/>
                    <a:pt x="48" y="46"/>
                  </a:cubicBezTo>
                  <a:cubicBezTo>
                    <a:pt x="48" y="45"/>
                    <a:pt x="49" y="45"/>
                    <a:pt x="49" y="45"/>
                  </a:cubicBezTo>
                  <a:cubicBezTo>
                    <a:pt x="49" y="45"/>
                    <a:pt x="50" y="44"/>
                    <a:pt x="50" y="44"/>
                  </a:cubicBezTo>
                  <a:cubicBezTo>
                    <a:pt x="50" y="44"/>
                    <a:pt x="51" y="44"/>
                    <a:pt x="51" y="44"/>
                  </a:cubicBezTo>
                  <a:cubicBezTo>
                    <a:pt x="51" y="44"/>
                    <a:pt x="52" y="43"/>
                    <a:pt x="52" y="43"/>
                  </a:cubicBezTo>
                  <a:cubicBezTo>
                    <a:pt x="53" y="44"/>
                    <a:pt x="54" y="44"/>
                    <a:pt x="54" y="44"/>
                  </a:cubicBezTo>
                  <a:cubicBezTo>
                    <a:pt x="55" y="45"/>
                    <a:pt x="55" y="45"/>
                    <a:pt x="55" y="45"/>
                  </a:cubicBezTo>
                  <a:cubicBezTo>
                    <a:pt x="56" y="45"/>
                    <a:pt x="58" y="46"/>
                    <a:pt x="58" y="46"/>
                  </a:cubicBezTo>
                  <a:cubicBezTo>
                    <a:pt x="58" y="46"/>
                    <a:pt x="59" y="46"/>
                    <a:pt x="59" y="45"/>
                  </a:cubicBezTo>
                  <a:cubicBezTo>
                    <a:pt x="59" y="45"/>
                    <a:pt x="59" y="44"/>
                    <a:pt x="59" y="43"/>
                  </a:cubicBezTo>
                  <a:cubicBezTo>
                    <a:pt x="59" y="43"/>
                    <a:pt x="61" y="40"/>
                    <a:pt x="62" y="40"/>
                  </a:cubicBezTo>
                  <a:cubicBezTo>
                    <a:pt x="62" y="39"/>
                    <a:pt x="63" y="40"/>
                    <a:pt x="64" y="39"/>
                  </a:cubicBezTo>
                  <a:cubicBezTo>
                    <a:pt x="66" y="39"/>
                    <a:pt x="65" y="37"/>
                    <a:pt x="64" y="36"/>
                  </a:cubicBezTo>
                  <a:cubicBezTo>
                    <a:pt x="64" y="36"/>
                    <a:pt x="63" y="34"/>
                    <a:pt x="61" y="32"/>
                  </a:cubicBezTo>
                  <a:cubicBezTo>
                    <a:pt x="60" y="30"/>
                    <a:pt x="61" y="25"/>
                    <a:pt x="61" y="24"/>
                  </a:cubicBezTo>
                  <a:cubicBezTo>
                    <a:pt x="61" y="24"/>
                    <a:pt x="60" y="20"/>
                    <a:pt x="60" y="19"/>
                  </a:cubicBezTo>
                  <a:cubicBezTo>
                    <a:pt x="60" y="18"/>
                    <a:pt x="64" y="15"/>
                    <a:pt x="64" y="14"/>
                  </a:cubicBezTo>
                  <a:cubicBezTo>
                    <a:pt x="65" y="14"/>
                    <a:pt x="66" y="11"/>
                    <a:pt x="66" y="10"/>
                  </a:cubicBezTo>
                  <a:cubicBezTo>
                    <a:pt x="66" y="10"/>
                    <a:pt x="67" y="8"/>
                    <a:pt x="69" y="7"/>
                  </a:cubicBezTo>
                  <a:cubicBezTo>
                    <a:pt x="70" y="7"/>
                    <a:pt x="69" y="7"/>
                    <a:pt x="69" y="7"/>
                  </a:cubicBezTo>
                  <a:cubicBezTo>
                    <a:pt x="68" y="7"/>
                    <a:pt x="70" y="6"/>
                    <a:pt x="70" y="5"/>
                  </a:cubicBezTo>
                  <a:cubicBezTo>
                    <a:pt x="71" y="5"/>
                    <a:pt x="70" y="5"/>
                    <a:pt x="70" y="4"/>
                  </a:cubicBezTo>
                  <a:cubicBezTo>
                    <a:pt x="70" y="4"/>
                    <a:pt x="69" y="3"/>
                    <a:pt x="69" y="3"/>
                  </a:cubicBezTo>
                  <a:cubicBezTo>
                    <a:pt x="68" y="4"/>
                    <a:pt x="68" y="5"/>
                    <a:pt x="67" y="5"/>
                  </a:cubicBezTo>
                  <a:cubicBezTo>
                    <a:pt x="64" y="5"/>
                    <a:pt x="60" y="4"/>
                    <a:pt x="57" y="4"/>
                  </a:cubicBezTo>
                  <a:cubicBezTo>
                    <a:pt x="54" y="4"/>
                    <a:pt x="52" y="4"/>
                    <a:pt x="51" y="3"/>
                  </a:cubicBezTo>
                  <a:cubicBezTo>
                    <a:pt x="50" y="3"/>
                    <a:pt x="47" y="2"/>
                    <a:pt x="46" y="2"/>
                  </a:cubicBezTo>
                  <a:cubicBezTo>
                    <a:pt x="45" y="2"/>
                    <a:pt x="37" y="1"/>
                    <a:pt x="36" y="1"/>
                  </a:cubicBezTo>
                  <a:cubicBezTo>
                    <a:pt x="35" y="1"/>
                    <a:pt x="32" y="0"/>
                    <a:pt x="32" y="0"/>
                  </a:cubicBezTo>
                  <a:cubicBezTo>
                    <a:pt x="31" y="0"/>
                    <a:pt x="31" y="0"/>
                    <a:pt x="32" y="1"/>
                  </a:cubicBezTo>
                  <a:cubicBezTo>
                    <a:pt x="32" y="2"/>
                    <a:pt x="32" y="2"/>
                    <a:pt x="31" y="2"/>
                  </a:cubicBezTo>
                  <a:cubicBezTo>
                    <a:pt x="30" y="2"/>
                    <a:pt x="23" y="3"/>
                    <a:pt x="22" y="3"/>
                  </a:cubicBezTo>
                  <a:cubicBezTo>
                    <a:pt x="21" y="3"/>
                    <a:pt x="16" y="4"/>
                    <a:pt x="15" y="4"/>
                  </a:cubicBezTo>
                  <a:cubicBezTo>
                    <a:pt x="14" y="4"/>
                    <a:pt x="13" y="5"/>
                    <a:pt x="12" y="6"/>
                  </a:cubicBezTo>
                  <a:cubicBezTo>
                    <a:pt x="11" y="6"/>
                    <a:pt x="11" y="7"/>
                    <a:pt x="10" y="7"/>
                  </a:cubicBezTo>
                  <a:cubicBezTo>
                    <a:pt x="9" y="7"/>
                    <a:pt x="1" y="9"/>
                    <a:pt x="1" y="10"/>
                  </a:cubicBezTo>
                  <a:cubicBezTo>
                    <a:pt x="1" y="11"/>
                    <a:pt x="0" y="13"/>
                    <a:pt x="1" y="13"/>
                  </a:cubicBezTo>
                  <a:cubicBezTo>
                    <a:pt x="3" y="13"/>
                    <a:pt x="5" y="14"/>
                    <a:pt x="3" y="15"/>
                  </a:cubicBezTo>
                  <a:cubicBezTo>
                    <a:pt x="1" y="16"/>
                    <a:pt x="2" y="16"/>
                    <a:pt x="1" y="17"/>
                  </a:cubicBezTo>
                  <a:cubicBezTo>
                    <a:pt x="1" y="17"/>
                    <a:pt x="0" y="19"/>
                    <a:pt x="1" y="19"/>
                  </a:cubicBezTo>
                  <a:cubicBezTo>
                    <a:pt x="2" y="19"/>
                    <a:pt x="9" y="18"/>
                    <a:pt x="6" y="19"/>
                  </a:cubicBezTo>
                  <a:cubicBezTo>
                    <a:pt x="2" y="20"/>
                    <a:pt x="2" y="20"/>
                    <a:pt x="2" y="22"/>
                  </a:cubicBezTo>
                  <a:cubicBezTo>
                    <a:pt x="2" y="24"/>
                    <a:pt x="3" y="23"/>
                    <a:pt x="3" y="24"/>
                  </a:cubicBezTo>
                  <a:cubicBezTo>
                    <a:pt x="4" y="25"/>
                    <a:pt x="6" y="27"/>
                    <a:pt x="8" y="28"/>
                  </a:cubicBezTo>
                  <a:cubicBezTo>
                    <a:pt x="10" y="29"/>
                    <a:pt x="12" y="30"/>
                    <a:pt x="14" y="29"/>
                  </a:cubicBezTo>
                  <a:cubicBezTo>
                    <a:pt x="15" y="28"/>
                    <a:pt x="18" y="26"/>
                    <a:pt x="17" y="29"/>
                  </a:cubicBezTo>
                  <a:cubicBezTo>
                    <a:pt x="16" y="32"/>
                    <a:pt x="15" y="35"/>
                    <a:pt x="14" y="36"/>
                  </a:cubicBezTo>
                  <a:cubicBezTo>
                    <a:pt x="14" y="37"/>
                    <a:pt x="14" y="37"/>
                    <a:pt x="14" y="38"/>
                  </a:cubicBezTo>
                  <a:cubicBezTo>
                    <a:pt x="17" y="37"/>
                    <a:pt x="17" y="37"/>
                    <a:pt x="17" y="37"/>
                  </a:cubicBezTo>
                  <a:cubicBezTo>
                    <a:pt x="17" y="37"/>
                    <a:pt x="18" y="36"/>
                    <a:pt x="18" y="3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2" name="Freeform 861">
              <a:extLst>
                <a:ext uri="{FF2B5EF4-FFF2-40B4-BE49-F238E27FC236}">
                  <a16:creationId xmlns="" xmlns:a16="http://schemas.microsoft.com/office/drawing/2014/main" id="{2EB89449-3F81-4DCA-AF5A-6893D35F8926}"/>
                </a:ext>
              </a:extLst>
            </p:cNvPr>
            <p:cNvSpPr>
              <a:spLocks/>
            </p:cNvSpPr>
            <p:nvPr/>
          </p:nvSpPr>
          <p:spPr bwMode="auto">
            <a:xfrm>
              <a:off x="3210534" y="2406998"/>
              <a:ext cx="88881" cy="36664"/>
            </a:xfrm>
            <a:custGeom>
              <a:avLst/>
              <a:gdLst>
                <a:gd name="T0" fmla="*/ 1 w 85"/>
                <a:gd name="T1" fmla="*/ 19 h 35"/>
                <a:gd name="T2" fmla="*/ 1 w 85"/>
                <a:gd name="T3" fmla="*/ 24 h 35"/>
                <a:gd name="T4" fmla="*/ 3 w 85"/>
                <a:gd name="T5" fmla="*/ 27 h 35"/>
                <a:gd name="T6" fmla="*/ 3 w 85"/>
                <a:gd name="T7" fmla="*/ 28 h 35"/>
                <a:gd name="T8" fmla="*/ 5 w 85"/>
                <a:gd name="T9" fmla="*/ 30 h 35"/>
                <a:gd name="T10" fmla="*/ 8 w 85"/>
                <a:gd name="T11" fmla="*/ 31 h 35"/>
                <a:gd name="T12" fmla="*/ 14 w 85"/>
                <a:gd name="T13" fmla="*/ 35 h 35"/>
                <a:gd name="T14" fmla="*/ 26 w 85"/>
                <a:gd name="T15" fmla="*/ 34 h 35"/>
                <a:gd name="T16" fmla="*/ 29 w 85"/>
                <a:gd name="T17" fmla="*/ 33 h 35"/>
                <a:gd name="T18" fmla="*/ 29 w 85"/>
                <a:gd name="T19" fmla="*/ 30 h 35"/>
                <a:gd name="T20" fmla="*/ 39 w 85"/>
                <a:gd name="T21" fmla="*/ 26 h 35"/>
                <a:gd name="T22" fmla="*/ 44 w 85"/>
                <a:gd name="T23" fmla="*/ 27 h 35"/>
                <a:gd name="T24" fmla="*/ 48 w 85"/>
                <a:gd name="T25" fmla="*/ 26 h 35"/>
                <a:gd name="T26" fmla="*/ 53 w 85"/>
                <a:gd name="T27" fmla="*/ 21 h 35"/>
                <a:gd name="T28" fmla="*/ 58 w 85"/>
                <a:gd name="T29" fmla="*/ 19 h 35"/>
                <a:gd name="T30" fmla="*/ 68 w 85"/>
                <a:gd name="T31" fmla="*/ 20 h 35"/>
                <a:gd name="T32" fmla="*/ 75 w 85"/>
                <a:gd name="T33" fmla="*/ 23 h 35"/>
                <a:gd name="T34" fmla="*/ 79 w 85"/>
                <a:gd name="T35" fmla="*/ 21 h 35"/>
                <a:gd name="T36" fmla="*/ 84 w 85"/>
                <a:gd name="T37" fmla="*/ 10 h 35"/>
                <a:gd name="T38" fmla="*/ 81 w 85"/>
                <a:gd name="T39" fmla="*/ 8 h 35"/>
                <a:gd name="T40" fmla="*/ 73 w 85"/>
                <a:gd name="T41" fmla="*/ 4 h 35"/>
                <a:gd name="T42" fmla="*/ 67 w 85"/>
                <a:gd name="T43" fmla="*/ 3 h 35"/>
                <a:gd name="T44" fmla="*/ 60 w 85"/>
                <a:gd name="T45" fmla="*/ 5 h 35"/>
                <a:gd name="T46" fmla="*/ 52 w 85"/>
                <a:gd name="T47" fmla="*/ 4 h 35"/>
                <a:gd name="T48" fmla="*/ 44 w 85"/>
                <a:gd name="T49" fmla="*/ 7 h 35"/>
                <a:gd name="T50" fmla="*/ 43 w 85"/>
                <a:gd name="T51" fmla="*/ 6 h 35"/>
                <a:gd name="T52" fmla="*/ 43 w 85"/>
                <a:gd name="T53" fmla="*/ 3 h 35"/>
                <a:gd name="T54" fmla="*/ 40 w 85"/>
                <a:gd name="T55" fmla="*/ 1 h 35"/>
                <a:gd name="T56" fmla="*/ 39 w 85"/>
                <a:gd name="T57" fmla="*/ 0 h 35"/>
                <a:gd name="T58" fmla="*/ 33 w 85"/>
                <a:gd name="T59" fmla="*/ 3 h 35"/>
                <a:gd name="T60" fmla="*/ 29 w 85"/>
                <a:gd name="T61" fmla="*/ 1 h 35"/>
                <a:gd name="T62" fmla="*/ 21 w 85"/>
                <a:gd name="T63" fmla="*/ 5 h 35"/>
                <a:gd name="T64" fmla="*/ 18 w 85"/>
                <a:gd name="T65" fmla="*/ 10 h 35"/>
                <a:gd name="T66" fmla="*/ 12 w 85"/>
                <a:gd name="T67" fmla="*/ 14 h 35"/>
                <a:gd name="T68" fmla="*/ 7 w 85"/>
                <a:gd name="T69" fmla="*/ 14 h 35"/>
                <a:gd name="T70" fmla="*/ 2 w 85"/>
                <a:gd name="T7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35">
                  <a:moveTo>
                    <a:pt x="1" y="18"/>
                  </a:moveTo>
                  <a:cubicBezTo>
                    <a:pt x="1" y="18"/>
                    <a:pt x="1" y="19"/>
                    <a:pt x="1" y="19"/>
                  </a:cubicBezTo>
                  <a:cubicBezTo>
                    <a:pt x="2" y="19"/>
                    <a:pt x="1" y="20"/>
                    <a:pt x="0" y="22"/>
                  </a:cubicBezTo>
                  <a:cubicBezTo>
                    <a:pt x="0" y="23"/>
                    <a:pt x="1" y="24"/>
                    <a:pt x="1" y="24"/>
                  </a:cubicBezTo>
                  <a:cubicBezTo>
                    <a:pt x="2" y="25"/>
                    <a:pt x="1" y="26"/>
                    <a:pt x="2" y="26"/>
                  </a:cubicBezTo>
                  <a:cubicBezTo>
                    <a:pt x="2" y="27"/>
                    <a:pt x="2" y="27"/>
                    <a:pt x="3" y="27"/>
                  </a:cubicBezTo>
                  <a:cubicBezTo>
                    <a:pt x="3" y="27"/>
                    <a:pt x="3" y="27"/>
                    <a:pt x="3" y="28"/>
                  </a:cubicBezTo>
                  <a:cubicBezTo>
                    <a:pt x="3" y="28"/>
                    <a:pt x="3" y="28"/>
                    <a:pt x="3" y="28"/>
                  </a:cubicBezTo>
                  <a:cubicBezTo>
                    <a:pt x="4" y="30"/>
                    <a:pt x="4" y="30"/>
                    <a:pt x="4" y="30"/>
                  </a:cubicBezTo>
                  <a:cubicBezTo>
                    <a:pt x="5" y="30"/>
                    <a:pt x="5" y="30"/>
                    <a:pt x="5" y="30"/>
                  </a:cubicBezTo>
                  <a:cubicBezTo>
                    <a:pt x="5" y="30"/>
                    <a:pt x="6" y="29"/>
                    <a:pt x="6" y="30"/>
                  </a:cubicBezTo>
                  <a:cubicBezTo>
                    <a:pt x="7" y="30"/>
                    <a:pt x="8" y="30"/>
                    <a:pt x="8" y="31"/>
                  </a:cubicBezTo>
                  <a:cubicBezTo>
                    <a:pt x="9" y="31"/>
                    <a:pt x="12" y="34"/>
                    <a:pt x="12" y="34"/>
                  </a:cubicBezTo>
                  <a:cubicBezTo>
                    <a:pt x="12" y="34"/>
                    <a:pt x="13" y="35"/>
                    <a:pt x="14" y="35"/>
                  </a:cubicBezTo>
                  <a:cubicBezTo>
                    <a:pt x="15" y="35"/>
                    <a:pt x="21" y="35"/>
                    <a:pt x="22" y="35"/>
                  </a:cubicBezTo>
                  <a:cubicBezTo>
                    <a:pt x="23" y="35"/>
                    <a:pt x="25" y="34"/>
                    <a:pt x="26" y="34"/>
                  </a:cubicBezTo>
                  <a:cubicBezTo>
                    <a:pt x="27" y="34"/>
                    <a:pt x="28" y="34"/>
                    <a:pt x="28" y="34"/>
                  </a:cubicBezTo>
                  <a:cubicBezTo>
                    <a:pt x="29" y="33"/>
                    <a:pt x="30" y="34"/>
                    <a:pt x="29" y="33"/>
                  </a:cubicBezTo>
                  <a:cubicBezTo>
                    <a:pt x="29" y="32"/>
                    <a:pt x="29" y="31"/>
                    <a:pt x="29" y="31"/>
                  </a:cubicBezTo>
                  <a:cubicBezTo>
                    <a:pt x="29" y="31"/>
                    <a:pt x="28" y="31"/>
                    <a:pt x="29" y="30"/>
                  </a:cubicBezTo>
                  <a:cubicBezTo>
                    <a:pt x="30" y="30"/>
                    <a:pt x="31" y="29"/>
                    <a:pt x="31" y="29"/>
                  </a:cubicBezTo>
                  <a:cubicBezTo>
                    <a:pt x="32" y="29"/>
                    <a:pt x="39" y="26"/>
                    <a:pt x="39" y="26"/>
                  </a:cubicBezTo>
                  <a:cubicBezTo>
                    <a:pt x="39" y="26"/>
                    <a:pt x="40" y="26"/>
                    <a:pt x="41" y="26"/>
                  </a:cubicBezTo>
                  <a:cubicBezTo>
                    <a:pt x="41" y="26"/>
                    <a:pt x="44" y="27"/>
                    <a:pt x="44" y="27"/>
                  </a:cubicBezTo>
                  <a:cubicBezTo>
                    <a:pt x="44" y="27"/>
                    <a:pt x="45" y="27"/>
                    <a:pt x="46" y="27"/>
                  </a:cubicBezTo>
                  <a:cubicBezTo>
                    <a:pt x="46" y="27"/>
                    <a:pt x="47" y="27"/>
                    <a:pt x="48" y="26"/>
                  </a:cubicBezTo>
                  <a:cubicBezTo>
                    <a:pt x="49" y="25"/>
                    <a:pt x="52" y="23"/>
                    <a:pt x="52" y="22"/>
                  </a:cubicBezTo>
                  <a:cubicBezTo>
                    <a:pt x="53" y="22"/>
                    <a:pt x="53" y="22"/>
                    <a:pt x="53" y="21"/>
                  </a:cubicBezTo>
                  <a:cubicBezTo>
                    <a:pt x="54" y="21"/>
                    <a:pt x="54" y="21"/>
                    <a:pt x="54" y="21"/>
                  </a:cubicBezTo>
                  <a:cubicBezTo>
                    <a:pt x="55" y="20"/>
                    <a:pt x="58" y="19"/>
                    <a:pt x="58" y="19"/>
                  </a:cubicBezTo>
                  <a:cubicBezTo>
                    <a:pt x="58" y="19"/>
                    <a:pt x="59" y="19"/>
                    <a:pt x="59" y="19"/>
                  </a:cubicBezTo>
                  <a:cubicBezTo>
                    <a:pt x="60" y="19"/>
                    <a:pt x="68" y="20"/>
                    <a:pt x="68" y="20"/>
                  </a:cubicBezTo>
                  <a:cubicBezTo>
                    <a:pt x="68" y="20"/>
                    <a:pt x="69" y="20"/>
                    <a:pt x="69" y="20"/>
                  </a:cubicBezTo>
                  <a:cubicBezTo>
                    <a:pt x="70" y="21"/>
                    <a:pt x="71" y="24"/>
                    <a:pt x="75" y="23"/>
                  </a:cubicBezTo>
                  <a:cubicBezTo>
                    <a:pt x="76" y="23"/>
                    <a:pt x="78" y="22"/>
                    <a:pt x="79" y="22"/>
                  </a:cubicBezTo>
                  <a:cubicBezTo>
                    <a:pt x="79" y="22"/>
                    <a:pt x="79" y="21"/>
                    <a:pt x="79" y="21"/>
                  </a:cubicBezTo>
                  <a:cubicBezTo>
                    <a:pt x="79" y="20"/>
                    <a:pt x="79" y="19"/>
                    <a:pt x="79" y="19"/>
                  </a:cubicBezTo>
                  <a:cubicBezTo>
                    <a:pt x="79" y="19"/>
                    <a:pt x="84" y="10"/>
                    <a:pt x="84" y="10"/>
                  </a:cubicBezTo>
                  <a:cubicBezTo>
                    <a:pt x="84" y="10"/>
                    <a:pt x="84" y="10"/>
                    <a:pt x="85" y="10"/>
                  </a:cubicBezTo>
                  <a:cubicBezTo>
                    <a:pt x="83" y="9"/>
                    <a:pt x="81" y="8"/>
                    <a:pt x="81" y="8"/>
                  </a:cubicBezTo>
                  <a:cubicBezTo>
                    <a:pt x="80" y="8"/>
                    <a:pt x="78" y="7"/>
                    <a:pt x="77" y="6"/>
                  </a:cubicBezTo>
                  <a:cubicBezTo>
                    <a:pt x="76" y="6"/>
                    <a:pt x="73" y="4"/>
                    <a:pt x="73" y="4"/>
                  </a:cubicBezTo>
                  <a:cubicBezTo>
                    <a:pt x="72" y="4"/>
                    <a:pt x="69" y="3"/>
                    <a:pt x="68" y="3"/>
                  </a:cubicBezTo>
                  <a:cubicBezTo>
                    <a:pt x="68" y="3"/>
                    <a:pt x="68" y="2"/>
                    <a:pt x="67" y="3"/>
                  </a:cubicBezTo>
                  <a:cubicBezTo>
                    <a:pt x="67" y="3"/>
                    <a:pt x="62" y="5"/>
                    <a:pt x="62" y="5"/>
                  </a:cubicBezTo>
                  <a:cubicBezTo>
                    <a:pt x="62" y="5"/>
                    <a:pt x="61" y="5"/>
                    <a:pt x="60" y="5"/>
                  </a:cubicBezTo>
                  <a:cubicBezTo>
                    <a:pt x="53" y="4"/>
                    <a:pt x="53" y="4"/>
                    <a:pt x="53" y="4"/>
                  </a:cubicBezTo>
                  <a:cubicBezTo>
                    <a:pt x="53" y="4"/>
                    <a:pt x="53" y="3"/>
                    <a:pt x="52" y="4"/>
                  </a:cubicBezTo>
                  <a:cubicBezTo>
                    <a:pt x="52" y="4"/>
                    <a:pt x="47" y="6"/>
                    <a:pt x="46" y="6"/>
                  </a:cubicBezTo>
                  <a:cubicBezTo>
                    <a:pt x="46" y="7"/>
                    <a:pt x="45" y="7"/>
                    <a:pt x="44" y="7"/>
                  </a:cubicBezTo>
                  <a:cubicBezTo>
                    <a:pt x="44" y="7"/>
                    <a:pt x="43" y="7"/>
                    <a:pt x="43" y="7"/>
                  </a:cubicBezTo>
                  <a:cubicBezTo>
                    <a:pt x="43" y="7"/>
                    <a:pt x="43" y="7"/>
                    <a:pt x="43" y="6"/>
                  </a:cubicBezTo>
                  <a:cubicBezTo>
                    <a:pt x="43" y="5"/>
                    <a:pt x="43" y="4"/>
                    <a:pt x="43" y="4"/>
                  </a:cubicBezTo>
                  <a:cubicBezTo>
                    <a:pt x="43" y="4"/>
                    <a:pt x="43" y="3"/>
                    <a:pt x="43" y="3"/>
                  </a:cubicBezTo>
                  <a:cubicBezTo>
                    <a:pt x="42" y="3"/>
                    <a:pt x="41" y="2"/>
                    <a:pt x="41" y="2"/>
                  </a:cubicBezTo>
                  <a:cubicBezTo>
                    <a:pt x="41" y="2"/>
                    <a:pt x="40" y="2"/>
                    <a:pt x="40" y="1"/>
                  </a:cubicBezTo>
                  <a:cubicBezTo>
                    <a:pt x="40" y="1"/>
                    <a:pt x="40" y="0"/>
                    <a:pt x="40" y="0"/>
                  </a:cubicBezTo>
                  <a:cubicBezTo>
                    <a:pt x="40" y="0"/>
                    <a:pt x="39" y="0"/>
                    <a:pt x="39" y="0"/>
                  </a:cubicBezTo>
                  <a:cubicBezTo>
                    <a:pt x="38" y="1"/>
                    <a:pt x="34" y="3"/>
                    <a:pt x="34" y="3"/>
                  </a:cubicBezTo>
                  <a:cubicBezTo>
                    <a:pt x="34" y="3"/>
                    <a:pt x="34" y="3"/>
                    <a:pt x="33" y="3"/>
                  </a:cubicBezTo>
                  <a:cubicBezTo>
                    <a:pt x="33" y="3"/>
                    <a:pt x="30" y="1"/>
                    <a:pt x="29" y="1"/>
                  </a:cubicBezTo>
                  <a:cubicBezTo>
                    <a:pt x="29" y="1"/>
                    <a:pt x="29" y="1"/>
                    <a:pt x="29" y="1"/>
                  </a:cubicBezTo>
                  <a:cubicBezTo>
                    <a:pt x="27" y="2"/>
                    <a:pt x="24" y="4"/>
                    <a:pt x="24" y="4"/>
                  </a:cubicBezTo>
                  <a:cubicBezTo>
                    <a:pt x="23" y="4"/>
                    <a:pt x="21" y="5"/>
                    <a:pt x="21" y="5"/>
                  </a:cubicBezTo>
                  <a:cubicBezTo>
                    <a:pt x="20" y="5"/>
                    <a:pt x="19" y="7"/>
                    <a:pt x="19" y="8"/>
                  </a:cubicBezTo>
                  <a:cubicBezTo>
                    <a:pt x="19" y="8"/>
                    <a:pt x="18" y="9"/>
                    <a:pt x="18" y="10"/>
                  </a:cubicBezTo>
                  <a:cubicBezTo>
                    <a:pt x="18" y="10"/>
                    <a:pt x="16" y="11"/>
                    <a:pt x="16" y="11"/>
                  </a:cubicBezTo>
                  <a:cubicBezTo>
                    <a:pt x="16" y="12"/>
                    <a:pt x="12" y="13"/>
                    <a:pt x="12" y="14"/>
                  </a:cubicBezTo>
                  <a:cubicBezTo>
                    <a:pt x="12" y="14"/>
                    <a:pt x="10" y="14"/>
                    <a:pt x="10" y="14"/>
                  </a:cubicBezTo>
                  <a:cubicBezTo>
                    <a:pt x="9" y="14"/>
                    <a:pt x="8" y="14"/>
                    <a:pt x="7" y="14"/>
                  </a:cubicBezTo>
                  <a:cubicBezTo>
                    <a:pt x="5" y="13"/>
                    <a:pt x="4" y="14"/>
                    <a:pt x="4" y="15"/>
                  </a:cubicBezTo>
                  <a:cubicBezTo>
                    <a:pt x="3" y="15"/>
                    <a:pt x="2" y="16"/>
                    <a:pt x="2" y="17"/>
                  </a:cubicBezTo>
                  <a:cubicBezTo>
                    <a:pt x="2" y="17"/>
                    <a:pt x="2" y="18"/>
                    <a:pt x="1" y="1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3" name="Freeform 862">
              <a:extLst>
                <a:ext uri="{FF2B5EF4-FFF2-40B4-BE49-F238E27FC236}">
                  <a16:creationId xmlns="" xmlns:a16="http://schemas.microsoft.com/office/drawing/2014/main" id="{DA078648-E4E0-449D-A4FF-E049C231C85F}"/>
                </a:ext>
              </a:extLst>
            </p:cNvPr>
            <p:cNvSpPr>
              <a:spLocks/>
            </p:cNvSpPr>
            <p:nvPr/>
          </p:nvSpPr>
          <p:spPr bwMode="auto">
            <a:xfrm>
              <a:off x="3098321" y="2416996"/>
              <a:ext cx="116657" cy="52218"/>
            </a:xfrm>
            <a:custGeom>
              <a:avLst/>
              <a:gdLst>
                <a:gd name="T0" fmla="*/ 67 w 113"/>
                <a:gd name="T1" fmla="*/ 48 h 50"/>
                <a:gd name="T2" fmla="*/ 72 w 113"/>
                <a:gd name="T3" fmla="*/ 49 h 50"/>
                <a:gd name="T4" fmla="*/ 75 w 113"/>
                <a:gd name="T5" fmla="*/ 50 h 50"/>
                <a:gd name="T6" fmla="*/ 80 w 113"/>
                <a:gd name="T7" fmla="*/ 46 h 50"/>
                <a:gd name="T8" fmla="*/ 83 w 113"/>
                <a:gd name="T9" fmla="*/ 45 h 50"/>
                <a:gd name="T10" fmla="*/ 90 w 113"/>
                <a:gd name="T11" fmla="*/ 46 h 50"/>
                <a:gd name="T12" fmla="*/ 94 w 113"/>
                <a:gd name="T13" fmla="*/ 44 h 50"/>
                <a:gd name="T14" fmla="*/ 96 w 113"/>
                <a:gd name="T15" fmla="*/ 42 h 50"/>
                <a:gd name="T16" fmla="*/ 97 w 113"/>
                <a:gd name="T17" fmla="*/ 41 h 50"/>
                <a:gd name="T18" fmla="*/ 100 w 113"/>
                <a:gd name="T19" fmla="*/ 39 h 50"/>
                <a:gd name="T20" fmla="*/ 104 w 113"/>
                <a:gd name="T21" fmla="*/ 38 h 50"/>
                <a:gd name="T22" fmla="*/ 103 w 113"/>
                <a:gd name="T23" fmla="*/ 32 h 50"/>
                <a:gd name="T24" fmla="*/ 106 w 113"/>
                <a:gd name="T25" fmla="*/ 29 h 50"/>
                <a:gd name="T26" fmla="*/ 103 w 113"/>
                <a:gd name="T27" fmla="*/ 26 h 50"/>
                <a:gd name="T28" fmla="*/ 106 w 113"/>
                <a:gd name="T29" fmla="*/ 25 h 50"/>
                <a:gd name="T30" fmla="*/ 110 w 113"/>
                <a:gd name="T31" fmla="*/ 26 h 50"/>
                <a:gd name="T32" fmla="*/ 113 w 113"/>
                <a:gd name="T33" fmla="*/ 21 h 50"/>
                <a:gd name="T34" fmla="*/ 112 w 113"/>
                <a:gd name="T35" fmla="*/ 18 h 50"/>
                <a:gd name="T36" fmla="*/ 110 w 113"/>
                <a:gd name="T37" fmla="*/ 14 h 50"/>
                <a:gd name="T38" fmla="*/ 110 w 113"/>
                <a:gd name="T39" fmla="*/ 8 h 50"/>
                <a:gd name="T40" fmla="*/ 100 w 113"/>
                <a:gd name="T41" fmla="*/ 6 h 50"/>
                <a:gd name="T42" fmla="*/ 90 w 113"/>
                <a:gd name="T43" fmla="*/ 3 h 50"/>
                <a:gd name="T44" fmla="*/ 82 w 113"/>
                <a:gd name="T45" fmla="*/ 1 h 50"/>
                <a:gd name="T46" fmla="*/ 77 w 113"/>
                <a:gd name="T47" fmla="*/ 9 h 50"/>
                <a:gd name="T48" fmla="*/ 66 w 113"/>
                <a:gd name="T49" fmla="*/ 6 h 50"/>
                <a:gd name="T50" fmla="*/ 63 w 113"/>
                <a:gd name="T51" fmla="*/ 9 h 50"/>
                <a:gd name="T52" fmla="*/ 58 w 113"/>
                <a:gd name="T53" fmla="*/ 12 h 50"/>
                <a:gd name="T54" fmla="*/ 48 w 113"/>
                <a:gd name="T55" fmla="*/ 17 h 50"/>
                <a:gd name="T56" fmla="*/ 50 w 113"/>
                <a:gd name="T57" fmla="*/ 21 h 50"/>
                <a:gd name="T58" fmla="*/ 50 w 113"/>
                <a:gd name="T59" fmla="*/ 25 h 50"/>
                <a:gd name="T60" fmla="*/ 52 w 113"/>
                <a:gd name="T61" fmla="*/ 28 h 50"/>
                <a:gd name="T62" fmla="*/ 48 w 113"/>
                <a:gd name="T63" fmla="*/ 26 h 50"/>
                <a:gd name="T64" fmla="*/ 45 w 113"/>
                <a:gd name="T65" fmla="*/ 27 h 50"/>
                <a:gd name="T66" fmla="*/ 39 w 113"/>
                <a:gd name="T67" fmla="*/ 27 h 50"/>
                <a:gd name="T68" fmla="*/ 31 w 113"/>
                <a:gd name="T69" fmla="*/ 28 h 50"/>
                <a:gd name="T70" fmla="*/ 27 w 113"/>
                <a:gd name="T71" fmla="*/ 30 h 50"/>
                <a:gd name="T72" fmla="*/ 21 w 113"/>
                <a:gd name="T73" fmla="*/ 29 h 50"/>
                <a:gd name="T74" fmla="*/ 14 w 113"/>
                <a:gd name="T75" fmla="*/ 28 h 50"/>
                <a:gd name="T76" fmla="*/ 10 w 113"/>
                <a:gd name="T77" fmla="*/ 32 h 50"/>
                <a:gd name="T78" fmla="*/ 1 w 113"/>
                <a:gd name="T79" fmla="*/ 29 h 50"/>
                <a:gd name="T80" fmla="*/ 1 w 113"/>
                <a:gd name="T81" fmla="*/ 32 h 50"/>
                <a:gd name="T82" fmla="*/ 1 w 113"/>
                <a:gd name="T83" fmla="*/ 36 h 50"/>
                <a:gd name="T84" fmla="*/ 8 w 113"/>
                <a:gd name="T85" fmla="*/ 41 h 50"/>
                <a:gd name="T86" fmla="*/ 13 w 113"/>
                <a:gd name="T87" fmla="*/ 40 h 50"/>
                <a:gd name="T88" fmla="*/ 20 w 113"/>
                <a:gd name="T89" fmla="*/ 42 h 50"/>
                <a:gd name="T90" fmla="*/ 25 w 113"/>
                <a:gd name="T91" fmla="*/ 39 h 50"/>
                <a:gd name="T92" fmla="*/ 40 w 113"/>
                <a:gd name="T93" fmla="*/ 38 h 50"/>
                <a:gd name="T94" fmla="*/ 45 w 113"/>
                <a:gd name="T95" fmla="*/ 45 h 50"/>
                <a:gd name="T96" fmla="*/ 60 w 113"/>
                <a:gd name="T9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50">
                  <a:moveTo>
                    <a:pt x="62" y="48"/>
                  </a:moveTo>
                  <a:cubicBezTo>
                    <a:pt x="63" y="48"/>
                    <a:pt x="63" y="48"/>
                    <a:pt x="63" y="48"/>
                  </a:cubicBezTo>
                  <a:cubicBezTo>
                    <a:pt x="64" y="48"/>
                    <a:pt x="67" y="49"/>
                    <a:pt x="67" y="48"/>
                  </a:cubicBezTo>
                  <a:cubicBezTo>
                    <a:pt x="68" y="48"/>
                    <a:pt x="68" y="49"/>
                    <a:pt x="68" y="49"/>
                  </a:cubicBezTo>
                  <a:cubicBezTo>
                    <a:pt x="68" y="49"/>
                    <a:pt x="69" y="49"/>
                    <a:pt x="69" y="49"/>
                  </a:cubicBezTo>
                  <a:cubicBezTo>
                    <a:pt x="69" y="49"/>
                    <a:pt x="72" y="49"/>
                    <a:pt x="72" y="49"/>
                  </a:cubicBezTo>
                  <a:cubicBezTo>
                    <a:pt x="73" y="49"/>
                    <a:pt x="73" y="49"/>
                    <a:pt x="73" y="49"/>
                  </a:cubicBezTo>
                  <a:cubicBezTo>
                    <a:pt x="73" y="50"/>
                    <a:pt x="74" y="50"/>
                    <a:pt x="74" y="50"/>
                  </a:cubicBezTo>
                  <a:cubicBezTo>
                    <a:pt x="75" y="50"/>
                    <a:pt x="75" y="50"/>
                    <a:pt x="75" y="50"/>
                  </a:cubicBezTo>
                  <a:cubicBezTo>
                    <a:pt x="76" y="50"/>
                    <a:pt x="78" y="48"/>
                    <a:pt x="78" y="48"/>
                  </a:cubicBezTo>
                  <a:cubicBezTo>
                    <a:pt x="79" y="48"/>
                    <a:pt x="79" y="48"/>
                    <a:pt x="79" y="47"/>
                  </a:cubicBezTo>
                  <a:cubicBezTo>
                    <a:pt x="79" y="47"/>
                    <a:pt x="79" y="46"/>
                    <a:pt x="80" y="46"/>
                  </a:cubicBezTo>
                  <a:cubicBezTo>
                    <a:pt x="80" y="46"/>
                    <a:pt x="81" y="46"/>
                    <a:pt x="81" y="46"/>
                  </a:cubicBezTo>
                  <a:cubicBezTo>
                    <a:pt x="81" y="46"/>
                    <a:pt x="82" y="45"/>
                    <a:pt x="82" y="45"/>
                  </a:cubicBezTo>
                  <a:cubicBezTo>
                    <a:pt x="82" y="45"/>
                    <a:pt x="83" y="45"/>
                    <a:pt x="83" y="45"/>
                  </a:cubicBezTo>
                  <a:cubicBezTo>
                    <a:pt x="84" y="45"/>
                    <a:pt x="87" y="45"/>
                    <a:pt x="87" y="45"/>
                  </a:cubicBezTo>
                  <a:cubicBezTo>
                    <a:pt x="87" y="45"/>
                    <a:pt x="88" y="45"/>
                    <a:pt x="88" y="45"/>
                  </a:cubicBezTo>
                  <a:cubicBezTo>
                    <a:pt x="88" y="46"/>
                    <a:pt x="89" y="46"/>
                    <a:pt x="90" y="46"/>
                  </a:cubicBezTo>
                  <a:cubicBezTo>
                    <a:pt x="90" y="45"/>
                    <a:pt x="91" y="45"/>
                    <a:pt x="91" y="45"/>
                  </a:cubicBezTo>
                  <a:cubicBezTo>
                    <a:pt x="91" y="44"/>
                    <a:pt x="91" y="44"/>
                    <a:pt x="92" y="44"/>
                  </a:cubicBezTo>
                  <a:cubicBezTo>
                    <a:pt x="92" y="44"/>
                    <a:pt x="93" y="44"/>
                    <a:pt x="94" y="44"/>
                  </a:cubicBezTo>
                  <a:cubicBezTo>
                    <a:pt x="94" y="44"/>
                    <a:pt x="96" y="45"/>
                    <a:pt x="96" y="45"/>
                  </a:cubicBezTo>
                  <a:cubicBezTo>
                    <a:pt x="96" y="45"/>
                    <a:pt x="97" y="45"/>
                    <a:pt x="97" y="44"/>
                  </a:cubicBezTo>
                  <a:cubicBezTo>
                    <a:pt x="96" y="44"/>
                    <a:pt x="96" y="43"/>
                    <a:pt x="96" y="42"/>
                  </a:cubicBezTo>
                  <a:cubicBezTo>
                    <a:pt x="96" y="42"/>
                    <a:pt x="97" y="42"/>
                    <a:pt x="97" y="42"/>
                  </a:cubicBezTo>
                  <a:cubicBezTo>
                    <a:pt x="97" y="42"/>
                    <a:pt x="97" y="41"/>
                    <a:pt x="98" y="41"/>
                  </a:cubicBezTo>
                  <a:cubicBezTo>
                    <a:pt x="97" y="41"/>
                    <a:pt x="97" y="41"/>
                    <a:pt x="97" y="41"/>
                  </a:cubicBezTo>
                  <a:cubicBezTo>
                    <a:pt x="97" y="41"/>
                    <a:pt x="97" y="41"/>
                    <a:pt x="98" y="41"/>
                  </a:cubicBezTo>
                  <a:cubicBezTo>
                    <a:pt x="98" y="41"/>
                    <a:pt x="98" y="41"/>
                    <a:pt x="99" y="40"/>
                  </a:cubicBezTo>
                  <a:cubicBezTo>
                    <a:pt x="99" y="40"/>
                    <a:pt x="100" y="39"/>
                    <a:pt x="100" y="39"/>
                  </a:cubicBezTo>
                  <a:cubicBezTo>
                    <a:pt x="100" y="39"/>
                    <a:pt x="101" y="38"/>
                    <a:pt x="101" y="38"/>
                  </a:cubicBezTo>
                  <a:cubicBezTo>
                    <a:pt x="101" y="38"/>
                    <a:pt x="103" y="39"/>
                    <a:pt x="103" y="39"/>
                  </a:cubicBezTo>
                  <a:cubicBezTo>
                    <a:pt x="103" y="39"/>
                    <a:pt x="104" y="38"/>
                    <a:pt x="104" y="38"/>
                  </a:cubicBezTo>
                  <a:cubicBezTo>
                    <a:pt x="103" y="37"/>
                    <a:pt x="103" y="36"/>
                    <a:pt x="103" y="35"/>
                  </a:cubicBezTo>
                  <a:cubicBezTo>
                    <a:pt x="103" y="34"/>
                    <a:pt x="103" y="32"/>
                    <a:pt x="103" y="32"/>
                  </a:cubicBezTo>
                  <a:cubicBezTo>
                    <a:pt x="103" y="32"/>
                    <a:pt x="103" y="32"/>
                    <a:pt x="103" y="32"/>
                  </a:cubicBezTo>
                  <a:cubicBezTo>
                    <a:pt x="104" y="31"/>
                    <a:pt x="105" y="31"/>
                    <a:pt x="105" y="31"/>
                  </a:cubicBezTo>
                  <a:cubicBezTo>
                    <a:pt x="105" y="31"/>
                    <a:pt x="106" y="30"/>
                    <a:pt x="106" y="30"/>
                  </a:cubicBezTo>
                  <a:cubicBezTo>
                    <a:pt x="106" y="29"/>
                    <a:pt x="106" y="29"/>
                    <a:pt x="106" y="29"/>
                  </a:cubicBezTo>
                  <a:cubicBezTo>
                    <a:pt x="105" y="28"/>
                    <a:pt x="104" y="27"/>
                    <a:pt x="104" y="27"/>
                  </a:cubicBezTo>
                  <a:cubicBezTo>
                    <a:pt x="104" y="27"/>
                    <a:pt x="103" y="27"/>
                    <a:pt x="103" y="27"/>
                  </a:cubicBezTo>
                  <a:cubicBezTo>
                    <a:pt x="103" y="27"/>
                    <a:pt x="102" y="26"/>
                    <a:pt x="103" y="26"/>
                  </a:cubicBezTo>
                  <a:cubicBezTo>
                    <a:pt x="104" y="25"/>
                    <a:pt x="104" y="25"/>
                    <a:pt x="104" y="25"/>
                  </a:cubicBezTo>
                  <a:cubicBezTo>
                    <a:pt x="104" y="25"/>
                    <a:pt x="104" y="25"/>
                    <a:pt x="105" y="25"/>
                  </a:cubicBezTo>
                  <a:cubicBezTo>
                    <a:pt x="105" y="25"/>
                    <a:pt x="106" y="25"/>
                    <a:pt x="106" y="25"/>
                  </a:cubicBezTo>
                  <a:cubicBezTo>
                    <a:pt x="107" y="25"/>
                    <a:pt x="107" y="25"/>
                    <a:pt x="107" y="25"/>
                  </a:cubicBezTo>
                  <a:cubicBezTo>
                    <a:pt x="107" y="26"/>
                    <a:pt x="108" y="26"/>
                    <a:pt x="108" y="26"/>
                  </a:cubicBezTo>
                  <a:cubicBezTo>
                    <a:pt x="108" y="26"/>
                    <a:pt x="110" y="26"/>
                    <a:pt x="110" y="26"/>
                  </a:cubicBezTo>
                  <a:cubicBezTo>
                    <a:pt x="111" y="26"/>
                    <a:pt x="112" y="26"/>
                    <a:pt x="112" y="26"/>
                  </a:cubicBezTo>
                  <a:cubicBezTo>
                    <a:pt x="112" y="26"/>
                    <a:pt x="112" y="25"/>
                    <a:pt x="112" y="25"/>
                  </a:cubicBezTo>
                  <a:cubicBezTo>
                    <a:pt x="112" y="24"/>
                    <a:pt x="113" y="21"/>
                    <a:pt x="113" y="21"/>
                  </a:cubicBezTo>
                  <a:cubicBezTo>
                    <a:pt x="113" y="20"/>
                    <a:pt x="113" y="20"/>
                    <a:pt x="113" y="20"/>
                  </a:cubicBezTo>
                  <a:cubicBezTo>
                    <a:pt x="112" y="18"/>
                    <a:pt x="112" y="18"/>
                    <a:pt x="112" y="18"/>
                  </a:cubicBezTo>
                  <a:cubicBezTo>
                    <a:pt x="112" y="18"/>
                    <a:pt x="112" y="18"/>
                    <a:pt x="112" y="18"/>
                  </a:cubicBezTo>
                  <a:cubicBezTo>
                    <a:pt x="112" y="17"/>
                    <a:pt x="112" y="17"/>
                    <a:pt x="112" y="17"/>
                  </a:cubicBezTo>
                  <a:cubicBezTo>
                    <a:pt x="111" y="17"/>
                    <a:pt x="111" y="17"/>
                    <a:pt x="111" y="16"/>
                  </a:cubicBezTo>
                  <a:cubicBezTo>
                    <a:pt x="110" y="16"/>
                    <a:pt x="111" y="15"/>
                    <a:pt x="110" y="14"/>
                  </a:cubicBezTo>
                  <a:cubicBezTo>
                    <a:pt x="110" y="14"/>
                    <a:pt x="109" y="13"/>
                    <a:pt x="109" y="12"/>
                  </a:cubicBezTo>
                  <a:cubicBezTo>
                    <a:pt x="110" y="10"/>
                    <a:pt x="111" y="9"/>
                    <a:pt x="110" y="9"/>
                  </a:cubicBezTo>
                  <a:cubicBezTo>
                    <a:pt x="110" y="9"/>
                    <a:pt x="110" y="8"/>
                    <a:pt x="110" y="8"/>
                  </a:cubicBezTo>
                  <a:cubicBezTo>
                    <a:pt x="109" y="8"/>
                    <a:pt x="108" y="7"/>
                    <a:pt x="107" y="6"/>
                  </a:cubicBezTo>
                  <a:cubicBezTo>
                    <a:pt x="106" y="5"/>
                    <a:pt x="103" y="5"/>
                    <a:pt x="103" y="5"/>
                  </a:cubicBezTo>
                  <a:cubicBezTo>
                    <a:pt x="102" y="5"/>
                    <a:pt x="101" y="5"/>
                    <a:pt x="100" y="6"/>
                  </a:cubicBezTo>
                  <a:cubicBezTo>
                    <a:pt x="100" y="6"/>
                    <a:pt x="99" y="6"/>
                    <a:pt x="99" y="6"/>
                  </a:cubicBezTo>
                  <a:cubicBezTo>
                    <a:pt x="99" y="6"/>
                    <a:pt x="92" y="3"/>
                    <a:pt x="92" y="3"/>
                  </a:cubicBezTo>
                  <a:cubicBezTo>
                    <a:pt x="92" y="3"/>
                    <a:pt x="90" y="3"/>
                    <a:pt x="90" y="3"/>
                  </a:cubicBezTo>
                  <a:cubicBezTo>
                    <a:pt x="89" y="2"/>
                    <a:pt x="88" y="2"/>
                    <a:pt x="88" y="2"/>
                  </a:cubicBezTo>
                  <a:cubicBezTo>
                    <a:pt x="88" y="2"/>
                    <a:pt x="84" y="2"/>
                    <a:pt x="84" y="2"/>
                  </a:cubicBezTo>
                  <a:cubicBezTo>
                    <a:pt x="84" y="2"/>
                    <a:pt x="83" y="1"/>
                    <a:pt x="82" y="1"/>
                  </a:cubicBezTo>
                  <a:cubicBezTo>
                    <a:pt x="81" y="0"/>
                    <a:pt x="81" y="2"/>
                    <a:pt x="81" y="4"/>
                  </a:cubicBezTo>
                  <a:cubicBezTo>
                    <a:pt x="81" y="5"/>
                    <a:pt x="80" y="7"/>
                    <a:pt x="79" y="7"/>
                  </a:cubicBezTo>
                  <a:cubicBezTo>
                    <a:pt x="79" y="7"/>
                    <a:pt x="77" y="9"/>
                    <a:pt x="77" y="9"/>
                  </a:cubicBezTo>
                  <a:cubicBezTo>
                    <a:pt x="77" y="9"/>
                    <a:pt x="74" y="9"/>
                    <a:pt x="74" y="9"/>
                  </a:cubicBezTo>
                  <a:cubicBezTo>
                    <a:pt x="73" y="9"/>
                    <a:pt x="70" y="9"/>
                    <a:pt x="70" y="9"/>
                  </a:cubicBezTo>
                  <a:cubicBezTo>
                    <a:pt x="69" y="9"/>
                    <a:pt x="66" y="7"/>
                    <a:pt x="66" y="6"/>
                  </a:cubicBezTo>
                  <a:cubicBezTo>
                    <a:pt x="65" y="6"/>
                    <a:pt x="65" y="6"/>
                    <a:pt x="64" y="5"/>
                  </a:cubicBezTo>
                  <a:cubicBezTo>
                    <a:pt x="64" y="5"/>
                    <a:pt x="64" y="6"/>
                    <a:pt x="63" y="6"/>
                  </a:cubicBezTo>
                  <a:cubicBezTo>
                    <a:pt x="63" y="7"/>
                    <a:pt x="62" y="9"/>
                    <a:pt x="63" y="9"/>
                  </a:cubicBezTo>
                  <a:cubicBezTo>
                    <a:pt x="63" y="10"/>
                    <a:pt x="62" y="10"/>
                    <a:pt x="62" y="10"/>
                  </a:cubicBezTo>
                  <a:cubicBezTo>
                    <a:pt x="62" y="10"/>
                    <a:pt x="62" y="10"/>
                    <a:pt x="60" y="9"/>
                  </a:cubicBezTo>
                  <a:cubicBezTo>
                    <a:pt x="58" y="9"/>
                    <a:pt x="58" y="11"/>
                    <a:pt x="58" y="12"/>
                  </a:cubicBezTo>
                  <a:cubicBezTo>
                    <a:pt x="58" y="13"/>
                    <a:pt x="57" y="13"/>
                    <a:pt x="57" y="13"/>
                  </a:cubicBezTo>
                  <a:cubicBezTo>
                    <a:pt x="57" y="13"/>
                    <a:pt x="56" y="14"/>
                    <a:pt x="55" y="14"/>
                  </a:cubicBezTo>
                  <a:cubicBezTo>
                    <a:pt x="53" y="15"/>
                    <a:pt x="49" y="17"/>
                    <a:pt x="48" y="17"/>
                  </a:cubicBezTo>
                  <a:cubicBezTo>
                    <a:pt x="48" y="18"/>
                    <a:pt x="48" y="18"/>
                    <a:pt x="48" y="18"/>
                  </a:cubicBezTo>
                  <a:cubicBezTo>
                    <a:pt x="48" y="18"/>
                    <a:pt x="49" y="19"/>
                    <a:pt x="49" y="19"/>
                  </a:cubicBezTo>
                  <a:cubicBezTo>
                    <a:pt x="49" y="19"/>
                    <a:pt x="50" y="20"/>
                    <a:pt x="50" y="21"/>
                  </a:cubicBezTo>
                  <a:cubicBezTo>
                    <a:pt x="51" y="21"/>
                    <a:pt x="51" y="22"/>
                    <a:pt x="51" y="22"/>
                  </a:cubicBezTo>
                  <a:cubicBezTo>
                    <a:pt x="52" y="23"/>
                    <a:pt x="51" y="23"/>
                    <a:pt x="51" y="23"/>
                  </a:cubicBezTo>
                  <a:cubicBezTo>
                    <a:pt x="51" y="23"/>
                    <a:pt x="51" y="24"/>
                    <a:pt x="50" y="25"/>
                  </a:cubicBezTo>
                  <a:cubicBezTo>
                    <a:pt x="50" y="25"/>
                    <a:pt x="51" y="25"/>
                    <a:pt x="52" y="25"/>
                  </a:cubicBezTo>
                  <a:cubicBezTo>
                    <a:pt x="52" y="25"/>
                    <a:pt x="52" y="26"/>
                    <a:pt x="52" y="26"/>
                  </a:cubicBezTo>
                  <a:cubicBezTo>
                    <a:pt x="52" y="26"/>
                    <a:pt x="52" y="27"/>
                    <a:pt x="52" y="28"/>
                  </a:cubicBezTo>
                  <a:cubicBezTo>
                    <a:pt x="52" y="28"/>
                    <a:pt x="52" y="29"/>
                    <a:pt x="52" y="29"/>
                  </a:cubicBezTo>
                  <a:cubicBezTo>
                    <a:pt x="52" y="30"/>
                    <a:pt x="51" y="30"/>
                    <a:pt x="51" y="30"/>
                  </a:cubicBezTo>
                  <a:cubicBezTo>
                    <a:pt x="51" y="30"/>
                    <a:pt x="48" y="27"/>
                    <a:pt x="48" y="26"/>
                  </a:cubicBezTo>
                  <a:cubicBezTo>
                    <a:pt x="47" y="26"/>
                    <a:pt x="47" y="26"/>
                    <a:pt x="47" y="26"/>
                  </a:cubicBezTo>
                  <a:cubicBezTo>
                    <a:pt x="47" y="26"/>
                    <a:pt x="46" y="26"/>
                    <a:pt x="46" y="27"/>
                  </a:cubicBezTo>
                  <a:cubicBezTo>
                    <a:pt x="45" y="27"/>
                    <a:pt x="45" y="27"/>
                    <a:pt x="45" y="27"/>
                  </a:cubicBezTo>
                  <a:cubicBezTo>
                    <a:pt x="45" y="27"/>
                    <a:pt x="43" y="26"/>
                    <a:pt x="42" y="26"/>
                  </a:cubicBezTo>
                  <a:cubicBezTo>
                    <a:pt x="42" y="26"/>
                    <a:pt x="41" y="26"/>
                    <a:pt x="41" y="26"/>
                  </a:cubicBezTo>
                  <a:cubicBezTo>
                    <a:pt x="41" y="26"/>
                    <a:pt x="40" y="26"/>
                    <a:pt x="39" y="27"/>
                  </a:cubicBezTo>
                  <a:cubicBezTo>
                    <a:pt x="38" y="27"/>
                    <a:pt x="36" y="27"/>
                    <a:pt x="36" y="27"/>
                  </a:cubicBezTo>
                  <a:cubicBezTo>
                    <a:pt x="35" y="28"/>
                    <a:pt x="33" y="28"/>
                    <a:pt x="32" y="28"/>
                  </a:cubicBezTo>
                  <a:cubicBezTo>
                    <a:pt x="32" y="28"/>
                    <a:pt x="31" y="28"/>
                    <a:pt x="31" y="28"/>
                  </a:cubicBezTo>
                  <a:cubicBezTo>
                    <a:pt x="30" y="28"/>
                    <a:pt x="29" y="29"/>
                    <a:pt x="29" y="29"/>
                  </a:cubicBezTo>
                  <a:cubicBezTo>
                    <a:pt x="28" y="29"/>
                    <a:pt x="28" y="29"/>
                    <a:pt x="28" y="30"/>
                  </a:cubicBezTo>
                  <a:cubicBezTo>
                    <a:pt x="28" y="30"/>
                    <a:pt x="27" y="30"/>
                    <a:pt x="27" y="30"/>
                  </a:cubicBezTo>
                  <a:cubicBezTo>
                    <a:pt x="27" y="30"/>
                    <a:pt x="23" y="31"/>
                    <a:pt x="22" y="31"/>
                  </a:cubicBezTo>
                  <a:cubicBezTo>
                    <a:pt x="21" y="32"/>
                    <a:pt x="21" y="31"/>
                    <a:pt x="21" y="31"/>
                  </a:cubicBezTo>
                  <a:cubicBezTo>
                    <a:pt x="21" y="31"/>
                    <a:pt x="21" y="30"/>
                    <a:pt x="21" y="29"/>
                  </a:cubicBezTo>
                  <a:cubicBezTo>
                    <a:pt x="20" y="29"/>
                    <a:pt x="20" y="29"/>
                    <a:pt x="20" y="29"/>
                  </a:cubicBezTo>
                  <a:cubicBezTo>
                    <a:pt x="20" y="29"/>
                    <a:pt x="15" y="28"/>
                    <a:pt x="15" y="28"/>
                  </a:cubicBezTo>
                  <a:cubicBezTo>
                    <a:pt x="14" y="28"/>
                    <a:pt x="14" y="28"/>
                    <a:pt x="14" y="28"/>
                  </a:cubicBezTo>
                  <a:cubicBezTo>
                    <a:pt x="14" y="30"/>
                    <a:pt x="14" y="30"/>
                    <a:pt x="14" y="30"/>
                  </a:cubicBezTo>
                  <a:cubicBezTo>
                    <a:pt x="14" y="31"/>
                    <a:pt x="11" y="33"/>
                    <a:pt x="10" y="33"/>
                  </a:cubicBezTo>
                  <a:cubicBezTo>
                    <a:pt x="9" y="34"/>
                    <a:pt x="10" y="33"/>
                    <a:pt x="10" y="32"/>
                  </a:cubicBezTo>
                  <a:cubicBezTo>
                    <a:pt x="10" y="31"/>
                    <a:pt x="7" y="29"/>
                    <a:pt x="7" y="29"/>
                  </a:cubicBezTo>
                  <a:cubicBezTo>
                    <a:pt x="7" y="29"/>
                    <a:pt x="6" y="29"/>
                    <a:pt x="6" y="29"/>
                  </a:cubicBezTo>
                  <a:cubicBezTo>
                    <a:pt x="1" y="29"/>
                    <a:pt x="1" y="29"/>
                    <a:pt x="1" y="29"/>
                  </a:cubicBezTo>
                  <a:cubicBezTo>
                    <a:pt x="1" y="29"/>
                    <a:pt x="1" y="29"/>
                    <a:pt x="1" y="30"/>
                  </a:cubicBezTo>
                  <a:cubicBezTo>
                    <a:pt x="2" y="30"/>
                    <a:pt x="2" y="30"/>
                    <a:pt x="2" y="31"/>
                  </a:cubicBezTo>
                  <a:cubicBezTo>
                    <a:pt x="2" y="32"/>
                    <a:pt x="2" y="32"/>
                    <a:pt x="1" y="32"/>
                  </a:cubicBezTo>
                  <a:cubicBezTo>
                    <a:pt x="1" y="32"/>
                    <a:pt x="0" y="33"/>
                    <a:pt x="0" y="34"/>
                  </a:cubicBezTo>
                  <a:cubicBezTo>
                    <a:pt x="0" y="34"/>
                    <a:pt x="0" y="34"/>
                    <a:pt x="0" y="34"/>
                  </a:cubicBezTo>
                  <a:cubicBezTo>
                    <a:pt x="1" y="35"/>
                    <a:pt x="1" y="35"/>
                    <a:pt x="1" y="36"/>
                  </a:cubicBezTo>
                  <a:cubicBezTo>
                    <a:pt x="1" y="36"/>
                    <a:pt x="1" y="37"/>
                    <a:pt x="1" y="38"/>
                  </a:cubicBezTo>
                  <a:cubicBezTo>
                    <a:pt x="1" y="38"/>
                    <a:pt x="2" y="38"/>
                    <a:pt x="2" y="38"/>
                  </a:cubicBezTo>
                  <a:cubicBezTo>
                    <a:pt x="2" y="38"/>
                    <a:pt x="8" y="41"/>
                    <a:pt x="8" y="41"/>
                  </a:cubicBezTo>
                  <a:cubicBezTo>
                    <a:pt x="8" y="41"/>
                    <a:pt x="9" y="42"/>
                    <a:pt x="9" y="41"/>
                  </a:cubicBezTo>
                  <a:cubicBezTo>
                    <a:pt x="10" y="41"/>
                    <a:pt x="11" y="40"/>
                    <a:pt x="11" y="40"/>
                  </a:cubicBezTo>
                  <a:cubicBezTo>
                    <a:pt x="12" y="39"/>
                    <a:pt x="13" y="38"/>
                    <a:pt x="13" y="40"/>
                  </a:cubicBezTo>
                  <a:cubicBezTo>
                    <a:pt x="14" y="41"/>
                    <a:pt x="14" y="41"/>
                    <a:pt x="14" y="41"/>
                  </a:cubicBezTo>
                  <a:cubicBezTo>
                    <a:pt x="15" y="42"/>
                    <a:pt x="15" y="42"/>
                    <a:pt x="15" y="42"/>
                  </a:cubicBezTo>
                  <a:cubicBezTo>
                    <a:pt x="16" y="42"/>
                    <a:pt x="19" y="42"/>
                    <a:pt x="20" y="42"/>
                  </a:cubicBezTo>
                  <a:cubicBezTo>
                    <a:pt x="20" y="42"/>
                    <a:pt x="22" y="43"/>
                    <a:pt x="23" y="42"/>
                  </a:cubicBezTo>
                  <a:cubicBezTo>
                    <a:pt x="24" y="40"/>
                    <a:pt x="24" y="40"/>
                    <a:pt x="24" y="40"/>
                  </a:cubicBezTo>
                  <a:cubicBezTo>
                    <a:pt x="24" y="40"/>
                    <a:pt x="24" y="39"/>
                    <a:pt x="25" y="39"/>
                  </a:cubicBezTo>
                  <a:cubicBezTo>
                    <a:pt x="26" y="39"/>
                    <a:pt x="37" y="38"/>
                    <a:pt x="38" y="37"/>
                  </a:cubicBezTo>
                  <a:cubicBezTo>
                    <a:pt x="39" y="37"/>
                    <a:pt x="39" y="37"/>
                    <a:pt x="39" y="37"/>
                  </a:cubicBezTo>
                  <a:cubicBezTo>
                    <a:pt x="40" y="37"/>
                    <a:pt x="40" y="37"/>
                    <a:pt x="40" y="38"/>
                  </a:cubicBezTo>
                  <a:cubicBezTo>
                    <a:pt x="40" y="38"/>
                    <a:pt x="39" y="39"/>
                    <a:pt x="40" y="41"/>
                  </a:cubicBezTo>
                  <a:cubicBezTo>
                    <a:pt x="40" y="42"/>
                    <a:pt x="42" y="44"/>
                    <a:pt x="43" y="44"/>
                  </a:cubicBezTo>
                  <a:cubicBezTo>
                    <a:pt x="44" y="45"/>
                    <a:pt x="44" y="45"/>
                    <a:pt x="45" y="45"/>
                  </a:cubicBezTo>
                  <a:cubicBezTo>
                    <a:pt x="46" y="45"/>
                    <a:pt x="47" y="45"/>
                    <a:pt x="47" y="45"/>
                  </a:cubicBezTo>
                  <a:cubicBezTo>
                    <a:pt x="48" y="45"/>
                    <a:pt x="50" y="46"/>
                    <a:pt x="50" y="46"/>
                  </a:cubicBezTo>
                  <a:cubicBezTo>
                    <a:pt x="51" y="46"/>
                    <a:pt x="59" y="47"/>
                    <a:pt x="60" y="47"/>
                  </a:cubicBezTo>
                  <a:cubicBezTo>
                    <a:pt x="60" y="47"/>
                    <a:pt x="61" y="48"/>
                    <a:pt x="62" y="4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4" name="Freeform 863">
              <a:extLst>
                <a:ext uri="{FF2B5EF4-FFF2-40B4-BE49-F238E27FC236}">
                  <a16:creationId xmlns="" xmlns:a16="http://schemas.microsoft.com/office/drawing/2014/main" id="{5588AB79-8E70-4D40-9747-5A9748D24788}"/>
                </a:ext>
              </a:extLst>
            </p:cNvPr>
            <p:cNvSpPr>
              <a:spLocks/>
            </p:cNvSpPr>
            <p:nvPr/>
          </p:nvSpPr>
          <p:spPr bwMode="auto">
            <a:xfrm>
              <a:off x="3169426" y="2298118"/>
              <a:ext cx="153320" cy="119989"/>
            </a:xfrm>
            <a:custGeom>
              <a:avLst/>
              <a:gdLst>
                <a:gd name="T0" fmla="*/ 73 w 148"/>
                <a:gd name="T1" fmla="*/ 108 h 116"/>
                <a:gd name="T2" fmla="*/ 80 w 148"/>
                <a:gd name="T3" fmla="*/ 105 h 116"/>
                <a:gd name="T4" fmla="*/ 83 w 148"/>
                <a:gd name="T5" fmla="*/ 108 h 116"/>
                <a:gd name="T6" fmla="*/ 83 w 148"/>
                <a:gd name="T7" fmla="*/ 112 h 116"/>
                <a:gd name="T8" fmla="*/ 92 w 148"/>
                <a:gd name="T9" fmla="*/ 109 h 116"/>
                <a:gd name="T10" fmla="*/ 102 w 148"/>
                <a:gd name="T11" fmla="*/ 110 h 116"/>
                <a:gd name="T12" fmla="*/ 113 w 148"/>
                <a:gd name="T13" fmla="*/ 109 h 116"/>
                <a:gd name="T14" fmla="*/ 125 w 148"/>
                <a:gd name="T15" fmla="*/ 115 h 116"/>
                <a:gd name="T16" fmla="*/ 129 w 148"/>
                <a:gd name="T17" fmla="*/ 115 h 116"/>
                <a:gd name="T18" fmla="*/ 127 w 148"/>
                <a:gd name="T19" fmla="*/ 104 h 116"/>
                <a:gd name="T20" fmla="*/ 147 w 148"/>
                <a:gd name="T21" fmla="*/ 85 h 116"/>
                <a:gd name="T22" fmla="*/ 148 w 148"/>
                <a:gd name="T23" fmla="*/ 79 h 116"/>
                <a:gd name="T24" fmla="*/ 140 w 148"/>
                <a:gd name="T25" fmla="*/ 66 h 116"/>
                <a:gd name="T26" fmla="*/ 139 w 148"/>
                <a:gd name="T27" fmla="*/ 55 h 116"/>
                <a:gd name="T28" fmla="*/ 134 w 148"/>
                <a:gd name="T29" fmla="*/ 51 h 116"/>
                <a:gd name="T30" fmla="*/ 143 w 148"/>
                <a:gd name="T31" fmla="*/ 31 h 116"/>
                <a:gd name="T32" fmla="*/ 135 w 148"/>
                <a:gd name="T33" fmla="*/ 12 h 116"/>
                <a:gd name="T34" fmla="*/ 106 w 148"/>
                <a:gd name="T35" fmla="*/ 10 h 116"/>
                <a:gd name="T36" fmla="*/ 78 w 148"/>
                <a:gd name="T37" fmla="*/ 12 h 116"/>
                <a:gd name="T38" fmla="*/ 81 w 148"/>
                <a:gd name="T39" fmla="*/ 8 h 116"/>
                <a:gd name="T40" fmla="*/ 65 w 148"/>
                <a:gd name="T41" fmla="*/ 7 h 116"/>
                <a:gd name="T42" fmla="*/ 67 w 148"/>
                <a:gd name="T43" fmla="*/ 2 h 116"/>
                <a:gd name="T44" fmla="*/ 37 w 148"/>
                <a:gd name="T45" fmla="*/ 6 h 116"/>
                <a:gd name="T46" fmla="*/ 19 w 148"/>
                <a:gd name="T47" fmla="*/ 14 h 116"/>
                <a:gd name="T48" fmla="*/ 1 w 148"/>
                <a:gd name="T49" fmla="*/ 18 h 116"/>
                <a:gd name="T50" fmla="*/ 7 w 148"/>
                <a:gd name="T51" fmla="*/ 21 h 116"/>
                <a:gd name="T52" fmla="*/ 2 w 148"/>
                <a:gd name="T53" fmla="*/ 23 h 116"/>
                <a:gd name="T54" fmla="*/ 3 w 148"/>
                <a:gd name="T55" fmla="*/ 35 h 116"/>
                <a:gd name="T56" fmla="*/ 0 w 148"/>
                <a:gd name="T57" fmla="*/ 38 h 116"/>
                <a:gd name="T58" fmla="*/ 5 w 148"/>
                <a:gd name="T59" fmla="*/ 44 h 116"/>
                <a:gd name="T60" fmla="*/ 6 w 148"/>
                <a:gd name="T61" fmla="*/ 50 h 116"/>
                <a:gd name="T62" fmla="*/ 8 w 148"/>
                <a:gd name="T63" fmla="*/ 53 h 116"/>
                <a:gd name="T64" fmla="*/ 7 w 148"/>
                <a:gd name="T65" fmla="*/ 60 h 116"/>
                <a:gd name="T66" fmla="*/ 9 w 148"/>
                <a:gd name="T67" fmla="*/ 66 h 116"/>
                <a:gd name="T68" fmla="*/ 12 w 148"/>
                <a:gd name="T69" fmla="*/ 70 h 116"/>
                <a:gd name="T70" fmla="*/ 10 w 148"/>
                <a:gd name="T71" fmla="*/ 80 h 116"/>
                <a:gd name="T72" fmla="*/ 14 w 148"/>
                <a:gd name="T73" fmla="*/ 77 h 116"/>
                <a:gd name="T74" fmla="*/ 27 w 148"/>
                <a:gd name="T75" fmla="*/ 83 h 116"/>
                <a:gd name="T76" fmla="*/ 33 w 148"/>
                <a:gd name="T77" fmla="*/ 87 h 116"/>
                <a:gd name="T78" fmla="*/ 31 w 148"/>
                <a:gd name="T79" fmla="*/ 90 h 116"/>
                <a:gd name="T80" fmla="*/ 41 w 148"/>
                <a:gd name="T81" fmla="*/ 92 h 116"/>
                <a:gd name="T82" fmla="*/ 41 w 148"/>
                <a:gd name="T83" fmla="*/ 89 h 116"/>
                <a:gd name="T84" fmla="*/ 52 w 148"/>
                <a:gd name="T85" fmla="*/ 91 h 116"/>
                <a:gd name="T86" fmla="*/ 51 w 148"/>
                <a:gd name="T87" fmla="*/ 94 h 116"/>
                <a:gd name="T88" fmla="*/ 57 w 148"/>
                <a:gd name="T89" fmla="*/ 96 h 116"/>
                <a:gd name="T90" fmla="*/ 66 w 148"/>
                <a:gd name="T91"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116">
                  <a:moveTo>
                    <a:pt x="69" y="106"/>
                  </a:moveTo>
                  <a:cubicBezTo>
                    <a:pt x="69" y="106"/>
                    <a:pt x="69" y="106"/>
                    <a:pt x="69" y="106"/>
                  </a:cubicBezTo>
                  <a:cubicBezTo>
                    <a:pt x="70" y="106"/>
                    <a:pt x="73" y="108"/>
                    <a:pt x="73" y="108"/>
                  </a:cubicBezTo>
                  <a:cubicBezTo>
                    <a:pt x="74" y="108"/>
                    <a:pt x="74" y="108"/>
                    <a:pt x="74" y="108"/>
                  </a:cubicBezTo>
                  <a:cubicBezTo>
                    <a:pt x="74" y="108"/>
                    <a:pt x="78" y="106"/>
                    <a:pt x="79" y="105"/>
                  </a:cubicBezTo>
                  <a:cubicBezTo>
                    <a:pt x="79" y="105"/>
                    <a:pt x="80" y="105"/>
                    <a:pt x="80" y="105"/>
                  </a:cubicBezTo>
                  <a:cubicBezTo>
                    <a:pt x="80" y="105"/>
                    <a:pt x="80" y="106"/>
                    <a:pt x="80" y="106"/>
                  </a:cubicBezTo>
                  <a:cubicBezTo>
                    <a:pt x="80" y="107"/>
                    <a:pt x="81" y="107"/>
                    <a:pt x="81" y="107"/>
                  </a:cubicBezTo>
                  <a:cubicBezTo>
                    <a:pt x="81" y="107"/>
                    <a:pt x="82" y="108"/>
                    <a:pt x="83" y="108"/>
                  </a:cubicBezTo>
                  <a:cubicBezTo>
                    <a:pt x="83" y="108"/>
                    <a:pt x="83" y="109"/>
                    <a:pt x="83" y="109"/>
                  </a:cubicBezTo>
                  <a:cubicBezTo>
                    <a:pt x="83" y="109"/>
                    <a:pt x="83" y="110"/>
                    <a:pt x="83" y="111"/>
                  </a:cubicBezTo>
                  <a:cubicBezTo>
                    <a:pt x="83" y="112"/>
                    <a:pt x="83" y="112"/>
                    <a:pt x="83" y="112"/>
                  </a:cubicBezTo>
                  <a:cubicBezTo>
                    <a:pt x="83" y="112"/>
                    <a:pt x="84" y="112"/>
                    <a:pt x="84" y="112"/>
                  </a:cubicBezTo>
                  <a:cubicBezTo>
                    <a:pt x="85" y="112"/>
                    <a:pt x="86" y="112"/>
                    <a:pt x="86" y="111"/>
                  </a:cubicBezTo>
                  <a:cubicBezTo>
                    <a:pt x="87" y="111"/>
                    <a:pt x="92" y="109"/>
                    <a:pt x="92" y="109"/>
                  </a:cubicBezTo>
                  <a:cubicBezTo>
                    <a:pt x="93" y="108"/>
                    <a:pt x="93" y="109"/>
                    <a:pt x="93" y="109"/>
                  </a:cubicBezTo>
                  <a:cubicBezTo>
                    <a:pt x="100" y="110"/>
                    <a:pt x="100" y="110"/>
                    <a:pt x="100" y="110"/>
                  </a:cubicBezTo>
                  <a:cubicBezTo>
                    <a:pt x="101" y="110"/>
                    <a:pt x="102" y="110"/>
                    <a:pt x="102" y="110"/>
                  </a:cubicBezTo>
                  <a:cubicBezTo>
                    <a:pt x="102" y="110"/>
                    <a:pt x="107" y="108"/>
                    <a:pt x="107" y="108"/>
                  </a:cubicBezTo>
                  <a:cubicBezTo>
                    <a:pt x="108" y="107"/>
                    <a:pt x="108" y="108"/>
                    <a:pt x="108" y="108"/>
                  </a:cubicBezTo>
                  <a:cubicBezTo>
                    <a:pt x="109" y="108"/>
                    <a:pt x="112" y="109"/>
                    <a:pt x="113" y="109"/>
                  </a:cubicBezTo>
                  <a:cubicBezTo>
                    <a:pt x="113" y="109"/>
                    <a:pt x="116" y="111"/>
                    <a:pt x="117" y="111"/>
                  </a:cubicBezTo>
                  <a:cubicBezTo>
                    <a:pt x="118" y="112"/>
                    <a:pt x="120" y="113"/>
                    <a:pt x="121" y="113"/>
                  </a:cubicBezTo>
                  <a:cubicBezTo>
                    <a:pt x="121" y="113"/>
                    <a:pt x="123" y="114"/>
                    <a:pt x="125" y="115"/>
                  </a:cubicBezTo>
                  <a:cubicBezTo>
                    <a:pt x="125" y="114"/>
                    <a:pt x="125" y="115"/>
                    <a:pt x="125" y="115"/>
                  </a:cubicBezTo>
                  <a:cubicBezTo>
                    <a:pt x="125" y="115"/>
                    <a:pt x="126" y="115"/>
                    <a:pt x="128" y="116"/>
                  </a:cubicBezTo>
                  <a:cubicBezTo>
                    <a:pt x="130" y="116"/>
                    <a:pt x="129" y="115"/>
                    <a:pt x="129" y="115"/>
                  </a:cubicBezTo>
                  <a:cubicBezTo>
                    <a:pt x="127" y="113"/>
                    <a:pt x="127" y="111"/>
                    <a:pt x="127" y="111"/>
                  </a:cubicBezTo>
                  <a:cubicBezTo>
                    <a:pt x="127" y="111"/>
                    <a:pt x="127" y="107"/>
                    <a:pt x="127" y="106"/>
                  </a:cubicBezTo>
                  <a:cubicBezTo>
                    <a:pt x="126" y="105"/>
                    <a:pt x="127" y="104"/>
                    <a:pt x="127" y="104"/>
                  </a:cubicBezTo>
                  <a:cubicBezTo>
                    <a:pt x="127" y="104"/>
                    <a:pt x="137" y="94"/>
                    <a:pt x="138" y="93"/>
                  </a:cubicBezTo>
                  <a:cubicBezTo>
                    <a:pt x="139" y="91"/>
                    <a:pt x="141" y="91"/>
                    <a:pt x="141" y="91"/>
                  </a:cubicBezTo>
                  <a:cubicBezTo>
                    <a:pt x="147" y="90"/>
                    <a:pt x="147" y="86"/>
                    <a:pt x="147" y="85"/>
                  </a:cubicBezTo>
                  <a:cubicBezTo>
                    <a:pt x="148" y="84"/>
                    <a:pt x="147" y="83"/>
                    <a:pt x="147" y="83"/>
                  </a:cubicBezTo>
                  <a:cubicBezTo>
                    <a:pt x="144" y="81"/>
                    <a:pt x="147" y="80"/>
                    <a:pt x="148" y="80"/>
                  </a:cubicBezTo>
                  <a:cubicBezTo>
                    <a:pt x="148" y="80"/>
                    <a:pt x="148" y="79"/>
                    <a:pt x="148" y="79"/>
                  </a:cubicBezTo>
                  <a:cubicBezTo>
                    <a:pt x="147" y="79"/>
                    <a:pt x="146" y="78"/>
                    <a:pt x="146" y="78"/>
                  </a:cubicBezTo>
                  <a:cubicBezTo>
                    <a:pt x="146" y="78"/>
                    <a:pt x="145" y="77"/>
                    <a:pt x="144" y="76"/>
                  </a:cubicBezTo>
                  <a:cubicBezTo>
                    <a:pt x="144" y="75"/>
                    <a:pt x="140" y="67"/>
                    <a:pt x="140" y="66"/>
                  </a:cubicBezTo>
                  <a:cubicBezTo>
                    <a:pt x="140" y="65"/>
                    <a:pt x="139" y="65"/>
                    <a:pt x="139" y="64"/>
                  </a:cubicBezTo>
                  <a:cubicBezTo>
                    <a:pt x="140" y="63"/>
                    <a:pt x="141" y="58"/>
                    <a:pt x="141" y="57"/>
                  </a:cubicBezTo>
                  <a:cubicBezTo>
                    <a:pt x="141" y="56"/>
                    <a:pt x="140" y="55"/>
                    <a:pt x="139" y="55"/>
                  </a:cubicBezTo>
                  <a:cubicBezTo>
                    <a:pt x="139" y="54"/>
                    <a:pt x="138" y="54"/>
                    <a:pt x="138" y="54"/>
                  </a:cubicBezTo>
                  <a:cubicBezTo>
                    <a:pt x="138" y="54"/>
                    <a:pt x="136" y="53"/>
                    <a:pt x="135" y="52"/>
                  </a:cubicBezTo>
                  <a:cubicBezTo>
                    <a:pt x="133" y="52"/>
                    <a:pt x="134" y="51"/>
                    <a:pt x="134" y="51"/>
                  </a:cubicBezTo>
                  <a:cubicBezTo>
                    <a:pt x="134" y="51"/>
                    <a:pt x="144" y="43"/>
                    <a:pt x="145" y="42"/>
                  </a:cubicBezTo>
                  <a:cubicBezTo>
                    <a:pt x="145" y="42"/>
                    <a:pt x="145" y="41"/>
                    <a:pt x="145" y="39"/>
                  </a:cubicBezTo>
                  <a:cubicBezTo>
                    <a:pt x="145" y="36"/>
                    <a:pt x="145" y="34"/>
                    <a:pt x="143" y="31"/>
                  </a:cubicBezTo>
                  <a:cubicBezTo>
                    <a:pt x="142" y="28"/>
                    <a:pt x="140" y="22"/>
                    <a:pt x="139" y="20"/>
                  </a:cubicBezTo>
                  <a:cubicBezTo>
                    <a:pt x="138" y="18"/>
                    <a:pt x="137" y="14"/>
                    <a:pt x="137" y="13"/>
                  </a:cubicBezTo>
                  <a:cubicBezTo>
                    <a:pt x="137" y="12"/>
                    <a:pt x="136" y="12"/>
                    <a:pt x="135" y="12"/>
                  </a:cubicBezTo>
                  <a:cubicBezTo>
                    <a:pt x="135" y="12"/>
                    <a:pt x="132" y="10"/>
                    <a:pt x="131" y="9"/>
                  </a:cubicBezTo>
                  <a:cubicBezTo>
                    <a:pt x="130" y="9"/>
                    <a:pt x="130" y="9"/>
                    <a:pt x="130" y="9"/>
                  </a:cubicBezTo>
                  <a:cubicBezTo>
                    <a:pt x="126" y="10"/>
                    <a:pt x="112" y="11"/>
                    <a:pt x="106" y="10"/>
                  </a:cubicBezTo>
                  <a:cubicBezTo>
                    <a:pt x="101" y="10"/>
                    <a:pt x="88" y="9"/>
                    <a:pt x="84" y="8"/>
                  </a:cubicBezTo>
                  <a:cubicBezTo>
                    <a:pt x="83" y="9"/>
                    <a:pt x="82" y="9"/>
                    <a:pt x="82" y="9"/>
                  </a:cubicBezTo>
                  <a:cubicBezTo>
                    <a:pt x="81" y="10"/>
                    <a:pt x="79" y="11"/>
                    <a:pt x="78" y="12"/>
                  </a:cubicBezTo>
                  <a:cubicBezTo>
                    <a:pt x="78" y="12"/>
                    <a:pt x="77" y="13"/>
                    <a:pt x="76" y="12"/>
                  </a:cubicBezTo>
                  <a:cubicBezTo>
                    <a:pt x="76" y="11"/>
                    <a:pt x="75" y="10"/>
                    <a:pt x="77" y="10"/>
                  </a:cubicBezTo>
                  <a:cubicBezTo>
                    <a:pt x="79" y="9"/>
                    <a:pt x="82" y="8"/>
                    <a:pt x="81" y="8"/>
                  </a:cubicBezTo>
                  <a:cubicBezTo>
                    <a:pt x="80" y="8"/>
                    <a:pt x="78" y="8"/>
                    <a:pt x="77" y="8"/>
                  </a:cubicBezTo>
                  <a:cubicBezTo>
                    <a:pt x="76" y="9"/>
                    <a:pt x="71" y="10"/>
                    <a:pt x="70" y="10"/>
                  </a:cubicBezTo>
                  <a:cubicBezTo>
                    <a:pt x="69" y="10"/>
                    <a:pt x="65" y="8"/>
                    <a:pt x="65" y="7"/>
                  </a:cubicBezTo>
                  <a:cubicBezTo>
                    <a:pt x="65" y="6"/>
                    <a:pt x="62" y="1"/>
                    <a:pt x="64" y="1"/>
                  </a:cubicBezTo>
                  <a:cubicBezTo>
                    <a:pt x="66" y="2"/>
                    <a:pt x="68" y="3"/>
                    <a:pt x="68" y="3"/>
                  </a:cubicBezTo>
                  <a:cubicBezTo>
                    <a:pt x="69" y="4"/>
                    <a:pt x="68" y="3"/>
                    <a:pt x="67" y="2"/>
                  </a:cubicBezTo>
                  <a:cubicBezTo>
                    <a:pt x="66" y="1"/>
                    <a:pt x="61" y="0"/>
                    <a:pt x="58" y="0"/>
                  </a:cubicBezTo>
                  <a:cubicBezTo>
                    <a:pt x="55" y="1"/>
                    <a:pt x="52" y="1"/>
                    <a:pt x="48" y="2"/>
                  </a:cubicBezTo>
                  <a:cubicBezTo>
                    <a:pt x="45" y="3"/>
                    <a:pt x="38" y="5"/>
                    <a:pt x="37" y="6"/>
                  </a:cubicBezTo>
                  <a:cubicBezTo>
                    <a:pt x="36" y="6"/>
                    <a:pt x="34" y="6"/>
                    <a:pt x="33" y="9"/>
                  </a:cubicBezTo>
                  <a:cubicBezTo>
                    <a:pt x="31" y="12"/>
                    <a:pt x="29" y="12"/>
                    <a:pt x="28" y="12"/>
                  </a:cubicBezTo>
                  <a:cubicBezTo>
                    <a:pt x="26" y="13"/>
                    <a:pt x="22" y="13"/>
                    <a:pt x="19" y="14"/>
                  </a:cubicBezTo>
                  <a:cubicBezTo>
                    <a:pt x="16" y="15"/>
                    <a:pt x="9" y="16"/>
                    <a:pt x="8" y="17"/>
                  </a:cubicBezTo>
                  <a:cubicBezTo>
                    <a:pt x="8" y="17"/>
                    <a:pt x="4" y="18"/>
                    <a:pt x="3" y="18"/>
                  </a:cubicBezTo>
                  <a:cubicBezTo>
                    <a:pt x="2" y="19"/>
                    <a:pt x="1" y="19"/>
                    <a:pt x="1" y="18"/>
                  </a:cubicBezTo>
                  <a:cubicBezTo>
                    <a:pt x="1" y="19"/>
                    <a:pt x="1" y="19"/>
                    <a:pt x="1" y="20"/>
                  </a:cubicBezTo>
                  <a:cubicBezTo>
                    <a:pt x="2" y="20"/>
                    <a:pt x="5" y="20"/>
                    <a:pt x="5" y="20"/>
                  </a:cubicBezTo>
                  <a:cubicBezTo>
                    <a:pt x="6" y="20"/>
                    <a:pt x="7" y="20"/>
                    <a:pt x="7" y="21"/>
                  </a:cubicBezTo>
                  <a:cubicBezTo>
                    <a:pt x="6" y="23"/>
                    <a:pt x="7" y="24"/>
                    <a:pt x="7" y="24"/>
                  </a:cubicBezTo>
                  <a:cubicBezTo>
                    <a:pt x="7" y="25"/>
                    <a:pt x="7" y="26"/>
                    <a:pt x="6" y="25"/>
                  </a:cubicBezTo>
                  <a:cubicBezTo>
                    <a:pt x="5" y="24"/>
                    <a:pt x="3" y="23"/>
                    <a:pt x="2" y="23"/>
                  </a:cubicBezTo>
                  <a:cubicBezTo>
                    <a:pt x="2" y="25"/>
                    <a:pt x="3" y="28"/>
                    <a:pt x="3" y="28"/>
                  </a:cubicBezTo>
                  <a:cubicBezTo>
                    <a:pt x="3" y="29"/>
                    <a:pt x="4" y="30"/>
                    <a:pt x="4" y="31"/>
                  </a:cubicBezTo>
                  <a:cubicBezTo>
                    <a:pt x="4" y="31"/>
                    <a:pt x="3" y="35"/>
                    <a:pt x="3" y="35"/>
                  </a:cubicBezTo>
                  <a:cubicBezTo>
                    <a:pt x="3" y="35"/>
                    <a:pt x="3" y="36"/>
                    <a:pt x="3" y="36"/>
                  </a:cubicBezTo>
                  <a:cubicBezTo>
                    <a:pt x="2" y="37"/>
                    <a:pt x="2" y="37"/>
                    <a:pt x="1" y="37"/>
                  </a:cubicBezTo>
                  <a:cubicBezTo>
                    <a:pt x="1" y="37"/>
                    <a:pt x="0" y="38"/>
                    <a:pt x="0" y="38"/>
                  </a:cubicBezTo>
                  <a:cubicBezTo>
                    <a:pt x="0" y="39"/>
                    <a:pt x="0" y="39"/>
                    <a:pt x="0" y="40"/>
                  </a:cubicBezTo>
                  <a:cubicBezTo>
                    <a:pt x="1" y="40"/>
                    <a:pt x="4" y="43"/>
                    <a:pt x="4" y="43"/>
                  </a:cubicBezTo>
                  <a:cubicBezTo>
                    <a:pt x="4" y="43"/>
                    <a:pt x="4" y="44"/>
                    <a:pt x="5" y="44"/>
                  </a:cubicBezTo>
                  <a:cubicBezTo>
                    <a:pt x="5" y="45"/>
                    <a:pt x="7" y="46"/>
                    <a:pt x="7" y="47"/>
                  </a:cubicBezTo>
                  <a:cubicBezTo>
                    <a:pt x="6" y="48"/>
                    <a:pt x="6" y="49"/>
                    <a:pt x="6" y="49"/>
                  </a:cubicBezTo>
                  <a:cubicBezTo>
                    <a:pt x="6" y="49"/>
                    <a:pt x="5" y="50"/>
                    <a:pt x="6" y="50"/>
                  </a:cubicBezTo>
                  <a:cubicBezTo>
                    <a:pt x="6" y="51"/>
                    <a:pt x="7" y="52"/>
                    <a:pt x="7" y="52"/>
                  </a:cubicBezTo>
                  <a:cubicBezTo>
                    <a:pt x="7" y="52"/>
                    <a:pt x="7" y="52"/>
                    <a:pt x="7" y="52"/>
                  </a:cubicBezTo>
                  <a:cubicBezTo>
                    <a:pt x="7" y="52"/>
                    <a:pt x="8" y="52"/>
                    <a:pt x="8" y="53"/>
                  </a:cubicBezTo>
                  <a:cubicBezTo>
                    <a:pt x="8" y="54"/>
                    <a:pt x="8" y="57"/>
                    <a:pt x="8" y="57"/>
                  </a:cubicBezTo>
                  <a:cubicBezTo>
                    <a:pt x="8" y="57"/>
                    <a:pt x="8" y="58"/>
                    <a:pt x="8" y="58"/>
                  </a:cubicBezTo>
                  <a:cubicBezTo>
                    <a:pt x="8" y="58"/>
                    <a:pt x="7" y="60"/>
                    <a:pt x="7" y="60"/>
                  </a:cubicBezTo>
                  <a:cubicBezTo>
                    <a:pt x="7" y="60"/>
                    <a:pt x="6" y="61"/>
                    <a:pt x="7" y="62"/>
                  </a:cubicBezTo>
                  <a:cubicBezTo>
                    <a:pt x="7" y="63"/>
                    <a:pt x="8" y="65"/>
                    <a:pt x="8" y="65"/>
                  </a:cubicBezTo>
                  <a:cubicBezTo>
                    <a:pt x="8" y="65"/>
                    <a:pt x="9" y="65"/>
                    <a:pt x="9" y="66"/>
                  </a:cubicBezTo>
                  <a:cubicBezTo>
                    <a:pt x="9" y="66"/>
                    <a:pt x="8" y="67"/>
                    <a:pt x="9" y="67"/>
                  </a:cubicBezTo>
                  <a:cubicBezTo>
                    <a:pt x="9" y="67"/>
                    <a:pt x="11" y="69"/>
                    <a:pt x="11" y="69"/>
                  </a:cubicBezTo>
                  <a:cubicBezTo>
                    <a:pt x="11" y="69"/>
                    <a:pt x="12" y="70"/>
                    <a:pt x="12" y="70"/>
                  </a:cubicBezTo>
                  <a:cubicBezTo>
                    <a:pt x="12" y="70"/>
                    <a:pt x="13" y="71"/>
                    <a:pt x="13" y="72"/>
                  </a:cubicBezTo>
                  <a:cubicBezTo>
                    <a:pt x="12" y="72"/>
                    <a:pt x="11" y="77"/>
                    <a:pt x="11" y="78"/>
                  </a:cubicBezTo>
                  <a:cubicBezTo>
                    <a:pt x="11" y="78"/>
                    <a:pt x="10" y="79"/>
                    <a:pt x="10" y="80"/>
                  </a:cubicBezTo>
                  <a:cubicBezTo>
                    <a:pt x="11" y="80"/>
                    <a:pt x="12" y="79"/>
                    <a:pt x="12" y="78"/>
                  </a:cubicBezTo>
                  <a:cubicBezTo>
                    <a:pt x="13" y="78"/>
                    <a:pt x="13" y="78"/>
                    <a:pt x="12" y="77"/>
                  </a:cubicBezTo>
                  <a:cubicBezTo>
                    <a:pt x="12" y="77"/>
                    <a:pt x="13" y="77"/>
                    <a:pt x="14" y="77"/>
                  </a:cubicBezTo>
                  <a:cubicBezTo>
                    <a:pt x="15" y="77"/>
                    <a:pt x="17" y="80"/>
                    <a:pt x="18" y="81"/>
                  </a:cubicBezTo>
                  <a:cubicBezTo>
                    <a:pt x="18" y="81"/>
                    <a:pt x="18" y="81"/>
                    <a:pt x="19" y="82"/>
                  </a:cubicBezTo>
                  <a:cubicBezTo>
                    <a:pt x="20" y="82"/>
                    <a:pt x="26" y="83"/>
                    <a:pt x="27" y="83"/>
                  </a:cubicBezTo>
                  <a:cubicBezTo>
                    <a:pt x="27" y="84"/>
                    <a:pt x="29" y="84"/>
                    <a:pt x="30" y="84"/>
                  </a:cubicBezTo>
                  <a:cubicBezTo>
                    <a:pt x="31" y="84"/>
                    <a:pt x="31" y="83"/>
                    <a:pt x="32" y="84"/>
                  </a:cubicBezTo>
                  <a:cubicBezTo>
                    <a:pt x="33" y="84"/>
                    <a:pt x="33" y="86"/>
                    <a:pt x="33" y="87"/>
                  </a:cubicBezTo>
                  <a:cubicBezTo>
                    <a:pt x="32" y="87"/>
                    <a:pt x="32" y="87"/>
                    <a:pt x="31" y="87"/>
                  </a:cubicBezTo>
                  <a:cubicBezTo>
                    <a:pt x="31" y="87"/>
                    <a:pt x="31" y="88"/>
                    <a:pt x="31" y="88"/>
                  </a:cubicBezTo>
                  <a:cubicBezTo>
                    <a:pt x="30" y="88"/>
                    <a:pt x="31" y="89"/>
                    <a:pt x="31" y="90"/>
                  </a:cubicBezTo>
                  <a:cubicBezTo>
                    <a:pt x="32" y="90"/>
                    <a:pt x="34" y="92"/>
                    <a:pt x="35" y="93"/>
                  </a:cubicBezTo>
                  <a:cubicBezTo>
                    <a:pt x="37" y="94"/>
                    <a:pt x="39" y="93"/>
                    <a:pt x="39" y="93"/>
                  </a:cubicBezTo>
                  <a:cubicBezTo>
                    <a:pt x="39" y="93"/>
                    <a:pt x="40" y="93"/>
                    <a:pt x="41" y="92"/>
                  </a:cubicBezTo>
                  <a:cubicBezTo>
                    <a:pt x="41" y="92"/>
                    <a:pt x="41" y="92"/>
                    <a:pt x="42" y="92"/>
                  </a:cubicBezTo>
                  <a:cubicBezTo>
                    <a:pt x="43" y="93"/>
                    <a:pt x="42" y="92"/>
                    <a:pt x="42" y="91"/>
                  </a:cubicBezTo>
                  <a:cubicBezTo>
                    <a:pt x="42" y="91"/>
                    <a:pt x="41" y="90"/>
                    <a:pt x="41" y="89"/>
                  </a:cubicBezTo>
                  <a:cubicBezTo>
                    <a:pt x="41" y="88"/>
                    <a:pt x="41" y="88"/>
                    <a:pt x="42" y="88"/>
                  </a:cubicBezTo>
                  <a:cubicBezTo>
                    <a:pt x="42" y="88"/>
                    <a:pt x="45" y="89"/>
                    <a:pt x="47" y="90"/>
                  </a:cubicBezTo>
                  <a:cubicBezTo>
                    <a:pt x="49" y="91"/>
                    <a:pt x="52" y="91"/>
                    <a:pt x="52" y="91"/>
                  </a:cubicBezTo>
                  <a:cubicBezTo>
                    <a:pt x="53" y="90"/>
                    <a:pt x="53" y="90"/>
                    <a:pt x="53" y="91"/>
                  </a:cubicBezTo>
                  <a:cubicBezTo>
                    <a:pt x="53" y="92"/>
                    <a:pt x="52" y="93"/>
                    <a:pt x="52" y="93"/>
                  </a:cubicBezTo>
                  <a:cubicBezTo>
                    <a:pt x="51" y="93"/>
                    <a:pt x="51" y="93"/>
                    <a:pt x="51" y="94"/>
                  </a:cubicBezTo>
                  <a:cubicBezTo>
                    <a:pt x="51" y="94"/>
                    <a:pt x="52" y="95"/>
                    <a:pt x="52" y="95"/>
                  </a:cubicBezTo>
                  <a:cubicBezTo>
                    <a:pt x="53" y="95"/>
                    <a:pt x="53" y="96"/>
                    <a:pt x="54" y="97"/>
                  </a:cubicBezTo>
                  <a:cubicBezTo>
                    <a:pt x="55" y="97"/>
                    <a:pt x="57" y="96"/>
                    <a:pt x="57" y="96"/>
                  </a:cubicBezTo>
                  <a:cubicBezTo>
                    <a:pt x="58" y="95"/>
                    <a:pt x="58" y="96"/>
                    <a:pt x="58" y="96"/>
                  </a:cubicBezTo>
                  <a:cubicBezTo>
                    <a:pt x="58" y="96"/>
                    <a:pt x="64" y="99"/>
                    <a:pt x="65" y="100"/>
                  </a:cubicBezTo>
                  <a:cubicBezTo>
                    <a:pt x="65" y="100"/>
                    <a:pt x="65" y="100"/>
                    <a:pt x="66" y="102"/>
                  </a:cubicBezTo>
                  <a:cubicBezTo>
                    <a:pt x="67" y="103"/>
                    <a:pt x="69" y="105"/>
                    <a:pt x="69" y="10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5" name="Freeform 864">
              <a:extLst>
                <a:ext uri="{FF2B5EF4-FFF2-40B4-BE49-F238E27FC236}">
                  <a16:creationId xmlns="" xmlns:a16="http://schemas.microsoft.com/office/drawing/2014/main" id="{AD85E4E6-1ED4-42C7-8D22-E37800B4ADCA}"/>
                </a:ext>
              </a:extLst>
            </p:cNvPr>
            <p:cNvSpPr>
              <a:spLocks/>
            </p:cNvSpPr>
            <p:nvPr/>
          </p:nvSpPr>
          <p:spPr bwMode="auto">
            <a:xfrm>
              <a:off x="3042770" y="2442550"/>
              <a:ext cx="69994" cy="37774"/>
            </a:xfrm>
            <a:custGeom>
              <a:avLst/>
              <a:gdLst>
                <a:gd name="T0" fmla="*/ 53 w 67"/>
                <a:gd name="T1" fmla="*/ 14 h 37"/>
                <a:gd name="T2" fmla="*/ 53 w 67"/>
                <a:gd name="T3" fmla="*/ 11 h 37"/>
                <a:gd name="T4" fmla="*/ 53 w 67"/>
                <a:gd name="T5" fmla="*/ 10 h 37"/>
                <a:gd name="T6" fmla="*/ 55 w 67"/>
                <a:gd name="T7" fmla="*/ 7 h 37"/>
                <a:gd name="T8" fmla="*/ 54 w 67"/>
                <a:gd name="T9" fmla="*/ 5 h 37"/>
                <a:gd name="T10" fmla="*/ 48 w 67"/>
                <a:gd name="T11" fmla="*/ 2 h 37"/>
                <a:gd name="T12" fmla="*/ 43 w 67"/>
                <a:gd name="T13" fmla="*/ 2 h 37"/>
                <a:gd name="T14" fmla="*/ 41 w 67"/>
                <a:gd name="T15" fmla="*/ 1 h 37"/>
                <a:gd name="T16" fmla="*/ 38 w 67"/>
                <a:gd name="T17" fmla="*/ 0 h 37"/>
                <a:gd name="T18" fmla="*/ 37 w 67"/>
                <a:gd name="T19" fmla="*/ 2 h 37"/>
                <a:gd name="T20" fmla="*/ 39 w 67"/>
                <a:gd name="T21" fmla="*/ 2 h 37"/>
                <a:gd name="T22" fmla="*/ 38 w 67"/>
                <a:gd name="T23" fmla="*/ 4 h 37"/>
                <a:gd name="T24" fmla="*/ 34 w 67"/>
                <a:gd name="T25" fmla="*/ 4 h 37"/>
                <a:gd name="T26" fmla="*/ 30 w 67"/>
                <a:gd name="T27" fmla="*/ 4 h 37"/>
                <a:gd name="T28" fmla="*/ 26 w 67"/>
                <a:gd name="T29" fmla="*/ 4 h 37"/>
                <a:gd name="T30" fmla="*/ 24 w 67"/>
                <a:gd name="T31" fmla="*/ 4 h 37"/>
                <a:gd name="T32" fmla="*/ 23 w 67"/>
                <a:gd name="T33" fmla="*/ 5 h 37"/>
                <a:gd name="T34" fmla="*/ 21 w 67"/>
                <a:gd name="T35" fmla="*/ 7 h 37"/>
                <a:gd name="T36" fmla="*/ 19 w 67"/>
                <a:gd name="T37" fmla="*/ 7 h 37"/>
                <a:gd name="T38" fmla="*/ 16 w 67"/>
                <a:gd name="T39" fmla="*/ 5 h 37"/>
                <a:gd name="T40" fmla="*/ 14 w 67"/>
                <a:gd name="T41" fmla="*/ 7 h 37"/>
                <a:gd name="T42" fmla="*/ 16 w 67"/>
                <a:gd name="T43" fmla="*/ 8 h 37"/>
                <a:gd name="T44" fmla="*/ 15 w 67"/>
                <a:gd name="T45" fmla="*/ 10 h 37"/>
                <a:gd name="T46" fmla="*/ 8 w 67"/>
                <a:gd name="T47" fmla="*/ 15 h 37"/>
                <a:gd name="T48" fmla="*/ 7 w 67"/>
                <a:gd name="T49" fmla="*/ 18 h 37"/>
                <a:gd name="T50" fmla="*/ 3 w 67"/>
                <a:gd name="T51" fmla="*/ 23 h 37"/>
                <a:gd name="T52" fmla="*/ 2 w 67"/>
                <a:gd name="T53" fmla="*/ 26 h 37"/>
                <a:gd name="T54" fmla="*/ 2 w 67"/>
                <a:gd name="T55" fmla="*/ 28 h 37"/>
                <a:gd name="T56" fmla="*/ 1 w 67"/>
                <a:gd name="T57" fmla="*/ 30 h 37"/>
                <a:gd name="T58" fmla="*/ 4 w 67"/>
                <a:gd name="T59" fmla="*/ 28 h 37"/>
                <a:gd name="T60" fmla="*/ 6 w 67"/>
                <a:gd name="T61" fmla="*/ 26 h 37"/>
                <a:gd name="T62" fmla="*/ 10 w 67"/>
                <a:gd name="T63" fmla="*/ 25 h 37"/>
                <a:gd name="T64" fmla="*/ 13 w 67"/>
                <a:gd name="T65" fmla="*/ 26 h 37"/>
                <a:gd name="T66" fmla="*/ 14 w 67"/>
                <a:gd name="T67" fmla="*/ 31 h 37"/>
                <a:gd name="T68" fmla="*/ 16 w 67"/>
                <a:gd name="T69" fmla="*/ 35 h 37"/>
                <a:gd name="T70" fmla="*/ 22 w 67"/>
                <a:gd name="T71" fmla="*/ 34 h 37"/>
                <a:gd name="T72" fmla="*/ 24 w 67"/>
                <a:gd name="T73" fmla="*/ 34 h 37"/>
                <a:gd name="T74" fmla="*/ 29 w 67"/>
                <a:gd name="T75" fmla="*/ 34 h 37"/>
                <a:gd name="T76" fmla="*/ 32 w 67"/>
                <a:gd name="T77" fmla="*/ 31 h 37"/>
                <a:gd name="T78" fmla="*/ 33 w 67"/>
                <a:gd name="T79" fmla="*/ 28 h 37"/>
                <a:gd name="T80" fmla="*/ 36 w 67"/>
                <a:gd name="T81" fmla="*/ 25 h 37"/>
                <a:gd name="T82" fmla="*/ 37 w 67"/>
                <a:gd name="T83" fmla="*/ 26 h 37"/>
                <a:gd name="T84" fmla="*/ 37 w 67"/>
                <a:gd name="T85" fmla="*/ 29 h 37"/>
                <a:gd name="T86" fmla="*/ 42 w 67"/>
                <a:gd name="T87" fmla="*/ 32 h 37"/>
                <a:gd name="T88" fmla="*/ 44 w 67"/>
                <a:gd name="T89" fmla="*/ 35 h 37"/>
                <a:gd name="T90" fmla="*/ 44 w 67"/>
                <a:gd name="T91" fmla="*/ 36 h 37"/>
                <a:gd name="T92" fmla="*/ 46 w 67"/>
                <a:gd name="T93" fmla="*/ 32 h 37"/>
                <a:gd name="T94" fmla="*/ 49 w 67"/>
                <a:gd name="T95" fmla="*/ 29 h 37"/>
                <a:gd name="T96" fmla="*/ 49 w 67"/>
                <a:gd name="T97" fmla="*/ 25 h 37"/>
                <a:gd name="T98" fmla="*/ 53 w 67"/>
                <a:gd name="T99" fmla="*/ 26 h 37"/>
                <a:gd name="T100" fmla="*/ 62 w 67"/>
                <a:gd name="T101" fmla="*/ 28 h 37"/>
                <a:gd name="T102" fmla="*/ 62 w 67"/>
                <a:gd name="T103" fmla="*/ 26 h 37"/>
                <a:gd name="T104" fmla="*/ 61 w 67"/>
                <a:gd name="T105" fmla="*/ 23 h 37"/>
                <a:gd name="T106" fmla="*/ 66 w 67"/>
                <a:gd name="T107" fmla="*/ 23 h 37"/>
                <a:gd name="T108" fmla="*/ 67 w 67"/>
                <a:gd name="T109" fmla="*/ 17 h 37"/>
                <a:gd name="T110" fmla="*/ 64 w 67"/>
                <a:gd name="T111" fmla="*/ 16 h 37"/>
                <a:gd name="T112" fmla="*/ 61 w 67"/>
                <a:gd name="T113" fmla="*/ 17 h 37"/>
                <a:gd name="T114" fmla="*/ 54 w 67"/>
                <a:gd name="T115"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 h="37">
                  <a:moveTo>
                    <a:pt x="54" y="14"/>
                  </a:moveTo>
                  <a:cubicBezTo>
                    <a:pt x="54" y="14"/>
                    <a:pt x="53" y="14"/>
                    <a:pt x="53" y="14"/>
                  </a:cubicBezTo>
                  <a:cubicBezTo>
                    <a:pt x="52" y="14"/>
                    <a:pt x="52" y="13"/>
                    <a:pt x="52" y="13"/>
                  </a:cubicBezTo>
                  <a:cubicBezTo>
                    <a:pt x="52" y="13"/>
                    <a:pt x="53" y="11"/>
                    <a:pt x="53" y="11"/>
                  </a:cubicBezTo>
                  <a:cubicBezTo>
                    <a:pt x="53" y="11"/>
                    <a:pt x="53" y="10"/>
                    <a:pt x="53" y="10"/>
                  </a:cubicBezTo>
                  <a:cubicBezTo>
                    <a:pt x="53" y="10"/>
                    <a:pt x="53" y="10"/>
                    <a:pt x="53" y="10"/>
                  </a:cubicBezTo>
                  <a:cubicBezTo>
                    <a:pt x="53" y="9"/>
                    <a:pt x="54" y="8"/>
                    <a:pt x="54" y="8"/>
                  </a:cubicBezTo>
                  <a:cubicBezTo>
                    <a:pt x="55" y="8"/>
                    <a:pt x="55" y="8"/>
                    <a:pt x="55" y="7"/>
                  </a:cubicBezTo>
                  <a:cubicBezTo>
                    <a:pt x="55" y="6"/>
                    <a:pt x="55" y="6"/>
                    <a:pt x="54" y="6"/>
                  </a:cubicBezTo>
                  <a:cubicBezTo>
                    <a:pt x="54" y="5"/>
                    <a:pt x="54" y="5"/>
                    <a:pt x="54" y="5"/>
                  </a:cubicBezTo>
                  <a:cubicBezTo>
                    <a:pt x="53" y="5"/>
                    <a:pt x="53" y="4"/>
                    <a:pt x="53" y="4"/>
                  </a:cubicBezTo>
                  <a:cubicBezTo>
                    <a:pt x="53" y="4"/>
                    <a:pt x="48" y="2"/>
                    <a:pt x="48" y="2"/>
                  </a:cubicBezTo>
                  <a:cubicBezTo>
                    <a:pt x="48" y="2"/>
                    <a:pt x="45" y="2"/>
                    <a:pt x="45" y="2"/>
                  </a:cubicBezTo>
                  <a:cubicBezTo>
                    <a:pt x="44" y="2"/>
                    <a:pt x="43" y="2"/>
                    <a:pt x="43" y="2"/>
                  </a:cubicBezTo>
                  <a:cubicBezTo>
                    <a:pt x="42" y="2"/>
                    <a:pt x="42" y="2"/>
                    <a:pt x="41" y="2"/>
                  </a:cubicBezTo>
                  <a:cubicBezTo>
                    <a:pt x="41" y="2"/>
                    <a:pt x="41" y="1"/>
                    <a:pt x="41" y="1"/>
                  </a:cubicBezTo>
                  <a:cubicBezTo>
                    <a:pt x="41" y="1"/>
                    <a:pt x="40" y="0"/>
                    <a:pt x="40" y="0"/>
                  </a:cubicBezTo>
                  <a:cubicBezTo>
                    <a:pt x="39" y="0"/>
                    <a:pt x="39" y="0"/>
                    <a:pt x="38" y="0"/>
                  </a:cubicBezTo>
                  <a:cubicBezTo>
                    <a:pt x="38" y="0"/>
                    <a:pt x="38" y="0"/>
                    <a:pt x="37" y="1"/>
                  </a:cubicBezTo>
                  <a:cubicBezTo>
                    <a:pt x="37" y="1"/>
                    <a:pt x="37" y="1"/>
                    <a:pt x="37" y="2"/>
                  </a:cubicBezTo>
                  <a:cubicBezTo>
                    <a:pt x="37" y="2"/>
                    <a:pt x="38" y="3"/>
                    <a:pt x="38" y="2"/>
                  </a:cubicBezTo>
                  <a:cubicBezTo>
                    <a:pt x="38" y="2"/>
                    <a:pt x="39" y="2"/>
                    <a:pt x="39" y="2"/>
                  </a:cubicBezTo>
                  <a:cubicBezTo>
                    <a:pt x="39" y="2"/>
                    <a:pt x="39" y="3"/>
                    <a:pt x="39" y="3"/>
                  </a:cubicBezTo>
                  <a:cubicBezTo>
                    <a:pt x="39" y="4"/>
                    <a:pt x="38" y="4"/>
                    <a:pt x="38" y="4"/>
                  </a:cubicBezTo>
                  <a:cubicBezTo>
                    <a:pt x="38" y="4"/>
                    <a:pt x="37" y="4"/>
                    <a:pt x="37" y="4"/>
                  </a:cubicBezTo>
                  <a:cubicBezTo>
                    <a:pt x="36" y="4"/>
                    <a:pt x="34" y="4"/>
                    <a:pt x="34" y="4"/>
                  </a:cubicBezTo>
                  <a:cubicBezTo>
                    <a:pt x="33" y="4"/>
                    <a:pt x="32" y="4"/>
                    <a:pt x="32" y="4"/>
                  </a:cubicBezTo>
                  <a:cubicBezTo>
                    <a:pt x="32" y="4"/>
                    <a:pt x="31" y="4"/>
                    <a:pt x="30" y="4"/>
                  </a:cubicBezTo>
                  <a:cubicBezTo>
                    <a:pt x="30" y="4"/>
                    <a:pt x="29" y="4"/>
                    <a:pt x="29" y="4"/>
                  </a:cubicBezTo>
                  <a:cubicBezTo>
                    <a:pt x="28" y="4"/>
                    <a:pt x="27" y="4"/>
                    <a:pt x="26" y="4"/>
                  </a:cubicBezTo>
                  <a:cubicBezTo>
                    <a:pt x="26" y="5"/>
                    <a:pt x="25" y="4"/>
                    <a:pt x="25" y="4"/>
                  </a:cubicBezTo>
                  <a:cubicBezTo>
                    <a:pt x="25" y="4"/>
                    <a:pt x="25" y="4"/>
                    <a:pt x="24" y="4"/>
                  </a:cubicBezTo>
                  <a:cubicBezTo>
                    <a:pt x="24" y="4"/>
                    <a:pt x="24" y="4"/>
                    <a:pt x="24" y="4"/>
                  </a:cubicBezTo>
                  <a:cubicBezTo>
                    <a:pt x="24" y="4"/>
                    <a:pt x="23" y="4"/>
                    <a:pt x="23" y="5"/>
                  </a:cubicBezTo>
                  <a:cubicBezTo>
                    <a:pt x="23" y="6"/>
                    <a:pt x="22" y="6"/>
                    <a:pt x="22" y="6"/>
                  </a:cubicBezTo>
                  <a:cubicBezTo>
                    <a:pt x="22" y="7"/>
                    <a:pt x="21" y="7"/>
                    <a:pt x="21" y="7"/>
                  </a:cubicBezTo>
                  <a:cubicBezTo>
                    <a:pt x="21" y="6"/>
                    <a:pt x="20" y="6"/>
                    <a:pt x="20" y="7"/>
                  </a:cubicBezTo>
                  <a:cubicBezTo>
                    <a:pt x="19" y="7"/>
                    <a:pt x="19" y="7"/>
                    <a:pt x="19" y="7"/>
                  </a:cubicBezTo>
                  <a:cubicBezTo>
                    <a:pt x="19" y="7"/>
                    <a:pt x="18" y="6"/>
                    <a:pt x="18" y="6"/>
                  </a:cubicBezTo>
                  <a:cubicBezTo>
                    <a:pt x="18" y="5"/>
                    <a:pt x="17" y="6"/>
                    <a:pt x="16" y="5"/>
                  </a:cubicBezTo>
                  <a:cubicBezTo>
                    <a:pt x="16" y="5"/>
                    <a:pt x="15" y="6"/>
                    <a:pt x="15" y="6"/>
                  </a:cubicBezTo>
                  <a:cubicBezTo>
                    <a:pt x="15" y="6"/>
                    <a:pt x="15" y="6"/>
                    <a:pt x="14" y="7"/>
                  </a:cubicBezTo>
                  <a:cubicBezTo>
                    <a:pt x="13" y="8"/>
                    <a:pt x="14" y="8"/>
                    <a:pt x="14" y="8"/>
                  </a:cubicBezTo>
                  <a:cubicBezTo>
                    <a:pt x="14" y="8"/>
                    <a:pt x="14" y="8"/>
                    <a:pt x="16" y="8"/>
                  </a:cubicBezTo>
                  <a:cubicBezTo>
                    <a:pt x="17" y="8"/>
                    <a:pt x="16" y="9"/>
                    <a:pt x="16" y="9"/>
                  </a:cubicBezTo>
                  <a:cubicBezTo>
                    <a:pt x="16" y="9"/>
                    <a:pt x="15" y="9"/>
                    <a:pt x="15" y="10"/>
                  </a:cubicBezTo>
                  <a:cubicBezTo>
                    <a:pt x="15" y="10"/>
                    <a:pt x="13" y="12"/>
                    <a:pt x="12" y="13"/>
                  </a:cubicBezTo>
                  <a:cubicBezTo>
                    <a:pt x="11" y="14"/>
                    <a:pt x="9" y="15"/>
                    <a:pt x="8" y="15"/>
                  </a:cubicBezTo>
                  <a:cubicBezTo>
                    <a:pt x="8" y="15"/>
                    <a:pt x="8" y="16"/>
                    <a:pt x="8" y="16"/>
                  </a:cubicBezTo>
                  <a:cubicBezTo>
                    <a:pt x="8" y="16"/>
                    <a:pt x="8" y="17"/>
                    <a:pt x="7" y="18"/>
                  </a:cubicBezTo>
                  <a:cubicBezTo>
                    <a:pt x="7" y="18"/>
                    <a:pt x="7" y="19"/>
                    <a:pt x="7" y="19"/>
                  </a:cubicBezTo>
                  <a:cubicBezTo>
                    <a:pt x="6" y="19"/>
                    <a:pt x="4" y="22"/>
                    <a:pt x="3" y="23"/>
                  </a:cubicBezTo>
                  <a:cubicBezTo>
                    <a:pt x="3" y="23"/>
                    <a:pt x="2" y="24"/>
                    <a:pt x="2" y="25"/>
                  </a:cubicBezTo>
                  <a:cubicBezTo>
                    <a:pt x="2" y="25"/>
                    <a:pt x="2" y="26"/>
                    <a:pt x="2" y="26"/>
                  </a:cubicBezTo>
                  <a:cubicBezTo>
                    <a:pt x="2" y="26"/>
                    <a:pt x="2" y="26"/>
                    <a:pt x="2" y="27"/>
                  </a:cubicBezTo>
                  <a:cubicBezTo>
                    <a:pt x="2" y="27"/>
                    <a:pt x="2" y="28"/>
                    <a:pt x="2" y="28"/>
                  </a:cubicBezTo>
                  <a:cubicBezTo>
                    <a:pt x="1" y="29"/>
                    <a:pt x="1" y="29"/>
                    <a:pt x="1" y="29"/>
                  </a:cubicBezTo>
                  <a:cubicBezTo>
                    <a:pt x="0" y="31"/>
                    <a:pt x="1" y="30"/>
                    <a:pt x="1" y="30"/>
                  </a:cubicBezTo>
                  <a:cubicBezTo>
                    <a:pt x="1" y="30"/>
                    <a:pt x="3" y="28"/>
                    <a:pt x="4" y="28"/>
                  </a:cubicBezTo>
                  <a:cubicBezTo>
                    <a:pt x="4" y="28"/>
                    <a:pt x="4" y="28"/>
                    <a:pt x="4" y="28"/>
                  </a:cubicBezTo>
                  <a:cubicBezTo>
                    <a:pt x="4" y="28"/>
                    <a:pt x="5" y="27"/>
                    <a:pt x="5" y="26"/>
                  </a:cubicBezTo>
                  <a:cubicBezTo>
                    <a:pt x="6" y="26"/>
                    <a:pt x="6" y="26"/>
                    <a:pt x="6" y="26"/>
                  </a:cubicBezTo>
                  <a:cubicBezTo>
                    <a:pt x="7" y="26"/>
                    <a:pt x="8" y="25"/>
                    <a:pt x="9" y="25"/>
                  </a:cubicBezTo>
                  <a:cubicBezTo>
                    <a:pt x="9" y="25"/>
                    <a:pt x="10" y="25"/>
                    <a:pt x="10" y="25"/>
                  </a:cubicBezTo>
                  <a:cubicBezTo>
                    <a:pt x="11" y="25"/>
                    <a:pt x="11" y="25"/>
                    <a:pt x="12" y="25"/>
                  </a:cubicBezTo>
                  <a:cubicBezTo>
                    <a:pt x="12" y="25"/>
                    <a:pt x="13" y="26"/>
                    <a:pt x="13" y="26"/>
                  </a:cubicBezTo>
                  <a:cubicBezTo>
                    <a:pt x="13" y="27"/>
                    <a:pt x="13" y="30"/>
                    <a:pt x="13" y="30"/>
                  </a:cubicBezTo>
                  <a:cubicBezTo>
                    <a:pt x="13" y="31"/>
                    <a:pt x="14" y="31"/>
                    <a:pt x="14" y="31"/>
                  </a:cubicBezTo>
                  <a:cubicBezTo>
                    <a:pt x="14" y="31"/>
                    <a:pt x="15" y="33"/>
                    <a:pt x="16" y="34"/>
                  </a:cubicBezTo>
                  <a:cubicBezTo>
                    <a:pt x="16" y="34"/>
                    <a:pt x="16" y="34"/>
                    <a:pt x="16" y="35"/>
                  </a:cubicBezTo>
                  <a:cubicBezTo>
                    <a:pt x="16" y="35"/>
                    <a:pt x="16" y="35"/>
                    <a:pt x="17" y="35"/>
                  </a:cubicBezTo>
                  <a:cubicBezTo>
                    <a:pt x="17" y="35"/>
                    <a:pt x="22" y="34"/>
                    <a:pt x="22" y="34"/>
                  </a:cubicBezTo>
                  <a:cubicBezTo>
                    <a:pt x="23" y="34"/>
                    <a:pt x="23" y="34"/>
                    <a:pt x="23" y="34"/>
                  </a:cubicBezTo>
                  <a:cubicBezTo>
                    <a:pt x="24" y="34"/>
                    <a:pt x="24" y="34"/>
                    <a:pt x="24" y="34"/>
                  </a:cubicBezTo>
                  <a:cubicBezTo>
                    <a:pt x="25" y="34"/>
                    <a:pt x="28" y="35"/>
                    <a:pt x="28" y="35"/>
                  </a:cubicBezTo>
                  <a:cubicBezTo>
                    <a:pt x="28" y="35"/>
                    <a:pt x="28" y="35"/>
                    <a:pt x="29" y="34"/>
                  </a:cubicBezTo>
                  <a:cubicBezTo>
                    <a:pt x="29" y="34"/>
                    <a:pt x="31" y="32"/>
                    <a:pt x="31" y="32"/>
                  </a:cubicBezTo>
                  <a:cubicBezTo>
                    <a:pt x="31" y="32"/>
                    <a:pt x="31" y="31"/>
                    <a:pt x="32" y="31"/>
                  </a:cubicBezTo>
                  <a:cubicBezTo>
                    <a:pt x="32" y="30"/>
                    <a:pt x="33" y="28"/>
                    <a:pt x="33" y="28"/>
                  </a:cubicBezTo>
                  <a:cubicBezTo>
                    <a:pt x="33" y="28"/>
                    <a:pt x="33" y="28"/>
                    <a:pt x="33" y="28"/>
                  </a:cubicBezTo>
                  <a:cubicBezTo>
                    <a:pt x="33" y="28"/>
                    <a:pt x="34" y="27"/>
                    <a:pt x="34" y="27"/>
                  </a:cubicBezTo>
                  <a:cubicBezTo>
                    <a:pt x="34" y="27"/>
                    <a:pt x="36" y="25"/>
                    <a:pt x="36" y="25"/>
                  </a:cubicBezTo>
                  <a:cubicBezTo>
                    <a:pt x="36" y="25"/>
                    <a:pt x="36" y="25"/>
                    <a:pt x="37" y="25"/>
                  </a:cubicBezTo>
                  <a:cubicBezTo>
                    <a:pt x="37" y="25"/>
                    <a:pt x="37" y="25"/>
                    <a:pt x="37" y="26"/>
                  </a:cubicBezTo>
                  <a:cubicBezTo>
                    <a:pt x="37" y="26"/>
                    <a:pt x="37" y="28"/>
                    <a:pt x="37" y="28"/>
                  </a:cubicBezTo>
                  <a:cubicBezTo>
                    <a:pt x="37" y="28"/>
                    <a:pt x="37" y="29"/>
                    <a:pt x="37" y="29"/>
                  </a:cubicBezTo>
                  <a:cubicBezTo>
                    <a:pt x="38" y="29"/>
                    <a:pt x="41" y="31"/>
                    <a:pt x="41" y="31"/>
                  </a:cubicBezTo>
                  <a:cubicBezTo>
                    <a:pt x="41" y="31"/>
                    <a:pt x="41" y="32"/>
                    <a:pt x="42" y="32"/>
                  </a:cubicBezTo>
                  <a:cubicBezTo>
                    <a:pt x="42" y="32"/>
                    <a:pt x="43" y="32"/>
                    <a:pt x="43" y="32"/>
                  </a:cubicBezTo>
                  <a:cubicBezTo>
                    <a:pt x="43" y="33"/>
                    <a:pt x="44" y="35"/>
                    <a:pt x="44" y="35"/>
                  </a:cubicBezTo>
                  <a:cubicBezTo>
                    <a:pt x="44" y="35"/>
                    <a:pt x="44" y="35"/>
                    <a:pt x="44" y="36"/>
                  </a:cubicBezTo>
                  <a:cubicBezTo>
                    <a:pt x="44" y="36"/>
                    <a:pt x="44" y="37"/>
                    <a:pt x="44" y="36"/>
                  </a:cubicBezTo>
                  <a:cubicBezTo>
                    <a:pt x="45" y="35"/>
                    <a:pt x="46" y="35"/>
                    <a:pt x="46" y="34"/>
                  </a:cubicBezTo>
                  <a:cubicBezTo>
                    <a:pt x="46" y="33"/>
                    <a:pt x="46" y="32"/>
                    <a:pt x="46" y="32"/>
                  </a:cubicBezTo>
                  <a:cubicBezTo>
                    <a:pt x="46" y="32"/>
                    <a:pt x="47" y="31"/>
                    <a:pt x="47" y="31"/>
                  </a:cubicBezTo>
                  <a:cubicBezTo>
                    <a:pt x="47" y="30"/>
                    <a:pt x="49" y="29"/>
                    <a:pt x="49" y="29"/>
                  </a:cubicBezTo>
                  <a:cubicBezTo>
                    <a:pt x="49" y="29"/>
                    <a:pt x="49" y="28"/>
                    <a:pt x="49" y="28"/>
                  </a:cubicBezTo>
                  <a:cubicBezTo>
                    <a:pt x="49" y="27"/>
                    <a:pt x="49" y="25"/>
                    <a:pt x="49" y="25"/>
                  </a:cubicBezTo>
                  <a:cubicBezTo>
                    <a:pt x="49" y="25"/>
                    <a:pt x="50" y="24"/>
                    <a:pt x="50" y="24"/>
                  </a:cubicBezTo>
                  <a:cubicBezTo>
                    <a:pt x="51" y="25"/>
                    <a:pt x="53" y="26"/>
                    <a:pt x="53" y="26"/>
                  </a:cubicBezTo>
                  <a:cubicBezTo>
                    <a:pt x="54" y="27"/>
                    <a:pt x="60" y="29"/>
                    <a:pt x="61" y="29"/>
                  </a:cubicBezTo>
                  <a:cubicBezTo>
                    <a:pt x="62" y="29"/>
                    <a:pt x="63" y="29"/>
                    <a:pt x="62" y="28"/>
                  </a:cubicBezTo>
                  <a:cubicBezTo>
                    <a:pt x="62" y="27"/>
                    <a:pt x="62" y="27"/>
                    <a:pt x="62" y="27"/>
                  </a:cubicBezTo>
                  <a:cubicBezTo>
                    <a:pt x="62" y="26"/>
                    <a:pt x="62" y="26"/>
                    <a:pt x="62" y="26"/>
                  </a:cubicBezTo>
                  <a:cubicBezTo>
                    <a:pt x="61" y="25"/>
                    <a:pt x="60" y="24"/>
                    <a:pt x="61" y="24"/>
                  </a:cubicBezTo>
                  <a:cubicBezTo>
                    <a:pt x="61" y="23"/>
                    <a:pt x="61" y="23"/>
                    <a:pt x="61" y="23"/>
                  </a:cubicBezTo>
                  <a:cubicBezTo>
                    <a:pt x="61" y="23"/>
                    <a:pt x="62" y="22"/>
                    <a:pt x="62" y="22"/>
                  </a:cubicBezTo>
                  <a:cubicBezTo>
                    <a:pt x="63" y="22"/>
                    <a:pt x="66" y="23"/>
                    <a:pt x="66" y="23"/>
                  </a:cubicBezTo>
                  <a:cubicBezTo>
                    <a:pt x="66" y="23"/>
                    <a:pt x="67" y="23"/>
                    <a:pt x="67" y="22"/>
                  </a:cubicBezTo>
                  <a:cubicBezTo>
                    <a:pt x="67" y="22"/>
                    <a:pt x="67" y="19"/>
                    <a:pt x="67" y="17"/>
                  </a:cubicBezTo>
                  <a:cubicBezTo>
                    <a:pt x="67" y="17"/>
                    <a:pt x="67" y="17"/>
                    <a:pt x="66" y="16"/>
                  </a:cubicBezTo>
                  <a:cubicBezTo>
                    <a:pt x="66" y="14"/>
                    <a:pt x="65" y="15"/>
                    <a:pt x="64" y="16"/>
                  </a:cubicBezTo>
                  <a:cubicBezTo>
                    <a:pt x="64" y="16"/>
                    <a:pt x="63" y="17"/>
                    <a:pt x="62" y="17"/>
                  </a:cubicBezTo>
                  <a:cubicBezTo>
                    <a:pt x="62" y="18"/>
                    <a:pt x="61" y="17"/>
                    <a:pt x="61" y="17"/>
                  </a:cubicBezTo>
                  <a:cubicBezTo>
                    <a:pt x="61" y="17"/>
                    <a:pt x="55" y="14"/>
                    <a:pt x="55" y="14"/>
                  </a:cubicBezTo>
                  <a:cubicBezTo>
                    <a:pt x="55" y="14"/>
                    <a:pt x="54" y="14"/>
                    <a:pt x="54" y="14"/>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6" name="Freeform 865">
              <a:extLst>
                <a:ext uri="{FF2B5EF4-FFF2-40B4-BE49-F238E27FC236}">
                  <a16:creationId xmlns="" xmlns:a16="http://schemas.microsoft.com/office/drawing/2014/main" id="{CA05F982-484B-4646-A51E-5F831FA2DF9F}"/>
                </a:ext>
              </a:extLst>
            </p:cNvPr>
            <p:cNvSpPr>
              <a:spLocks/>
            </p:cNvSpPr>
            <p:nvPr/>
          </p:nvSpPr>
          <p:spPr bwMode="auto">
            <a:xfrm>
              <a:off x="3192757" y="2491435"/>
              <a:ext cx="59995" cy="51107"/>
            </a:xfrm>
            <a:custGeom>
              <a:avLst/>
              <a:gdLst>
                <a:gd name="T0" fmla="*/ 52 w 58"/>
                <a:gd name="T1" fmla="*/ 31 h 49"/>
                <a:gd name="T2" fmla="*/ 55 w 58"/>
                <a:gd name="T3" fmla="*/ 30 h 49"/>
                <a:gd name="T4" fmla="*/ 56 w 58"/>
                <a:gd name="T5" fmla="*/ 29 h 49"/>
                <a:gd name="T6" fmla="*/ 55 w 58"/>
                <a:gd name="T7" fmla="*/ 27 h 49"/>
                <a:gd name="T8" fmla="*/ 52 w 58"/>
                <a:gd name="T9" fmla="*/ 23 h 49"/>
                <a:gd name="T10" fmla="*/ 54 w 58"/>
                <a:gd name="T11" fmla="*/ 24 h 49"/>
                <a:gd name="T12" fmla="*/ 58 w 58"/>
                <a:gd name="T13" fmla="*/ 23 h 49"/>
                <a:gd name="T14" fmla="*/ 57 w 58"/>
                <a:gd name="T15" fmla="*/ 22 h 49"/>
                <a:gd name="T16" fmla="*/ 54 w 58"/>
                <a:gd name="T17" fmla="*/ 19 h 49"/>
                <a:gd name="T18" fmla="*/ 53 w 58"/>
                <a:gd name="T19" fmla="*/ 18 h 49"/>
                <a:gd name="T20" fmla="*/ 51 w 58"/>
                <a:gd name="T21" fmla="*/ 18 h 49"/>
                <a:gd name="T22" fmla="*/ 50 w 58"/>
                <a:gd name="T23" fmla="*/ 14 h 49"/>
                <a:gd name="T24" fmla="*/ 52 w 58"/>
                <a:gd name="T25" fmla="*/ 12 h 49"/>
                <a:gd name="T26" fmla="*/ 54 w 58"/>
                <a:gd name="T27" fmla="*/ 7 h 49"/>
                <a:gd name="T28" fmla="*/ 53 w 58"/>
                <a:gd name="T29" fmla="*/ 7 h 49"/>
                <a:gd name="T30" fmla="*/ 50 w 58"/>
                <a:gd name="T31" fmla="*/ 7 h 49"/>
                <a:gd name="T32" fmla="*/ 49 w 58"/>
                <a:gd name="T33" fmla="*/ 7 h 49"/>
                <a:gd name="T34" fmla="*/ 46 w 58"/>
                <a:gd name="T35" fmla="*/ 6 h 49"/>
                <a:gd name="T36" fmla="*/ 45 w 58"/>
                <a:gd name="T37" fmla="*/ 5 h 49"/>
                <a:gd name="T38" fmla="*/ 45 w 58"/>
                <a:gd name="T39" fmla="*/ 5 h 49"/>
                <a:gd name="T40" fmla="*/ 43 w 58"/>
                <a:gd name="T41" fmla="*/ 4 h 49"/>
                <a:gd name="T42" fmla="*/ 41 w 58"/>
                <a:gd name="T43" fmla="*/ 4 h 49"/>
                <a:gd name="T44" fmla="*/ 40 w 58"/>
                <a:gd name="T45" fmla="*/ 4 h 49"/>
                <a:gd name="T46" fmla="*/ 21 w 58"/>
                <a:gd name="T47" fmla="*/ 2 h 49"/>
                <a:gd name="T48" fmla="*/ 18 w 58"/>
                <a:gd name="T49" fmla="*/ 0 h 49"/>
                <a:gd name="T50" fmla="*/ 17 w 58"/>
                <a:gd name="T51" fmla="*/ 0 h 49"/>
                <a:gd name="T52" fmla="*/ 16 w 58"/>
                <a:gd name="T53" fmla="*/ 1 h 49"/>
                <a:gd name="T54" fmla="*/ 15 w 58"/>
                <a:gd name="T55" fmla="*/ 1 h 49"/>
                <a:gd name="T56" fmla="*/ 10 w 58"/>
                <a:gd name="T57" fmla="*/ 4 h 49"/>
                <a:gd name="T58" fmla="*/ 9 w 58"/>
                <a:gd name="T59" fmla="*/ 4 h 49"/>
                <a:gd name="T60" fmla="*/ 6 w 58"/>
                <a:gd name="T61" fmla="*/ 2 h 49"/>
                <a:gd name="T62" fmla="*/ 2 w 58"/>
                <a:gd name="T63" fmla="*/ 1 h 49"/>
                <a:gd name="T64" fmla="*/ 1 w 58"/>
                <a:gd name="T65" fmla="*/ 2 h 49"/>
                <a:gd name="T66" fmla="*/ 1 w 58"/>
                <a:gd name="T67" fmla="*/ 4 h 49"/>
                <a:gd name="T68" fmla="*/ 1 w 58"/>
                <a:gd name="T69" fmla="*/ 7 h 49"/>
                <a:gd name="T70" fmla="*/ 2 w 58"/>
                <a:gd name="T71" fmla="*/ 10 h 49"/>
                <a:gd name="T72" fmla="*/ 5 w 58"/>
                <a:gd name="T73" fmla="*/ 12 h 49"/>
                <a:gd name="T74" fmla="*/ 8 w 58"/>
                <a:gd name="T75" fmla="*/ 19 h 49"/>
                <a:gd name="T76" fmla="*/ 9 w 58"/>
                <a:gd name="T77" fmla="*/ 20 h 49"/>
                <a:gd name="T78" fmla="*/ 14 w 58"/>
                <a:gd name="T79" fmla="*/ 25 h 49"/>
                <a:gd name="T80" fmla="*/ 23 w 58"/>
                <a:gd name="T81" fmla="*/ 33 h 49"/>
                <a:gd name="T82" fmla="*/ 26 w 58"/>
                <a:gd name="T83" fmla="*/ 38 h 49"/>
                <a:gd name="T84" fmla="*/ 29 w 58"/>
                <a:gd name="T85" fmla="*/ 41 h 49"/>
                <a:gd name="T86" fmla="*/ 28 w 58"/>
                <a:gd name="T87" fmla="*/ 42 h 49"/>
                <a:gd name="T88" fmla="*/ 29 w 58"/>
                <a:gd name="T89" fmla="*/ 43 h 49"/>
                <a:gd name="T90" fmla="*/ 40 w 58"/>
                <a:gd name="T91" fmla="*/ 49 h 49"/>
                <a:gd name="T92" fmla="*/ 41 w 58"/>
                <a:gd name="T93" fmla="*/ 49 h 49"/>
                <a:gd name="T94" fmla="*/ 42 w 58"/>
                <a:gd name="T95" fmla="*/ 48 h 49"/>
                <a:gd name="T96" fmla="*/ 42 w 58"/>
                <a:gd name="T97" fmla="*/ 45 h 49"/>
                <a:gd name="T98" fmla="*/ 41 w 58"/>
                <a:gd name="T99" fmla="*/ 41 h 49"/>
                <a:gd name="T100" fmla="*/ 44 w 58"/>
                <a:gd name="T101" fmla="*/ 37 h 49"/>
                <a:gd name="T102" fmla="*/ 46 w 58"/>
                <a:gd name="T103" fmla="*/ 35 h 49"/>
                <a:gd name="T104" fmla="*/ 48 w 58"/>
                <a:gd name="T105" fmla="*/ 35 h 49"/>
                <a:gd name="T106" fmla="*/ 49 w 58"/>
                <a:gd name="T107" fmla="*/ 36 h 49"/>
                <a:gd name="T108" fmla="*/ 50 w 58"/>
                <a:gd name="T109" fmla="*/ 35 h 49"/>
                <a:gd name="T110" fmla="*/ 48 w 58"/>
                <a:gd name="T111" fmla="*/ 32 h 49"/>
                <a:gd name="T112" fmla="*/ 49 w 58"/>
                <a:gd name="T113" fmla="*/ 31 h 49"/>
                <a:gd name="T114" fmla="*/ 49 w 58"/>
                <a:gd name="T115" fmla="*/ 32 h 49"/>
                <a:gd name="T116" fmla="*/ 50 w 58"/>
                <a:gd name="T117" fmla="*/ 32 h 49"/>
                <a:gd name="T118" fmla="*/ 52 w 58"/>
                <a:gd name="T119" fmla="*/ 32 h 49"/>
                <a:gd name="T120" fmla="*/ 52 w 58"/>
                <a:gd name="T12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49">
                  <a:moveTo>
                    <a:pt x="52" y="31"/>
                  </a:moveTo>
                  <a:cubicBezTo>
                    <a:pt x="53" y="31"/>
                    <a:pt x="54" y="30"/>
                    <a:pt x="55" y="30"/>
                  </a:cubicBezTo>
                  <a:cubicBezTo>
                    <a:pt x="55" y="30"/>
                    <a:pt x="56" y="29"/>
                    <a:pt x="56" y="29"/>
                  </a:cubicBezTo>
                  <a:cubicBezTo>
                    <a:pt x="56" y="28"/>
                    <a:pt x="56" y="28"/>
                    <a:pt x="55" y="27"/>
                  </a:cubicBezTo>
                  <a:cubicBezTo>
                    <a:pt x="55" y="27"/>
                    <a:pt x="53" y="24"/>
                    <a:pt x="52" y="23"/>
                  </a:cubicBezTo>
                  <a:cubicBezTo>
                    <a:pt x="52" y="22"/>
                    <a:pt x="54" y="24"/>
                    <a:pt x="54" y="24"/>
                  </a:cubicBezTo>
                  <a:cubicBezTo>
                    <a:pt x="55" y="24"/>
                    <a:pt x="57" y="24"/>
                    <a:pt x="58" y="23"/>
                  </a:cubicBezTo>
                  <a:cubicBezTo>
                    <a:pt x="58" y="22"/>
                    <a:pt x="57" y="22"/>
                    <a:pt x="57" y="22"/>
                  </a:cubicBezTo>
                  <a:cubicBezTo>
                    <a:pt x="56" y="22"/>
                    <a:pt x="54" y="19"/>
                    <a:pt x="54" y="19"/>
                  </a:cubicBezTo>
                  <a:cubicBezTo>
                    <a:pt x="54" y="18"/>
                    <a:pt x="53" y="18"/>
                    <a:pt x="53" y="18"/>
                  </a:cubicBezTo>
                  <a:cubicBezTo>
                    <a:pt x="52" y="19"/>
                    <a:pt x="52" y="18"/>
                    <a:pt x="51" y="18"/>
                  </a:cubicBezTo>
                  <a:cubicBezTo>
                    <a:pt x="51" y="17"/>
                    <a:pt x="50" y="15"/>
                    <a:pt x="50" y="14"/>
                  </a:cubicBezTo>
                  <a:cubicBezTo>
                    <a:pt x="51" y="13"/>
                    <a:pt x="52" y="12"/>
                    <a:pt x="52" y="12"/>
                  </a:cubicBezTo>
                  <a:cubicBezTo>
                    <a:pt x="52" y="11"/>
                    <a:pt x="53" y="8"/>
                    <a:pt x="54" y="7"/>
                  </a:cubicBezTo>
                  <a:cubicBezTo>
                    <a:pt x="54" y="6"/>
                    <a:pt x="53" y="7"/>
                    <a:pt x="53" y="7"/>
                  </a:cubicBezTo>
                  <a:cubicBezTo>
                    <a:pt x="53" y="7"/>
                    <a:pt x="51" y="7"/>
                    <a:pt x="50" y="7"/>
                  </a:cubicBezTo>
                  <a:cubicBezTo>
                    <a:pt x="50" y="7"/>
                    <a:pt x="50" y="7"/>
                    <a:pt x="49" y="7"/>
                  </a:cubicBezTo>
                  <a:cubicBezTo>
                    <a:pt x="48" y="7"/>
                    <a:pt x="46" y="6"/>
                    <a:pt x="46" y="6"/>
                  </a:cubicBezTo>
                  <a:cubicBezTo>
                    <a:pt x="45" y="6"/>
                    <a:pt x="45" y="6"/>
                    <a:pt x="45" y="5"/>
                  </a:cubicBezTo>
                  <a:cubicBezTo>
                    <a:pt x="46" y="5"/>
                    <a:pt x="45" y="5"/>
                    <a:pt x="45" y="5"/>
                  </a:cubicBezTo>
                  <a:cubicBezTo>
                    <a:pt x="44" y="5"/>
                    <a:pt x="44" y="4"/>
                    <a:pt x="43" y="4"/>
                  </a:cubicBezTo>
                  <a:cubicBezTo>
                    <a:pt x="42" y="3"/>
                    <a:pt x="42" y="3"/>
                    <a:pt x="41" y="4"/>
                  </a:cubicBezTo>
                  <a:cubicBezTo>
                    <a:pt x="41" y="4"/>
                    <a:pt x="40" y="4"/>
                    <a:pt x="40" y="4"/>
                  </a:cubicBezTo>
                  <a:cubicBezTo>
                    <a:pt x="40" y="4"/>
                    <a:pt x="22" y="2"/>
                    <a:pt x="21" y="2"/>
                  </a:cubicBezTo>
                  <a:cubicBezTo>
                    <a:pt x="21" y="2"/>
                    <a:pt x="19" y="1"/>
                    <a:pt x="18" y="0"/>
                  </a:cubicBezTo>
                  <a:cubicBezTo>
                    <a:pt x="18" y="0"/>
                    <a:pt x="17" y="0"/>
                    <a:pt x="17" y="0"/>
                  </a:cubicBezTo>
                  <a:cubicBezTo>
                    <a:pt x="17" y="1"/>
                    <a:pt x="16" y="1"/>
                    <a:pt x="16" y="1"/>
                  </a:cubicBezTo>
                  <a:cubicBezTo>
                    <a:pt x="15" y="1"/>
                    <a:pt x="15" y="1"/>
                    <a:pt x="15" y="1"/>
                  </a:cubicBezTo>
                  <a:cubicBezTo>
                    <a:pt x="11" y="1"/>
                    <a:pt x="10" y="4"/>
                    <a:pt x="10" y="4"/>
                  </a:cubicBezTo>
                  <a:cubicBezTo>
                    <a:pt x="9" y="5"/>
                    <a:pt x="9" y="4"/>
                    <a:pt x="9" y="4"/>
                  </a:cubicBezTo>
                  <a:cubicBezTo>
                    <a:pt x="9" y="4"/>
                    <a:pt x="6" y="2"/>
                    <a:pt x="6" y="2"/>
                  </a:cubicBezTo>
                  <a:cubicBezTo>
                    <a:pt x="5" y="1"/>
                    <a:pt x="3" y="1"/>
                    <a:pt x="2" y="1"/>
                  </a:cubicBezTo>
                  <a:cubicBezTo>
                    <a:pt x="1" y="1"/>
                    <a:pt x="1" y="2"/>
                    <a:pt x="1" y="2"/>
                  </a:cubicBezTo>
                  <a:cubicBezTo>
                    <a:pt x="1" y="2"/>
                    <a:pt x="1" y="3"/>
                    <a:pt x="1" y="4"/>
                  </a:cubicBezTo>
                  <a:cubicBezTo>
                    <a:pt x="1" y="5"/>
                    <a:pt x="1" y="5"/>
                    <a:pt x="1" y="7"/>
                  </a:cubicBezTo>
                  <a:cubicBezTo>
                    <a:pt x="0" y="8"/>
                    <a:pt x="1" y="9"/>
                    <a:pt x="2" y="10"/>
                  </a:cubicBezTo>
                  <a:cubicBezTo>
                    <a:pt x="3" y="11"/>
                    <a:pt x="4" y="11"/>
                    <a:pt x="5" y="12"/>
                  </a:cubicBezTo>
                  <a:cubicBezTo>
                    <a:pt x="6" y="13"/>
                    <a:pt x="7" y="18"/>
                    <a:pt x="8" y="19"/>
                  </a:cubicBezTo>
                  <a:cubicBezTo>
                    <a:pt x="8" y="20"/>
                    <a:pt x="8" y="20"/>
                    <a:pt x="9" y="20"/>
                  </a:cubicBezTo>
                  <a:cubicBezTo>
                    <a:pt x="9" y="21"/>
                    <a:pt x="14" y="25"/>
                    <a:pt x="14" y="25"/>
                  </a:cubicBezTo>
                  <a:cubicBezTo>
                    <a:pt x="15" y="26"/>
                    <a:pt x="22" y="31"/>
                    <a:pt x="23" y="33"/>
                  </a:cubicBezTo>
                  <a:cubicBezTo>
                    <a:pt x="24" y="34"/>
                    <a:pt x="25" y="37"/>
                    <a:pt x="26" y="38"/>
                  </a:cubicBezTo>
                  <a:cubicBezTo>
                    <a:pt x="26" y="39"/>
                    <a:pt x="27" y="39"/>
                    <a:pt x="29" y="41"/>
                  </a:cubicBezTo>
                  <a:cubicBezTo>
                    <a:pt x="30" y="42"/>
                    <a:pt x="29" y="42"/>
                    <a:pt x="28" y="42"/>
                  </a:cubicBezTo>
                  <a:cubicBezTo>
                    <a:pt x="28" y="43"/>
                    <a:pt x="29" y="43"/>
                    <a:pt x="29" y="43"/>
                  </a:cubicBezTo>
                  <a:cubicBezTo>
                    <a:pt x="40" y="49"/>
                    <a:pt x="40" y="49"/>
                    <a:pt x="40" y="49"/>
                  </a:cubicBezTo>
                  <a:cubicBezTo>
                    <a:pt x="40" y="48"/>
                    <a:pt x="40" y="48"/>
                    <a:pt x="41" y="49"/>
                  </a:cubicBezTo>
                  <a:cubicBezTo>
                    <a:pt x="41" y="49"/>
                    <a:pt x="41" y="48"/>
                    <a:pt x="42" y="48"/>
                  </a:cubicBezTo>
                  <a:cubicBezTo>
                    <a:pt x="42" y="48"/>
                    <a:pt x="42" y="46"/>
                    <a:pt x="42" y="45"/>
                  </a:cubicBezTo>
                  <a:cubicBezTo>
                    <a:pt x="42" y="44"/>
                    <a:pt x="41" y="43"/>
                    <a:pt x="41" y="41"/>
                  </a:cubicBezTo>
                  <a:cubicBezTo>
                    <a:pt x="41" y="40"/>
                    <a:pt x="43" y="38"/>
                    <a:pt x="44" y="37"/>
                  </a:cubicBezTo>
                  <a:cubicBezTo>
                    <a:pt x="45" y="37"/>
                    <a:pt x="45" y="36"/>
                    <a:pt x="46" y="35"/>
                  </a:cubicBezTo>
                  <a:cubicBezTo>
                    <a:pt x="47" y="34"/>
                    <a:pt x="48" y="35"/>
                    <a:pt x="48" y="35"/>
                  </a:cubicBezTo>
                  <a:cubicBezTo>
                    <a:pt x="48" y="35"/>
                    <a:pt x="49" y="36"/>
                    <a:pt x="49" y="36"/>
                  </a:cubicBezTo>
                  <a:cubicBezTo>
                    <a:pt x="50" y="36"/>
                    <a:pt x="50" y="36"/>
                    <a:pt x="50" y="35"/>
                  </a:cubicBezTo>
                  <a:cubicBezTo>
                    <a:pt x="49" y="34"/>
                    <a:pt x="48" y="33"/>
                    <a:pt x="48" y="32"/>
                  </a:cubicBezTo>
                  <a:cubicBezTo>
                    <a:pt x="48" y="32"/>
                    <a:pt x="48" y="32"/>
                    <a:pt x="49" y="31"/>
                  </a:cubicBezTo>
                  <a:cubicBezTo>
                    <a:pt x="49" y="31"/>
                    <a:pt x="49" y="31"/>
                    <a:pt x="49" y="32"/>
                  </a:cubicBezTo>
                  <a:cubicBezTo>
                    <a:pt x="49" y="32"/>
                    <a:pt x="50" y="32"/>
                    <a:pt x="50" y="32"/>
                  </a:cubicBezTo>
                  <a:cubicBezTo>
                    <a:pt x="50" y="32"/>
                    <a:pt x="51" y="32"/>
                    <a:pt x="52" y="32"/>
                  </a:cubicBezTo>
                  <a:cubicBezTo>
                    <a:pt x="52" y="32"/>
                    <a:pt x="52" y="32"/>
                    <a:pt x="52" y="3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7" name="Freeform 866">
              <a:extLst>
                <a:ext uri="{FF2B5EF4-FFF2-40B4-BE49-F238E27FC236}">
                  <a16:creationId xmlns="" xmlns:a16="http://schemas.microsoft.com/office/drawing/2014/main" id="{7AC0CCA2-C3FD-4F0B-BA66-190A10DAE699}"/>
                </a:ext>
              </a:extLst>
            </p:cNvPr>
            <p:cNvSpPr>
              <a:spLocks/>
            </p:cNvSpPr>
            <p:nvPr/>
          </p:nvSpPr>
          <p:spPr bwMode="auto">
            <a:xfrm>
              <a:off x="3199423" y="2426996"/>
              <a:ext cx="103325" cy="54440"/>
            </a:xfrm>
            <a:custGeom>
              <a:avLst/>
              <a:gdLst>
                <a:gd name="T0" fmla="*/ 15 w 100"/>
                <a:gd name="T1" fmla="*/ 12 h 53"/>
                <a:gd name="T2" fmla="*/ 14 w 100"/>
                <a:gd name="T3" fmla="*/ 17 h 53"/>
                <a:gd name="T4" fmla="*/ 10 w 100"/>
                <a:gd name="T5" fmla="*/ 17 h 53"/>
                <a:gd name="T6" fmla="*/ 8 w 100"/>
                <a:gd name="T7" fmla="*/ 16 h 53"/>
                <a:gd name="T8" fmla="*/ 6 w 100"/>
                <a:gd name="T9" fmla="*/ 16 h 53"/>
                <a:gd name="T10" fmla="*/ 5 w 100"/>
                <a:gd name="T11" fmla="*/ 18 h 53"/>
                <a:gd name="T12" fmla="*/ 8 w 100"/>
                <a:gd name="T13" fmla="*/ 20 h 53"/>
                <a:gd name="T14" fmla="*/ 7 w 100"/>
                <a:gd name="T15" fmla="*/ 22 h 53"/>
                <a:gd name="T16" fmla="*/ 5 w 100"/>
                <a:gd name="T17" fmla="*/ 23 h 53"/>
                <a:gd name="T18" fmla="*/ 6 w 100"/>
                <a:gd name="T19" fmla="*/ 29 h 53"/>
                <a:gd name="T20" fmla="*/ 3 w 100"/>
                <a:gd name="T21" fmla="*/ 29 h 53"/>
                <a:gd name="T22" fmla="*/ 1 w 100"/>
                <a:gd name="T23" fmla="*/ 31 h 53"/>
                <a:gd name="T24" fmla="*/ 1 w 100"/>
                <a:gd name="T25" fmla="*/ 32 h 53"/>
                <a:gd name="T26" fmla="*/ 3 w 100"/>
                <a:gd name="T27" fmla="*/ 34 h 53"/>
                <a:gd name="T28" fmla="*/ 5 w 100"/>
                <a:gd name="T29" fmla="*/ 37 h 53"/>
                <a:gd name="T30" fmla="*/ 9 w 100"/>
                <a:gd name="T31" fmla="*/ 40 h 53"/>
                <a:gd name="T32" fmla="*/ 11 w 100"/>
                <a:gd name="T33" fmla="*/ 42 h 53"/>
                <a:gd name="T34" fmla="*/ 18 w 100"/>
                <a:gd name="T35" fmla="*/ 49 h 53"/>
                <a:gd name="T36" fmla="*/ 24 w 100"/>
                <a:gd name="T37" fmla="*/ 52 h 53"/>
                <a:gd name="T38" fmla="*/ 31 w 100"/>
                <a:gd name="T39" fmla="*/ 53 h 53"/>
                <a:gd name="T40" fmla="*/ 41 w 100"/>
                <a:gd name="T41" fmla="*/ 50 h 53"/>
                <a:gd name="T42" fmla="*/ 55 w 100"/>
                <a:gd name="T43" fmla="*/ 45 h 53"/>
                <a:gd name="T44" fmla="*/ 61 w 100"/>
                <a:gd name="T45" fmla="*/ 46 h 53"/>
                <a:gd name="T46" fmla="*/ 68 w 100"/>
                <a:gd name="T47" fmla="*/ 46 h 53"/>
                <a:gd name="T48" fmla="*/ 69 w 100"/>
                <a:gd name="T49" fmla="*/ 44 h 53"/>
                <a:gd name="T50" fmla="*/ 72 w 100"/>
                <a:gd name="T51" fmla="*/ 44 h 53"/>
                <a:gd name="T52" fmla="*/ 76 w 100"/>
                <a:gd name="T53" fmla="*/ 42 h 53"/>
                <a:gd name="T54" fmla="*/ 79 w 100"/>
                <a:gd name="T55" fmla="*/ 36 h 53"/>
                <a:gd name="T56" fmla="*/ 82 w 100"/>
                <a:gd name="T57" fmla="*/ 30 h 53"/>
                <a:gd name="T58" fmla="*/ 90 w 100"/>
                <a:gd name="T59" fmla="*/ 19 h 53"/>
                <a:gd name="T60" fmla="*/ 90 w 100"/>
                <a:gd name="T61" fmla="*/ 3 h 53"/>
                <a:gd name="T62" fmla="*/ 86 w 100"/>
                <a:gd name="T63" fmla="*/ 4 h 53"/>
                <a:gd name="T64" fmla="*/ 79 w 100"/>
                <a:gd name="T65" fmla="*/ 1 h 53"/>
                <a:gd name="T66" fmla="*/ 69 w 100"/>
                <a:gd name="T67" fmla="*/ 0 h 53"/>
                <a:gd name="T68" fmla="*/ 64 w 100"/>
                <a:gd name="T69" fmla="*/ 2 h 53"/>
                <a:gd name="T70" fmla="*/ 59 w 100"/>
                <a:gd name="T71" fmla="*/ 7 h 53"/>
                <a:gd name="T72" fmla="*/ 55 w 100"/>
                <a:gd name="T73" fmla="*/ 8 h 53"/>
                <a:gd name="T74" fmla="*/ 50 w 100"/>
                <a:gd name="T75" fmla="*/ 7 h 53"/>
                <a:gd name="T76" fmla="*/ 40 w 100"/>
                <a:gd name="T77" fmla="*/ 11 h 53"/>
                <a:gd name="T78" fmla="*/ 40 w 100"/>
                <a:gd name="T79" fmla="*/ 14 h 53"/>
                <a:gd name="T80" fmla="*/ 37 w 100"/>
                <a:gd name="T81" fmla="*/ 15 h 53"/>
                <a:gd name="T82" fmla="*/ 25 w 100"/>
                <a:gd name="T83" fmla="*/ 16 h 53"/>
                <a:gd name="T84" fmla="*/ 19 w 100"/>
                <a:gd name="T85" fmla="*/ 12 h 53"/>
                <a:gd name="T86" fmla="*/ 16 w 100"/>
                <a:gd name="T8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 h="53">
                  <a:moveTo>
                    <a:pt x="15" y="11"/>
                  </a:moveTo>
                  <a:cubicBezTo>
                    <a:pt x="15" y="11"/>
                    <a:pt x="15" y="11"/>
                    <a:pt x="15" y="12"/>
                  </a:cubicBezTo>
                  <a:cubicBezTo>
                    <a:pt x="15" y="12"/>
                    <a:pt x="14" y="15"/>
                    <a:pt x="14" y="16"/>
                  </a:cubicBezTo>
                  <a:cubicBezTo>
                    <a:pt x="14" y="16"/>
                    <a:pt x="14" y="17"/>
                    <a:pt x="14" y="17"/>
                  </a:cubicBezTo>
                  <a:cubicBezTo>
                    <a:pt x="14" y="17"/>
                    <a:pt x="13" y="17"/>
                    <a:pt x="12" y="17"/>
                  </a:cubicBezTo>
                  <a:cubicBezTo>
                    <a:pt x="12" y="17"/>
                    <a:pt x="10" y="17"/>
                    <a:pt x="10" y="17"/>
                  </a:cubicBezTo>
                  <a:cubicBezTo>
                    <a:pt x="10" y="17"/>
                    <a:pt x="9" y="17"/>
                    <a:pt x="9" y="16"/>
                  </a:cubicBezTo>
                  <a:cubicBezTo>
                    <a:pt x="9" y="16"/>
                    <a:pt x="9" y="16"/>
                    <a:pt x="8" y="16"/>
                  </a:cubicBezTo>
                  <a:cubicBezTo>
                    <a:pt x="8" y="16"/>
                    <a:pt x="7" y="16"/>
                    <a:pt x="7" y="16"/>
                  </a:cubicBezTo>
                  <a:cubicBezTo>
                    <a:pt x="6" y="16"/>
                    <a:pt x="6" y="16"/>
                    <a:pt x="6" y="16"/>
                  </a:cubicBezTo>
                  <a:cubicBezTo>
                    <a:pt x="6" y="16"/>
                    <a:pt x="6" y="16"/>
                    <a:pt x="5" y="17"/>
                  </a:cubicBezTo>
                  <a:cubicBezTo>
                    <a:pt x="4" y="17"/>
                    <a:pt x="5" y="18"/>
                    <a:pt x="5" y="18"/>
                  </a:cubicBezTo>
                  <a:cubicBezTo>
                    <a:pt x="5" y="18"/>
                    <a:pt x="6" y="18"/>
                    <a:pt x="6" y="18"/>
                  </a:cubicBezTo>
                  <a:cubicBezTo>
                    <a:pt x="6" y="18"/>
                    <a:pt x="7" y="19"/>
                    <a:pt x="8" y="20"/>
                  </a:cubicBezTo>
                  <a:cubicBezTo>
                    <a:pt x="8" y="20"/>
                    <a:pt x="8" y="20"/>
                    <a:pt x="8" y="21"/>
                  </a:cubicBezTo>
                  <a:cubicBezTo>
                    <a:pt x="8" y="21"/>
                    <a:pt x="7" y="22"/>
                    <a:pt x="7" y="22"/>
                  </a:cubicBezTo>
                  <a:cubicBezTo>
                    <a:pt x="7" y="22"/>
                    <a:pt x="6" y="22"/>
                    <a:pt x="5" y="23"/>
                  </a:cubicBezTo>
                  <a:cubicBezTo>
                    <a:pt x="5" y="23"/>
                    <a:pt x="5" y="23"/>
                    <a:pt x="5" y="23"/>
                  </a:cubicBezTo>
                  <a:cubicBezTo>
                    <a:pt x="5" y="23"/>
                    <a:pt x="5" y="25"/>
                    <a:pt x="5" y="26"/>
                  </a:cubicBezTo>
                  <a:cubicBezTo>
                    <a:pt x="5" y="27"/>
                    <a:pt x="5" y="28"/>
                    <a:pt x="6" y="29"/>
                  </a:cubicBezTo>
                  <a:cubicBezTo>
                    <a:pt x="6" y="29"/>
                    <a:pt x="5" y="30"/>
                    <a:pt x="5" y="30"/>
                  </a:cubicBezTo>
                  <a:cubicBezTo>
                    <a:pt x="5" y="30"/>
                    <a:pt x="3" y="29"/>
                    <a:pt x="3" y="29"/>
                  </a:cubicBezTo>
                  <a:cubicBezTo>
                    <a:pt x="3" y="29"/>
                    <a:pt x="2" y="30"/>
                    <a:pt x="2" y="30"/>
                  </a:cubicBezTo>
                  <a:cubicBezTo>
                    <a:pt x="2" y="30"/>
                    <a:pt x="1" y="31"/>
                    <a:pt x="1" y="31"/>
                  </a:cubicBezTo>
                  <a:cubicBezTo>
                    <a:pt x="0" y="32"/>
                    <a:pt x="0" y="32"/>
                    <a:pt x="0" y="32"/>
                  </a:cubicBezTo>
                  <a:cubicBezTo>
                    <a:pt x="0" y="32"/>
                    <a:pt x="1" y="32"/>
                    <a:pt x="1" y="32"/>
                  </a:cubicBezTo>
                  <a:cubicBezTo>
                    <a:pt x="1" y="32"/>
                    <a:pt x="3" y="32"/>
                    <a:pt x="3" y="33"/>
                  </a:cubicBezTo>
                  <a:cubicBezTo>
                    <a:pt x="3" y="34"/>
                    <a:pt x="3" y="34"/>
                    <a:pt x="3" y="34"/>
                  </a:cubicBezTo>
                  <a:cubicBezTo>
                    <a:pt x="4" y="35"/>
                    <a:pt x="4" y="36"/>
                    <a:pt x="4" y="36"/>
                  </a:cubicBezTo>
                  <a:cubicBezTo>
                    <a:pt x="4" y="36"/>
                    <a:pt x="4" y="37"/>
                    <a:pt x="5" y="37"/>
                  </a:cubicBezTo>
                  <a:cubicBezTo>
                    <a:pt x="5" y="38"/>
                    <a:pt x="6" y="39"/>
                    <a:pt x="7" y="39"/>
                  </a:cubicBezTo>
                  <a:cubicBezTo>
                    <a:pt x="7" y="40"/>
                    <a:pt x="8" y="40"/>
                    <a:pt x="9" y="40"/>
                  </a:cubicBezTo>
                  <a:cubicBezTo>
                    <a:pt x="10" y="41"/>
                    <a:pt x="11" y="42"/>
                    <a:pt x="11" y="42"/>
                  </a:cubicBezTo>
                  <a:cubicBezTo>
                    <a:pt x="11" y="42"/>
                    <a:pt x="11" y="42"/>
                    <a:pt x="11" y="42"/>
                  </a:cubicBezTo>
                  <a:cubicBezTo>
                    <a:pt x="11" y="43"/>
                    <a:pt x="12" y="44"/>
                    <a:pt x="12" y="44"/>
                  </a:cubicBezTo>
                  <a:cubicBezTo>
                    <a:pt x="12" y="44"/>
                    <a:pt x="17" y="49"/>
                    <a:pt x="18" y="49"/>
                  </a:cubicBezTo>
                  <a:cubicBezTo>
                    <a:pt x="19" y="49"/>
                    <a:pt x="21" y="50"/>
                    <a:pt x="21" y="50"/>
                  </a:cubicBezTo>
                  <a:cubicBezTo>
                    <a:pt x="22" y="51"/>
                    <a:pt x="24" y="52"/>
                    <a:pt x="24" y="52"/>
                  </a:cubicBezTo>
                  <a:cubicBezTo>
                    <a:pt x="25" y="52"/>
                    <a:pt x="27" y="52"/>
                    <a:pt x="27" y="52"/>
                  </a:cubicBezTo>
                  <a:cubicBezTo>
                    <a:pt x="28" y="52"/>
                    <a:pt x="31" y="53"/>
                    <a:pt x="31" y="53"/>
                  </a:cubicBezTo>
                  <a:cubicBezTo>
                    <a:pt x="31" y="53"/>
                    <a:pt x="32" y="53"/>
                    <a:pt x="33" y="53"/>
                  </a:cubicBezTo>
                  <a:cubicBezTo>
                    <a:pt x="33" y="53"/>
                    <a:pt x="37" y="51"/>
                    <a:pt x="41" y="50"/>
                  </a:cubicBezTo>
                  <a:cubicBezTo>
                    <a:pt x="46" y="48"/>
                    <a:pt x="52" y="46"/>
                    <a:pt x="52" y="46"/>
                  </a:cubicBezTo>
                  <a:cubicBezTo>
                    <a:pt x="53" y="45"/>
                    <a:pt x="54" y="45"/>
                    <a:pt x="55" y="45"/>
                  </a:cubicBezTo>
                  <a:cubicBezTo>
                    <a:pt x="55" y="45"/>
                    <a:pt x="58" y="45"/>
                    <a:pt x="59" y="46"/>
                  </a:cubicBezTo>
                  <a:cubicBezTo>
                    <a:pt x="59" y="46"/>
                    <a:pt x="60" y="45"/>
                    <a:pt x="61" y="46"/>
                  </a:cubicBezTo>
                  <a:cubicBezTo>
                    <a:pt x="61" y="46"/>
                    <a:pt x="61" y="46"/>
                    <a:pt x="62" y="47"/>
                  </a:cubicBezTo>
                  <a:cubicBezTo>
                    <a:pt x="63" y="46"/>
                    <a:pt x="68" y="46"/>
                    <a:pt x="68" y="46"/>
                  </a:cubicBezTo>
                  <a:cubicBezTo>
                    <a:pt x="68" y="45"/>
                    <a:pt x="68" y="45"/>
                    <a:pt x="68" y="45"/>
                  </a:cubicBezTo>
                  <a:cubicBezTo>
                    <a:pt x="68" y="45"/>
                    <a:pt x="69" y="44"/>
                    <a:pt x="69" y="44"/>
                  </a:cubicBezTo>
                  <a:cubicBezTo>
                    <a:pt x="69" y="43"/>
                    <a:pt x="70" y="44"/>
                    <a:pt x="70" y="44"/>
                  </a:cubicBezTo>
                  <a:cubicBezTo>
                    <a:pt x="70" y="44"/>
                    <a:pt x="71" y="44"/>
                    <a:pt x="72" y="44"/>
                  </a:cubicBezTo>
                  <a:cubicBezTo>
                    <a:pt x="74" y="43"/>
                    <a:pt x="75" y="43"/>
                    <a:pt x="75" y="43"/>
                  </a:cubicBezTo>
                  <a:cubicBezTo>
                    <a:pt x="75" y="42"/>
                    <a:pt x="75" y="42"/>
                    <a:pt x="76" y="42"/>
                  </a:cubicBezTo>
                  <a:cubicBezTo>
                    <a:pt x="76" y="41"/>
                    <a:pt x="78" y="38"/>
                    <a:pt x="79" y="37"/>
                  </a:cubicBezTo>
                  <a:cubicBezTo>
                    <a:pt x="79" y="37"/>
                    <a:pt x="79" y="36"/>
                    <a:pt x="79" y="36"/>
                  </a:cubicBezTo>
                  <a:cubicBezTo>
                    <a:pt x="80" y="36"/>
                    <a:pt x="80" y="35"/>
                    <a:pt x="80" y="35"/>
                  </a:cubicBezTo>
                  <a:cubicBezTo>
                    <a:pt x="80" y="35"/>
                    <a:pt x="82" y="31"/>
                    <a:pt x="82" y="30"/>
                  </a:cubicBezTo>
                  <a:cubicBezTo>
                    <a:pt x="82" y="29"/>
                    <a:pt x="88" y="20"/>
                    <a:pt x="89" y="19"/>
                  </a:cubicBezTo>
                  <a:cubicBezTo>
                    <a:pt x="89" y="19"/>
                    <a:pt x="89" y="19"/>
                    <a:pt x="90" y="19"/>
                  </a:cubicBezTo>
                  <a:cubicBezTo>
                    <a:pt x="90" y="18"/>
                    <a:pt x="100" y="12"/>
                    <a:pt x="100" y="12"/>
                  </a:cubicBezTo>
                  <a:cubicBezTo>
                    <a:pt x="90" y="3"/>
                    <a:pt x="90" y="3"/>
                    <a:pt x="90" y="3"/>
                  </a:cubicBezTo>
                  <a:cubicBezTo>
                    <a:pt x="90" y="3"/>
                    <a:pt x="90" y="3"/>
                    <a:pt x="90" y="3"/>
                  </a:cubicBezTo>
                  <a:cubicBezTo>
                    <a:pt x="89" y="3"/>
                    <a:pt x="87" y="4"/>
                    <a:pt x="86" y="4"/>
                  </a:cubicBezTo>
                  <a:cubicBezTo>
                    <a:pt x="82" y="5"/>
                    <a:pt x="81" y="2"/>
                    <a:pt x="80" y="1"/>
                  </a:cubicBezTo>
                  <a:cubicBezTo>
                    <a:pt x="80" y="1"/>
                    <a:pt x="79" y="1"/>
                    <a:pt x="79" y="1"/>
                  </a:cubicBezTo>
                  <a:cubicBezTo>
                    <a:pt x="79" y="1"/>
                    <a:pt x="71" y="0"/>
                    <a:pt x="70" y="0"/>
                  </a:cubicBezTo>
                  <a:cubicBezTo>
                    <a:pt x="70" y="0"/>
                    <a:pt x="69" y="0"/>
                    <a:pt x="69" y="0"/>
                  </a:cubicBezTo>
                  <a:cubicBezTo>
                    <a:pt x="69" y="0"/>
                    <a:pt x="66" y="1"/>
                    <a:pt x="65" y="2"/>
                  </a:cubicBezTo>
                  <a:cubicBezTo>
                    <a:pt x="65" y="2"/>
                    <a:pt x="65" y="2"/>
                    <a:pt x="64" y="2"/>
                  </a:cubicBezTo>
                  <a:cubicBezTo>
                    <a:pt x="64" y="3"/>
                    <a:pt x="64" y="3"/>
                    <a:pt x="63" y="3"/>
                  </a:cubicBezTo>
                  <a:cubicBezTo>
                    <a:pt x="63" y="4"/>
                    <a:pt x="60" y="6"/>
                    <a:pt x="59" y="7"/>
                  </a:cubicBezTo>
                  <a:cubicBezTo>
                    <a:pt x="58" y="8"/>
                    <a:pt x="57" y="8"/>
                    <a:pt x="57" y="8"/>
                  </a:cubicBezTo>
                  <a:cubicBezTo>
                    <a:pt x="56" y="8"/>
                    <a:pt x="55" y="8"/>
                    <a:pt x="55" y="8"/>
                  </a:cubicBezTo>
                  <a:cubicBezTo>
                    <a:pt x="55" y="8"/>
                    <a:pt x="52" y="7"/>
                    <a:pt x="52" y="7"/>
                  </a:cubicBezTo>
                  <a:cubicBezTo>
                    <a:pt x="51" y="7"/>
                    <a:pt x="50" y="7"/>
                    <a:pt x="50" y="7"/>
                  </a:cubicBezTo>
                  <a:cubicBezTo>
                    <a:pt x="50" y="7"/>
                    <a:pt x="43" y="10"/>
                    <a:pt x="42" y="10"/>
                  </a:cubicBezTo>
                  <a:cubicBezTo>
                    <a:pt x="42" y="10"/>
                    <a:pt x="41" y="11"/>
                    <a:pt x="40" y="11"/>
                  </a:cubicBezTo>
                  <a:cubicBezTo>
                    <a:pt x="39" y="12"/>
                    <a:pt x="40" y="12"/>
                    <a:pt x="40" y="12"/>
                  </a:cubicBezTo>
                  <a:cubicBezTo>
                    <a:pt x="40" y="12"/>
                    <a:pt x="40" y="13"/>
                    <a:pt x="40" y="14"/>
                  </a:cubicBezTo>
                  <a:cubicBezTo>
                    <a:pt x="41" y="15"/>
                    <a:pt x="40" y="14"/>
                    <a:pt x="39" y="15"/>
                  </a:cubicBezTo>
                  <a:cubicBezTo>
                    <a:pt x="39" y="15"/>
                    <a:pt x="38" y="15"/>
                    <a:pt x="37" y="15"/>
                  </a:cubicBezTo>
                  <a:cubicBezTo>
                    <a:pt x="36" y="15"/>
                    <a:pt x="34" y="16"/>
                    <a:pt x="33" y="16"/>
                  </a:cubicBezTo>
                  <a:cubicBezTo>
                    <a:pt x="32" y="16"/>
                    <a:pt x="26" y="16"/>
                    <a:pt x="25" y="16"/>
                  </a:cubicBezTo>
                  <a:cubicBezTo>
                    <a:pt x="24" y="16"/>
                    <a:pt x="23" y="15"/>
                    <a:pt x="23" y="15"/>
                  </a:cubicBezTo>
                  <a:cubicBezTo>
                    <a:pt x="23" y="15"/>
                    <a:pt x="20" y="12"/>
                    <a:pt x="19" y="12"/>
                  </a:cubicBezTo>
                  <a:cubicBezTo>
                    <a:pt x="19" y="11"/>
                    <a:pt x="18" y="11"/>
                    <a:pt x="17" y="11"/>
                  </a:cubicBezTo>
                  <a:cubicBezTo>
                    <a:pt x="17" y="10"/>
                    <a:pt x="16" y="11"/>
                    <a:pt x="16" y="11"/>
                  </a:cubicBezTo>
                  <a:cubicBezTo>
                    <a:pt x="16" y="11"/>
                    <a:pt x="16" y="11"/>
                    <a:pt x="15"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8" name="Freeform 867">
              <a:extLst>
                <a:ext uri="{FF2B5EF4-FFF2-40B4-BE49-F238E27FC236}">
                  <a16:creationId xmlns="" xmlns:a16="http://schemas.microsoft.com/office/drawing/2014/main" id="{E8F49EDF-BD20-46A2-92C2-82A2E335B968}"/>
                </a:ext>
              </a:extLst>
            </p:cNvPr>
            <p:cNvSpPr>
              <a:spLocks/>
            </p:cNvSpPr>
            <p:nvPr/>
          </p:nvSpPr>
          <p:spPr bwMode="auto">
            <a:xfrm>
              <a:off x="3137207" y="2377000"/>
              <a:ext cx="103325" cy="49996"/>
            </a:xfrm>
            <a:custGeom>
              <a:avLst/>
              <a:gdLst>
                <a:gd name="T0" fmla="*/ 40 w 100"/>
                <a:gd name="T1" fmla="*/ 3 h 48"/>
                <a:gd name="T2" fmla="*/ 35 w 100"/>
                <a:gd name="T3" fmla="*/ 1 h 48"/>
                <a:gd name="T4" fmla="*/ 33 w 100"/>
                <a:gd name="T5" fmla="*/ 1 h 48"/>
                <a:gd name="T6" fmla="*/ 33 w 100"/>
                <a:gd name="T7" fmla="*/ 4 h 48"/>
                <a:gd name="T8" fmla="*/ 23 w 100"/>
                <a:gd name="T9" fmla="*/ 7 h 48"/>
                <a:gd name="T10" fmla="*/ 17 w 100"/>
                <a:gd name="T11" fmla="*/ 10 h 48"/>
                <a:gd name="T12" fmla="*/ 12 w 100"/>
                <a:gd name="T13" fmla="*/ 13 h 48"/>
                <a:gd name="T14" fmla="*/ 6 w 100"/>
                <a:gd name="T15" fmla="*/ 14 h 48"/>
                <a:gd name="T16" fmla="*/ 2 w 100"/>
                <a:gd name="T17" fmla="*/ 17 h 48"/>
                <a:gd name="T18" fmla="*/ 2 w 100"/>
                <a:gd name="T19" fmla="*/ 19 h 48"/>
                <a:gd name="T20" fmla="*/ 7 w 100"/>
                <a:gd name="T21" fmla="*/ 22 h 48"/>
                <a:gd name="T22" fmla="*/ 5 w 100"/>
                <a:gd name="T23" fmla="*/ 26 h 48"/>
                <a:gd name="T24" fmla="*/ 8 w 100"/>
                <a:gd name="T25" fmla="*/ 31 h 48"/>
                <a:gd name="T26" fmla="*/ 17 w 100"/>
                <a:gd name="T27" fmla="*/ 37 h 48"/>
                <a:gd name="T28" fmla="*/ 20 w 100"/>
                <a:gd name="T29" fmla="*/ 40 h 48"/>
                <a:gd name="T30" fmla="*/ 26 w 100"/>
                <a:gd name="T31" fmla="*/ 44 h 48"/>
                <a:gd name="T32" fmla="*/ 32 w 100"/>
                <a:gd name="T33" fmla="*/ 48 h 48"/>
                <a:gd name="T34" fmla="*/ 39 w 100"/>
                <a:gd name="T35" fmla="*/ 48 h 48"/>
                <a:gd name="T36" fmla="*/ 43 w 100"/>
                <a:gd name="T37" fmla="*/ 43 h 48"/>
                <a:gd name="T38" fmla="*/ 46 w 100"/>
                <a:gd name="T39" fmla="*/ 41 h 48"/>
                <a:gd name="T40" fmla="*/ 52 w 100"/>
                <a:gd name="T41" fmla="*/ 42 h 48"/>
                <a:gd name="T42" fmla="*/ 61 w 100"/>
                <a:gd name="T43" fmla="*/ 45 h 48"/>
                <a:gd name="T44" fmla="*/ 65 w 100"/>
                <a:gd name="T45" fmla="*/ 44 h 48"/>
                <a:gd name="T46" fmla="*/ 72 w 100"/>
                <a:gd name="T47" fmla="*/ 47 h 48"/>
                <a:gd name="T48" fmla="*/ 75 w 100"/>
                <a:gd name="T49" fmla="*/ 44 h 48"/>
                <a:gd name="T50" fmla="*/ 81 w 100"/>
                <a:gd name="T51" fmla="*/ 43 h 48"/>
                <a:gd name="T52" fmla="*/ 87 w 100"/>
                <a:gd name="T53" fmla="*/ 40 h 48"/>
                <a:gd name="T54" fmla="*/ 90 w 100"/>
                <a:gd name="T55" fmla="*/ 37 h 48"/>
                <a:gd name="T56" fmla="*/ 95 w 100"/>
                <a:gd name="T57" fmla="*/ 33 h 48"/>
                <a:gd name="T58" fmla="*/ 97 w 100"/>
                <a:gd name="T59" fmla="*/ 26 h 48"/>
                <a:gd name="T60" fmla="*/ 89 w 100"/>
                <a:gd name="T61" fmla="*/ 20 h 48"/>
                <a:gd name="T62" fmla="*/ 85 w 100"/>
                <a:gd name="T63" fmla="*/ 21 h 48"/>
                <a:gd name="T64" fmla="*/ 82 w 100"/>
                <a:gd name="T65" fmla="*/ 18 h 48"/>
                <a:gd name="T66" fmla="*/ 84 w 100"/>
                <a:gd name="T67" fmla="*/ 15 h 48"/>
                <a:gd name="T68" fmla="*/ 78 w 100"/>
                <a:gd name="T69" fmla="*/ 14 h 48"/>
                <a:gd name="T70" fmla="*/ 72 w 100"/>
                <a:gd name="T71" fmla="*/ 13 h 48"/>
                <a:gd name="T72" fmla="*/ 73 w 100"/>
                <a:gd name="T73" fmla="*/ 16 h 48"/>
                <a:gd name="T74" fmla="*/ 70 w 100"/>
                <a:gd name="T75" fmla="*/ 17 h 48"/>
                <a:gd name="T76" fmla="*/ 62 w 100"/>
                <a:gd name="T77" fmla="*/ 14 h 48"/>
                <a:gd name="T78" fmla="*/ 62 w 100"/>
                <a:gd name="T79" fmla="*/ 11 h 48"/>
                <a:gd name="T80" fmla="*/ 63 w 100"/>
                <a:gd name="T81" fmla="*/ 8 h 48"/>
                <a:gd name="T82" fmla="*/ 58 w 100"/>
                <a:gd name="T83" fmla="*/ 7 h 48"/>
                <a:gd name="T84" fmla="*/ 49 w 100"/>
                <a:gd name="T85" fmla="*/ 5 h 48"/>
                <a:gd name="T86" fmla="*/ 43 w 100"/>
                <a:gd name="T87" fmla="*/ 1 h 48"/>
                <a:gd name="T88" fmla="*/ 41 w 100"/>
                <a:gd name="T8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48">
                  <a:moveTo>
                    <a:pt x="41" y="4"/>
                  </a:moveTo>
                  <a:cubicBezTo>
                    <a:pt x="41" y="4"/>
                    <a:pt x="40" y="4"/>
                    <a:pt x="40" y="3"/>
                  </a:cubicBezTo>
                  <a:cubicBezTo>
                    <a:pt x="39" y="3"/>
                    <a:pt x="37" y="2"/>
                    <a:pt x="37" y="1"/>
                  </a:cubicBezTo>
                  <a:cubicBezTo>
                    <a:pt x="36" y="1"/>
                    <a:pt x="36" y="1"/>
                    <a:pt x="35" y="1"/>
                  </a:cubicBezTo>
                  <a:cubicBezTo>
                    <a:pt x="35" y="1"/>
                    <a:pt x="33" y="0"/>
                    <a:pt x="33" y="0"/>
                  </a:cubicBezTo>
                  <a:cubicBezTo>
                    <a:pt x="33" y="0"/>
                    <a:pt x="33" y="0"/>
                    <a:pt x="33" y="1"/>
                  </a:cubicBezTo>
                  <a:cubicBezTo>
                    <a:pt x="33" y="2"/>
                    <a:pt x="33" y="3"/>
                    <a:pt x="33" y="3"/>
                  </a:cubicBezTo>
                  <a:cubicBezTo>
                    <a:pt x="33" y="3"/>
                    <a:pt x="34" y="4"/>
                    <a:pt x="33" y="4"/>
                  </a:cubicBezTo>
                  <a:cubicBezTo>
                    <a:pt x="32" y="4"/>
                    <a:pt x="27" y="5"/>
                    <a:pt x="27" y="6"/>
                  </a:cubicBezTo>
                  <a:cubicBezTo>
                    <a:pt x="26" y="6"/>
                    <a:pt x="24" y="6"/>
                    <a:pt x="23" y="7"/>
                  </a:cubicBezTo>
                  <a:cubicBezTo>
                    <a:pt x="23" y="7"/>
                    <a:pt x="22" y="7"/>
                    <a:pt x="21" y="7"/>
                  </a:cubicBezTo>
                  <a:cubicBezTo>
                    <a:pt x="21" y="8"/>
                    <a:pt x="17" y="10"/>
                    <a:pt x="17" y="10"/>
                  </a:cubicBezTo>
                  <a:cubicBezTo>
                    <a:pt x="17" y="11"/>
                    <a:pt x="14" y="12"/>
                    <a:pt x="14" y="12"/>
                  </a:cubicBezTo>
                  <a:cubicBezTo>
                    <a:pt x="13" y="12"/>
                    <a:pt x="13" y="13"/>
                    <a:pt x="12" y="13"/>
                  </a:cubicBezTo>
                  <a:cubicBezTo>
                    <a:pt x="12" y="13"/>
                    <a:pt x="9" y="12"/>
                    <a:pt x="8" y="13"/>
                  </a:cubicBezTo>
                  <a:cubicBezTo>
                    <a:pt x="8" y="13"/>
                    <a:pt x="6" y="14"/>
                    <a:pt x="6" y="14"/>
                  </a:cubicBezTo>
                  <a:cubicBezTo>
                    <a:pt x="5" y="14"/>
                    <a:pt x="5" y="15"/>
                    <a:pt x="4" y="16"/>
                  </a:cubicBezTo>
                  <a:cubicBezTo>
                    <a:pt x="4" y="16"/>
                    <a:pt x="3" y="18"/>
                    <a:pt x="2" y="17"/>
                  </a:cubicBezTo>
                  <a:cubicBezTo>
                    <a:pt x="1" y="16"/>
                    <a:pt x="0" y="14"/>
                    <a:pt x="1" y="16"/>
                  </a:cubicBezTo>
                  <a:cubicBezTo>
                    <a:pt x="2" y="18"/>
                    <a:pt x="2" y="19"/>
                    <a:pt x="2" y="19"/>
                  </a:cubicBezTo>
                  <a:cubicBezTo>
                    <a:pt x="2" y="19"/>
                    <a:pt x="2" y="20"/>
                    <a:pt x="3" y="20"/>
                  </a:cubicBezTo>
                  <a:cubicBezTo>
                    <a:pt x="4" y="20"/>
                    <a:pt x="6" y="21"/>
                    <a:pt x="7" y="22"/>
                  </a:cubicBezTo>
                  <a:cubicBezTo>
                    <a:pt x="7" y="23"/>
                    <a:pt x="5" y="25"/>
                    <a:pt x="5" y="25"/>
                  </a:cubicBezTo>
                  <a:cubicBezTo>
                    <a:pt x="5" y="25"/>
                    <a:pt x="5" y="26"/>
                    <a:pt x="5" y="26"/>
                  </a:cubicBezTo>
                  <a:cubicBezTo>
                    <a:pt x="5" y="26"/>
                    <a:pt x="7" y="29"/>
                    <a:pt x="8" y="30"/>
                  </a:cubicBezTo>
                  <a:cubicBezTo>
                    <a:pt x="8" y="30"/>
                    <a:pt x="8" y="31"/>
                    <a:pt x="8" y="31"/>
                  </a:cubicBezTo>
                  <a:cubicBezTo>
                    <a:pt x="9" y="31"/>
                    <a:pt x="12" y="34"/>
                    <a:pt x="12" y="34"/>
                  </a:cubicBezTo>
                  <a:cubicBezTo>
                    <a:pt x="13" y="34"/>
                    <a:pt x="16" y="37"/>
                    <a:pt x="17" y="37"/>
                  </a:cubicBezTo>
                  <a:cubicBezTo>
                    <a:pt x="17" y="38"/>
                    <a:pt x="19" y="40"/>
                    <a:pt x="19" y="40"/>
                  </a:cubicBezTo>
                  <a:cubicBezTo>
                    <a:pt x="19" y="40"/>
                    <a:pt x="20" y="40"/>
                    <a:pt x="20" y="40"/>
                  </a:cubicBezTo>
                  <a:cubicBezTo>
                    <a:pt x="21" y="40"/>
                    <a:pt x="21" y="40"/>
                    <a:pt x="22" y="41"/>
                  </a:cubicBezTo>
                  <a:cubicBezTo>
                    <a:pt x="22" y="41"/>
                    <a:pt x="24" y="43"/>
                    <a:pt x="26" y="44"/>
                  </a:cubicBezTo>
                  <a:cubicBezTo>
                    <a:pt x="27" y="45"/>
                    <a:pt x="27" y="45"/>
                    <a:pt x="28" y="45"/>
                  </a:cubicBezTo>
                  <a:cubicBezTo>
                    <a:pt x="28" y="46"/>
                    <a:pt x="31" y="48"/>
                    <a:pt x="32" y="48"/>
                  </a:cubicBezTo>
                  <a:cubicBezTo>
                    <a:pt x="32" y="48"/>
                    <a:pt x="35" y="48"/>
                    <a:pt x="36" y="48"/>
                  </a:cubicBezTo>
                  <a:cubicBezTo>
                    <a:pt x="36" y="48"/>
                    <a:pt x="39" y="48"/>
                    <a:pt x="39" y="48"/>
                  </a:cubicBezTo>
                  <a:cubicBezTo>
                    <a:pt x="39" y="48"/>
                    <a:pt x="41" y="46"/>
                    <a:pt x="41" y="46"/>
                  </a:cubicBezTo>
                  <a:cubicBezTo>
                    <a:pt x="42" y="46"/>
                    <a:pt x="43" y="44"/>
                    <a:pt x="43" y="43"/>
                  </a:cubicBezTo>
                  <a:cubicBezTo>
                    <a:pt x="43" y="41"/>
                    <a:pt x="43" y="39"/>
                    <a:pt x="44" y="40"/>
                  </a:cubicBezTo>
                  <a:cubicBezTo>
                    <a:pt x="45" y="40"/>
                    <a:pt x="46" y="41"/>
                    <a:pt x="46" y="41"/>
                  </a:cubicBezTo>
                  <a:cubicBezTo>
                    <a:pt x="46" y="41"/>
                    <a:pt x="50" y="41"/>
                    <a:pt x="50" y="41"/>
                  </a:cubicBezTo>
                  <a:cubicBezTo>
                    <a:pt x="50" y="41"/>
                    <a:pt x="51" y="41"/>
                    <a:pt x="52" y="42"/>
                  </a:cubicBezTo>
                  <a:cubicBezTo>
                    <a:pt x="52" y="42"/>
                    <a:pt x="54" y="42"/>
                    <a:pt x="54" y="42"/>
                  </a:cubicBezTo>
                  <a:cubicBezTo>
                    <a:pt x="54" y="42"/>
                    <a:pt x="61" y="45"/>
                    <a:pt x="61" y="45"/>
                  </a:cubicBezTo>
                  <a:cubicBezTo>
                    <a:pt x="61" y="45"/>
                    <a:pt x="62" y="45"/>
                    <a:pt x="62" y="45"/>
                  </a:cubicBezTo>
                  <a:cubicBezTo>
                    <a:pt x="63" y="44"/>
                    <a:pt x="64" y="44"/>
                    <a:pt x="65" y="44"/>
                  </a:cubicBezTo>
                  <a:cubicBezTo>
                    <a:pt x="65" y="44"/>
                    <a:pt x="68" y="44"/>
                    <a:pt x="69" y="45"/>
                  </a:cubicBezTo>
                  <a:cubicBezTo>
                    <a:pt x="70" y="46"/>
                    <a:pt x="71" y="47"/>
                    <a:pt x="72" y="47"/>
                  </a:cubicBezTo>
                  <a:cubicBezTo>
                    <a:pt x="73" y="47"/>
                    <a:pt x="73" y="46"/>
                    <a:pt x="73" y="46"/>
                  </a:cubicBezTo>
                  <a:cubicBezTo>
                    <a:pt x="73" y="45"/>
                    <a:pt x="74" y="44"/>
                    <a:pt x="75" y="44"/>
                  </a:cubicBezTo>
                  <a:cubicBezTo>
                    <a:pt x="75" y="43"/>
                    <a:pt x="76" y="42"/>
                    <a:pt x="78" y="43"/>
                  </a:cubicBezTo>
                  <a:cubicBezTo>
                    <a:pt x="79" y="43"/>
                    <a:pt x="80" y="43"/>
                    <a:pt x="81" y="43"/>
                  </a:cubicBezTo>
                  <a:cubicBezTo>
                    <a:pt x="81" y="43"/>
                    <a:pt x="83" y="43"/>
                    <a:pt x="83" y="43"/>
                  </a:cubicBezTo>
                  <a:cubicBezTo>
                    <a:pt x="83" y="42"/>
                    <a:pt x="87" y="41"/>
                    <a:pt x="87" y="40"/>
                  </a:cubicBezTo>
                  <a:cubicBezTo>
                    <a:pt x="87" y="40"/>
                    <a:pt x="89" y="39"/>
                    <a:pt x="89" y="39"/>
                  </a:cubicBezTo>
                  <a:cubicBezTo>
                    <a:pt x="89" y="38"/>
                    <a:pt x="90" y="37"/>
                    <a:pt x="90" y="37"/>
                  </a:cubicBezTo>
                  <a:cubicBezTo>
                    <a:pt x="90" y="36"/>
                    <a:pt x="91" y="34"/>
                    <a:pt x="92" y="34"/>
                  </a:cubicBezTo>
                  <a:cubicBezTo>
                    <a:pt x="92" y="34"/>
                    <a:pt x="94" y="33"/>
                    <a:pt x="95" y="33"/>
                  </a:cubicBezTo>
                  <a:cubicBezTo>
                    <a:pt x="95" y="33"/>
                    <a:pt x="98" y="31"/>
                    <a:pt x="100" y="30"/>
                  </a:cubicBezTo>
                  <a:cubicBezTo>
                    <a:pt x="100" y="29"/>
                    <a:pt x="98" y="27"/>
                    <a:pt x="97" y="26"/>
                  </a:cubicBezTo>
                  <a:cubicBezTo>
                    <a:pt x="96" y="24"/>
                    <a:pt x="96" y="24"/>
                    <a:pt x="96" y="24"/>
                  </a:cubicBezTo>
                  <a:cubicBezTo>
                    <a:pt x="95" y="23"/>
                    <a:pt x="89" y="20"/>
                    <a:pt x="89" y="20"/>
                  </a:cubicBezTo>
                  <a:cubicBezTo>
                    <a:pt x="89" y="20"/>
                    <a:pt x="89" y="19"/>
                    <a:pt x="88" y="20"/>
                  </a:cubicBezTo>
                  <a:cubicBezTo>
                    <a:pt x="88" y="20"/>
                    <a:pt x="86" y="21"/>
                    <a:pt x="85" y="21"/>
                  </a:cubicBezTo>
                  <a:cubicBezTo>
                    <a:pt x="84" y="20"/>
                    <a:pt x="84" y="19"/>
                    <a:pt x="83" y="19"/>
                  </a:cubicBezTo>
                  <a:cubicBezTo>
                    <a:pt x="83" y="19"/>
                    <a:pt x="82" y="18"/>
                    <a:pt x="82" y="18"/>
                  </a:cubicBezTo>
                  <a:cubicBezTo>
                    <a:pt x="82" y="17"/>
                    <a:pt x="82" y="17"/>
                    <a:pt x="83" y="17"/>
                  </a:cubicBezTo>
                  <a:cubicBezTo>
                    <a:pt x="83" y="17"/>
                    <a:pt x="84" y="16"/>
                    <a:pt x="84" y="15"/>
                  </a:cubicBezTo>
                  <a:cubicBezTo>
                    <a:pt x="84" y="14"/>
                    <a:pt x="84" y="14"/>
                    <a:pt x="83" y="15"/>
                  </a:cubicBezTo>
                  <a:cubicBezTo>
                    <a:pt x="83" y="15"/>
                    <a:pt x="80" y="15"/>
                    <a:pt x="78" y="14"/>
                  </a:cubicBezTo>
                  <a:cubicBezTo>
                    <a:pt x="76" y="13"/>
                    <a:pt x="73" y="12"/>
                    <a:pt x="73" y="12"/>
                  </a:cubicBezTo>
                  <a:cubicBezTo>
                    <a:pt x="72" y="12"/>
                    <a:pt x="72" y="12"/>
                    <a:pt x="72" y="13"/>
                  </a:cubicBezTo>
                  <a:cubicBezTo>
                    <a:pt x="72" y="14"/>
                    <a:pt x="73" y="15"/>
                    <a:pt x="73" y="15"/>
                  </a:cubicBezTo>
                  <a:cubicBezTo>
                    <a:pt x="73" y="16"/>
                    <a:pt x="74" y="17"/>
                    <a:pt x="73" y="16"/>
                  </a:cubicBezTo>
                  <a:cubicBezTo>
                    <a:pt x="72" y="16"/>
                    <a:pt x="72" y="16"/>
                    <a:pt x="72" y="16"/>
                  </a:cubicBezTo>
                  <a:cubicBezTo>
                    <a:pt x="71" y="17"/>
                    <a:pt x="70" y="17"/>
                    <a:pt x="70" y="17"/>
                  </a:cubicBezTo>
                  <a:cubicBezTo>
                    <a:pt x="70" y="17"/>
                    <a:pt x="68" y="18"/>
                    <a:pt x="66" y="17"/>
                  </a:cubicBezTo>
                  <a:cubicBezTo>
                    <a:pt x="65" y="16"/>
                    <a:pt x="63" y="14"/>
                    <a:pt x="62" y="14"/>
                  </a:cubicBezTo>
                  <a:cubicBezTo>
                    <a:pt x="62" y="13"/>
                    <a:pt x="61" y="12"/>
                    <a:pt x="62" y="12"/>
                  </a:cubicBezTo>
                  <a:cubicBezTo>
                    <a:pt x="62" y="12"/>
                    <a:pt x="62" y="11"/>
                    <a:pt x="62" y="11"/>
                  </a:cubicBezTo>
                  <a:cubicBezTo>
                    <a:pt x="63" y="11"/>
                    <a:pt x="63" y="11"/>
                    <a:pt x="64" y="11"/>
                  </a:cubicBezTo>
                  <a:cubicBezTo>
                    <a:pt x="64" y="10"/>
                    <a:pt x="64" y="8"/>
                    <a:pt x="63" y="8"/>
                  </a:cubicBezTo>
                  <a:cubicBezTo>
                    <a:pt x="62" y="7"/>
                    <a:pt x="62" y="8"/>
                    <a:pt x="61" y="8"/>
                  </a:cubicBezTo>
                  <a:cubicBezTo>
                    <a:pt x="60" y="8"/>
                    <a:pt x="58" y="8"/>
                    <a:pt x="58" y="7"/>
                  </a:cubicBezTo>
                  <a:cubicBezTo>
                    <a:pt x="57" y="7"/>
                    <a:pt x="51" y="6"/>
                    <a:pt x="50" y="6"/>
                  </a:cubicBezTo>
                  <a:cubicBezTo>
                    <a:pt x="49" y="5"/>
                    <a:pt x="49" y="5"/>
                    <a:pt x="49" y="5"/>
                  </a:cubicBezTo>
                  <a:cubicBezTo>
                    <a:pt x="48" y="4"/>
                    <a:pt x="46" y="1"/>
                    <a:pt x="45" y="1"/>
                  </a:cubicBezTo>
                  <a:cubicBezTo>
                    <a:pt x="44" y="1"/>
                    <a:pt x="43" y="1"/>
                    <a:pt x="43" y="1"/>
                  </a:cubicBezTo>
                  <a:cubicBezTo>
                    <a:pt x="44" y="2"/>
                    <a:pt x="44" y="2"/>
                    <a:pt x="43" y="2"/>
                  </a:cubicBezTo>
                  <a:cubicBezTo>
                    <a:pt x="43" y="3"/>
                    <a:pt x="42" y="4"/>
                    <a:pt x="4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69" name="Freeform 868">
              <a:extLst>
                <a:ext uri="{FF2B5EF4-FFF2-40B4-BE49-F238E27FC236}">
                  <a16:creationId xmlns="" xmlns:a16="http://schemas.microsoft.com/office/drawing/2014/main" id="{11EDEB91-C5D5-4879-A321-7C4F9161777B}"/>
                </a:ext>
              </a:extLst>
            </p:cNvPr>
            <p:cNvSpPr>
              <a:spLocks/>
            </p:cNvSpPr>
            <p:nvPr/>
          </p:nvSpPr>
          <p:spPr bwMode="auto">
            <a:xfrm>
              <a:off x="3266084" y="2545874"/>
              <a:ext cx="38886" cy="27776"/>
            </a:xfrm>
            <a:custGeom>
              <a:avLst/>
              <a:gdLst>
                <a:gd name="T0" fmla="*/ 2 w 38"/>
                <a:gd name="T1" fmla="*/ 9 h 27"/>
                <a:gd name="T2" fmla="*/ 2 w 38"/>
                <a:gd name="T3" fmla="*/ 9 h 27"/>
                <a:gd name="T4" fmla="*/ 2 w 38"/>
                <a:gd name="T5" fmla="*/ 10 h 27"/>
                <a:gd name="T6" fmla="*/ 2 w 38"/>
                <a:gd name="T7" fmla="*/ 13 h 27"/>
                <a:gd name="T8" fmla="*/ 1 w 38"/>
                <a:gd name="T9" fmla="*/ 14 h 27"/>
                <a:gd name="T10" fmla="*/ 0 w 38"/>
                <a:gd name="T11" fmla="*/ 15 h 27"/>
                <a:gd name="T12" fmla="*/ 1 w 38"/>
                <a:gd name="T13" fmla="*/ 16 h 27"/>
                <a:gd name="T14" fmla="*/ 2 w 38"/>
                <a:gd name="T15" fmla="*/ 17 h 27"/>
                <a:gd name="T16" fmla="*/ 1 w 38"/>
                <a:gd name="T17" fmla="*/ 19 h 27"/>
                <a:gd name="T18" fmla="*/ 2 w 38"/>
                <a:gd name="T19" fmla="*/ 21 h 27"/>
                <a:gd name="T20" fmla="*/ 3 w 38"/>
                <a:gd name="T21" fmla="*/ 22 h 27"/>
                <a:gd name="T22" fmla="*/ 4 w 38"/>
                <a:gd name="T23" fmla="*/ 23 h 27"/>
                <a:gd name="T24" fmla="*/ 5 w 38"/>
                <a:gd name="T25" fmla="*/ 25 h 27"/>
                <a:gd name="T26" fmla="*/ 6 w 38"/>
                <a:gd name="T27" fmla="*/ 26 h 27"/>
                <a:gd name="T28" fmla="*/ 7 w 38"/>
                <a:gd name="T29" fmla="*/ 25 h 27"/>
                <a:gd name="T30" fmla="*/ 8 w 38"/>
                <a:gd name="T31" fmla="*/ 27 h 27"/>
                <a:gd name="T32" fmla="*/ 10 w 38"/>
                <a:gd name="T33" fmla="*/ 27 h 27"/>
                <a:gd name="T34" fmla="*/ 19 w 38"/>
                <a:gd name="T35" fmla="*/ 25 h 27"/>
                <a:gd name="T36" fmla="*/ 21 w 38"/>
                <a:gd name="T37" fmla="*/ 24 h 27"/>
                <a:gd name="T38" fmla="*/ 22 w 38"/>
                <a:gd name="T39" fmla="*/ 23 h 27"/>
                <a:gd name="T40" fmla="*/ 26 w 38"/>
                <a:gd name="T41" fmla="*/ 21 h 27"/>
                <a:gd name="T42" fmla="*/ 28 w 38"/>
                <a:gd name="T43" fmla="*/ 21 h 27"/>
                <a:gd name="T44" fmla="*/ 32 w 38"/>
                <a:gd name="T45" fmla="*/ 21 h 27"/>
                <a:gd name="T46" fmla="*/ 33 w 38"/>
                <a:gd name="T47" fmla="*/ 21 h 27"/>
                <a:gd name="T48" fmla="*/ 34 w 38"/>
                <a:gd name="T49" fmla="*/ 19 h 27"/>
                <a:gd name="T50" fmla="*/ 35 w 38"/>
                <a:gd name="T51" fmla="*/ 18 h 27"/>
                <a:gd name="T52" fmla="*/ 36 w 38"/>
                <a:gd name="T53" fmla="*/ 18 h 27"/>
                <a:gd name="T54" fmla="*/ 37 w 38"/>
                <a:gd name="T55" fmla="*/ 18 h 27"/>
                <a:gd name="T56" fmla="*/ 38 w 38"/>
                <a:gd name="T57" fmla="*/ 12 h 27"/>
                <a:gd name="T58" fmla="*/ 37 w 38"/>
                <a:gd name="T59" fmla="*/ 9 h 27"/>
                <a:gd name="T60" fmla="*/ 35 w 38"/>
                <a:gd name="T61" fmla="*/ 7 h 27"/>
                <a:gd name="T62" fmla="*/ 31 w 38"/>
                <a:gd name="T63" fmla="*/ 3 h 27"/>
                <a:gd name="T64" fmla="*/ 29 w 38"/>
                <a:gd name="T65" fmla="*/ 0 h 27"/>
                <a:gd name="T66" fmla="*/ 29 w 38"/>
                <a:gd name="T67" fmla="*/ 0 h 27"/>
                <a:gd name="T68" fmla="*/ 25 w 38"/>
                <a:gd name="T69" fmla="*/ 1 h 27"/>
                <a:gd name="T70" fmla="*/ 23 w 38"/>
                <a:gd name="T71" fmla="*/ 1 h 27"/>
                <a:gd name="T72" fmla="*/ 19 w 38"/>
                <a:gd name="T73" fmla="*/ 1 h 27"/>
                <a:gd name="T74" fmla="*/ 17 w 38"/>
                <a:gd name="T75" fmla="*/ 2 h 27"/>
                <a:gd name="T76" fmla="*/ 17 w 38"/>
                <a:gd name="T77" fmla="*/ 2 h 27"/>
                <a:gd name="T78" fmla="*/ 16 w 38"/>
                <a:gd name="T79" fmla="*/ 2 h 27"/>
                <a:gd name="T80" fmla="*/ 14 w 38"/>
                <a:gd name="T81" fmla="*/ 3 h 27"/>
                <a:gd name="T82" fmla="*/ 13 w 38"/>
                <a:gd name="T83" fmla="*/ 4 h 27"/>
                <a:gd name="T84" fmla="*/ 13 w 38"/>
                <a:gd name="T85" fmla="*/ 4 h 27"/>
                <a:gd name="T86" fmla="*/ 11 w 38"/>
                <a:gd name="T87" fmla="*/ 4 h 27"/>
                <a:gd name="T88" fmla="*/ 10 w 38"/>
                <a:gd name="T89" fmla="*/ 4 h 27"/>
                <a:gd name="T90" fmla="*/ 9 w 38"/>
                <a:gd name="T91" fmla="*/ 3 h 27"/>
                <a:gd name="T92" fmla="*/ 7 w 38"/>
                <a:gd name="T93" fmla="*/ 4 h 27"/>
                <a:gd name="T94" fmla="*/ 5 w 38"/>
                <a:gd name="T95" fmla="*/ 6 h 27"/>
                <a:gd name="T96" fmla="*/ 5 w 38"/>
                <a:gd name="T97" fmla="*/ 7 h 27"/>
                <a:gd name="T98" fmla="*/ 5 w 38"/>
                <a:gd name="T99" fmla="*/ 8 h 27"/>
                <a:gd name="T100" fmla="*/ 4 w 38"/>
                <a:gd name="T101" fmla="*/ 8 h 27"/>
                <a:gd name="T102" fmla="*/ 2 w 38"/>
                <a:gd name="T10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27">
                  <a:moveTo>
                    <a:pt x="2" y="9"/>
                  </a:moveTo>
                  <a:cubicBezTo>
                    <a:pt x="2" y="9"/>
                    <a:pt x="2" y="9"/>
                    <a:pt x="2" y="9"/>
                  </a:cubicBezTo>
                  <a:cubicBezTo>
                    <a:pt x="2" y="9"/>
                    <a:pt x="2" y="9"/>
                    <a:pt x="2" y="10"/>
                  </a:cubicBezTo>
                  <a:cubicBezTo>
                    <a:pt x="2" y="10"/>
                    <a:pt x="2" y="13"/>
                    <a:pt x="2" y="13"/>
                  </a:cubicBezTo>
                  <a:cubicBezTo>
                    <a:pt x="2" y="13"/>
                    <a:pt x="2" y="13"/>
                    <a:pt x="1" y="14"/>
                  </a:cubicBezTo>
                  <a:cubicBezTo>
                    <a:pt x="1" y="14"/>
                    <a:pt x="0" y="14"/>
                    <a:pt x="0" y="15"/>
                  </a:cubicBezTo>
                  <a:cubicBezTo>
                    <a:pt x="1" y="15"/>
                    <a:pt x="1" y="16"/>
                    <a:pt x="1" y="16"/>
                  </a:cubicBezTo>
                  <a:cubicBezTo>
                    <a:pt x="1" y="16"/>
                    <a:pt x="2" y="17"/>
                    <a:pt x="2" y="17"/>
                  </a:cubicBezTo>
                  <a:cubicBezTo>
                    <a:pt x="2" y="17"/>
                    <a:pt x="1" y="18"/>
                    <a:pt x="1" y="19"/>
                  </a:cubicBezTo>
                  <a:cubicBezTo>
                    <a:pt x="1" y="19"/>
                    <a:pt x="2" y="20"/>
                    <a:pt x="2" y="21"/>
                  </a:cubicBezTo>
                  <a:cubicBezTo>
                    <a:pt x="2" y="21"/>
                    <a:pt x="2" y="22"/>
                    <a:pt x="3" y="22"/>
                  </a:cubicBezTo>
                  <a:cubicBezTo>
                    <a:pt x="3" y="22"/>
                    <a:pt x="4" y="22"/>
                    <a:pt x="4" y="23"/>
                  </a:cubicBezTo>
                  <a:cubicBezTo>
                    <a:pt x="4" y="23"/>
                    <a:pt x="5" y="25"/>
                    <a:pt x="5" y="25"/>
                  </a:cubicBezTo>
                  <a:cubicBezTo>
                    <a:pt x="5" y="25"/>
                    <a:pt x="6" y="26"/>
                    <a:pt x="6" y="26"/>
                  </a:cubicBezTo>
                  <a:cubicBezTo>
                    <a:pt x="6" y="25"/>
                    <a:pt x="6" y="25"/>
                    <a:pt x="7" y="25"/>
                  </a:cubicBezTo>
                  <a:cubicBezTo>
                    <a:pt x="7" y="26"/>
                    <a:pt x="8" y="26"/>
                    <a:pt x="8" y="27"/>
                  </a:cubicBezTo>
                  <a:cubicBezTo>
                    <a:pt x="9" y="26"/>
                    <a:pt x="9" y="27"/>
                    <a:pt x="10" y="27"/>
                  </a:cubicBezTo>
                  <a:cubicBezTo>
                    <a:pt x="10" y="27"/>
                    <a:pt x="19" y="25"/>
                    <a:pt x="19" y="25"/>
                  </a:cubicBezTo>
                  <a:cubicBezTo>
                    <a:pt x="19" y="25"/>
                    <a:pt x="20" y="25"/>
                    <a:pt x="21" y="24"/>
                  </a:cubicBezTo>
                  <a:cubicBezTo>
                    <a:pt x="21" y="24"/>
                    <a:pt x="21" y="23"/>
                    <a:pt x="22" y="23"/>
                  </a:cubicBezTo>
                  <a:cubicBezTo>
                    <a:pt x="22" y="22"/>
                    <a:pt x="25" y="21"/>
                    <a:pt x="26" y="21"/>
                  </a:cubicBezTo>
                  <a:cubicBezTo>
                    <a:pt x="27" y="21"/>
                    <a:pt x="27" y="21"/>
                    <a:pt x="28" y="21"/>
                  </a:cubicBezTo>
                  <a:cubicBezTo>
                    <a:pt x="29" y="22"/>
                    <a:pt x="31" y="21"/>
                    <a:pt x="32" y="21"/>
                  </a:cubicBezTo>
                  <a:cubicBezTo>
                    <a:pt x="32" y="22"/>
                    <a:pt x="33" y="21"/>
                    <a:pt x="33" y="21"/>
                  </a:cubicBezTo>
                  <a:cubicBezTo>
                    <a:pt x="33" y="21"/>
                    <a:pt x="34" y="19"/>
                    <a:pt x="34" y="19"/>
                  </a:cubicBezTo>
                  <a:cubicBezTo>
                    <a:pt x="35" y="19"/>
                    <a:pt x="35" y="18"/>
                    <a:pt x="35" y="18"/>
                  </a:cubicBezTo>
                  <a:cubicBezTo>
                    <a:pt x="35" y="18"/>
                    <a:pt x="36" y="18"/>
                    <a:pt x="36" y="18"/>
                  </a:cubicBezTo>
                  <a:cubicBezTo>
                    <a:pt x="36" y="18"/>
                    <a:pt x="37" y="18"/>
                    <a:pt x="37" y="18"/>
                  </a:cubicBezTo>
                  <a:cubicBezTo>
                    <a:pt x="37" y="15"/>
                    <a:pt x="38" y="12"/>
                    <a:pt x="38" y="12"/>
                  </a:cubicBezTo>
                  <a:cubicBezTo>
                    <a:pt x="38" y="11"/>
                    <a:pt x="37" y="9"/>
                    <a:pt x="37" y="9"/>
                  </a:cubicBezTo>
                  <a:cubicBezTo>
                    <a:pt x="37" y="8"/>
                    <a:pt x="36" y="8"/>
                    <a:pt x="35" y="7"/>
                  </a:cubicBezTo>
                  <a:cubicBezTo>
                    <a:pt x="35" y="6"/>
                    <a:pt x="32" y="4"/>
                    <a:pt x="31" y="3"/>
                  </a:cubicBezTo>
                  <a:cubicBezTo>
                    <a:pt x="31" y="3"/>
                    <a:pt x="29" y="0"/>
                    <a:pt x="29" y="0"/>
                  </a:cubicBezTo>
                  <a:cubicBezTo>
                    <a:pt x="29" y="0"/>
                    <a:pt x="29" y="0"/>
                    <a:pt x="29" y="0"/>
                  </a:cubicBezTo>
                  <a:cubicBezTo>
                    <a:pt x="28" y="1"/>
                    <a:pt x="25" y="1"/>
                    <a:pt x="25" y="1"/>
                  </a:cubicBezTo>
                  <a:cubicBezTo>
                    <a:pt x="25" y="1"/>
                    <a:pt x="23" y="0"/>
                    <a:pt x="23" y="1"/>
                  </a:cubicBezTo>
                  <a:cubicBezTo>
                    <a:pt x="23" y="1"/>
                    <a:pt x="19" y="1"/>
                    <a:pt x="19" y="1"/>
                  </a:cubicBezTo>
                  <a:cubicBezTo>
                    <a:pt x="18" y="2"/>
                    <a:pt x="18" y="2"/>
                    <a:pt x="17" y="2"/>
                  </a:cubicBezTo>
                  <a:cubicBezTo>
                    <a:pt x="17" y="2"/>
                    <a:pt x="17" y="2"/>
                    <a:pt x="17" y="2"/>
                  </a:cubicBezTo>
                  <a:cubicBezTo>
                    <a:pt x="17" y="2"/>
                    <a:pt x="16" y="2"/>
                    <a:pt x="16" y="2"/>
                  </a:cubicBezTo>
                  <a:cubicBezTo>
                    <a:pt x="15" y="2"/>
                    <a:pt x="14" y="3"/>
                    <a:pt x="14" y="3"/>
                  </a:cubicBezTo>
                  <a:cubicBezTo>
                    <a:pt x="13" y="3"/>
                    <a:pt x="13" y="4"/>
                    <a:pt x="13" y="4"/>
                  </a:cubicBezTo>
                  <a:cubicBezTo>
                    <a:pt x="13" y="4"/>
                    <a:pt x="13" y="4"/>
                    <a:pt x="13" y="4"/>
                  </a:cubicBezTo>
                  <a:cubicBezTo>
                    <a:pt x="12" y="4"/>
                    <a:pt x="12" y="4"/>
                    <a:pt x="11" y="4"/>
                  </a:cubicBezTo>
                  <a:cubicBezTo>
                    <a:pt x="11" y="4"/>
                    <a:pt x="10" y="4"/>
                    <a:pt x="10" y="4"/>
                  </a:cubicBezTo>
                  <a:cubicBezTo>
                    <a:pt x="10" y="3"/>
                    <a:pt x="9" y="3"/>
                    <a:pt x="9" y="3"/>
                  </a:cubicBezTo>
                  <a:cubicBezTo>
                    <a:pt x="8" y="4"/>
                    <a:pt x="7" y="4"/>
                    <a:pt x="7" y="4"/>
                  </a:cubicBezTo>
                  <a:cubicBezTo>
                    <a:pt x="7" y="5"/>
                    <a:pt x="5" y="6"/>
                    <a:pt x="5" y="6"/>
                  </a:cubicBezTo>
                  <a:cubicBezTo>
                    <a:pt x="5" y="6"/>
                    <a:pt x="5" y="7"/>
                    <a:pt x="5" y="7"/>
                  </a:cubicBezTo>
                  <a:cubicBezTo>
                    <a:pt x="5" y="7"/>
                    <a:pt x="5" y="8"/>
                    <a:pt x="5" y="8"/>
                  </a:cubicBezTo>
                  <a:cubicBezTo>
                    <a:pt x="5" y="8"/>
                    <a:pt x="5" y="9"/>
                    <a:pt x="4" y="8"/>
                  </a:cubicBezTo>
                  <a:cubicBezTo>
                    <a:pt x="4" y="8"/>
                    <a:pt x="3" y="8"/>
                    <a:pt x="2"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0" name="Freeform 869">
              <a:extLst>
                <a:ext uri="{FF2B5EF4-FFF2-40B4-BE49-F238E27FC236}">
                  <a16:creationId xmlns="" xmlns:a16="http://schemas.microsoft.com/office/drawing/2014/main" id="{04C066C2-91FB-438D-B910-CDA926464115}"/>
                </a:ext>
              </a:extLst>
            </p:cNvPr>
            <p:cNvSpPr>
              <a:spLocks/>
            </p:cNvSpPr>
            <p:nvPr/>
          </p:nvSpPr>
          <p:spPr bwMode="auto">
            <a:xfrm>
              <a:off x="3097210" y="2452549"/>
              <a:ext cx="1111" cy="4444"/>
            </a:xfrm>
            <a:custGeom>
              <a:avLst/>
              <a:gdLst>
                <a:gd name="T0" fmla="*/ 0 w 2"/>
                <a:gd name="T1" fmla="*/ 3 h 4"/>
                <a:gd name="T2" fmla="*/ 1 w 2"/>
                <a:gd name="T3" fmla="*/ 4 h 4"/>
                <a:gd name="T4" fmla="*/ 2 w 2"/>
                <a:gd name="T5" fmla="*/ 4 h 4"/>
                <a:gd name="T6" fmla="*/ 2 w 2"/>
                <a:gd name="T7" fmla="*/ 2 h 4"/>
                <a:gd name="T8" fmla="*/ 1 w 2"/>
                <a:gd name="T9" fmla="*/ 0 h 4"/>
                <a:gd name="T10" fmla="*/ 1 w 2"/>
                <a:gd name="T11" fmla="*/ 1 h 4"/>
                <a:gd name="T12" fmla="*/ 0 w 2"/>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3"/>
                  </a:moveTo>
                  <a:cubicBezTo>
                    <a:pt x="0" y="3"/>
                    <a:pt x="0" y="4"/>
                    <a:pt x="1" y="4"/>
                  </a:cubicBezTo>
                  <a:cubicBezTo>
                    <a:pt x="1" y="4"/>
                    <a:pt x="2" y="4"/>
                    <a:pt x="2" y="4"/>
                  </a:cubicBezTo>
                  <a:cubicBezTo>
                    <a:pt x="2" y="3"/>
                    <a:pt x="2" y="2"/>
                    <a:pt x="2" y="2"/>
                  </a:cubicBezTo>
                  <a:cubicBezTo>
                    <a:pt x="2" y="1"/>
                    <a:pt x="2" y="1"/>
                    <a:pt x="1" y="0"/>
                  </a:cubicBezTo>
                  <a:cubicBezTo>
                    <a:pt x="1" y="0"/>
                    <a:pt x="1" y="1"/>
                    <a:pt x="1" y="1"/>
                  </a:cubicBezTo>
                  <a:cubicBezTo>
                    <a:pt x="1" y="1"/>
                    <a:pt x="0" y="3"/>
                    <a:pt x="0" y="3"/>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1" name="Freeform 870">
              <a:extLst>
                <a:ext uri="{FF2B5EF4-FFF2-40B4-BE49-F238E27FC236}">
                  <a16:creationId xmlns="" xmlns:a16="http://schemas.microsoft.com/office/drawing/2014/main" id="{066B0468-B484-497C-827D-BCB3AF3875B8}"/>
                </a:ext>
              </a:extLst>
            </p:cNvPr>
            <p:cNvSpPr>
              <a:spLocks/>
            </p:cNvSpPr>
            <p:nvPr/>
          </p:nvSpPr>
          <p:spPr bwMode="auto">
            <a:xfrm>
              <a:off x="3158316" y="2460326"/>
              <a:ext cx="47774" cy="27776"/>
            </a:xfrm>
            <a:custGeom>
              <a:avLst/>
              <a:gdLst>
                <a:gd name="T0" fmla="*/ 8 w 47"/>
                <a:gd name="T1" fmla="*/ 26 h 27"/>
                <a:gd name="T2" fmla="*/ 10 w 47"/>
                <a:gd name="T3" fmla="*/ 26 h 27"/>
                <a:gd name="T4" fmla="*/ 16 w 47"/>
                <a:gd name="T5" fmla="*/ 24 h 27"/>
                <a:gd name="T6" fmla="*/ 17 w 47"/>
                <a:gd name="T7" fmla="*/ 23 h 27"/>
                <a:gd name="T8" fmla="*/ 19 w 47"/>
                <a:gd name="T9" fmla="*/ 25 h 27"/>
                <a:gd name="T10" fmla="*/ 23 w 47"/>
                <a:gd name="T11" fmla="*/ 26 h 27"/>
                <a:gd name="T12" fmla="*/ 26 w 47"/>
                <a:gd name="T13" fmla="*/ 26 h 27"/>
                <a:gd name="T14" fmla="*/ 28 w 47"/>
                <a:gd name="T15" fmla="*/ 26 h 27"/>
                <a:gd name="T16" fmla="*/ 28 w 47"/>
                <a:gd name="T17" fmla="*/ 24 h 27"/>
                <a:gd name="T18" fmla="*/ 29 w 47"/>
                <a:gd name="T19" fmla="*/ 23 h 27"/>
                <a:gd name="T20" fmla="*/ 28 w 47"/>
                <a:gd name="T21" fmla="*/ 21 h 27"/>
                <a:gd name="T22" fmla="*/ 32 w 47"/>
                <a:gd name="T23" fmla="*/ 19 h 27"/>
                <a:gd name="T24" fmla="*/ 34 w 47"/>
                <a:gd name="T25" fmla="*/ 16 h 27"/>
                <a:gd name="T26" fmla="*/ 33 w 47"/>
                <a:gd name="T27" fmla="*/ 12 h 27"/>
                <a:gd name="T28" fmla="*/ 36 w 47"/>
                <a:gd name="T29" fmla="*/ 11 h 27"/>
                <a:gd name="T30" fmla="*/ 39 w 47"/>
                <a:gd name="T31" fmla="*/ 10 h 27"/>
                <a:gd name="T32" fmla="*/ 42 w 47"/>
                <a:gd name="T33" fmla="*/ 9 h 27"/>
                <a:gd name="T34" fmla="*/ 42 w 47"/>
                <a:gd name="T35" fmla="*/ 7 h 27"/>
                <a:gd name="T36" fmla="*/ 47 w 47"/>
                <a:gd name="T37" fmla="*/ 7 h 27"/>
                <a:gd name="T38" fmla="*/ 44 w 47"/>
                <a:gd name="T39" fmla="*/ 4 h 27"/>
                <a:gd name="T40" fmla="*/ 43 w 47"/>
                <a:gd name="T41" fmla="*/ 1 h 27"/>
                <a:gd name="T42" fmla="*/ 40 w 47"/>
                <a:gd name="T43" fmla="*/ 0 h 27"/>
                <a:gd name="T44" fmla="*/ 38 w 47"/>
                <a:gd name="T45" fmla="*/ 1 h 27"/>
                <a:gd name="T46" fmla="*/ 38 w 47"/>
                <a:gd name="T47" fmla="*/ 4 h 27"/>
                <a:gd name="T48" fmla="*/ 34 w 47"/>
                <a:gd name="T49" fmla="*/ 3 h 27"/>
                <a:gd name="T50" fmla="*/ 32 w 47"/>
                <a:gd name="T51" fmla="*/ 5 h 27"/>
                <a:gd name="T52" fmla="*/ 29 w 47"/>
                <a:gd name="T53" fmla="*/ 4 h 27"/>
                <a:gd name="T54" fmla="*/ 24 w 47"/>
                <a:gd name="T55" fmla="*/ 4 h 27"/>
                <a:gd name="T56" fmla="*/ 22 w 47"/>
                <a:gd name="T57" fmla="*/ 5 h 27"/>
                <a:gd name="T58" fmla="*/ 20 w 47"/>
                <a:gd name="T59" fmla="*/ 7 h 27"/>
                <a:gd name="T60" fmla="*/ 16 w 47"/>
                <a:gd name="T61" fmla="*/ 9 h 27"/>
                <a:gd name="T62" fmla="*/ 14 w 47"/>
                <a:gd name="T63" fmla="*/ 8 h 27"/>
                <a:gd name="T64" fmla="*/ 10 w 47"/>
                <a:gd name="T65" fmla="*/ 8 h 27"/>
                <a:gd name="T66" fmla="*/ 5 w 47"/>
                <a:gd name="T67" fmla="*/ 7 h 27"/>
                <a:gd name="T68" fmla="*/ 3 w 47"/>
                <a:gd name="T69" fmla="*/ 9 h 27"/>
                <a:gd name="T70" fmla="*/ 0 w 47"/>
                <a:gd name="T71" fmla="*/ 11 h 27"/>
                <a:gd name="T72" fmla="*/ 3 w 47"/>
                <a:gd name="T73" fmla="*/ 14 h 27"/>
                <a:gd name="T74" fmla="*/ 1 w 47"/>
                <a:gd name="T75" fmla="*/ 16 h 27"/>
                <a:gd name="T76" fmla="*/ 4 w 47"/>
                <a:gd name="T77" fmla="*/ 21 h 27"/>
                <a:gd name="T78" fmla="*/ 6 w 47"/>
                <a:gd name="T79" fmla="*/ 24 h 27"/>
                <a:gd name="T80" fmla="*/ 4 w 47"/>
                <a:gd name="T81" fmla="*/ 25 h 27"/>
                <a:gd name="T82" fmla="*/ 3 w 47"/>
                <a:gd name="T8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27">
                  <a:moveTo>
                    <a:pt x="4" y="26"/>
                  </a:moveTo>
                  <a:cubicBezTo>
                    <a:pt x="4" y="26"/>
                    <a:pt x="8" y="26"/>
                    <a:pt x="8" y="26"/>
                  </a:cubicBezTo>
                  <a:cubicBezTo>
                    <a:pt x="8" y="26"/>
                    <a:pt x="8" y="25"/>
                    <a:pt x="9" y="26"/>
                  </a:cubicBezTo>
                  <a:cubicBezTo>
                    <a:pt x="9" y="26"/>
                    <a:pt x="10" y="26"/>
                    <a:pt x="10" y="26"/>
                  </a:cubicBezTo>
                  <a:cubicBezTo>
                    <a:pt x="10" y="26"/>
                    <a:pt x="10" y="26"/>
                    <a:pt x="11" y="26"/>
                  </a:cubicBezTo>
                  <a:cubicBezTo>
                    <a:pt x="12" y="26"/>
                    <a:pt x="16" y="24"/>
                    <a:pt x="16" y="24"/>
                  </a:cubicBezTo>
                  <a:cubicBezTo>
                    <a:pt x="16" y="24"/>
                    <a:pt x="16" y="24"/>
                    <a:pt x="16" y="24"/>
                  </a:cubicBezTo>
                  <a:cubicBezTo>
                    <a:pt x="17" y="23"/>
                    <a:pt x="17" y="23"/>
                    <a:pt x="17" y="23"/>
                  </a:cubicBezTo>
                  <a:cubicBezTo>
                    <a:pt x="18" y="23"/>
                    <a:pt x="19" y="24"/>
                    <a:pt x="19" y="24"/>
                  </a:cubicBezTo>
                  <a:cubicBezTo>
                    <a:pt x="19" y="25"/>
                    <a:pt x="19" y="25"/>
                    <a:pt x="19" y="25"/>
                  </a:cubicBezTo>
                  <a:cubicBezTo>
                    <a:pt x="20" y="26"/>
                    <a:pt x="20" y="26"/>
                    <a:pt x="21" y="26"/>
                  </a:cubicBezTo>
                  <a:cubicBezTo>
                    <a:pt x="21" y="25"/>
                    <a:pt x="23" y="25"/>
                    <a:pt x="23" y="26"/>
                  </a:cubicBezTo>
                  <a:cubicBezTo>
                    <a:pt x="23" y="26"/>
                    <a:pt x="24" y="26"/>
                    <a:pt x="24" y="26"/>
                  </a:cubicBezTo>
                  <a:cubicBezTo>
                    <a:pt x="25" y="26"/>
                    <a:pt x="25" y="26"/>
                    <a:pt x="26" y="26"/>
                  </a:cubicBezTo>
                  <a:cubicBezTo>
                    <a:pt x="26" y="27"/>
                    <a:pt x="27" y="27"/>
                    <a:pt x="27" y="27"/>
                  </a:cubicBezTo>
                  <a:cubicBezTo>
                    <a:pt x="27" y="27"/>
                    <a:pt x="28" y="26"/>
                    <a:pt x="28" y="26"/>
                  </a:cubicBezTo>
                  <a:cubicBezTo>
                    <a:pt x="28" y="26"/>
                    <a:pt x="29" y="26"/>
                    <a:pt x="28" y="25"/>
                  </a:cubicBezTo>
                  <a:cubicBezTo>
                    <a:pt x="28" y="25"/>
                    <a:pt x="28" y="24"/>
                    <a:pt x="28" y="24"/>
                  </a:cubicBezTo>
                  <a:cubicBezTo>
                    <a:pt x="28" y="24"/>
                    <a:pt x="29" y="23"/>
                    <a:pt x="29" y="23"/>
                  </a:cubicBezTo>
                  <a:cubicBezTo>
                    <a:pt x="29" y="23"/>
                    <a:pt x="29" y="23"/>
                    <a:pt x="29" y="23"/>
                  </a:cubicBezTo>
                  <a:cubicBezTo>
                    <a:pt x="29" y="22"/>
                    <a:pt x="27" y="22"/>
                    <a:pt x="27" y="22"/>
                  </a:cubicBezTo>
                  <a:cubicBezTo>
                    <a:pt x="27" y="22"/>
                    <a:pt x="27" y="22"/>
                    <a:pt x="28" y="21"/>
                  </a:cubicBezTo>
                  <a:cubicBezTo>
                    <a:pt x="29" y="21"/>
                    <a:pt x="29" y="21"/>
                    <a:pt x="30" y="20"/>
                  </a:cubicBezTo>
                  <a:cubicBezTo>
                    <a:pt x="30" y="20"/>
                    <a:pt x="31" y="20"/>
                    <a:pt x="32" y="19"/>
                  </a:cubicBezTo>
                  <a:cubicBezTo>
                    <a:pt x="32" y="19"/>
                    <a:pt x="33" y="18"/>
                    <a:pt x="34" y="17"/>
                  </a:cubicBezTo>
                  <a:cubicBezTo>
                    <a:pt x="34" y="16"/>
                    <a:pt x="34" y="16"/>
                    <a:pt x="34" y="16"/>
                  </a:cubicBezTo>
                  <a:cubicBezTo>
                    <a:pt x="33" y="15"/>
                    <a:pt x="33" y="15"/>
                    <a:pt x="33" y="14"/>
                  </a:cubicBezTo>
                  <a:cubicBezTo>
                    <a:pt x="33" y="14"/>
                    <a:pt x="33" y="13"/>
                    <a:pt x="33" y="12"/>
                  </a:cubicBezTo>
                  <a:cubicBezTo>
                    <a:pt x="34" y="12"/>
                    <a:pt x="34" y="12"/>
                    <a:pt x="35" y="12"/>
                  </a:cubicBezTo>
                  <a:cubicBezTo>
                    <a:pt x="35" y="12"/>
                    <a:pt x="36" y="11"/>
                    <a:pt x="36" y="11"/>
                  </a:cubicBezTo>
                  <a:cubicBezTo>
                    <a:pt x="37" y="11"/>
                    <a:pt x="38" y="11"/>
                    <a:pt x="38" y="11"/>
                  </a:cubicBezTo>
                  <a:cubicBezTo>
                    <a:pt x="39" y="11"/>
                    <a:pt x="39" y="11"/>
                    <a:pt x="39" y="10"/>
                  </a:cubicBezTo>
                  <a:cubicBezTo>
                    <a:pt x="39" y="10"/>
                    <a:pt x="39" y="10"/>
                    <a:pt x="40" y="9"/>
                  </a:cubicBezTo>
                  <a:cubicBezTo>
                    <a:pt x="41" y="9"/>
                    <a:pt x="42" y="9"/>
                    <a:pt x="42" y="9"/>
                  </a:cubicBezTo>
                  <a:cubicBezTo>
                    <a:pt x="42" y="9"/>
                    <a:pt x="42" y="9"/>
                    <a:pt x="42" y="9"/>
                  </a:cubicBezTo>
                  <a:cubicBezTo>
                    <a:pt x="42" y="8"/>
                    <a:pt x="42" y="7"/>
                    <a:pt x="42" y="7"/>
                  </a:cubicBezTo>
                  <a:cubicBezTo>
                    <a:pt x="42" y="7"/>
                    <a:pt x="43" y="7"/>
                    <a:pt x="43" y="6"/>
                  </a:cubicBezTo>
                  <a:cubicBezTo>
                    <a:pt x="43" y="6"/>
                    <a:pt x="45" y="7"/>
                    <a:pt x="47" y="7"/>
                  </a:cubicBezTo>
                  <a:cubicBezTo>
                    <a:pt x="46" y="7"/>
                    <a:pt x="45" y="6"/>
                    <a:pt x="45" y="5"/>
                  </a:cubicBezTo>
                  <a:cubicBezTo>
                    <a:pt x="44" y="5"/>
                    <a:pt x="44" y="4"/>
                    <a:pt x="44" y="4"/>
                  </a:cubicBezTo>
                  <a:cubicBezTo>
                    <a:pt x="44" y="4"/>
                    <a:pt x="44" y="3"/>
                    <a:pt x="43" y="2"/>
                  </a:cubicBezTo>
                  <a:cubicBezTo>
                    <a:pt x="43" y="2"/>
                    <a:pt x="43" y="2"/>
                    <a:pt x="43" y="1"/>
                  </a:cubicBezTo>
                  <a:cubicBezTo>
                    <a:pt x="43" y="0"/>
                    <a:pt x="41" y="0"/>
                    <a:pt x="41" y="0"/>
                  </a:cubicBezTo>
                  <a:cubicBezTo>
                    <a:pt x="41" y="0"/>
                    <a:pt x="40" y="0"/>
                    <a:pt x="40" y="0"/>
                  </a:cubicBezTo>
                  <a:cubicBezTo>
                    <a:pt x="39" y="0"/>
                    <a:pt x="39" y="1"/>
                    <a:pt x="39" y="1"/>
                  </a:cubicBezTo>
                  <a:cubicBezTo>
                    <a:pt x="39" y="1"/>
                    <a:pt x="38" y="1"/>
                    <a:pt x="38" y="1"/>
                  </a:cubicBezTo>
                  <a:cubicBezTo>
                    <a:pt x="38" y="2"/>
                    <a:pt x="38" y="3"/>
                    <a:pt x="39" y="3"/>
                  </a:cubicBezTo>
                  <a:cubicBezTo>
                    <a:pt x="39" y="4"/>
                    <a:pt x="38" y="4"/>
                    <a:pt x="38" y="4"/>
                  </a:cubicBezTo>
                  <a:cubicBezTo>
                    <a:pt x="38" y="4"/>
                    <a:pt x="36" y="3"/>
                    <a:pt x="36" y="3"/>
                  </a:cubicBezTo>
                  <a:cubicBezTo>
                    <a:pt x="35" y="3"/>
                    <a:pt x="34" y="3"/>
                    <a:pt x="34" y="3"/>
                  </a:cubicBezTo>
                  <a:cubicBezTo>
                    <a:pt x="33" y="3"/>
                    <a:pt x="33" y="3"/>
                    <a:pt x="33" y="4"/>
                  </a:cubicBezTo>
                  <a:cubicBezTo>
                    <a:pt x="33" y="4"/>
                    <a:pt x="32" y="4"/>
                    <a:pt x="32" y="5"/>
                  </a:cubicBezTo>
                  <a:cubicBezTo>
                    <a:pt x="31" y="5"/>
                    <a:pt x="30" y="5"/>
                    <a:pt x="30" y="4"/>
                  </a:cubicBezTo>
                  <a:cubicBezTo>
                    <a:pt x="30" y="4"/>
                    <a:pt x="29" y="4"/>
                    <a:pt x="29" y="4"/>
                  </a:cubicBezTo>
                  <a:cubicBezTo>
                    <a:pt x="29" y="4"/>
                    <a:pt x="26" y="4"/>
                    <a:pt x="25" y="4"/>
                  </a:cubicBezTo>
                  <a:cubicBezTo>
                    <a:pt x="25" y="4"/>
                    <a:pt x="24" y="4"/>
                    <a:pt x="24" y="4"/>
                  </a:cubicBezTo>
                  <a:cubicBezTo>
                    <a:pt x="24" y="4"/>
                    <a:pt x="23" y="5"/>
                    <a:pt x="23" y="5"/>
                  </a:cubicBezTo>
                  <a:cubicBezTo>
                    <a:pt x="23" y="5"/>
                    <a:pt x="22" y="5"/>
                    <a:pt x="22" y="5"/>
                  </a:cubicBezTo>
                  <a:cubicBezTo>
                    <a:pt x="21" y="5"/>
                    <a:pt x="21" y="6"/>
                    <a:pt x="21" y="6"/>
                  </a:cubicBezTo>
                  <a:cubicBezTo>
                    <a:pt x="21" y="7"/>
                    <a:pt x="21" y="7"/>
                    <a:pt x="20" y="7"/>
                  </a:cubicBezTo>
                  <a:cubicBezTo>
                    <a:pt x="20" y="7"/>
                    <a:pt x="18" y="9"/>
                    <a:pt x="17" y="9"/>
                  </a:cubicBezTo>
                  <a:cubicBezTo>
                    <a:pt x="17" y="9"/>
                    <a:pt x="17" y="9"/>
                    <a:pt x="16" y="9"/>
                  </a:cubicBezTo>
                  <a:cubicBezTo>
                    <a:pt x="16" y="9"/>
                    <a:pt x="15" y="9"/>
                    <a:pt x="15" y="8"/>
                  </a:cubicBezTo>
                  <a:cubicBezTo>
                    <a:pt x="15" y="8"/>
                    <a:pt x="15" y="8"/>
                    <a:pt x="14" y="8"/>
                  </a:cubicBezTo>
                  <a:cubicBezTo>
                    <a:pt x="14" y="8"/>
                    <a:pt x="11" y="8"/>
                    <a:pt x="11" y="8"/>
                  </a:cubicBezTo>
                  <a:cubicBezTo>
                    <a:pt x="11" y="8"/>
                    <a:pt x="10" y="8"/>
                    <a:pt x="10" y="8"/>
                  </a:cubicBezTo>
                  <a:cubicBezTo>
                    <a:pt x="10" y="8"/>
                    <a:pt x="10" y="7"/>
                    <a:pt x="9" y="7"/>
                  </a:cubicBezTo>
                  <a:cubicBezTo>
                    <a:pt x="9" y="8"/>
                    <a:pt x="6" y="7"/>
                    <a:pt x="5" y="7"/>
                  </a:cubicBezTo>
                  <a:cubicBezTo>
                    <a:pt x="5" y="7"/>
                    <a:pt x="5" y="7"/>
                    <a:pt x="4" y="7"/>
                  </a:cubicBezTo>
                  <a:cubicBezTo>
                    <a:pt x="4" y="7"/>
                    <a:pt x="4" y="8"/>
                    <a:pt x="3" y="9"/>
                  </a:cubicBezTo>
                  <a:cubicBezTo>
                    <a:pt x="2" y="9"/>
                    <a:pt x="0" y="10"/>
                    <a:pt x="0" y="10"/>
                  </a:cubicBezTo>
                  <a:cubicBezTo>
                    <a:pt x="0" y="10"/>
                    <a:pt x="0" y="11"/>
                    <a:pt x="0" y="11"/>
                  </a:cubicBezTo>
                  <a:cubicBezTo>
                    <a:pt x="1" y="11"/>
                    <a:pt x="3" y="13"/>
                    <a:pt x="3" y="13"/>
                  </a:cubicBezTo>
                  <a:cubicBezTo>
                    <a:pt x="3" y="13"/>
                    <a:pt x="3" y="13"/>
                    <a:pt x="3" y="14"/>
                  </a:cubicBezTo>
                  <a:cubicBezTo>
                    <a:pt x="2" y="14"/>
                    <a:pt x="2" y="15"/>
                    <a:pt x="2" y="15"/>
                  </a:cubicBezTo>
                  <a:cubicBezTo>
                    <a:pt x="1" y="15"/>
                    <a:pt x="1" y="15"/>
                    <a:pt x="1" y="16"/>
                  </a:cubicBezTo>
                  <a:cubicBezTo>
                    <a:pt x="2" y="16"/>
                    <a:pt x="3" y="18"/>
                    <a:pt x="3" y="18"/>
                  </a:cubicBezTo>
                  <a:cubicBezTo>
                    <a:pt x="3" y="19"/>
                    <a:pt x="3" y="20"/>
                    <a:pt x="4" y="21"/>
                  </a:cubicBezTo>
                  <a:cubicBezTo>
                    <a:pt x="4" y="21"/>
                    <a:pt x="6" y="22"/>
                    <a:pt x="6" y="22"/>
                  </a:cubicBezTo>
                  <a:cubicBezTo>
                    <a:pt x="7" y="23"/>
                    <a:pt x="7" y="23"/>
                    <a:pt x="6" y="24"/>
                  </a:cubicBezTo>
                  <a:cubicBezTo>
                    <a:pt x="6" y="24"/>
                    <a:pt x="5" y="24"/>
                    <a:pt x="4" y="24"/>
                  </a:cubicBezTo>
                  <a:cubicBezTo>
                    <a:pt x="4" y="24"/>
                    <a:pt x="4" y="25"/>
                    <a:pt x="4" y="25"/>
                  </a:cubicBezTo>
                  <a:cubicBezTo>
                    <a:pt x="3" y="25"/>
                    <a:pt x="2" y="25"/>
                    <a:pt x="3" y="26"/>
                  </a:cubicBezTo>
                  <a:cubicBezTo>
                    <a:pt x="3" y="26"/>
                    <a:pt x="3" y="26"/>
                    <a:pt x="3" y="26"/>
                  </a:cubicBezTo>
                  <a:cubicBezTo>
                    <a:pt x="3" y="26"/>
                    <a:pt x="4" y="26"/>
                    <a:pt x="4" y="2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2" name="Freeform 871">
              <a:extLst>
                <a:ext uri="{FF2B5EF4-FFF2-40B4-BE49-F238E27FC236}">
                  <a16:creationId xmlns="" xmlns:a16="http://schemas.microsoft.com/office/drawing/2014/main" id="{04FA09B2-86B3-467E-841A-60505AC979FF}"/>
                </a:ext>
              </a:extLst>
            </p:cNvPr>
            <p:cNvSpPr>
              <a:spLocks/>
            </p:cNvSpPr>
            <p:nvPr/>
          </p:nvSpPr>
          <p:spPr bwMode="auto">
            <a:xfrm>
              <a:off x="3241642" y="2473658"/>
              <a:ext cx="63328" cy="74438"/>
            </a:xfrm>
            <a:custGeom>
              <a:avLst/>
              <a:gdLst>
                <a:gd name="T0" fmla="*/ 14 w 61"/>
                <a:gd name="T1" fmla="*/ 0 h 72"/>
                <a:gd name="T2" fmla="*/ 0 w 61"/>
                <a:gd name="T3" fmla="*/ 5 h 72"/>
                <a:gd name="T4" fmla="*/ 0 w 61"/>
                <a:gd name="T5" fmla="*/ 7 h 72"/>
                <a:gd name="T6" fmla="*/ 0 w 61"/>
                <a:gd name="T7" fmla="*/ 11 h 72"/>
                <a:gd name="T8" fmla="*/ 3 w 61"/>
                <a:gd name="T9" fmla="*/ 13 h 72"/>
                <a:gd name="T10" fmla="*/ 7 w 61"/>
                <a:gd name="T11" fmla="*/ 17 h 72"/>
                <a:gd name="T12" fmla="*/ 3 w 61"/>
                <a:gd name="T13" fmla="*/ 20 h 72"/>
                <a:gd name="T14" fmla="*/ 2 w 61"/>
                <a:gd name="T15" fmla="*/ 24 h 72"/>
                <a:gd name="T16" fmla="*/ 6 w 61"/>
                <a:gd name="T17" fmla="*/ 24 h 72"/>
                <a:gd name="T18" fmla="*/ 5 w 61"/>
                <a:gd name="T19" fmla="*/ 29 h 72"/>
                <a:gd name="T20" fmla="*/ 4 w 61"/>
                <a:gd name="T21" fmla="*/ 35 h 72"/>
                <a:gd name="T22" fmla="*/ 7 w 61"/>
                <a:gd name="T23" fmla="*/ 36 h 72"/>
                <a:gd name="T24" fmla="*/ 11 w 61"/>
                <a:gd name="T25" fmla="*/ 40 h 72"/>
                <a:gd name="T26" fmla="*/ 5 w 61"/>
                <a:gd name="T27" fmla="*/ 40 h 72"/>
                <a:gd name="T28" fmla="*/ 9 w 61"/>
                <a:gd name="T29" fmla="*/ 46 h 72"/>
                <a:gd name="T30" fmla="*/ 5 w 61"/>
                <a:gd name="T31" fmla="*/ 48 h 72"/>
                <a:gd name="T32" fmla="*/ 23 w 61"/>
                <a:gd name="T33" fmla="*/ 61 h 72"/>
                <a:gd name="T34" fmla="*/ 24 w 61"/>
                <a:gd name="T35" fmla="*/ 59 h 72"/>
                <a:gd name="T36" fmla="*/ 26 w 61"/>
                <a:gd name="T37" fmla="*/ 56 h 72"/>
                <a:gd name="T38" fmla="*/ 28 w 61"/>
                <a:gd name="T39" fmla="*/ 53 h 72"/>
                <a:gd name="T40" fmla="*/ 33 w 61"/>
                <a:gd name="T41" fmla="*/ 55 h 72"/>
                <a:gd name="T42" fmla="*/ 36 w 61"/>
                <a:gd name="T43" fmla="*/ 57 h 72"/>
                <a:gd name="T44" fmla="*/ 38 w 61"/>
                <a:gd name="T45" fmla="*/ 62 h 72"/>
                <a:gd name="T46" fmla="*/ 41 w 61"/>
                <a:gd name="T47" fmla="*/ 64 h 72"/>
                <a:gd name="T48" fmla="*/ 43 w 61"/>
                <a:gd name="T49" fmla="*/ 66 h 72"/>
                <a:gd name="T50" fmla="*/ 40 w 61"/>
                <a:gd name="T51" fmla="*/ 70 h 72"/>
                <a:gd name="T52" fmla="*/ 40 w 61"/>
                <a:gd name="T53" fmla="*/ 72 h 72"/>
                <a:gd name="T54" fmla="*/ 46 w 61"/>
                <a:gd name="T55" fmla="*/ 71 h 72"/>
                <a:gd name="T56" fmla="*/ 52 w 61"/>
                <a:gd name="T57" fmla="*/ 70 h 72"/>
                <a:gd name="T58" fmla="*/ 53 w 61"/>
                <a:gd name="T59" fmla="*/ 66 h 72"/>
                <a:gd name="T60" fmla="*/ 53 w 61"/>
                <a:gd name="T61" fmla="*/ 63 h 72"/>
                <a:gd name="T62" fmla="*/ 61 w 61"/>
                <a:gd name="T63" fmla="*/ 55 h 72"/>
                <a:gd name="T64" fmla="*/ 53 w 61"/>
                <a:gd name="T65" fmla="*/ 47 h 72"/>
                <a:gd name="T66" fmla="*/ 56 w 61"/>
                <a:gd name="T67" fmla="*/ 36 h 72"/>
                <a:gd name="T68" fmla="*/ 55 w 61"/>
                <a:gd name="T69" fmla="*/ 31 h 72"/>
                <a:gd name="T70" fmla="*/ 57 w 61"/>
                <a:gd name="T71" fmla="*/ 30 h 72"/>
                <a:gd name="T72" fmla="*/ 49 w 61"/>
                <a:gd name="T73" fmla="*/ 31 h 72"/>
                <a:gd name="T74" fmla="*/ 46 w 61"/>
                <a:gd name="T75" fmla="*/ 29 h 72"/>
                <a:gd name="T76" fmla="*/ 38 w 61"/>
                <a:gd name="T77" fmla="*/ 25 h 72"/>
                <a:gd name="T78" fmla="*/ 39 w 61"/>
                <a:gd name="T79" fmla="*/ 20 h 72"/>
                <a:gd name="T80" fmla="*/ 35 w 61"/>
                <a:gd name="T81" fmla="*/ 17 h 72"/>
                <a:gd name="T82" fmla="*/ 29 w 61"/>
                <a:gd name="T83" fmla="*/ 12 h 72"/>
                <a:gd name="T84" fmla="*/ 21 w 61"/>
                <a:gd name="T85" fmla="*/ 2 h 72"/>
                <a:gd name="T86" fmla="*/ 20 w 61"/>
                <a:gd name="T87"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72">
                  <a:moveTo>
                    <a:pt x="18" y="1"/>
                  </a:moveTo>
                  <a:cubicBezTo>
                    <a:pt x="17" y="0"/>
                    <a:pt x="14" y="0"/>
                    <a:pt x="14" y="0"/>
                  </a:cubicBezTo>
                  <a:cubicBezTo>
                    <a:pt x="13" y="0"/>
                    <a:pt x="12" y="0"/>
                    <a:pt x="11" y="1"/>
                  </a:cubicBezTo>
                  <a:cubicBezTo>
                    <a:pt x="11" y="1"/>
                    <a:pt x="5" y="3"/>
                    <a:pt x="0" y="5"/>
                  </a:cubicBezTo>
                  <a:cubicBezTo>
                    <a:pt x="0" y="6"/>
                    <a:pt x="0" y="6"/>
                    <a:pt x="0" y="6"/>
                  </a:cubicBezTo>
                  <a:cubicBezTo>
                    <a:pt x="0" y="6"/>
                    <a:pt x="0" y="7"/>
                    <a:pt x="0" y="7"/>
                  </a:cubicBezTo>
                  <a:cubicBezTo>
                    <a:pt x="0" y="7"/>
                    <a:pt x="1" y="7"/>
                    <a:pt x="1" y="8"/>
                  </a:cubicBezTo>
                  <a:cubicBezTo>
                    <a:pt x="1" y="8"/>
                    <a:pt x="0" y="10"/>
                    <a:pt x="0" y="11"/>
                  </a:cubicBezTo>
                  <a:cubicBezTo>
                    <a:pt x="1" y="11"/>
                    <a:pt x="1" y="12"/>
                    <a:pt x="1" y="12"/>
                  </a:cubicBezTo>
                  <a:cubicBezTo>
                    <a:pt x="2" y="12"/>
                    <a:pt x="4" y="13"/>
                    <a:pt x="3" y="13"/>
                  </a:cubicBezTo>
                  <a:cubicBezTo>
                    <a:pt x="2" y="14"/>
                    <a:pt x="1" y="14"/>
                    <a:pt x="3" y="14"/>
                  </a:cubicBezTo>
                  <a:cubicBezTo>
                    <a:pt x="4" y="15"/>
                    <a:pt x="7" y="17"/>
                    <a:pt x="7" y="17"/>
                  </a:cubicBezTo>
                  <a:cubicBezTo>
                    <a:pt x="7" y="17"/>
                    <a:pt x="8" y="18"/>
                    <a:pt x="7" y="18"/>
                  </a:cubicBezTo>
                  <a:cubicBezTo>
                    <a:pt x="6" y="18"/>
                    <a:pt x="3" y="18"/>
                    <a:pt x="3" y="20"/>
                  </a:cubicBezTo>
                  <a:cubicBezTo>
                    <a:pt x="3" y="22"/>
                    <a:pt x="3" y="22"/>
                    <a:pt x="3" y="23"/>
                  </a:cubicBezTo>
                  <a:cubicBezTo>
                    <a:pt x="3" y="23"/>
                    <a:pt x="3" y="24"/>
                    <a:pt x="2" y="24"/>
                  </a:cubicBezTo>
                  <a:cubicBezTo>
                    <a:pt x="3" y="24"/>
                    <a:pt x="3" y="24"/>
                    <a:pt x="3" y="24"/>
                  </a:cubicBezTo>
                  <a:cubicBezTo>
                    <a:pt x="4" y="24"/>
                    <a:pt x="6" y="24"/>
                    <a:pt x="6" y="24"/>
                  </a:cubicBezTo>
                  <a:cubicBezTo>
                    <a:pt x="6" y="24"/>
                    <a:pt x="7" y="23"/>
                    <a:pt x="7" y="24"/>
                  </a:cubicBezTo>
                  <a:cubicBezTo>
                    <a:pt x="6" y="25"/>
                    <a:pt x="5" y="28"/>
                    <a:pt x="5" y="29"/>
                  </a:cubicBezTo>
                  <a:cubicBezTo>
                    <a:pt x="5" y="29"/>
                    <a:pt x="4" y="30"/>
                    <a:pt x="3" y="31"/>
                  </a:cubicBezTo>
                  <a:cubicBezTo>
                    <a:pt x="3" y="32"/>
                    <a:pt x="4" y="34"/>
                    <a:pt x="4" y="35"/>
                  </a:cubicBezTo>
                  <a:cubicBezTo>
                    <a:pt x="5" y="35"/>
                    <a:pt x="5" y="36"/>
                    <a:pt x="6" y="35"/>
                  </a:cubicBezTo>
                  <a:cubicBezTo>
                    <a:pt x="6" y="35"/>
                    <a:pt x="7" y="35"/>
                    <a:pt x="7" y="36"/>
                  </a:cubicBezTo>
                  <a:cubicBezTo>
                    <a:pt x="7" y="36"/>
                    <a:pt x="9" y="39"/>
                    <a:pt x="10" y="39"/>
                  </a:cubicBezTo>
                  <a:cubicBezTo>
                    <a:pt x="10" y="39"/>
                    <a:pt x="11" y="39"/>
                    <a:pt x="11" y="40"/>
                  </a:cubicBezTo>
                  <a:cubicBezTo>
                    <a:pt x="10" y="41"/>
                    <a:pt x="8" y="41"/>
                    <a:pt x="7" y="41"/>
                  </a:cubicBezTo>
                  <a:cubicBezTo>
                    <a:pt x="7" y="41"/>
                    <a:pt x="5" y="39"/>
                    <a:pt x="5" y="40"/>
                  </a:cubicBezTo>
                  <a:cubicBezTo>
                    <a:pt x="6" y="41"/>
                    <a:pt x="8" y="44"/>
                    <a:pt x="8" y="44"/>
                  </a:cubicBezTo>
                  <a:cubicBezTo>
                    <a:pt x="9" y="45"/>
                    <a:pt x="9" y="45"/>
                    <a:pt x="9" y="46"/>
                  </a:cubicBezTo>
                  <a:cubicBezTo>
                    <a:pt x="9" y="46"/>
                    <a:pt x="8" y="47"/>
                    <a:pt x="8" y="47"/>
                  </a:cubicBezTo>
                  <a:cubicBezTo>
                    <a:pt x="7" y="47"/>
                    <a:pt x="6" y="48"/>
                    <a:pt x="5" y="48"/>
                  </a:cubicBezTo>
                  <a:cubicBezTo>
                    <a:pt x="22" y="61"/>
                    <a:pt x="22" y="61"/>
                    <a:pt x="22" y="61"/>
                  </a:cubicBezTo>
                  <a:cubicBezTo>
                    <a:pt x="22" y="61"/>
                    <a:pt x="23" y="61"/>
                    <a:pt x="23" y="61"/>
                  </a:cubicBezTo>
                  <a:cubicBezTo>
                    <a:pt x="24" y="61"/>
                    <a:pt x="24" y="61"/>
                    <a:pt x="24" y="60"/>
                  </a:cubicBezTo>
                  <a:cubicBezTo>
                    <a:pt x="24" y="60"/>
                    <a:pt x="24" y="59"/>
                    <a:pt x="24" y="59"/>
                  </a:cubicBezTo>
                  <a:cubicBezTo>
                    <a:pt x="25" y="59"/>
                    <a:pt x="26" y="59"/>
                    <a:pt x="26" y="58"/>
                  </a:cubicBezTo>
                  <a:cubicBezTo>
                    <a:pt x="27" y="57"/>
                    <a:pt x="26" y="56"/>
                    <a:pt x="26" y="56"/>
                  </a:cubicBezTo>
                  <a:cubicBezTo>
                    <a:pt x="26" y="55"/>
                    <a:pt x="25" y="54"/>
                    <a:pt x="27" y="54"/>
                  </a:cubicBezTo>
                  <a:cubicBezTo>
                    <a:pt x="29" y="54"/>
                    <a:pt x="28" y="53"/>
                    <a:pt x="28" y="53"/>
                  </a:cubicBezTo>
                  <a:cubicBezTo>
                    <a:pt x="28" y="52"/>
                    <a:pt x="28" y="50"/>
                    <a:pt x="30" y="51"/>
                  </a:cubicBezTo>
                  <a:cubicBezTo>
                    <a:pt x="33" y="51"/>
                    <a:pt x="32" y="54"/>
                    <a:pt x="33" y="55"/>
                  </a:cubicBezTo>
                  <a:cubicBezTo>
                    <a:pt x="33" y="56"/>
                    <a:pt x="34" y="57"/>
                    <a:pt x="35" y="56"/>
                  </a:cubicBezTo>
                  <a:cubicBezTo>
                    <a:pt x="35" y="55"/>
                    <a:pt x="36" y="57"/>
                    <a:pt x="36" y="57"/>
                  </a:cubicBezTo>
                  <a:cubicBezTo>
                    <a:pt x="37" y="58"/>
                    <a:pt x="36" y="59"/>
                    <a:pt x="37" y="60"/>
                  </a:cubicBezTo>
                  <a:cubicBezTo>
                    <a:pt x="38" y="60"/>
                    <a:pt x="38" y="61"/>
                    <a:pt x="38" y="62"/>
                  </a:cubicBezTo>
                  <a:cubicBezTo>
                    <a:pt x="38" y="62"/>
                    <a:pt x="38" y="63"/>
                    <a:pt x="39" y="63"/>
                  </a:cubicBezTo>
                  <a:cubicBezTo>
                    <a:pt x="39" y="63"/>
                    <a:pt x="40" y="64"/>
                    <a:pt x="41" y="64"/>
                  </a:cubicBezTo>
                  <a:cubicBezTo>
                    <a:pt x="42" y="64"/>
                    <a:pt x="43" y="63"/>
                    <a:pt x="43" y="64"/>
                  </a:cubicBezTo>
                  <a:cubicBezTo>
                    <a:pt x="43" y="65"/>
                    <a:pt x="43" y="65"/>
                    <a:pt x="43" y="66"/>
                  </a:cubicBezTo>
                  <a:cubicBezTo>
                    <a:pt x="42" y="67"/>
                    <a:pt x="41" y="68"/>
                    <a:pt x="41" y="68"/>
                  </a:cubicBezTo>
                  <a:cubicBezTo>
                    <a:pt x="41" y="69"/>
                    <a:pt x="41" y="70"/>
                    <a:pt x="40" y="70"/>
                  </a:cubicBezTo>
                  <a:cubicBezTo>
                    <a:pt x="40" y="70"/>
                    <a:pt x="39" y="70"/>
                    <a:pt x="40" y="72"/>
                  </a:cubicBezTo>
                  <a:cubicBezTo>
                    <a:pt x="40" y="72"/>
                    <a:pt x="40" y="72"/>
                    <a:pt x="40" y="72"/>
                  </a:cubicBezTo>
                  <a:cubicBezTo>
                    <a:pt x="41" y="72"/>
                    <a:pt x="41" y="72"/>
                    <a:pt x="42" y="71"/>
                  </a:cubicBezTo>
                  <a:cubicBezTo>
                    <a:pt x="42" y="71"/>
                    <a:pt x="46" y="71"/>
                    <a:pt x="46" y="71"/>
                  </a:cubicBezTo>
                  <a:cubicBezTo>
                    <a:pt x="46" y="70"/>
                    <a:pt x="48" y="71"/>
                    <a:pt x="48" y="71"/>
                  </a:cubicBezTo>
                  <a:cubicBezTo>
                    <a:pt x="48" y="71"/>
                    <a:pt x="51" y="71"/>
                    <a:pt x="52" y="70"/>
                  </a:cubicBezTo>
                  <a:cubicBezTo>
                    <a:pt x="52" y="70"/>
                    <a:pt x="52" y="69"/>
                    <a:pt x="54" y="69"/>
                  </a:cubicBezTo>
                  <a:cubicBezTo>
                    <a:pt x="55" y="68"/>
                    <a:pt x="54" y="66"/>
                    <a:pt x="53" y="66"/>
                  </a:cubicBezTo>
                  <a:cubicBezTo>
                    <a:pt x="53" y="65"/>
                    <a:pt x="53" y="65"/>
                    <a:pt x="53" y="65"/>
                  </a:cubicBezTo>
                  <a:cubicBezTo>
                    <a:pt x="53" y="63"/>
                    <a:pt x="53" y="63"/>
                    <a:pt x="53" y="63"/>
                  </a:cubicBezTo>
                  <a:cubicBezTo>
                    <a:pt x="53" y="61"/>
                    <a:pt x="55" y="60"/>
                    <a:pt x="55" y="60"/>
                  </a:cubicBezTo>
                  <a:cubicBezTo>
                    <a:pt x="61" y="55"/>
                    <a:pt x="61" y="55"/>
                    <a:pt x="61" y="55"/>
                  </a:cubicBezTo>
                  <a:cubicBezTo>
                    <a:pt x="61" y="55"/>
                    <a:pt x="60" y="54"/>
                    <a:pt x="57" y="52"/>
                  </a:cubicBezTo>
                  <a:cubicBezTo>
                    <a:pt x="54" y="51"/>
                    <a:pt x="53" y="48"/>
                    <a:pt x="53" y="47"/>
                  </a:cubicBezTo>
                  <a:cubicBezTo>
                    <a:pt x="53" y="46"/>
                    <a:pt x="52" y="44"/>
                    <a:pt x="52" y="44"/>
                  </a:cubicBezTo>
                  <a:cubicBezTo>
                    <a:pt x="56" y="36"/>
                    <a:pt x="56" y="36"/>
                    <a:pt x="56" y="36"/>
                  </a:cubicBezTo>
                  <a:cubicBezTo>
                    <a:pt x="56" y="36"/>
                    <a:pt x="54" y="34"/>
                    <a:pt x="54" y="33"/>
                  </a:cubicBezTo>
                  <a:cubicBezTo>
                    <a:pt x="53" y="33"/>
                    <a:pt x="54" y="31"/>
                    <a:pt x="55" y="31"/>
                  </a:cubicBezTo>
                  <a:cubicBezTo>
                    <a:pt x="55" y="30"/>
                    <a:pt x="56" y="30"/>
                    <a:pt x="56" y="30"/>
                  </a:cubicBezTo>
                  <a:cubicBezTo>
                    <a:pt x="57" y="31"/>
                    <a:pt x="57" y="31"/>
                    <a:pt x="57" y="30"/>
                  </a:cubicBezTo>
                  <a:cubicBezTo>
                    <a:pt x="58" y="30"/>
                    <a:pt x="57" y="29"/>
                    <a:pt x="55" y="28"/>
                  </a:cubicBezTo>
                  <a:cubicBezTo>
                    <a:pt x="53" y="27"/>
                    <a:pt x="50" y="30"/>
                    <a:pt x="49" y="31"/>
                  </a:cubicBezTo>
                  <a:cubicBezTo>
                    <a:pt x="48" y="31"/>
                    <a:pt x="47" y="30"/>
                    <a:pt x="47" y="30"/>
                  </a:cubicBezTo>
                  <a:cubicBezTo>
                    <a:pt x="47" y="30"/>
                    <a:pt x="46" y="29"/>
                    <a:pt x="46" y="29"/>
                  </a:cubicBezTo>
                  <a:cubicBezTo>
                    <a:pt x="46" y="29"/>
                    <a:pt x="39" y="26"/>
                    <a:pt x="39" y="26"/>
                  </a:cubicBezTo>
                  <a:cubicBezTo>
                    <a:pt x="38" y="25"/>
                    <a:pt x="36" y="25"/>
                    <a:pt x="38" y="25"/>
                  </a:cubicBezTo>
                  <a:cubicBezTo>
                    <a:pt x="40" y="24"/>
                    <a:pt x="40" y="23"/>
                    <a:pt x="40" y="23"/>
                  </a:cubicBezTo>
                  <a:cubicBezTo>
                    <a:pt x="40" y="23"/>
                    <a:pt x="39" y="20"/>
                    <a:pt x="39" y="20"/>
                  </a:cubicBezTo>
                  <a:cubicBezTo>
                    <a:pt x="39" y="19"/>
                    <a:pt x="39" y="19"/>
                    <a:pt x="39" y="19"/>
                  </a:cubicBezTo>
                  <a:cubicBezTo>
                    <a:pt x="38" y="19"/>
                    <a:pt x="37" y="18"/>
                    <a:pt x="35" y="17"/>
                  </a:cubicBezTo>
                  <a:cubicBezTo>
                    <a:pt x="33" y="16"/>
                    <a:pt x="30" y="14"/>
                    <a:pt x="29" y="13"/>
                  </a:cubicBezTo>
                  <a:cubicBezTo>
                    <a:pt x="28" y="13"/>
                    <a:pt x="29" y="13"/>
                    <a:pt x="29" y="12"/>
                  </a:cubicBezTo>
                  <a:cubicBezTo>
                    <a:pt x="29" y="12"/>
                    <a:pt x="27" y="10"/>
                    <a:pt x="27" y="9"/>
                  </a:cubicBezTo>
                  <a:cubicBezTo>
                    <a:pt x="26" y="8"/>
                    <a:pt x="21" y="2"/>
                    <a:pt x="21" y="2"/>
                  </a:cubicBezTo>
                  <a:cubicBezTo>
                    <a:pt x="21" y="2"/>
                    <a:pt x="21" y="2"/>
                    <a:pt x="21" y="2"/>
                  </a:cubicBezTo>
                  <a:cubicBezTo>
                    <a:pt x="20" y="1"/>
                    <a:pt x="20" y="1"/>
                    <a:pt x="20" y="1"/>
                  </a:cubicBezTo>
                  <a:cubicBezTo>
                    <a:pt x="19" y="0"/>
                    <a:pt x="18" y="1"/>
                    <a:pt x="18"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3" name="Freeform 872">
              <a:extLst>
                <a:ext uri="{FF2B5EF4-FFF2-40B4-BE49-F238E27FC236}">
                  <a16:creationId xmlns="" xmlns:a16="http://schemas.microsoft.com/office/drawing/2014/main" id="{E588995F-7D7E-42E1-8FBC-0242B853435A}"/>
                </a:ext>
              </a:extLst>
            </p:cNvPr>
            <p:cNvSpPr>
              <a:spLocks/>
            </p:cNvSpPr>
            <p:nvPr/>
          </p:nvSpPr>
          <p:spPr bwMode="auto">
            <a:xfrm>
              <a:off x="3259418" y="2525876"/>
              <a:ext cx="26664" cy="29998"/>
            </a:xfrm>
            <a:custGeom>
              <a:avLst/>
              <a:gdLst>
                <a:gd name="T0" fmla="*/ 1 w 26"/>
                <a:gd name="T1" fmla="*/ 16 h 29"/>
                <a:gd name="T2" fmla="*/ 1 w 26"/>
                <a:gd name="T3" fmla="*/ 17 h 29"/>
                <a:gd name="T4" fmla="*/ 4 w 26"/>
                <a:gd name="T5" fmla="*/ 20 h 29"/>
                <a:gd name="T6" fmla="*/ 6 w 26"/>
                <a:gd name="T7" fmla="*/ 21 h 29"/>
                <a:gd name="T8" fmla="*/ 7 w 26"/>
                <a:gd name="T9" fmla="*/ 22 h 29"/>
                <a:gd name="T10" fmla="*/ 8 w 26"/>
                <a:gd name="T11" fmla="*/ 24 h 29"/>
                <a:gd name="T12" fmla="*/ 8 w 26"/>
                <a:gd name="T13" fmla="*/ 29 h 29"/>
                <a:gd name="T14" fmla="*/ 10 w 26"/>
                <a:gd name="T15" fmla="*/ 28 h 29"/>
                <a:gd name="T16" fmla="*/ 11 w 26"/>
                <a:gd name="T17" fmla="*/ 28 h 29"/>
                <a:gd name="T18" fmla="*/ 11 w 26"/>
                <a:gd name="T19" fmla="*/ 27 h 29"/>
                <a:gd name="T20" fmla="*/ 11 w 26"/>
                <a:gd name="T21" fmla="*/ 26 h 29"/>
                <a:gd name="T22" fmla="*/ 13 w 26"/>
                <a:gd name="T23" fmla="*/ 24 h 29"/>
                <a:gd name="T24" fmla="*/ 15 w 26"/>
                <a:gd name="T25" fmla="*/ 23 h 29"/>
                <a:gd name="T26" fmla="*/ 16 w 26"/>
                <a:gd name="T27" fmla="*/ 24 h 29"/>
                <a:gd name="T28" fmla="*/ 17 w 26"/>
                <a:gd name="T29" fmla="*/ 24 h 29"/>
                <a:gd name="T30" fmla="*/ 19 w 26"/>
                <a:gd name="T31" fmla="*/ 24 h 29"/>
                <a:gd name="T32" fmla="*/ 19 w 26"/>
                <a:gd name="T33" fmla="*/ 24 h 29"/>
                <a:gd name="T34" fmla="*/ 20 w 26"/>
                <a:gd name="T35" fmla="*/ 23 h 29"/>
                <a:gd name="T36" fmla="*/ 22 w 26"/>
                <a:gd name="T37" fmla="*/ 22 h 29"/>
                <a:gd name="T38" fmla="*/ 23 w 26"/>
                <a:gd name="T39" fmla="*/ 22 h 29"/>
                <a:gd name="T40" fmla="*/ 23 w 26"/>
                <a:gd name="T41" fmla="*/ 20 h 29"/>
                <a:gd name="T42" fmla="*/ 24 w 26"/>
                <a:gd name="T43" fmla="*/ 18 h 29"/>
                <a:gd name="T44" fmla="*/ 26 w 26"/>
                <a:gd name="T45" fmla="*/ 16 h 29"/>
                <a:gd name="T46" fmla="*/ 26 w 26"/>
                <a:gd name="T47" fmla="*/ 14 h 29"/>
                <a:gd name="T48" fmla="*/ 24 w 26"/>
                <a:gd name="T49" fmla="*/ 14 h 29"/>
                <a:gd name="T50" fmla="*/ 22 w 26"/>
                <a:gd name="T51" fmla="*/ 13 h 29"/>
                <a:gd name="T52" fmla="*/ 21 w 26"/>
                <a:gd name="T53" fmla="*/ 12 h 29"/>
                <a:gd name="T54" fmla="*/ 20 w 26"/>
                <a:gd name="T55" fmla="*/ 10 h 29"/>
                <a:gd name="T56" fmla="*/ 19 w 26"/>
                <a:gd name="T57" fmla="*/ 7 h 29"/>
                <a:gd name="T58" fmla="*/ 18 w 26"/>
                <a:gd name="T59" fmla="*/ 6 h 29"/>
                <a:gd name="T60" fmla="*/ 16 w 26"/>
                <a:gd name="T61" fmla="*/ 5 h 29"/>
                <a:gd name="T62" fmla="*/ 13 w 26"/>
                <a:gd name="T63" fmla="*/ 1 h 29"/>
                <a:gd name="T64" fmla="*/ 11 w 26"/>
                <a:gd name="T65" fmla="*/ 3 h 29"/>
                <a:gd name="T66" fmla="*/ 10 w 26"/>
                <a:gd name="T67" fmla="*/ 4 h 29"/>
                <a:gd name="T68" fmla="*/ 9 w 26"/>
                <a:gd name="T69" fmla="*/ 6 h 29"/>
                <a:gd name="T70" fmla="*/ 9 w 26"/>
                <a:gd name="T71" fmla="*/ 8 h 29"/>
                <a:gd name="T72" fmla="*/ 7 w 26"/>
                <a:gd name="T73" fmla="*/ 9 h 29"/>
                <a:gd name="T74" fmla="*/ 7 w 26"/>
                <a:gd name="T75" fmla="*/ 10 h 29"/>
                <a:gd name="T76" fmla="*/ 6 w 26"/>
                <a:gd name="T77" fmla="*/ 11 h 29"/>
                <a:gd name="T78" fmla="*/ 5 w 26"/>
                <a:gd name="T79" fmla="*/ 11 h 29"/>
                <a:gd name="T80" fmla="*/ 4 w 26"/>
                <a:gd name="T81" fmla="*/ 12 h 29"/>
                <a:gd name="T82" fmla="*/ 1 w 26"/>
                <a:gd name="T83" fmla="*/ 12 h 29"/>
                <a:gd name="T84" fmla="*/ 1 w 26"/>
                <a:gd name="T85" fmla="*/ 15 h 29"/>
                <a:gd name="T86" fmla="*/ 1 w 26"/>
                <a:gd name="T8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29">
                  <a:moveTo>
                    <a:pt x="1" y="16"/>
                  </a:moveTo>
                  <a:cubicBezTo>
                    <a:pt x="1" y="17"/>
                    <a:pt x="1" y="17"/>
                    <a:pt x="1" y="17"/>
                  </a:cubicBezTo>
                  <a:cubicBezTo>
                    <a:pt x="1" y="17"/>
                    <a:pt x="4" y="20"/>
                    <a:pt x="4" y="20"/>
                  </a:cubicBezTo>
                  <a:cubicBezTo>
                    <a:pt x="4" y="20"/>
                    <a:pt x="5" y="21"/>
                    <a:pt x="6" y="21"/>
                  </a:cubicBezTo>
                  <a:cubicBezTo>
                    <a:pt x="6" y="21"/>
                    <a:pt x="7" y="22"/>
                    <a:pt x="7" y="22"/>
                  </a:cubicBezTo>
                  <a:cubicBezTo>
                    <a:pt x="7" y="23"/>
                    <a:pt x="8" y="24"/>
                    <a:pt x="8" y="24"/>
                  </a:cubicBezTo>
                  <a:cubicBezTo>
                    <a:pt x="8" y="29"/>
                    <a:pt x="8" y="29"/>
                    <a:pt x="8" y="29"/>
                  </a:cubicBezTo>
                  <a:cubicBezTo>
                    <a:pt x="9" y="28"/>
                    <a:pt x="10" y="28"/>
                    <a:pt x="10" y="28"/>
                  </a:cubicBezTo>
                  <a:cubicBezTo>
                    <a:pt x="11" y="29"/>
                    <a:pt x="11" y="28"/>
                    <a:pt x="11" y="28"/>
                  </a:cubicBezTo>
                  <a:cubicBezTo>
                    <a:pt x="11" y="28"/>
                    <a:pt x="11" y="27"/>
                    <a:pt x="11" y="27"/>
                  </a:cubicBezTo>
                  <a:cubicBezTo>
                    <a:pt x="11" y="27"/>
                    <a:pt x="11" y="26"/>
                    <a:pt x="11" y="26"/>
                  </a:cubicBezTo>
                  <a:cubicBezTo>
                    <a:pt x="11" y="26"/>
                    <a:pt x="13" y="25"/>
                    <a:pt x="13" y="24"/>
                  </a:cubicBezTo>
                  <a:cubicBezTo>
                    <a:pt x="13" y="24"/>
                    <a:pt x="14" y="24"/>
                    <a:pt x="15" y="23"/>
                  </a:cubicBezTo>
                  <a:cubicBezTo>
                    <a:pt x="15" y="23"/>
                    <a:pt x="16" y="23"/>
                    <a:pt x="16" y="24"/>
                  </a:cubicBezTo>
                  <a:cubicBezTo>
                    <a:pt x="16" y="24"/>
                    <a:pt x="17" y="24"/>
                    <a:pt x="17" y="24"/>
                  </a:cubicBezTo>
                  <a:cubicBezTo>
                    <a:pt x="18" y="24"/>
                    <a:pt x="18" y="24"/>
                    <a:pt x="19" y="24"/>
                  </a:cubicBezTo>
                  <a:cubicBezTo>
                    <a:pt x="19" y="24"/>
                    <a:pt x="19" y="24"/>
                    <a:pt x="19" y="24"/>
                  </a:cubicBezTo>
                  <a:cubicBezTo>
                    <a:pt x="19" y="24"/>
                    <a:pt x="19" y="23"/>
                    <a:pt x="20" y="23"/>
                  </a:cubicBezTo>
                  <a:cubicBezTo>
                    <a:pt x="20" y="23"/>
                    <a:pt x="21" y="22"/>
                    <a:pt x="22" y="22"/>
                  </a:cubicBezTo>
                  <a:cubicBezTo>
                    <a:pt x="22" y="22"/>
                    <a:pt x="23" y="22"/>
                    <a:pt x="23" y="22"/>
                  </a:cubicBezTo>
                  <a:cubicBezTo>
                    <a:pt x="22" y="20"/>
                    <a:pt x="23" y="20"/>
                    <a:pt x="23" y="20"/>
                  </a:cubicBezTo>
                  <a:cubicBezTo>
                    <a:pt x="24" y="20"/>
                    <a:pt x="24" y="19"/>
                    <a:pt x="24" y="18"/>
                  </a:cubicBezTo>
                  <a:cubicBezTo>
                    <a:pt x="24" y="18"/>
                    <a:pt x="25" y="17"/>
                    <a:pt x="26" y="16"/>
                  </a:cubicBezTo>
                  <a:cubicBezTo>
                    <a:pt x="26" y="15"/>
                    <a:pt x="26" y="15"/>
                    <a:pt x="26" y="14"/>
                  </a:cubicBezTo>
                  <a:cubicBezTo>
                    <a:pt x="26" y="13"/>
                    <a:pt x="25" y="14"/>
                    <a:pt x="24" y="14"/>
                  </a:cubicBezTo>
                  <a:cubicBezTo>
                    <a:pt x="23" y="14"/>
                    <a:pt x="22" y="13"/>
                    <a:pt x="22" y="13"/>
                  </a:cubicBezTo>
                  <a:cubicBezTo>
                    <a:pt x="21" y="13"/>
                    <a:pt x="21" y="12"/>
                    <a:pt x="21" y="12"/>
                  </a:cubicBezTo>
                  <a:cubicBezTo>
                    <a:pt x="21" y="11"/>
                    <a:pt x="21" y="10"/>
                    <a:pt x="20" y="10"/>
                  </a:cubicBezTo>
                  <a:cubicBezTo>
                    <a:pt x="19" y="9"/>
                    <a:pt x="20" y="8"/>
                    <a:pt x="19" y="7"/>
                  </a:cubicBezTo>
                  <a:cubicBezTo>
                    <a:pt x="19" y="7"/>
                    <a:pt x="18" y="5"/>
                    <a:pt x="18" y="6"/>
                  </a:cubicBezTo>
                  <a:cubicBezTo>
                    <a:pt x="17" y="7"/>
                    <a:pt x="16" y="6"/>
                    <a:pt x="16" y="5"/>
                  </a:cubicBezTo>
                  <a:cubicBezTo>
                    <a:pt x="15" y="4"/>
                    <a:pt x="16" y="1"/>
                    <a:pt x="13" y="1"/>
                  </a:cubicBezTo>
                  <a:cubicBezTo>
                    <a:pt x="11" y="0"/>
                    <a:pt x="11" y="2"/>
                    <a:pt x="11" y="3"/>
                  </a:cubicBezTo>
                  <a:cubicBezTo>
                    <a:pt x="11" y="3"/>
                    <a:pt x="12" y="4"/>
                    <a:pt x="10" y="4"/>
                  </a:cubicBezTo>
                  <a:cubicBezTo>
                    <a:pt x="8" y="4"/>
                    <a:pt x="9" y="5"/>
                    <a:pt x="9" y="6"/>
                  </a:cubicBezTo>
                  <a:cubicBezTo>
                    <a:pt x="9" y="6"/>
                    <a:pt x="10" y="7"/>
                    <a:pt x="9" y="8"/>
                  </a:cubicBezTo>
                  <a:cubicBezTo>
                    <a:pt x="9" y="9"/>
                    <a:pt x="8" y="9"/>
                    <a:pt x="7" y="9"/>
                  </a:cubicBezTo>
                  <a:cubicBezTo>
                    <a:pt x="7" y="9"/>
                    <a:pt x="7" y="10"/>
                    <a:pt x="7" y="10"/>
                  </a:cubicBezTo>
                  <a:cubicBezTo>
                    <a:pt x="7" y="11"/>
                    <a:pt x="7" y="11"/>
                    <a:pt x="6" y="11"/>
                  </a:cubicBezTo>
                  <a:cubicBezTo>
                    <a:pt x="6" y="11"/>
                    <a:pt x="5" y="11"/>
                    <a:pt x="5" y="11"/>
                  </a:cubicBezTo>
                  <a:cubicBezTo>
                    <a:pt x="4" y="12"/>
                    <a:pt x="4" y="12"/>
                    <a:pt x="4" y="12"/>
                  </a:cubicBezTo>
                  <a:cubicBezTo>
                    <a:pt x="3" y="12"/>
                    <a:pt x="2" y="12"/>
                    <a:pt x="1" y="12"/>
                  </a:cubicBezTo>
                  <a:cubicBezTo>
                    <a:pt x="0" y="12"/>
                    <a:pt x="1" y="14"/>
                    <a:pt x="1" y="15"/>
                  </a:cubicBezTo>
                  <a:cubicBezTo>
                    <a:pt x="1" y="16"/>
                    <a:pt x="1" y="16"/>
                    <a:pt x="1" y="1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4" name="Freeform 873">
              <a:extLst>
                <a:ext uri="{FF2B5EF4-FFF2-40B4-BE49-F238E27FC236}">
                  <a16:creationId xmlns="" xmlns:a16="http://schemas.microsoft.com/office/drawing/2014/main" id="{21F74B1D-B5CC-407E-A7DF-BD7A42E6961F}"/>
                </a:ext>
              </a:extLst>
            </p:cNvPr>
            <p:cNvSpPr>
              <a:spLocks/>
            </p:cNvSpPr>
            <p:nvPr/>
          </p:nvSpPr>
          <p:spPr bwMode="auto">
            <a:xfrm>
              <a:off x="3236087" y="2523654"/>
              <a:ext cx="28886" cy="32220"/>
            </a:xfrm>
            <a:custGeom>
              <a:avLst/>
              <a:gdLst>
                <a:gd name="T0" fmla="*/ 13 w 28"/>
                <a:gd name="T1" fmla="*/ 26 h 31"/>
                <a:gd name="T2" fmla="*/ 13 w 28"/>
                <a:gd name="T3" fmla="*/ 24 h 31"/>
                <a:gd name="T4" fmla="*/ 15 w 28"/>
                <a:gd name="T5" fmla="*/ 21 h 31"/>
                <a:gd name="T6" fmla="*/ 17 w 28"/>
                <a:gd name="T7" fmla="*/ 17 h 31"/>
                <a:gd name="T8" fmla="*/ 19 w 28"/>
                <a:gd name="T9" fmla="*/ 17 h 31"/>
                <a:gd name="T10" fmla="*/ 19 w 28"/>
                <a:gd name="T11" fmla="*/ 19 h 31"/>
                <a:gd name="T12" fmla="*/ 20 w 28"/>
                <a:gd name="T13" fmla="*/ 20 h 31"/>
                <a:gd name="T14" fmla="*/ 21 w 28"/>
                <a:gd name="T15" fmla="*/ 20 h 31"/>
                <a:gd name="T16" fmla="*/ 24 w 28"/>
                <a:gd name="T17" fmla="*/ 18 h 31"/>
                <a:gd name="T18" fmla="*/ 24 w 28"/>
                <a:gd name="T19" fmla="*/ 17 h 31"/>
                <a:gd name="T20" fmla="*/ 24 w 28"/>
                <a:gd name="T21" fmla="*/ 14 h 31"/>
                <a:gd name="T22" fmla="*/ 27 w 28"/>
                <a:gd name="T23" fmla="*/ 14 h 31"/>
                <a:gd name="T24" fmla="*/ 28 w 28"/>
                <a:gd name="T25" fmla="*/ 13 h 31"/>
                <a:gd name="T26" fmla="*/ 11 w 28"/>
                <a:gd name="T27" fmla="*/ 0 h 31"/>
                <a:gd name="T28" fmla="*/ 11 w 28"/>
                <a:gd name="T29" fmla="*/ 1 h 31"/>
                <a:gd name="T30" fmla="*/ 9 w 28"/>
                <a:gd name="T31" fmla="*/ 1 h 31"/>
                <a:gd name="T32" fmla="*/ 8 w 28"/>
                <a:gd name="T33" fmla="*/ 1 h 31"/>
                <a:gd name="T34" fmla="*/ 8 w 28"/>
                <a:gd name="T35" fmla="*/ 0 h 31"/>
                <a:gd name="T36" fmla="*/ 7 w 28"/>
                <a:gd name="T37" fmla="*/ 1 h 31"/>
                <a:gd name="T38" fmla="*/ 9 w 28"/>
                <a:gd name="T39" fmla="*/ 4 h 31"/>
                <a:gd name="T40" fmla="*/ 8 w 28"/>
                <a:gd name="T41" fmla="*/ 5 h 31"/>
                <a:gd name="T42" fmla="*/ 7 w 28"/>
                <a:gd name="T43" fmla="*/ 4 h 31"/>
                <a:gd name="T44" fmla="*/ 5 w 28"/>
                <a:gd name="T45" fmla="*/ 4 h 31"/>
                <a:gd name="T46" fmla="*/ 3 w 28"/>
                <a:gd name="T47" fmla="*/ 6 h 31"/>
                <a:gd name="T48" fmla="*/ 0 w 28"/>
                <a:gd name="T49" fmla="*/ 10 h 31"/>
                <a:gd name="T50" fmla="*/ 1 w 28"/>
                <a:gd name="T51" fmla="*/ 14 h 31"/>
                <a:gd name="T52" fmla="*/ 1 w 28"/>
                <a:gd name="T53" fmla="*/ 17 h 31"/>
                <a:gd name="T54" fmla="*/ 0 w 28"/>
                <a:gd name="T55" fmla="*/ 18 h 31"/>
                <a:gd name="T56" fmla="*/ 0 w 28"/>
                <a:gd name="T57" fmla="*/ 18 h 31"/>
                <a:gd name="T58" fmla="*/ 3 w 28"/>
                <a:gd name="T59" fmla="*/ 19 h 31"/>
                <a:gd name="T60" fmla="*/ 3 w 28"/>
                <a:gd name="T61" fmla="*/ 21 h 31"/>
                <a:gd name="T62" fmla="*/ 3 w 28"/>
                <a:gd name="T63" fmla="*/ 22 h 31"/>
                <a:gd name="T64" fmla="*/ 13 w 28"/>
                <a:gd name="T65" fmla="*/ 30 h 31"/>
                <a:gd name="T66" fmla="*/ 13 w 28"/>
                <a:gd name="T67" fmla="*/ 31 h 31"/>
                <a:gd name="T68" fmla="*/ 14 w 28"/>
                <a:gd name="T69" fmla="*/ 27 h 31"/>
                <a:gd name="T70" fmla="*/ 13 w 28"/>
                <a:gd name="T7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31">
                  <a:moveTo>
                    <a:pt x="13" y="26"/>
                  </a:moveTo>
                  <a:cubicBezTo>
                    <a:pt x="13" y="26"/>
                    <a:pt x="12" y="25"/>
                    <a:pt x="13" y="24"/>
                  </a:cubicBezTo>
                  <a:cubicBezTo>
                    <a:pt x="14" y="22"/>
                    <a:pt x="14" y="22"/>
                    <a:pt x="15" y="21"/>
                  </a:cubicBezTo>
                  <a:cubicBezTo>
                    <a:pt x="15" y="20"/>
                    <a:pt x="17" y="17"/>
                    <a:pt x="17" y="17"/>
                  </a:cubicBezTo>
                  <a:cubicBezTo>
                    <a:pt x="18" y="17"/>
                    <a:pt x="18" y="16"/>
                    <a:pt x="19" y="17"/>
                  </a:cubicBezTo>
                  <a:cubicBezTo>
                    <a:pt x="19" y="18"/>
                    <a:pt x="19" y="19"/>
                    <a:pt x="19" y="19"/>
                  </a:cubicBezTo>
                  <a:cubicBezTo>
                    <a:pt x="19" y="19"/>
                    <a:pt x="20" y="20"/>
                    <a:pt x="20" y="20"/>
                  </a:cubicBezTo>
                  <a:cubicBezTo>
                    <a:pt x="20" y="20"/>
                    <a:pt x="20" y="20"/>
                    <a:pt x="21" y="20"/>
                  </a:cubicBezTo>
                  <a:cubicBezTo>
                    <a:pt x="21" y="19"/>
                    <a:pt x="23" y="19"/>
                    <a:pt x="24" y="18"/>
                  </a:cubicBezTo>
                  <a:cubicBezTo>
                    <a:pt x="24" y="18"/>
                    <a:pt x="24" y="18"/>
                    <a:pt x="24" y="17"/>
                  </a:cubicBezTo>
                  <a:cubicBezTo>
                    <a:pt x="24" y="16"/>
                    <a:pt x="23" y="14"/>
                    <a:pt x="24" y="14"/>
                  </a:cubicBezTo>
                  <a:cubicBezTo>
                    <a:pt x="25" y="14"/>
                    <a:pt x="26" y="14"/>
                    <a:pt x="27" y="14"/>
                  </a:cubicBezTo>
                  <a:cubicBezTo>
                    <a:pt x="27" y="14"/>
                    <a:pt x="27" y="14"/>
                    <a:pt x="28" y="13"/>
                  </a:cubicBezTo>
                  <a:cubicBezTo>
                    <a:pt x="11" y="0"/>
                    <a:pt x="11" y="0"/>
                    <a:pt x="11" y="0"/>
                  </a:cubicBezTo>
                  <a:cubicBezTo>
                    <a:pt x="11" y="1"/>
                    <a:pt x="11" y="1"/>
                    <a:pt x="11" y="1"/>
                  </a:cubicBezTo>
                  <a:cubicBezTo>
                    <a:pt x="10" y="1"/>
                    <a:pt x="9" y="1"/>
                    <a:pt x="9" y="1"/>
                  </a:cubicBezTo>
                  <a:cubicBezTo>
                    <a:pt x="9" y="1"/>
                    <a:pt x="8" y="1"/>
                    <a:pt x="8" y="1"/>
                  </a:cubicBezTo>
                  <a:cubicBezTo>
                    <a:pt x="8" y="0"/>
                    <a:pt x="8" y="0"/>
                    <a:pt x="8" y="0"/>
                  </a:cubicBezTo>
                  <a:cubicBezTo>
                    <a:pt x="7" y="1"/>
                    <a:pt x="7" y="1"/>
                    <a:pt x="7" y="1"/>
                  </a:cubicBezTo>
                  <a:cubicBezTo>
                    <a:pt x="7" y="2"/>
                    <a:pt x="8" y="3"/>
                    <a:pt x="9" y="4"/>
                  </a:cubicBezTo>
                  <a:cubicBezTo>
                    <a:pt x="9" y="5"/>
                    <a:pt x="9" y="5"/>
                    <a:pt x="8" y="5"/>
                  </a:cubicBezTo>
                  <a:cubicBezTo>
                    <a:pt x="8" y="5"/>
                    <a:pt x="7" y="4"/>
                    <a:pt x="7" y="4"/>
                  </a:cubicBezTo>
                  <a:cubicBezTo>
                    <a:pt x="7" y="4"/>
                    <a:pt x="6" y="3"/>
                    <a:pt x="5" y="4"/>
                  </a:cubicBezTo>
                  <a:cubicBezTo>
                    <a:pt x="4" y="5"/>
                    <a:pt x="4" y="6"/>
                    <a:pt x="3" y="6"/>
                  </a:cubicBezTo>
                  <a:cubicBezTo>
                    <a:pt x="2" y="7"/>
                    <a:pt x="0" y="9"/>
                    <a:pt x="0" y="10"/>
                  </a:cubicBezTo>
                  <a:cubicBezTo>
                    <a:pt x="0" y="12"/>
                    <a:pt x="1" y="13"/>
                    <a:pt x="1" y="14"/>
                  </a:cubicBezTo>
                  <a:cubicBezTo>
                    <a:pt x="1" y="15"/>
                    <a:pt x="1" y="17"/>
                    <a:pt x="1" y="17"/>
                  </a:cubicBezTo>
                  <a:cubicBezTo>
                    <a:pt x="0" y="17"/>
                    <a:pt x="0" y="18"/>
                    <a:pt x="0" y="18"/>
                  </a:cubicBezTo>
                  <a:cubicBezTo>
                    <a:pt x="0" y="18"/>
                    <a:pt x="0" y="18"/>
                    <a:pt x="0" y="18"/>
                  </a:cubicBezTo>
                  <a:cubicBezTo>
                    <a:pt x="1" y="19"/>
                    <a:pt x="1" y="20"/>
                    <a:pt x="3" y="19"/>
                  </a:cubicBezTo>
                  <a:cubicBezTo>
                    <a:pt x="4" y="19"/>
                    <a:pt x="5" y="21"/>
                    <a:pt x="3" y="21"/>
                  </a:cubicBezTo>
                  <a:cubicBezTo>
                    <a:pt x="2" y="21"/>
                    <a:pt x="1" y="20"/>
                    <a:pt x="3" y="22"/>
                  </a:cubicBezTo>
                  <a:cubicBezTo>
                    <a:pt x="5" y="23"/>
                    <a:pt x="13" y="30"/>
                    <a:pt x="13" y="30"/>
                  </a:cubicBezTo>
                  <a:cubicBezTo>
                    <a:pt x="13" y="30"/>
                    <a:pt x="13" y="30"/>
                    <a:pt x="13" y="31"/>
                  </a:cubicBezTo>
                  <a:cubicBezTo>
                    <a:pt x="14" y="27"/>
                    <a:pt x="14" y="27"/>
                    <a:pt x="14" y="27"/>
                  </a:cubicBezTo>
                  <a:cubicBezTo>
                    <a:pt x="14" y="27"/>
                    <a:pt x="14" y="26"/>
                    <a:pt x="13" y="2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5" name="Freeform 874">
              <a:extLst>
                <a:ext uri="{FF2B5EF4-FFF2-40B4-BE49-F238E27FC236}">
                  <a16:creationId xmlns="" xmlns:a16="http://schemas.microsoft.com/office/drawing/2014/main" id="{372892FA-CA52-4559-B630-ACA9E7F1AD2A}"/>
                </a:ext>
              </a:extLst>
            </p:cNvPr>
            <p:cNvSpPr>
              <a:spLocks/>
            </p:cNvSpPr>
            <p:nvPr/>
          </p:nvSpPr>
          <p:spPr bwMode="auto">
            <a:xfrm>
              <a:off x="3248308" y="2540319"/>
              <a:ext cx="26664" cy="55551"/>
            </a:xfrm>
            <a:custGeom>
              <a:avLst/>
              <a:gdLst>
                <a:gd name="T0" fmla="*/ 23 w 26"/>
                <a:gd name="T1" fmla="*/ 32 h 54"/>
                <a:gd name="T2" fmla="*/ 22 w 26"/>
                <a:gd name="T3" fmla="*/ 31 h 54"/>
                <a:gd name="T4" fmla="*/ 21 w 26"/>
                <a:gd name="T5" fmla="*/ 29 h 54"/>
                <a:gd name="T6" fmla="*/ 20 w 26"/>
                <a:gd name="T7" fmla="*/ 28 h 54"/>
                <a:gd name="T8" fmla="*/ 19 w 26"/>
                <a:gd name="T9" fmla="*/ 27 h 54"/>
                <a:gd name="T10" fmla="*/ 18 w 26"/>
                <a:gd name="T11" fmla="*/ 25 h 54"/>
                <a:gd name="T12" fmla="*/ 19 w 26"/>
                <a:gd name="T13" fmla="*/ 23 h 54"/>
                <a:gd name="T14" fmla="*/ 18 w 26"/>
                <a:gd name="T15" fmla="*/ 22 h 54"/>
                <a:gd name="T16" fmla="*/ 17 w 26"/>
                <a:gd name="T17" fmla="*/ 21 h 54"/>
                <a:gd name="T18" fmla="*/ 18 w 26"/>
                <a:gd name="T19" fmla="*/ 20 h 54"/>
                <a:gd name="T20" fmla="*/ 19 w 26"/>
                <a:gd name="T21" fmla="*/ 19 h 54"/>
                <a:gd name="T22" fmla="*/ 19 w 26"/>
                <a:gd name="T23" fmla="*/ 16 h 54"/>
                <a:gd name="T24" fmla="*/ 19 w 26"/>
                <a:gd name="T25" fmla="*/ 15 h 54"/>
                <a:gd name="T26" fmla="*/ 19 w 26"/>
                <a:gd name="T27" fmla="*/ 15 h 54"/>
                <a:gd name="T28" fmla="*/ 19 w 26"/>
                <a:gd name="T29" fmla="*/ 10 h 54"/>
                <a:gd name="T30" fmla="*/ 18 w 26"/>
                <a:gd name="T31" fmla="*/ 8 h 54"/>
                <a:gd name="T32" fmla="*/ 17 w 26"/>
                <a:gd name="T33" fmla="*/ 7 h 54"/>
                <a:gd name="T34" fmla="*/ 15 w 26"/>
                <a:gd name="T35" fmla="*/ 6 h 54"/>
                <a:gd name="T36" fmla="*/ 12 w 26"/>
                <a:gd name="T37" fmla="*/ 3 h 54"/>
                <a:gd name="T38" fmla="*/ 12 w 26"/>
                <a:gd name="T39" fmla="*/ 2 h 54"/>
                <a:gd name="T40" fmla="*/ 9 w 26"/>
                <a:gd name="T41" fmla="*/ 4 h 54"/>
                <a:gd name="T42" fmla="*/ 8 w 26"/>
                <a:gd name="T43" fmla="*/ 4 h 54"/>
                <a:gd name="T44" fmla="*/ 7 w 26"/>
                <a:gd name="T45" fmla="*/ 3 h 54"/>
                <a:gd name="T46" fmla="*/ 7 w 26"/>
                <a:gd name="T47" fmla="*/ 1 h 54"/>
                <a:gd name="T48" fmla="*/ 5 w 26"/>
                <a:gd name="T49" fmla="*/ 1 h 54"/>
                <a:gd name="T50" fmla="*/ 3 w 26"/>
                <a:gd name="T51" fmla="*/ 5 h 54"/>
                <a:gd name="T52" fmla="*/ 1 w 26"/>
                <a:gd name="T53" fmla="*/ 8 h 54"/>
                <a:gd name="T54" fmla="*/ 1 w 26"/>
                <a:gd name="T55" fmla="*/ 10 h 54"/>
                <a:gd name="T56" fmla="*/ 2 w 26"/>
                <a:gd name="T57" fmla="*/ 11 h 54"/>
                <a:gd name="T58" fmla="*/ 1 w 26"/>
                <a:gd name="T59" fmla="*/ 15 h 54"/>
                <a:gd name="T60" fmla="*/ 3 w 26"/>
                <a:gd name="T61" fmla="*/ 15 h 54"/>
                <a:gd name="T62" fmla="*/ 4 w 26"/>
                <a:gd name="T63" fmla="*/ 16 h 54"/>
                <a:gd name="T64" fmla="*/ 4 w 26"/>
                <a:gd name="T65" fmla="*/ 20 h 54"/>
                <a:gd name="T66" fmla="*/ 2 w 26"/>
                <a:gd name="T67" fmla="*/ 21 h 54"/>
                <a:gd name="T68" fmla="*/ 3 w 26"/>
                <a:gd name="T69" fmla="*/ 24 h 54"/>
                <a:gd name="T70" fmla="*/ 3 w 26"/>
                <a:gd name="T71" fmla="*/ 27 h 54"/>
                <a:gd name="T72" fmla="*/ 3 w 26"/>
                <a:gd name="T73" fmla="*/ 31 h 54"/>
                <a:gd name="T74" fmla="*/ 2 w 26"/>
                <a:gd name="T75" fmla="*/ 32 h 54"/>
                <a:gd name="T76" fmla="*/ 1 w 26"/>
                <a:gd name="T77" fmla="*/ 38 h 54"/>
                <a:gd name="T78" fmla="*/ 2 w 26"/>
                <a:gd name="T79" fmla="*/ 41 h 54"/>
                <a:gd name="T80" fmla="*/ 2 w 26"/>
                <a:gd name="T81" fmla="*/ 42 h 54"/>
                <a:gd name="T82" fmla="*/ 6 w 26"/>
                <a:gd name="T83" fmla="*/ 45 h 54"/>
                <a:gd name="T84" fmla="*/ 10 w 26"/>
                <a:gd name="T85" fmla="*/ 50 h 54"/>
                <a:gd name="T86" fmla="*/ 11 w 26"/>
                <a:gd name="T87" fmla="*/ 53 h 54"/>
                <a:gd name="T88" fmla="*/ 15 w 26"/>
                <a:gd name="T89" fmla="*/ 51 h 54"/>
                <a:gd name="T90" fmla="*/ 16 w 26"/>
                <a:gd name="T91" fmla="*/ 51 h 54"/>
                <a:gd name="T92" fmla="*/ 16 w 26"/>
                <a:gd name="T93" fmla="*/ 49 h 54"/>
                <a:gd name="T94" fmla="*/ 17 w 26"/>
                <a:gd name="T95" fmla="*/ 46 h 54"/>
                <a:gd name="T96" fmla="*/ 19 w 26"/>
                <a:gd name="T97" fmla="*/ 46 h 54"/>
                <a:gd name="T98" fmla="*/ 20 w 26"/>
                <a:gd name="T99" fmla="*/ 45 h 54"/>
                <a:gd name="T100" fmla="*/ 21 w 26"/>
                <a:gd name="T101" fmla="*/ 43 h 54"/>
                <a:gd name="T102" fmla="*/ 22 w 26"/>
                <a:gd name="T103" fmla="*/ 40 h 54"/>
                <a:gd name="T104" fmla="*/ 23 w 26"/>
                <a:gd name="T105" fmla="*/ 39 h 54"/>
                <a:gd name="T106" fmla="*/ 26 w 26"/>
                <a:gd name="T107" fmla="*/ 37 h 54"/>
                <a:gd name="T108" fmla="*/ 26 w 26"/>
                <a:gd name="T109" fmla="*/ 35 h 54"/>
                <a:gd name="T110" fmla="*/ 25 w 26"/>
                <a:gd name="T111" fmla="*/ 33 h 54"/>
                <a:gd name="T112" fmla="*/ 25 w 26"/>
                <a:gd name="T113" fmla="*/ 33 h 54"/>
                <a:gd name="T114" fmla="*/ 24 w 26"/>
                <a:gd name="T115" fmla="*/ 31 h 54"/>
                <a:gd name="T116" fmla="*/ 23 w 26"/>
                <a:gd name="T117"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54">
                  <a:moveTo>
                    <a:pt x="23" y="32"/>
                  </a:moveTo>
                  <a:cubicBezTo>
                    <a:pt x="23" y="32"/>
                    <a:pt x="22" y="31"/>
                    <a:pt x="22" y="31"/>
                  </a:cubicBezTo>
                  <a:cubicBezTo>
                    <a:pt x="22" y="31"/>
                    <a:pt x="21" y="29"/>
                    <a:pt x="21" y="29"/>
                  </a:cubicBezTo>
                  <a:cubicBezTo>
                    <a:pt x="21" y="28"/>
                    <a:pt x="20" y="28"/>
                    <a:pt x="20" y="28"/>
                  </a:cubicBezTo>
                  <a:cubicBezTo>
                    <a:pt x="19" y="28"/>
                    <a:pt x="19" y="27"/>
                    <a:pt x="19" y="27"/>
                  </a:cubicBezTo>
                  <a:cubicBezTo>
                    <a:pt x="19" y="26"/>
                    <a:pt x="18" y="25"/>
                    <a:pt x="18" y="25"/>
                  </a:cubicBezTo>
                  <a:cubicBezTo>
                    <a:pt x="18" y="24"/>
                    <a:pt x="19" y="23"/>
                    <a:pt x="19" y="23"/>
                  </a:cubicBezTo>
                  <a:cubicBezTo>
                    <a:pt x="19" y="23"/>
                    <a:pt x="18" y="22"/>
                    <a:pt x="18" y="22"/>
                  </a:cubicBezTo>
                  <a:cubicBezTo>
                    <a:pt x="18" y="22"/>
                    <a:pt x="18" y="21"/>
                    <a:pt x="17" y="21"/>
                  </a:cubicBezTo>
                  <a:cubicBezTo>
                    <a:pt x="17" y="20"/>
                    <a:pt x="18" y="20"/>
                    <a:pt x="18" y="20"/>
                  </a:cubicBezTo>
                  <a:cubicBezTo>
                    <a:pt x="19" y="19"/>
                    <a:pt x="19" y="19"/>
                    <a:pt x="19" y="19"/>
                  </a:cubicBezTo>
                  <a:cubicBezTo>
                    <a:pt x="19" y="19"/>
                    <a:pt x="19" y="16"/>
                    <a:pt x="19" y="16"/>
                  </a:cubicBezTo>
                  <a:cubicBezTo>
                    <a:pt x="19" y="15"/>
                    <a:pt x="19" y="15"/>
                    <a:pt x="19" y="15"/>
                  </a:cubicBezTo>
                  <a:cubicBezTo>
                    <a:pt x="19" y="15"/>
                    <a:pt x="19" y="15"/>
                    <a:pt x="19" y="15"/>
                  </a:cubicBezTo>
                  <a:cubicBezTo>
                    <a:pt x="19" y="10"/>
                    <a:pt x="19" y="10"/>
                    <a:pt x="19" y="10"/>
                  </a:cubicBezTo>
                  <a:cubicBezTo>
                    <a:pt x="19" y="10"/>
                    <a:pt x="18" y="9"/>
                    <a:pt x="18" y="8"/>
                  </a:cubicBezTo>
                  <a:cubicBezTo>
                    <a:pt x="18" y="8"/>
                    <a:pt x="17" y="7"/>
                    <a:pt x="17" y="7"/>
                  </a:cubicBezTo>
                  <a:cubicBezTo>
                    <a:pt x="16" y="7"/>
                    <a:pt x="15" y="6"/>
                    <a:pt x="15" y="6"/>
                  </a:cubicBezTo>
                  <a:cubicBezTo>
                    <a:pt x="15" y="6"/>
                    <a:pt x="12" y="3"/>
                    <a:pt x="12" y="3"/>
                  </a:cubicBezTo>
                  <a:cubicBezTo>
                    <a:pt x="12" y="3"/>
                    <a:pt x="12" y="3"/>
                    <a:pt x="12" y="2"/>
                  </a:cubicBezTo>
                  <a:cubicBezTo>
                    <a:pt x="11" y="3"/>
                    <a:pt x="9" y="3"/>
                    <a:pt x="9" y="4"/>
                  </a:cubicBezTo>
                  <a:cubicBezTo>
                    <a:pt x="8" y="4"/>
                    <a:pt x="8" y="4"/>
                    <a:pt x="8" y="4"/>
                  </a:cubicBezTo>
                  <a:cubicBezTo>
                    <a:pt x="8" y="4"/>
                    <a:pt x="7" y="3"/>
                    <a:pt x="7" y="3"/>
                  </a:cubicBezTo>
                  <a:cubicBezTo>
                    <a:pt x="7" y="3"/>
                    <a:pt x="7" y="2"/>
                    <a:pt x="7" y="1"/>
                  </a:cubicBezTo>
                  <a:cubicBezTo>
                    <a:pt x="6" y="0"/>
                    <a:pt x="6" y="1"/>
                    <a:pt x="5" y="1"/>
                  </a:cubicBezTo>
                  <a:cubicBezTo>
                    <a:pt x="5" y="1"/>
                    <a:pt x="3" y="4"/>
                    <a:pt x="3" y="5"/>
                  </a:cubicBezTo>
                  <a:cubicBezTo>
                    <a:pt x="2" y="6"/>
                    <a:pt x="2" y="6"/>
                    <a:pt x="1" y="8"/>
                  </a:cubicBezTo>
                  <a:cubicBezTo>
                    <a:pt x="0" y="9"/>
                    <a:pt x="1" y="10"/>
                    <a:pt x="1" y="10"/>
                  </a:cubicBezTo>
                  <a:cubicBezTo>
                    <a:pt x="2" y="10"/>
                    <a:pt x="2" y="11"/>
                    <a:pt x="2" y="11"/>
                  </a:cubicBezTo>
                  <a:cubicBezTo>
                    <a:pt x="1" y="15"/>
                    <a:pt x="1" y="15"/>
                    <a:pt x="1" y="15"/>
                  </a:cubicBezTo>
                  <a:cubicBezTo>
                    <a:pt x="2" y="15"/>
                    <a:pt x="2" y="15"/>
                    <a:pt x="3" y="15"/>
                  </a:cubicBezTo>
                  <a:cubicBezTo>
                    <a:pt x="3" y="15"/>
                    <a:pt x="4" y="15"/>
                    <a:pt x="4" y="16"/>
                  </a:cubicBezTo>
                  <a:cubicBezTo>
                    <a:pt x="4" y="17"/>
                    <a:pt x="5" y="20"/>
                    <a:pt x="4" y="20"/>
                  </a:cubicBezTo>
                  <a:cubicBezTo>
                    <a:pt x="3" y="20"/>
                    <a:pt x="2" y="20"/>
                    <a:pt x="2" y="21"/>
                  </a:cubicBezTo>
                  <a:cubicBezTo>
                    <a:pt x="2" y="23"/>
                    <a:pt x="2" y="23"/>
                    <a:pt x="3" y="24"/>
                  </a:cubicBezTo>
                  <a:cubicBezTo>
                    <a:pt x="3" y="25"/>
                    <a:pt x="4" y="26"/>
                    <a:pt x="3" y="27"/>
                  </a:cubicBezTo>
                  <a:cubicBezTo>
                    <a:pt x="3" y="28"/>
                    <a:pt x="3" y="30"/>
                    <a:pt x="3" y="31"/>
                  </a:cubicBezTo>
                  <a:cubicBezTo>
                    <a:pt x="3" y="32"/>
                    <a:pt x="2" y="32"/>
                    <a:pt x="2" y="32"/>
                  </a:cubicBezTo>
                  <a:cubicBezTo>
                    <a:pt x="2" y="33"/>
                    <a:pt x="0" y="34"/>
                    <a:pt x="1" y="38"/>
                  </a:cubicBezTo>
                  <a:cubicBezTo>
                    <a:pt x="3" y="41"/>
                    <a:pt x="3" y="43"/>
                    <a:pt x="2" y="41"/>
                  </a:cubicBezTo>
                  <a:cubicBezTo>
                    <a:pt x="1" y="40"/>
                    <a:pt x="0" y="40"/>
                    <a:pt x="2" y="42"/>
                  </a:cubicBezTo>
                  <a:cubicBezTo>
                    <a:pt x="3" y="44"/>
                    <a:pt x="4" y="44"/>
                    <a:pt x="6" y="45"/>
                  </a:cubicBezTo>
                  <a:cubicBezTo>
                    <a:pt x="8" y="47"/>
                    <a:pt x="10" y="48"/>
                    <a:pt x="10" y="50"/>
                  </a:cubicBezTo>
                  <a:cubicBezTo>
                    <a:pt x="10" y="51"/>
                    <a:pt x="11" y="52"/>
                    <a:pt x="11" y="53"/>
                  </a:cubicBezTo>
                  <a:cubicBezTo>
                    <a:pt x="15" y="54"/>
                    <a:pt x="15" y="52"/>
                    <a:pt x="15" y="51"/>
                  </a:cubicBezTo>
                  <a:cubicBezTo>
                    <a:pt x="15" y="51"/>
                    <a:pt x="16" y="51"/>
                    <a:pt x="16" y="51"/>
                  </a:cubicBezTo>
                  <a:cubicBezTo>
                    <a:pt x="17" y="51"/>
                    <a:pt x="16" y="50"/>
                    <a:pt x="16" y="49"/>
                  </a:cubicBezTo>
                  <a:cubicBezTo>
                    <a:pt x="15" y="48"/>
                    <a:pt x="17" y="47"/>
                    <a:pt x="17" y="46"/>
                  </a:cubicBezTo>
                  <a:cubicBezTo>
                    <a:pt x="17" y="46"/>
                    <a:pt x="19" y="46"/>
                    <a:pt x="19" y="46"/>
                  </a:cubicBezTo>
                  <a:cubicBezTo>
                    <a:pt x="20" y="46"/>
                    <a:pt x="20" y="45"/>
                    <a:pt x="20" y="45"/>
                  </a:cubicBezTo>
                  <a:cubicBezTo>
                    <a:pt x="20" y="45"/>
                    <a:pt x="21" y="43"/>
                    <a:pt x="21" y="43"/>
                  </a:cubicBezTo>
                  <a:cubicBezTo>
                    <a:pt x="22" y="43"/>
                    <a:pt x="22" y="41"/>
                    <a:pt x="22" y="40"/>
                  </a:cubicBezTo>
                  <a:cubicBezTo>
                    <a:pt x="22" y="40"/>
                    <a:pt x="23" y="39"/>
                    <a:pt x="23" y="39"/>
                  </a:cubicBezTo>
                  <a:cubicBezTo>
                    <a:pt x="23" y="39"/>
                    <a:pt x="25" y="38"/>
                    <a:pt x="26" y="37"/>
                  </a:cubicBezTo>
                  <a:cubicBezTo>
                    <a:pt x="26" y="37"/>
                    <a:pt x="26" y="36"/>
                    <a:pt x="26" y="35"/>
                  </a:cubicBezTo>
                  <a:cubicBezTo>
                    <a:pt x="25" y="35"/>
                    <a:pt x="25" y="33"/>
                    <a:pt x="25" y="33"/>
                  </a:cubicBezTo>
                  <a:cubicBezTo>
                    <a:pt x="25" y="33"/>
                    <a:pt x="25" y="33"/>
                    <a:pt x="25" y="33"/>
                  </a:cubicBezTo>
                  <a:cubicBezTo>
                    <a:pt x="25" y="32"/>
                    <a:pt x="24" y="32"/>
                    <a:pt x="24" y="31"/>
                  </a:cubicBezTo>
                  <a:cubicBezTo>
                    <a:pt x="23" y="31"/>
                    <a:pt x="23" y="31"/>
                    <a:pt x="23" y="3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6" name="Freeform 875">
              <a:extLst>
                <a:ext uri="{FF2B5EF4-FFF2-40B4-BE49-F238E27FC236}">
                  <a16:creationId xmlns="" xmlns:a16="http://schemas.microsoft.com/office/drawing/2014/main" id="{76BCB205-B18A-475F-9EF6-5DABEAEE616B}"/>
                </a:ext>
              </a:extLst>
            </p:cNvPr>
            <p:cNvSpPr>
              <a:spLocks/>
            </p:cNvSpPr>
            <p:nvPr/>
          </p:nvSpPr>
          <p:spPr bwMode="auto">
            <a:xfrm>
              <a:off x="3252752" y="2592536"/>
              <a:ext cx="5555" cy="5555"/>
            </a:xfrm>
            <a:custGeom>
              <a:avLst/>
              <a:gdLst>
                <a:gd name="T0" fmla="*/ 2 w 5"/>
                <a:gd name="T1" fmla="*/ 0 h 5"/>
                <a:gd name="T2" fmla="*/ 1 w 5"/>
                <a:gd name="T3" fmla="*/ 1 h 5"/>
                <a:gd name="T4" fmla="*/ 4 w 5"/>
                <a:gd name="T5" fmla="*/ 4 h 5"/>
                <a:gd name="T6" fmla="*/ 4 w 5"/>
                <a:gd name="T7" fmla="*/ 3 h 5"/>
                <a:gd name="T8" fmla="*/ 4 w 5"/>
                <a:gd name="T9" fmla="*/ 1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cubicBezTo>
                    <a:pt x="0" y="0"/>
                    <a:pt x="1" y="1"/>
                    <a:pt x="1" y="1"/>
                  </a:cubicBezTo>
                  <a:cubicBezTo>
                    <a:pt x="5" y="5"/>
                    <a:pt x="4" y="5"/>
                    <a:pt x="4" y="4"/>
                  </a:cubicBezTo>
                  <a:cubicBezTo>
                    <a:pt x="4" y="3"/>
                    <a:pt x="4" y="3"/>
                    <a:pt x="4" y="3"/>
                  </a:cubicBezTo>
                  <a:cubicBezTo>
                    <a:pt x="3" y="3"/>
                    <a:pt x="3" y="3"/>
                    <a:pt x="4" y="1"/>
                  </a:cubicBezTo>
                  <a:cubicBezTo>
                    <a:pt x="5" y="0"/>
                    <a:pt x="3"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7" name="Freeform 876">
              <a:extLst>
                <a:ext uri="{FF2B5EF4-FFF2-40B4-BE49-F238E27FC236}">
                  <a16:creationId xmlns="" xmlns:a16="http://schemas.microsoft.com/office/drawing/2014/main" id="{F61B8BB2-0BFF-4358-BA88-44A450A24AEB}"/>
                </a:ext>
              </a:extLst>
            </p:cNvPr>
            <p:cNvSpPr>
              <a:spLocks/>
            </p:cNvSpPr>
            <p:nvPr/>
          </p:nvSpPr>
          <p:spPr bwMode="auto">
            <a:xfrm>
              <a:off x="3268306" y="2608091"/>
              <a:ext cx="2222" cy="7777"/>
            </a:xfrm>
            <a:custGeom>
              <a:avLst/>
              <a:gdLst>
                <a:gd name="T0" fmla="*/ 1 w 3"/>
                <a:gd name="T1" fmla="*/ 6 h 7"/>
                <a:gd name="T2" fmla="*/ 2 w 3"/>
                <a:gd name="T3" fmla="*/ 4 h 7"/>
                <a:gd name="T4" fmla="*/ 1 w 3"/>
                <a:gd name="T5" fmla="*/ 3 h 7"/>
                <a:gd name="T6" fmla="*/ 1 w 3"/>
                <a:gd name="T7" fmla="*/ 6 h 7"/>
              </a:gdLst>
              <a:ahLst/>
              <a:cxnLst>
                <a:cxn ang="0">
                  <a:pos x="T0" y="T1"/>
                </a:cxn>
                <a:cxn ang="0">
                  <a:pos x="T2" y="T3"/>
                </a:cxn>
                <a:cxn ang="0">
                  <a:pos x="T4" y="T5"/>
                </a:cxn>
                <a:cxn ang="0">
                  <a:pos x="T6" y="T7"/>
                </a:cxn>
              </a:cxnLst>
              <a:rect l="0" t="0" r="r" b="b"/>
              <a:pathLst>
                <a:path w="3" h="7">
                  <a:moveTo>
                    <a:pt x="1" y="6"/>
                  </a:moveTo>
                  <a:cubicBezTo>
                    <a:pt x="2" y="6"/>
                    <a:pt x="2" y="7"/>
                    <a:pt x="2" y="4"/>
                  </a:cubicBezTo>
                  <a:cubicBezTo>
                    <a:pt x="3" y="0"/>
                    <a:pt x="1" y="3"/>
                    <a:pt x="1" y="3"/>
                  </a:cubicBezTo>
                  <a:cubicBezTo>
                    <a:pt x="0" y="6"/>
                    <a:pt x="0" y="6"/>
                    <a:pt x="1"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8" name="Freeform 877">
              <a:extLst>
                <a:ext uri="{FF2B5EF4-FFF2-40B4-BE49-F238E27FC236}">
                  <a16:creationId xmlns="" xmlns:a16="http://schemas.microsoft.com/office/drawing/2014/main" id="{D8A7C3BE-2F43-4250-80EC-383D334FCD2D}"/>
                </a:ext>
              </a:extLst>
            </p:cNvPr>
            <p:cNvSpPr>
              <a:spLocks/>
            </p:cNvSpPr>
            <p:nvPr/>
          </p:nvSpPr>
          <p:spPr bwMode="auto">
            <a:xfrm>
              <a:off x="3263862" y="2616979"/>
              <a:ext cx="7777" cy="7777"/>
            </a:xfrm>
            <a:custGeom>
              <a:avLst/>
              <a:gdLst>
                <a:gd name="T0" fmla="*/ 3 w 8"/>
                <a:gd name="T1" fmla="*/ 2 h 8"/>
                <a:gd name="T2" fmla="*/ 2 w 8"/>
                <a:gd name="T3" fmla="*/ 3 h 8"/>
                <a:gd name="T4" fmla="*/ 2 w 8"/>
                <a:gd name="T5" fmla="*/ 5 h 8"/>
                <a:gd name="T6" fmla="*/ 4 w 8"/>
                <a:gd name="T7" fmla="*/ 6 h 8"/>
                <a:gd name="T8" fmla="*/ 7 w 8"/>
                <a:gd name="T9" fmla="*/ 7 h 8"/>
                <a:gd name="T10" fmla="*/ 5 w 8"/>
                <a:gd name="T11" fmla="*/ 1 h 8"/>
                <a:gd name="T12" fmla="*/ 3 w 8"/>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3" y="2"/>
                  </a:moveTo>
                  <a:cubicBezTo>
                    <a:pt x="3" y="3"/>
                    <a:pt x="3" y="3"/>
                    <a:pt x="2" y="3"/>
                  </a:cubicBezTo>
                  <a:cubicBezTo>
                    <a:pt x="0" y="4"/>
                    <a:pt x="0" y="5"/>
                    <a:pt x="2" y="5"/>
                  </a:cubicBezTo>
                  <a:cubicBezTo>
                    <a:pt x="3" y="5"/>
                    <a:pt x="3" y="6"/>
                    <a:pt x="4" y="6"/>
                  </a:cubicBezTo>
                  <a:cubicBezTo>
                    <a:pt x="5" y="6"/>
                    <a:pt x="5" y="6"/>
                    <a:pt x="7" y="7"/>
                  </a:cubicBezTo>
                  <a:cubicBezTo>
                    <a:pt x="8" y="8"/>
                    <a:pt x="5" y="3"/>
                    <a:pt x="5" y="1"/>
                  </a:cubicBezTo>
                  <a:cubicBezTo>
                    <a:pt x="4" y="0"/>
                    <a:pt x="3" y="2"/>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79" name="Freeform 878">
              <a:extLst>
                <a:ext uri="{FF2B5EF4-FFF2-40B4-BE49-F238E27FC236}">
                  <a16:creationId xmlns="" xmlns:a16="http://schemas.microsoft.com/office/drawing/2014/main" id="{806BD889-90F6-444B-9971-004B0A5EFE14}"/>
                </a:ext>
              </a:extLst>
            </p:cNvPr>
            <p:cNvSpPr>
              <a:spLocks/>
            </p:cNvSpPr>
            <p:nvPr/>
          </p:nvSpPr>
          <p:spPr bwMode="auto">
            <a:xfrm>
              <a:off x="3268306" y="2625867"/>
              <a:ext cx="6666" cy="5555"/>
            </a:xfrm>
            <a:custGeom>
              <a:avLst/>
              <a:gdLst>
                <a:gd name="T0" fmla="*/ 2 w 6"/>
                <a:gd name="T1" fmla="*/ 1 h 5"/>
                <a:gd name="T2" fmla="*/ 1 w 6"/>
                <a:gd name="T3" fmla="*/ 2 h 5"/>
                <a:gd name="T4" fmla="*/ 4 w 6"/>
                <a:gd name="T5" fmla="*/ 4 h 5"/>
                <a:gd name="T6" fmla="*/ 4 w 6"/>
                <a:gd name="T7" fmla="*/ 3 h 5"/>
                <a:gd name="T8" fmla="*/ 2 w 6"/>
                <a:gd name="T9" fmla="*/ 1 h 5"/>
              </a:gdLst>
              <a:ahLst/>
              <a:cxnLst>
                <a:cxn ang="0">
                  <a:pos x="T0" y="T1"/>
                </a:cxn>
                <a:cxn ang="0">
                  <a:pos x="T2" y="T3"/>
                </a:cxn>
                <a:cxn ang="0">
                  <a:pos x="T4" y="T5"/>
                </a:cxn>
                <a:cxn ang="0">
                  <a:pos x="T6" y="T7"/>
                </a:cxn>
                <a:cxn ang="0">
                  <a:pos x="T8" y="T9"/>
                </a:cxn>
              </a:cxnLst>
              <a:rect l="0" t="0" r="r" b="b"/>
              <a:pathLst>
                <a:path w="6" h="5">
                  <a:moveTo>
                    <a:pt x="2" y="1"/>
                  </a:moveTo>
                  <a:cubicBezTo>
                    <a:pt x="2" y="0"/>
                    <a:pt x="0" y="0"/>
                    <a:pt x="1" y="2"/>
                  </a:cubicBezTo>
                  <a:cubicBezTo>
                    <a:pt x="1" y="2"/>
                    <a:pt x="3" y="5"/>
                    <a:pt x="4" y="4"/>
                  </a:cubicBezTo>
                  <a:cubicBezTo>
                    <a:pt x="5" y="3"/>
                    <a:pt x="6" y="4"/>
                    <a:pt x="4" y="3"/>
                  </a:cubicBezTo>
                  <a:cubicBezTo>
                    <a:pt x="2" y="2"/>
                    <a:pt x="2" y="2"/>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0" name="Freeform 879">
              <a:extLst>
                <a:ext uri="{FF2B5EF4-FFF2-40B4-BE49-F238E27FC236}">
                  <a16:creationId xmlns="" xmlns:a16="http://schemas.microsoft.com/office/drawing/2014/main" id="{02C5E21E-9741-4175-9F6B-70BF95B65A48}"/>
                </a:ext>
              </a:extLst>
            </p:cNvPr>
            <p:cNvSpPr>
              <a:spLocks/>
            </p:cNvSpPr>
            <p:nvPr/>
          </p:nvSpPr>
          <p:spPr bwMode="auto">
            <a:xfrm>
              <a:off x="3303859" y="2652531"/>
              <a:ext cx="2222" cy="5555"/>
            </a:xfrm>
            <a:custGeom>
              <a:avLst/>
              <a:gdLst>
                <a:gd name="T0" fmla="*/ 2 w 2"/>
                <a:gd name="T1" fmla="*/ 3 h 5"/>
                <a:gd name="T2" fmla="*/ 0 w 2"/>
                <a:gd name="T3" fmla="*/ 3 h 5"/>
                <a:gd name="T4" fmla="*/ 1 w 2"/>
                <a:gd name="T5" fmla="*/ 5 h 5"/>
                <a:gd name="T6" fmla="*/ 2 w 2"/>
                <a:gd name="T7" fmla="*/ 3 h 5"/>
              </a:gdLst>
              <a:ahLst/>
              <a:cxnLst>
                <a:cxn ang="0">
                  <a:pos x="T0" y="T1"/>
                </a:cxn>
                <a:cxn ang="0">
                  <a:pos x="T2" y="T3"/>
                </a:cxn>
                <a:cxn ang="0">
                  <a:pos x="T4" y="T5"/>
                </a:cxn>
                <a:cxn ang="0">
                  <a:pos x="T6" y="T7"/>
                </a:cxn>
              </a:cxnLst>
              <a:rect l="0" t="0" r="r" b="b"/>
              <a:pathLst>
                <a:path w="2" h="5">
                  <a:moveTo>
                    <a:pt x="2" y="3"/>
                  </a:moveTo>
                  <a:cubicBezTo>
                    <a:pt x="1" y="2"/>
                    <a:pt x="0" y="0"/>
                    <a:pt x="0" y="3"/>
                  </a:cubicBezTo>
                  <a:cubicBezTo>
                    <a:pt x="0" y="3"/>
                    <a:pt x="0" y="5"/>
                    <a:pt x="1" y="5"/>
                  </a:cubicBezTo>
                  <a:cubicBezTo>
                    <a:pt x="2" y="5"/>
                    <a:pt x="2" y="5"/>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1" name="Freeform 880">
              <a:extLst>
                <a:ext uri="{FF2B5EF4-FFF2-40B4-BE49-F238E27FC236}">
                  <a16:creationId xmlns="" xmlns:a16="http://schemas.microsoft.com/office/drawing/2014/main" id="{646E9D89-63AA-4CEE-BF7E-830CFE303EE9}"/>
                </a:ext>
              </a:extLst>
            </p:cNvPr>
            <p:cNvSpPr>
              <a:spLocks/>
            </p:cNvSpPr>
            <p:nvPr/>
          </p:nvSpPr>
          <p:spPr bwMode="auto">
            <a:xfrm>
              <a:off x="3301637" y="2605869"/>
              <a:ext cx="28886" cy="19998"/>
            </a:xfrm>
            <a:custGeom>
              <a:avLst/>
              <a:gdLst>
                <a:gd name="T0" fmla="*/ 22 w 27"/>
                <a:gd name="T1" fmla="*/ 13 h 19"/>
                <a:gd name="T2" fmla="*/ 21 w 27"/>
                <a:gd name="T3" fmla="*/ 9 h 19"/>
                <a:gd name="T4" fmla="*/ 18 w 27"/>
                <a:gd name="T5" fmla="*/ 7 h 19"/>
                <a:gd name="T6" fmla="*/ 15 w 27"/>
                <a:gd name="T7" fmla="*/ 6 h 19"/>
                <a:gd name="T8" fmla="*/ 12 w 27"/>
                <a:gd name="T9" fmla="*/ 5 h 19"/>
                <a:gd name="T10" fmla="*/ 9 w 27"/>
                <a:gd name="T11" fmla="*/ 2 h 19"/>
                <a:gd name="T12" fmla="*/ 4 w 27"/>
                <a:gd name="T13" fmla="*/ 2 h 19"/>
                <a:gd name="T14" fmla="*/ 3 w 27"/>
                <a:gd name="T15" fmla="*/ 3 h 19"/>
                <a:gd name="T16" fmla="*/ 10 w 27"/>
                <a:gd name="T17" fmla="*/ 7 h 19"/>
                <a:gd name="T18" fmla="*/ 16 w 27"/>
                <a:gd name="T19" fmla="*/ 11 h 19"/>
                <a:gd name="T20" fmla="*/ 20 w 27"/>
                <a:gd name="T21" fmla="*/ 14 h 19"/>
                <a:gd name="T22" fmla="*/ 24 w 27"/>
                <a:gd name="T23" fmla="*/ 18 h 19"/>
                <a:gd name="T24" fmla="*/ 27 w 27"/>
                <a:gd name="T25" fmla="*/ 17 h 19"/>
                <a:gd name="T26" fmla="*/ 25 w 27"/>
                <a:gd name="T27" fmla="*/ 16 h 19"/>
                <a:gd name="T28" fmla="*/ 22 w 27"/>
                <a:gd name="T2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19">
                  <a:moveTo>
                    <a:pt x="22" y="13"/>
                  </a:moveTo>
                  <a:cubicBezTo>
                    <a:pt x="21" y="12"/>
                    <a:pt x="21" y="11"/>
                    <a:pt x="21" y="9"/>
                  </a:cubicBezTo>
                  <a:cubicBezTo>
                    <a:pt x="21" y="7"/>
                    <a:pt x="19" y="7"/>
                    <a:pt x="18" y="7"/>
                  </a:cubicBezTo>
                  <a:cubicBezTo>
                    <a:pt x="17" y="7"/>
                    <a:pt x="16" y="6"/>
                    <a:pt x="15" y="6"/>
                  </a:cubicBezTo>
                  <a:cubicBezTo>
                    <a:pt x="14" y="5"/>
                    <a:pt x="14" y="5"/>
                    <a:pt x="12" y="5"/>
                  </a:cubicBezTo>
                  <a:cubicBezTo>
                    <a:pt x="11" y="4"/>
                    <a:pt x="10" y="3"/>
                    <a:pt x="9" y="2"/>
                  </a:cubicBezTo>
                  <a:cubicBezTo>
                    <a:pt x="9" y="0"/>
                    <a:pt x="8" y="0"/>
                    <a:pt x="4" y="2"/>
                  </a:cubicBezTo>
                  <a:cubicBezTo>
                    <a:pt x="0" y="3"/>
                    <a:pt x="3" y="3"/>
                    <a:pt x="3" y="3"/>
                  </a:cubicBezTo>
                  <a:cubicBezTo>
                    <a:pt x="6" y="3"/>
                    <a:pt x="8" y="4"/>
                    <a:pt x="10" y="7"/>
                  </a:cubicBezTo>
                  <a:cubicBezTo>
                    <a:pt x="11" y="11"/>
                    <a:pt x="15" y="11"/>
                    <a:pt x="16" y="11"/>
                  </a:cubicBezTo>
                  <a:cubicBezTo>
                    <a:pt x="18" y="10"/>
                    <a:pt x="19" y="12"/>
                    <a:pt x="20" y="14"/>
                  </a:cubicBezTo>
                  <a:cubicBezTo>
                    <a:pt x="20" y="16"/>
                    <a:pt x="22" y="17"/>
                    <a:pt x="24" y="18"/>
                  </a:cubicBezTo>
                  <a:cubicBezTo>
                    <a:pt x="26" y="19"/>
                    <a:pt x="27" y="18"/>
                    <a:pt x="27" y="17"/>
                  </a:cubicBezTo>
                  <a:cubicBezTo>
                    <a:pt x="27" y="16"/>
                    <a:pt x="26" y="16"/>
                    <a:pt x="25" y="16"/>
                  </a:cubicBezTo>
                  <a:cubicBezTo>
                    <a:pt x="24" y="16"/>
                    <a:pt x="23" y="14"/>
                    <a:pt x="22" y="1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2" name="Freeform 881">
              <a:extLst>
                <a:ext uri="{FF2B5EF4-FFF2-40B4-BE49-F238E27FC236}">
                  <a16:creationId xmlns="" xmlns:a16="http://schemas.microsoft.com/office/drawing/2014/main" id="{BEF95668-1EAD-4EEB-912A-BBA6A387569A}"/>
                </a:ext>
              </a:extLst>
            </p:cNvPr>
            <p:cNvSpPr>
              <a:spLocks/>
            </p:cNvSpPr>
            <p:nvPr/>
          </p:nvSpPr>
          <p:spPr bwMode="auto">
            <a:xfrm>
              <a:off x="3312747" y="2665863"/>
              <a:ext cx="44441" cy="14444"/>
            </a:xfrm>
            <a:custGeom>
              <a:avLst/>
              <a:gdLst>
                <a:gd name="T0" fmla="*/ 5 w 43"/>
                <a:gd name="T1" fmla="*/ 2 h 14"/>
                <a:gd name="T2" fmla="*/ 3 w 43"/>
                <a:gd name="T3" fmla="*/ 3 h 14"/>
                <a:gd name="T4" fmla="*/ 2 w 43"/>
                <a:gd name="T5" fmla="*/ 5 h 14"/>
                <a:gd name="T6" fmla="*/ 3 w 43"/>
                <a:gd name="T7" fmla="*/ 7 h 14"/>
                <a:gd name="T8" fmla="*/ 19 w 43"/>
                <a:gd name="T9" fmla="*/ 12 h 14"/>
                <a:gd name="T10" fmla="*/ 21 w 43"/>
                <a:gd name="T11" fmla="*/ 13 h 14"/>
                <a:gd name="T12" fmla="*/ 40 w 43"/>
                <a:gd name="T13" fmla="*/ 12 h 14"/>
                <a:gd name="T14" fmla="*/ 42 w 43"/>
                <a:gd name="T15" fmla="*/ 10 h 14"/>
                <a:gd name="T16" fmla="*/ 41 w 43"/>
                <a:gd name="T17" fmla="*/ 8 h 14"/>
                <a:gd name="T18" fmla="*/ 36 w 43"/>
                <a:gd name="T19" fmla="*/ 9 h 14"/>
                <a:gd name="T20" fmla="*/ 35 w 43"/>
                <a:gd name="T21" fmla="*/ 9 h 14"/>
                <a:gd name="T22" fmla="*/ 34 w 43"/>
                <a:gd name="T23" fmla="*/ 7 h 14"/>
                <a:gd name="T24" fmla="*/ 28 w 43"/>
                <a:gd name="T25" fmla="*/ 7 h 14"/>
                <a:gd name="T26" fmla="*/ 19 w 43"/>
                <a:gd name="T27" fmla="*/ 6 h 14"/>
                <a:gd name="T28" fmla="*/ 13 w 43"/>
                <a:gd name="T29" fmla="*/ 5 h 14"/>
                <a:gd name="T30" fmla="*/ 10 w 43"/>
                <a:gd name="T31" fmla="*/ 4 h 14"/>
                <a:gd name="T32" fmla="*/ 11 w 43"/>
                <a:gd name="T33" fmla="*/ 2 h 14"/>
                <a:gd name="T34" fmla="*/ 7 w 43"/>
                <a:gd name="T35" fmla="*/ 3 h 14"/>
                <a:gd name="T36" fmla="*/ 5 w 43"/>
                <a:gd name="T3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14">
                  <a:moveTo>
                    <a:pt x="5" y="2"/>
                  </a:moveTo>
                  <a:cubicBezTo>
                    <a:pt x="5" y="0"/>
                    <a:pt x="4" y="1"/>
                    <a:pt x="3" y="3"/>
                  </a:cubicBezTo>
                  <a:cubicBezTo>
                    <a:pt x="3" y="4"/>
                    <a:pt x="3" y="5"/>
                    <a:pt x="2" y="5"/>
                  </a:cubicBezTo>
                  <a:cubicBezTo>
                    <a:pt x="2" y="5"/>
                    <a:pt x="0" y="7"/>
                    <a:pt x="3" y="7"/>
                  </a:cubicBezTo>
                  <a:cubicBezTo>
                    <a:pt x="7" y="8"/>
                    <a:pt x="20" y="10"/>
                    <a:pt x="19" y="12"/>
                  </a:cubicBezTo>
                  <a:cubicBezTo>
                    <a:pt x="18" y="14"/>
                    <a:pt x="20" y="13"/>
                    <a:pt x="21" y="13"/>
                  </a:cubicBezTo>
                  <a:cubicBezTo>
                    <a:pt x="23" y="13"/>
                    <a:pt x="39" y="12"/>
                    <a:pt x="40" y="12"/>
                  </a:cubicBezTo>
                  <a:cubicBezTo>
                    <a:pt x="41" y="12"/>
                    <a:pt x="42" y="11"/>
                    <a:pt x="42" y="10"/>
                  </a:cubicBezTo>
                  <a:cubicBezTo>
                    <a:pt x="42" y="10"/>
                    <a:pt x="43" y="7"/>
                    <a:pt x="41" y="8"/>
                  </a:cubicBezTo>
                  <a:cubicBezTo>
                    <a:pt x="39" y="9"/>
                    <a:pt x="37" y="9"/>
                    <a:pt x="36" y="9"/>
                  </a:cubicBezTo>
                  <a:cubicBezTo>
                    <a:pt x="36" y="10"/>
                    <a:pt x="35" y="10"/>
                    <a:pt x="35" y="9"/>
                  </a:cubicBezTo>
                  <a:cubicBezTo>
                    <a:pt x="34" y="8"/>
                    <a:pt x="35" y="6"/>
                    <a:pt x="34" y="7"/>
                  </a:cubicBezTo>
                  <a:cubicBezTo>
                    <a:pt x="33" y="7"/>
                    <a:pt x="30" y="7"/>
                    <a:pt x="28" y="7"/>
                  </a:cubicBezTo>
                  <a:cubicBezTo>
                    <a:pt x="27" y="6"/>
                    <a:pt x="22" y="5"/>
                    <a:pt x="19" y="6"/>
                  </a:cubicBezTo>
                  <a:cubicBezTo>
                    <a:pt x="17" y="7"/>
                    <a:pt x="14" y="6"/>
                    <a:pt x="13" y="5"/>
                  </a:cubicBezTo>
                  <a:cubicBezTo>
                    <a:pt x="11" y="5"/>
                    <a:pt x="11" y="4"/>
                    <a:pt x="10" y="4"/>
                  </a:cubicBezTo>
                  <a:cubicBezTo>
                    <a:pt x="9" y="4"/>
                    <a:pt x="13" y="3"/>
                    <a:pt x="11" y="2"/>
                  </a:cubicBezTo>
                  <a:cubicBezTo>
                    <a:pt x="9" y="2"/>
                    <a:pt x="8" y="3"/>
                    <a:pt x="7" y="3"/>
                  </a:cubicBezTo>
                  <a:cubicBezTo>
                    <a:pt x="5" y="3"/>
                    <a:pt x="5" y="3"/>
                    <a:pt x="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3" name="Freeform 882">
              <a:extLst>
                <a:ext uri="{FF2B5EF4-FFF2-40B4-BE49-F238E27FC236}">
                  <a16:creationId xmlns="" xmlns:a16="http://schemas.microsoft.com/office/drawing/2014/main" id="{007B8B4D-15CE-4B87-9C3A-B80B8E01E08E}"/>
                </a:ext>
              </a:extLst>
            </p:cNvPr>
            <p:cNvSpPr>
              <a:spLocks/>
            </p:cNvSpPr>
            <p:nvPr/>
          </p:nvSpPr>
          <p:spPr bwMode="auto">
            <a:xfrm>
              <a:off x="3368297" y="2664753"/>
              <a:ext cx="3333" cy="6666"/>
            </a:xfrm>
            <a:custGeom>
              <a:avLst/>
              <a:gdLst>
                <a:gd name="T0" fmla="*/ 1 w 3"/>
                <a:gd name="T1" fmla="*/ 1 h 7"/>
                <a:gd name="T2" fmla="*/ 1 w 3"/>
                <a:gd name="T3" fmla="*/ 5 h 7"/>
                <a:gd name="T4" fmla="*/ 1 w 3"/>
                <a:gd name="T5" fmla="*/ 6 h 7"/>
                <a:gd name="T6" fmla="*/ 2 w 3"/>
                <a:gd name="T7" fmla="*/ 4 h 7"/>
                <a:gd name="T8" fmla="*/ 2 w 3"/>
                <a:gd name="T9" fmla="*/ 2 h 7"/>
                <a:gd name="T10" fmla="*/ 1 w 3"/>
                <a:gd name="T11" fmla="*/ 1 h 7"/>
              </a:gdLst>
              <a:ahLst/>
              <a:cxnLst>
                <a:cxn ang="0">
                  <a:pos x="T0" y="T1"/>
                </a:cxn>
                <a:cxn ang="0">
                  <a:pos x="T2" y="T3"/>
                </a:cxn>
                <a:cxn ang="0">
                  <a:pos x="T4" y="T5"/>
                </a:cxn>
                <a:cxn ang="0">
                  <a:pos x="T6" y="T7"/>
                </a:cxn>
                <a:cxn ang="0">
                  <a:pos x="T8" y="T9"/>
                </a:cxn>
                <a:cxn ang="0">
                  <a:pos x="T10" y="T11"/>
                </a:cxn>
              </a:cxnLst>
              <a:rect l="0" t="0" r="r" b="b"/>
              <a:pathLst>
                <a:path w="3" h="7">
                  <a:moveTo>
                    <a:pt x="1" y="1"/>
                  </a:moveTo>
                  <a:cubicBezTo>
                    <a:pt x="0" y="3"/>
                    <a:pt x="0" y="4"/>
                    <a:pt x="1" y="5"/>
                  </a:cubicBezTo>
                  <a:cubicBezTo>
                    <a:pt x="1" y="5"/>
                    <a:pt x="1" y="7"/>
                    <a:pt x="1" y="6"/>
                  </a:cubicBezTo>
                  <a:cubicBezTo>
                    <a:pt x="2" y="5"/>
                    <a:pt x="3" y="5"/>
                    <a:pt x="2" y="4"/>
                  </a:cubicBezTo>
                  <a:cubicBezTo>
                    <a:pt x="1" y="3"/>
                    <a:pt x="1" y="2"/>
                    <a:pt x="2" y="2"/>
                  </a:cubicBezTo>
                  <a:cubicBezTo>
                    <a:pt x="2" y="1"/>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4" name="Freeform 883">
              <a:extLst>
                <a:ext uri="{FF2B5EF4-FFF2-40B4-BE49-F238E27FC236}">
                  <a16:creationId xmlns="" xmlns:a16="http://schemas.microsoft.com/office/drawing/2014/main" id="{E592200D-3FFC-418D-A49C-8671174FF734}"/>
                </a:ext>
              </a:extLst>
            </p:cNvPr>
            <p:cNvSpPr>
              <a:spLocks/>
            </p:cNvSpPr>
            <p:nvPr/>
          </p:nvSpPr>
          <p:spPr bwMode="auto">
            <a:xfrm>
              <a:off x="3377186" y="2652531"/>
              <a:ext cx="11110" cy="9999"/>
            </a:xfrm>
            <a:custGeom>
              <a:avLst/>
              <a:gdLst>
                <a:gd name="T0" fmla="*/ 2 w 10"/>
                <a:gd name="T1" fmla="*/ 8 h 9"/>
                <a:gd name="T2" fmla="*/ 5 w 10"/>
                <a:gd name="T3" fmla="*/ 7 h 9"/>
                <a:gd name="T4" fmla="*/ 6 w 10"/>
                <a:gd name="T5" fmla="*/ 5 h 9"/>
                <a:gd name="T6" fmla="*/ 8 w 10"/>
                <a:gd name="T7" fmla="*/ 0 h 9"/>
                <a:gd name="T8" fmla="*/ 0 w 10"/>
                <a:gd name="T9" fmla="*/ 6 h 9"/>
                <a:gd name="T10" fmla="*/ 2 w 10"/>
                <a:gd name="T11" fmla="*/ 8 h 9"/>
              </a:gdLst>
              <a:ahLst/>
              <a:cxnLst>
                <a:cxn ang="0">
                  <a:pos x="T0" y="T1"/>
                </a:cxn>
                <a:cxn ang="0">
                  <a:pos x="T2" y="T3"/>
                </a:cxn>
                <a:cxn ang="0">
                  <a:pos x="T4" y="T5"/>
                </a:cxn>
                <a:cxn ang="0">
                  <a:pos x="T6" y="T7"/>
                </a:cxn>
                <a:cxn ang="0">
                  <a:pos x="T8" y="T9"/>
                </a:cxn>
                <a:cxn ang="0">
                  <a:pos x="T10" y="T11"/>
                </a:cxn>
              </a:cxnLst>
              <a:rect l="0" t="0" r="r" b="b"/>
              <a:pathLst>
                <a:path w="10" h="9">
                  <a:moveTo>
                    <a:pt x="2" y="8"/>
                  </a:moveTo>
                  <a:cubicBezTo>
                    <a:pt x="5" y="7"/>
                    <a:pt x="3" y="7"/>
                    <a:pt x="5" y="7"/>
                  </a:cubicBezTo>
                  <a:cubicBezTo>
                    <a:pt x="6" y="6"/>
                    <a:pt x="6" y="6"/>
                    <a:pt x="6" y="5"/>
                  </a:cubicBezTo>
                  <a:cubicBezTo>
                    <a:pt x="7" y="3"/>
                    <a:pt x="10" y="0"/>
                    <a:pt x="8" y="0"/>
                  </a:cubicBezTo>
                  <a:cubicBezTo>
                    <a:pt x="6" y="0"/>
                    <a:pt x="1" y="1"/>
                    <a:pt x="0" y="6"/>
                  </a:cubicBezTo>
                  <a:cubicBezTo>
                    <a:pt x="0" y="6"/>
                    <a:pt x="0" y="9"/>
                    <a:pt x="2"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5" name="Freeform 884">
              <a:extLst>
                <a:ext uri="{FF2B5EF4-FFF2-40B4-BE49-F238E27FC236}">
                  <a16:creationId xmlns="" xmlns:a16="http://schemas.microsoft.com/office/drawing/2014/main" id="{E89D4F11-AD5F-48FF-BE37-4BE056454192}"/>
                </a:ext>
              </a:extLst>
            </p:cNvPr>
            <p:cNvSpPr>
              <a:spLocks/>
            </p:cNvSpPr>
            <p:nvPr/>
          </p:nvSpPr>
          <p:spPr bwMode="auto">
            <a:xfrm>
              <a:off x="3327190" y="2646976"/>
              <a:ext cx="3333" cy="3333"/>
            </a:xfrm>
            <a:custGeom>
              <a:avLst/>
              <a:gdLst>
                <a:gd name="T0" fmla="*/ 2 w 3"/>
                <a:gd name="T1" fmla="*/ 2 h 3"/>
                <a:gd name="T2" fmla="*/ 1 w 3"/>
                <a:gd name="T3" fmla="*/ 1 h 3"/>
                <a:gd name="T4" fmla="*/ 2 w 3"/>
                <a:gd name="T5" fmla="*/ 2 h 3"/>
              </a:gdLst>
              <a:ahLst/>
              <a:cxnLst>
                <a:cxn ang="0">
                  <a:pos x="T0" y="T1"/>
                </a:cxn>
                <a:cxn ang="0">
                  <a:pos x="T2" y="T3"/>
                </a:cxn>
                <a:cxn ang="0">
                  <a:pos x="T4" y="T5"/>
                </a:cxn>
              </a:cxnLst>
              <a:rect l="0" t="0" r="r" b="b"/>
              <a:pathLst>
                <a:path w="3" h="3">
                  <a:moveTo>
                    <a:pt x="2" y="2"/>
                  </a:moveTo>
                  <a:cubicBezTo>
                    <a:pt x="2" y="2"/>
                    <a:pt x="3" y="0"/>
                    <a:pt x="1" y="1"/>
                  </a:cubicBezTo>
                  <a:cubicBezTo>
                    <a:pt x="0" y="2"/>
                    <a:pt x="0" y="3"/>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6" name="Freeform 885">
              <a:extLst>
                <a:ext uri="{FF2B5EF4-FFF2-40B4-BE49-F238E27FC236}">
                  <a16:creationId xmlns="" xmlns:a16="http://schemas.microsoft.com/office/drawing/2014/main" id="{C6DA7C3E-F9F1-477B-8A0D-53E0134DE431}"/>
                </a:ext>
              </a:extLst>
            </p:cNvPr>
            <p:cNvSpPr>
              <a:spLocks/>
            </p:cNvSpPr>
            <p:nvPr/>
          </p:nvSpPr>
          <p:spPr bwMode="auto">
            <a:xfrm>
              <a:off x="3341633" y="2651420"/>
              <a:ext cx="2222" cy="4444"/>
            </a:xfrm>
            <a:custGeom>
              <a:avLst/>
              <a:gdLst>
                <a:gd name="T0" fmla="*/ 1 w 2"/>
                <a:gd name="T1" fmla="*/ 1 h 4"/>
                <a:gd name="T2" fmla="*/ 2 w 2"/>
                <a:gd name="T3" fmla="*/ 2 h 4"/>
                <a:gd name="T4" fmla="*/ 1 w 2"/>
                <a:gd name="T5" fmla="*/ 1 h 4"/>
              </a:gdLst>
              <a:ahLst/>
              <a:cxnLst>
                <a:cxn ang="0">
                  <a:pos x="T0" y="T1"/>
                </a:cxn>
                <a:cxn ang="0">
                  <a:pos x="T2" y="T3"/>
                </a:cxn>
                <a:cxn ang="0">
                  <a:pos x="T4" y="T5"/>
                </a:cxn>
              </a:cxnLst>
              <a:rect l="0" t="0" r="r" b="b"/>
              <a:pathLst>
                <a:path w="2" h="4">
                  <a:moveTo>
                    <a:pt x="1" y="1"/>
                  </a:moveTo>
                  <a:cubicBezTo>
                    <a:pt x="1" y="1"/>
                    <a:pt x="2" y="4"/>
                    <a:pt x="2" y="2"/>
                  </a:cubicBezTo>
                  <a:cubicBezTo>
                    <a:pt x="2" y="0"/>
                    <a:pt x="0"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7" name="Freeform 886">
              <a:extLst>
                <a:ext uri="{FF2B5EF4-FFF2-40B4-BE49-F238E27FC236}">
                  <a16:creationId xmlns="" xmlns:a16="http://schemas.microsoft.com/office/drawing/2014/main" id="{D78E3F69-43CE-4369-946E-9218FA214E27}"/>
                </a:ext>
              </a:extLst>
            </p:cNvPr>
            <p:cNvSpPr>
              <a:spLocks/>
            </p:cNvSpPr>
            <p:nvPr/>
          </p:nvSpPr>
          <p:spPr bwMode="auto">
            <a:xfrm>
              <a:off x="3341633" y="2639199"/>
              <a:ext cx="4444" cy="5555"/>
            </a:xfrm>
            <a:custGeom>
              <a:avLst/>
              <a:gdLst>
                <a:gd name="T0" fmla="*/ 2 w 5"/>
                <a:gd name="T1" fmla="*/ 3 h 5"/>
                <a:gd name="T2" fmla="*/ 3 w 5"/>
                <a:gd name="T3" fmla="*/ 4 h 5"/>
                <a:gd name="T4" fmla="*/ 3 w 5"/>
                <a:gd name="T5" fmla="*/ 0 h 5"/>
                <a:gd name="T6" fmla="*/ 2 w 5"/>
                <a:gd name="T7" fmla="*/ 3 h 5"/>
              </a:gdLst>
              <a:ahLst/>
              <a:cxnLst>
                <a:cxn ang="0">
                  <a:pos x="T0" y="T1"/>
                </a:cxn>
                <a:cxn ang="0">
                  <a:pos x="T2" y="T3"/>
                </a:cxn>
                <a:cxn ang="0">
                  <a:pos x="T4" y="T5"/>
                </a:cxn>
                <a:cxn ang="0">
                  <a:pos x="T6" y="T7"/>
                </a:cxn>
              </a:cxnLst>
              <a:rect l="0" t="0" r="r" b="b"/>
              <a:pathLst>
                <a:path w="5" h="5">
                  <a:moveTo>
                    <a:pt x="2" y="3"/>
                  </a:moveTo>
                  <a:cubicBezTo>
                    <a:pt x="2" y="3"/>
                    <a:pt x="2" y="5"/>
                    <a:pt x="3" y="4"/>
                  </a:cubicBezTo>
                  <a:cubicBezTo>
                    <a:pt x="4" y="2"/>
                    <a:pt x="5" y="0"/>
                    <a:pt x="3" y="0"/>
                  </a:cubicBezTo>
                  <a:cubicBezTo>
                    <a:pt x="2" y="1"/>
                    <a:pt x="0" y="0"/>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8" name="Freeform 887">
              <a:extLst>
                <a:ext uri="{FF2B5EF4-FFF2-40B4-BE49-F238E27FC236}">
                  <a16:creationId xmlns="" xmlns:a16="http://schemas.microsoft.com/office/drawing/2014/main" id="{460BA127-5426-4EB8-9A34-88228817D8CE}"/>
                </a:ext>
              </a:extLst>
            </p:cNvPr>
            <p:cNvSpPr>
              <a:spLocks/>
            </p:cNvSpPr>
            <p:nvPr/>
          </p:nvSpPr>
          <p:spPr bwMode="auto">
            <a:xfrm>
              <a:off x="3338300" y="2639199"/>
              <a:ext cx="3333" cy="4444"/>
            </a:xfrm>
            <a:custGeom>
              <a:avLst/>
              <a:gdLst>
                <a:gd name="T0" fmla="*/ 1 w 3"/>
                <a:gd name="T1" fmla="*/ 1 h 4"/>
                <a:gd name="T2" fmla="*/ 0 w 3"/>
                <a:gd name="T3" fmla="*/ 3 h 4"/>
                <a:gd name="T4" fmla="*/ 2 w 3"/>
                <a:gd name="T5" fmla="*/ 3 h 4"/>
                <a:gd name="T6" fmla="*/ 1 w 3"/>
                <a:gd name="T7" fmla="*/ 1 h 4"/>
              </a:gdLst>
              <a:ahLst/>
              <a:cxnLst>
                <a:cxn ang="0">
                  <a:pos x="T0" y="T1"/>
                </a:cxn>
                <a:cxn ang="0">
                  <a:pos x="T2" y="T3"/>
                </a:cxn>
                <a:cxn ang="0">
                  <a:pos x="T4" y="T5"/>
                </a:cxn>
                <a:cxn ang="0">
                  <a:pos x="T6" y="T7"/>
                </a:cxn>
              </a:cxnLst>
              <a:rect l="0" t="0" r="r" b="b"/>
              <a:pathLst>
                <a:path w="3" h="4">
                  <a:moveTo>
                    <a:pt x="1" y="1"/>
                  </a:moveTo>
                  <a:cubicBezTo>
                    <a:pt x="0" y="2"/>
                    <a:pt x="0" y="2"/>
                    <a:pt x="0" y="3"/>
                  </a:cubicBezTo>
                  <a:cubicBezTo>
                    <a:pt x="1" y="4"/>
                    <a:pt x="1" y="4"/>
                    <a:pt x="2" y="3"/>
                  </a:cubicBezTo>
                  <a:cubicBezTo>
                    <a:pt x="2" y="3"/>
                    <a:pt x="3"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89" name="Freeform 888">
              <a:extLst>
                <a:ext uri="{FF2B5EF4-FFF2-40B4-BE49-F238E27FC236}">
                  <a16:creationId xmlns="" xmlns:a16="http://schemas.microsoft.com/office/drawing/2014/main" id="{0665E57E-2E12-4C64-BC85-E2529738A939}"/>
                </a:ext>
              </a:extLst>
            </p:cNvPr>
            <p:cNvSpPr>
              <a:spLocks/>
            </p:cNvSpPr>
            <p:nvPr/>
          </p:nvSpPr>
          <p:spPr bwMode="auto">
            <a:xfrm>
              <a:off x="3312747" y="2629200"/>
              <a:ext cx="2222" cy="2222"/>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0" y="1"/>
                    <a:pt x="0" y="2"/>
                    <a:pt x="2" y="1"/>
                  </a:cubicBezTo>
                  <a:cubicBezTo>
                    <a:pt x="2" y="1"/>
                    <a:pt x="1" y="0"/>
                    <a:pt x="0"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0" name="Freeform 889">
              <a:extLst>
                <a:ext uri="{FF2B5EF4-FFF2-40B4-BE49-F238E27FC236}">
                  <a16:creationId xmlns="" xmlns:a16="http://schemas.microsoft.com/office/drawing/2014/main" id="{821400A8-DE08-49CA-B329-891425EAEFD9}"/>
                </a:ext>
              </a:extLst>
            </p:cNvPr>
            <p:cNvSpPr>
              <a:spLocks/>
            </p:cNvSpPr>
            <p:nvPr/>
          </p:nvSpPr>
          <p:spPr bwMode="auto">
            <a:xfrm>
              <a:off x="3328301" y="2606980"/>
              <a:ext cx="3333" cy="4444"/>
            </a:xfrm>
            <a:custGeom>
              <a:avLst/>
              <a:gdLst>
                <a:gd name="T0" fmla="*/ 1 w 4"/>
                <a:gd name="T1" fmla="*/ 3 h 4"/>
                <a:gd name="T2" fmla="*/ 2 w 4"/>
                <a:gd name="T3" fmla="*/ 4 h 4"/>
                <a:gd name="T4" fmla="*/ 3 w 4"/>
                <a:gd name="T5" fmla="*/ 3 h 4"/>
                <a:gd name="T6" fmla="*/ 1 w 4"/>
                <a:gd name="T7" fmla="*/ 3 h 4"/>
              </a:gdLst>
              <a:ahLst/>
              <a:cxnLst>
                <a:cxn ang="0">
                  <a:pos x="T0" y="T1"/>
                </a:cxn>
                <a:cxn ang="0">
                  <a:pos x="T2" y="T3"/>
                </a:cxn>
                <a:cxn ang="0">
                  <a:pos x="T4" y="T5"/>
                </a:cxn>
                <a:cxn ang="0">
                  <a:pos x="T6" y="T7"/>
                </a:cxn>
              </a:cxnLst>
              <a:rect l="0" t="0" r="r" b="b"/>
              <a:pathLst>
                <a:path w="4" h="4">
                  <a:moveTo>
                    <a:pt x="1" y="3"/>
                  </a:moveTo>
                  <a:cubicBezTo>
                    <a:pt x="1" y="3"/>
                    <a:pt x="1" y="4"/>
                    <a:pt x="2" y="4"/>
                  </a:cubicBezTo>
                  <a:cubicBezTo>
                    <a:pt x="3" y="4"/>
                    <a:pt x="4" y="4"/>
                    <a:pt x="3" y="3"/>
                  </a:cubicBezTo>
                  <a:cubicBezTo>
                    <a:pt x="2" y="2"/>
                    <a:pt x="0" y="0"/>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1" name="Freeform 890">
              <a:extLst>
                <a:ext uri="{FF2B5EF4-FFF2-40B4-BE49-F238E27FC236}">
                  <a16:creationId xmlns="" xmlns:a16="http://schemas.microsoft.com/office/drawing/2014/main" id="{45ACD399-252C-408F-967D-8033590E6556}"/>
                </a:ext>
              </a:extLst>
            </p:cNvPr>
            <p:cNvSpPr>
              <a:spLocks/>
            </p:cNvSpPr>
            <p:nvPr/>
          </p:nvSpPr>
          <p:spPr bwMode="auto">
            <a:xfrm>
              <a:off x="3330523" y="2624756"/>
              <a:ext cx="5555" cy="7777"/>
            </a:xfrm>
            <a:custGeom>
              <a:avLst/>
              <a:gdLst>
                <a:gd name="T0" fmla="*/ 2 w 5"/>
                <a:gd name="T1" fmla="*/ 3 h 7"/>
                <a:gd name="T2" fmla="*/ 4 w 5"/>
                <a:gd name="T3" fmla="*/ 5 h 7"/>
                <a:gd name="T4" fmla="*/ 3 w 5"/>
                <a:gd name="T5" fmla="*/ 2 h 7"/>
                <a:gd name="T6" fmla="*/ 2 w 5"/>
                <a:gd name="T7" fmla="*/ 3 h 7"/>
              </a:gdLst>
              <a:ahLst/>
              <a:cxnLst>
                <a:cxn ang="0">
                  <a:pos x="T0" y="T1"/>
                </a:cxn>
                <a:cxn ang="0">
                  <a:pos x="T2" y="T3"/>
                </a:cxn>
                <a:cxn ang="0">
                  <a:pos x="T4" y="T5"/>
                </a:cxn>
                <a:cxn ang="0">
                  <a:pos x="T6" y="T7"/>
                </a:cxn>
              </a:cxnLst>
              <a:rect l="0" t="0" r="r" b="b"/>
              <a:pathLst>
                <a:path w="5" h="7">
                  <a:moveTo>
                    <a:pt x="2" y="3"/>
                  </a:moveTo>
                  <a:cubicBezTo>
                    <a:pt x="2" y="3"/>
                    <a:pt x="5" y="7"/>
                    <a:pt x="4" y="5"/>
                  </a:cubicBezTo>
                  <a:cubicBezTo>
                    <a:pt x="4" y="2"/>
                    <a:pt x="4" y="3"/>
                    <a:pt x="3" y="2"/>
                  </a:cubicBezTo>
                  <a:cubicBezTo>
                    <a:pt x="2" y="1"/>
                    <a:pt x="0" y="0"/>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2" name="Freeform 891">
              <a:extLst>
                <a:ext uri="{FF2B5EF4-FFF2-40B4-BE49-F238E27FC236}">
                  <a16:creationId xmlns="" xmlns:a16="http://schemas.microsoft.com/office/drawing/2014/main" id="{49AEA529-9E63-46A3-BABB-D5373FE16572}"/>
                </a:ext>
              </a:extLst>
            </p:cNvPr>
            <p:cNvSpPr>
              <a:spLocks/>
            </p:cNvSpPr>
            <p:nvPr/>
          </p:nvSpPr>
          <p:spPr bwMode="auto">
            <a:xfrm>
              <a:off x="3334967" y="2630311"/>
              <a:ext cx="6666" cy="4444"/>
            </a:xfrm>
            <a:custGeom>
              <a:avLst/>
              <a:gdLst>
                <a:gd name="T0" fmla="*/ 3 w 6"/>
                <a:gd name="T1" fmla="*/ 2 h 4"/>
                <a:gd name="T2" fmla="*/ 4 w 6"/>
                <a:gd name="T3" fmla="*/ 2 h 4"/>
                <a:gd name="T4" fmla="*/ 3 w 6"/>
                <a:gd name="T5" fmla="*/ 2 h 4"/>
              </a:gdLst>
              <a:ahLst/>
              <a:cxnLst>
                <a:cxn ang="0">
                  <a:pos x="T0" y="T1"/>
                </a:cxn>
                <a:cxn ang="0">
                  <a:pos x="T2" y="T3"/>
                </a:cxn>
                <a:cxn ang="0">
                  <a:pos x="T4" y="T5"/>
                </a:cxn>
              </a:cxnLst>
              <a:rect l="0" t="0" r="r" b="b"/>
              <a:pathLst>
                <a:path w="6" h="4">
                  <a:moveTo>
                    <a:pt x="3" y="2"/>
                  </a:moveTo>
                  <a:cubicBezTo>
                    <a:pt x="3" y="2"/>
                    <a:pt x="6" y="4"/>
                    <a:pt x="4" y="2"/>
                  </a:cubicBezTo>
                  <a:cubicBezTo>
                    <a:pt x="3" y="0"/>
                    <a:pt x="0" y="0"/>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3" name="Freeform 892">
              <a:extLst>
                <a:ext uri="{FF2B5EF4-FFF2-40B4-BE49-F238E27FC236}">
                  <a16:creationId xmlns="" xmlns:a16="http://schemas.microsoft.com/office/drawing/2014/main" id="{4908A767-FE61-41F2-B8FA-979332752468}"/>
                </a:ext>
              </a:extLst>
            </p:cNvPr>
            <p:cNvSpPr>
              <a:spLocks/>
            </p:cNvSpPr>
            <p:nvPr/>
          </p:nvSpPr>
          <p:spPr bwMode="auto">
            <a:xfrm>
              <a:off x="3329412" y="2573650"/>
              <a:ext cx="4444" cy="5555"/>
            </a:xfrm>
            <a:custGeom>
              <a:avLst/>
              <a:gdLst>
                <a:gd name="T0" fmla="*/ 3 w 5"/>
                <a:gd name="T1" fmla="*/ 1 h 5"/>
                <a:gd name="T2" fmla="*/ 1 w 5"/>
                <a:gd name="T3" fmla="*/ 2 h 5"/>
                <a:gd name="T4" fmla="*/ 3 w 5"/>
                <a:gd name="T5" fmla="*/ 4 h 5"/>
                <a:gd name="T6" fmla="*/ 3 w 5"/>
                <a:gd name="T7" fmla="*/ 1 h 5"/>
              </a:gdLst>
              <a:ahLst/>
              <a:cxnLst>
                <a:cxn ang="0">
                  <a:pos x="T0" y="T1"/>
                </a:cxn>
                <a:cxn ang="0">
                  <a:pos x="T2" y="T3"/>
                </a:cxn>
                <a:cxn ang="0">
                  <a:pos x="T4" y="T5"/>
                </a:cxn>
                <a:cxn ang="0">
                  <a:pos x="T6" y="T7"/>
                </a:cxn>
              </a:cxnLst>
              <a:rect l="0" t="0" r="r" b="b"/>
              <a:pathLst>
                <a:path w="5" h="5">
                  <a:moveTo>
                    <a:pt x="3" y="1"/>
                  </a:moveTo>
                  <a:cubicBezTo>
                    <a:pt x="1" y="0"/>
                    <a:pt x="0" y="1"/>
                    <a:pt x="1" y="2"/>
                  </a:cubicBezTo>
                  <a:cubicBezTo>
                    <a:pt x="2" y="4"/>
                    <a:pt x="2" y="5"/>
                    <a:pt x="3" y="4"/>
                  </a:cubicBezTo>
                  <a:cubicBezTo>
                    <a:pt x="3" y="4"/>
                    <a:pt x="5" y="1"/>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4" name="Freeform 893">
              <a:extLst>
                <a:ext uri="{FF2B5EF4-FFF2-40B4-BE49-F238E27FC236}">
                  <a16:creationId xmlns="" xmlns:a16="http://schemas.microsoft.com/office/drawing/2014/main" id="{EBE41BA7-E85E-4419-9AFD-53415884075A}"/>
                </a:ext>
              </a:extLst>
            </p:cNvPr>
            <p:cNvSpPr>
              <a:spLocks/>
            </p:cNvSpPr>
            <p:nvPr/>
          </p:nvSpPr>
          <p:spPr bwMode="auto">
            <a:xfrm>
              <a:off x="3349410" y="2613646"/>
              <a:ext cx="5555" cy="9999"/>
            </a:xfrm>
            <a:custGeom>
              <a:avLst/>
              <a:gdLst>
                <a:gd name="T0" fmla="*/ 3 w 5"/>
                <a:gd name="T1" fmla="*/ 1 h 10"/>
                <a:gd name="T2" fmla="*/ 0 w 5"/>
                <a:gd name="T3" fmla="*/ 2 h 10"/>
                <a:gd name="T4" fmla="*/ 1 w 5"/>
                <a:gd name="T5" fmla="*/ 7 h 10"/>
                <a:gd name="T6" fmla="*/ 3 w 5"/>
                <a:gd name="T7" fmla="*/ 8 h 10"/>
                <a:gd name="T8" fmla="*/ 4 w 5"/>
                <a:gd name="T9" fmla="*/ 4 h 10"/>
                <a:gd name="T10" fmla="*/ 3 w 5"/>
                <a:gd name="T11" fmla="*/ 1 h 10"/>
              </a:gdLst>
              <a:ahLst/>
              <a:cxnLst>
                <a:cxn ang="0">
                  <a:pos x="T0" y="T1"/>
                </a:cxn>
                <a:cxn ang="0">
                  <a:pos x="T2" y="T3"/>
                </a:cxn>
                <a:cxn ang="0">
                  <a:pos x="T4" y="T5"/>
                </a:cxn>
                <a:cxn ang="0">
                  <a:pos x="T6" y="T7"/>
                </a:cxn>
                <a:cxn ang="0">
                  <a:pos x="T8" y="T9"/>
                </a:cxn>
                <a:cxn ang="0">
                  <a:pos x="T10" y="T11"/>
                </a:cxn>
              </a:cxnLst>
              <a:rect l="0" t="0" r="r" b="b"/>
              <a:pathLst>
                <a:path w="5" h="10">
                  <a:moveTo>
                    <a:pt x="3" y="1"/>
                  </a:moveTo>
                  <a:cubicBezTo>
                    <a:pt x="2" y="1"/>
                    <a:pt x="0" y="0"/>
                    <a:pt x="0" y="2"/>
                  </a:cubicBezTo>
                  <a:cubicBezTo>
                    <a:pt x="0" y="4"/>
                    <a:pt x="0" y="6"/>
                    <a:pt x="1" y="7"/>
                  </a:cubicBezTo>
                  <a:cubicBezTo>
                    <a:pt x="1" y="7"/>
                    <a:pt x="2" y="10"/>
                    <a:pt x="3" y="8"/>
                  </a:cubicBezTo>
                  <a:cubicBezTo>
                    <a:pt x="4" y="7"/>
                    <a:pt x="4" y="5"/>
                    <a:pt x="4" y="4"/>
                  </a:cubicBezTo>
                  <a:cubicBezTo>
                    <a:pt x="4" y="3"/>
                    <a:pt x="5" y="2"/>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5" name="Freeform 894">
              <a:extLst>
                <a:ext uri="{FF2B5EF4-FFF2-40B4-BE49-F238E27FC236}">
                  <a16:creationId xmlns="" xmlns:a16="http://schemas.microsoft.com/office/drawing/2014/main" id="{48BB7497-3CD1-4937-BC49-3CAA1C6A62EB}"/>
                </a:ext>
              </a:extLst>
            </p:cNvPr>
            <p:cNvSpPr>
              <a:spLocks/>
            </p:cNvSpPr>
            <p:nvPr/>
          </p:nvSpPr>
          <p:spPr bwMode="auto">
            <a:xfrm>
              <a:off x="3347188" y="2600314"/>
              <a:ext cx="15554" cy="8888"/>
            </a:xfrm>
            <a:custGeom>
              <a:avLst/>
              <a:gdLst>
                <a:gd name="T0" fmla="*/ 12 w 15"/>
                <a:gd name="T1" fmla="*/ 5 h 9"/>
                <a:gd name="T2" fmla="*/ 12 w 15"/>
                <a:gd name="T3" fmla="*/ 4 h 9"/>
                <a:gd name="T4" fmla="*/ 10 w 15"/>
                <a:gd name="T5" fmla="*/ 2 h 9"/>
                <a:gd name="T6" fmla="*/ 6 w 15"/>
                <a:gd name="T7" fmla="*/ 1 h 9"/>
                <a:gd name="T8" fmla="*/ 4 w 15"/>
                <a:gd name="T9" fmla="*/ 3 h 9"/>
                <a:gd name="T10" fmla="*/ 7 w 15"/>
                <a:gd name="T11" fmla="*/ 4 h 9"/>
                <a:gd name="T12" fmla="*/ 9 w 15"/>
                <a:gd name="T13" fmla="*/ 7 h 9"/>
                <a:gd name="T14" fmla="*/ 11 w 15"/>
                <a:gd name="T15" fmla="*/ 7 h 9"/>
                <a:gd name="T16" fmla="*/ 12 w 15"/>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
                  <a:moveTo>
                    <a:pt x="12" y="5"/>
                  </a:moveTo>
                  <a:cubicBezTo>
                    <a:pt x="13" y="7"/>
                    <a:pt x="15" y="7"/>
                    <a:pt x="12" y="4"/>
                  </a:cubicBezTo>
                  <a:cubicBezTo>
                    <a:pt x="10" y="2"/>
                    <a:pt x="10" y="3"/>
                    <a:pt x="10" y="2"/>
                  </a:cubicBezTo>
                  <a:cubicBezTo>
                    <a:pt x="10" y="0"/>
                    <a:pt x="9" y="0"/>
                    <a:pt x="6" y="1"/>
                  </a:cubicBezTo>
                  <a:cubicBezTo>
                    <a:pt x="4" y="2"/>
                    <a:pt x="0" y="2"/>
                    <a:pt x="4" y="3"/>
                  </a:cubicBezTo>
                  <a:cubicBezTo>
                    <a:pt x="8" y="4"/>
                    <a:pt x="8" y="4"/>
                    <a:pt x="7" y="4"/>
                  </a:cubicBezTo>
                  <a:cubicBezTo>
                    <a:pt x="6" y="5"/>
                    <a:pt x="5" y="6"/>
                    <a:pt x="9" y="7"/>
                  </a:cubicBezTo>
                  <a:cubicBezTo>
                    <a:pt x="9" y="7"/>
                    <a:pt x="12" y="9"/>
                    <a:pt x="11" y="7"/>
                  </a:cubicBezTo>
                  <a:cubicBezTo>
                    <a:pt x="10" y="5"/>
                    <a:pt x="10" y="4"/>
                    <a:pt x="12"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6" name="Freeform 895">
              <a:extLst>
                <a:ext uri="{FF2B5EF4-FFF2-40B4-BE49-F238E27FC236}">
                  <a16:creationId xmlns="" xmlns:a16="http://schemas.microsoft.com/office/drawing/2014/main" id="{8E9E9393-6BAA-4C88-A0E1-CB15B04E7B1E}"/>
                </a:ext>
              </a:extLst>
            </p:cNvPr>
            <p:cNvSpPr>
              <a:spLocks/>
            </p:cNvSpPr>
            <p:nvPr/>
          </p:nvSpPr>
          <p:spPr bwMode="auto">
            <a:xfrm>
              <a:off x="3337189" y="2588092"/>
              <a:ext cx="7777" cy="4444"/>
            </a:xfrm>
            <a:custGeom>
              <a:avLst/>
              <a:gdLst>
                <a:gd name="T0" fmla="*/ 5 w 7"/>
                <a:gd name="T1" fmla="*/ 1 h 5"/>
                <a:gd name="T2" fmla="*/ 3 w 7"/>
                <a:gd name="T3" fmla="*/ 2 h 5"/>
                <a:gd name="T4" fmla="*/ 1 w 7"/>
                <a:gd name="T5" fmla="*/ 2 h 5"/>
                <a:gd name="T6" fmla="*/ 0 w 7"/>
                <a:gd name="T7" fmla="*/ 3 h 5"/>
                <a:gd name="T8" fmla="*/ 1 w 7"/>
                <a:gd name="T9" fmla="*/ 4 h 5"/>
                <a:gd name="T10" fmla="*/ 4 w 7"/>
                <a:gd name="T11" fmla="*/ 4 h 5"/>
                <a:gd name="T12" fmla="*/ 5 w 7"/>
                <a:gd name="T13" fmla="*/ 3 h 5"/>
                <a:gd name="T14" fmla="*/ 5 w 7"/>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5" y="1"/>
                  </a:moveTo>
                  <a:cubicBezTo>
                    <a:pt x="4" y="2"/>
                    <a:pt x="4" y="3"/>
                    <a:pt x="3" y="2"/>
                  </a:cubicBezTo>
                  <a:cubicBezTo>
                    <a:pt x="3" y="1"/>
                    <a:pt x="2" y="2"/>
                    <a:pt x="1" y="2"/>
                  </a:cubicBezTo>
                  <a:cubicBezTo>
                    <a:pt x="0" y="2"/>
                    <a:pt x="0" y="2"/>
                    <a:pt x="0" y="3"/>
                  </a:cubicBezTo>
                  <a:cubicBezTo>
                    <a:pt x="0" y="4"/>
                    <a:pt x="0" y="4"/>
                    <a:pt x="1" y="4"/>
                  </a:cubicBezTo>
                  <a:cubicBezTo>
                    <a:pt x="2" y="3"/>
                    <a:pt x="3" y="3"/>
                    <a:pt x="4" y="4"/>
                  </a:cubicBezTo>
                  <a:cubicBezTo>
                    <a:pt x="4" y="4"/>
                    <a:pt x="4" y="5"/>
                    <a:pt x="5" y="3"/>
                  </a:cubicBezTo>
                  <a:cubicBezTo>
                    <a:pt x="5" y="3"/>
                    <a:pt x="7" y="0"/>
                    <a:pt x="5"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7" name="Freeform 896">
              <a:extLst>
                <a:ext uri="{FF2B5EF4-FFF2-40B4-BE49-F238E27FC236}">
                  <a16:creationId xmlns="" xmlns:a16="http://schemas.microsoft.com/office/drawing/2014/main" id="{5C122FC5-A643-4D3D-AC2F-DD2EA146F313}"/>
                </a:ext>
              </a:extLst>
            </p:cNvPr>
            <p:cNvSpPr>
              <a:spLocks/>
            </p:cNvSpPr>
            <p:nvPr/>
          </p:nvSpPr>
          <p:spPr bwMode="auto">
            <a:xfrm>
              <a:off x="3342744" y="2580316"/>
              <a:ext cx="4444" cy="1111"/>
            </a:xfrm>
            <a:custGeom>
              <a:avLst/>
              <a:gdLst>
                <a:gd name="T0" fmla="*/ 4 w 5"/>
                <a:gd name="T1" fmla="*/ 1 h 1"/>
                <a:gd name="T2" fmla="*/ 3 w 5"/>
                <a:gd name="T3" fmla="*/ 1 h 1"/>
                <a:gd name="T4" fmla="*/ 4 w 5"/>
                <a:gd name="T5" fmla="*/ 1 h 1"/>
              </a:gdLst>
              <a:ahLst/>
              <a:cxnLst>
                <a:cxn ang="0">
                  <a:pos x="T0" y="T1"/>
                </a:cxn>
                <a:cxn ang="0">
                  <a:pos x="T2" y="T3"/>
                </a:cxn>
                <a:cxn ang="0">
                  <a:pos x="T4" y="T5"/>
                </a:cxn>
              </a:cxnLst>
              <a:rect l="0" t="0" r="r" b="b"/>
              <a:pathLst>
                <a:path w="5" h="1">
                  <a:moveTo>
                    <a:pt x="4" y="1"/>
                  </a:moveTo>
                  <a:cubicBezTo>
                    <a:pt x="3" y="0"/>
                    <a:pt x="0" y="0"/>
                    <a:pt x="3" y="1"/>
                  </a:cubicBezTo>
                  <a:cubicBezTo>
                    <a:pt x="3" y="1"/>
                    <a:pt x="5" y="1"/>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8" name="Freeform 897">
              <a:extLst>
                <a:ext uri="{FF2B5EF4-FFF2-40B4-BE49-F238E27FC236}">
                  <a16:creationId xmlns="" xmlns:a16="http://schemas.microsoft.com/office/drawing/2014/main" id="{FD7F3AAD-A632-48D3-86D1-824497F3F520}"/>
                </a:ext>
              </a:extLst>
            </p:cNvPr>
            <p:cNvSpPr>
              <a:spLocks/>
            </p:cNvSpPr>
            <p:nvPr/>
          </p:nvSpPr>
          <p:spPr bwMode="auto">
            <a:xfrm>
              <a:off x="3366075" y="2644754"/>
              <a:ext cx="8888" cy="3333"/>
            </a:xfrm>
            <a:custGeom>
              <a:avLst/>
              <a:gdLst>
                <a:gd name="T0" fmla="*/ 5 w 8"/>
                <a:gd name="T1" fmla="*/ 0 h 3"/>
                <a:gd name="T2" fmla="*/ 3 w 8"/>
                <a:gd name="T3" fmla="*/ 2 h 3"/>
                <a:gd name="T4" fmla="*/ 5 w 8"/>
                <a:gd name="T5" fmla="*/ 0 h 3"/>
              </a:gdLst>
              <a:ahLst/>
              <a:cxnLst>
                <a:cxn ang="0">
                  <a:pos x="T0" y="T1"/>
                </a:cxn>
                <a:cxn ang="0">
                  <a:pos x="T2" y="T3"/>
                </a:cxn>
                <a:cxn ang="0">
                  <a:pos x="T4" y="T5"/>
                </a:cxn>
              </a:cxnLst>
              <a:rect l="0" t="0" r="r" b="b"/>
              <a:pathLst>
                <a:path w="8" h="3">
                  <a:moveTo>
                    <a:pt x="5" y="0"/>
                  </a:moveTo>
                  <a:cubicBezTo>
                    <a:pt x="2" y="1"/>
                    <a:pt x="0" y="3"/>
                    <a:pt x="3" y="2"/>
                  </a:cubicBezTo>
                  <a:cubicBezTo>
                    <a:pt x="3" y="2"/>
                    <a:pt x="8" y="0"/>
                    <a:pt x="5"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899" name="Freeform 898">
              <a:extLst>
                <a:ext uri="{FF2B5EF4-FFF2-40B4-BE49-F238E27FC236}">
                  <a16:creationId xmlns="" xmlns:a16="http://schemas.microsoft.com/office/drawing/2014/main" id="{8A6E5FF6-4430-4156-976E-319167FC0E12}"/>
                </a:ext>
              </a:extLst>
            </p:cNvPr>
            <p:cNvSpPr>
              <a:spLocks/>
            </p:cNvSpPr>
            <p:nvPr/>
          </p:nvSpPr>
          <p:spPr bwMode="auto">
            <a:xfrm>
              <a:off x="3364964" y="2641421"/>
              <a:ext cx="2222" cy="222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2"/>
                    <a:pt x="2" y="0"/>
                    <a:pt x="0" y="0"/>
                  </a:cubicBezTo>
                  <a:cubicBezTo>
                    <a:pt x="0" y="0"/>
                    <a:pt x="1" y="1"/>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0" name="Freeform 899">
              <a:extLst>
                <a:ext uri="{FF2B5EF4-FFF2-40B4-BE49-F238E27FC236}">
                  <a16:creationId xmlns="" xmlns:a16="http://schemas.microsoft.com/office/drawing/2014/main" id="{F7EA5908-CF30-401A-AE2A-195F65BFA5A1}"/>
                </a:ext>
              </a:extLst>
            </p:cNvPr>
            <p:cNvSpPr>
              <a:spLocks/>
            </p:cNvSpPr>
            <p:nvPr/>
          </p:nvSpPr>
          <p:spPr bwMode="auto">
            <a:xfrm>
              <a:off x="3359409" y="2628089"/>
              <a:ext cx="11110" cy="4444"/>
            </a:xfrm>
            <a:custGeom>
              <a:avLst/>
              <a:gdLst>
                <a:gd name="T0" fmla="*/ 9 w 11"/>
                <a:gd name="T1" fmla="*/ 1 h 4"/>
                <a:gd name="T2" fmla="*/ 4 w 11"/>
                <a:gd name="T3" fmla="*/ 2 h 4"/>
                <a:gd name="T4" fmla="*/ 6 w 11"/>
                <a:gd name="T5" fmla="*/ 3 h 4"/>
                <a:gd name="T6" fmla="*/ 9 w 11"/>
                <a:gd name="T7" fmla="*/ 1 h 4"/>
              </a:gdLst>
              <a:ahLst/>
              <a:cxnLst>
                <a:cxn ang="0">
                  <a:pos x="T0" y="T1"/>
                </a:cxn>
                <a:cxn ang="0">
                  <a:pos x="T2" y="T3"/>
                </a:cxn>
                <a:cxn ang="0">
                  <a:pos x="T4" y="T5"/>
                </a:cxn>
                <a:cxn ang="0">
                  <a:pos x="T6" y="T7"/>
                </a:cxn>
              </a:cxnLst>
              <a:rect l="0" t="0" r="r" b="b"/>
              <a:pathLst>
                <a:path w="11" h="4">
                  <a:moveTo>
                    <a:pt x="9" y="1"/>
                  </a:moveTo>
                  <a:cubicBezTo>
                    <a:pt x="6" y="1"/>
                    <a:pt x="0" y="0"/>
                    <a:pt x="4" y="2"/>
                  </a:cubicBezTo>
                  <a:cubicBezTo>
                    <a:pt x="4" y="2"/>
                    <a:pt x="5" y="4"/>
                    <a:pt x="6" y="3"/>
                  </a:cubicBezTo>
                  <a:cubicBezTo>
                    <a:pt x="8" y="3"/>
                    <a:pt x="11" y="2"/>
                    <a:pt x="9"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1" name="Freeform 900">
              <a:extLst>
                <a:ext uri="{FF2B5EF4-FFF2-40B4-BE49-F238E27FC236}">
                  <a16:creationId xmlns="" xmlns:a16="http://schemas.microsoft.com/office/drawing/2014/main" id="{08F76BE3-DAEC-481D-B421-702624779062}"/>
                </a:ext>
              </a:extLst>
            </p:cNvPr>
            <p:cNvSpPr>
              <a:spLocks/>
            </p:cNvSpPr>
            <p:nvPr/>
          </p:nvSpPr>
          <p:spPr bwMode="auto">
            <a:xfrm>
              <a:off x="3350521" y="2630311"/>
              <a:ext cx="8888" cy="4444"/>
            </a:xfrm>
            <a:custGeom>
              <a:avLst/>
              <a:gdLst>
                <a:gd name="T0" fmla="*/ 4 w 8"/>
                <a:gd name="T1" fmla="*/ 3 h 4"/>
                <a:gd name="T2" fmla="*/ 4 w 8"/>
                <a:gd name="T3" fmla="*/ 2 h 4"/>
                <a:gd name="T4" fmla="*/ 4 w 8"/>
                <a:gd name="T5" fmla="*/ 3 h 4"/>
              </a:gdLst>
              <a:ahLst/>
              <a:cxnLst>
                <a:cxn ang="0">
                  <a:pos x="T0" y="T1"/>
                </a:cxn>
                <a:cxn ang="0">
                  <a:pos x="T2" y="T3"/>
                </a:cxn>
                <a:cxn ang="0">
                  <a:pos x="T4" y="T5"/>
                </a:cxn>
              </a:cxnLst>
              <a:rect l="0" t="0" r="r" b="b"/>
              <a:pathLst>
                <a:path w="8" h="4">
                  <a:moveTo>
                    <a:pt x="4" y="3"/>
                  </a:moveTo>
                  <a:cubicBezTo>
                    <a:pt x="4" y="3"/>
                    <a:pt x="8" y="0"/>
                    <a:pt x="4" y="2"/>
                  </a:cubicBezTo>
                  <a:cubicBezTo>
                    <a:pt x="1" y="4"/>
                    <a:pt x="0" y="4"/>
                    <a:pt x="4"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2" name="Freeform 901">
              <a:extLst>
                <a:ext uri="{FF2B5EF4-FFF2-40B4-BE49-F238E27FC236}">
                  <a16:creationId xmlns="" xmlns:a16="http://schemas.microsoft.com/office/drawing/2014/main" id="{DB4C1ADC-C5F2-4C38-8DD4-337D6FC5134A}"/>
                </a:ext>
              </a:extLst>
            </p:cNvPr>
            <p:cNvSpPr>
              <a:spLocks/>
            </p:cNvSpPr>
            <p:nvPr/>
          </p:nvSpPr>
          <p:spPr bwMode="auto">
            <a:xfrm>
              <a:off x="3259418" y="2558095"/>
              <a:ext cx="102213" cy="95547"/>
            </a:xfrm>
            <a:custGeom>
              <a:avLst/>
              <a:gdLst>
                <a:gd name="T0" fmla="*/ 94 w 98"/>
                <a:gd name="T1" fmla="*/ 11 h 93"/>
                <a:gd name="T2" fmla="*/ 98 w 98"/>
                <a:gd name="T3" fmla="*/ 5 h 93"/>
                <a:gd name="T4" fmla="*/ 94 w 98"/>
                <a:gd name="T5" fmla="*/ 0 h 93"/>
                <a:gd name="T6" fmla="*/ 91 w 98"/>
                <a:gd name="T7" fmla="*/ 3 h 93"/>
                <a:gd name="T8" fmla="*/ 77 w 98"/>
                <a:gd name="T9" fmla="*/ 8 h 93"/>
                <a:gd name="T10" fmla="*/ 70 w 98"/>
                <a:gd name="T11" fmla="*/ 6 h 93"/>
                <a:gd name="T12" fmla="*/ 50 w 98"/>
                <a:gd name="T13" fmla="*/ 6 h 93"/>
                <a:gd name="T14" fmla="*/ 40 w 98"/>
                <a:gd name="T15" fmla="*/ 8 h 93"/>
                <a:gd name="T16" fmla="*/ 34 w 98"/>
                <a:gd name="T17" fmla="*/ 10 h 93"/>
                <a:gd name="T18" fmla="*/ 27 w 98"/>
                <a:gd name="T19" fmla="*/ 13 h 93"/>
                <a:gd name="T20" fmla="*/ 14 w 98"/>
                <a:gd name="T21" fmla="*/ 16 h 93"/>
                <a:gd name="T22" fmla="*/ 12 w 98"/>
                <a:gd name="T23" fmla="*/ 22 h 93"/>
                <a:gd name="T24" fmla="*/ 9 w 98"/>
                <a:gd name="T25" fmla="*/ 28 h 93"/>
                <a:gd name="T26" fmla="*/ 5 w 98"/>
                <a:gd name="T27" fmla="*/ 32 h 93"/>
                <a:gd name="T28" fmla="*/ 0 w 98"/>
                <a:gd name="T29" fmla="*/ 36 h 93"/>
                <a:gd name="T30" fmla="*/ 11 w 98"/>
                <a:gd name="T31" fmla="*/ 48 h 93"/>
                <a:gd name="T32" fmla="*/ 15 w 98"/>
                <a:gd name="T33" fmla="*/ 50 h 93"/>
                <a:gd name="T34" fmla="*/ 11 w 98"/>
                <a:gd name="T35" fmla="*/ 50 h 93"/>
                <a:gd name="T36" fmla="*/ 16 w 98"/>
                <a:gd name="T37" fmla="*/ 57 h 93"/>
                <a:gd name="T38" fmla="*/ 24 w 98"/>
                <a:gd name="T39" fmla="*/ 60 h 93"/>
                <a:gd name="T40" fmla="*/ 44 w 98"/>
                <a:gd name="T41" fmla="*/ 61 h 93"/>
                <a:gd name="T42" fmla="*/ 30 w 98"/>
                <a:gd name="T43" fmla="*/ 60 h 93"/>
                <a:gd name="T44" fmla="*/ 17 w 98"/>
                <a:gd name="T45" fmla="*/ 69 h 93"/>
                <a:gd name="T46" fmla="*/ 25 w 98"/>
                <a:gd name="T47" fmla="*/ 85 h 93"/>
                <a:gd name="T48" fmla="*/ 36 w 98"/>
                <a:gd name="T49" fmla="*/ 91 h 93"/>
                <a:gd name="T50" fmla="*/ 39 w 98"/>
                <a:gd name="T51" fmla="*/ 86 h 93"/>
                <a:gd name="T52" fmla="*/ 41 w 98"/>
                <a:gd name="T53" fmla="*/ 75 h 93"/>
                <a:gd name="T54" fmla="*/ 51 w 98"/>
                <a:gd name="T55" fmla="*/ 76 h 93"/>
                <a:gd name="T56" fmla="*/ 47 w 98"/>
                <a:gd name="T57" fmla="*/ 71 h 93"/>
                <a:gd name="T58" fmla="*/ 51 w 98"/>
                <a:gd name="T59" fmla="*/ 65 h 93"/>
                <a:gd name="T60" fmla="*/ 56 w 98"/>
                <a:gd name="T61" fmla="*/ 68 h 93"/>
                <a:gd name="T62" fmla="*/ 59 w 98"/>
                <a:gd name="T63" fmla="*/ 71 h 93"/>
                <a:gd name="T64" fmla="*/ 59 w 98"/>
                <a:gd name="T65" fmla="*/ 61 h 93"/>
                <a:gd name="T66" fmla="*/ 39 w 98"/>
                <a:gd name="T67" fmla="*/ 51 h 93"/>
                <a:gd name="T68" fmla="*/ 44 w 98"/>
                <a:gd name="T69" fmla="*/ 46 h 93"/>
                <a:gd name="T70" fmla="*/ 47 w 98"/>
                <a:gd name="T71" fmla="*/ 44 h 93"/>
                <a:gd name="T72" fmla="*/ 49 w 98"/>
                <a:gd name="T73" fmla="*/ 44 h 93"/>
                <a:gd name="T74" fmla="*/ 41 w 98"/>
                <a:gd name="T75" fmla="*/ 20 h 93"/>
                <a:gd name="T76" fmla="*/ 46 w 98"/>
                <a:gd name="T77" fmla="*/ 25 h 93"/>
                <a:gd name="T78" fmla="*/ 51 w 98"/>
                <a:gd name="T79" fmla="*/ 31 h 93"/>
                <a:gd name="T80" fmla="*/ 50 w 98"/>
                <a:gd name="T81" fmla="*/ 28 h 93"/>
                <a:gd name="T82" fmla="*/ 57 w 98"/>
                <a:gd name="T83" fmla="*/ 31 h 93"/>
                <a:gd name="T84" fmla="*/ 59 w 98"/>
                <a:gd name="T85" fmla="*/ 25 h 93"/>
                <a:gd name="T86" fmla="*/ 58 w 98"/>
                <a:gd name="T87" fmla="*/ 16 h 93"/>
                <a:gd name="T88" fmla="*/ 79 w 98"/>
                <a:gd name="T89" fmla="*/ 14 h 93"/>
                <a:gd name="T90" fmla="*/ 91 w 98"/>
                <a:gd name="T91" fmla="*/ 1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3">
                  <a:moveTo>
                    <a:pt x="92" y="15"/>
                  </a:moveTo>
                  <a:cubicBezTo>
                    <a:pt x="92" y="15"/>
                    <a:pt x="94" y="13"/>
                    <a:pt x="94" y="13"/>
                  </a:cubicBezTo>
                  <a:cubicBezTo>
                    <a:pt x="94" y="13"/>
                    <a:pt x="94" y="12"/>
                    <a:pt x="94" y="11"/>
                  </a:cubicBezTo>
                  <a:cubicBezTo>
                    <a:pt x="94" y="11"/>
                    <a:pt x="93" y="9"/>
                    <a:pt x="95" y="8"/>
                  </a:cubicBezTo>
                  <a:cubicBezTo>
                    <a:pt x="96" y="7"/>
                    <a:pt x="96" y="7"/>
                    <a:pt x="97" y="6"/>
                  </a:cubicBezTo>
                  <a:cubicBezTo>
                    <a:pt x="98" y="6"/>
                    <a:pt x="98" y="5"/>
                    <a:pt x="98" y="5"/>
                  </a:cubicBezTo>
                  <a:cubicBezTo>
                    <a:pt x="98" y="4"/>
                    <a:pt x="97" y="2"/>
                    <a:pt x="96" y="1"/>
                  </a:cubicBezTo>
                  <a:cubicBezTo>
                    <a:pt x="95" y="1"/>
                    <a:pt x="95" y="0"/>
                    <a:pt x="94" y="0"/>
                  </a:cubicBezTo>
                  <a:cubicBezTo>
                    <a:pt x="94" y="0"/>
                    <a:pt x="94" y="0"/>
                    <a:pt x="94" y="0"/>
                  </a:cubicBezTo>
                  <a:cubicBezTo>
                    <a:pt x="93" y="0"/>
                    <a:pt x="90" y="0"/>
                    <a:pt x="90" y="0"/>
                  </a:cubicBezTo>
                  <a:cubicBezTo>
                    <a:pt x="90" y="1"/>
                    <a:pt x="90" y="1"/>
                    <a:pt x="90" y="2"/>
                  </a:cubicBezTo>
                  <a:cubicBezTo>
                    <a:pt x="91" y="2"/>
                    <a:pt x="91" y="2"/>
                    <a:pt x="91" y="3"/>
                  </a:cubicBezTo>
                  <a:cubicBezTo>
                    <a:pt x="91" y="4"/>
                    <a:pt x="92" y="7"/>
                    <a:pt x="89" y="7"/>
                  </a:cubicBezTo>
                  <a:cubicBezTo>
                    <a:pt x="87" y="8"/>
                    <a:pt x="79" y="8"/>
                    <a:pt x="79" y="8"/>
                  </a:cubicBezTo>
                  <a:cubicBezTo>
                    <a:pt x="78" y="8"/>
                    <a:pt x="77" y="8"/>
                    <a:pt x="77" y="8"/>
                  </a:cubicBezTo>
                  <a:cubicBezTo>
                    <a:pt x="77" y="8"/>
                    <a:pt x="76" y="7"/>
                    <a:pt x="76" y="7"/>
                  </a:cubicBezTo>
                  <a:cubicBezTo>
                    <a:pt x="75" y="7"/>
                    <a:pt x="72" y="7"/>
                    <a:pt x="72" y="7"/>
                  </a:cubicBezTo>
                  <a:cubicBezTo>
                    <a:pt x="72" y="7"/>
                    <a:pt x="71" y="6"/>
                    <a:pt x="70" y="6"/>
                  </a:cubicBezTo>
                  <a:cubicBezTo>
                    <a:pt x="70" y="5"/>
                    <a:pt x="67" y="2"/>
                    <a:pt x="64" y="3"/>
                  </a:cubicBezTo>
                  <a:cubicBezTo>
                    <a:pt x="61" y="3"/>
                    <a:pt x="56" y="5"/>
                    <a:pt x="54" y="6"/>
                  </a:cubicBezTo>
                  <a:cubicBezTo>
                    <a:pt x="53" y="6"/>
                    <a:pt x="51" y="6"/>
                    <a:pt x="50" y="6"/>
                  </a:cubicBezTo>
                  <a:cubicBezTo>
                    <a:pt x="49" y="6"/>
                    <a:pt x="43" y="7"/>
                    <a:pt x="42" y="7"/>
                  </a:cubicBezTo>
                  <a:cubicBezTo>
                    <a:pt x="42" y="7"/>
                    <a:pt x="41" y="7"/>
                    <a:pt x="41" y="7"/>
                  </a:cubicBezTo>
                  <a:cubicBezTo>
                    <a:pt x="41" y="7"/>
                    <a:pt x="41" y="8"/>
                    <a:pt x="40" y="8"/>
                  </a:cubicBezTo>
                  <a:cubicBezTo>
                    <a:pt x="40" y="8"/>
                    <a:pt x="39" y="10"/>
                    <a:pt x="39" y="10"/>
                  </a:cubicBezTo>
                  <a:cubicBezTo>
                    <a:pt x="39" y="10"/>
                    <a:pt x="38" y="11"/>
                    <a:pt x="38" y="10"/>
                  </a:cubicBezTo>
                  <a:cubicBezTo>
                    <a:pt x="37" y="10"/>
                    <a:pt x="35" y="11"/>
                    <a:pt x="34" y="10"/>
                  </a:cubicBezTo>
                  <a:cubicBezTo>
                    <a:pt x="33" y="10"/>
                    <a:pt x="33" y="10"/>
                    <a:pt x="32" y="10"/>
                  </a:cubicBezTo>
                  <a:cubicBezTo>
                    <a:pt x="31" y="10"/>
                    <a:pt x="28" y="11"/>
                    <a:pt x="28" y="12"/>
                  </a:cubicBezTo>
                  <a:cubicBezTo>
                    <a:pt x="27" y="12"/>
                    <a:pt x="27" y="13"/>
                    <a:pt x="27" y="13"/>
                  </a:cubicBezTo>
                  <a:cubicBezTo>
                    <a:pt x="26" y="14"/>
                    <a:pt x="25" y="14"/>
                    <a:pt x="25" y="14"/>
                  </a:cubicBezTo>
                  <a:cubicBezTo>
                    <a:pt x="25" y="14"/>
                    <a:pt x="16" y="16"/>
                    <a:pt x="16" y="16"/>
                  </a:cubicBezTo>
                  <a:cubicBezTo>
                    <a:pt x="15" y="15"/>
                    <a:pt x="14" y="15"/>
                    <a:pt x="14" y="16"/>
                  </a:cubicBezTo>
                  <a:cubicBezTo>
                    <a:pt x="14" y="16"/>
                    <a:pt x="14" y="18"/>
                    <a:pt x="15" y="18"/>
                  </a:cubicBezTo>
                  <a:cubicBezTo>
                    <a:pt x="15" y="19"/>
                    <a:pt x="15" y="20"/>
                    <a:pt x="15" y="20"/>
                  </a:cubicBezTo>
                  <a:cubicBezTo>
                    <a:pt x="14" y="21"/>
                    <a:pt x="12" y="22"/>
                    <a:pt x="12" y="22"/>
                  </a:cubicBezTo>
                  <a:cubicBezTo>
                    <a:pt x="12" y="22"/>
                    <a:pt x="11" y="23"/>
                    <a:pt x="11" y="23"/>
                  </a:cubicBezTo>
                  <a:cubicBezTo>
                    <a:pt x="11" y="24"/>
                    <a:pt x="11" y="26"/>
                    <a:pt x="10" y="26"/>
                  </a:cubicBezTo>
                  <a:cubicBezTo>
                    <a:pt x="10" y="26"/>
                    <a:pt x="9" y="28"/>
                    <a:pt x="9" y="28"/>
                  </a:cubicBezTo>
                  <a:cubicBezTo>
                    <a:pt x="9" y="28"/>
                    <a:pt x="9" y="29"/>
                    <a:pt x="8" y="29"/>
                  </a:cubicBezTo>
                  <a:cubicBezTo>
                    <a:pt x="8" y="29"/>
                    <a:pt x="6" y="29"/>
                    <a:pt x="6" y="29"/>
                  </a:cubicBezTo>
                  <a:cubicBezTo>
                    <a:pt x="6" y="30"/>
                    <a:pt x="4" y="31"/>
                    <a:pt x="5" y="32"/>
                  </a:cubicBezTo>
                  <a:cubicBezTo>
                    <a:pt x="5" y="33"/>
                    <a:pt x="6" y="34"/>
                    <a:pt x="5" y="34"/>
                  </a:cubicBezTo>
                  <a:cubicBezTo>
                    <a:pt x="5" y="34"/>
                    <a:pt x="4" y="34"/>
                    <a:pt x="4" y="34"/>
                  </a:cubicBezTo>
                  <a:cubicBezTo>
                    <a:pt x="4" y="35"/>
                    <a:pt x="4" y="37"/>
                    <a:pt x="0" y="36"/>
                  </a:cubicBezTo>
                  <a:cubicBezTo>
                    <a:pt x="2" y="39"/>
                    <a:pt x="4" y="42"/>
                    <a:pt x="6" y="43"/>
                  </a:cubicBezTo>
                  <a:cubicBezTo>
                    <a:pt x="8" y="45"/>
                    <a:pt x="10" y="46"/>
                    <a:pt x="10" y="47"/>
                  </a:cubicBezTo>
                  <a:cubicBezTo>
                    <a:pt x="11" y="48"/>
                    <a:pt x="10" y="50"/>
                    <a:pt x="11" y="48"/>
                  </a:cubicBezTo>
                  <a:cubicBezTo>
                    <a:pt x="12" y="46"/>
                    <a:pt x="12" y="46"/>
                    <a:pt x="14" y="46"/>
                  </a:cubicBezTo>
                  <a:cubicBezTo>
                    <a:pt x="15" y="47"/>
                    <a:pt x="16" y="47"/>
                    <a:pt x="16" y="49"/>
                  </a:cubicBezTo>
                  <a:cubicBezTo>
                    <a:pt x="16" y="50"/>
                    <a:pt x="16" y="50"/>
                    <a:pt x="15" y="50"/>
                  </a:cubicBezTo>
                  <a:cubicBezTo>
                    <a:pt x="14" y="49"/>
                    <a:pt x="14" y="49"/>
                    <a:pt x="13" y="49"/>
                  </a:cubicBezTo>
                  <a:cubicBezTo>
                    <a:pt x="13" y="49"/>
                    <a:pt x="12" y="49"/>
                    <a:pt x="12" y="49"/>
                  </a:cubicBezTo>
                  <a:cubicBezTo>
                    <a:pt x="11" y="49"/>
                    <a:pt x="11" y="49"/>
                    <a:pt x="11" y="50"/>
                  </a:cubicBezTo>
                  <a:cubicBezTo>
                    <a:pt x="12" y="50"/>
                    <a:pt x="11" y="50"/>
                    <a:pt x="11" y="50"/>
                  </a:cubicBezTo>
                  <a:cubicBezTo>
                    <a:pt x="11" y="50"/>
                    <a:pt x="10" y="51"/>
                    <a:pt x="12" y="52"/>
                  </a:cubicBezTo>
                  <a:cubicBezTo>
                    <a:pt x="13" y="53"/>
                    <a:pt x="15" y="56"/>
                    <a:pt x="16" y="57"/>
                  </a:cubicBezTo>
                  <a:cubicBezTo>
                    <a:pt x="16" y="58"/>
                    <a:pt x="16" y="60"/>
                    <a:pt x="17" y="59"/>
                  </a:cubicBezTo>
                  <a:cubicBezTo>
                    <a:pt x="19" y="58"/>
                    <a:pt x="20" y="57"/>
                    <a:pt x="21" y="59"/>
                  </a:cubicBezTo>
                  <a:cubicBezTo>
                    <a:pt x="22" y="60"/>
                    <a:pt x="22" y="60"/>
                    <a:pt x="24" y="60"/>
                  </a:cubicBezTo>
                  <a:cubicBezTo>
                    <a:pt x="25" y="59"/>
                    <a:pt x="29" y="58"/>
                    <a:pt x="31" y="59"/>
                  </a:cubicBezTo>
                  <a:cubicBezTo>
                    <a:pt x="34" y="59"/>
                    <a:pt x="37" y="59"/>
                    <a:pt x="38" y="59"/>
                  </a:cubicBezTo>
                  <a:cubicBezTo>
                    <a:pt x="39" y="59"/>
                    <a:pt x="42" y="60"/>
                    <a:pt x="44" y="61"/>
                  </a:cubicBezTo>
                  <a:cubicBezTo>
                    <a:pt x="46" y="62"/>
                    <a:pt x="48" y="62"/>
                    <a:pt x="47" y="64"/>
                  </a:cubicBezTo>
                  <a:cubicBezTo>
                    <a:pt x="45" y="66"/>
                    <a:pt x="43" y="67"/>
                    <a:pt x="40" y="65"/>
                  </a:cubicBezTo>
                  <a:cubicBezTo>
                    <a:pt x="38" y="63"/>
                    <a:pt x="31" y="61"/>
                    <a:pt x="30" y="60"/>
                  </a:cubicBezTo>
                  <a:cubicBezTo>
                    <a:pt x="29" y="60"/>
                    <a:pt x="25" y="59"/>
                    <a:pt x="22" y="62"/>
                  </a:cubicBezTo>
                  <a:cubicBezTo>
                    <a:pt x="19" y="64"/>
                    <a:pt x="19" y="65"/>
                    <a:pt x="19" y="65"/>
                  </a:cubicBezTo>
                  <a:cubicBezTo>
                    <a:pt x="18" y="66"/>
                    <a:pt x="14" y="66"/>
                    <a:pt x="17" y="69"/>
                  </a:cubicBezTo>
                  <a:cubicBezTo>
                    <a:pt x="20" y="72"/>
                    <a:pt x="26" y="75"/>
                    <a:pt x="24" y="78"/>
                  </a:cubicBezTo>
                  <a:cubicBezTo>
                    <a:pt x="23" y="81"/>
                    <a:pt x="23" y="81"/>
                    <a:pt x="24" y="83"/>
                  </a:cubicBezTo>
                  <a:cubicBezTo>
                    <a:pt x="25" y="84"/>
                    <a:pt x="25" y="85"/>
                    <a:pt x="25" y="85"/>
                  </a:cubicBezTo>
                  <a:cubicBezTo>
                    <a:pt x="25" y="85"/>
                    <a:pt x="25" y="87"/>
                    <a:pt x="27" y="85"/>
                  </a:cubicBezTo>
                  <a:cubicBezTo>
                    <a:pt x="29" y="83"/>
                    <a:pt x="30" y="80"/>
                    <a:pt x="33" y="84"/>
                  </a:cubicBezTo>
                  <a:cubicBezTo>
                    <a:pt x="35" y="88"/>
                    <a:pt x="35" y="89"/>
                    <a:pt x="36" y="91"/>
                  </a:cubicBezTo>
                  <a:cubicBezTo>
                    <a:pt x="36" y="92"/>
                    <a:pt x="37" y="93"/>
                    <a:pt x="37" y="91"/>
                  </a:cubicBezTo>
                  <a:cubicBezTo>
                    <a:pt x="36" y="89"/>
                    <a:pt x="37" y="89"/>
                    <a:pt x="37" y="88"/>
                  </a:cubicBezTo>
                  <a:cubicBezTo>
                    <a:pt x="38" y="88"/>
                    <a:pt x="38" y="86"/>
                    <a:pt x="39" y="86"/>
                  </a:cubicBezTo>
                  <a:cubicBezTo>
                    <a:pt x="41" y="87"/>
                    <a:pt x="45" y="90"/>
                    <a:pt x="46" y="91"/>
                  </a:cubicBezTo>
                  <a:cubicBezTo>
                    <a:pt x="46" y="92"/>
                    <a:pt x="48" y="92"/>
                    <a:pt x="47" y="89"/>
                  </a:cubicBezTo>
                  <a:cubicBezTo>
                    <a:pt x="45" y="86"/>
                    <a:pt x="42" y="77"/>
                    <a:pt x="41" y="75"/>
                  </a:cubicBezTo>
                  <a:cubicBezTo>
                    <a:pt x="40" y="73"/>
                    <a:pt x="41" y="74"/>
                    <a:pt x="43" y="75"/>
                  </a:cubicBezTo>
                  <a:cubicBezTo>
                    <a:pt x="45" y="76"/>
                    <a:pt x="46" y="77"/>
                    <a:pt x="47" y="77"/>
                  </a:cubicBezTo>
                  <a:cubicBezTo>
                    <a:pt x="48" y="77"/>
                    <a:pt x="50" y="76"/>
                    <a:pt x="51" y="76"/>
                  </a:cubicBezTo>
                  <a:cubicBezTo>
                    <a:pt x="51" y="75"/>
                    <a:pt x="51" y="75"/>
                    <a:pt x="51" y="74"/>
                  </a:cubicBezTo>
                  <a:cubicBezTo>
                    <a:pt x="50" y="72"/>
                    <a:pt x="51" y="71"/>
                    <a:pt x="50" y="72"/>
                  </a:cubicBezTo>
                  <a:cubicBezTo>
                    <a:pt x="48" y="72"/>
                    <a:pt x="48" y="73"/>
                    <a:pt x="47" y="71"/>
                  </a:cubicBezTo>
                  <a:cubicBezTo>
                    <a:pt x="46" y="70"/>
                    <a:pt x="46" y="69"/>
                    <a:pt x="45" y="68"/>
                  </a:cubicBezTo>
                  <a:cubicBezTo>
                    <a:pt x="45" y="68"/>
                    <a:pt x="43" y="67"/>
                    <a:pt x="46" y="66"/>
                  </a:cubicBezTo>
                  <a:cubicBezTo>
                    <a:pt x="49" y="66"/>
                    <a:pt x="50" y="66"/>
                    <a:pt x="51" y="65"/>
                  </a:cubicBezTo>
                  <a:cubicBezTo>
                    <a:pt x="53" y="64"/>
                    <a:pt x="53" y="64"/>
                    <a:pt x="53" y="65"/>
                  </a:cubicBezTo>
                  <a:cubicBezTo>
                    <a:pt x="53" y="66"/>
                    <a:pt x="53" y="66"/>
                    <a:pt x="54" y="66"/>
                  </a:cubicBezTo>
                  <a:cubicBezTo>
                    <a:pt x="55" y="66"/>
                    <a:pt x="55" y="67"/>
                    <a:pt x="56" y="68"/>
                  </a:cubicBezTo>
                  <a:cubicBezTo>
                    <a:pt x="56" y="69"/>
                    <a:pt x="56" y="69"/>
                    <a:pt x="57" y="69"/>
                  </a:cubicBezTo>
                  <a:cubicBezTo>
                    <a:pt x="58" y="69"/>
                    <a:pt x="58" y="69"/>
                    <a:pt x="58" y="70"/>
                  </a:cubicBezTo>
                  <a:cubicBezTo>
                    <a:pt x="58" y="71"/>
                    <a:pt x="59" y="71"/>
                    <a:pt x="59" y="71"/>
                  </a:cubicBezTo>
                  <a:cubicBezTo>
                    <a:pt x="60" y="71"/>
                    <a:pt x="61" y="70"/>
                    <a:pt x="60" y="68"/>
                  </a:cubicBezTo>
                  <a:cubicBezTo>
                    <a:pt x="59" y="65"/>
                    <a:pt x="59" y="64"/>
                    <a:pt x="59" y="63"/>
                  </a:cubicBezTo>
                  <a:cubicBezTo>
                    <a:pt x="60" y="63"/>
                    <a:pt x="61" y="62"/>
                    <a:pt x="59" y="61"/>
                  </a:cubicBezTo>
                  <a:cubicBezTo>
                    <a:pt x="58" y="61"/>
                    <a:pt x="49" y="56"/>
                    <a:pt x="47" y="55"/>
                  </a:cubicBezTo>
                  <a:cubicBezTo>
                    <a:pt x="46" y="54"/>
                    <a:pt x="44" y="52"/>
                    <a:pt x="42" y="52"/>
                  </a:cubicBezTo>
                  <a:cubicBezTo>
                    <a:pt x="40" y="51"/>
                    <a:pt x="39" y="51"/>
                    <a:pt x="39" y="51"/>
                  </a:cubicBezTo>
                  <a:cubicBezTo>
                    <a:pt x="38" y="51"/>
                    <a:pt x="36" y="50"/>
                    <a:pt x="40" y="50"/>
                  </a:cubicBezTo>
                  <a:cubicBezTo>
                    <a:pt x="43" y="49"/>
                    <a:pt x="43" y="49"/>
                    <a:pt x="44" y="49"/>
                  </a:cubicBezTo>
                  <a:cubicBezTo>
                    <a:pt x="44" y="48"/>
                    <a:pt x="44" y="48"/>
                    <a:pt x="44" y="46"/>
                  </a:cubicBezTo>
                  <a:cubicBezTo>
                    <a:pt x="43" y="45"/>
                    <a:pt x="43" y="45"/>
                    <a:pt x="42" y="45"/>
                  </a:cubicBezTo>
                  <a:cubicBezTo>
                    <a:pt x="42" y="46"/>
                    <a:pt x="41" y="44"/>
                    <a:pt x="42" y="43"/>
                  </a:cubicBezTo>
                  <a:cubicBezTo>
                    <a:pt x="43" y="42"/>
                    <a:pt x="46" y="42"/>
                    <a:pt x="47" y="44"/>
                  </a:cubicBezTo>
                  <a:cubicBezTo>
                    <a:pt x="48" y="45"/>
                    <a:pt x="47" y="45"/>
                    <a:pt x="47" y="45"/>
                  </a:cubicBezTo>
                  <a:cubicBezTo>
                    <a:pt x="46" y="46"/>
                    <a:pt x="45" y="46"/>
                    <a:pt x="47" y="46"/>
                  </a:cubicBezTo>
                  <a:cubicBezTo>
                    <a:pt x="49" y="46"/>
                    <a:pt x="50" y="45"/>
                    <a:pt x="49" y="44"/>
                  </a:cubicBezTo>
                  <a:cubicBezTo>
                    <a:pt x="48" y="43"/>
                    <a:pt x="45" y="39"/>
                    <a:pt x="44" y="38"/>
                  </a:cubicBezTo>
                  <a:cubicBezTo>
                    <a:pt x="44" y="37"/>
                    <a:pt x="36" y="30"/>
                    <a:pt x="38" y="25"/>
                  </a:cubicBezTo>
                  <a:cubicBezTo>
                    <a:pt x="40" y="20"/>
                    <a:pt x="40" y="21"/>
                    <a:pt x="41" y="20"/>
                  </a:cubicBezTo>
                  <a:cubicBezTo>
                    <a:pt x="43" y="19"/>
                    <a:pt x="43" y="19"/>
                    <a:pt x="43" y="21"/>
                  </a:cubicBezTo>
                  <a:cubicBezTo>
                    <a:pt x="42" y="23"/>
                    <a:pt x="41" y="22"/>
                    <a:pt x="42" y="23"/>
                  </a:cubicBezTo>
                  <a:cubicBezTo>
                    <a:pt x="43" y="24"/>
                    <a:pt x="45" y="25"/>
                    <a:pt x="46" y="25"/>
                  </a:cubicBezTo>
                  <a:cubicBezTo>
                    <a:pt x="47" y="25"/>
                    <a:pt x="49" y="26"/>
                    <a:pt x="49" y="28"/>
                  </a:cubicBezTo>
                  <a:cubicBezTo>
                    <a:pt x="49" y="30"/>
                    <a:pt x="49" y="29"/>
                    <a:pt x="50" y="30"/>
                  </a:cubicBezTo>
                  <a:cubicBezTo>
                    <a:pt x="50" y="31"/>
                    <a:pt x="49" y="31"/>
                    <a:pt x="51" y="31"/>
                  </a:cubicBezTo>
                  <a:cubicBezTo>
                    <a:pt x="52" y="32"/>
                    <a:pt x="53" y="32"/>
                    <a:pt x="54" y="32"/>
                  </a:cubicBezTo>
                  <a:cubicBezTo>
                    <a:pt x="55" y="32"/>
                    <a:pt x="56" y="32"/>
                    <a:pt x="53" y="31"/>
                  </a:cubicBezTo>
                  <a:cubicBezTo>
                    <a:pt x="51" y="29"/>
                    <a:pt x="50" y="28"/>
                    <a:pt x="50" y="28"/>
                  </a:cubicBezTo>
                  <a:cubicBezTo>
                    <a:pt x="50" y="27"/>
                    <a:pt x="49" y="27"/>
                    <a:pt x="51" y="27"/>
                  </a:cubicBezTo>
                  <a:cubicBezTo>
                    <a:pt x="52" y="26"/>
                    <a:pt x="55" y="26"/>
                    <a:pt x="56" y="28"/>
                  </a:cubicBezTo>
                  <a:cubicBezTo>
                    <a:pt x="57" y="30"/>
                    <a:pt x="56" y="30"/>
                    <a:pt x="57" y="31"/>
                  </a:cubicBezTo>
                  <a:cubicBezTo>
                    <a:pt x="58" y="31"/>
                    <a:pt x="60" y="32"/>
                    <a:pt x="59" y="30"/>
                  </a:cubicBezTo>
                  <a:cubicBezTo>
                    <a:pt x="57" y="29"/>
                    <a:pt x="54" y="25"/>
                    <a:pt x="56" y="24"/>
                  </a:cubicBezTo>
                  <a:cubicBezTo>
                    <a:pt x="56" y="24"/>
                    <a:pt x="57" y="24"/>
                    <a:pt x="59" y="25"/>
                  </a:cubicBezTo>
                  <a:cubicBezTo>
                    <a:pt x="60" y="26"/>
                    <a:pt x="62" y="26"/>
                    <a:pt x="59" y="24"/>
                  </a:cubicBezTo>
                  <a:cubicBezTo>
                    <a:pt x="57" y="23"/>
                    <a:pt x="56" y="20"/>
                    <a:pt x="56" y="18"/>
                  </a:cubicBezTo>
                  <a:cubicBezTo>
                    <a:pt x="55" y="17"/>
                    <a:pt x="56" y="17"/>
                    <a:pt x="58" y="16"/>
                  </a:cubicBezTo>
                  <a:cubicBezTo>
                    <a:pt x="61" y="15"/>
                    <a:pt x="65" y="13"/>
                    <a:pt x="69" y="14"/>
                  </a:cubicBezTo>
                  <a:cubicBezTo>
                    <a:pt x="73" y="15"/>
                    <a:pt x="73" y="14"/>
                    <a:pt x="75" y="13"/>
                  </a:cubicBezTo>
                  <a:cubicBezTo>
                    <a:pt x="76" y="13"/>
                    <a:pt x="77" y="13"/>
                    <a:pt x="79" y="14"/>
                  </a:cubicBezTo>
                  <a:cubicBezTo>
                    <a:pt x="80" y="14"/>
                    <a:pt x="87" y="17"/>
                    <a:pt x="89" y="17"/>
                  </a:cubicBezTo>
                  <a:cubicBezTo>
                    <a:pt x="89" y="17"/>
                    <a:pt x="90" y="17"/>
                    <a:pt x="90" y="17"/>
                  </a:cubicBezTo>
                  <a:cubicBezTo>
                    <a:pt x="91" y="17"/>
                    <a:pt x="91" y="17"/>
                    <a:pt x="91" y="17"/>
                  </a:cubicBezTo>
                  <a:cubicBezTo>
                    <a:pt x="91" y="17"/>
                    <a:pt x="91" y="16"/>
                    <a:pt x="92" y="1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3" name="Freeform 902">
              <a:extLst>
                <a:ext uri="{FF2B5EF4-FFF2-40B4-BE49-F238E27FC236}">
                  <a16:creationId xmlns="" xmlns:a16="http://schemas.microsoft.com/office/drawing/2014/main" id="{10C0FCBB-E177-43C1-8B81-378C7C0EC2A2}"/>
                </a:ext>
              </a:extLst>
            </p:cNvPr>
            <p:cNvSpPr>
              <a:spLocks/>
            </p:cNvSpPr>
            <p:nvPr/>
          </p:nvSpPr>
          <p:spPr bwMode="auto">
            <a:xfrm>
              <a:off x="3172759" y="2494767"/>
              <a:ext cx="2222" cy="11110"/>
            </a:xfrm>
            <a:custGeom>
              <a:avLst/>
              <a:gdLst>
                <a:gd name="T0" fmla="*/ 2 w 2"/>
                <a:gd name="T1" fmla="*/ 1 h 10"/>
                <a:gd name="T2" fmla="*/ 1 w 2"/>
                <a:gd name="T3" fmla="*/ 2 h 10"/>
                <a:gd name="T4" fmla="*/ 1 w 2"/>
                <a:gd name="T5" fmla="*/ 5 h 10"/>
                <a:gd name="T6" fmla="*/ 2 w 2"/>
                <a:gd name="T7" fmla="*/ 1 h 10"/>
              </a:gdLst>
              <a:ahLst/>
              <a:cxnLst>
                <a:cxn ang="0">
                  <a:pos x="T0" y="T1"/>
                </a:cxn>
                <a:cxn ang="0">
                  <a:pos x="T2" y="T3"/>
                </a:cxn>
                <a:cxn ang="0">
                  <a:pos x="T4" y="T5"/>
                </a:cxn>
                <a:cxn ang="0">
                  <a:pos x="T6" y="T7"/>
                </a:cxn>
              </a:cxnLst>
              <a:rect l="0" t="0" r="r" b="b"/>
              <a:pathLst>
                <a:path w="2" h="10">
                  <a:moveTo>
                    <a:pt x="2" y="1"/>
                  </a:moveTo>
                  <a:cubicBezTo>
                    <a:pt x="1" y="0"/>
                    <a:pt x="0" y="0"/>
                    <a:pt x="1" y="2"/>
                  </a:cubicBezTo>
                  <a:cubicBezTo>
                    <a:pt x="1" y="2"/>
                    <a:pt x="2" y="10"/>
                    <a:pt x="1" y="5"/>
                  </a:cubicBezTo>
                  <a:cubicBezTo>
                    <a:pt x="1" y="5"/>
                    <a:pt x="2" y="2"/>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4" name="Freeform 903">
              <a:extLst>
                <a:ext uri="{FF2B5EF4-FFF2-40B4-BE49-F238E27FC236}">
                  <a16:creationId xmlns="" xmlns:a16="http://schemas.microsoft.com/office/drawing/2014/main" id="{BC6F37F8-5EC9-4C1C-AB06-68AACE33A039}"/>
                </a:ext>
              </a:extLst>
            </p:cNvPr>
            <p:cNvSpPr>
              <a:spLocks/>
            </p:cNvSpPr>
            <p:nvPr/>
          </p:nvSpPr>
          <p:spPr bwMode="auto">
            <a:xfrm>
              <a:off x="3173870" y="2492545"/>
              <a:ext cx="5555" cy="4444"/>
            </a:xfrm>
            <a:custGeom>
              <a:avLst/>
              <a:gdLst>
                <a:gd name="T0" fmla="*/ 3 w 6"/>
                <a:gd name="T1" fmla="*/ 1 h 5"/>
                <a:gd name="T2" fmla="*/ 1 w 6"/>
                <a:gd name="T3" fmla="*/ 1 h 5"/>
                <a:gd name="T4" fmla="*/ 1 w 6"/>
                <a:gd name="T5" fmla="*/ 3 h 5"/>
                <a:gd name="T6" fmla="*/ 4 w 6"/>
                <a:gd name="T7" fmla="*/ 5 h 5"/>
                <a:gd name="T8" fmla="*/ 3 w 6"/>
                <a:gd name="T9" fmla="*/ 1 h 5"/>
              </a:gdLst>
              <a:ahLst/>
              <a:cxnLst>
                <a:cxn ang="0">
                  <a:pos x="T0" y="T1"/>
                </a:cxn>
                <a:cxn ang="0">
                  <a:pos x="T2" y="T3"/>
                </a:cxn>
                <a:cxn ang="0">
                  <a:pos x="T4" y="T5"/>
                </a:cxn>
                <a:cxn ang="0">
                  <a:pos x="T6" y="T7"/>
                </a:cxn>
                <a:cxn ang="0">
                  <a:pos x="T8" y="T9"/>
                </a:cxn>
              </a:cxnLst>
              <a:rect l="0" t="0" r="r" b="b"/>
              <a:pathLst>
                <a:path w="6" h="5">
                  <a:moveTo>
                    <a:pt x="3" y="1"/>
                  </a:moveTo>
                  <a:cubicBezTo>
                    <a:pt x="2" y="0"/>
                    <a:pt x="2" y="1"/>
                    <a:pt x="1" y="1"/>
                  </a:cubicBezTo>
                  <a:cubicBezTo>
                    <a:pt x="1" y="2"/>
                    <a:pt x="1" y="3"/>
                    <a:pt x="1" y="3"/>
                  </a:cubicBezTo>
                  <a:cubicBezTo>
                    <a:pt x="0" y="3"/>
                    <a:pt x="3" y="4"/>
                    <a:pt x="4" y="5"/>
                  </a:cubicBezTo>
                  <a:cubicBezTo>
                    <a:pt x="6" y="5"/>
                    <a:pt x="4" y="2"/>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5" name="Freeform 904">
              <a:extLst>
                <a:ext uri="{FF2B5EF4-FFF2-40B4-BE49-F238E27FC236}">
                  <a16:creationId xmlns="" xmlns:a16="http://schemas.microsoft.com/office/drawing/2014/main" id="{FD0864E3-3916-425C-8632-00D178D49DF2}"/>
                </a:ext>
              </a:extLst>
            </p:cNvPr>
            <p:cNvSpPr>
              <a:spLocks/>
            </p:cNvSpPr>
            <p:nvPr/>
          </p:nvSpPr>
          <p:spPr bwMode="auto">
            <a:xfrm>
              <a:off x="3180536" y="2504767"/>
              <a:ext cx="5555" cy="5555"/>
            </a:xfrm>
            <a:custGeom>
              <a:avLst/>
              <a:gdLst>
                <a:gd name="T0" fmla="*/ 4 w 5"/>
                <a:gd name="T1" fmla="*/ 4 h 6"/>
                <a:gd name="T2" fmla="*/ 1 w 5"/>
                <a:gd name="T3" fmla="*/ 1 h 6"/>
                <a:gd name="T4" fmla="*/ 4 w 5"/>
                <a:gd name="T5" fmla="*/ 4 h 6"/>
              </a:gdLst>
              <a:ahLst/>
              <a:cxnLst>
                <a:cxn ang="0">
                  <a:pos x="T0" y="T1"/>
                </a:cxn>
                <a:cxn ang="0">
                  <a:pos x="T2" y="T3"/>
                </a:cxn>
                <a:cxn ang="0">
                  <a:pos x="T4" y="T5"/>
                </a:cxn>
              </a:cxnLst>
              <a:rect l="0" t="0" r="r" b="b"/>
              <a:pathLst>
                <a:path w="5" h="6">
                  <a:moveTo>
                    <a:pt x="4" y="4"/>
                  </a:moveTo>
                  <a:cubicBezTo>
                    <a:pt x="3" y="1"/>
                    <a:pt x="0" y="0"/>
                    <a:pt x="1" y="1"/>
                  </a:cubicBezTo>
                  <a:cubicBezTo>
                    <a:pt x="1" y="1"/>
                    <a:pt x="5" y="6"/>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6" name="Freeform 905">
              <a:extLst>
                <a:ext uri="{FF2B5EF4-FFF2-40B4-BE49-F238E27FC236}">
                  <a16:creationId xmlns="" xmlns:a16="http://schemas.microsoft.com/office/drawing/2014/main" id="{9BA478B1-77CF-49E9-B78E-31AEA1089322}"/>
                </a:ext>
              </a:extLst>
            </p:cNvPr>
            <p:cNvSpPr>
              <a:spLocks/>
            </p:cNvSpPr>
            <p:nvPr/>
          </p:nvSpPr>
          <p:spPr bwMode="auto">
            <a:xfrm>
              <a:off x="3202756" y="2525876"/>
              <a:ext cx="8888" cy="3333"/>
            </a:xfrm>
            <a:custGeom>
              <a:avLst/>
              <a:gdLst>
                <a:gd name="T0" fmla="*/ 7 w 9"/>
                <a:gd name="T1" fmla="*/ 3 h 4"/>
                <a:gd name="T2" fmla="*/ 6 w 9"/>
                <a:gd name="T3" fmla="*/ 2 h 4"/>
                <a:gd name="T4" fmla="*/ 3 w 9"/>
                <a:gd name="T5" fmla="*/ 3 h 4"/>
                <a:gd name="T6" fmla="*/ 7 w 9"/>
                <a:gd name="T7" fmla="*/ 3 h 4"/>
              </a:gdLst>
              <a:ahLst/>
              <a:cxnLst>
                <a:cxn ang="0">
                  <a:pos x="T0" y="T1"/>
                </a:cxn>
                <a:cxn ang="0">
                  <a:pos x="T2" y="T3"/>
                </a:cxn>
                <a:cxn ang="0">
                  <a:pos x="T4" y="T5"/>
                </a:cxn>
                <a:cxn ang="0">
                  <a:pos x="T6" y="T7"/>
                </a:cxn>
              </a:cxnLst>
              <a:rect l="0" t="0" r="r" b="b"/>
              <a:pathLst>
                <a:path w="9" h="4">
                  <a:moveTo>
                    <a:pt x="7" y="3"/>
                  </a:moveTo>
                  <a:cubicBezTo>
                    <a:pt x="8" y="3"/>
                    <a:pt x="9" y="2"/>
                    <a:pt x="6" y="2"/>
                  </a:cubicBezTo>
                  <a:cubicBezTo>
                    <a:pt x="4" y="1"/>
                    <a:pt x="0" y="0"/>
                    <a:pt x="3" y="3"/>
                  </a:cubicBezTo>
                  <a:cubicBezTo>
                    <a:pt x="3" y="3"/>
                    <a:pt x="6" y="4"/>
                    <a:pt x="7"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7" name="Freeform 906">
              <a:extLst>
                <a:ext uri="{FF2B5EF4-FFF2-40B4-BE49-F238E27FC236}">
                  <a16:creationId xmlns="" xmlns:a16="http://schemas.microsoft.com/office/drawing/2014/main" id="{0A80619D-5741-4F7A-9D61-FE51F856A339}"/>
                </a:ext>
              </a:extLst>
            </p:cNvPr>
            <p:cNvSpPr>
              <a:spLocks/>
            </p:cNvSpPr>
            <p:nvPr/>
          </p:nvSpPr>
          <p:spPr bwMode="auto">
            <a:xfrm>
              <a:off x="3201645" y="2528098"/>
              <a:ext cx="14444" cy="3333"/>
            </a:xfrm>
            <a:custGeom>
              <a:avLst/>
              <a:gdLst>
                <a:gd name="T0" fmla="*/ 4 w 14"/>
                <a:gd name="T1" fmla="*/ 2 h 3"/>
                <a:gd name="T2" fmla="*/ 12 w 14"/>
                <a:gd name="T3" fmla="*/ 3 h 3"/>
                <a:gd name="T4" fmla="*/ 9 w 14"/>
                <a:gd name="T5" fmla="*/ 2 h 3"/>
                <a:gd name="T6" fmla="*/ 4 w 14"/>
                <a:gd name="T7" fmla="*/ 2 h 3"/>
              </a:gdLst>
              <a:ahLst/>
              <a:cxnLst>
                <a:cxn ang="0">
                  <a:pos x="T0" y="T1"/>
                </a:cxn>
                <a:cxn ang="0">
                  <a:pos x="T2" y="T3"/>
                </a:cxn>
                <a:cxn ang="0">
                  <a:pos x="T4" y="T5"/>
                </a:cxn>
                <a:cxn ang="0">
                  <a:pos x="T6" y="T7"/>
                </a:cxn>
              </a:cxnLst>
              <a:rect l="0" t="0" r="r" b="b"/>
              <a:pathLst>
                <a:path w="14" h="3">
                  <a:moveTo>
                    <a:pt x="4" y="2"/>
                  </a:moveTo>
                  <a:cubicBezTo>
                    <a:pt x="4" y="2"/>
                    <a:pt x="10" y="3"/>
                    <a:pt x="12" y="3"/>
                  </a:cubicBezTo>
                  <a:cubicBezTo>
                    <a:pt x="14" y="3"/>
                    <a:pt x="13" y="3"/>
                    <a:pt x="9" y="2"/>
                  </a:cubicBezTo>
                  <a:cubicBezTo>
                    <a:pt x="6" y="1"/>
                    <a:pt x="0" y="0"/>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8" name="Freeform 907">
              <a:extLst>
                <a:ext uri="{FF2B5EF4-FFF2-40B4-BE49-F238E27FC236}">
                  <a16:creationId xmlns="" xmlns:a16="http://schemas.microsoft.com/office/drawing/2014/main" id="{1E76A359-CD67-4A9F-B176-FD10B320BFD4}"/>
                </a:ext>
              </a:extLst>
            </p:cNvPr>
            <p:cNvSpPr>
              <a:spLocks/>
            </p:cNvSpPr>
            <p:nvPr/>
          </p:nvSpPr>
          <p:spPr bwMode="auto">
            <a:xfrm>
              <a:off x="3207200" y="2534764"/>
              <a:ext cx="8888" cy="1111"/>
            </a:xfrm>
            <a:custGeom>
              <a:avLst/>
              <a:gdLst>
                <a:gd name="T0" fmla="*/ 2 w 8"/>
                <a:gd name="T1" fmla="*/ 0 h 1"/>
                <a:gd name="T2" fmla="*/ 5 w 8"/>
                <a:gd name="T3" fmla="*/ 1 h 1"/>
                <a:gd name="T4" fmla="*/ 4 w 8"/>
                <a:gd name="T5" fmla="*/ 0 h 1"/>
                <a:gd name="T6" fmla="*/ 2 w 8"/>
                <a:gd name="T7" fmla="*/ 0 h 1"/>
              </a:gdLst>
              <a:ahLst/>
              <a:cxnLst>
                <a:cxn ang="0">
                  <a:pos x="T0" y="T1"/>
                </a:cxn>
                <a:cxn ang="0">
                  <a:pos x="T2" y="T3"/>
                </a:cxn>
                <a:cxn ang="0">
                  <a:pos x="T4" y="T5"/>
                </a:cxn>
                <a:cxn ang="0">
                  <a:pos x="T6" y="T7"/>
                </a:cxn>
              </a:cxnLst>
              <a:rect l="0" t="0" r="r" b="b"/>
              <a:pathLst>
                <a:path w="8" h="1">
                  <a:moveTo>
                    <a:pt x="2" y="0"/>
                  </a:moveTo>
                  <a:cubicBezTo>
                    <a:pt x="2" y="0"/>
                    <a:pt x="3" y="1"/>
                    <a:pt x="5" y="1"/>
                  </a:cubicBezTo>
                  <a:cubicBezTo>
                    <a:pt x="7" y="1"/>
                    <a:pt x="8" y="0"/>
                    <a:pt x="4" y="0"/>
                  </a:cubicBezTo>
                  <a:cubicBezTo>
                    <a:pt x="0" y="0"/>
                    <a:pt x="2"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09" name="Freeform 908">
              <a:extLst>
                <a:ext uri="{FF2B5EF4-FFF2-40B4-BE49-F238E27FC236}">
                  <a16:creationId xmlns="" xmlns:a16="http://schemas.microsoft.com/office/drawing/2014/main" id="{D5E81A51-1D2A-4F7E-8E6D-55FCE370FFEA}"/>
                </a:ext>
              </a:extLst>
            </p:cNvPr>
            <p:cNvSpPr>
              <a:spLocks/>
            </p:cNvSpPr>
            <p:nvPr/>
          </p:nvSpPr>
          <p:spPr bwMode="auto">
            <a:xfrm>
              <a:off x="3219422" y="2538097"/>
              <a:ext cx="3333" cy="2222"/>
            </a:xfrm>
            <a:custGeom>
              <a:avLst/>
              <a:gdLst>
                <a:gd name="T0" fmla="*/ 3 w 4"/>
                <a:gd name="T1" fmla="*/ 1 h 2"/>
                <a:gd name="T2" fmla="*/ 0 w 4"/>
                <a:gd name="T3" fmla="*/ 0 h 2"/>
                <a:gd name="T4" fmla="*/ 3 w 4"/>
                <a:gd name="T5" fmla="*/ 1 h 2"/>
              </a:gdLst>
              <a:ahLst/>
              <a:cxnLst>
                <a:cxn ang="0">
                  <a:pos x="T0" y="T1"/>
                </a:cxn>
                <a:cxn ang="0">
                  <a:pos x="T2" y="T3"/>
                </a:cxn>
                <a:cxn ang="0">
                  <a:pos x="T4" y="T5"/>
                </a:cxn>
              </a:cxnLst>
              <a:rect l="0" t="0" r="r" b="b"/>
              <a:pathLst>
                <a:path w="4" h="2">
                  <a:moveTo>
                    <a:pt x="3" y="1"/>
                  </a:moveTo>
                  <a:cubicBezTo>
                    <a:pt x="4" y="2"/>
                    <a:pt x="2" y="0"/>
                    <a:pt x="0" y="0"/>
                  </a:cubicBezTo>
                  <a:cubicBezTo>
                    <a:pt x="0" y="0"/>
                    <a:pt x="1" y="1"/>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0" name="Freeform 909">
              <a:extLst>
                <a:ext uri="{FF2B5EF4-FFF2-40B4-BE49-F238E27FC236}">
                  <a16:creationId xmlns="" xmlns:a16="http://schemas.microsoft.com/office/drawing/2014/main" id="{F02E1B1A-2797-4491-94F7-B0397184073C}"/>
                </a:ext>
              </a:extLst>
            </p:cNvPr>
            <p:cNvSpPr>
              <a:spLocks/>
            </p:cNvSpPr>
            <p:nvPr/>
          </p:nvSpPr>
          <p:spPr bwMode="auto">
            <a:xfrm>
              <a:off x="3214978" y="2533653"/>
              <a:ext cx="21110" cy="9999"/>
            </a:xfrm>
            <a:custGeom>
              <a:avLst/>
              <a:gdLst>
                <a:gd name="T0" fmla="*/ 6 w 20"/>
                <a:gd name="T1" fmla="*/ 2 h 10"/>
                <a:gd name="T2" fmla="*/ 3 w 20"/>
                <a:gd name="T3" fmla="*/ 2 h 10"/>
                <a:gd name="T4" fmla="*/ 19 w 20"/>
                <a:gd name="T5" fmla="*/ 9 h 10"/>
                <a:gd name="T6" fmla="*/ 19 w 20"/>
                <a:gd name="T7" fmla="*/ 8 h 10"/>
                <a:gd name="T8" fmla="*/ 19 w 20"/>
                <a:gd name="T9" fmla="*/ 8 h 10"/>
                <a:gd name="T10" fmla="*/ 8 w 20"/>
                <a:gd name="T11" fmla="*/ 2 h 10"/>
                <a:gd name="T12" fmla="*/ 6 w 20"/>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6" y="2"/>
                  </a:moveTo>
                  <a:cubicBezTo>
                    <a:pt x="3" y="1"/>
                    <a:pt x="0" y="0"/>
                    <a:pt x="3" y="2"/>
                  </a:cubicBezTo>
                  <a:cubicBezTo>
                    <a:pt x="7" y="3"/>
                    <a:pt x="18" y="9"/>
                    <a:pt x="19" y="9"/>
                  </a:cubicBezTo>
                  <a:cubicBezTo>
                    <a:pt x="20" y="10"/>
                    <a:pt x="20" y="10"/>
                    <a:pt x="19" y="8"/>
                  </a:cubicBezTo>
                  <a:cubicBezTo>
                    <a:pt x="19" y="8"/>
                    <a:pt x="19" y="8"/>
                    <a:pt x="19" y="8"/>
                  </a:cubicBezTo>
                  <a:cubicBezTo>
                    <a:pt x="8" y="2"/>
                    <a:pt x="8" y="2"/>
                    <a:pt x="8" y="2"/>
                  </a:cubicBezTo>
                  <a:cubicBezTo>
                    <a:pt x="8" y="2"/>
                    <a:pt x="8" y="3"/>
                    <a:pt x="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1" name="Freeform 910">
              <a:extLst>
                <a:ext uri="{FF2B5EF4-FFF2-40B4-BE49-F238E27FC236}">
                  <a16:creationId xmlns="" xmlns:a16="http://schemas.microsoft.com/office/drawing/2014/main" id="{B92580AB-F893-4BD1-A0BE-A2A4CBF56267}"/>
                </a:ext>
              </a:extLst>
            </p:cNvPr>
            <p:cNvSpPr>
              <a:spLocks/>
            </p:cNvSpPr>
            <p:nvPr/>
          </p:nvSpPr>
          <p:spPr bwMode="auto">
            <a:xfrm>
              <a:off x="3159427" y="2465881"/>
              <a:ext cx="91103" cy="68883"/>
            </a:xfrm>
            <a:custGeom>
              <a:avLst/>
              <a:gdLst>
                <a:gd name="T0" fmla="*/ 42 w 88"/>
                <a:gd name="T1" fmla="*/ 0 h 66"/>
                <a:gd name="T2" fmla="*/ 41 w 88"/>
                <a:gd name="T3" fmla="*/ 3 h 66"/>
                <a:gd name="T4" fmla="*/ 39 w 88"/>
                <a:gd name="T5" fmla="*/ 3 h 66"/>
                <a:gd name="T6" fmla="*/ 37 w 88"/>
                <a:gd name="T7" fmla="*/ 5 h 66"/>
                <a:gd name="T8" fmla="*/ 34 w 88"/>
                <a:gd name="T9" fmla="*/ 6 h 66"/>
                <a:gd name="T10" fmla="*/ 32 w 88"/>
                <a:gd name="T11" fmla="*/ 8 h 66"/>
                <a:gd name="T12" fmla="*/ 33 w 88"/>
                <a:gd name="T13" fmla="*/ 11 h 66"/>
                <a:gd name="T14" fmla="*/ 29 w 88"/>
                <a:gd name="T15" fmla="*/ 14 h 66"/>
                <a:gd name="T16" fmla="*/ 26 w 88"/>
                <a:gd name="T17" fmla="*/ 16 h 66"/>
                <a:gd name="T18" fmla="*/ 28 w 88"/>
                <a:gd name="T19" fmla="*/ 17 h 66"/>
                <a:gd name="T20" fmla="*/ 27 w 88"/>
                <a:gd name="T21" fmla="*/ 19 h 66"/>
                <a:gd name="T22" fmla="*/ 26 w 88"/>
                <a:gd name="T23" fmla="*/ 21 h 66"/>
                <a:gd name="T24" fmla="*/ 23 w 88"/>
                <a:gd name="T25" fmla="*/ 20 h 66"/>
                <a:gd name="T26" fmla="*/ 20 w 88"/>
                <a:gd name="T27" fmla="*/ 20 h 66"/>
                <a:gd name="T28" fmla="*/ 18 w 88"/>
                <a:gd name="T29" fmla="*/ 18 h 66"/>
                <a:gd name="T30" fmla="*/ 15 w 88"/>
                <a:gd name="T31" fmla="*/ 18 h 66"/>
                <a:gd name="T32" fmla="*/ 10 w 88"/>
                <a:gd name="T33" fmla="*/ 20 h 66"/>
                <a:gd name="T34" fmla="*/ 8 w 88"/>
                <a:gd name="T35" fmla="*/ 20 h 66"/>
                <a:gd name="T36" fmla="*/ 3 w 88"/>
                <a:gd name="T37" fmla="*/ 20 h 66"/>
                <a:gd name="T38" fmla="*/ 2 w 88"/>
                <a:gd name="T39" fmla="*/ 21 h 66"/>
                <a:gd name="T40" fmla="*/ 2 w 88"/>
                <a:gd name="T41" fmla="*/ 26 h 66"/>
                <a:gd name="T42" fmla="*/ 5 w 88"/>
                <a:gd name="T43" fmla="*/ 31 h 66"/>
                <a:gd name="T44" fmla="*/ 9 w 88"/>
                <a:gd name="T45" fmla="*/ 29 h 66"/>
                <a:gd name="T46" fmla="*/ 14 w 88"/>
                <a:gd name="T47" fmla="*/ 23 h 66"/>
                <a:gd name="T48" fmla="*/ 21 w 88"/>
                <a:gd name="T49" fmla="*/ 30 h 66"/>
                <a:gd name="T50" fmla="*/ 31 w 88"/>
                <a:gd name="T51" fmla="*/ 44 h 66"/>
                <a:gd name="T52" fmla="*/ 26 w 88"/>
                <a:gd name="T53" fmla="*/ 42 h 66"/>
                <a:gd name="T54" fmla="*/ 35 w 88"/>
                <a:gd name="T55" fmla="*/ 52 h 66"/>
                <a:gd name="T56" fmla="*/ 39 w 88"/>
                <a:gd name="T57" fmla="*/ 56 h 66"/>
                <a:gd name="T58" fmla="*/ 49 w 88"/>
                <a:gd name="T59" fmla="*/ 58 h 66"/>
                <a:gd name="T60" fmla="*/ 61 w 88"/>
                <a:gd name="T61" fmla="*/ 66 h 66"/>
                <a:gd name="T62" fmla="*/ 62 w 88"/>
                <a:gd name="T63" fmla="*/ 65 h 66"/>
                <a:gd name="T64" fmla="*/ 56 w 88"/>
                <a:gd name="T65" fmla="*/ 57 h 66"/>
                <a:gd name="T66" fmla="*/ 42 w 88"/>
                <a:gd name="T67" fmla="*/ 44 h 66"/>
                <a:gd name="T68" fmla="*/ 38 w 88"/>
                <a:gd name="T69" fmla="*/ 36 h 66"/>
                <a:gd name="T70" fmla="*/ 34 w 88"/>
                <a:gd name="T71" fmla="*/ 31 h 66"/>
                <a:gd name="T72" fmla="*/ 34 w 88"/>
                <a:gd name="T73" fmla="*/ 26 h 66"/>
                <a:gd name="T74" fmla="*/ 39 w 88"/>
                <a:gd name="T75" fmla="*/ 26 h 66"/>
                <a:gd name="T76" fmla="*/ 43 w 88"/>
                <a:gd name="T77" fmla="*/ 28 h 66"/>
                <a:gd name="T78" fmla="*/ 49 w 88"/>
                <a:gd name="T79" fmla="*/ 25 h 66"/>
                <a:gd name="T80" fmla="*/ 51 w 88"/>
                <a:gd name="T81" fmla="*/ 24 h 66"/>
                <a:gd name="T82" fmla="*/ 73 w 88"/>
                <a:gd name="T83" fmla="*/ 28 h 66"/>
                <a:gd name="T84" fmla="*/ 76 w 88"/>
                <a:gd name="T85" fmla="*/ 28 h 66"/>
                <a:gd name="T86" fmla="*/ 78 w 88"/>
                <a:gd name="T87" fmla="*/ 29 h 66"/>
                <a:gd name="T88" fmla="*/ 82 w 88"/>
                <a:gd name="T89" fmla="*/ 31 h 66"/>
                <a:gd name="T90" fmla="*/ 83 w 88"/>
                <a:gd name="T91" fmla="*/ 27 h 66"/>
                <a:gd name="T92" fmla="*/ 87 w 88"/>
                <a:gd name="T93" fmla="*/ 24 h 66"/>
                <a:gd name="T94" fmla="*/ 83 w 88"/>
                <a:gd name="T95" fmla="*/ 20 h 66"/>
                <a:gd name="T96" fmla="*/ 80 w 88"/>
                <a:gd name="T97" fmla="*/ 18 h 66"/>
                <a:gd name="T98" fmla="*/ 80 w 88"/>
                <a:gd name="T99" fmla="*/ 14 h 66"/>
                <a:gd name="T100" fmla="*/ 80 w 88"/>
                <a:gd name="T101" fmla="*/ 12 h 66"/>
                <a:gd name="T102" fmla="*/ 70 w 88"/>
                <a:gd name="T103" fmla="*/ 15 h 66"/>
                <a:gd name="T104" fmla="*/ 63 w 88"/>
                <a:gd name="T105" fmla="*/ 14 h 66"/>
                <a:gd name="T106" fmla="*/ 57 w 88"/>
                <a:gd name="T107" fmla="*/ 11 h 66"/>
                <a:gd name="T108" fmla="*/ 50 w 88"/>
                <a:gd name="T109" fmla="*/ 4 h 66"/>
                <a:gd name="T110" fmla="*/ 48 w 88"/>
                <a:gd name="T111"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66">
                  <a:moveTo>
                    <a:pt x="46" y="1"/>
                  </a:moveTo>
                  <a:cubicBezTo>
                    <a:pt x="44" y="1"/>
                    <a:pt x="42" y="0"/>
                    <a:pt x="42" y="0"/>
                  </a:cubicBezTo>
                  <a:cubicBezTo>
                    <a:pt x="42" y="1"/>
                    <a:pt x="41" y="1"/>
                    <a:pt x="41" y="1"/>
                  </a:cubicBezTo>
                  <a:cubicBezTo>
                    <a:pt x="41" y="1"/>
                    <a:pt x="41" y="2"/>
                    <a:pt x="41" y="3"/>
                  </a:cubicBezTo>
                  <a:cubicBezTo>
                    <a:pt x="41" y="3"/>
                    <a:pt x="41" y="3"/>
                    <a:pt x="41" y="3"/>
                  </a:cubicBezTo>
                  <a:cubicBezTo>
                    <a:pt x="41" y="3"/>
                    <a:pt x="40" y="3"/>
                    <a:pt x="39" y="3"/>
                  </a:cubicBezTo>
                  <a:cubicBezTo>
                    <a:pt x="38" y="4"/>
                    <a:pt x="38" y="4"/>
                    <a:pt x="38" y="4"/>
                  </a:cubicBezTo>
                  <a:cubicBezTo>
                    <a:pt x="38" y="5"/>
                    <a:pt x="38" y="5"/>
                    <a:pt x="37" y="5"/>
                  </a:cubicBezTo>
                  <a:cubicBezTo>
                    <a:pt x="37" y="5"/>
                    <a:pt x="36" y="5"/>
                    <a:pt x="35" y="5"/>
                  </a:cubicBezTo>
                  <a:cubicBezTo>
                    <a:pt x="35" y="5"/>
                    <a:pt x="34" y="6"/>
                    <a:pt x="34" y="6"/>
                  </a:cubicBezTo>
                  <a:cubicBezTo>
                    <a:pt x="33" y="6"/>
                    <a:pt x="33" y="6"/>
                    <a:pt x="32" y="6"/>
                  </a:cubicBezTo>
                  <a:cubicBezTo>
                    <a:pt x="32" y="7"/>
                    <a:pt x="32" y="8"/>
                    <a:pt x="32" y="8"/>
                  </a:cubicBezTo>
                  <a:cubicBezTo>
                    <a:pt x="32" y="9"/>
                    <a:pt x="32" y="9"/>
                    <a:pt x="33" y="10"/>
                  </a:cubicBezTo>
                  <a:cubicBezTo>
                    <a:pt x="33" y="10"/>
                    <a:pt x="33" y="10"/>
                    <a:pt x="33" y="11"/>
                  </a:cubicBezTo>
                  <a:cubicBezTo>
                    <a:pt x="32" y="12"/>
                    <a:pt x="31" y="13"/>
                    <a:pt x="31" y="13"/>
                  </a:cubicBezTo>
                  <a:cubicBezTo>
                    <a:pt x="30" y="14"/>
                    <a:pt x="29" y="14"/>
                    <a:pt x="29" y="14"/>
                  </a:cubicBezTo>
                  <a:cubicBezTo>
                    <a:pt x="28" y="15"/>
                    <a:pt x="28" y="15"/>
                    <a:pt x="27" y="15"/>
                  </a:cubicBezTo>
                  <a:cubicBezTo>
                    <a:pt x="26" y="16"/>
                    <a:pt x="26" y="16"/>
                    <a:pt x="26" y="16"/>
                  </a:cubicBezTo>
                  <a:cubicBezTo>
                    <a:pt x="26" y="16"/>
                    <a:pt x="28" y="16"/>
                    <a:pt x="28" y="17"/>
                  </a:cubicBezTo>
                  <a:cubicBezTo>
                    <a:pt x="28" y="17"/>
                    <a:pt x="28" y="17"/>
                    <a:pt x="28" y="17"/>
                  </a:cubicBezTo>
                  <a:cubicBezTo>
                    <a:pt x="28" y="17"/>
                    <a:pt x="27" y="18"/>
                    <a:pt x="27" y="18"/>
                  </a:cubicBezTo>
                  <a:cubicBezTo>
                    <a:pt x="27" y="18"/>
                    <a:pt x="27" y="19"/>
                    <a:pt x="27" y="19"/>
                  </a:cubicBezTo>
                  <a:cubicBezTo>
                    <a:pt x="28" y="20"/>
                    <a:pt x="27" y="20"/>
                    <a:pt x="27" y="20"/>
                  </a:cubicBezTo>
                  <a:cubicBezTo>
                    <a:pt x="27" y="20"/>
                    <a:pt x="26" y="21"/>
                    <a:pt x="26" y="21"/>
                  </a:cubicBezTo>
                  <a:cubicBezTo>
                    <a:pt x="26" y="21"/>
                    <a:pt x="25" y="21"/>
                    <a:pt x="25" y="20"/>
                  </a:cubicBezTo>
                  <a:cubicBezTo>
                    <a:pt x="24" y="20"/>
                    <a:pt x="24" y="20"/>
                    <a:pt x="23" y="20"/>
                  </a:cubicBezTo>
                  <a:cubicBezTo>
                    <a:pt x="23" y="20"/>
                    <a:pt x="22" y="20"/>
                    <a:pt x="22" y="20"/>
                  </a:cubicBezTo>
                  <a:cubicBezTo>
                    <a:pt x="22" y="19"/>
                    <a:pt x="20" y="19"/>
                    <a:pt x="20" y="20"/>
                  </a:cubicBezTo>
                  <a:cubicBezTo>
                    <a:pt x="19" y="20"/>
                    <a:pt x="19" y="20"/>
                    <a:pt x="18" y="19"/>
                  </a:cubicBezTo>
                  <a:cubicBezTo>
                    <a:pt x="18" y="19"/>
                    <a:pt x="18" y="19"/>
                    <a:pt x="18" y="18"/>
                  </a:cubicBezTo>
                  <a:cubicBezTo>
                    <a:pt x="18" y="18"/>
                    <a:pt x="17" y="17"/>
                    <a:pt x="16" y="17"/>
                  </a:cubicBezTo>
                  <a:cubicBezTo>
                    <a:pt x="16" y="17"/>
                    <a:pt x="16" y="17"/>
                    <a:pt x="15" y="18"/>
                  </a:cubicBezTo>
                  <a:cubicBezTo>
                    <a:pt x="15" y="18"/>
                    <a:pt x="15" y="18"/>
                    <a:pt x="15" y="18"/>
                  </a:cubicBezTo>
                  <a:cubicBezTo>
                    <a:pt x="15" y="18"/>
                    <a:pt x="11" y="20"/>
                    <a:pt x="10" y="20"/>
                  </a:cubicBezTo>
                  <a:cubicBezTo>
                    <a:pt x="9" y="20"/>
                    <a:pt x="9" y="20"/>
                    <a:pt x="9" y="20"/>
                  </a:cubicBezTo>
                  <a:cubicBezTo>
                    <a:pt x="9" y="20"/>
                    <a:pt x="8" y="20"/>
                    <a:pt x="8" y="20"/>
                  </a:cubicBezTo>
                  <a:cubicBezTo>
                    <a:pt x="7" y="19"/>
                    <a:pt x="7" y="20"/>
                    <a:pt x="7" y="20"/>
                  </a:cubicBezTo>
                  <a:cubicBezTo>
                    <a:pt x="7" y="20"/>
                    <a:pt x="3" y="20"/>
                    <a:pt x="3" y="20"/>
                  </a:cubicBezTo>
                  <a:cubicBezTo>
                    <a:pt x="3" y="20"/>
                    <a:pt x="2" y="20"/>
                    <a:pt x="2" y="20"/>
                  </a:cubicBezTo>
                  <a:cubicBezTo>
                    <a:pt x="2" y="20"/>
                    <a:pt x="2" y="20"/>
                    <a:pt x="2" y="21"/>
                  </a:cubicBezTo>
                  <a:cubicBezTo>
                    <a:pt x="1" y="21"/>
                    <a:pt x="0" y="22"/>
                    <a:pt x="1" y="24"/>
                  </a:cubicBezTo>
                  <a:cubicBezTo>
                    <a:pt x="2" y="25"/>
                    <a:pt x="2" y="26"/>
                    <a:pt x="2" y="26"/>
                  </a:cubicBezTo>
                  <a:cubicBezTo>
                    <a:pt x="2" y="27"/>
                    <a:pt x="2" y="28"/>
                    <a:pt x="3" y="29"/>
                  </a:cubicBezTo>
                  <a:cubicBezTo>
                    <a:pt x="3" y="29"/>
                    <a:pt x="5" y="30"/>
                    <a:pt x="5" y="31"/>
                  </a:cubicBezTo>
                  <a:cubicBezTo>
                    <a:pt x="5" y="32"/>
                    <a:pt x="6" y="33"/>
                    <a:pt x="7" y="32"/>
                  </a:cubicBezTo>
                  <a:cubicBezTo>
                    <a:pt x="7" y="30"/>
                    <a:pt x="8" y="28"/>
                    <a:pt x="9" y="29"/>
                  </a:cubicBezTo>
                  <a:cubicBezTo>
                    <a:pt x="10" y="29"/>
                    <a:pt x="10" y="29"/>
                    <a:pt x="11" y="27"/>
                  </a:cubicBezTo>
                  <a:cubicBezTo>
                    <a:pt x="11" y="26"/>
                    <a:pt x="12" y="21"/>
                    <a:pt x="14" y="23"/>
                  </a:cubicBezTo>
                  <a:cubicBezTo>
                    <a:pt x="16" y="25"/>
                    <a:pt x="19" y="27"/>
                    <a:pt x="20" y="27"/>
                  </a:cubicBezTo>
                  <a:cubicBezTo>
                    <a:pt x="21" y="28"/>
                    <a:pt x="21" y="29"/>
                    <a:pt x="21" y="30"/>
                  </a:cubicBezTo>
                  <a:cubicBezTo>
                    <a:pt x="21" y="32"/>
                    <a:pt x="21" y="37"/>
                    <a:pt x="26" y="40"/>
                  </a:cubicBezTo>
                  <a:cubicBezTo>
                    <a:pt x="31" y="43"/>
                    <a:pt x="33" y="46"/>
                    <a:pt x="31" y="44"/>
                  </a:cubicBezTo>
                  <a:cubicBezTo>
                    <a:pt x="30" y="43"/>
                    <a:pt x="26" y="41"/>
                    <a:pt x="26" y="42"/>
                  </a:cubicBezTo>
                  <a:cubicBezTo>
                    <a:pt x="26" y="42"/>
                    <a:pt x="26" y="43"/>
                    <a:pt x="26" y="42"/>
                  </a:cubicBezTo>
                  <a:cubicBezTo>
                    <a:pt x="25" y="42"/>
                    <a:pt x="24" y="42"/>
                    <a:pt x="25" y="43"/>
                  </a:cubicBezTo>
                  <a:cubicBezTo>
                    <a:pt x="26" y="45"/>
                    <a:pt x="30" y="50"/>
                    <a:pt x="35" y="52"/>
                  </a:cubicBezTo>
                  <a:cubicBezTo>
                    <a:pt x="35" y="52"/>
                    <a:pt x="37" y="52"/>
                    <a:pt x="37" y="54"/>
                  </a:cubicBezTo>
                  <a:cubicBezTo>
                    <a:pt x="37" y="56"/>
                    <a:pt x="38" y="56"/>
                    <a:pt x="39" y="56"/>
                  </a:cubicBezTo>
                  <a:cubicBezTo>
                    <a:pt x="41" y="56"/>
                    <a:pt x="42" y="55"/>
                    <a:pt x="43" y="55"/>
                  </a:cubicBezTo>
                  <a:cubicBezTo>
                    <a:pt x="44" y="55"/>
                    <a:pt x="47" y="56"/>
                    <a:pt x="49" y="58"/>
                  </a:cubicBezTo>
                  <a:cubicBezTo>
                    <a:pt x="51" y="60"/>
                    <a:pt x="57" y="63"/>
                    <a:pt x="57" y="64"/>
                  </a:cubicBezTo>
                  <a:cubicBezTo>
                    <a:pt x="58" y="64"/>
                    <a:pt x="60" y="66"/>
                    <a:pt x="61" y="66"/>
                  </a:cubicBezTo>
                  <a:cubicBezTo>
                    <a:pt x="61" y="66"/>
                    <a:pt x="61" y="66"/>
                    <a:pt x="61" y="66"/>
                  </a:cubicBezTo>
                  <a:cubicBezTo>
                    <a:pt x="62" y="66"/>
                    <a:pt x="63" y="66"/>
                    <a:pt x="62" y="65"/>
                  </a:cubicBezTo>
                  <a:cubicBezTo>
                    <a:pt x="60" y="63"/>
                    <a:pt x="59" y="63"/>
                    <a:pt x="59" y="62"/>
                  </a:cubicBezTo>
                  <a:cubicBezTo>
                    <a:pt x="58" y="61"/>
                    <a:pt x="57" y="58"/>
                    <a:pt x="56" y="57"/>
                  </a:cubicBezTo>
                  <a:cubicBezTo>
                    <a:pt x="55" y="55"/>
                    <a:pt x="48" y="50"/>
                    <a:pt x="47" y="49"/>
                  </a:cubicBezTo>
                  <a:cubicBezTo>
                    <a:pt x="47" y="49"/>
                    <a:pt x="42" y="45"/>
                    <a:pt x="42" y="44"/>
                  </a:cubicBezTo>
                  <a:cubicBezTo>
                    <a:pt x="41" y="44"/>
                    <a:pt x="41" y="44"/>
                    <a:pt x="41" y="43"/>
                  </a:cubicBezTo>
                  <a:cubicBezTo>
                    <a:pt x="40" y="42"/>
                    <a:pt x="39" y="37"/>
                    <a:pt x="38" y="36"/>
                  </a:cubicBezTo>
                  <a:cubicBezTo>
                    <a:pt x="37" y="35"/>
                    <a:pt x="36" y="35"/>
                    <a:pt x="35" y="34"/>
                  </a:cubicBezTo>
                  <a:cubicBezTo>
                    <a:pt x="34" y="33"/>
                    <a:pt x="33" y="32"/>
                    <a:pt x="34" y="31"/>
                  </a:cubicBezTo>
                  <a:cubicBezTo>
                    <a:pt x="34" y="29"/>
                    <a:pt x="34" y="29"/>
                    <a:pt x="34" y="28"/>
                  </a:cubicBezTo>
                  <a:cubicBezTo>
                    <a:pt x="34" y="27"/>
                    <a:pt x="34" y="26"/>
                    <a:pt x="34" y="26"/>
                  </a:cubicBezTo>
                  <a:cubicBezTo>
                    <a:pt x="34" y="26"/>
                    <a:pt x="34" y="25"/>
                    <a:pt x="35" y="25"/>
                  </a:cubicBezTo>
                  <a:cubicBezTo>
                    <a:pt x="36" y="25"/>
                    <a:pt x="38" y="25"/>
                    <a:pt x="39" y="26"/>
                  </a:cubicBezTo>
                  <a:cubicBezTo>
                    <a:pt x="39" y="26"/>
                    <a:pt x="42" y="28"/>
                    <a:pt x="42" y="28"/>
                  </a:cubicBezTo>
                  <a:cubicBezTo>
                    <a:pt x="42" y="28"/>
                    <a:pt x="42" y="29"/>
                    <a:pt x="43" y="28"/>
                  </a:cubicBezTo>
                  <a:cubicBezTo>
                    <a:pt x="43" y="28"/>
                    <a:pt x="44" y="25"/>
                    <a:pt x="48" y="25"/>
                  </a:cubicBezTo>
                  <a:cubicBezTo>
                    <a:pt x="49" y="25"/>
                    <a:pt x="49" y="25"/>
                    <a:pt x="49" y="25"/>
                  </a:cubicBezTo>
                  <a:cubicBezTo>
                    <a:pt x="49" y="25"/>
                    <a:pt x="50" y="25"/>
                    <a:pt x="50" y="24"/>
                  </a:cubicBezTo>
                  <a:cubicBezTo>
                    <a:pt x="50" y="24"/>
                    <a:pt x="51" y="24"/>
                    <a:pt x="51" y="24"/>
                  </a:cubicBezTo>
                  <a:cubicBezTo>
                    <a:pt x="52" y="25"/>
                    <a:pt x="54" y="26"/>
                    <a:pt x="54" y="26"/>
                  </a:cubicBezTo>
                  <a:cubicBezTo>
                    <a:pt x="55" y="26"/>
                    <a:pt x="73" y="28"/>
                    <a:pt x="73" y="28"/>
                  </a:cubicBezTo>
                  <a:cubicBezTo>
                    <a:pt x="73" y="28"/>
                    <a:pt x="74" y="28"/>
                    <a:pt x="74" y="28"/>
                  </a:cubicBezTo>
                  <a:cubicBezTo>
                    <a:pt x="75" y="27"/>
                    <a:pt x="75" y="27"/>
                    <a:pt x="76" y="28"/>
                  </a:cubicBezTo>
                  <a:cubicBezTo>
                    <a:pt x="77" y="28"/>
                    <a:pt x="77" y="29"/>
                    <a:pt x="78" y="29"/>
                  </a:cubicBezTo>
                  <a:cubicBezTo>
                    <a:pt x="78" y="29"/>
                    <a:pt x="79" y="29"/>
                    <a:pt x="78" y="29"/>
                  </a:cubicBezTo>
                  <a:cubicBezTo>
                    <a:pt x="78" y="30"/>
                    <a:pt x="78" y="30"/>
                    <a:pt x="79" y="30"/>
                  </a:cubicBezTo>
                  <a:cubicBezTo>
                    <a:pt x="79" y="30"/>
                    <a:pt x="81" y="31"/>
                    <a:pt x="82" y="31"/>
                  </a:cubicBezTo>
                  <a:cubicBezTo>
                    <a:pt x="83" y="31"/>
                    <a:pt x="83" y="30"/>
                    <a:pt x="83" y="30"/>
                  </a:cubicBezTo>
                  <a:cubicBezTo>
                    <a:pt x="83" y="29"/>
                    <a:pt x="83" y="29"/>
                    <a:pt x="83" y="27"/>
                  </a:cubicBezTo>
                  <a:cubicBezTo>
                    <a:pt x="83" y="25"/>
                    <a:pt x="86" y="25"/>
                    <a:pt x="87" y="25"/>
                  </a:cubicBezTo>
                  <a:cubicBezTo>
                    <a:pt x="88" y="25"/>
                    <a:pt x="87" y="24"/>
                    <a:pt x="87" y="24"/>
                  </a:cubicBezTo>
                  <a:cubicBezTo>
                    <a:pt x="87" y="24"/>
                    <a:pt x="84" y="22"/>
                    <a:pt x="83" y="21"/>
                  </a:cubicBezTo>
                  <a:cubicBezTo>
                    <a:pt x="81" y="21"/>
                    <a:pt x="82" y="21"/>
                    <a:pt x="83" y="20"/>
                  </a:cubicBezTo>
                  <a:cubicBezTo>
                    <a:pt x="84" y="20"/>
                    <a:pt x="82" y="19"/>
                    <a:pt x="81" y="19"/>
                  </a:cubicBezTo>
                  <a:cubicBezTo>
                    <a:pt x="81" y="19"/>
                    <a:pt x="81" y="18"/>
                    <a:pt x="80" y="18"/>
                  </a:cubicBezTo>
                  <a:cubicBezTo>
                    <a:pt x="80" y="17"/>
                    <a:pt x="81" y="15"/>
                    <a:pt x="81" y="15"/>
                  </a:cubicBezTo>
                  <a:cubicBezTo>
                    <a:pt x="81" y="14"/>
                    <a:pt x="80" y="14"/>
                    <a:pt x="80" y="14"/>
                  </a:cubicBezTo>
                  <a:cubicBezTo>
                    <a:pt x="80" y="14"/>
                    <a:pt x="80" y="13"/>
                    <a:pt x="80" y="13"/>
                  </a:cubicBezTo>
                  <a:cubicBezTo>
                    <a:pt x="80" y="12"/>
                    <a:pt x="80" y="12"/>
                    <a:pt x="80" y="12"/>
                  </a:cubicBezTo>
                  <a:cubicBezTo>
                    <a:pt x="76" y="13"/>
                    <a:pt x="72" y="15"/>
                    <a:pt x="72" y="15"/>
                  </a:cubicBezTo>
                  <a:cubicBezTo>
                    <a:pt x="71" y="15"/>
                    <a:pt x="70" y="15"/>
                    <a:pt x="70" y="15"/>
                  </a:cubicBezTo>
                  <a:cubicBezTo>
                    <a:pt x="70" y="15"/>
                    <a:pt x="67" y="14"/>
                    <a:pt x="66" y="14"/>
                  </a:cubicBezTo>
                  <a:cubicBezTo>
                    <a:pt x="66" y="14"/>
                    <a:pt x="64" y="14"/>
                    <a:pt x="63" y="14"/>
                  </a:cubicBezTo>
                  <a:cubicBezTo>
                    <a:pt x="63" y="14"/>
                    <a:pt x="61" y="13"/>
                    <a:pt x="60" y="12"/>
                  </a:cubicBezTo>
                  <a:cubicBezTo>
                    <a:pt x="60" y="12"/>
                    <a:pt x="58" y="11"/>
                    <a:pt x="57" y="11"/>
                  </a:cubicBezTo>
                  <a:cubicBezTo>
                    <a:pt x="56" y="11"/>
                    <a:pt x="51" y="6"/>
                    <a:pt x="51" y="6"/>
                  </a:cubicBezTo>
                  <a:cubicBezTo>
                    <a:pt x="51" y="6"/>
                    <a:pt x="50" y="5"/>
                    <a:pt x="50" y="4"/>
                  </a:cubicBezTo>
                  <a:cubicBezTo>
                    <a:pt x="50" y="4"/>
                    <a:pt x="50" y="4"/>
                    <a:pt x="50" y="4"/>
                  </a:cubicBezTo>
                  <a:cubicBezTo>
                    <a:pt x="50" y="4"/>
                    <a:pt x="49" y="3"/>
                    <a:pt x="48" y="2"/>
                  </a:cubicBezTo>
                  <a:cubicBezTo>
                    <a:pt x="47" y="2"/>
                    <a:pt x="46" y="2"/>
                    <a:pt x="46"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2" name="Freeform 911">
              <a:extLst>
                <a:ext uri="{FF2B5EF4-FFF2-40B4-BE49-F238E27FC236}">
                  <a16:creationId xmlns="" xmlns:a16="http://schemas.microsoft.com/office/drawing/2014/main" id="{B6BEAA12-619D-474F-B287-DD0CF7349270}"/>
                </a:ext>
              </a:extLst>
            </p:cNvPr>
            <p:cNvSpPr>
              <a:spLocks/>
            </p:cNvSpPr>
            <p:nvPr/>
          </p:nvSpPr>
          <p:spPr bwMode="auto">
            <a:xfrm>
              <a:off x="3172759" y="2660309"/>
              <a:ext cx="2222" cy="5555"/>
            </a:xfrm>
            <a:custGeom>
              <a:avLst/>
              <a:gdLst>
                <a:gd name="T0" fmla="*/ 1 w 2"/>
                <a:gd name="T1" fmla="*/ 2 h 5"/>
                <a:gd name="T2" fmla="*/ 2 w 2"/>
                <a:gd name="T3" fmla="*/ 3 h 5"/>
                <a:gd name="T4" fmla="*/ 1 w 2"/>
                <a:gd name="T5" fmla="*/ 2 h 5"/>
              </a:gdLst>
              <a:ahLst/>
              <a:cxnLst>
                <a:cxn ang="0">
                  <a:pos x="T0" y="T1"/>
                </a:cxn>
                <a:cxn ang="0">
                  <a:pos x="T2" y="T3"/>
                </a:cxn>
                <a:cxn ang="0">
                  <a:pos x="T4" y="T5"/>
                </a:cxn>
              </a:cxnLst>
              <a:rect l="0" t="0" r="r" b="b"/>
              <a:pathLst>
                <a:path w="2" h="5">
                  <a:moveTo>
                    <a:pt x="1" y="2"/>
                  </a:moveTo>
                  <a:cubicBezTo>
                    <a:pt x="1" y="2"/>
                    <a:pt x="2" y="5"/>
                    <a:pt x="2" y="3"/>
                  </a:cubicBezTo>
                  <a:cubicBezTo>
                    <a:pt x="2" y="1"/>
                    <a:pt x="0" y="0"/>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3" name="Freeform 912">
              <a:extLst>
                <a:ext uri="{FF2B5EF4-FFF2-40B4-BE49-F238E27FC236}">
                  <a16:creationId xmlns="" xmlns:a16="http://schemas.microsoft.com/office/drawing/2014/main" id="{DE9598EF-85DE-475C-AEEA-B6C93B3EE3FC}"/>
                </a:ext>
              </a:extLst>
            </p:cNvPr>
            <p:cNvSpPr>
              <a:spLocks/>
            </p:cNvSpPr>
            <p:nvPr/>
          </p:nvSpPr>
          <p:spPr bwMode="auto">
            <a:xfrm>
              <a:off x="3077212" y="2565872"/>
              <a:ext cx="25554" cy="44441"/>
            </a:xfrm>
            <a:custGeom>
              <a:avLst/>
              <a:gdLst>
                <a:gd name="T0" fmla="*/ 1 w 25"/>
                <a:gd name="T1" fmla="*/ 12 h 43"/>
                <a:gd name="T2" fmla="*/ 3 w 25"/>
                <a:gd name="T3" fmla="*/ 14 h 43"/>
                <a:gd name="T4" fmla="*/ 4 w 25"/>
                <a:gd name="T5" fmla="*/ 21 h 43"/>
                <a:gd name="T6" fmla="*/ 5 w 25"/>
                <a:gd name="T7" fmla="*/ 26 h 43"/>
                <a:gd name="T8" fmla="*/ 5 w 25"/>
                <a:gd name="T9" fmla="*/ 29 h 43"/>
                <a:gd name="T10" fmla="*/ 3 w 25"/>
                <a:gd name="T11" fmla="*/ 37 h 43"/>
                <a:gd name="T12" fmla="*/ 4 w 25"/>
                <a:gd name="T13" fmla="*/ 39 h 43"/>
                <a:gd name="T14" fmla="*/ 7 w 25"/>
                <a:gd name="T15" fmla="*/ 41 h 43"/>
                <a:gd name="T16" fmla="*/ 10 w 25"/>
                <a:gd name="T17" fmla="*/ 42 h 43"/>
                <a:gd name="T18" fmla="*/ 13 w 25"/>
                <a:gd name="T19" fmla="*/ 37 h 43"/>
                <a:gd name="T20" fmla="*/ 14 w 25"/>
                <a:gd name="T21" fmla="*/ 37 h 43"/>
                <a:gd name="T22" fmla="*/ 17 w 25"/>
                <a:gd name="T23" fmla="*/ 36 h 43"/>
                <a:gd name="T24" fmla="*/ 20 w 25"/>
                <a:gd name="T25" fmla="*/ 38 h 43"/>
                <a:gd name="T26" fmla="*/ 22 w 25"/>
                <a:gd name="T27" fmla="*/ 29 h 43"/>
                <a:gd name="T28" fmla="*/ 24 w 25"/>
                <a:gd name="T29" fmla="*/ 16 h 43"/>
                <a:gd name="T30" fmla="*/ 24 w 25"/>
                <a:gd name="T31" fmla="*/ 10 h 43"/>
                <a:gd name="T32" fmla="*/ 21 w 25"/>
                <a:gd name="T33" fmla="*/ 7 h 43"/>
                <a:gd name="T34" fmla="*/ 21 w 25"/>
                <a:gd name="T35" fmla="*/ 3 h 43"/>
                <a:gd name="T36" fmla="*/ 16 w 25"/>
                <a:gd name="T37" fmla="*/ 1 h 43"/>
                <a:gd name="T38" fmla="*/ 8 w 25"/>
                <a:gd name="T39" fmla="*/ 7 h 43"/>
                <a:gd name="T40" fmla="*/ 1 w 25"/>
                <a:gd name="T41" fmla="*/ 6 h 43"/>
                <a:gd name="T42" fmla="*/ 0 w 25"/>
                <a:gd name="T43" fmla="*/ 7 h 43"/>
                <a:gd name="T44" fmla="*/ 0 w 25"/>
                <a:gd name="T45" fmla="*/ 11 h 43"/>
                <a:gd name="T46" fmla="*/ 1 w 25"/>
                <a:gd name="T4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43">
                  <a:moveTo>
                    <a:pt x="1" y="12"/>
                  </a:moveTo>
                  <a:cubicBezTo>
                    <a:pt x="3" y="12"/>
                    <a:pt x="3" y="13"/>
                    <a:pt x="3" y="14"/>
                  </a:cubicBezTo>
                  <a:cubicBezTo>
                    <a:pt x="4" y="16"/>
                    <a:pt x="4" y="19"/>
                    <a:pt x="4" y="21"/>
                  </a:cubicBezTo>
                  <a:cubicBezTo>
                    <a:pt x="3" y="23"/>
                    <a:pt x="4" y="25"/>
                    <a:pt x="5" y="26"/>
                  </a:cubicBezTo>
                  <a:cubicBezTo>
                    <a:pt x="6" y="27"/>
                    <a:pt x="6" y="27"/>
                    <a:pt x="5" y="29"/>
                  </a:cubicBezTo>
                  <a:cubicBezTo>
                    <a:pt x="4" y="31"/>
                    <a:pt x="4" y="35"/>
                    <a:pt x="3" y="37"/>
                  </a:cubicBezTo>
                  <a:cubicBezTo>
                    <a:pt x="3" y="38"/>
                    <a:pt x="3" y="39"/>
                    <a:pt x="4" y="39"/>
                  </a:cubicBezTo>
                  <a:cubicBezTo>
                    <a:pt x="6" y="39"/>
                    <a:pt x="6" y="40"/>
                    <a:pt x="7" y="41"/>
                  </a:cubicBezTo>
                  <a:cubicBezTo>
                    <a:pt x="8" y="43"/>
                    <a:pt x="8" y="43"/>
                    <a:pt x="10" y="42"/>
                  </a:cubicBezTo>
                  <a:cubicBezTo>
                    <a:pt x="12" y="41"/>
                    <a:pt x="13" y="38"/>
                    <a:pt x="13" y="37"/>
                  </a:cubicBezTo>
                  <a:cubicBezTo>
                    <a:pt x="13" y="37"/>
                    <a:pt x="14" y="36"/>
                    <a:pt x="14" y="37"/>
                  </a:cubicBezTo>
                  <a:cubicBezTo>
                    <a:pt x="15" y="37"/>
                    <a:pt x="16" y="37"/>
                    <a:pt x="17" y="36"/>
                  </a:cubicBezTo>
                  <a:cubicBezTo>
                    <a:pt x="17" y="36"/>
                    <a:pt x="19" y="37"/>
                    <a:pt x="20" y="38"/>
                  </a:cubicBezTo>
                  <a:cubicBezTo>
                    <a:pt x="21" y="39"/>
                    <a:pt x="22" y="31"/>
                    <a:pt x="22" y="29"/>
                  </a:cubicBezTo>
                  <a:cubicBezTo>
                    <a:pt x="23" y="26"/>
                    <a:pt x="24" y="18"/>
                    <a:pt x="24" y="16"/>
                  </a:cubicBezTo>
                  <a:cubicBezTo>
                    <a:pt x="25" y="14"/>
                    <a:pt x="24" y="11"/>
                    <a:pt x="24" y="10"/>
                  </a:cubicBezTo>
                  <a:cubicBezTo>
                    <a:pt x="24" y="9"/>
                    <a:pt x="23" y="7"/>
                    <a:pt x="21" y="7"/>
                  </a:cubicBezTo>
                  <a:cubicBezTo>
                    <a:pt x="19" y="7"/>
                    <a:pt x="20" y="4"/>
                    <a:pt x="21" y="3"/>
                  </a:cubicBezTo>
                  <a:cubicBezTo>
                    <a:pt x="21" y="2"/>
                    <a:pt x="17" y="2"/>
                    <a:pt x="16" y="1"/>
                  </a:cubicBezTo>
                  <a:cubicBezTo>
                    <a:pt x="15" y="0"/>
                    <a:pt x="9" y="5"/>
                    <a:pt x="8" y="7"/>
                  </a:cubicBezTo>
                  <a:cubicBezTo>
                    <a:pt x="6" y="9"/>
                    <a:pt x="3" y="8"/>
                    <a:pt x="1" y="6"/>
                  </a:cubicBezTo>
                  <a:cubicBezTo>
                    <a:pt x="0" y="4"/>
                    <a:pt x="0" y="7"/>
                    <a:pt x="0" y="7"/>
                  </a:cubicBezTo>
                  <a:cubicBezTo>
                    <a:pt x="0" y="7"/>
                    <a:pt x="0" y="9"/>
                    <a:pt x="0" y="11"/>
                  </a:cubicBezTo>
                  <a:cubicBezTo>
                    <a:pt x="0" y="12"/>
                    <a:pt x="0" y="12"/>
                    <a:pt x="1" y="1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4" name="Freeform 913">
              <a:extLst>
                <a:ext uri="{FF2B5EF4-FFF2-40B4-BE49-F238E27FC236}">
                  <a16:creationId xmlns="" xmlns:a16="http://schemas.microsoft.com/office/drawing/2014/main" id="{45DE240B-298F-4E84-A1F0-084FFDBDC3F0}"/>
                </a:ext>
              </a:extLst>
            </p:cNvPr>
            <p:cNvSpPr>
              <a:spLocks/>
            </p:cNvSpPr>
            <p:nvPr/>
          </p:nvSpPr>
          <p:spPr bwMode="auto">
            <a:xfrm>
              <a:off x="3106098" y="2536986"/>
              <a:ext cx="6666" cy="3333"/>
            </a:xfrm>
            <a:custGeom>
              <a:avLst/>
              <a:gdLst>
                <a:gd name="T0" fmla="*/ 6 w 6"/>
                <a:gd name="T1" fmla="*/ 1 h 3"/>
                <a:gd name="T2" fmla="*/ 4 w 6"/>
                <a:gd name="T3" fmla="*/ 0 h 3"/>
                <a:gd name="T4" fmla="*/ 5 w 6"/>
                <a:gd name="T5" fmla="*/ 2 h 3"/>
                <a:gd name="T6" fmla="*/ 6 w 6"/>
                <a:gd name="T7" fmla="*/ 1 h 3"/>
              </a:gdLst>
              <a:ahLst/>
              <a:cxnLst>
                <a:cxn ang="0">
                  <a:pos x="T0" y="T1"/>
                </a:cxn>
                <a:cxn ang="0">
                  <a:pos x="T2" y="T3"/>
                </a:cxn>
                <a:cxn ang="0">
                  <a:pos x="T4" y="T5"/>
                </a:cxn>
                <a:cxn ang="0">
                  <a:pos x="T6" y="T7"/>
                </a:cxn>
              </a:cxnLst>
              <a:rect l="0" t="0" r="r" b="b"/>
              <a:pathLst>
                <a:path w="6" h="3">
                  <a:moveTo>
                    <a:pt x="6" y="1"/>
                  </a:moveTo>
                  <a:cubicBezTo>
                    <a:pt x="6" y="0"/>
                    <a:pt x="6" y="0"/>
                    <a:pt x="4" y="0"/>
                  </a:cubicBezTo>
                  <a:cubicBezTo>
                    <a:pt x="3" y="1"/>
                    <a:pt x="0" y="1"/>
                    <a:pt x="5" y="2"/>
                  </a:cubicBezTo>
                  <a:cubicBezTo>
                    <a:pt x="5" y="2"/>
                    <a:pt x="6" y="3"/>
                    <a:pt x="6"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5" name="Freeform 914">
              <a:extLst>
                <a:ext uri="{FF2B5EF4-FFF2-40B4-BE49-F238E27FC236}">
                  <a16:creationId xmlns="" xmlns:a16="http://schemas.microsoft.com/office/drawing/2014/main" id="{0122F6DC-3C4C-463C-B4C9-0CFACA6401CB}"/>
                </a:ext>
              </a:extLst>
            </p:cNvPr>
            <p:cNvSpPr>
              <a:spLocks/>
            </p:cNvSpPr>
            <p:nvPr/>
          </p:nvSpPr>
          <p:spPr bwMode="auto">
            <a:xfrm>
              <a:off x="3141651" y="2618090"/>
              <a:ext cx="53329" cy="32220"/>
            </a:xfrm>
            <a:custGeom>
              <a:avLst/>
              <a:gdLst>
                <a:gd name="T0" fmla="*/ 40 w 52"/>
                <a:gd name="T1" fmla="*/ 5 h 31"/>
                <a:gd name="T2" fmla="*/ 30 w 52"/>
                <a:gd name="T3" fmla="*/ 7 h 31"/>
                <a:gd name="T4" fmla="*/ 15 w 52"/>
                <a:gd name="T5" fmla="*/ 4 h 31"/>
                <a:gd name="T6" fmla="*/ 8 w 52"/>
                <a:gd name="T7" fmla="*/ 6 h 31"/>
                <a:gd name="T8" fmla="*/ 6 w 52"/>
                <a:gd name="T9" fmla="*/ 4 h 31"/>
                <a:gd name="T10" fmla="*/ 5 w 52"/>
                <a:gd name="T11" fmla="*/ 5 h 31"/>
                <a:gd name="T12" fmla="*/ 3 w 52"/>
                <a:gd name="T13" fmla="*/ 12 h 31"/>
                <a:gd name="T14" fmla="*/ 7 w 52"/>
                <a:gd name="T15" fmla="*/ 15 h 31"/>
                <a:gd name="T16" fmla="*/ 18 w 52"/>
                <a:gd name="T17" fmla="*/ 19 h 31"/>
                <a:gd name="T18" fmla="*/ 31 w 52"/>
                <a:gd name="T19" fmla="*/ 27 h 31"/>
                <a:gd name="T20" fmla="*/ 39 w 52"/>
                <a:gd name="T21" fmla="*/ 29 h 31"/>
                <a:gd name="T22" fmla="*/ 42 w 52"/>
                <a:gd name="T23" fmla="*/ 29 h 31"/>
                <a:gd name="T24" fmla="*/ 44 w 52"/>
                <a:gd name="T25" fmla="*/ 24 h 31"/>
                <a:gd name="T26" fmla="*/ 41 w 52"/>
                <a:gd name="T27" fmla="*/ 18 h 31"/>
                <a:gd name="T28" fmla="*/ 47 w 52"/>
                <a:gd name="T29" fmla="*/ 4 h 31"/>
                <a:gd name="T30" fmla="*/ 40 w 52"/>
                <a:gd name="T31"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1">
                  <a:moveTo>
                    <a:pt x="40" y="5"/>
                  </a:moveTo>
                  <a:cubicBezTo>
                    <a:pt x="37" y="5"/>
                    <a:pt x="32" y="7"/>
                    <a:pt x="30" y="7"/>
                  </a:cubicBezTo>
                  <a:cubicBezTo>
                    <a:pt x="28" y="7"/>
                    <a:pt x="16" y="6"/>
                    <a:pt x="15" y="4"/>
                  </a:cubicBezTo>
                  <a:cubicBezTo>
                    <a:pt x="14" y="2"/>
                    <a:pt x="10" y="6"/>
                    <a:pt x="8" y="6"/>
                  </a:cubicBezTo>
                  <a:cubicBezTo>
                    <a:pt x="7" y="6"/>
                    <a:pt x="7" y="5"/>
                    <a:pt x="6" y="4"/>
                  </a:cubicBezTo>
                  <a:cubicBezTo>
                    <a:pt x="6" y="4"/>
                    <a:pt x="5" y="5"/>
                    <a:pt x="5" y="5"/>
                  </a:cubicBezTo>
                  <a:cubicBezTo>
                    <a:pt x="0" y="10"/>
                    <a:pt x="2" y="10"/>
                    <a:pt x="3" y="12"/>
                  </a:cubicBezTo>
                  <a:cubicBezTo>
                    <a:pt x="3" y="14"/>
                    <a:pt x="5" y="15"/>
                    <a:pt x="7" y="15"/>
                  </a:cubicBezTo>
                  <a:cubicBezTo>
                    <a:pt x="9" y="14"/>
                    <a:pt x="15" y="18"/>
                    <a:pt x="18" y="19"/>
                  </a:cubicBezTo>
                  <a:cubicBezTo>
                    <a:pt x="21" y="20"/>
                    <a:pt x="29" y="24"/>
                    <a:pt x="31" y="27"/>
                  </a:cubicBezTo>
                  <a:cubicBezTo>
                    <a:pt x="33" y="30"/>
                    <a:pt x="38" y="29"/>
                    <a:pt x="39" y="29"/>
                  </a:cubicBezTo>
                  <a:cubicBezTo>
                    <a:pt x="40" y="30"/>
                    <a:pt x="41" y="31"/>
                    <a:pt x="42" y="29"/>
                  </a:cubicBezTo>
                  <a:cubicBezTo>
                    <a:pt x="42" y="27"/>
                    <a:pt x="43" y="25"/>
                    <a:pt x="44" y="24"/>
                  </a:cubicBezTo>
                  <a:cubicBezTo>
                    <a:pt x="45" y="24"/>
                    <a:pt x="42" y="20"/>
                    <a:pt x="41" y="18"/>
                  </a:cubicBezTo>
                  <a:cubicBezTo>
                    <a:pt x="40" y="17"/>
                    <a:pt x="43" y="9"/>
                    <a:pt x="47" y="4"/>
                  </a:cubicBezTo>
                  <a:cubicBezTo>
                    <a:pt x="52" y="0"/>
                    <a:pt x="44" y="4"/>
                    <a:pt x="40" y="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6" name="Freeform 915">
              <a:extLst>
                <a:ext uri="{FF2B5EF4-FFF2-40B4-BE49-F238E27FC236}">
                  <a16:creationId xmlns="" xmlns:a16="http://schemas.microsoft.com/office/drawing/2014/main" id="{8B7AF591-92A6-4D6A-A536-F6F7F542D363}"/>
                </a:ext>
              </a:extLst>
            </p:cNvPr>
            <p:cNvSpPr>
              <a:spLocks/>
            </p:cNvSpPr>
            <p:nvPr/>
          </p:nvSpPr>
          <p:spPr bwMode="auto">
            <a:xfrm>
              <a:off x="3052770" y="2455882"/>
              <a:ext cx="184428" cy="173318"/>
            </a:xfrm>
            <a:custGeom>
              <a:avLst/>
              <a:gdLst>
                <a:gd name="T0" fmla="*/ 3 w 178"/>
                <a:gd name="T1" fmla="*/ 25 h 167"/>
                <a:gd name="T2" fmla="*/ 8 w 178"/>
                <a:gd name="T3" fmla="*/ 32 h 167"/>
                <a:gd name="T4" fmla="*/ 1 w 178"/>
                <a:gd name="T5" fmla="*/ 36 h 167"/>
                <a:gd name="T6" fmla="*/ 5 w 178"/>
                <a:gd name="T7" fmla="*/ 45 h 167"/>
                <a:gd name="T8" fmla="*/ 4 w 178"/>
                <a:gd name="T9" fmla="*/ 51 h 167"/>
                <a:gd name="T10" fmla="*/ 16 w 178"/>
                <a:gd name="T11" fmla="*/ 56 h 167"/>
                <a:gd name="T12" fmla="*/ 17 w 178"/>
                <a:gd name="T13" fmla="*/ 60 h 167"/>
                <a:gd name="T14" fmla="*/ 33 w 178"/>
                <a:gd name="T15" fmla="*/ 50 h 167"/>
                <a:gd name="T16" fmla="*/ 57 w 178"/>
                <a:gd name="T17" fmla="*/ 71 h 167"/>
                <a:gd name="T18" fmla="*/ 63 w 178"/>
                <a:gd name="T19" fmla="*/ 78 h 167"/>
                <a:gd name="T20" fmla="*/ 68 w 178"/>
                <a:gd name="T21" fmla="*/ 86 h 167"/>
                <a:gd name="T22" fmla="*/ 95 w 178"/>
                <a:gd name="T23" fmla="*/ 106 h 167"/>
                <a:gd name="T24" fmla="*/ 115 w 178"/>
                <a:gd name="T25" fmla="*/ 115 h 167"/>
                <a:gd name="T26" fmla="*/ 120 w 178"/>
                <a:gd name="T27" fmla="*/ 117 h 167"/>
                <a:gd name="T28" fmla="*/ 125 w 178"/>
                <a:gd name="T29" fmla="*/ 125 h 167"/>
                <a:gd name="T30" fmla="*/ 142 w 178"/>
                <a:gd name="T31" fmla="*/ 147 h 167"/>
                <a:gd name="T32" fmla="*/ 137 w 178"/>
                <a:gd name="T33" fmla="*/ 156 h 167"/>
                <a:gd name="T34" fmla="*/ 147 w 178"/>
                <a:gd name="T35" fmla="*/ 157 h 167"/>
                <a:gd name="T36" fmla="*/ 155 w 178"/>
                <a:gd name="T37" fmla="*/ 147 h 167"/>
                <a:gd name="T38" fmla="*/ 153 w 178"/>
                <a:gd name="T39" fmla="*/ 137 h 167"/>
                <a:gd name="T40" fmla="*/ 157 w 178"/>
                <a:gd name="T41" fmla="*/ 119 h 167"/>
                <a:gd name="T42" fmla="*/ 167 w 178"/>
                <a:gd name="T43" fmla="*/ 125 h 167"/>
                <a:gd name="T44" fmla="*/ 175 w 178"/>
                <a:gd name="T45" fmla="*/ 124 h 167"/>
                <a:gd name="T46" fmla="*/ 153 w 178"/>
                <a:gd name="T47" fmla="*/ 109 h 167"/>
                <a:gd name="T48" fmla="*/ 142 w 178"/>
                <a:gd name="T49" fmla="*/ 96 h 167"/>
                <a:gd name="T50" fmla="*/ 107 w 178"/>
                <a:gd name="T51" fmla="*/ 74 h 167"/>
                <a:gd name="T52" fmla="*/ 85 w 178"/>
                <a:gd name="T53" fmla="*/ 42 h 167"/>
                <a:gd name="T54" fmla="*/ 83 w 178"/>
                <a:gd name="T55" fmla="*/ 32 h 167"/>
                <a:gd name="T56" fmla="*/ 97 w 178"/>
                <a:gd name="T57" fmla="*/ 26 h 167"/>
                <a:gd name="T58" fmla="*/ 105 w 178"/>
                <a:gd name="T59" fmla="*/ 26 h 167"/>
                <a:gd name="T60" fmla="*/ 107 w 178"/>
                <a:gd name="T61" fmla="*/ 26 h 167"/>
                <a:gd name="T62" fmla="*/ 102 w 178"/>
                <a:gd name="T63" fmla="*/ 20 h 167"/>
                <a:gd name="T64" fmla="*/ 104 w 178"/>
                <a:gd name="T65" fmla="*/ 17 h 167"/>
                <a:gd name="T66" fmla="*/ 104 w 178"/>
                <a:gd name="T67" fmla="*/ 13 h 167"/>
                <a:gd name="T68" fmla="*/ 93 w 178"/>
                <a:gd name="T69" fmla="*/ 9 h 167"/>
                <a:gd name="T70" fmla="*/ 86 w 178"/>
                <a:gd name="T71" fmla="*/ 7 h 167"/>
                <a:gd name="T72" fmla="*/ 82 w 178"/>
                <a:gd name="T73" fmla="*/ 0 h 167"/>
                <a:gd name="T74" fmla="*/ 67 w 178"/>
                <a:gd name="T75" fmla="*/ 3 h 167"/>
                <a:gd name="T76" fmla="*/ 58 w 178"/>
                <a:gd name="T77" fmla="*/ 5 h 167"/>
                <a:gd name="T78" fmla="*/ 56 w 178"/>
                <a:gd name="T79" fmla="*/ 10 h 167"/>
                <a:gd name="T80" fmla="*/ 51 w 178"/>
                <a:gd name="T81" fmla="*/ 11 h 167"/>
                <a:gd name="T82" fmla="*/ 52 w 178"/>
                <a:gd name="T83" fmla="*/ 15 h 167"/>
                <a:gd name="T84" fmla="*/ 40 w 178"/>
                <a:gd name="T85" fmla="*/ 11 h 167"/>
                <a:gd name="T86" fmla="*/ 39 w 178"/>
                <a:gd name="T87" fmla="*/ 16 h 167"/>
                <a:gd name="T88" fmla="*/ 36 w 178"/>
                <a:gd name="T89" fmla="*/ 21 h 167"/>
                <a:gd name="T90" fmla="*/ 34 w 178"/>
                <a:gd name="T91" fmla="*/ 22 h 167"/>
                <a:gd name="T92" fmla="*/ 31 w 178"/>
                <a:gd name="T93" fmla="*/ 18 h 167"/>
                <a:gd name="T94" fmla="*/ 27 w 178"/>
                <a:gd name="T95" fmla="*/ 13 h 167"/>
                <a:gd name="T96" fmla="*/ 24 w 178"/>
                <a:gd name="T97" fmla="*/ 14 h 167"/>
                <a:gd name="T98" fmla="*/ 22 w 178"/>
                <a:gd name="T99" fmla="*/ 18 h 167"/>
                <a:gd name="T100" fmla="*/ 18 w 178"/>
                <a:gd name="T101" fmla="*/ 22 h 167"/>
                <a:gd name="T102" fmla="*/ 12 w 178"/>
                <a:gd name="T103" fmla="*/ 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8" h="167">
                  <a:moveTo>
                    <a:pt x="6" y="22"/>
                  </a:moveTo>
                  <a:cubicBezTo>
                    <a:pt x="5" y="22"/>
                    <a:pt x="4" y="23"/>
                    <a:pt x="3" y="24"/>
                  </a:cubicBezTo>
                  <a:cubicBezTo>
                    <a:pt x="2" y="25"/>
                    <a:pt x="3" y="25"/>
                    <a:pt x="3" y="25"/>
                  </a:cubicBezTo>
                  <a:cubicBezTo>
                    <a:pt x="3" y="25"/>
                    <a:pt x="6" y="29"/>
                    <a:pt x="6" y="29"/>
                  </a:cubicBezTo>
                  <a:cubicBezTo>
                    <a:pt x="6" y="30"/>
                    <a:pt x="7" y="30"/>
                    <a:pt x="7" y="31"/>
                  </a:cubicBezTo>
                  <a:cubicBezTo>
                    <a:pt x="8" y="31"/>
                    <a:pt x="8" y="32"/>
                    <a:pt x="8" y="32"/>
                  </a:cubicBezTo>
                  <a:cubicBezTo>
                    <a:pt x="8" y="33"/>
                    <a:pt x="7" y="33"/>
                    <a:pt x="7" y="34"/>
                  </a:cubicBezTo>
                  <a:cubicBezTo>
                    <a:pt x="7" y="34"/>
                    <a:pt x="7" y="34"/>
                    <a:pt x="7" y="34"/>
                  </a:cubicBezTo>
                  <a:cubicBezTo>
                    <a:pt x="7" y="34"/>
                    <a:pt x="2" y="36"/>
                    <a:pt x="1" y="36"/>
                  </a:cubicBezTo>
                  <a:cubicBezTo>
                    <a:pt x="0" y="37"/>
                    <a:pt x="0" y="37"/>
                    <a:pt x="0" y="37"/>
                  </a:cubicBezTo>
                  <a:cubicBezTo>
                    <a:pt x="0" y="37"/>
                    <a:pt x="5" y="43"/>
                    <a:pt x="6" y="44"/>
                  </a:cubicBezTo>
                  <a:cubicBezTo>
                    <a:pt x="7" y="44"/>
                    <a:pt x="6" y="45"/>
                    <a:pt x="5" y="45"/>
                  </a:cubicBezTo>
                  <a:cubicBezTo>
                    <a:pt x="5" y="45"/>
                    <a:pt x="5" y="46"/>
                    <a:pt x="5" y="46"/>
                  </a:cubicBezTo>
                  <a:cubicBezTo>
                    <a:pt x="5" y="46"/>
                    <a:pt x="4" y="49"/>
                    <a:pt x="4" y="50"/>
                  </a:cubicBezTo>
                  <a:cubicBezTo>
                    <a:pt x="4" y="50"/>
                    <a:pt x="4" y="51"/>
                    <a:pt x="4" y="51"/>
                  </a:cubicBezTo>
                  <a:cubicBezTo>
                    <a:pt x="4" y="51"/>
                    <a:pt x="15" y="55"/>
                    <a:pt x="15" y="55"/>
                  </a:cubicBezTo>
                  <a:cubicBezTo>
                    <a:pt x="16" y="55"/>
                    <a:pt x="16" y="56"/>
                    <a:pt x="16" y="56"/>
                  </a:cubicBezTo>
                  <a:cubicBezTo>
                    <a:pt x="16" y="56"/>
                    <a:pt x="16" y="56"/>
                    <a:pt x="16" y="56"/>
                  </a:cubicBezTo>
                  <a:cubicBezTo>
                    <a:pt x="16" y="56"/>
                    <a:pt x="16" y="56"/>
                    <a:pt x="16" y="56"/>
                  </a:cubicBezTo>
                  <a:cubicBezTo>
                    <a:pt x="16" y="56"/>
                    <a:pt x="14" y="59"/>
                    <a:pt x="14" y="61"/>
                  </a:cubicBezTo>
                  <a:cubicBezTo>
                    <a:pt x="15" y="61"/>
                    <a:pt x="16" y="60"/>
                    <a:pt x="17" y="60"/>
                  </a:cubicBezTo>
                  <a:cubicBezTo>
                    <a:pt x="20" y="60"/>
                    <a:pt x="22" y="59"/>
                    <a:pt x="24" y="57"/>
                  </a:cubicBezTo>
                  <a:cubicBezTo>
                    <a:pt x="26" y="54"/>
                    <a:pt x="29" y="51"/>
                    <a:pt x="29" y="51"/>
                  </a:cubicBezTo>
                  <a:cubicBezTo>
                    <a:pt x="29" y="51"/>
                    <a:pt x="29" y="50"/>
                    <a:pt x="33" y="50"/>
                  </a:cubicBezTo>
                  <a:cubicBezTo>
                    <a:pt x="36" y="51"/>
                    <a:pt x="47" y="55"/>
                    <a:pt x="51" y="57"/>
                  </a:cubicBezTo>
                  <a:cubicBezTo>
                    <a:pt x="55" y="59"/>
                    <a:pt x="54" y="61"/>
                    <a:pt x="54" y="63"/>
                  </a:cubicBezTo>
                  <a:cubicBezTo>
                    <a:pt x="55" y="65"/>
                    <a:pt x="56" y="70"/>
                    <a:pt x="57" y="71"/>
                  </a:cubicBezTo>
                  <a:cubicBezTo>
                    <a:pt x="58" y="73"/>
                    <a:pt x="58" y="74"/>
                    <a:pt x="58" y="74"/>
                  </a:cubicBezTo>
                  <a:cubicBezTo>
                    <a:pt x="58" y="75"/>
                    <a:pt x="57" y="76"/>
                    <a:pt x="58" y="76"/>
                  </a:cubicBezTo>
                  <a:cubicBezTo>
                    <a:pt x="60" y="76"/>
                    <a:pt x="61" y="76"/>
                    <a:pt x="63" y="78"/>
                  </a:cubicBezTo>
                  <a:cubicBezTo>
                    <a:pt x="64" y="79"/>
                    <a:pt x="66" y="82"/>
                    <a:pt x="67" y="83"/>
                  </a:cubicBezTo>
                  <a:cubicBezTo>
                    <a:pt x="68" y="85"/>
                    <a:pt x="68" y="86"/>
                    <a:pt x="67" y="85"/>
                  </a:cubicBezTo>
                  <a:cubicBezTo>
                    <a:pt x="66" y="85"/>
                    <a:pt x="65" y="86"/>
                    <a:pt x="68" y="86"/>
                  </a:cubicBezTo>
                  <a:cubicBezTo>
                    <a:pt x="70" y="86"/>
                    <a:pt x="73" y="87"/>
                    <a:pt x="75" y="89"/>
                  </a:cubicBezTo>
                  <a:cubicBezTo>
                    <a:pt x="77" y="91"/>
                    <a:pt x="92" y="104"/>
                    <a:pt x="93" y="105"/>
                  </a:cubicBezTo>
                  <a:cubicBezTo>
                    <a:pt x="94" y="106"/>
                    <a:pt x="95" y="106"/>
                    <a:pt x="95" y="106"/>
                  </a:cubicBezTo>
                  <a:cubicBezTo>
                    <a:pt x="95" y="107"/>
                    <a:pt x="97" y="107"/>
                    <a:pt x="99" y="107"/>
                  </a:cubicBezTo>
                  <a:cubicBezTo>
                    <a:pt x="101" y="107"/>
                    <a:pt x="105" y="106"/>
                    <a:pt x="108" y="109"/>
                  </a:cubicBezTo>
                  <a:cubicBezTo>
                    <a:pt x="110" y="112"/>
                    <a:pt x="112" y="114"/>
                    <a:pt x="115" y="115"/>
                  </a:cubicBezTo>
                  <a:cubicBezTo>
                    <a:pt x="115" y="115"/>
                    <a:pt x="116" y="115"/>
                    <a:pt x="116" y="116"/>
                  </a:cubicBezTo>
                  <a:cubicBezTo>
                    <a:pt x="115" y="117"/>
                    <a:pt x="114" y="118"/>
                    <a:pt x="116" y="118"/>
                  </a:cubicBezTo>
                  <a:cubicBezTo>
                    <a:pt x="118" y="117"/>
                    <a:pt x="119" y="118"/>
                    <a:pt x="120" y="117"/>
                  </a:cubicBezTo>
                  <a:cubicBezTo>
                    <a:pt x="121" y="117"/>
                    <a:pt x="121" y="116"/>
                    <a:pt x="122" y="118"/>
                  </a:cubicBezTo>
                  <a:cubicBezTo>
                    <a:pt x="123" y="119"/>
                    <a:pt x="124" y="121"/>
                    <a:pt x="124" y="123"/>
                  </a:cubicBezTo>
                  <a:cubicBezTo>
                    <a:pt x="124" y="124"/>
                    <a:pt x="124" y="125"/>
                    <a:pt x="125" y="125"/>
                  </a:cubicBezTo>
                  <a:cubicBezTo>
                    <a:pt x="125" y="126"/>
                    <a:pt x="129" y="129"/>
                    <a:pt x="131" y="128"/>
                  </a:cubicBezTo>
                  <a:cubicBezTo>
                    <a:pt x="134" y="128"/>
                    <a:pt x="135" y="127"/>
                    <a:pt x="136" y="131"/>
                  </a:cubicBezTo>
                  <a:cubicBezTo>
                    <a:pt x="138" y="135"/>
                    <a:pt x="140" y="144"/>
                    <a:pt x="142" y="147"/>
                  </a:cubicBezTo>
                  <a:cubicBezTo>
                    <a:pt x="144" y="149"/>
                    <a:pt x="142" y="150"/>
                    <a:pt x="141" y="150"/>
                  </a:cubicBezTo>
                  <a:cubicBezTo>
                    <a:pt x="139" y="151"/>
                    <a:pt x="137" y="151"/>
                    <a:pt x="138" y="153"/>
                  </a:cubicBezTo>
                  <a:cubicBezTo>
                    <a:pt x="139" y="155"/>
                    <a:pt x="137" y="156"/>
                    <a:pt x="137" y="156"/>
                  </a:cubicBezTo>
                  <a:cubicBezTo>
                    <a:pt x="137" y="157"/>
                    <a:pt x="131" y="162"/>
                    <a:pt x="135" y="164"/>
                  </a:cubicBezTo>
                  <a:cubicBezTo>
                    <a:pt x="139" y="167"/>
                    <a:pt x="143" y="162"/>
                    <a:pt x="144" y="160"/>
                  </a:cubicBezTo>
                  <a:cubicBezTo>
                    <a:pt x="145" y="159"/>
                    <a:pt x="146" y="158"/>
                    <a:pt x="147" y="157"/>
                  </a:cubicBezTo>
                  <a:cubicBezTo>
                    <a:pt x="148" y="156"/>
                    <a:pt x="148" y="156"/>
                    <a:pt x="148" y="153"/>
                  </a:cubicBezTo>
                  <a:cubicBezTo>
                    <a:pt x="147" y="151"/>
                    <a:pt x="148" y="149"/>
                    <a:pt x="151" y="148"/>
                  </a:cubicBezTo>
                  <a:cubicBezTo>
                    <a:pt x="154" y="146"/>
                    <a:pt x="155" y="147"/>
                    <a:pt x="155" y="147"/>
                  </a:cubicBezTo>
                  <a:cubicBezTo>
                    <a:pt x="156" y="148"/>
                    <a:pt x="157" y="147"/>
                    <a:pt x="157" y="146"/>
                  </a:cubicBezTo>
                  <a:cubicBezTo>
                    <a:pt x="157" y="144"/>
                    <a:pt x="157" y="142"/>
                    <a:pt x="157" y="141"/>
                  </a:cubicBezTo>
                  <a:cubicBezTo>
                    <a:pt x="156" y="140"/>
                    <a:pt x="155" y="139"/>
                    <a:pt x="153" y="137"/>
                  </a:cubicBezTo>
                  <a:cubicBezTo>
                    <a:pt x="150" y="135"/>
                    <a:pt x="151" y="135"/>
                    <a:pt x="149" y="135"/>
                  </a:cubicBezTo>
                  <a:cubicBezTo>
                    <a:pt x="147" y="135"/>
                    <a:pt x="147" y="133"/>
                    <a:pt x="149" y="127"/>
                  </a:cubicBezTo>
                  <a:cubicBezTo>
                    <a:pt x="151" y="122"/>
                    <a:pt x="155" y="119"/>
                    <a:pt x="157" y="119"/>
                  </a:cubicBezTo>
                  <a:cubicBezTo>
                    <a:pt x="160" y="119"/>
                    <a:pt x="159" y="120"/>
                    <a:pt x="158" y="121"/>
                  </a:cubicBezTo>
                  <a:cubicBezTo>
                    <a:pt x="157" y="121"/>
                    <a:pt x="158" y="121"/>
                    <a:pt x="160" y="121"/>
                  </a:cubicBezTo>
                  <a:cubicBezTo>
                    <a:pt x="161" y="121"/>
                    <a:pt x="166" y="123"/>
                    <a:pt x="167" y="125"/>
                  </a:cubicBezTo>
                  <a:cubicBezTo>
                    <a:pt x="168" y="127"/>
                    <a:pt x="172" y="131"/>
                    <a:pt x="174" y="132"/>
                  </a:cubicBezTo>
                  <a:cubicBezTo>
                    <a:pt x="175" y="132"/>
                    <a:pt x="175" y="131"/>
                    <a:pt x="176" y="129"/>
                  </a:cubicBezTo>
                  <a:cubicBezTo>
                    <a:pt x="176" y="127"/>
                    <a:pt x="178" y="127"/>
                    <a:pt x="175" y="124"/>
                  </a:cubicBezTo>
                  <a:cubicBezTo>
                    <a:pt x="172" y="121"/>
                    <a:pt x="171" y="120"/>
                    <a:pt x="170" y="119"/>
                  </a:cubicBezTo>
                  <a:cubicBezTo>
                    <a:pt x="170" y="119"/>
                    <a:pt x="166" y="116"/>
                    <a:pt x="164" y="115"/>
                  </a:cubicBezTo>
                  <a:cubicBezTo>
                    <a:pt x="163" y="115"/>
                    <a:pt x="159" y="112"/>
                    <a:pt x="153" y="109"/>
                  </a:cubicBezTo>
                  <a:cubicBezTo>
                    <a:pt x="147" y="107"/>
                    <a:pt x="141" y="104"/>
                    <a:pt x="139" y="101"/>
                  </a:cubicBezTo>
                  <a:cubicBezTo>
                    <a:pt x="139" y="101"/>
                    <a:pt x="138" y="100"/>
                    <a:pt x="140" y="99"/>
                  </a:cubicBezTo>
                  <a:cubicBezTo>
                    <a:pt x="142" y="98"/>
                    <a:pt x="143" y="97"/>
                    <a:pt x="142" y="96"/>
                  </a:cubicBezTo>
                  <a:cubicBezTo>
                    <a:pt x="142" y="94"/>
                    <a:pt x="141" y="94"/>
                    <a:pt x="140" y="94"/>
                  </a:cubicBezTo>
                  <a:cubicBezTo>
                    <a:pt x="139" y="95"/>
                    <a:pt x="127" y="95"/>
                    <a:pt x="124" y="93"/>
                  </a:cubicBezTo>
                  <a:cubicBezTo>
                    <a:pt x="121" y="92"/>
                    <a:pt x="109" y="83"/>
                    <a:pt x="107" y="74"/>
                  </a:cubicBezTo>
                  <a:cubicBezTo>
                    <a:pt x="107" y="74"/>
                    <a:pt x="107" y="69"/>
                    <a:pt x="101" y="65"/>
                  </a:cubicBezTo>
                  <a:cubicBezTo>
                    <a:pt x="95" y="61"/>
                    <a:pt x="84" y="55"/>
                    <a:pt x="84" y="46"/>
                  </a:cubicBezTo>
                  <a:cubicBezTo>
                    <a:pt x="84" y="46"/>
                    <a:pt x="84" y="42"/>
                    <a:pt x="85" y="42"/>
                  </a:cubicBezTo>
                  <a:cubicBezTo>
                    <a:pt x="86" y="42"/>
                    <a:pt x="87" y="42"/>
                    <a:pt x="87" y="41"/>
                  </a:cubicBezTo>
                  <a:cubicBezTo>
                    <a:pt x="88" y="40"/>
                    <a:pt x="88" y="38"/>
                    <a:pt x="86" y="37"/>
                  </a:cubicBezTo>
                  <a:cubicBezTo>
                    <a:pt x="84" y="35"/>
                    <a:pt x="82" y="34"/>
                    <a:pt x="83" y="32"/>
                  </a:cubicBezTo>
                  <a:cubicBezTo>
                    <a:pt x="84" y="30"/>
                    <a:pt x="87" y="28"/>
                    <a:pt x="86" y="30"/>
                  </a:cubicBezTo>
                  <a:cubicBezTo>
                    <a:pt x="86" y="32"/>
                    <a:pt x="87" y="30"/>
                    <a:pt x="91" y="29"/>
                  </a:cubicBezTo>
                  <a:cubicBezTo>
                    <a:pt x="94" y="28"/>
                    <a:pt x="97" y="28"/>
                    <a:pt x="97" y="26"/>
                  </a:cubicBezTo>
                  <a:cubicBezTo>
                    <a:pt x="97" y="25"/>
                    <a:pt x="97" y="24"/>
                    <a:pt x="100" y="25"/>
                  </a:cubicBezTo>
                  <a:cubicBezTo>
                    <a:pt x="102" y="26"/>
                    <a:pt x="102" y="25"/>
                    <a:pt x="103" y="25"/>
                  </a:cubicBezTo>
                  <a:cubicBezTo>
                    <a:pt x="104" y="25"/>
                    <a:pt x="104" y="25"/>
                    <a:pt x="105" y="26"/>
                  </a:cubicBezTo>
                  <a:cubicBezTo>
                    <a:pt x="105" y="27"/>
                    <a:pt x="105" y="28"/>
                    <a:pt x="105" y="28"/>
                  </a:cubicBezTo>
                  <a:cubicBezTo>
                    <a:pt x="106" y="28"/>
                    <a:pt x="107" y="28"/>
                    <a:pt x="107" y="28"/>
                  </a:cubicBezTo>
                  <a:cubicBezTo>
                    <a:pt x="108" y="27"/>
                    <a:pt x="108" y="27"/>
                    <a:pt x="107" y="26"/>
                  </a:cubicBezTo>
                  <a:cubicBezTo>
                    <a:pt x="107" y="26"/>
                    <a:pt x="105" y="25"/>
                    <a:pt x="105" y="25"/>
                  </a:cubicBezTo>
                  <a:cubicBezTo>
                    <a:pt x="104" y="24"/>
                    <a:pt x="104" y="23"/>
                    <a:pt x="104" y="22"/>
                  </a:cubicBezTo>
                  <a:cubicBezTo>
                    <a:pt x="104" y="22"/>
                    <a:pt x="103" y="20"/>
                    <a:pt x="102" y="20"/>
                  </a:cubicBezTo>
                  <a:cubicBezTo>
                    <a:pt x="102" y="19"/>
                    <a:pt x="102" y="19"/>
                    <a:pt x="103" y="19"/>
                  </a:cubicBezTo>
                  <a:cubicBezTo>
                    <a:pt x="103" y="19"/>
                    <a:pt x="103" y="18"/>
                    <a:pt x="104" y="18"/>
                  </a:cubicBezTo>
                  <a:cubicBezTo>
                    <a:pt x="104" y="17"/>
                    <a:pt x="104" y="17"/>
                    <a:pt x="104" y="17"/>
                  </a:cubicBezTo>
                  <a:cubicBezTo>
                    <a:pt x="104" y="17"/>
                    <a:pt x="102" y="15"/>
                    <a:pt x="101" y="15"/>
                  </a:cubicBezTo>
                  <a:cubicBezTo>
                    <a:pt x="101" y="15"/>
                    <a:pt x="101" y="14"/>
                    <a:pt x="101" y="14"/>
                  </a:cubicBezTo>
                  <a:cubicBezTo>
                    <a:pt x="101" y="14"/>
                    <a:pt x="103" y="13"/>
                    <a:pt x="104" y="13"/>
                  </a:cubicBezTo>
                  <a:cubicBezTo>
                    <a:pt x="105" y="12"/>
                    <a:pt x="105" y="11"/>
                    <a:pt x="105" y="11"/>
                  </a:cubicBezTo>
                  <a:cubicBezTo>
                    <a:pt x="104" y="11"/>
                    <a:pt x="103" y="10"/>
                    <a:pt x="103" y="10"/>
                  </a:cubicBezTo>
                  <a:cubicBezTo>
                    <a:pt x="102" y="10"/>
                    <a:pt x="94" y="9"/>
                    <a:pt x="93" y="9"/>
                  </a:cubicBezTo>
                  <a:cubicBezTo>
                    <a:pt x="93" y="9"/>
                    <a:pt x="91" y="8"/>
                    <a:pt x="90" y="8"/>
                  </a:cubicBezTo>
                  <a:cubicBezTo>
                    <a:pt x="90" y="8"/>
                    <a:pt x="89" y="8"/>
                    <a:pt x="88" y="8"/>
                  </a:cubicBezTo>
                  <a:cubicBezTo>
                    <a:pt x="87" y="8"/>
                    <a:pt x="87" y="8"/>
                    <a:pt x="86" y="7"/>
                  </a:cubicBezTo>
                  <a:cubicBezTo>
                    <a:pt x="85" y="7"/>
                    <a:pt x="83" y="5"/>
                    <a:pt x="83" y="4"/>
                  </a:cubicBezTo>
                  <a:cubicBezTo>
                    <a:pt x="82" y="2"/>
                    <a:pt x="83" y="1"/>
                    <a:pt x="83" y="1"/>
                  </a:cubicBezTo>
                  <a:cubicBezTo>
                    <a:pt x="83" y="0"/>
                    <a:pt x="83" y="0"/>
                    <a:pt x="82" y="0"/>
                  </a:cubicBezTo>
                  <a:cubicBezTo>
                    <a:pt x="82" y="0"/>
                    <a:pt x="82" y="0"/>
                    <a:pt x="81" y="0"/>
                  </a:cubicBezTo>
                  <a:cubicBezTo>
                    <a:pt x="80" y="1"/>
                    <a:pt x="69" y="2"/>
                    <a:pt x="68" y="2"/>
                  </a:cubicBezTo>
                  <a:cubicBezTo>
                    <a:pt x="67" y="2"/>
                    <a:pt x="67" y="3"/>
                    <a:pt x="67" y="3"/>
                  </a:cubicBezTo>
                  <a:cubicBezTo>
                    <a:pt x="67" y="3"/>
                    <a:pt x="67" y="3"/>
                    <a:pt x="66" y="5"/>
                  </a:cubicBezTo>
                  <a:cubicBezTo>
                    <a:pt x="65" y="6"/>
                    <a:pt x="63" y="5"/>
                    <a:pt x="63" y="5"/>
                  </a:cubicBezTo>
                  <a:cubicBezTo>
                    <a:pt x="62" y="5"/>
                    <a:pt x="59" y="5"/>
                    <a:pt x="58" y="5"/>
                  </a:cubicBezTo>
                  <a:cubicBezTo>
                    <a:pt x="58" y="5"/>
                    <a:pt x="58" y="5"/>
                    <a:pt x="57" y="4"/>
                  </a:cubicBezTo>
                  <a:cubicBezTo>
                    <a:pt x="57" y="6"/>
                    <a:pt x="57" y="9"/>
                    <a:pt x="57" y="9"/>
                  </a:cubicBezTo>
                  <a:cubicBezTo>
                    <a:pt x="57" y="10"/>
                    <a:pt x="56" y="10"/>
                    <a:pt x="56" y="10"/>
                  </a:cubicBezTo>
                  <a:cubicBezTo>
                    <a:pt x="56" y="10"/>
                    <a:pt x="53" y="9"/>
                    <a:pt x="52" y="9"/>
                  </a:cubicBezTo>
                  <a:cubicBezTo>
                    <a:pt x="52" y="9"/>
                    <a:pt x="51" y="10"/>
                    <a:pt x="51" y="10"/>
                  </a:cubicBezTo>
                  <a:cubicBezTo>
                    <a:pt x="51" y="10"/>
                    <a:pt x="51" y="10"/>
                    <a:pt x="51" y="11"/>
                  </a:cubicBezTo>
                  <a:cubicBezTo>
                    <a:pt x="50" y="11"/>
                    <a:pt x="51" y="12"/>
                    <a:pt x="52" y="13"/>
                  </a:cubicBezTo>
                  <a:cubicBezTo>
                    <a:pt x="52" y="13"/>
                    <a:pt x="52" y="13"/>
                    <a:pt x="52" y="14"/>
                  </a:cubicBezTo>
                  <a:cubicBezTo>
                    <a:pt x="52" y="14"/>
                    <a:pt x="52" y="14"/>
                    <a:pt x="52" y="15"/>
                  </a:cubicBezTo>
                  <a:cubicBezTo>
                    <a:pt x="53" y="16"/>
                    <a:pt x="52" y="16"/>
                    <a:pt x="51" y="16"/>
                  </a:cubicBezTo>
                  <a:cubicBezTo>
                    <a:pt x="50" y="16"/>
                    <a:pt x="44" y="14"/>
                    <a:pt x="43" y="13"/>
                  </a:cubicBezTo>
                  <a:cubicBezTo>
                    <a:pt x="43" y="13"/>
                    <a:pt x="41" y="12"/>
                    <a:pt x="40" y="11"/>
                  </a:cubicBezTo>
                  <a:cubicBezTo>
                    <a:pt x="40" y="11"/>
                    <a:pt x="39" y="12"/>
                    <a:pt x="39" y="12"/>
                  </a:cubicBezTo>
                  <a:cubicBezTo>
                    <a:pt x="39" y="12"/>
                    <a:pt x="39" y="14"/>
                    <a:pt x="39" y="15"/>
                  </a:cubicBezTo>
                  <a:cubicBezTo>
                    <a:pt x="39" y="15"/>
                    <a:pt x="39" y="16"/>
                    <a:pt x="39" y="16"/>
                  </a:cubicBezTo>
                  <a:cubicBezTo>
                    <a:pt x="39" y="16"/>
                    <a:pt x="37" y="17"/>
                    <a:pt x="37" y="18"/>
                  </a:cubicBezTo>
                  <a:cubicBezTo>
                    <a:pt x="37" y="18"/>
                    <a:pt x="36" y="19"/>
                    <a:pt x="36" y="19"/>
                  </a:cubicBezTo>
                  <a:cubicBezTo>
                    <a:pt x="36" y="19"/>
                    <a:pt x="36" y="20"/>
                    <a:pt x="36" y="21"/>
                  </a:cubicBezTo>
                  <a:cubicBezTo>
                    <a:pt x="36" y="22"/>
                    <a:pt x="35" y="22"/>
                    <a:pt x="34" y="23"/>
                  </a:cubicBezTo>
                  <a:cubicBezTo>
                    <a:pt x="34" y="24"/>
                    <a:pt x="34" y="23"/>
                    <a:pt x="34" y="23"/>
                  </a:cubicBezTo>
                  <a:cubicBezTo>
                    <a:pt x="34" y="22"/>
                    <a:pt x="34" y="22"/>
                    <a:pt x="34" y="22"/>
                  </a:cubicBezTo>
                  <a:cubicBezTo>
                    <a:pt x="34" y="22"/>
                    <a:pt x="33" y="20"/>
                    <a:pt x="33" y="19"/>
                  </a:cubicBezTo>
                  <a:cubicBezTo>
                    <a:pt x="33" y="19"/>
                    <a:pt x="32" y="19"/>
                    <a:pt x="32" y="19"/>
                  </a:cubicBezTo>
                  <a:cubicBezTo>
                    <a:pt x="31" y="19"/>
                    <a:pt x="31" y="18"/>
                    <a:pt x="31" y="18"/>
                  </a:cubicBezTo>
                  <a:cubicBezTo>
                    <a:pt x="31" y="18"/>
                    <a:pt x="28" y="16"/>
                    <a:pt x="27" y="16"/>
                  </a:cubicBezTo>
                  <a:cubicBezTo>
                    <a:pt x="27" y="16"/>
                    <a:pt x="27" y="15"/>
                    <a:pt x="27" y="15"/>
                  </a:cubicBezTo>
                  <a:cubicBezTo>
                    <a:pt x="27" y="15"/>
                    <a:pt x="27" y="13"/>
                    <a:pt x="27" y="13"/>
                  </a:cubicBezTo>
                  <a:cubicBezTo>
                    <a:pt x="27" y="12"/>
                    <a:pt x="27" y="12"/>
                    <a:pt x="27" y="12"/>
                  </a:cubicBezTo>
                  <a:cubicBezTo>
                    <a:pt x="26" y="12"/>
                    <a:pt x="26" y="12"/>
                    <a:pt x="26" y="12"/>
                  </a:cubicBezTo>
                  <a:cubicBezTo>
                    <a:pt x="26" y="12"/>
                    <a:pt x="24" y="14"/>
                    <a:pt x="24" y="14"/>
                  </a:cubicBezTo>
                  <a:cubicBezTo>
                    <a:pt x="24" y="14"/>
                    <a:pt x="23" y="15"/>
                    <a:pt x="23" y="15"/>
                  </a:cubicBezTo>
                  <a:cubicBezTo>
                    <a:pt x="23" y="15"/>
                    <a:pt x="23" y="15"/>
                    <a:pt x="23" y="15"/>
                  </a:cubicBezTo>
                  <a:cubicBezTo>
                    <a:pt x="23" y="15"/>
                    <a:pt x="22" y="17"/>
                    <a:pt x="22" y="18"/>
                  </a:cubicBezTo>
                  <a:cubicBezTo>
                    <a:pt x="21" y="18"/>
                    <a:pt x="21" y="19"/>
                    <a:pt x="21" y="19"/>
                  </a:cubicBezTo>
                  <a:cubicBezTo>
                    <a:pt x="21" y="19"/>
                    <a:pt x="19" y="21"/>
                    <a:pt x="19" y="21"/>
                  </a:cubicBezTo>
                  <a:cubicBezTo>
                    <a:pt x="18" y="22"/>
                    <a:pt x="18" y="22"/>
                    <a:pt x="18" y="22"/>
                  </a:cubicBezTo>
                  <a:cubicBezTo>
                    <a:pt x="18" y="22"/>
                    <a:pt x="15" y="21"/>
                    <a:pt x="14" y="21"/>
                  </a:cubicBezTo>
                  <a:cubicBezTo>
                    <a:pt x="14" y="21"/>
                    <a:pt x="14" y="21"/>
                    <a:pt x="13" y="21"/>
                  </a:cubicBezTo>
                  <a:cubicBezTo>
                    <a:pt x="13" y="21"/>
                    <a:pt x="13" y="21"/>
                    <a:pt x="12" y="21"/>
                  </a:cubicBezTo>
                  <a:cubicBezTo>
                    <a:pt x="12" y="21"/>
                    <a:pt x="7" y="22"/>
                    <a:pt x="7" y="22"/>
                  </a:cubicBezTo>
                  <a:cubicBezTo>
                    <a:pt x="6" y="22"/>
                    <a:pt x="6" y="22"/>
                    <a:pt x="6" y="2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7" name="Freeform 916">
              <a:extLst>
                <a:ext uri="{FF2B5EF4-FFF2-40B4-BE49-F238E27FC236}">
                  <a16:creationId xmlns="" xmlns:a16="http://schemas.microsoft.com/office/drawing/2014/main" id="{F81777E4-4161-4087-8563-AB5643A15B54}"/>
                </a:ext>
              </a:extLst>
            </p:cNvPr>
            <p:cNvSpPr>
              <a:spLocks/>
            </p:cNvSpPr>
            <p:nvPr/>
          </p:nvSpPr>
          <p:spPr bwMode="auto">
            <a:xfrm>
              <a:off x="2930558" y="2475881"/>
              <a:ext cx="3333" cy="4444"/>
            </a:xfrm>
            <a:custGeom>
              <a:avLst/>
              <a:gdLst>
                <a:gd name="T0" fmla="*/ 1 w 3"/>
                <a:gd name="T1" fmla="*/ 4 h 5"/>
                <a:gd name="T2" fmla="*/ 1 w 3"/>
                <a:gd name="T3" fmla="*/ 2 h 5"/>
                <a:gd name="T4" fmla="*/ 0 w 3"/>
                <a:gd name="T5" fmla="*/ 2 h 5"/>
                <a:gd name="T6" fmla="*/ 1 w 3"/>
                <a:gd name="T7" fmla="*/ 4 h 5"/>
              </a:gdLst>
              <a:ahLst/>
              <a:cxnLst>
                <a:cxn ang="0">
                  <a:pos x="T0" y="T1"/>
                </a:cxn>
                <a:cxn ang="0">
                  <a:pos x="T2" y="T3"/>
                </a:cxn>
                <a:cxn ang="0">
                  <a:pos x="T4" y="T5"/>
                </a:cxn>
                <a:cxn ang="0">
                  <a:pos x="T6" y="T7"/>
                </a:cxn>
              </a:cxnLst>
              <a:rect l="0" t="0" r="r" b="b"/>
              <a:pathLst>
                <a:path w="3" h="5">
                  <a:moveTo>
                    <a:pt x="1" y="4"/>
                  </a:moveTo>
                  <a:cubicBezTo>
                    <a:pt x="3" y="5"/>
                    <a:pt x="2" y="4"/>
                    <a:pt x="1" y="2"/>
                  </a:cubicBezTo>
                  <a:cubicBezTo>
                    <a:pt x="0" y="0"/>
                    <a:pt x="0" y="2"/>
                    <a:pt x="0" y="2"/>
                  </a:cubicBezTo>
                  <a:cubicBezTo>
                    <a:pt x="0" y="3"/>
                    <a:pt x="0" y="2"/>
                    <a:pt x="1" y="4"/>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8" name="Freeform 917">
              <a:extLst>
                <a:ext uri="{FF2B5EF4-FFF2-40B4-BE49-F238E27FC236}">
                  <a16:creationId xmlns="" xmlns:a16="http://schemas.microsoft.com/office/drawing/2014/main" id="{DA1672F1-E281-4DCF-89CF-FA9A8C994564}"/>
                </a:ext>
              </a:extLst>
            </p:cNvPr>
            <p:cNvSpPr>
              <a:spLocks/>
            </p:cNvSpPr>
            <p:nvPr/>
          </p:nvSpPr>
          <p:spPr bwMode="auto">
            <a:xfrm>
              <a:off x="2916115" y="2455882"/>
              <a:ext cx="2222" cy="4444"/>
            </a:xfrm>
            <a:custGeom>
              <a:avLst/>
              <a:gdLst>
                <a:gd name="T0" fmla="*/ 1 w 2"/>
                <a:gd name="T1" fmla="*/ 2 h 4"/>
                <a:gd name="T2" fmla="*/ 0 w 2"/>
                <a:gd name="T3" fmla="*/ 1 h 4"/>
                <a:gd name="T4" fmla="*/ 1 w 2"/>
                <a:gd name="T5" fmla="*/ 2 h 4"/>
              </a:gdLst>
              <a:ahLst/>
              <a:cxnLst>
                <a:cxn ang="0">
                  <a:pos x="T0" y="T1"/>
                </a:cxn>
                <a:cxn ang="0">
                  <a:pos x="T2" y="T3"/>
                </a:cxn>
                <a:cxn ang="0">
                  <a:pos x="T4" y="T5"/>
                </a:cxn>
              </a:cxnLst>
              <a:rect l="0" t="0" r="r" b="b"/>
              <a:pathLst>
                <a:path w="2" h="4">
                  <a:moveTo>
                    <a:pt x="1" y="2"/>
                  </a:moveTo>
                  <a:cubicBezTo>
                    <a:pt x="1" y="0"/>
                    <a:pt x="0" y="0"/>
                    <a:pt x="0" y="1"/>
                  </a:cubicBezTo>
                  <a:cubicBezTo>
                    <a:pt x="0" y="1"/>
                    <a:pt x="2" y="4"/>
                    <a:pt x="1" y="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19" name="Freeform 918">
              <a:extLst>
                <a:ext uri="{FF2B5EF4-FFF2-40B4-BE49-F238E27FC236}">
                  <a16:creationId xmlns="" xmlns:a16="http://schemas.microsoft.com/office/drawing/2014/main" id="{3259A216-706E-4F79-9143-A94E8F1A4042}"/>
                </a:ext>
              </a:extLst>
            </p:cNvPr>
            <p:cNvSpPr>
              <a:spLocks/>
            </p:cNvSpPr>
            <p:nvPr/>
          </p:nvSpPr>
          <p:spPr bwMode="auto">
            <a:xfrm>
              <a:off x="3082767" y="2532542"/>
              <a:ext cx="15554" cy="33330"/>
            </a:xfrm>
            <a:custGeom>
              <a:avLst/>
              <a:gdLst>
                <a:gd name="T0" fmla="*/ 11 w 15"/>
                <a:gd name="T1" fmla="*/ 6 h 32"/>
                <a:gd name="T2" fmla="*/ 5 w 15"/>
                <a:gd name="T3" fmla="*/ 8 h 32"/>
                <a:gd name="T4" fmla="*/ 0 w 15"/>
                <a:gd name="T5" fmla="*/ 14 h 32"/>
                <a:gd name="T6" fmla="*/ 1 w 15"/>
                <a:gd name="T7" fmla="*/ 18 h 32"/>
                <a:gd name="T8" fmla="*/ 1 w 15"/>
                <a:gd name="T9" fmla="*/ 20 h 32"/>
                <a:gd name="T10" fmla="*/ 3 w 15"/>
                <a:gd name="T11" fmla="*/ 22 h 32"/>
                <a:gd name="T12" fmla="*/ 2 w 15"/>
                <a:gd name="T13" fmla="*/ 24 h 32"/>
                <a:gd name="T14" fmla="*/ 4 w 15"/>
                <a:gd name="T15" fmla="*/ 25 h 32"/>
                <a:gd name="T16" fmla="*/ 5 w 15"/>
                <a:gd name="T17" fmla="*/ 28 h 32"/>
                <a:gd name="T18" fmla="*/ 10 w 15"/>
                <a:gd name="T19" fmla="*/ 29 h 32"/>
                <a:gd name="T20" fmla="*/ 14 w 15"/>
                <a:gd name="T21" fmla="*/ 16 h 32"/>
                <a:gd name="T22" fmla="*/ 15 w 15"/>
                <a:gd name="T23" fmla="*/ 10 h 32"/>
                <a:gd name="T24" fmla="*/ 14 w 15"/>
                <a:gd name="T25" fmla="*/ 4 h 32"/>
                <a:gd name="T26" fmla="*/ 13 w 15"/>
                <a:gd name="T27" fmla="*/ 2 h 32"/>
                <a:gd name="T28" fmla="*/ 12 w 15"/>
                <a:gd name="T29" fmla="*/ 2 h 32"/>
                <a:gd name="T30" fmla="*/ 11 w 15"/>
                <a:gd name="T3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32">
                  <a:moveTo>
                    <a:pt x="11" y="6"/>
                  </a:moveTo>
                  <a:cubicBezTo>
                    <a:pt x="8" y="7"/>
                    <a:pt x="7" y="7"/>
                    <a:pt x="5" y="8"/>
                  </a:cubicBezTo>
                  <a:cubicBezTo>
                    <a:pt x="4" y="10"/>
                    <a:pt x="0" y="11"/>
                    <a:pt x="0" y="14"/>
                  </a:cubicBezTo>
                  <a:cubicBezTo>
                    <a:pt x="1" y="16"/>
                    <a:pt x="1" y="17"/>
                    <a:pt x="1" y="18"/>
                  </a:cubicBezTo>
                  <a:cubicBezTo>
                    <a:pt x="0" y="19"/>
                    <a:pt x="0" y="20"/>
                    <a:pt x="1" y="20"/>
                  </a:cubicBezTo>
                  <a:cubicBezTo>
                    <a:pt x="2" y="20"/>
                    <a:pt x="3" y="22"/>
                    <a:pt x="3" y="22"/>
                  </a:cubicBezTo>
                  <a:cubicBezTo>
                    <a:pt x="2" y="23"/>
                    <a:pt x="1" y="23"/>
                    <a:pt x="2" y="24"/>
                  </a:cubicBezTo>
                  <a:cubicBezTo>
                    <a:pt x="3" y="24"/>
                    <a:pt x="4" y="25"/>
                    <a:pt x="4" y="25"/>
                  </a:cubicBezTo>
                  <a:cubicBezTo>
                    <a:pt x="4" y="26"/>
                    <a:pt x="3" y="28"/>
                    <a:pt x="5" y="28"/>
                  </a:cubicBezTo>
                  <a:cubicBezTo>
                    <a:pt x="6" y="29"/>
                    <a:pt x="9" y="32"/>
                    <a:pt x="10" y="29"/>
                  </a:cubicBezTo>
                  <a:cubicBezTo>
                    <a:pt x="10" y="27"/>
                    <a:pt x="14" y="18"/>
                    <a:pt x="14" y="16"/>
                  </a:cubicBezTo>
                  <a:cubicBezTo>
                    <a:pt x="15" y="14"/>
                    <a:pt x="15" y="13"/>
                    <a:pt x="15" y="10"/>
                  </a:cubicBezTo>
                  <a:cubicBezTo>
                    <a:pt x="14" y="7"/>
                    <a:pt x="14" y="5"/>
                    <a:pt x="14" y="4"/>
                  </a:cubicBezTo>
                  <a:cubicBezTo>
                    <a:pt x="14" y="3"/>
                    <a:pt x="14" y="2"/>
                    <a:pt x="13" y="2"/>
                  </a:cubicBezTo>
                  <a:cubicBezTo>
                    <a:pt x="13" y="2"/>
                    <a:pt x="11" y="0"/>
                    <a:pt x="12" y="2"/>
                  </a:cubicBezTo>
                  <a:cubicBezTo>
                    <a:pt x="12" y="4"/>
                    <a:pt x="13" y="6"/>
                    <a:pt x="11" y="6"/>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0" name="Freeform 919">
              <a:extLst>
                <a:ext uri="{FF2B5EF4-FFF2-40B4-BE49-F238E27FC236}">
                  <a16:creationId xmlns="" xmlns:a16="http://schemas.microsoft.com/office/drawing/2014/main" id="{23E840D3-EDC3-4A31-AC40-0914B4968A25}"/>
                </a:ext>
              </a:extLst>
            </p:cNvPr>
            <p:cNvSpPr>
              <a:spLocks/>
            </p:cNvSpPr>
            <p:nvPr/>
          </p:nvSpPr>
          <p:spPr bwMode="auto">
            <a:xfrm>
              <a:off x="4009352" y="4054629"/>
              <a:ext cx="28886" cy="22220"/>
            </a:xfrm>
            <a:custGeom>
              <a:avLst/>
              <a:gdLst>
                <a:gd name="T0" fmla="*/ 23 w 28"/>
                <a:gd name="T1" fmla="*/ 9 h 22"/>
                <a:gd name="T2" fmla="*/ 21 w 28"/>
                <a:gd name="T3" fmla="*/ 9 h 22"/>
                <a:gd name="T4" fmla="*/ 17 w 28"/>
                <a:gd name="T5" fmla="*/ 12 h 22"/>
                <a:gd name="T6" fmla="*/ 15 w 28"/>
                <a:gd name="T7" fmla="*/ 13 h 22"/>
                <a:gd name="T8" fmla="*/ 13 w 28"/>
                <a:gd name="T9" fmla="*/ 12 h 22"/>
                <a:gd name="T10" fmla="*/ 12 w 28"/>
                <a:gd name="T11" fmla="*/ 12 h 22"/>
                <a:gd name="T12" fmla="*/ 11 w 28"/>
                <a:gd name="T13" fmla="*/ 11 h 22"/>
                <a:gd name="T14" fmla="*/ 11 w 28"/>
                <a:gd name="T15" fmla="*/ 10 h 22"/>
                <a:gd name="T16" fmla="*/ 11 w 28"/>
                <a:gd name="T17" fmla="*/ 10 h 22"/>
                <a:gd name="T18" fmla="*/ 14 w 28"/>
                <a:gd name="T19" fmla="*/ 9 h 22"/>
                <a:gd name="T20" fmla="*/ 14 w 28"/>
                <a:gd name="T21" fmla="*/ 8 h 22"/>
                <a:gd name="T22" fmla="*/ 13 w 28"/>
                <a:gd name="T23" fmla="*/ 7 h 22"/>
                <a:gd name="T24" fmla="*/ 12 w 28"/>
                <a:gd name="T25" fmla="*/ 8 h 22"/>
                <a:gd name="T26" fmla="*/ 11 w 28"/>
                <a:gd name="T27" fmla="*/ 8 h 22"/>
                <a:gd name="T28" fmla="*/ 9 w 28"/>
                <a:gd name="T29" fmla="*/ 9 h 22"/>
                <a:gd name="T30" fmla="*/ 7 w 28"/>
                <a:gd name="T31" fmla="*/ 8 h 22"/>
                <a:gd name="T32" fmla="*/ 5 w 28"/>
                <a:gd name="T33" fmla="*/ 8 h 22"/>
                <a:gd name="T34" fmla="*/ 5 w 28"/>
                <a:gd name="T35" fmla="*/ 7 h 22"/>
                <a:gd name="T36" fmla="*/ 6 w 28"/>
                <a:gd name="T37" fmla="*/ 6 h 22"/>
                <a:gd name="T38" fmla="*/ 7 w 28"/>
                <a:gd name="T39" fmla="*/ 4 h 22"/>
                <a:gd name="T40" fmla="*/ 6 w 28"/>
                <a:gd name="T41" fmla="*/ 3 h 22"/>
                <a:gd name="T42" fmla="*/ 4 w 28"/>
                <a:gd name="T43" fmla="*/ 4 h 22"/>
                <a:gd name="T44" fmla="*/ 4 w 28"/>
                <a:gd name="T45" fmla="*/ 3 h 22"/>
                <a:gd name="T46" fmla="*/ 5 w 28"/>
                <a:gd name="T47" fmla="*/ 2 h 22"/>
                <a:gd name="T48" fmla="*/ 5 w 28"/>
                <a:gd name="T49" fmla="*/ 2 h 22"/>
                <a:gd name="T50" fmla="*/ 5 w 28"/>
                <a:gd name="T51" fmla="*/ 0 h 22"/>
                <a:gd name="T52" fmla="*/ 4 w 28"/>
                <a:gd name="T53" fmla="*/ 1 h 22"/>
                <a:gd name="T54" fmla="*/ 2 w 28"/>
                <a:gd name="T55" fmla="*/ 4 h 22"/>
                <a:gd name="T56" fmla="*/ 1 w 28"/>
                <a:gd name="T57" fmla="*/ 6 h 22"/>
                <a:gd name="T58" fmla="*/ 1 w 28"/>
                <a:gd name="T59" fmla="*/ 8 h 22"/>
                <a:gd name="T60" fmla="*/ 1 w 28"/>
                <a:gd name="T61" fmla="*/ 9 h 22"/>
                <a:gd name="T62" fmla="*/ 1 w 28"/>
                <a:gd name="T63" fmla="*/ 11 h 22"/>
                <a:gd name="T64" fmla="*/ 2 w 28"/>
                <a:gd name="T65" fmla="*/ 13 h 22"/>
                <a:gd name="T66" fmla="*/ 2 w 28"/>
                <a:gd name="T67" fmla="*/ 16 h 22"/>
                <a:gd name="T68" fmla="*/ 1 w 28"/>
                <a:gd name="T69" fmla="*/ 20 h 22"/>
                <a:gd name="T70" fmla="*/ 5 w 28"/>
                <a:gd name="T71" fmla="*/ 18 h 22"/>
                <a:gd name="T72" fmla="*/ 9 w 28"/>
                <a:gd name="T73" fmla="*/ 18 h 22"/>
                <a:gd name="T74" fmla="*/ 14 w 28"/>
                <a:gd name="T75" fmla="*/ 20 h 22"/>
                <a:gd name="T76" fmla="*/ 14 w 28"/>
                <a:gd name="T77" fmla="*/ 18 h 22"/>
                <a:gd name="T78" fmla="*/ 16 w 28"/>
                <a:gd name="T79" fmla="*/ 19 h 22"/>
                <a:gd name="T80" fmla="*/ 20 w 28"/>
                <a:gd name="T81" fmla="*/ 20 h 22"/>
                <a:gd name="T82" fmla="*/ 24 w 28"/>
                <a:gd name="T83" fmla="*/ 19 h 22"/>
                <a:gd name="T84" fmla="*/ 22 w 28"/>
                <a:gd name="T85" fmla="*/ 18 h 22"/>
                <a:gd name="T86" fmla="*/ 20 w 28"/>
                <a:gd name="T87" fmla="*/ 19 h 22"/>
                <a:gd name="T88" fmla="*/ 16 w 28"/>
                <a:gd name="T89" fmla="*/ 16 h 22"/>
                <a:gd name="T90" fmla="*/ 17 w 28"/>
                <a:gd name="T91" fmla="*/ 15 h 22"/>
                <a:gd name="T92" fmla="*/ 17 w 28"/>
                <a:gd name="T93" fmla="*/ 14 h 22"/>
                <a:gd name="T94" fmla="*/ 18 w 28"/>
                <a:gd name="T95" fmla="*/ 14 h 22"/>
                <a:gd name="T96" fmla="*/ 22 w 28"/>
                <a:gd name="T97" fmla="*/ 14 h 22"/>
                <a:gd name="T98" fmla="*/ 25 w 28"/>
                <a:gd name="T99" fmla="*/ 16 h 22"/>
                <a:gd name="T100" fmla="*/ 26 w 28"/>
                <a:gd name="T101" fmla="*/ 15 h 22"/>
                <a:gd name="T102" fmla="*/ 27 w 28"/>
                <a:gd name="T103" fmla="*/ 13 h 22"/>
                <a:gd name="T104" fmla="*/ 27 w 28"/>
                <a:gd name="T105" fmla="*/ 9 h 22"/>
                <a:gd name="T106" fmla="*/ 23 w 28"/>
                <a:gd name="T107"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2">
                  <a:moveTo>
                    <a:pt x="23" y="9"/>
                  </a:moveTo>
                  <a:cubicBezTo>
                    <a:pt x="22" y="10"/>
                    <a:pt x="23" y="9"/>
                    <a:pt x="21" y="9"/>
                  </a:cubicBezTo>
                  <a:cubicBezTo>
                    <a:pt x="20" y="9"/>
                    <a:pt x="18" y="10"/>
                    <a:pt x="17" y="12"/>
                  </a:cubicBezTo>
                  <a:cubicBezTo>
                    <a:pt x="16" y="13"/>
                    <a:pt x="16" y="12"/>
                    <a:pt x="15" y="13"/>
                  </a:cubicBezTo>
                  <a:cubicBezTo>
                    <a:pt x="14" y="13"/>
                    <a:pt x="13" y="13"/>
                    <a:pt x="13" y="12"/>
                  </a:cubicBezTo>
                  <a:cubicBezTo>
                    <a:pt x="14" y="12"/>
                    <a:pt x="13" y="12"/>
                    <a:pt x="12" y="12"/>
                  </a:cubicBezTo>
                  <a:cubicBezTo>
                    <a:pt x="10" y="13"/>
                    <a:pt x="11" y="12"/>
                    <a:pt x="11" y="11"/>
                  </a:cubicBezTo>
                  <a:cubicBezTo>
                    <a:pt x="12" y="11"/>
                    <a:pt x="11" y="11"/>
                    <a:pt x="11" y="10"/>
                  </a:cubicBezTo>
                  <a:cubicBezTo>
                    <a:pt x="10" y="10"/>
                    <a:pt x="11" y="10"/>
                    <a:pt x="11" y="10"/>
                  </a:cubicBezTo>
                  <a:cubicBezTo>
                    <a:pt x="11" y="9"/>
                    <a:pt x="13" y="10"/>
                    <a:pt x="14" y="9"/>
                  </a:cubicBezTo>
                  <a:cubicBezTo>
                    <a:pt x="14" y="9"/>
                    <a:pt x="14" y="8"/>
                    <a:pt x="14" y="8"/>
                  </a:cubicBezTo>
                  <a:cubicBezTo>
                    <a:pt x="13" y="7"/>
                    <a:pt x="14" y="7"/>
                    <a:pt x="13" y="7"/>
                  </a:cubicBezTo>
                  <a:cubicBezTo>
                    <a:pt x="12" y="7"/>
                    <a:pt x="12" y="7"/>
                    <a:pt x="12" y="8"/>
                  </a:cubicBezTo>
                  <a:cubicBezTo>
                    <a:pt x="12" y="8"/>
                    <a:pt x="11" y="9"/>
                    <a:pt x="11" y="8"/>
                  </a:cubicBezTo>
                  <a:cubicBezTo>
                    <a:pt x="10" y="8"/>
                    <a:pt x="10" y="9"/>
                    <a:pt x="9" y="9"/>
                  </a:cubicBezTo>
                  <a:cubicBezTo>
                    <a:pt x="8" y="10"/>
                    <a:pt x="7" y="9"/>
                    <a:pt x="7" y="8"/>
                  </a:cubicBezTo>
                  <a:cubicBezTo>
                    <a:pt x="6" y="8"/>
                    <a:pt x="6" y="7"/>
                    <a:pt x="5" y="8"/>
                  </a:cubicBezTo>
                  <a:cubicBezTo>
                    <a:pt x="4" y="9"/>
                    <a:pt x="5" y="7"/>
                    <a:pt x="5" y="7"/>
                  </a:cubicBezTo>
                  <a:cubicBezTo>
                    <a:pt x="6" y="6"/>
                    <a:pt x="6" y="6"/>
                    <a:pt x="6" y="6"/>
                  </a:cubicBezTo>
                  <a:cubicBezTo>
                    <a:pt x="5" y="5"/>
                    <a:pt x="6" y="5"/>
                    <a:pt x="7" y="4"/>
                  </a:cubicBezTo>
                  <a:cubicBezTo>
                    <a:pt x="8" y="3"/>
                    <a:pt x="7" y="4"/>
                    <a:pt x="6" y="3"/>
                  </a:cubicBezTo>
                  <a:cubicBezTo>
                    <a:pt x="6" y="2"/>
                    <a:pt x="6" y="2"/>
                    <a:pt x="4" y="4"/>
                  </a:cubicBezTo>
                  <a:cubicBezTo>
                    <a:pt x="3" y="5"/>
                    <a:pt x="2" y="5"/>
                    <a:pt x="4" y="3"/>
                  </a:cubicBezTo>
                  <a:cubicBezTo>
                    <a:pt x="6" y="2"/>
                    <a:pt x="6" y="2"/>
                    <a:pt x="5" y="2"/>
                  </a:cubicBezTo>
                  <a:cubicBezTo>
                    <a:pt x="4" y="3"/>
                    <a:pt x="4" y="2"/>
                    <a:pt x="5" y="2"/>
                  </a:cubicBezTo>
                  <a:cubicBezTo>
                    <a:pt x="5" y="1"/>
                    <a:pt x="5" y="0"/>
                    <a:pt x="5" y="0"/>
                  </a:cubicBezTo>
                  <a:cubicBezTo>
                    <a:pt x="4" y="0"/>
                    <a:pt x="4" y="1"/>
                    <a:pt x="4" y="1"/>
                  </a:cubicBezTo>
                  <a:cubicBezTo>
                    <a:pt x="3" y="3"/>
                    <a:pt x="3" y="3"/>
                    <a:pt x="2" y="4"/>
                  </a:cubicBezTo>
                  <a:cubicBezTo>
                    <a:pt x="1" y="5"/>
                    <a:pt x="1" y="4"/>
                    <a:pt x="1" y="6"/>
                  </a:cubicBezTo>
                  <a:cubicBezTo>
                    <a:pt x="2" y="7"/>
                    <a:pt x="2" y="8"/>
                    <a:pt x="1" y="8"/>
                  </a:cubicBezTo>
                  <a:cubicBezTo>
                    <a:pt x="1" y="8"/>
                    <a:pt x="0" y="8"/>
                    <a:pt x="1" y="9"/>
                  </a:cubicBezTo>
                  <a:cubicBezTo>
                    <a:pt x="2" y="10"/>
                    <a:pt x="2" y="11"/>
                    <a:pt x="1" y="11"/>
                  </a:cubicBezTo>
                  <a:cubicBezTo>
                    <a:pt x="0" y="11"/>
                    <a:pt x="2" y="12"/>
                    <a:pt x="2" y="13"/>
                  </a:cubicBezTo>
                  <a:cubicBezTo>
                    <a:pt x="2" y="15"/>
                    <a:pt x="3" y="15"/>
                    <a:pt x="2" y="16"/>
                  </a:cubicBezTo>
                  <a:cubicBezTo>
                    <a:pt x="2" y="17"/>
                    <a:pt x="2" y="18"/>
                    <a:pt x="1" y="20"/>
                  </a:cubicBezTo>
                  <a:cubicBezTo>
                    <a:pt x="0" y="22"/>
                    <a:pt x="4" y="20"/>
                    <a:pt x="5" y="18"/>
                  </a:cubicBezTo>
                  <a:cubicBezTo>
                    <a:pt x="6" y="17"/>
                    <a:pt x="7" y="17"/>
                    <a:pt x="9" y="18"/>
                  </a:cubicBezTo>
                  <a:cubicBezTo>
                    <a:pt x="11" y="19"/>
                    <a:pt x="13" y="19"/>
                    <a:pt x="14" y="20"/>
                  </a:cubicBezTo>
                  <a:cubicBezTo>
                    <a:pt x="15" y="20"/>
                    <a:pt x="15" y="19"/>
                    <a:pt x="14" y="18"/>
                  </a:cubicBezTo>
                  <a:cubicBezTo>
                    <a:pt x="14" y="16"/>
                    <a:pt x="15" y="18"/>
                    <a:pt x="16" y="19"/>
                  </a:cubicBezTo>
                  <a:cubicBezTo>
                    <a:pt x="17" y="20"/>
                    <a:pt x="19" y="20"/>
                    <a:pt x="20" y="20"/>
                  </a:cubicBezTo>
                  <a:cubicBezTo>
                    <a:pt x="22" y="21"/>
                    <a:pt x="23" y="20"/>
                    <a:pt x="24" y="19"/>
                  </a:cubicBezTo>
                  <a:cubicBezTo>
                    <a:pt x="25" y="17"/>
                    <a:pt x="23" y="18"/>
                    <a:pt x="22" y="18"/>
                  </a:cubicBezTo>
                  <a:cubicBezTo>
                    <a:pt x="22" y="18"/>
                    <a:pt x="22" y="19"/>
                    <a:pt x="20" y="19"/>
                  </a:cubicBezTo>
                  <a:cubicBezTo>
                    <a:pt x="19" y="19"/>
                    <a:pt x="17" y="17"/>
                    <a:pt x="16" y="16"/>
                  </a:cubicBezTo>
                  <a:cubicBezTo>
                    <a:pt x="15" y="15"/>
                    <a:pt x="16" y="15"/>
                    <a:pt x="17" y="15"/>
                  </a:cubicBezTo>
                  <a:cubicBezTo>
                    <a:pt x="18" y="15"/>
                    <a:pt x="18" y="15"/>
                    <a:pt x="17" y="14"/>
                  </a:cubicBezTo>
                  <a:cubicBezTo>
                    <a:pt x="16" y="14"/>
                    <a:pt x="17" y="14"/>
                    <a:pt x="18" y="14"/>
                  </a:cubicBezTo>
                  <a:cubicBezTo>
                    <a:pt x="19" y="14"/>
                    <a:pt x="21" y="14"/>
                    <a:pt x="22" y="14"/>
                  </a:cubicBezTo>
                  <a:cubicBezTo>
                    <a:pt x="23" y="13"/>
                    <a:pt x="24" y="15"/>
                    <a:pt x="25" y="16"/>
                  </a:cubicBezTo>
                  <a:cubicBezTo>
                    <a:pt x="25" y="16"/>
                    <a:pt x="26" y="16"/>
                    <a:pt x="26" y="15"/>
                  </a:cubicBezTo>
                  <a:cubicBezTo>
                    <a:pt x="25" y="14"/>
                    <a:pt x="26" y="14"/>
                    <a:pt x="27" y="13"/>
                  </a:cubicBezTo>
                  <a:cubicBezTo>
                    <a:pt x="28" y="13"/>
                    <a:pt x="28" y="10"/>
                    <a:pt x="27" y="9"/>
                  </a:cubicBezTo>
                  <a:cubicBezTo>
                    <a:pt x="26" y="8"/>
                    <a:pt x="24" y="8"/>
                    <a:pt x="23"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1" name="Freeform 920">
              <a:extLst>
                <a:ext uri="{FF2B5EF4-FFF2-40B4-BE49-F238E27FC236}">
                  <a16:creationId xmlns="" xmlns:a16="http://schemas.microsoft.com/office/drawing/2014/main" id="{C978B70A-E3CF-4FFC-8974-F62172143353}"/>
                </a:ext>
              </a:extLst>
            </p:cNvPr>
            <p:cNvSpPr>
              <a:spLocks/>
            </p:cNvSpPr>
            <p:nvPr/>
          </p:nvSpPr>
          <p:spPr bwMode="auto">
            <a:xfrm>
              <a:off x="4017129" y="4059073"/>
              <a:ext cx="2222" cy="4444"/>
            </a:xfrm>
            <a:custGeom>
              <a:avLst/>
              <a:gdLst>
                <a:gd name="T0" fmla="*/ 1 w 2"/>
                <a:gd name="T1" fmla="*/ 3 h 4"/>
                <a:gd name="T2" fmla="*/ 2 w 2"/>
                <a:gd name="T3" fmla="*/ 1 h 4"/>
                <a:gd name="T4" fmla="*/ 1 w 2"/>
                <a:gd name="T5" fmla="*/ 2 h 4"/>
                <a:gd name="T6" fmla="*/ 1 w 2"/>
                <a:gd name="T7" fmla="*/ 3 h 4"/>
              </a:gdLst>
              <a:ahLst/>
              <a:cxnLst>
                <a:cxn ang="0">
                  <a:pos x="T0" y="T1"/>
                </a:cxn>
                <a:cxn ang="0">
                  <a:pos x="T2" y="T3"/>
                </a:cxn>
                <a:cxn ang="0">
                  <a:pos x="T4" y="T5"/>
                </a:cxn>
                <a:cxn ang="0">
                  <a:pos x="T6" y="T7"/>
                </a:cxn>
              </a:cxnLst>
              <a:rect l="0" t="0" r="r" b="b"/>
              <a:pathLst>
                <a:path w="2" h="4">
                  <a:moveTo>
                    <a:pt x="1" y="3"/>
                  </a:moveTo>
                  <a:cubicBezTo>
                    <a:pt x="2" y="1"/>
                    <a:pt x="2" y="3"/>
                    <a:pt x="2" y="1"/>
                  </a:cubicBezTo>
                  <a:cubicBezTo>
                    <a:pt x="2" y="1"/>
                    <a:pt x="2" y="0"/>
                    <a:pt x="1" y="2"/>
                  </a:cubicBezTo>
                  <a:cubicBezTo>
                    <a:pt x="0" y="3"/>
                    <a:pt x="0" y="4"/>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2" name="Freeform 921">
              <a:extLst>
                <a:ext uri="{FF2B5EF4-FFF2-40B4-BE49-F238E27FC236}">
                  <a16:creationId xmlns="" xmlns:a16="http://schemas.microsoft.com/office/drawing/2014/main" id="{74FAD077-FC1D-49C8-B370-94AC0369045E}"/>
                </a:ext>
              </a:extLst>
            </p:cNvPr>
            <p:cNvSpPr>
              <a:spLocks/>
            </p:cNvSpPr>
            <p:nvPr/>
          </p:nvSpPr>
          <p:spPr bwMode="auto">
            <a:xfrm>
              <a:off x="3801593" y="3565783"/>
              <a:ext cx="8888" cy="8888"/>
            </a:xfrm>
            <a:custGeom>
              <a:avLst/>
              <a:gdLst>
                <a:gd name="T0" fmla="*/ 2 w 9"/>
                <a:gd name="T1" fmla="*/ 1 h 9"/>
                <a:gd name="T2" fmla="*/ 2 w 9"/>
                <a:gd name="T3" fmla="*/ 6 h 9"/>
                <a:gd name="T4" fmla="*/ 7 w 9"/>
                <a:gd name="T5" fmla="*/ 8 h 9"/>
                <a:gd name="T6" fmla="*/ 7 w 9"/>
                <a:gd name="T7" fmla="*/ 3 h 9"/>
                <a:gd name="T8" fmla="*/ 2 w 9"/>
                <a:gd name="T9" fmla="*/ 1 h 9"/>
              </a:gdLst>
              <a:ahLst/>
              <a:cxnLst>
                <a:cxn ang="0">
                  <a:pos x="T0" y="T1"/>
                </a:cxn>
                <a:cxn ang="0">
                  <a:pos x="T2" y="T3"/>
                </a:cxn>
                <a:cxn ang="0">
                  <a:pos x="T4" y="T5"/>
                </a:cxn>
                <a:cxn ang="0">
                  <a:pos x="T6" y="T7"/>
                </a:cxn>
                <a:cxn ang="0">
                  <a:pos x="T8" y="T9"/>
                </a:cxn>
              </a:cxnLst>
              <a:rect l="0" t="0" r="r" b="b"/>
              <a:pathLst>
                <a:path w="9" h="9">
                  <a:moveTo>
                    <a:pt x="2" y="1"/>
                  </a:moveTo>
                  <a:cubicBezTo>
                    <a:pt x="0" y="3"/>
                    <a:pt x="2" y="6"/>
                    <a:pt x="2" y="6"/>
                  </a:cubicBezTo>
                  <a:cubicBezTo>
                    <a:pt x="3" y="8"/>
                    <a:pt x="6" y="9"/>
                    <a:pt x="7" y="8"/>
                  </a:cubicBezTo>
                  <a:cubicBezTo>
                    <a:pt x="9" y="7"/>
                    <a:pt x="9" y="5"/>
                    <a:pt x="7" y="3"/>
                  </a:cubicBezTo>
                  <a:cubicBezTo>
                    <a:pt x="5" y="0"/>
                    <a:pt x="3"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3" name="Freeform 922">
              <a:extLst>
                <a:ext uri="{FF2B5EF4-FFF2-40B4-BE49-F238E27FC236}">
                  <a16:creationId xmlns="" xmlns:a16="http://schemas.microsoft.com/office/drawing/2014/main" id="{A43F2400-E86A-4EB8-BE79-16C6C40B7A62}"/>
                </a:ext>
              </a:extLst>
            </p:cNvPr>
            <p:cNvSpPr>
              <a:spLocks/>
            </p:cNvSpPr>
            <p:nvPr/>
          </p:nvSpPr>
          <p:spPr bwMode="auto">
            <a:xfrm>
              <a:off x="3833812" y="3551341"/>
              <a:ext cx="7777" cy="9999"/>
            </a:xfrm>
            <a:custGeom>
              <a:avLst/>
              <a:gdLst>
                <a:gd name="T0" fmla="*/ 5 w 7"/>
                <a:gd name="T1" fmla="*/ 1 h 10"/>
                <a:gd name="T2" fmla="*/ 1 w 7"/>
                <a:gd name="T3" fmla="*/ 7 h 10"/>
                <a:gd name="T4" fmla="*/ 3 w 7"/>
                <a:gd name="T5" fmla="*/ 8 h 10"/>
                <a:gd name="T6" fmla="*/ 7 w 7"/>
                <a:gd name="T7" fmla="*/ 5 h 10"/>
                <a:gd name="T8" fmla="*/ 5 w 7"/>
                <a:gd name="T9" fmla="*/ 1 h 10"/>
              </a:gdLst>
              <a:ahLst/>
              <a:cxnLst>
                <a:cxn ang="0">
                  <a:pos x="T0" y="T1"/>
                </a:cxn>
                <a:cxn ang="0">
                  <a:pos x="T2" y="T3"/>
                </a:cxn>
                <a:cxn ang="0">
                  <a:pos x="T4" y="T5"/>
                </a:cxn>
                <a:cxn ang="0">
                  <a:pos x="T6" y="T7"/>
                </a:cxn>
                <a:cxn ang="0">
                  <a:pos x="T8" y="T9"/>
                </a:cxn>
              </a:cxnLst>
              <a:rect l="0" t="0" r="r" b="b"/>
              <a:pathLst>
                <a:path w="7" h="10">
                  <a:moveTo>
                    <a:pt x="5" y="1"/>
                  </a:moveTo>
                  <a:cubicBezTo>
                    <a:pt x="3" y="0"/>
                    <a:pt x="2" y="4"/>
                    <a:pt x="1" y="7"/>
                  </a:cubicBezTo>
                  <a:cubicBezTo>
                    <a:pt x="0" y="10"/>
                    <a:pt x="3" y="8"/>
                    <a:pt x="3" y="8"/>
                  </a:cubicBezTo>
                  <a:cubicBezTo>
                    <a:pt x="5" y="8"/>
                    <a:pt x="7" y="7"/>
                    <a:pt x="7" y="5"/>
                  </a:cubicBezTo>
                  <a:cubicBezTo>
                    <a:pt x="7" y="3"/>
                    <a:pt x="6" y="2"/>
                    <a:pt x="5"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4" name="Freeform 923">
              <a:extLst>
                <a:ext uri="{FF2B5EF4-FFF2-40B4-BE49-F238E27FC236}">
                  <a16:creationId xmlns="" xmlns:a16="http://schemas.microsoft.com/office/drawing/2014/main" id="{953CB390-D88F-43AA-8A09-6BCE206B4014}"/>
                </a:ext>
              </a:extLst>
            </p:cNvPr>
            <p:cNvSpPr>
              <a:spLocks/>
            </p:cNvSpPr>
            <p:nvPr/>
          </p:nvSpPr>
          <p:spPr bwMode="auto">
            <a:xfrm>
              <a:off x="5474779" y="3552451"/>
              <a:ext cx="49996" cy="39996"/>
            </a:xfrm>
            <a:custGeom>
              <a:avLst/>
              <a:gdLst>
                <a:gd name="T0" fmla="*/ 46 w 48"/>
                <a:gd name="T1" fmla="*/ 36 h 39"/>
                <a:gd name="T2" fmla="*/ 41 w 48"/>
                <a:gd name="T3" fmla="*/ 30 h 39"/>
                <a:gd name="T4" fmla="*/ 30 w 48"/>
                <a:gd name="T5" fmla="*/ 22 h 39"/>
                <a:gd name="T6" fmla="*/ 23 w 48"/>
                <a:gd name="T7" fmla="*/ 17 h 39"/>
                <a:gd name="T8" fmla="*/ 14 w 48"/>
                <a:gd name="T9" fmla="*/ 9 h 39"/>
                <a:gd name="T10" fmla="*/ 9 w 48"/>
                <a:gd name="T11" fmla="*/ 5 h 39"/>
                <a:gd name="T12" fmla="*/ 7 w 48"/>
                <a:gd name="T13" fmla="*/ 5 h 39"/>
                <a:gd name="T14" fmla="*/ 2 w 48"/>
                <a:gd name="T15" fmla="*/ 3 h 39"/>
                <a:gd name="T16" fmla="*/ 2 w 48"/>
                <a:gd name="T17" fmla="*/ 3 h 39"/>
                <a:gd name="T18" fmla="*/ 5 w 48"/>
                <a:gd name="T19" fmla="*/ 9 h 39"/>
                <a:gd name="T20" fmla="*/ 23 w 48"/>
                <a:gd name="T21" fmla="*/ 26 h 39"/>
                <a:gd name="T22" fmla="*/ 26 w 48"/>
                <a:gd name="T23" fmla="*/ 27 h 39"/>
                <a:gd name="T24" fmla="*/ 29 w 48"/>
                <a:gd name="T25" fmla="*/ 28 h 39"/>
                <a:gd name="T26" fmla="*/ 35 w 48"/>
                <a:gd name="T27" fmla="*/ 33 h 39"/>
                <a:gd name="T28" fmla="*/ 46 w 48"/>
                <a:gd name="T29"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9">
                  <a:moveTo>
                    <a:pt x="46" y="36"/>
                  </a:moveTo>
                  <a:cubicBezTo>
                    <a:pt x="48" y="32"/>
                    <a:pt x="42" y="31"/>
                    <a:pt x="41" y="30"/>
                  </a:cubicBezTo>
                  <a:cubicBezTo>
                    <a:pt x="39" y="29"/>
                    <a:pt x="32" y="23"/>
                    <a:pt x="30" y="22"/>
                  </a:cubicBezTo>
                  <a:cubicBezTo>
                    <a:pt x="28" y="21"/>
                    <a:pt x="24" y="18"/>
                    <a:pt x="23" y="17"/>
                  </a:cubicBezTo>
                  <a:cubicBezTo>
                    <a:pt x="21" y="15"/>
                    <a:pt x="17" y="11"/>
                    <a:pt x="14" y="9"/>
                  </a:cubicBezTo>
                  <a:cubicBezTo>
                    <a:pt x="12" y="8"/>
                    <a:pt x="10" y="7"/>
                    <a:pt x="9" y="5"/>
                  </a:cubicBezTo>
                  <a:cubicBezTo>
                    <a:pt x="7" y="3"/>
                    <a:pt x="7" y="4"/>
                    <a:pt x="7" y="5"/>
                  </a:cubicBezTo>
                  <a:cubicBezTo>
                    <a:pt x="7" y="6"/>
                    <a:pt x="5" y="5"/>
                    <a:pt x="2" y="3"/>
                  </a:cubicBezTo>
                  <a:cubicBezTo>
                    <a:pt x="0" y="0"/>
                    <a:pt x="2" y="3"/>
                    <a:pt x="2" y="3"/>
                  </a:cubicBezTo>
                  <a:cubicBezTo>
                    <a:pt x="2" y="4"/>
                    <a:pt x="5" y="9"/>
                    <a:pt x="5" y="9"/>
                  </a:cubicBezTo>
                  <a:cubicBezTo>
                    <a:pt x="11" y="17"/>
                    <a:pt x="22" y="25"/>
                    <a:pt x="23" y="26"/>
                  </a:cubicBezTo>
                  <a:cubicBezTo>
                    <a:pt x="24" y="27"/>
                    <a:pt x="25" y="27"/>
                    <a:pt x="26" y="27"/>
                  </a:cubicBezTo>
                  <a:cubicBezTo>
                    <a:pt x="27" y="27"/>
                    <a:pt x="28" y="28"/>
                    <a:pt x="29" y="28"/>
                  </a:cubicBezTo>
                  <a:cubicBezTo>
                    <a:pt x="30" y="29"/>
                    <a:pt x="33" y="31"/>
                    <a:pt x="35" y="33"/>
                  </a:cubicBezTo>
                  <a:cubicBezTo>
                    <a:pt x="37" y="34"/>
                    <a:pt x="44" y="39"/>
                    <a:pt x="46" y="3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5" name="Freeform 924">
              <a:extLst>
                <a:ext uri="{FF2B5EF4-FFF2-40B4-BE49-F238E27FC236}">
                  <a16:creationId xmlns="" xmlns:a16="http://schemas.microsoft.com/office/drawing/2014/main" id="{77BE5C04-87FD-40FE-A63C-4981F02A7085}"/>
                </a:ext>
              </a:extLst>
            </p:cNvPr>
            <p:cNvSpPr>
              <a:spLocks/>
            </p:cNvSpPr>
            <p:nvPr/>
          </p:nvSpPr>
          <p:spPr bwMode="auto">
            <a:xfrm>
              <a:off x="5521441" y="3562451"/>
              <a:ext cx="7777" cy="8888"/>
            </a:xfrm>
            <a:custGeom>
              <a:avLst/>
              <a:gdLst>
                <a:gd name="T0" fmla="*/ 2 w 8"/>
                <a:gd name="T1" fmla="*/ 3 h 9"/>
                <a:gd name="T2" fmla="*/ 2 w 8"/>
                <a:gd name="T3" fmla="*/ 6 h 9"/>
                <a:gd name="T4" fmla="*/ 5 w 8"/>
                <a:gd name="T5" fmla="*/ 7 h 9"/>
                <a:gd name="T6" fmla="*/ 7 w 8"/>
                <a:gd name="T7" fmla="*/ 7 h 9"/>
                <a:gd name="T8" fmla="*/ 6 w 8"/>
                <a:gd name="T9" fmla="*/ 3 h 9"/>
                <a:gd name="T10" fmla="*/ 2 w 8"/>
                <a:gd name="T11" fmla="*/ 1 h 9"/>
                <a:gd name="T12" fmla="*/ 2 w 8"/>
                <a:gd name="T13" fmla="*/ 2 h 9"/>
                <a:gd name="T14" fmla="*/ 2 w 8"/>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2" y="3"/>
                  </a:moveTo>
                  <a:cubicBezTo>
                    <a:pt x="2" y="4"/>
                    <a:pt x="1" y="5"/>
                    <a:pt x="2" y="6"/>
                  </a:cubicBezTo>
                  <a:cubicBezTo>
                    <a:pt x="3" y="7"/>
                    <a:pt x="3" y="6"/>
                    <a:pt x="5" y="7"/>
                  </a:cubicBezTo>
                  <a:cubicBezTo>
                    <a:pt x="6" y="9"/>
                    <a:pt x="6" y="9"/>
                    <a:pt x="7" y="7"/>
                  </a:cubicBezTo>
                  <a:cubicBezTo>
                    <a:pt x="8" y="6"/>
                    <a:pt x="7" y="4"/>
                    <a:pt x="6" y="3"/>
                  </a:cubicBezTo>
                  <a:cubicBezTo>
                    <a:pt x="5" y="1"/>
                    <a:pt x="5" y="0"/>
                    <a:pt x="2" y="1"/>
                  </a:cubicBezTo>
                  <a:cubicBezTo>
                    <a:pt x="0" y="2"/>
                    <a:pt x="0" y="2"/>
                    <a:pt x="2" y="2"/>
                  </a:cubicBezTo>
                  <a:cubicBezTo>
                    <a:pt x="5" y="2"/>
                    <a:pt x="2" y="3"/>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6" name="Freeform 925">
              <a:extLst>
                <a:ext uri="{FF2B5EF4-FFF2-40B4-BE49-F238E27FC236}">
                  <a16:creationId xmlns="" xmlns:a16="http://schemas.microsoft.com/office/drawing/2014/main" id="{4E469DBC-D1B2-4C00-B031-783E5E3A06BA}"/>
                </a:ext>
              </a:extLst>
            </p:cNvPr>
            <p:cNvSpPr>
              <a:spLocks/>
            </p:cNvSpPr>
            <p:nvPr/>
          </p:nvSpPr>
          <p:spPr bwMode="auto">
            <a:xfrm>
              <a:off x="5534774" y="3572450"/>
              <a:ext cx="5555" cy="6666"/>
            </a:xfrm>
            <a:custGeom>
              <a:avLst/>
              <a:gdLst>
                <a:gd name="T0" fmla="*/ 2 w 5"/>
                <a:gd name="T1" fmla="*/ 1 h 6"/>
                <a:gd name="T2" fmla="*/ 0 w 5"/>
                <a:gd name="T3" fmla="*/ 2 h 6"/>
                <a:gd name="T4" fmla="*/ 2 w 5"/>
                <a:gd name="T5" fmla="*/ 5 h 6"/>
                <a:gd name="T6" fmla="*/ 4 w 5"/>
                <a:gd name="T7" fmla="*/ 4 h 6"/>
                <a:gd name="T8" fmla="*/ 4 w 5"/>
                <a:gd name="T9" fmla="*/ 2 h 6"/>
                <a:gd name="T10" fmla="*/ 2 w 5"/>
                <a:gd name="T11" fmla="*/ 1 h 6"/>
              </a:gdLst>
              <a:ahLst/>
              <a:cxnLst>
                <a:cxn ang="0">
                  <a:pos x="T0" y="T1"/>
                </a:cxn>
                <a:cxn ang="0">
                  <a:pos x="T2" y="T3"/>
                </a:cxn>
                <a:cxn ang="0">
                  <a:pos x="T4" y="T5"/>
                </a:cxn>
                <a:cxn ang="0">
                  <a:pos x="T6" y="T7"/>
                </a:cxn>
                <a:cxn ang="0">
                  <a:pos x="T8" y="T9"/>
                </a:cxn>
                <a:cxn ang="0">
                  <a:pos x="T10" y="T11"/>
                </a:cxn>
              </a:cxnLst>
              <a:rect l="0" t="0" r="r" b="b"/>
              <a:pathLst>
                <a:path w="5" h="6">
                  <a:moveTo>
                    <a:pt x="2" y="1"/>
                  </a:moveTo>
                  <a:cubicBezTo>
                    <a:pt x="1" y="1"/>
                    <a:pt x="0" y="1"/>
                    <a:pt x="0" y="2"/>
                  </a:cubicBezTo>
                  <a:cubicBezTo>
                    <a:pt x="0" y="4"/>
                    <a:pt x="1" y="5"/>
                    <a:pt x="2" y="5"/>
                  </a:cubicBezTo>
                  <a:cubicBezTo>
                    <a:pt x="2" y="5"/>
                    <a:pt x="3" y="6"/>
                    <a:pt x="4" y="4"/>
                  </a:cubicBezTo>
                  <a:cubicBezTo>
                    <a:pt x="4" y="2"/>
                    <a:pt x="5" y="3"/>
                    <a:pt x="4" y="2"/>
                  </a:cubicBezTo>
                  <a:cubicBezTo>
                    <a:pt x="3" y="1"/>
                    <a:pt x="2"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7" name="Freeform 926">
              <a:extLst>
                <a:ext uri="{FF2B5EF4-FFF2-40B4-BE49-F238E27FC236}">
                  <a16:creationId xmlns="" xmlns:a16="http://schemas.microsoft.com/office/drawing/2014/main" id="{2782D6B1-4F36-4D28-BC53-DD7F7E33FF56}"/>
                </a:ext>
              </a:extLst>
            </p:cNvPr>
            <p:cNvSpPr>
              <a:spLocks/>
            </p:cNvSpPr>
            <p:nvPr/>
          </p:nvSpPr>
          <p:spPr bwMode="auto">
            <a:xfrm>
              <a:off x="5514775" y="3556895"/>
              <a:ext cx="2222" cy="5555"/>
            </a:xfrm>
            <a:custGeom>
              <a:avLst/>
              <a:gdLst>
                <a:gd name="T0" fmla="*/ 1 w 2"/>
                <a:gd name="T1" fmla="*/ 1 h 5"/>
                <a:gd name="T2" fmla="*/ 0 w 2"/>
                <a:gd name="T3" fmla="*/ 5 h 5"/>
                <a:gd name="T4" fmla="*/ 1 w 2"/>
                <a:gd name="T5" fmla="*/ 3 h 5"/>
                <a:gd name="T6" fmla="*/ 1 w 2"/>
                <a:gd name="T7" fmla="*/ 1 h 5"/>
              </a:gdLst>
              <a:ahLst/>
              <a:cxnLst>
                <a:cxn ang="0">
                  <a:pos x="T0" y="T1"/>
                </a:cxn>
                <a:cxn ang="0">
                  <a:pos x="T2" y="T3"/>
                </a:cxn>
                <a:cxn ang="0">
                  <a:pos x="T4" y="T5"/>
                </a:cxn>
                <a:cxn ang="0">
                  <a:pos x="T6" y="T7"/>
                </a:cxn>
              </a:cxnLst>
              <a:rect l="0" t="0" r="r" b="b"/>
              <a:pathLst>
                <a:path w="2" h="5">
                  <a:moveTo>
                    <a:pt x="1" y="1"/>
                  </a:moveTo>
                  <a:cubicBezTo>
                    <a:pt x="0" y="3"/>
                    <a:pt x="0" y="5"/>
                    <a:pt x="0" y="5"/>
                  </a:cubicBezTo>
                  <a:cubicBezTo>
                    <a:pt x="0" y="5"/>
                    <a:pt x="1" y="5"/>
                    <a:pt x="1" y="3"/>
                  </a:cubicBezTo>
                  <a:cubicBezTo>
                    <a:pt x="1" y="2"/>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8" name="Freeform 927">
              <a:extLst>
                <a:ext uri="{FF2B5EF4-FFF2-40B4-BE49-F238E27FC236}">
                  <a16:creationId xmlns="" xmlns:a16="http://schemas.microsoft.com/office/drawing/2014/main" id="{01A25209-EB34-41E7-BEA0-12899181146E}"/>
                </a:ext>
              </a:extLst>
            </p:cNvPr>
            <p:cNvSpPr>
              <a:spLocks/>
            </p:cNvSpPr>
            <p:nvPr/>
          </p:nvSpPr>
          <p:spPr bwMode="auto">
            <a:xfrm>
              <a:off x="2877230" y="2375889"/>
              <a:ext cx="201094" cy="169985"/>
            </a:xfrm>
            <a:custGeom>
              <a:avLst/>
              <a:gdLst>
                <a:gd name="T0" fmla="*/ 160 w 194"/>
                <a:gd name="T1" fmla="*/ 32 h 164"/>
                <a:gd name="T2" fmla="*/ 154 w 194"/>
                <a:gd name="T3" fmla="*/ 31 h 164"/>
                <a:gd name="T4" fmla="*/ 146 w 194"/>
                <a:gd name="T5" fmla="*/ 26 h 164"/>
                <a:gd name="T6" fmla="*/ 142 w 194"/>
                <a:gd name="T7" fmla="*/ 19 h 164"/>
                <a:gd name="T8" fmla="*/ 133 w 194"/>
                <a:gd name="T9" fmla="*/ 21 h 164"/>
                <a:gd name="T10" fmla="*/ 131 w 194"/>
                <a:gd name="T11" fmla="*/ 15 h 164"/>
                <a:gd name="T12" fmla="*/ 126 w 194"/>
                <a:gd name="T13" fmla="*/ 12 h 164"/>
                <a:gd name="T14" fmla="*/ 115 w 194"/>
                <a:gd name="T15" fmla="*/ 8 h 164"/>
                <a:gd name="T16" fmla="*/ 109 w 194"/>
                <a:gd name="T17" fmla="*/ 0 h 164"/>
                <a:gd name="T18" fmla="*/ 95 w 194"/>
                <a:gd name="T19" fmla="*/ 19 h 164"/>
                <a:gd name="T20" fmla="*/ 75 w 194"/>
                <a:gd name="T21" fmla="*/ 32 h 164"/>
                <a:gd name="T22" fmla="*/ 53 w 194"/>
                <a:gd name="T23" fmla="*/ 29 h 164"/>
                <a:gd name="T24" fmla="*/ 44 w 194"/>
                <a:gd name="T25" fmla="*/ 28 h 164"/>
                <a:gd name="T26" fmla="*/ 50 w 194"/>
                <a:gd name="T27" fmla="*/ 48 h 164"/>
                <a:gd name="T28" fmla="*/ 31 w 194"/>
                <a:gd name="T29" fmla="*/ 49 h 164"/>
                <a:gd name="T30" fmla="*/ 1 w 194"/>
                <a:gd name="T31" fmla="*/ 52 h 164"/>
                <a:gd name="T32" fmla="*/ 7 w 194"/>
                <a:gd name="T33" fmla="*/ 54 h 164"/>
                <a:gd name="T34" fmla="*/ 5 w 194"/>
                <a:gd name="T35" fmla="*/ 58 h 164"/>
                <a:gd name="T36" fmla="*/ 25 w 194"/>
                <a:gd name="T37" fmla="*/ 69 h 164"/>
                <a:gd name="T38" fmla="*/ 34 w 194"/>
                <a:gd name="T39" fmla="*/ 70 h 164"/>
                <a:gd name="T40" fmla="*/ 44 w 194"/>
                <a:gd name="T41" fmla="*/ 74 h 164"/>
                <a:gd name="T42" fmla="*/ 42 w 194"/>
                <a:gd name="T43" fmla="*/ 84 h 164"/>
                <a:gd name="T44" fmla="*/ 55 w 194"/>
                <a:gd name="T45" fmla="*/ 93 h 164"/>
                <a:gd name="T46" fmla="*/ 54 w 194"/>
                <a:gd name="T47" fmla="*/ 101 h 164"/>
                <a:gd name="T48" fmla="*/ 56 w 194"/>
                <a:gd name="T49" fmla="*/ 121 h 164"/>
                <a:gd name="T50" fmla="*/ 47 w 194"/>
                <a:gd name="T51" fmla="*/ 146 h 164"/>
                <a:gd name="T52" fmla="*/ 51 w 194"/>
                <a:gd name="T53" fmla="*/ 149 h 164"/>
                <a:gd name="T54" fmla="*/ 66 w 194"/>
                <a:gd name="T55" fmla="*/ 155 h 164"/>
                <a:gd name="T56" fmla="*/ 82 w 194"/>
                <a:gd name="T57" fmla="*/ 157 h 164"/>
                <a:gd name="T58" fmla="*/ 97 w 194"/>
                <a:gd name="T59" fmla="*/ 160 h 164"/>
                <a:gd name="T60" fmla="*/ 113 w 194"/>
                <a:gd name="T61" fmla="*/ 164 h 164"/>
                <a:gd name="T62" fmla="*/ 117 w 194"/>
                <a:gd name="T63" fmla="*/ 153 h 164"/>
                <a:gd name="T64" fmla="*/ 141 w 194"/>
                <a:gd name="T65" fmla="*/ 144 h 164"/>
                <a:gd name="T66" fmla="*/ 146 w 194"/>
                <a:gd name="T67" fmla="*/ 145 h 164"/>
                <a:gd name="T68" fmla="*/ 157 w 194"/>
                <a:gd name="T69" fmla="*/ 150 h 164"/>
                <a:gd name="T70" fmla="*/ 172 w 194"/>
                <a:gd name="T71" fmla="*/ 145 h 164"/>
                <a:gd name="T72" fmla="*/ 186 w 194"/>
                <a:gd name="T73" fmla="*/ 133 h 164"/>
                <a:gd name="T74" fmla="*/ 175 w 194"/>
                <a:gd name="T75" fmla="*/ 123 h 164"/>
                <a:gd name="T76" fmla="*/ 171 w 194"/>
                <a:gd name="T77" fmla="*/ 113 h 164"/>
                <a:gd name="T78" fmla="*/ 177 w 194"/>
                <a:gd name="T79" fmla="*/ 108 h 164"/>
                <a:gd name="T80" fmla="*/ 176 w 194"/>
                <a:gd name="T81" fmla="*/ 99 h 164"/>
                <a:gd name="T82" fmla="*/ 173 w 194"/>
                <a:gd name="T83" fmla="*/ 90 h 164"/>
                <a:gd name="T84" fmla="*/ 166 w 194"/>
                <a:gd name="T85" fmla="*/ 90 h 164"/>
                <a:gd name="T86" fmla="*/ 161 w 194"/>
                <a:gd name="T87" fmla="*/ 94 h 164"/>
                <a:gd name="T88" fmla="*/ 162 w 194"/>
                <a:gd name="T89" fmla="*/ 90 h 164"/>
                <a:gd name="T90" fmla="*/ 167 w 194"/>
                <a:gd name="T91" fmla="*/ 82 h 164"/>
                <a:gd name="T92" fmla="*/ 175 w 194"/>
                <a:gd name="T93" fmla="*/ 74 h 164"/>
                <a:gd name="T94" fmla="*/ 174 w 194"/>
                <a:gd name="T95" fmla="*/ 71 h 164"/>
                <a:gd name="T96" fmla="*/ 179 w 194"/>
                <a:gd name="T97" fmla="*/ 71 h 164"/>
                <a:gd name="T98" fmla="*/ 183 w 194"/>
                <a:gd name="T99" fmla="*/ 69 h 164"/>
                <a:gd name="T100" fmla="*/ 184 w 194"/>
                <a:gd name="T101" fmla="*/ 64 h 164"/>
                <a:gd name="T102" fmla="*/ 190 w 194"/>
                <a:gd name="T103" fmla="*/ 46 h 164"/>
                <a:gd name="T104" fmla="*/ 188 w 194"/>
                <a:gd name="T105" fmla="*/ 40 h 164"/>
                <a:gd name="T106" fmla="*/ 180 w 194"/>
                <a:gd name="T107" fmla="*/ 38 h 164"/>
                <a:gd name="T108" fmla="*/ 171 w 194"/>
                <a:gd name="T109" fmla="*/ 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64">
                  <a:moveTo>
                    <a:pt x="166" y="32"/>
                  </a:moveTo>
                  <a:cubicBezTo>
                    <a:pt x="166" y="32"/>
                    <a:pt x="165" y="31"/>
                    <a:pt x="165" y="31"/>
                  </a:cubicBezTo>
                  <a:cubicBezTo>
                    <a:pt x="164" y="31"/>
                    <a:pt x="164" y="31"/>
                    <a:pt x="164" y="31"/>
                  </a:cubicBezTo>
                  <a:cubicBezTo>
                    <a:pt x="164" y="31"/>
                    <a:pt x="161" y="32"/>
                    <a:pt x="160" y="32"/>
                  </a:cubicBezTo>
                  <a:cubicBezTo>
                    <a:pt x="160" y="32"/>
                    <a:pt x="159" y="31"/>
                    <a:pt x="159" y="31"/>
                  </a:cubicBezTo>
                  <a:cubicBezTo>
                    <a:pt x="158" y="31"/>
                    <a:pt x="158" y="31"/>
                    <a:pt x="158" y="31"/>
                  </a:cubicBezTo>
                  <a:cubicBezTo>
                    <a:pt x="157" y="31"/>
                    <a:pt x="157" y="31"/>
                    <a:pt x="157" y="31"/>
                  </a:cubicBezTo>
                  <a:cubicBezTo>
                    <a:pt x="157" y="31"/>
                    <a:pt x="154" y="31"/>
                    <a:pt x="154" y="31"/>
                  </a:cubicBezTo>
                  <a:cubicBezTo>
                    <a:pt x="153" y="31"/>
                    <a:pt x="153" y="31"/>
                    <a:pt x="153" y="31"/>
                  </a:cubicBezTo>
                  <a:cubicBezTo>
                    <a:pt x="153" y="31"/>
                    <a:pt x="152" y="30"/>
                    <a:pt x="152" y="29"/>
                  </a:cubicBezTo>
                  <a:cubicBezTo>
                    <a:pt x="151" y="29"/>
                    <a:pt x="151" y="29"/>
                    <a:pt x="151" y="29"/>
                  </a:cubicBezTo>
                  <a:cubicBezTo>
                    <a:pt x="151" y="29"/>
                    <a:pt x="147" y="26"/>
                    <a:pt x="146" y="26"/>
                  </a:cubicBezTo>
                  <a:cubicBezTo>
                    <a:pt x="146" y="26"/>
                    <a:pt x="146" y="26"/>
                    <a:pt x="145" y="26"/>
                  </a:cubicBezTo>
                  <a:cubicBezTo>
                    <a:pt x="145" y="26"/>
                    <a:pt x="145" y="26"/>
                    <a:pt x="144" y="26"/>
                  </a:cubicBezTo>
                  <a:cubicBezTo>
                    <a:pt x="143" y="25"/>
                    <a:pt x="143" y="21"/>
                    <a:pt x="143" y="20"/>
                  </a:cubicBezTo>
                  <a:cubicBezTo>
                    <a:pt x="143" y="18"/>
                    <a:pt x="142" y="19"/>
                    <a:pt x="142" y="19"/>
                  </a:cubicBezTo>
                  <a:cubicBezTo>
                    <a:pt x="142" y="19"/>
                    <a:pt x="138" y="22"/>
                    <a:pt x="138" y="22"/>
                  </a:cubicBezTo>
                  <a:cubicBezTo>
                    <a:pt x="137" y="23"/>
                    <a:pt x="137" y="23"/>
                    <a:pt x="136" y="23"/>
                  </a:cubicBezTo>
                  <a:cubicBezTo>
                    <a:pt x="135" y="23"/>
                    <a:pt x="134" y="22"/>
                    <a:pt x="134" y="22"/>
                  </a:cubicBezTo>
                  <a:cubicBezTo>
                    <a:pt x="133" y="22"/>
                    <a:pt x="133" y="22"/>
                    <a:pt x="133" y="21"/>
                  </a:cubicBezTo>
                  <a:cubicBezTo>
                    <a:pt x="134" y="21"/>
                    <a:pt x="134" y="19"/>
                    <a:pt x="134" y="18"/>
                  </a:cubicBezTo>
                  <a:cubicBezTo>
                    <a:pt x="134" y="18"/>
                    <a:pt x="134" y="17"/>
                    <a:pt x="134" y="17"/>
                  </a:cubicBezTo>
                  <a:cubicBezTo>
                    <a:pt x="134" y="17"/>
                    <a:pt x="133" y="16"/>
                    <a:pt x="132" y="15"/>
                  </a:cubicBezTo>
                  <a:cubicBezTo>
                    <a:pt x="132" y="15"/>
                    <a:pt x="132" y="15"/>
                    <a:pt x="131" y="15"/>
                  </a:cubicBezTo>
                  <a:cubicBezTo>
                    <a:pt x="130" y="15"/>
                    <a:pt x="128" y="15"/>
                    <a:pt x="127" y="15"/>
                  </a:cubicBezTo>
                  <a:cubicBezTo>
                    <a:pt x="127" y="16"/>
                    <a:pt x="127" y="15"/>
                    <a:pt x="127" y="15"/>
                  </a:cubicBezTo>
                  <a:cubicBezTo>
                    <a:pt x="126" y="15"/>
                    <a:pt x="126" y="14"/>
                    <a:pt x="126" y="13"/>
                  </a:cubicBezTo>
                  <a:cubicBezTo>
                    <a:pt x="126" y="13"/>
                    <a:pt x="126" y="13"/>
                    <a:pt x="126" y="12"/>
                  </a:cubicBezTo>
                  <a:cubicBezTo>
                    <a:pt x="125" y="12"/>
                    <a:pt x="125" y="12"/>
                    <a:pt x="123" y="12"/>
                  </a:cubicBezTo>
                  <a:cubicBezTo>
                    <a:pt x="121" y="12"/>
                    <a:pt x="120" y="9"/>
                    <a:pt x="120" y="8"/>
                  </a:cubicBezTo>
                  <a:cubicBezTo>
                    <a:pt x="120" y="7"/>
                    <a:pt x="118" y="6"/>
                    <a:pt x="117" y="6"/>
                  </a:cubicBezTo>
                  <a:cubicBezTo>
                    <a:pt x="117" y="6"/>
                    <a:pt x="115" y="7"/>
                    <a:pt x="115" y="8"/>
                  </a:cubicBezTo>
                  <a:cubicBezTo>
                    <a:pt x="114" y="8"/>
                    <a:pt x="114" y="8"/>
                    <a:pt x="114" y="8"/>
                  </a:cubicBezTo>
                  <a:cubicBezTo>
                    <a:pt x="114" y="8"/>
                    <a:pt x="111" y="5"/>
                    <a:pt x="111" y="4"/>
                  </a:cubicBezTo>
                  <a:cubicBezTo>
                    <a:pt x="110" y="4"/>
                    <a:pt x="110" y="3"/>
                    <a:pt x="110" y="3"/>
                  </a:cubicBezTo>
                  <a:cubicBezTo>
                    <a:pt x="109" y="0"/>
                    <a:pt x="109" y="0"/>
                    <a:pt x="109" y="0"/>
                  </a:cubicBezTo>
                  <a:cubicBezTo>
                    <a:pt x="109" y="0"/>
                    <a:pt x="109" y="1"/>
                    <a:pt x="108" y="1"/>
                  </a:cubicBezTo>
                  <a:cubicBezTo>
                    <a:pt x="106" y="1"/>
                    <a:pt x="95" y="3"/>
                    <a:pt x="95" y="8"/>
                  </a:cubicBezTo>
                  <a:cubicBezTo>
                    <a:pt x="96" y="13"/>
                    <a:pt x="96" y="14"/>
                    <a:pt x="96" y="16"/>
                  </a:cubicBezTo>
                  <a:cubicBezTo>
                    <a:pt x="96" y="18"/>
                    <a:pt x="96" y="18"/>
                    <a:pt x="95" y="19"/>
                  </a:cubicBezTo>
                  <a:cubicBezTo>
                    <a:pt x="93" y="20"/>
                    <a:pt x="91" y="21"/>
                    <a:pt x="89" y="22"/>
                  </a:cubicBezTo>
                  <a:cubicBezTo>
                    <a:pt x="87" y="23"/>
                    <a:pt x="83" y="24"/>
                    <a:pt x="82" y="24"/>
                  </a:cubicBezTo>
                  <a:cubicBezTo>
                    <a:pt x="81" y="25"/>
                    <a:pt x="75" y="26"/>
                    <a:pt x="74" y="28"/>
                  </a:cubicBezTo>
                  <a:cubicBezTo>
                    <a:pt x="73" y="30"/>
                    <a:pt x="72" y="32"/>
                    <a:pt x="75" y="32"/>
                  </a:cubicBezTo>
                  <a:cubicBezTo>
                    <a:pt x="78" y="32"/>
                    <a:pt x="80" y="31"/>
                    <a:pt x="76" y="33"/>
                  </a:cubicBezTo>
                  <a:cubicBezTo>
                    <a:pt x="72" y="35"/>
                    <a:pt x="69" y="36"/>
                    <a:pt x="57" y="35"/>
                  </a:cubicBezTo>
                  <a:cubicBezTo>
                    <a:pt x="57" y="35"/>
                    <a:pt x="55" y="35"/>
                    <a:pt x="54" y="33"/>
                  </a:cubicBezTo>
                  <a:cubicBezTo>
                    <a:pt x="53" y="31"/>
                    <a:pt x="52" y="30"/>
                    <a:pt x="53" y="29"/>
                  </a:cubicBezTo>
                  <a:cubicBezTo>
                    <a:pt x="53" y="27"/>
                    <a:pt x="53" y="27"/>
                    <a:pt x="52" y="27"/>
                  </a:cubicBezTo>
                  <a:cubicBezTo>
                    <a:pt x="51" y="27"/>
                    <a:pt x="50" y="27"/>
                    <a:pt x="49" y="28"/>
                  </a:cubicBezTo>
                  <a:cubicBezTo>
                    <a:pt x="49" y="28"/>
                    <a:pt x="47" y="28"/>
                    <a:pt x="46" y="28"/>
                  </a:cubicBezTo>
                  <a:cubicBezTo>
                    <a:pt x="45" y="27"/>
                    <a:pt x="42" y="26"/>
                    <a:pt x="44" y="28"/>
                  </a:cubicBezTo>
                  <a:cubicBezTo>
                    <a:pt x="45" y="31"/>
                    <a:pt x="47" y="36"/>
                    <a:pt x="48" y="37"/>
                  </a:cubicBezTo>
                  <a:cubicBezTo>
                    <a:pt x="49" y="37"/>
                    <a:pt x="49" y="39"/>
                    <a:pt x="49" y="39"/>
                  </a:cubicBezTo>
                  <a:cubicBezTo>
                    <a:pt x="49" y="40"/>
                    <a:pt x="49" y="46"/>
                    <a:pt x="50" y="47"/>
                  </a:cubicBezTo>
                  <a:cubicBezTo>
                    <a:pt x="52" y="48"/>
                    <a:pt x="52" y="48"/>
                    <a:pt x="50" y="48"/>
                  </a:cubicBezTo>
                  <a:cubicBezTo>
                    <a:pt x="47" y="47"/>
                    <a:pt x="43" y="46"/>
                    <a:pt x="43" y="48"/>
                  </a:cubicBezTo>
                  <a:cubicBezTo>
                    <a:pt x="43" y="50"/>
                    <a:pt x="43" y="49"/>
                    <a:pt x="41" y="49"/>
                  </a:cubicBezTo>
                  <a:cubicBezTo>
                    <a:pt x="40" y="48"/>
                    <a:pt x="36" y="49"/>
                    <a:pt x="33" y="50"/>
                  </a:cubicBezTo>
                  <a:cubicBezTo>
                    <a:pt x="31" y="50"/>
                    <a:pt x="32" y="50"/>
                    <a:pt x="31" y="49"/>
                  </a:cubicBezTo>
                  <a:cubicBezTo>
                    <a:pt x="30" y="48"/>
                    <a:pt x="28" y="46"/>
                    <a:pt x="27" y="45"/>
                  </a:cubicBezTo>
                  <a:cubicBezTo>
                    <a:pt x="26" y="44"/>
                    <a:pt x="26" y="43"/>
                    <a:pt x="24" y="44"/>
                  </a:cubicBezTo>
                  <a:cubicBezTo>
                    <a:pt x="22" y="45"/>
                    <a:pt x="13" y="48"/>
                    <a:pt x="4" y="49"/>
                  </a:cubicBezTo>
                  <a:cubicBezTo>
                    <a:pt x="4" y="49"/>
                    <a:pt x="1" y="49"/>
                    <a:pt x="1" y="52"/>
                  </a:cubicBezTo>
                  <a:cubicBezTo>
                    <a:pt x="1" y="54"/>
                    <a:pt x="1" y="54"/>
                    <a:pt x="3" y="53"/>
                  </a:cubicBezTo>
                  <a:cubicBezTo>
                    <a:pt x="6" y="52"/>
                    <a:pt x="8" y="52"/>
                    <a:pt x="7" y="53"/>
                  </a:cubicBezTo>
                  <a:cubicBezTo>
                    <a:pt x="6" y="54"/>
                    <a:pt x="6" y="54"/>
                    <a:pt x="7" y="53"/>
                  </a:cubicBezTo>
                  <a:cubicBezTo>
                    <a:pt x="8" y="53"/>
                    <a:pt x="9" y="54"/>
                    <a:pt x="7" y="54"/>
                  </a:cubicBezTo>
                  <a:cubicBezTo>
                    <a:pt x="5" y="55"/>
                    <a:pt x="3" y="53"/>
                    <a:pt x="4" y="55"/>
                  </a:cubicBezTo>
                  <a:cubicBezTo>
                    <a:pt x="4" y="56"/>
                    <a:pt x="4" y="57"/>
                    <a:pt x="5" y="56"/>
                  </a:cubicBezTo>
                  <a:cubicBezTo>
                    <a:pt x="6" y="55"/>
                    <a:pt x="8" y="56"/>
                    <a:pt x="8" y="57"/>
                  </a:cubicBezTo>
                  <a:cubicBezTo>
                    <a:pt x="8" y="57"/>
                    <a:pt x="8" y="58"/>
                    <a:pt x="5" y="58"/>
                  </a:cubicBezTo>
                  <a:cubicBezTo>
                    <a:pt x="3" y="58"/>
                    <a:pt x="0" y="59"/>
                    <a:pt x="2" y="60"/>
                  </a:cubicBezTo>
                  <a:cubicBezTo>
                    <a:pt x="4" y="61"/>
                    <a:pt x="7" y="64"/>
                    <a:pt x="9" y="63"/>
                  </a:cubicBezTo>
                  <a:cubicBezTo>
                    <a:pt x="10" y="62"/>
                    <a:pt x="15" y="60"/>
                    <a:pt x="24" y="67"/>
                  </a:cubicBezTo>
                  <a:cubicBezTo>
                    <a:pt x="24" y="67"/>
                    <a:pt x="25" y="68"/>
                    <a:pt x="25" y="69"/>
                  </a:cubicBezTo>
                  <a:cubicBezTo>
                    <a:pt x="25" y="69"/>
                    <a:pt x="25" y="69"/>
                    <a:pt x="26" y="68"/>
                  </a:cubicBezTo>
                  <a:cubicBezTo>
                    <a:pt x="26" y="67"/>
                    <a:pt x="26" y="68"/>
                    <a:pt x="27" y="68"/>
                  </a:cubicBezTo>
                  <a:cubicBezTo>
                    <a:pt x="27" y="67"/>
                    <a:pt x="27" y="66"/>
                    <a:pt x="29" y="67"/>
                  </a:cubicBezTo>
                  <a:cubicBezTo>
                    <a:pt x="30" y="67"/>
                    <a:pt x="34" y="70"/>
                    <a:pt x="34" y="70"/>
                  </a:cubicBezTo>
                  <a:cubicBezTo>
                    <a:pt x="34" y="70"/>
                    <a:pt x="35" y="70"/>
                    <a:pt x="35" y="71"/>
                  </a:cubicBezTo>
                  <a:cubicBezTo>
                    <a:pt x="34" y="72"/>
                    <a:pt x="35" y="75"/>
                    <a:pt x="39" y="74"/>
                  </a:cubicBezTo>
                  <a:cubicBezTo>
                    <a:pt x="43" y="72"/>
                    <a:pt x="44" y="73"/>
                    <a:pt x="45" y="74"/>
                  </a:cubicBezTo>
                  <a:cubicBezTo>
                    <a:pt x="45" y="74"/>
                    <a:pt x="45" y="75"/>
                    <a:pt x="44" y="74"/>
                  </a:cubicBezTo>
                  <a:cubicBezTo>
                    <a:pt x="42" y="73"/>
                    <a:pt x="41" y="73"/>
                    <a:pt x="40" y="74"/>
                  </a:cubicBezTo>
                  <a:cubicBezTo>
                    <a:pt x="39" y="76"/>
                    <a:pt x="38" y="76"/>
                    <a:pt x="40" y="77"/>
                  </a:cubicBezTo>
                  <a:cubicBezTo>
                    <a:pt x="41" y="77"/>
                    <a:pt x="42" y="78"/>
                    <a:pt x="41" y="79"/>
                  </a:cubicBezTo>
                  <a:cubicBezTo>
                    <a:pt x="41" y="81"/>
                    <a:pt x="40" y="82"/>
                    <a:pt x="42" y="84"/>
                  </a:cubicBezTo>
                  <a:cubicBezTo>
                    <a:pt x="44" y="86"/>
                    <a:pt x="44" y="87"/>
                    <a:pt x="45" y="88"/>
                  </a:cubicBezTo>
                  <a:cubicBezTo>
                    <a:pt x="45" y="89"/>
                    <a:pt x="46" y="89"/>
                    <a:pt x="47" y="89"/>
                  </a:cubicBezTo>
                  <a:cubicBezTo>
                    <a:pt x="48" y="90"/>
                    <a:pt x="55" y="91"/>
                    <a:pt x="55" y="91"/>
                  </a:cubicBezTo>
                  <a:cubicBezTo>
                    <a:pt x="55" y="91"/>
                    <a:pt x="55" y="92"/>
                    <a:pt x="55" y="93"/>
                  </a:cubicBezTo>
                  <a:cubicBezTo>
                    <a:pt x="54" y="93"/>
                    <a:pt x="54" y="95"/>
                    <a:pt x="55" y="98"/>
                  </a:cubicBezTo>
                  <a:cubicBezTo>
                    <a:pt x="55" y="98"/>
                    <a:pt x="56" y="99"/>
                    <a:pt x="55" y="99"/>
                  </a:cubicBezTo>
                  <a:cubicBezTo>
                    <a:pt x="55" y="100"/>
                    <a:pt x="55" y="101"/>
                    <a:pt x="55" y="101"/>
                  </a:cubicBezTo>
                  <a:cubicBezTo>
                    <a:pt x="55" y="102"/>
                    <a:pt x="55" y="101"/>
                    <a:pt x="54" y="101"/>
                  </a:cubicBezTo>
                  <a:cubicBezTo>
                    <a:pt x="54" y="101"/>
                    <a:pt x="53" y="102"/>
                    <a:pt x="54" y="103"/>
                  </a:cubicBezTo>
                  <a:cubicBezTo>
                    <a:pt x="56" y="105"/>
                    <a:pt x="56" y="106"/>
                    <a:pt x="55" y="107"/>
                  </a:cubicBezTo>
                  <a:cubicBezTo>
                    <a:pt x="55" y="108"/>
                    <a:pt x="55" y="117"/>
                    <a:pt x="55" y="120"/>
                  </a:cubicBezTo>
                  <a:cubicBezTo>
                    <a:pt x="55" y="120"/>
                    <a:pt x="55" y="120"/>
                    <a:pt x="56" y="121"/>
                  </a:cubicBezTo>
                  <a:cubicBezTo>
                    <a:pt x="57" y="122"/>
                    <a:pt x="56" y="122"/>
                    <a:pt x="56" y="123"/>
                  </a:cubicBezTo>
                  <a:cubicBezTo>
                    <a:pt x="55" y="123"/>
                    <a:pt x="52" y="126"/>
                    <a:pt x="52" y="128"/>
                  </a:cubicBezTo>
                  <a:cubicBezTo>
                    <a:pt x="52" y="130"/>
                    <a:pt x="51" y="142"/>
                    <a:pt x="48" y="144"/>
                  </a:cubicBezTo>
                  <a:cubicBezTo>
                    <a:pt x="48" y="144"/>
                    <a:pt x="45" y="146"/>
                    <a:pt x="47" y="146"/>
                  </a:cubicBezTo>
                  <a:cubicBezTo>
                    <a:pt x="49" y="146"/>
                    <a:pt x="51" y="147"/>
                    <a:pt x="51" y="149"/>
                  </a:cubicBezTo>
                  <a:cubicBezTo>
                    <a:pt x="51" y="149"/>
                    <a:pt x="51" y="149"/>
                    <a:pt x="51" y="149"/>
                  </a:cubicBezTo>
                  <a:cubicBezTo>
                    <a:pt x="51" y="149"/>
                    <a:pt x="51" y="149"/>
                    <a:pt x="51" y="149"/>
                  </a:cubicBezTo>
                  <a:cubicBezTo>
                    <a:pt x="51" y="149"/>
                    <a:pt x="51" y="149"/>
                    <a:pt x="51" y="149"/>
                  </a:cubicBezTo>
                  <a:cubicBezTo>
                    <a:pt x="50" y="151"/>
                    <a:pt x="50" y="152"/>
                    <a:pt x="52" y="152"/>
                  </a:cubicBezTo>
                  <a:cubicBezTo>
                    <a:pt x="54" y="152"/>
                    <a:pt x="60" y="153"/>
                    <a:pt x="60" y="153"/>
                  </a:cubicBezTo>
                  <a:cubicBezTo>
                    <a:pt x="61" y="153"/>
                    <a:pt x="61" y="154"/>
                    <a:pt x="61" y="154"/>
                  </a:cubicBezTo>
                  <a:cubicBezTo>
                    <a:pt x="62" y="154"/>
                    <a:pt x="63" y="157"/>
                    <a:pt x="66" y="155"/>
                  </a:cubicBezTo>
                  <a:cubicBezTo>
                    <a:pt x="66" y="155"/>
                    <a:pt x="67" y="155"/>
                    <a:pt x="68" y="155"/>
                  </a:cubicBezTo>
                  <a:cubicBezTo>
                    <a:pt x="68" y="156"/>
                    <a:pt x="70" y="158"/>
                    <a:pt x="73" y="158"/>
                  </a:cubicBezTo>
                  <a:cubicBezTo>
                    <a:pt x="75" y="158"/>
                    <a:pt x="80" y="158"/>
                    <a:pt x="81" y="158"/>
                  </a:cubicBezTo>
                  <a:cubicBezTo>
                    <a:pt x="82" y="158"/>
                    <a:pt x="82" y="157"/>
                    <a:pt x="82" y="157"/>
                  </a:cubicBezTo>
                  <a:cubicBezTo>
                    <a:pt x="82" y="156"/>
                    <a:pt x="82" y="154"/>
                    <a:pt x="84" y="155"/>
                  </a:cubicBezTo>
                  <a:cubicBezTo>
                    <a:pt x="85" y="156"/>
                    <a:pt x="91" y="159"/>
                    <a:pt x="93" y="160"/>
                  </a:cubicBezTo>
                  <a:cubicBezTo>
                    <a:pt x="93" y="159"/>
                    <a:pt x="94" y="159"/>
                    <a:pt x="94" y="159"/>
                  </a:cubicBezTo>
                  <a:cubicBezTo>
                    <a:pt x="94" y="159"/>
                    <a:pt x="97" y="160"/>
                    <a:pt x="97" y="160"/>
                  </a:cubicBezTo>
                  <a:cubicBezTo>
                    <a:pt x="98" y="160"/>
                    <a:pt x="98" y="160"/>
                    <a:pt x="98" y="160"/>
                  </a:cubicBezTo>
                  <a:cubicBezTo>
                    <a:pt x="98" y="161"/>
                    <a:pt x="97" y="161"/>
                    <a:pt x="97" y="161"/>
                  </a:cubicBezTo>
                  <a:cubicBezTo>
                    <a:pt x="99" y="162"/>
                    <a:pt x="102" y="163"/>
                    <a:pt x="104" y="164"/>
                  </a:cubicBezTo>
                  <a:cubicBezTo>
                    <a:pt x="105" y="164"/>
                    <a:pt x="110" y="164"/>
                    <a:pt x="113" y="164"/>
                  </a:cubicBezTo>
                  <a:cubicBezTo>
                    <a:pt x="115" y="163"/>
                    <a:pt x="117" y="163"/>
                    <a:pt x="119" y="162"/>
                  </a:cubicBezTo>
                  <a:cubicBezTo>
                    <a:pt x="119" y="162"/>
                    <a:pt x="119" y="161"/>
                    <a:pt x="118" y="160"/>
                  </a:cubicBezTo>
                  <a:cubicBezTo>
                    <a:pt x="118" y="159"/>
                    <a:pt x="117" y="156"/>
                    <a:pt x="117" y="155"/>
                  </a:cubicBezTo>
                  <a:cubicBezTo>
                    <a:pt x="116" y="155"/>
                    <a:pt x="116" y="155"/>
                    <a:pt x="117" y="153"/>
                  </a:cubicBezTo>
                  <a:cubicBezTo>
                    <a:pt x="118" y="152"/>
                    <a:pt x="120" y="147"/>
                    <a:pt x="125" y="146"/>
                  </a:cubicBezTo>
                  <a:cubicBezTo>
                    <a:pt x="129" y="144"/>
                    <a:pt x="130" y="143"/>
                    <a:pt x="131" y="143"/>
                  </a:cubicBezTo>
                  <a:cubicBezTo>
                    <a:pt x="131" y="143"/>
                    <a:pt x="132" y="142"/>
                    <a:pt x="134" y="143"/>
                  </a:cubicBezTo>
                  <a:cubicBezTo>
                    <a:pt x="137" y="145"/>
                    <a:pt x="139" y="144"/>
                    <a:pt x="141" y="144"/>
                  </a:cubicBezTo>
                  <a:cubicBezTo>
                    <a:pt x="142" y="143"/>
                    <a:pt x="142" y="144"/>
                    <a:pt x="142" y="144"/>
                  </a:cubicBezTo>
                  <a:cubicBezTo>
                    <a:pt x="142" y="145"/>
                    <a:pt x="142" y="145"/>
                    <a:pt x="143" y="145"/>
                  </a:cubicBezTo>
                  <a:cubicBezTo>
                    <a:pt x="144" y="145"/>
                    <a:pt x="146" y="145"/>
                    <a:pt x="146" y="145"/>
                  </a:cubicBezTo>
                  <a:cubicBezTo>
                    <a:pt x="146" y="145"/>
                    <a:pt x="146" y="145"/>
                    <a:pt x="146" y="145"/>
                  </a:cubicBezTo>
                  <a:cubicBezTo>
                    <a:pt x="147" y="146"/>
                    <a:pt x="147" y="146"/>
                    <a:pt x="150" y="146"/>
                  </a:cubicBezTo>
                  <a:cubicBezTo>
                    <a:pt x="150" y="146"/>
                    <a:pt x="151" y="145"/>
                    <a:pt x="151" y="147"/>
                  </a:cubicBezTo>
                  <a:cubicBezTo>
                    <a:pt x="151" y="148"/>
                    <a:pt x="152" y="148"/>
                    <a:pt x="153" y="148"/>
                  </a:cubicBezTo>
                  <a:cubicBezTo>
                    <a:pt x="154" y="149"/>
                    <a:pt x="156" y="148"/>
                    <a:pt x="157" y="150"/>
                  </a:cubicBezTo>
                  <a:cubicBezTo>
                    <a:pt x="158" y="151"/>
                    <a:pt x="158" y="151"/>
                    <a:pt x="160" y="151"/>
                  </a:cubicBezTo>
                  <a:cubicBezTo>
                    <a:pt x="162" y="151"/>
                    <a:pt x="163" y="150"/>
                    <a:pt x="163" y="151"/>
                  </a:cubicBezTo>
                  <a:cubicBezTo>
                    <a:pt x="162" y="151"/>
                    <a:pt x="162" y="151"/>
                    <a:pt x="164" y="151"/>
                  </a:cubicBezTo>
                  <a:cubicBezTo>
                    <a:pt x="165" y="151"/>
                    <a:pt x="167" y="151"/>
                    <a:pt x="172" y="145"/>
                  </a:cubicBezTo>
                  <a:cubicBezTo>
                    <a:pt x="172" y="145"/>
                    <a:pt x="175" y="143"/>
                    <a:pt x="177" y="142"/>
                  </a:cubicBezTo>
                  <a:cubicBezTo>
                    <a:pt x="179" y="142"/>
                    <a:pt x="180" y="140"/>
                    <a:pt x="181" y="140"/>
                  </a:cubicBezTo>
                  <a:cubicBezTo>
                    <a:pt x="181" y="139"/>
                    <a:pt x="182" y="139"/>
                    <a:pt x="184" y="138"/>
                  </a:cubicBezTo>
                  <a:cubicBezTo>
                    <a:pt x="184" y="136"/>
                    <a:pt x="186" y="133"/>
                    <a:pt x="186" y="133"/>
                  </a:cubicBezTo>
                  <a:cubicBezTo>
                    <a:pt x="186" y="133"/>
                    <a:pt x="186" y="132"/>
                    <a:pt x="185" y="132"/>
                  </a:cubicBezTo>
                  <a:cubicBezTo>
                    <a:pt x="185" y="132"/>
                    <a:pt x="174" y="128"/>
                    <a:pt x="174" y="128"/>
                  </a:cubicBezTo>
                  <a:cubicBezTo>
                    <a:pt x="174" y="128"/>
                    <a:pt x="174" y="127"/>
                    <a:pt x="174" y="127"/>
                  </a:cubicBezTo>
                  <a:cubicBezTo>
                    <a:pt x="174" y="126"/>
                    <a:pt x="175" y="123"/>
                    <a:pt x="175" y="123"/>
                  </a:cubicBezTo>
                  <a:cubicBezTo>
                    <a:pt x="175" y="123"/>
                    <a:pt x="175" y="122"/>
                    <a:pt x="175" y="122"/>
                  </a:cubicBezTo>
                  <a:cubicBezTo>
                    <a:pt x="176" y="122"/>
                    <a:pt x="177" y="121"/>
                    <a:pt x="176" y="121"/>
                  </a:cubicBezTo>
                  <a:cubicBezTo>
                    <a:pt x="175" y="120"/>
                    <a:pt x="170" y="114"/>
                    <a:pt x="170" y="114"/>
                  </a:cubicBezTo>
                  <a:cubicBezTo>
                    <a:pt x="170" y="114"/>
                    <a:pt x="170" y="114"/>
                    <a:pt x="171" y="113"/>
                  </a:cubicBezTo>
                  <a:cubicBezTo>
                    <a:pt x="172" y="113"/>
                    <a:pt x="177" y="111"/>
                    <a:pt x="177" y="111"/>
                  </a:cubicBezTo>
                  <a:cubicBezTo>
                    <a:pt x="177" y="111"/>
                    <a:pt x="177" y="111"/>
                    <a:pt x="177" y="111"/>
                  </a:cubicBezTo>
                  <a:cubicBezTo>
                    <a:pt x="177" y="110"/>
                    <a:pt x="178" y="110"/>
                    <a:pt x="178" y="109"/>
                  </a:cubicBezTo>
                  <a:cubicBezTo>
                    <a:pt x="178" y="109"/>
                    <a:pt x="178" y="108"/>
                    <a:pt x="177" y="108"/>
                  </a:cubicBezTo>
                  <a:cubicBezTo>
                    <a:pt x="177" y="107"/>
                    <a:pt x="176" y="107"/>
                    <a:pt x="176" y="106"/>
                  </a:cubicBezTo>
                  <a:cubicBezTo>
                    <a:pt x="176" y="106"/>
                    <a:pt x="173" y="102"/>
                    <a:pt x="173" y="102"/>
                  </a:cubicBezTo>
                  <a:cubicBezTo>
                    <a:pt x="173" y="102"/>
                    <a:pt x="172" y="102"/>
                    <a:pt x="173" y="101"/>
                  </a:cubicBezTo>
                  <a:cubicBezTo>
                    <a:pt x="174" y="100"/>
                    <a:pt x="175" y="99"/>
                    <a:pt x="176" y="99"/>
                  </a:cubicBezTo>
                  <a:cubicBezTo>
                    <a:pt x="176" y="98"/>
                    <a:pt x="176" y="98"/>
                    <a:pt x="176" y="98"/>
                  </a:cubicBezTo>
                  <a:cubicBezTo>
                    <a:pt x="175" y="97"/>
                    <a:pt x="174" y="95"/>
                    <a:pt x="174" y="95"/>
                  </a:cubicBezTo>
                  <a:cubicBezTo>
                    <a:pt x="174" y="95"/>
                    <a:pt x="173" y="95"/>
                    <a:pt x="173" y="94"/>
                  </a:cubicBezTo>
                  <a:cubicBezTo>
                    <a:pt x="173" y="94"/>
                    <a:pt x="173" y="91"/>
                    <a:pt x="173" y="90"/>
                  </a:cubicBezTo>
                  <a:cubicBezTo>
                    <a:pt x="173" y="90"/>
                    <a:pt x="172" y="89"/>
                    <a:pt x="172" y="89"/>
                  </a:cubicBezTo>
                  <a:cubicBezTo>
                    <a:pt x="171" y="89"/>
                    <a:pt x="171" y="89"/>
                    <a:pt x="170" y="89"/>
                  </a:cubicBezTo>
                  <a:cubicBezTo>
                    <a:pt x="170" y="89"/>
                    <a:pt x="169" y="89"/>
                    <a:pt x="169" y="89"/>
                  </a:cubicBezTo>
                  <a:cubicBezTo>
                    <a:pt x="168" y="89"/>
                    <a:pt x="167" y="90"/>
                    <a:pt x="166" y="90"/>
                  </a:cubicBezTo>
                  <a:cubicBezTo>
                    <a:pt x="166" y="90"/>
                    <a:pt x="166" y="90"/>
                    <a:pt x="165" y="90"/>
                  </a:cubicBezTo>
                  <a:cubicBezTo>
                    <a:pt x="165" y="91"/>
                    <a:pt x="164" y="92"/>
                    <a:pt x="164" y="92"/>
                  </a:cubicBezTo>
                  <a:cubicBezTo>
                    <a:pt x="164" y="92"/>
                    <a:pt x="164" y="92"/>
                    <a:pt x="164" y="92"/>
                  </a:cubicBezTo>
                  <a:cubicBezTo>
                    <a:pt x="163" y="92"/>
                    <a:pt x="161" y="94"/>
                    <a:pt x="161" y="94"/>
                  </a:cubicBezTo>
                  <a:cubicBezTo>
                    <a:pt x="161" y="94"/>
                    <a:pt x="160" y="95"/>
                    <a:pt x="161" y="93"/>
                  </a:cubicBezTo>
                  <a:cubicBezTo>
                    <a:pt x="162" y="92"/>
                    <a:pt x="162" y="92"/>
                    <a:pt x="162" y="92"/>
                  </a:cubicBezTo>
                  <a:cubicBezTo>
                    <a:pt x="162" y="92"/>
                    <a:pt x="162" y="91"/>
                    <a:pt x="162" y="91"/>
                  </a:cubicBezTo>
                  <a:cubicBezTo>
                    <a:pt x="162" y="90"/>
                    <a:pt x="162" y="90"/>
                    <a:pt x="162" y="90"/>
                  </a:cubicBezTo>
                  <a:cubicBezTo>
                    <a:pt x="162" y="90"/>
                    <a:pt x="162" y="89"/>
                    <a:pt x="162" y="89"/>
                  </a:cubicBezTo>
                  <a:cubicBezTo>
                    <a:pt x="162" y="88"/>
                    <a:pt x="163" y="87"/>
                    <a:pt x="163" y="87"/>
                  </a:cubicBezTo>
                  <a:cubicBezTo>
                    <a:pt x="164" y="86"/>
                    <a:pt x="166" y="83"/>
                    <a:pt x="167" y="83"/>
                  </a:cubicBezTo>
                  <a:cubicBezTo>
                    <a:pt x="167" y="83"/>
                    <a:pt x="167" y="82"/>
                    <a:pt x="167" y="82"/>
                  </a:cubicBezTo>
                  <a:cubicBezTo>
                    <a:pt x="168" y="81"/>
                    <a:pt x="168" y="80"/>
                    <a:pt x="168" y="80"/>
                  </a:cubicBezTo>
                  <a:cubicBezTo>
                    <a:pt x="168" y="80"/>
                    <a:pt x="168" y="79"/>
                    <a:pt x="168" y="79"/>
                  </a:cubicBezTo>
                  <a:cubicBezTo>
                    <a:pt x="169" y="79"/>
                    <a:pt x="171" y="78"/>
                    <a:pt x="172" y="77"/>
                  </a:cubicBezTo>
                  <a:cubicBezTo>
                    <a:pt x="173" y="76"/>
                    <a:pt x="175" y="74"/>
                    <a:pt x="175" y="74"/>
                  </a:cubicBezTo>
                  <a:cubicBezTo>
                    <a:pt x="175" y="73"/>
                    <a:pt x="176" y="73"/>
                    <a:pt x="176" y="73"/>
                  </a:cubicBezTo>
                  <a:cubicBezTo>
                    <a:pt x="176" y="73"/>
                    <a:pt x="177" y="72"/>
                    <a:pt x="176" y="72"/>
                  </a:cubicBezTo>
                  <a:cubicBezTo>
                    <a:pt x="174" y="72"/>
                    <a:pt x="174" y="72"/>
                    <a:pt x="174" y="72"/>
                  </a:cubicBezTo>
                  <a:cubicBezTo>
                    <a:pt x="174" y="72"/>
                    <a:pt x="173" y="72"/>
                    <a:pt x="174" y="71"/>
                  </a:cubicBezTo>
                  <a:cubicBezTo>
                    <a:pt x="175" y="70"/>
                    <a:pt x="175" y="70"/>
                    <a:pt x="175" y="70"/>
                  </a:cubicBezTo>
                  <a:cubicBezTo>
                    <a:pt x="175" y="70"/>
                    <a:pt x="176" y="69"/>
                    <a:pt x="176" y="69"/>
                  </a:cubicBezTo>
                  <a:cubicBezTo>
                    <a:pt x="177" y="70"/>
                    <a:pt x="178" y="69"/>
                    <a:pt x="178" y="70"/>
                  </a:cubicBezTo>
                  <a:cubicBezTo>
                    <a:pt x="178" y="70"/>
                    <a:pt x="179" y="71"/>
                    <a:pt x="179" y="71"/>
                  </a:cubicBezTo>
                  <a:cubicBezTo>
                    <a:pt x="179" y="71"/>
                    <a:pt x="179" y="71"/>
                    <a:pt x="180" y="71"/>
                  </a:cubicBezTo>
                  <a:cubicBezTo>
                    <a:pt x="180" y="70"/>
                    <a:pt x="181" y="70"/>
                    <a:pt x="181" y="71"/>
                  </a:cubicBezTo>
                  <a:cubicBezTo>
                    <a:pt x="181" y="71"/>
                    <a:pt x="182" y="71"/>
                    <a:pt x="182" y="70"/>
                  </a:cubicBezTo>
                  <a:cubicBezTo>
                    <a:pt x="182" y="70"/>
                    <a:pt x="183" y="70"/>
                    <a:pt x="183" y="69"/>
                  </a:cubicBezTo>
                  <a:cubicBezTo>
                    <a:pt x="183" y="68"/>
                    <a:pt x="184" y="68"/>
                    <a:pt x="184" y="68"/>
                  </a:cubicBezTo>
                  <a:cubicBezTo>
                    <a:pt x="184" y="68"/>
                    <a:pt x="184" y="68"/>
                    <a:pt x="184" y="68"/>
                  </a:cubicBezTo>
                  <a:cubicBezTo>
                    <a:pt x="184" y="67"/>
                    <a:pt x="184" y="67"/>
                    <a:pt x="184" y="67"/>
                  </a:cubicBezTo>
                  <a:cubicBezTo>
                    <a:pt x="184" y="66"/>
                    <a:pt x="184" y="65"/>
                    <a:pt x="184" y="64"/>
                  </a:cubicBezTo>
                  <a:cubicBezTo>
                    <a:pt x="184" y="64"/>
                    <a:pt x="184" y="59"/>
                    <a:pt x="184" y="58"/>
                  </a:cubicBezTo>
                  <a:cubicBezTo>
                    <a:pt x="184" y="58"/>
                    <a:pt x="185" y="56"/>
                    <a:pt x="186" y="56"/>
                  </a:cubicBezTo>
                  <a:cubicBezTo>
                    <a:pt x="186" y="55"/>
                    <a:pt x="189" y="48"/>
                    <a:pt x="189" y="47"/>
                  </a:cubicBezTo>
                  <a:cubicBezTo>
                    <a:pt x="190" y="47"/>
                    <a:pt x="190" y="46"/>
                    <a:pt x="190" y="46"/>
                  </a:cubicBezTo>
                  <a:cubicBezTo>
                    <a:pt x="190" y="46"/>
                    <a:pt x="193" y="42"/>
                    <a:pt x="194" y="42"/>
                  </a:cubicBezTo>
                  <a:cubicBezTo>
                    <a:pt x="194" y="41"/>
                    <a:pt x="193" y="41"/>
                    <a:pt x="193" y="41"/>
                  </a:cubicBezTo>
                  <a:cubicBezTo>
                    <a:pt x="193" y="41"/>
                    <a:pt x="190" y="41"/>
                    <a:pt x="189" y="40"/>
                  </a:cubicBezTo>
                  <a:cubicBezTo>
                    <a:pt x="189" y="40"/>
                    <a:pt x="188" y="40"/>
                    <a:pt x="188" y="40"/>
                  </a:cubicBezTo>
                  <a:cubicBezTo>
                    <a:pt x="188" y="40"/>
                    <a:pt x="187" y="40"/>
                    <a:pt x="186" y="40"/>
                  </a:cubicBezTo>
                  <a:cubicBezTo>
                    <a:pt x="186" y="40"/>
                    <a:pt x="185" y="40"/>
                    <a:pt x="185" y="40"/>
                  </a:cubicBezTo>
                  <a:cubicBezTo>
                    <a:pt x="185" y="40"/>
                    <a:pt x="182" y="39"/>
                    <a:pt x="181" y="38"/>
                  </a:cubicBezTo>
                  <a:cubicBezTo>
                    <a:pt x="181" y="38"/>
                    <a:pt x="180" y="38"/>
                    <a:pt x="180" y="38"/>
                  </a:cubicBezTo>
                  <a:cubicBezTo>
                    <a:pt x="180" y="38"/>
                    <a:pt x="178" y="38"/>
                    <a:pt x="177" y="38"/>
                  </a:cubicBezTo>
                  <a:cubicBezTo>
                    <a:pt x="177" y="38"/>
                    <a:pt x="176" y="38"/>
                    <a:pt x="176" y="38"/>
                  </a:cubicBezTo>
                  <a:cubicBezTo>
                    <a:pt x="176" y="38"/>
                    <a:pt x="173" y="37"/>
                    <a:pt x="172" y="37"/>
                  </a:cubicBezTo>
                  <a:cubicBezTo>
                    <a:pt x="172" y="37"/>
                    <a:pt x="171" y="37"/>
                    <a:pt x="171" y="36"/>
                  </a:cubicBezTo>
                  <a:cubicBezTo>
                    <a:pt x="171" y="36"/>
                    <a:pt x="169" y="34"/>
                    <a:pt x="169" y="34"/>
                  </a:cubicBezTo>
                  <a:cubicBezTo>
                    <a:pt x="169" y="33"/>
                    <a:pt x="168" y="33"/>
                    <a:pt x="168" y="33"/>
                  </a:cubicBezTo>
                  <a:cubicBezTo>
                    <a:pt x="168" y="33"/>
                    <a:pt x="167" y="32"/>
                    <a:pt x="166" y="3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29" name="Freeform 928">
              <a:extLst>
                <a:ext uri="{FF2B5EF4-FFF2-40B4-BE49-F238E27FC236}">
                  <a16:creationId xmlns="" xmlns:a16="http://schemas.microsoft.com/office/drawing/2014/main" id="{379427C4-FE4B-4BDA-9E05-A29664F90DFB}"/>
                </a:ext>
              </a:extLst>
            </p:cNvPr>
            <p:cNvSpPr>
              <a:spLocks/>
            </p:cNvSpPr>
            <p:nvPr/>
          </p:nvSpPr>
          <p:spPr bwMode="auto">
            <a:xfrm>
              <a:off x="2973887" y="2541430"/>
              <a:ext cx="4444" cy="3333"/>
            </a:xfrm>
            <a:custGeom>
              <a:avLst/>
              <a:gdLst>
                <a:gd name="T0" fmla="*/ 4 w 5"/>
                <a:gd name="T1" fmla="*/ 2 h 4"/>
                <a:gd name="T2" fmla="*/ 5 w 5"/>
                <a:gd name="T3" fmla="*/ 1 h 4"/>
                <a:gd name="T4" fmla="*/ 4 w 5"/>
                <a:gd name="T5" fmla="*/ 1 h 4"/>
                <a:gd name="T6" fmla="*/ 1 w 5"/>
                <a:gd name="T7" fmla="*/ 0 h 4"/>
                <a:gd name="T8" fmla="*/ 0 w 5"/>
                <a:gd name="T9" fmla="*/ 1 h 4"/>
                <a:gd name="T10" fmla="*/ 0 w 5"/>
                <a:gd name="T11" fmla="*/ 2 h 4"/>
                <a:gd name="T12" fmla="*/ 2 w 5"/>
                <a:gd name="T13" fmla="*/ 3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2"/>
                    <a:pt x="5" y="2"/>
                    <a:pt x="5" y="1"/>
                  </a:cubicBezTo>
                  <a:cubicBezTo>
                    <a:pt x="5" y="1"/>
                    <a:pt x="5" y="1"/>
                    <a:pt x="4" y="1"/>
                  </a:cubicBezTo>
                  <a:cubicBezTo>
                    <a:pt x="4" y="1"/>
                    <a:pt x="1" y="0"/>
                    <a:pt x="1" y="0"/>
                  </a:cubicBezTo>
                  <a:cubicBezTo>
                    <a:pt x="1" y="0"/>
                    <a:pt x="0" y="0"/>
                    <a:pt x="0" y="1"/>
                  </a:cubicBezTo>
                  <a:cubicBezTo>
                    <a:pt x="0" y="1"/>
                    <a:pt x="0" y="1"/>
                    <a:pt x="0" y="2"/>
                  </a:cubicBezTo>
                  <a:cubicBezTo>
                    <a:pt x="0" y="2"/>
                    <a:pt x="0" y="4"/>
                    <a:pt x="2" y="3"/>
                  </a:cubicBezTo>
                  <a:cubicBezTo>
                    <a:pt x="2" y="3"/>
                    <a:pt x="3" y="2"/>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0" name="Freeform 929">
              <a:extLst>
                <a:ext uri="{FF2B5EF4-FFF2-40B4-BE49-F238E27FC236}">
                  <a16:creationId xmlns="" xmlns:a16="http://schemas.microsoft.com/office/drawing/2014/main" id="{B70E7AC7-F8C5-4628-B777-C8316E19142D}"/>
                </a:ext>
              </a:extLst>
            </p:cNvPr>
            <p:cNvSpPr>
              <a:spLocks/>
            </p:cNvSpPr>
            <p:nvPr/>
          </p:nvSpPr>
          <p:spPr bwMode="auto">
            <a:xfrm>
              <a:off x="2671692" y="2799185"/>
              <a:ext cx="4444" cy="4444"/>
            </a:xfrm>
            <a:custGeom>
              <a:avLst/>
              <a:gdLst>
                <a:gd name="T0" fmla="*/ 1 w 4"/>
                <a:gd name="T1" fmla="*/ 2 h 4"/>
                <a:gd name="T2" fmla="*/ 2 w 4"/>
                <a:gd name="T3" fmla="*/ 4 h 4"/>
                <a:gd name="T4" fmla="*/ 3 w 4"/>
                <a:gd name="T5" fmla="*/ 3 h 4"/>
                <a:gd name="T6" fmla="*/ 1 w 4"/>
                <a:gd name="T7" fmla="*/ 2 h 4"/>
              </a:gdLst>
              <a:ahLst/>
              <a:cxnLst>
                <a:cxn ang="0">
                  <a:pos x="T0" y="T1"/>
                </a:cxn>
                <a:cxn ang="0">
                  <a:pos x="T2" y="T3"/>
                </a:cxn>
                <a:cxn ang="0">
                  <a:pos x="T4" y="T5"/>
                </a:cxn>
                <a:cxn ang="0">
                  <a:pos x="T6" y="T7"/>
                </a:cxn>
              </a:cxnLst>
              <a:rect l="0" t="0" r="r" b="b"/>
              <a:pathLst>
                <a:path w="4" h="4">
                  <a:moveTo>
                    <a:pt x="1" y="2"/>
                  </a:moveTo>
                  <a:cubicBezTo>
                    <a:pt x="0" y="3"/>
                    <a:pt x="1" y="3"/>
                    <a:pt x="2" y="4"/>
                  </a:cubicBezTo>
                  <a:cubicBezTo>
                    <a:pt x="4" y="4"/>
                    <a:pt x="3" y="3"/>
                    <a:pt x="3" y="3"/>
                  </a:cubicBezTo>
                  <a:cubicBezTo>
                    <a:pt x="4" y="0"/>
                    <a:pt x="2" y="1"/>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1" name="Freeform 930">
              <a:extLst>
                <a:ext uri="{FF2B5EF4-FFF2-40B4-BE49-F238E27FC236}">
                  <a16:creationId xmlns="" xmlns:a16="http://schemas.microsoft.com/office/drawing/2014/main" id="{93C79AD8-B47D-4270-9329-015C119AF748}"/>
                </a:ext>
              </a:extLst>
            </p:cNvPr>
            <p:cNvSpPr>
              <a:spLocks/>
            </p:cNvSpPr>
            <p:nvPr/>
          </p:nvSpPr>
          <p:spPr bwMode="auto">
            <a:xfrm>
              <a:off x="2673914" y="2782520"/>
              <a:ext cx="5555" cy="7777"/>
            </a:xfrm>
            <a:custGeom>
              <a:avLst/>
              <a:gdLst>
                <a:gd name="T0" fmla="*/ 1 w 5"/>
                <a:gd name="T1" fmla="*/ 0 h 7"/>
                <a:gd name="T2" fmla="*/ 1 w 5"/>
                <a:gd name="T3" fmla="*/ 3 h 7"/>
                <a:gd name="T4" fmla="*/ 5 w 5"/>
                <a:gd name="T5" fmla="*/ 2 h 7"/>
                <a:gd name="T6" fmla="*/ 1 w 5"/>
                <a:gd name="T7" fmla="*/ 0 h 7"/>
              </a:gdLst>
              <a:ahLst/>
              <a:cxnLst>
                <a:cxn ang="0">
                  <a:pos x="T0" y="T1"/>
                </a:cxn>
                <a:cxn ang="0">
                  <a:pos x="T2" y="T3"/>
                </a:cxn>
                <a:cxn ang="0">
                  <a:pos x="T4" y="T5"/>
                </a:cxn>
                <a:cxn ang="0">
                  <a:pos x="T6" y="T7"/>
                </a:cxn>
              </a:cxnLst>
              <a:rect l="0" t="0" r="r" b="b"/>
              <a:pathLst>
                <a:path w="5" h="7">
                  <a:moveTo>
                    <a:pt x="1" y="0"/>
                  </a:moveTo>
                  <a:cubicBezTo>
                    <a:pt x="0" y="1"/>
                    <a:pt x="1" y="3"/>
                    <a:pt x="1" y="3"/>
                  </a:cubicBezTo>
                  <a:cubicBezTo>
                    <a:pt x="4" y="7"/>
                    <a:pt x="5" y="3"/>
                    <a:pt x="5" y="2"/>
                  </a:cubicBezTo>
                  <a:cubicBezTo>
                    <a:pt x="5" y="0"/>
                    <a:pt x="3"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2" name="Freeform 931">
              <a:extLst>
                <a:ext uri="{FF2B5EF4-FFF2-40B4-BE49-F238E27FC236}">
                  <a16:creationId xmlns="" xmlns:a16="http://schemas.microsoft.com/office/drawing/2014/main" id="{C944A153-DA8F-45F6-A28B-54D45613C18C}"/>
                </a:ext>
              </a:extLst>
            </p:cNvPr>
            <p:cNvSpPr>
              <a:spLocks/>
            </p:cNvSpPr>
            <p:nvPr/>
          </p:nvSpPr>
          <p:spPr bwMode="auto">
            <a:xfrm>
              <a:off x="2683913" y="2793630"/>
              <a:ext cx="5555" cy="4444"/>
            </a:xfrm>
            <a:custGeom>
              <a:avLst/>
              <a:gdLst>
                <a:gd name="T0" fmla="*/ 2 w 5"/>
                <a:gd name="T1" fmla="*/ 0 h 4"/>
                <a:gd name="T2" fmla="*/ 1 w 5"/>
                <a:gd name="T3" fmla="*/ 2 h 4"/>
                <a:gd name="T4" fmla="*/ 4 w 5"/>
                <a:gd name="T5" fmla="*/ 1 h 4"/>
                <a:gd name="T6" fmla="*/ 2 w 5"/>
                <a:gd name="T7" fmla="*/ 0 h 4"/>
              </a:gdLst>
              <a:ahLst/>
              <a:cxnLst>
                <a:cxn ang="0">
                  <a:pos x="T0" y="T1"/>
                </a:cxn>
                <a:cxn ang="0">
                  <a:pos x="T2" y="T3"/>
                </a:cxn>
                <a:cxn ang="0">
                  <a:pos x="T4" y="T5"/>
                </a:cxn>
                <a:cxn ang="0">
                  <a:pos x="T6" y="T7"/>
                </a:cxn>
              </a:cxnLst>
              <a:rect l="0" t="0" r="r" b="b"/>
              <a:pathLst>
                <a:path w="5" h="4">
                  <a:moveTo>
                    <a:pt x="2" y="0"/>
                  </a:moveTo>
                  <a:cubicBezTo>
                    <a:pt x="0" y="0"/>
                    <a:pt x="1" y="2"/>
                    <a:pt x="1" y="2"/>
                  </a:cubicBezTo>
                  <a:cubicBezTo>
                    <a:pt x="2" y="4"/>
                    <a:pt x="3" y="3"/>
                    <a:pt x="4" y="1"/>
                  </a:cubicBezTo>
                  <a:cubicBezTo>
                    <a:pt x="5" y="0"/>
                    <a:pt x="3"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3" name="Freeform 932">
              <a:extLst>
                <a:ext uri="{FF2B5EF4-FFF2-40B4-BE49-F238E27FC236}">
                  <a16:creationId xmlns="" xmlns:a16="http://schemas.microsoft.com/office/drawing/2014/main" id="{33F88105-5C9C-4362-BD33-FDF512D17C15}"/>
                </a:ext>
              </a:extLst>
            </p:cNvPr>
            <p:cNvSpPr>
              <a:spLocks/>
            </p:cNvSpPr>
            <p:nvPr/>
          </p:nvSpPr>
          <p:spPr bwMode="auto">
            <a:xfrm>
              <a:off x="2690579" y="2788075"/>
              <a:ext cx="12221" cy="9999"/>
            </a:xfrm>
            <a:custGeom>
              <a:avLst/>
              <a:gdLst>
                <a:gd name="T0" fmla="*/ 4 w 12"/>
                <a:gd name="T1" fmla="*/ 9 h 10"/>
                <a:gd name="T2" fmla="*/ 6 w 12"/>
                <a:gd name="T3" fmla="*/ 8 h 10"/>
                <a:gd name="T4" fmla="*/ 11 w 12"/>
                <a:gd name="T5" fmla="*/ 2 h 10"/>
                <a:gd name="T6" fmla="*/ 11 w 12"/>
                <a:gd name="T7" fmla="*/ 0 h 10"/>
                <a:gd name="T8" fmla="*/ 8 w 12"/>
                <a:gd name="T9" fmla="*/ 2 h 10"/>
                <a:gd name="T10" fmla="*/ 2 w 12"/>
                <a:gd name="T11" fmla="*/ 3 h 10"/>
                <a:gd name="T12" fmla="*/ 2 w 12"/>
                <a:gd name="T13" fmla="*/ 5 h 10"/>
                <a:gd name="T14" fmla="*/ 4 w 12"/>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4" y="9"/>
                  </a:moveTo>
                  <a:cubicBezTo>
                    <a:pt x="4" y="10"/>
                    <a:pt x="6" y="8"/>
                    <a:pt x="6" y="8"/>
                  </a:cubicBezTo>
                  <a:cubicBezTo>
                    <a:pt x="6" y="8"/>
                    <a:pt x="9" y="4"/>
                    <a:pt x="11" y="2"/>
                  </a:cubicBezTo>
                  <a:cubicBezTo>
                    <a:pt x="12" y="0"/>
                    <a:pt x="11" y="0"/>
                    <a:pt x="11" y="0"/>
                  </a:cubicBezTo>
                  <a:cubicBezTo>
                    <a:pt x="10" y="0"/>
                    <a:pt x="9" y="0"/>
                    <a:pt x="8" y="2"/>
                  </a:cubicBezTo>
                  <a:cubicBezTo>
                    <a:pt x="7" y="3"/>
                    <a:pt x="3" y="3"/>
                    <a:pt x="2" y="3"/>
                  </a:cubicBezTo>
                  <a:cubicBezTo>
                    <a:pt x="0" y="3"/>
                    <a:pt x="2" y="5"/>
                    <a:pt x="2" y="5"/>
                  </a:cubicBezTo>
                  <a:cubicBezTo>
                    <a:pt x="3" y="6"/>
                    <a:pt x="3" y="7"/>
                    <a:pt x="4"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4" name="Freeform 933">
              <a:extLst>
                <a:ext uri="{FF2B5EF4-FFF2-40B4-BE49-F238E27FC236}">
                  <a16:creationId xmlns="" xmlns:a16="http://schemas.microsoft.com/office/drawing/2014/main" id="{F32297AB-C100-4D8E-A5FE-4D45ADF21AA8}"/>
                </a:ext>
              </a:extLst>
            </p:cNvPr>
            <p:cNvSpPr>
              <a:spLocks/>
            </p:cNvSpPr>
            <p:nvPr/>
          </p:nvSpPr>
          <p:spPr bwMode="auto">
            <a:xfrm>
              <a:off x="2707244" y="2793630"/>
              <a:ext cx="7777" cy="8888"/>
            </a:xfrm>
            <a:custGeom>
              <a:avLst/>
              <a:gdLst>
                <a:gd name="T0" fmla="*/ 1 w 8"/>
                <a:gd name="T1" fmla="*/ 3 h 8"/>
                <a:gd name="T2" fmla="*/ 3 w 8"/>
                <a:gd name="T3" fmla="*/ 7 h 8"/>
                <a:gd name="T4" fmla="*/ 5 w 8"/>
                <a:gd name="T5" fmla="*/ 7 h 8"/>
                <a:gd name="T6" fmla="*/ 8 w 8"/>
                <a:gd name="T7" fmla="*/ 2 h 8"/>
                <a:gd name="T8" fmla="*/ 6 w 8"/>
                <a:gd name="T9" fmla="*/ 1 h 8"/>
                <a:gd name="T10" fmla="*/ 4 w 8"/>
                <a:gd name="T11" fmla="*/ 1 h 8"/>
                <a:gd name="T12" fmla="*/ 3 w 8"/>
                <a:gd name="T13" fmla="*/ 2 h 8"/>
                <a:gd name="T14" fmla="*/ 1 w 8"/>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1" y="3"/>
                  </a:moveTo>
                  <a:cubicBezTo>
                    <a:pt x="0" y="5"/>
                    <a:pt x="2" y="6"/>
                    <a:pt x="3" y="7"/>
                  </a:cubicBezTo>
                  <a:cubicBezTo>
                    <a:pt x="3" y="7"/>
                    <a:pt x="4" y="8"/>
                    <a:pt x="5" y="7"/>
                  </a:cubicBezTo>
                  <a:cubicBezTo>
                    <a:pt x="7" y="6"/>
                    <a:pt x="8" y="3"/>
                    <a:pt x="8" y="2"/>
                  </a:cubicBezTo>
                  <a:cubicBezTo>
                    <a:pt x="8" y="1"/>
                    <a:pt x="7" y="1"/>
                    <a:pt x="6" y="1"/>
                  </a:cubicBezTo>
                  <a:cubicBezTo>
                    <a:pt x="6" y="1"/>
                    <a:pt x="5" y="1"/>
                    <a:pt x="4" y="1"/>
                  </a:cubicBezTo>
                  <a:cubicBezTo>
                    <a:pt x="2" y="0"/>
                    <a:pt x="3" y="2"/>
                    <a:pt x="3" y="2"/>
                  </a:cubicBezTo>
                  <a:cubicBezTo>
                    <a:pt x="3" y="3"/>
                    <a:pt x="2" y="2"/>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5" name="Freeform 934">
              <a:extLst>
                <a:ext uri="{FF2B5EF4-FFF2-40B4-BE49-F238E27FC236}">
                  <a16:creationId xmlns="" xmlns:a16="http://schemas.microsoft.com/office/drawing/2014/main" id="{93FAD9F4-C75A-4ED8-B4E1-8956A3FF4E43}"/>
                </a:ext>
              </a:extLst>
            </p:cNvPr>
            <p:cNvSpPr>
              <a:spLocks/>
            </p:cNvSpPr>
            <p:nvPr/>
          </p:nvSpPr>
          <p:spPr bwMode="auto">
            <a:xfrm>
              <a:off x="2728354" y="2783631"/>
              <a:ext cx="11110" cy="13332"/>
            </a:xfrm>
            <a:custGeom>
              <a:avLst/>
              <a:gdLst>
                <a:gd name="T0" fmla="*/ 7 w 10"/>
                <a:gd name="T1" fmla="*/ 2 h 13"/>
                <a:gd name="T2" fmla="*/ 4 w 10"/>
                <a:gd name="T3" fmla="*/ 8 h 13"/>
                <a:gd name="T4" fmla="*/ 1 w 10"/>
                <a:gd name="T5" fmla="*/ 11 h 13"/>
                <a:gd name="T6" fmla="*/ 1 w 10"/>
                <a:gd name="T7" fmla="*/ 12 h 13"/>
                <a:gd name="T8" fmla="*/ 8 w 10"/>
                <a:gd name="T9" fmla="*/ 9 h 13"/>
                <a:gd name="T10" fmla="*/ 9 w 10"/>
                <a:gd name="T11" fmla="*/ 2 h 13"/>
                <a:gd name="T12" fmla="*/ 7 w 10"/>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7" y="2"/>
                  </a:moveTo>
                  <a:cubicBezTo>
                    <a:pt x="6" y="4"/>
                    <a:pt x="5" y="6"/>
                    <a:pt x="4" y="8"/>
                  </a:cubicBezTo>
                  <a:cubicBezTo>
                    <a:pt x="4" y="10"/>
                    <a:pt x="3" y="10"/>
                    <a:pt x="1" y="11"/>
                  </a:cubicBezTo>
                  <a:cubicBezTo>
                    <a:pt x="0" y="12"/>
                    <a:pt x="1" y="12"/>
                    <a:pt x="1" y="12"/>
                  </a:cubicBezTo>
                  <a:cubicBezTo>
                    <a:pt x="2" y="13"/>
                    <a:pt x="6" y="11"/>
                    <a:pt x="8" y="9"/>
                  </a:cubicBezTo>
                  <a:cubicBezTo>
                    <a:pt x="10" y="8"/>
                    <a:pt x="10" y="4"/>
                    <a:pt x="9" y="2"/>
                  </a:cubicBezTo>
                  <a:cubicBezTo>
                    <a:pt x="8" y="0"/>
                    <a:pt x="8" y="1"/>
                    <a:pt x="7"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6" name="Freeform 935">
              <a:extLst>
                <a:ext uri="{FF2B5EF4-FFF2-40B4-BE49-F238E27FC236}">
                  <a16:creationId xmlns="" xmlns:a16="http://schemas.microsoft.com/office/drawing/2014/main" id="{0F38D722-2973-42AD-96FD-220F5229F27A}"/>
                </a:ext>
              </a:extLst>
            </p:cNvPr>
            <p:cNvSpPr>
              <a:spLocks/>
            </p:cNvSpPr>
            <p:nvPr/>
          </p:nvSpPr>
          <p:spPr bwMode="auto">
            <a:xfrm>
              <a:off x="2738353" y="2775854"/>
              <a:ext cx="6666" cy="7777"/>
            </a:xfrm>
            <a:custGeom>
              <a:avLst/>
              <a:gdLst>
                <a:gd name="T0" fmla="*/ 1 w 7"/>
                <a:gd name="T1" fmla="*/ 6 h 8"/>
                <a:gd name="T2" fmla="*/ 4 w 7"/>
                <a:gd name="T3" fmla="*/ 6 h 8"/>
                <a:gd name="T4" fmla="*/ 6 w 7"/>
                <a:gd name="T5" fmla="*/ 2 h 8"/>
                <a:gd name="T6" fmla="*/ 2 w 7"/>
                <a:gd name="T7" fmla="*/ 4 h 8"/>
                <a:gd name="T8" fmla="*/ 1 w 7"/>
                <a:gd name="T9" fmla="*/ 6 h 8"/>
              </a:gdLst>
              <a:ahLst/>
              <a:cxnLst>
                <a:cxn ang="0">
                  <a:pos x="T0" y="T1"/>
                </a:cxn>
                <a:cxn ang="0">
                  <a:pos x="T2" y="T3"/>
                </a:cxn>
                <a:cxn ang="0">
                  <a:pos x="T4" y="T5"/>
                </a:cxn>
                <a:cxn ang="0">
                  <a:pos x="T6" y="T7"/>
                </a:cxn>
                <a:cxn ang="0">
                  <a:pos x="T8" y="T9"/>
                </a:cxn>
              </a:cxnLst>
              <a:rect l="0" t="0" r="r" b="b"/>
              <a:pathLst>
                <a:path w="7" h="8">
                  <a:moveTo>
                    <a:pt x="1" y="6"/>
                  </a:moveTo>
                  <a:cubicBezTo>
                    <a:pt x="1" y="8"/>
                    <a:pt x="2" y="7"/>
                    <a:pt x="4" y="6"/>
                  </a:cubicBezTo>
                  <a:cubicBezTo>
                    <a:pt x="5" y="5"/>
                    <a:pt x="6" y="5"/>
                    <a:pt x="6" y="2"/>
                  </a:cubicBezTo>
                  <a:cubicBezTo>
                    <a:pt x="7" y="0"/>
                    <a:pt x="4" y="3"/>
                    <a:pt x="2" y="4"/>
                  </a:cubicBezTo>
                  <a:cubicBezTo>
                    <a:pt x="0" y="5"/>
                    <a:pt x="1" y="6"/>
                    <a:pt x="1"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7" name="Freeform 936">
              <a:extLst>
                <a:ext uri="{FF2B5EF4-FFF2-40B4-BE49-F238E27FC236}">
                  <a16:creationId xmlns="" xmlns:a16="http://schemas.microsoft.com/office/drawing/2014/main" id="{20CE760E-36A2-4F32-87C9-25F0B499ABC6}"/>
                </a:ext>
              </a:extLst>
            </p:cNvPr>
            <p:cNvSpPr>
              <a:spLocks/>
            </p:cNvSpPr>
            <p:nvPr/>
          </p:nvSpPr>
          <p:spPr bwMode="auto">
            <a:xfrm>
              <a:off x="2970555" y="2604758"/>
              <a:ext cx="6666" cy="7777"/>
            </a:xfrm>
            <a:custGeom>
              <a:avLst/>
              <a:gdLst>
                <a:gd name="T0" fmla="*/ 5 w 7"/>
                <a:gd name="T1" fmla="*/ 3 h 8"/>
                <a:gd name="T2" fmla="*/ 2 w 7"/>
                <a:gd name="T3" fmla="*/ 2 h 8"/>
                <a:gd name="T4" fmla="*/ 1 w 7"/>
                <a:gd name="T5" fmla="*/ 4 h 8"/>
                <a:gd name="T6" fmla="*/ 5 w 7"/>
                <a:gd name="T7" fmla="*/ 3 h 8"/>
              </a:gdLst>
              <a:ahLst/>
              <a:cxnLst>
                <a:cxn ang="0">
                  <a:pos x="T0" y="T1"/>
                </a:cxn>
                <a:cxn ang="0">
                  <a:pos x="T2" y="T3"/>
                </a:cxn>
                <a:cxn ang="0">
                  <a:pos x="T4" y="T5"/>
                </a:cxn>
                <a:cxn ang="0">
                  <a:pos x="T6" y="T7"/>
                </a:cxn>
              </a:cxnLst>
              <a:rect l="0" t="0" r="r" b="b"/>
              <a:pathLst>
                <a:path w="7" h="8">
                  <a:moveTo>
                    <a:pt x="5" y="3"/>
                  </a:moveTo>
                  <a:cubicBezTo>
                    <a:pt x="7" y="0"/>
                    <a:pt x="4" y="1"/>
                    <a:pt x="2" y="2"/>
                  </a:cubicBezTo>
                  <a:cubicBezTo>
                    <a:pt x="0" y="2"/>
                    <a:pt x="1" y="4"/>
                    <a:pt x="1" y="4"/>
                  </a:cubicBezTo>
                  <a:cubicBezTo>
                    <a:pt x="2" y="8"/>
                    <a:pt x="3" y="5"/>
                    <a:pt x="5"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8" name="Freeform 937">
              <a:extLst>
                <a:ext uri="{FF2B5EF4-FFF2-40B4-BE49-F238E27FC236}">
                  <a16:creationId xmlns="" xmlns:a16="http://schemas.microsoft.com/office/drawing/2014/main" id="{AE68DD57-A8DA-4519-A4C2-2088F560EF71}"/>
                </a:ext>
              </a:extLst>
            </p:cNvPr>
            <p:cNvSpPr>
              <a:spLocks/>
            </p:cNvSpPr>
            <p:nvPr/>
          </p:nvSpPr>
          <p:spPr bwMode="auto">
            <a:xfrm>
              <a:off x="2987220" y="2589204"/>
              <a:ext cx="17776" cy="14444"/>
            </a:xfrm>
            <a:custGeom>
              <a:avLst/>
              <a:gdLst>
                <a:gd name="T0" fmla="*/ 13 w 18"/>
                <a:gd name="T1" fmla="*/ 1 h 14"/>
                <a:gd name="T2" fmla="*/ 3 w 18"/>
                <a:gd name="T3" fmla="*/ 6 h 14"/>
                <a:gd name="T4" fmla="*/ 3 w 18"/>
                <a:gd name="T5" fmla="*/ 8 h 14"/>
                <a:gd name="T6" fmla="*/ 6 w 18"/>
                <a:gd name="T7" fmla="*/ 10 h 14"/>
                <a:gd name="T8" fmla="*/ 10 w 18"/>
                <a:gd name="T9" fmla="*/ 13 h 14"/>
                <a:gd name="T10" fmla="*/ 17 w 18"/>
                <a:gd name="T11" fmla="*/ 7 h 14"/>
                <a:gd name="T12" fmla="*/ 15 w 18"/>
                <a:gd name="T13" fmla="*/ 5 h 14"/>
                <a:gd name="T14" fmla="*/ 13 w 18"/>
                <a:gd name="T15" fmla="*/ 4 h 14"/>
                <a:gd name="T16" fmla="*/ 13 w 18"/>
                <a:gd name="T17" fmla="*/ 3 h 14"/>
                <a:gd name="T18" fmla="*/ 13 w 18"/>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4">
                  <a:moveTo>
                    <a:pt x="13" y="1"/>
                  </a:moveTo>
                  <a:cubicBezTo>
                    <a:pt x="15" y="0"/>
                    <a:pt x="7" y="3"/>
                    <a:pt x="3" y="6"/>
                  </a:cubicBezTo>
                  <a:cubicBezTo>
                    <a:pt x="0" y="8"/>
                    <a:pt x="3" y="8"/>
                    <a:pt x="3" y="8"/>
                  </a:cubicBezTo>
                  <a:cubicBezTo>
                    <a:pt x="4" y="8"/>
                    <a:pt x="6" y="8"/>
                    <a:pt x="6" y="10"/>
                  </a:cubicBezTo>
                  <a:cubicBezTo>
                    <a:pt x="7" y="12"/>
                    <a:pt x="8" y="11"/>
                    <a:pt x="10" y="13"/>
                  </a:cubicBezTo>
                  <a:cubicBezTo>
                    <a:pt x="12" y="14"/>
                    <a:pt x="15" y="9"/>
                    <a:pt x="17" y="7"/>
                  </a:cubicBezTo>
                  <a:cubicBezTo>
                    <a:pt x="18" y="5"/>
                    <a:pt x="16" y="5"/>
                    <a:pt x="15" y="5"/>
                  </a:cubicBezTo>
                  <a:cubicBezTo>
                    <a:pt x="14" y="5"/>
                    <a:pt x="13" y="5"/>
                    <a:pt x="13" y="4"/>
                  </a:cubicBezTo>
                  <a:cubicBezTo>
                    <a:pt x="13" y="3"/>
                    <a:pt x="13" y="2"/>
                    <a:pt x="13" y="3"/>
                  </a:cubicBezTo>
                  <a:cubicBezTo>
                    <a:pt x="12" y="3"/>
                    <a:pt x="12" y="2"/>
                    <a:pt x="1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39" name="Freeform 938">
              <a:extLst>
                <a:ext uri="{FF2B5EF4-FFF2-40B4-BE49-F238E27FC236}">
                  <a16:creationId xmlns="" xmlns:a16="http://schemas.microsoft.com/office/drawing/2014/main" id="{A2BF55D9-6222-4972-AB55-BDF2CCCCE3DE}"/>
                </a:ext>
              </a:extLst>
            </p:cNvPr>
            <p:cNvSpPr>
              <a:spLocks/>
            </p:cNvSpPr>
            <p:nvPr/>
          </p:nvSpPr>
          <p:spPr bwMode="auto">
            <a:xfrm>
              <a:off x="3008329" y="2588092"/>
              <a:ext cx="9999" cy="5555"/>
            </a:xfrm>
            <a:custGeom>
              <a:avLst/>
              <a:gdLst>
                <a:gd name="T0" fmla="*/ 8 w 9"/>
                <a:gd name="T1" fmla="*/ 4 h 6"/>
                <a:gd name="T2" fmla="*/ 8 w 9"/>
                <a:gd name="T3" fmla="*/ 2 h 6"/>
                <a:gd name="T4" fmla="*/ 3 w 9"/>
                <a:gd name="T5" fmla="*/ 0 h 6"/>
                <a:gd name="T6" fmla="*/ 2 w 9"/>
                <a:gd name="T7" fmla="*/ 2 h 6"/>
                <a:gd name="T8" fmla="*/ 8 w 9"/>
                <a:gd name="T9" fmla="*/ 4 h 6"/>
              </a:gdLst>
              <a:ahLst/>
              <a:cxnLst>
                <a:cxn ang="0">
                  <a:pos x="T0" y="T1"/>
                </a:cxn>
                <a:cxn ang="0">
                  <a:pos x="T2" y="T3"/>
                </a:cxn>
                <a:cxn ang="0">
                  <a:pos x="T4" y="T5"/>
                </a:cxn>
                <a:cxn ang="0">
                  <a:pos x="T6" y="T7"/>
                </a:cxn>
                <a:cxn ang="0">
                  <a:pos x="T8" y="T9"/>
                </a:cxn>
              </a:cxnLst>
              <a:rect l="0" t="0" r="r" b="b"/>
              <a:pathLst>
                <a:path w="9" h="6">
                  <a:moveTo>
                    <a:pt x="8" y="4"/>
                  </a:moveTo>
                  <a:cubicBezTo>
                    <a:pt x="9" y="6"/>
                    <a:pt x="9" y="4"/>
                    <a:pt x="8" y="2"/>
                  </a:cubicBezTo>
                  <a:cubicBezTo>
                    <a:pt x="8" y="0"/>
                    <a:pt x="5" y="0"/>
                    <a:pt x="3" y="0"/>
                  </a:cubicBezTo>
                  <a:cubicBezTo>
                    <a:pt x="0" y="1"/>
                    <a:pt x="2" y="2"/>
                    <a:pt x="2" y="2"/>
                  </a:cubicBezTo>
                  <a:cubicBezTo>
                    <a:pt x="2" y="2"/>
                    <a:pt x="6" y="3"/>
                    <a:pt x="8"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0" name="Freeform 939">
              <a:extLst>
                <a:ext uri="{FF2B5EF4-FFF2-40B4-BE49-F238E27FC236}">
                  <a16:creationId xmlns="" xmlns:a16="http://schemas.microsoft.com/office/drawing/2014/main" id="{907D4C0D-88A1-4810-A91E-A0331B3AEC3C}"/>
                </a:ext>
              </a:extLst>
            </p:cNvPr>
            <p:cNvSpPr>
              <a:spLocks/>
            </p:cNvSpPr>
            <p:nvPr/>
          </p:nvSpPr>
          <p:spPr bwMode="auto">
            <a:xfrm>
              <a:off x="2807235" y="2519210"/>
              <a:ext cx="197760" cy="142210"/>
            </a:xfrm>
            <a:custGeom>
              <a:avLst/>
              <a:gdLst>
                <a:gd name="T0" fmla="*/ 162 w 190"/>
                <a:gd name="T1" fmla="*/ 24 h 137"/>
                <a:gd name="T2" fmla="*/ 151 w 190"/>
                <a:gd name="T3" fmla="*/ 17 h 137"/>
                <a:gd name="T4" fmla="*/ 140 w 190"/>
                <a:gd name="T5" fmla="*/ 20 h 137"/>
                <a:gd name="T6" fmla="*/ 128 w 190"/>
                <a:gd name="T7" fmla="*/ 16 h 137"/>
                <a:gd name="T8" fmla="*/ 118 w 190"/>
                <a:gd name="T9" fmla="*/ 11 h 137"/>
                <a:gd name="T10" fmla="*/ 113 w 190"/>
                <a:gd name="T11" fmla="*/ 9 h 137"/>
                <a:gd name="T12" fmla="*/ 95 w 190"/>
                <a:gd name="T13" fmla="*/ 7 h 137"/>
                <a:gd name="T14" fmla="*/ 70 w 190"/>
                <a:gd name="T15" fmla="*/ 7 h 137"/>
                <a:gd name="T16" fmla="*/ 50 w 190"/>
                <a:gd name="T17" fmla="*/ 3 h 137"/>
                <a:gd name="T18" fmla="*/ 23 w 190"/>
                <a:gd name="T19" fmla="*/ 2 h 137"/>
                <a:gd name="T20" fmla="*/ 17 w 190"/>
                <a:gd name="T21" fmla="*/ 4 h 137"/>
                <a:gd name="T22" fmla="*/ 16 w 190"/>
                <a:gd name="T23" fmla="*/ 7 h 137"/>
                <a:gd name="T24" fmla="*/ 5 w 190"/>
                <a:gd name="T25" fmla="*/ 10 h 137"/>
                <a:gd name="T26" fmla="*/ 2 w 190"/>
                <a:gd name="T27" fmla="*/ 16 h 137"/>
                <a:gd name="T28" fmla="*/ 9 w 190"/>
                <a:gd name="T29" fmla="*/ 21 h 137"/>
                <a:gd name="T30" fmla="*/ 9 w 190"/>
                <a:gd name="T31" fmla="*/ 26 h 137"/>
                <a:gd name="T32" fmla="*/ 7 w 190"/>
                <a:gd name="T33" fmla="*/ 33 h 137"/>
                <a:gd name="T34" fmla="*/ 10 w 190"/>
                <a:gd name="T35" fmla="*/ 32 h 137"/>
                <a:gd name="T36" fmla="*/ 17 w 190"/>
                <a:gd name="T37" fmla="*/ 29 h 137"/>
                <a:gd name="T38" fmla="*/ 17 w 190"/>
                <a:gd name="T39" fmla="*/ 35 h 137"/>
                <a:gd name="T40" fmla="*/ 21 w 190"/>
                <a:gd name="T41" fmla="*/ 34 h 137"/>
                <a:gd name="T42" fmla="*/ 26 w 190"/>
                <a:gd name="T43" fmla="*/ 35 h 137"/>
                <a:gd name="T44" fmla="*/ 34 w 190"/>
                <a:gd name="T45" fmla="*/ 33 h 137"/>
                <a:gd name="T46" fmla="*/ 41 w 190"/>
                <a:gd name="T47" fmla="*/ 34 h 137"/>
                <a:gd name="T48" fmla="*/ 46 w 190"/>
                <a:gd name="T49" fmla="*/ 39 h 137"/>
                <a:gd name="T50" fmla="*/ 44 w 190"/>
                <a:gd name="T51" fmla="*/ 44 h 137"/>
                <a:gd name="T52" fmla="*/ 39 w 190"/>
                <a:gd name="T53" fmla="*/ 46 h 137"/>
                <a:gd name="T54" fmla="*/ 37 w 190"/>
                <a:gd name="T55" fmla="*/ 59 h 137"/>
                <a:gd name="T56" fmla="*/ 35 w 190"/>
                <a:gd name="T57" fmla="*/ 63 h 137"/>
                <a:gd name="T58" fmla="*/ 33 w 190"/>
                <a:gd name="T59" fmla="*/ 73 h 137"/>
                <a:gd name="T60" fmla="*/ 27 w 190"/>
                <a:gd name="T61" fmla="*/ 74 h 137"/>
                <a:gd name="T62" fmla="*/ 31 w 190"/>
                <a:gd name="T63" fmla="*/ 80 h 137"/>
                <a:gd name="T64" fmla="*/ 33 w 190"/>
                <a:gd name="T65" fmla="*/ 88 h 137"/>
                <a:gd name="T66" fmla="*/ 30 w 190"/>
                <a:gd name="T67" fmla="*/ 94 h 137"/>
                <a:gd name="T68" fmla="*/ 35 w 190"/>
                <a:gd name="T69" fmla="*/ 99 h 137"/>
                <a:gd name="T70" fmla="*/ 31 w 190"/>
                <a:gd name="T71" fmla="*/ 102 h 137"/>
                <a:gd name="T72" fmla="*/ 27 w 190"/>
                <a:gd name="T73" fmla="*/ 110 h 137"/>
                <a:gd name="T74" fmla="*/ 28 w 190"/>
                <a:gd name="T75" fmla="*/ 115 h 137"/>
                <a:gd name="T76" fmla="*/ 36 w 190"/>
                <a:gd name="T77" fmla="*/ 115 h 137"/>
                <a:gd name="T78" fmla="*/ 45 w 190"/>
                <a:gd name="T79" fmla="*/ 121 h 137"/>
                <a:gd name="T80" fmla="*/ 49 w 190"/>
                <a:gd name="T81" fmla="*/ 132 h 137"/>
                <a:gd name="T82" fmla="*/ 64 w 190"/>
                <a:gd name="T83" fmla="*/ 129 h 137"/>
                <a:gd name="T84" fmla="*/ 91 w 190"/>
                <a:gd name="T85" fmla="*/ 124 h 137"/>
                <a:gd name="T86" fmla="*/ 105 w 190"/>
                <a:gd name="T87" fmla="*/ 123 h 137"/>
                <a:gd name="T88" fmla="*/ 123 w 190"/>
                <a:gd name="T89" fmla="*/ 110 h 137"/>
                <a:gd name="T90" fmla="*/ 127 w 190"/>
                <a:gd name="T91" fmla="*/ 108 h 137"/>
                <a:gd name="T92" fmla="*/ 141 w 190"/>
                <a:gd name="T93" fmla="*/ 90 h 137"/>
                <a:gd name="T94" fmla="*/ 150 w 190"/>
                <a:gd name="T95" fmla="*/ 54 h 137"/>
                <a:gd name="T96" fmla="*/ 181 w 190"/>
                <a:gd name="T97" fmla="*/ 38 h 137"/>
                <a:gd name="T98" fmla="*/ 187 w 190"/>
                <a:gd name="T99" fmla="*/ 26 h 137"/>
                <a:gd name="T100" fmla="*/ 171 w 190"/>
                <a:gd name="T101" fmla="*/ 2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 h="137">
                  <a:moveTo>
                    <a:pt x="171" y="26"/>
                  </a:moveTo>
                  <a:cubicBezTo>
                    <a:pt x="169" y="25"/>
                    <a:pt x="166" y="24"/>
                    <a:pt x="164" y="23"/>
                  </a:cubicBezTo>
                  <a:cubicBezTo>
                    <a:pt x="163" y="23"/>
                    <a:pt x="162" y="24"/>
                    <a:pt x="162" y="24"/>
                  </a:cubicBezTo>
                  <a:cubicBezTo>
                    <a:pt x="160" y="25"/>
                    <a:pt x="160" y="23"/>
                    <a:pt x="160" y="23"/>
                  </a:cubicBezTo>
                  <a:cubicBezTo>
                    <a:pt x="160" y="22"/>
                    <a:pt x="160" y="22"/>
                    <a:pt x="160" y="22"/>
                  </a:cubicBezTo>
                  <a:cubicBezTo>
                    <a:pt x="158" y="21"/>
                    <a:pt x="152" y="18"/>
                    <a:pt x="151" y="17"/>
                  </a:cubicBezTo>
                  <a:cubicBezTo>
                    <a:pt x="149" y="16"/>
                    <a:pt x="149" y="18"/>
                    <a:pt x="149" y="19"/>
                  </a:cubicBezTo>
                  <a:cubicBezTo>
                    <a:pt x="149" y="19"/>
                    <a:pt x="149" y="20"/>
                    <a:pt x="148" y="20"/>
                  </a:cubicBezTo>
                  <a:cubicBezTo>
                    <a:pt x="147" y="20"/>
                    <a:pt x="142" y="20"/>
                    <a:pt x="140" y="20"/>
                  </a:cubicBezTo>
                  <a:cubicBezTo>
                    <a:pt x="137" y="20"/>
                    <a:pt x="135" y="18"/>
                    <a:pt x="135" y="17"/>
                  </a:cubicBezTo>
                  <a:cubicBezTo>
                    <a:pt x="134" y="17"/>
                    <a:pt x="133" y="17"/>
                    <a:pt x="133" y="17"/>
                  </a:cubicBezTo>
                  <a:cubicBezTo>
                    <a:pt x="130" y="19"/>
                    <a:pt x="129" y="16"/>
                    <a:pt x="128" y="16"/>
                  </a:cubicBezTo>
                  <a:cubicBezTo>
                    <a:pt x="128" y="16"/>
                    <a:pt x="128" y="15"/>
                    <a:pt x="127" y="15"/>
                  </a:cubicBezTo>
                  <a:cubicBezTo>
                    <a:pt x="127" y="15"/>
                    <a:pt x="121" y="14"/>
                    <a:pt x="119" y="14"/>
                  </a:cubicBezTo>
                  <a:cubicBezTo>
                    <a:pt x="117" y="14"/>
                    <a:pt x="117" y="13"/>
                    <a:pt x="118" y="11"/>
                  </a:cubicBezTo>
                  <a:cubicBezTo>
                    <a:pt x="118" y="11"/>
                    <a:pt x="118" y="11"/>
                    <a:pt x="118" y="11"/>
                  </a:cubicBezTo>
                  <a:cubicBezTo>
                    <a:pt x="118" y="10"/>
                    <a:pt x="118" y="10"/>
                    <a:pt x="117" y="10"/>
                  </a:cubicBezTo>
                  <a:cubicBezTo>
                    <a:pt x="116" y="9"/>
                    <a:pt x="113" y="9"/>
                    <a:pt x="113" y="9"/>
                  </a:cubicBezTo>
                  <a:cubicBezTo>
                    <a:pt x="112" y="8"/>
                    <a:pt x="111" y="8"/>
                    <a:pt x="110" y="8"/>
                  </a:cubicBezTo>
                  <a:cubicBezTo>
                    <a:pt x="109" y="8"/>
                    <a:pt x="104" y="9"/>
                    <a:pt x="99" y="7"/>
                  </a:cubicBezTo>
                  <a:cubicBezTo>
                    <a:pt x="99" y="7"/>
                    <a:pt x="97" y="6"/>
                    <a:pt x="95" y="7"/>
                  </a:cubicBezTo>
                  <a:cubicBezTo>
                    <a:pt x="92" y="8"/>
                    <a:pt x="90" y="7"/>
                    <a:pt x="88" y="6"/>
                  </a:cubicBezTo>
                  <a:cubicBezTo>
                    <a:pt x="86" y="5"/>
                    <a:pt x="85" y="4"/>
                    <a:pt x="76" y="7"/>
                  </a:cubicBezTo>
                  <a:cubicBezTo>
                    <a:pt x="76" y="7"/>
                    <a:pt x="74" y="8"/>
                    <a:pt x="70" y="7"/>
                  </a:cubicBezTo>
                  <a:cubicBezTo>
                    <a:pt x="67" y="6"/>
                    <a:pt x="56" y="4"/>
                    <a:pt x="56" y="4"/>
                  </a:cubicBezTo>
                  <a:cubicBezTo>
                    <a:pt x="56" y="4"/>
                    <a:pt x="54" y="4"/>
                    <a:pt x="53" y="3"/>
                  </a:cubicBezTo>
                  <a:cubicBezTo>
                    <a:pt x="53" y="2"/>
                    <a:pt x="51" y="2"/>
                    <a:pt x="50" y="3"/>
                  </a:cubicBezTo>
                  <a:cubicBezTo>
                    <a:pt x="48" y="3"/>
                    <a:pt x="36" y="6"/>
                    <a:pt x="36" y="6"/>
                  </a:cubicBezTo>
                  <a:cubicBezTo>
                    <a:pt x="36" y="6"/>
                    <a:pt x="35" y="6"/>
                    <a:pt x="32" y="4"/>
                  </a:cubicBezTo>
                  <a:cubicBezTo>
                    <a:pt x="29" y="2"/>
                    <a:pt x="26" y="0"/>
                    <a:pt x="23" y="2"/>
                  </a:cubicBezTo>
                  <a:cubicBezTo>
                    <a:pt x="20" y="3"/>
                    <a:pt x="22" y="2"/>
                    <a:pt x="22" y="1"/>
                  </a:cubicBezTo>
                  <a:cubicBezTo>
                    <a:pt x="23" y="0"/>
                    <a:pt x="21" y="0"/>
                    <a:pt x="21" y="1"/>
                  </a:cubicBezTo>
                  <a:cubicBezTo>
                    <a:pt x="20" y="2"/>
                    <a:pt x="18" y="4"/>
                    <a:pt x="17" y="4"/>
                  </a:cubicBezTo>
                  <a:cubicBezTo>
                    <a:pt x="16" y="4"/>
                    <a:pt x="15" y="4"/>
                    <a:pt x="16" y="5"/>
                  </a:cubicBezTo>
                  <a:cubicBezTo>
                    <a:pt x="17" y="5"/>
                    <a:pt x="18" y="5"/>
                    <a:pt x="18" y="6"/>
                  </a:cubicBezTo>
                  <a:cubicBezTo>
                    <a:pt x="18" y="7"/>
                    <a:pt x="17" y="7"/>
                    <a:pt x="16" y="7"/>
                  </a:cubicBezTo>
                  <a:cubicBezTo>
                    <a:pt x="16" y="7"/>
                    <a:pt x="13" y="8"/>
                    <a:pt x="12" y="8"/>
                  </a:cubicBezTo>
                  <a:cubicBezTo>
                    <a:pt x="11" y="8"/>
                    <a:pt x="10" y="9"/>
                    <a:pt x="9" y="8"/>
                  </a:cubicBezTo>
                  <a:cubicBezTo>
                    <a:pt x="8" y="8"/>
                    <a:pt x="6" y="9"/>
                    <a:pt x="5" y="10"/>
                  </a:cubicBezTo>
                  <a:cubicBezTo>
                    <a:pt x="5" y="11"/>
                    <a:pt x="4" y="11"/>
                    <a:pt x="4" y="11"/>
                  </a:cubicBezTo>
                  <a:cubicBezTo>
                    <a:pt x="3" y="11"/>
                    <a:pt x="2" y="12"/>
                    <a:pt x="2" y="12"/>
                  </a:cubicBezTo>
                  <a:cubicBezTo>
                    <a:pt x="2" y="12"/>
                    <a:pt x="0" y="15"/>
                    <a:pt x="2" y="16"/>
                  </a:cubicBezTo>
                  <a:cubicBezTo>
                    <a:pt x="3" y="18"/>
                    <a:pt x="5" y="19"/>
                    <a:pt x="5" y="20"/>
                  </a:cubicBezTo>
                  <a:cubicBezTo>
                    <a:pt x="4" y="21"/>
                    <a:pt x="4" y="22"/>
                    <a:pt x="6" y="21"/>
                  </a:cubicBezTo>
                  <a:cubicBezTo>
                    <a:pt x="8" y="20"/>
                    <a:pt x="10" y="18"/>
                    <a:pt x="9" y="21"/>
                  </a:cubicBezTo>
                  <a:cubicBezTo>
                    <a:pt x="7" y="24"/>
                    <a:pt x="8" y="24"/>
                    <a:pt x="7" y="23"/>
                  </a:cubicBezTo>
                  <a:cubicBezTo>
                    <a:pt x="7" y="23"/>
                    <a:pt x="5" y="23"/>
                    <a:pt x="7" y="24"/>
                  </a:cubicBezTo>
                  <a:cubicBezTo>
                    <a:pt x="8" y="25"/>
                    <a:pt x="11" y="24"/>
                    <a:pt x="9" y="26"/>
                  </a:cubicBezTo>
                  <a:cubicBezTo>
                    <a:pt x="7" y="27"/>
                    <a:pt x="7" y="28"/>
                    <a:pt x="9" y="28"/>
                  </a:cubicBezTo>
                  <a:cubicBezTo>
                    <a:pt x="11" y="27"/>
                    <a:pt x="9" y="28"/>
                    <a:pt x="8" y="29"/>
                  </a:cubicBezTo>
                  <a:cubicBezTo>
                    <a:pt x="7" y="30"/>
                    <a:pt x="7" y="32"/>
                    <a:pt x="7" y="33"/>
                  </a:cubicBezTo>
                  <a:cubicBezTo>
                    <a:pt x="7" y="34"/>
                    <a:pt x="7" y="34"/>
                    <a:pt x="8" y="33"/>
                  </a:cubicBezTo>
                  <a:cubicBezTo>
                    <a:pt x="8" y="33"/>
                    <a:pt x="8" y="33"/>
                    <a:pt x="8" y="33"/>
                  </a:cubicBezTo>
                  <a:cubicBezTo>
                    <a:pt x="9" y="33"/>
                    <a:pt x="9" y="32"/>
                    <a:pt x="10" y="32"/>
                  </a:cubicBezTo>
                  <a:cubicBezTo>
                    <a:pt x="11" y="31"/>
                    <a:pt x="12" y="31"/>
                    <a:pt x="13" y="31"/>
                  </a:cubicBezTo>
                  <a:cubicBezTo>
                    <a:pt x="13" y="31"/>
                    <a:pt x="15" y="31"/>
                    <a:pt x="15" y="30"/>
                  </a:cubicBezTo>
                  <a:cubicBezTo>
                    <a:pt x="16" y="30"/>
                    <a:pt x="17" y="29"/>
                    <a:pt x="17" y="29"/>
                  </a:cubicBezTo>
                  <a:cubicBezTo>
                    <a:pt x="17" y="30"/>
                    <a:pt x="19" y="31"/>
                    <a:pt x="18" y="32"/>
                  </a:cubicBezTo>
                  <a:cubicBezTo>
                    <a:pt x="17" y="33"/>
                    <a:pt x="17" y="33"/>
                    <a:pt x="17" y="33"/>
                  </a:cubicBezTo>
                  <a:cubicBezTo>
                    <a:pt x="17" y="34"/>
                    <a:pt x="17" y="34"/>
                    <a:pt x="17" y="35"/>
                  </a:cubicBezTo>
                  <a:cubicBezTo>
                    <a:pt x="17" y="35"/>
                    <a:pt x="17" y="36"/>
                    <a:pt x="18" y="36"/>
                  </a:cubicBezTo>
                  <a:cubicBezTo>
                    <a:pt x="19" y="35"/>
                    <a:pt x="19" y="36"/>
                    <a:pt x="20" y="35"/>
                  </a:cubicBezTo>
                  <a:cubicBezTo>
                    <a:pt x="20" y="34"/>
                    <a:pt x="21" y="34"/>
                    <a:pt x="21" y="34"/>
                  </a:cubicBezTo>
                  <a:cubicBezTo>
                    <a:pt x="21" y="34"/>
                    <a:pt x="22" y="34"/>
                    <a:pt x="22" y="34"/>
                  </a:cubicBezTo>
                  <a:cubicBezTo>
                    <a:pt x="22" y="34"/>
                    <a:pt x="25" y="35"/>
                    <a:pt x="25" y="35"/>
                  </a:cubicBezTo>
                  <a:cubicBezTo>
                    <a:pt x="25" y="35"/>
                    <a:pt x="25" y="35"/>
                    <a:pt x="26" y="35"/>
                  </a:cubicBezTo>
                  <a:cubicBezTo>
                    <a:pt x="27" y="35"/>
                    <a:pt x="31" y="34"/>
                    <a:pt x="31" y="34"/>
                  </a:cubicBezTo>
                  <a:cubicBezTo>
                    <a:pt x="31" y="34"/>
                    <a:pt x="32" y="34"/>
                    <a:pt x="32" y="34"/>
                  </a:cubicBezTo>
                  <a:cubicBezTo>
                    <a:pt x="32" y="34"/>
                    <a:pt x="34" y="33"/>
                    <a:pt x="34" y="33"/>
                  </a:cubicBezTo>
                  <a:cubicBezTo>
                    <a:pt x="34" y="33"/>
                    <a:pt x="35" y="32"/>
                    <a:pt x="35" y="33"/>
                  </a:cubicBezTo>
                  <a:cubicBezTo>
                    <a:pt x="35" y="33"/>
                    <a:pt x="36" y="33"/>
                    <a:pt x="36" y="33"/>
                  </a:cubicBezTo>
                  <a:cubicBezTo>
                    <a:pt x="37" y="33"/>
                    <a:pt x="41" y="32"/>
                    <a:pt x="41" y="34"/>
                  </a:cubicBezTo>
                  <a:cubicBezTo>
                    <a:pt x="42" y="35"/>
                    <a:pt x="42" y="36"/>
                    <a:pt x="41" y="36"/>
                  </a:cubicBezTo>
                  <a:cubicBezTo>
                    <a:pt x="41" y="37"/>
                    <a:pt x="41" y="37"/>
                    <a:pt x="42" y="37"/>
                  </a:cubicBezTo>
                  <a:cubicBezTo>
                    <a:pt x="42" y="37"/>
                    <a:pt x="46" y="39"/>
                    <a:pt x="46" y="39"/>
                  </a:cubicBezTo>
                  <a:cubicBezTo>
                    <a:pt x="46" y="40"/>
                    <a:pt x="47" y="40"/>
                    <a:pt x="46" y="40"/>
                  </a:cubicBezTo>
                  <a:cubicBezTo>
                    <a:pt x="46" y="41"/>
                    <a:pt x="46" y="41"/>
                    <a:pt x="45" y="41"/>
                  </a:cubicBezTo>
                  <a:cubicBezTo>
                    <a:pt x="45" y="42"/>
                    <a:pt x="44" y="44"/>
                    <a:pt x="44" y="44"/>
                  </a:cubicBezTo>
                  <a:cubicBezTo>
                    <a:pt x="43" y="44"/>
                    <a:pt x="43" y="44"/>
                    <a:pt x="43" y="44"/>
                  </a:cubicBezTo>
                  <a:cubicBezTo>
                    <a:pt x="42" y="45"/>
                    <a:pt x="42" y="45"/>
                    <a:pt x="42" y="45"/>
                  </a:cubicBezTo>
                  <a:cubicBezTo>
                    <a:pt x="41" y="45"/>
                    <a:pt x="40" y="46"/>
                    <a:pt x="39" y="46"/>
                  </a:cubicBezTo>
                  <a:cubicBezTo>
                    <a:pt x="38" y="47"/>
                    <a:pt x="36" y="49"/>
                    <a:pt x="36" y="49"/>
                  </a:cubicBezTo>
                  <a:cubicBezTo>
                    <a:pt x="37" y="54"/>
                    <a:pt x="37" y="54"/>
                    <a:pt x="37" y="54"/>
                  </a:cubicBezTo>
                  <a:cubicBezTo>
                    <a:pt x="37" y="54"/>
                    <a:pt x="37" y="57"/>
                    <a:pt x="37" y="59"/>
                  </a:cubicBezTo>
                  <a:cubicBezTo>
                    <a:pt x="37" y="61"/>
                    <a:pt x="37" y="62"/>
                    <a:pt x="37" y="62"/>
                  </a:cubicBezTo>
                  <a:cubicBezTo>
                    <a:pt x="37" y="63"/>
                    <a:pt x="37" y="63"/>
                    <a:pt x="36" y="63"/>
                  </a:cubicBezTo>
                  <a:cubicBezTo>
                    <a:pt x="36" y="63"/>
                    <a:pt x="35" y="63"/>
                    <a:pt x="35" y="63"/>
                  </a:cubicBezTo>
                  <a:cubicBezTo>
                    <a:pt x="35" y="63"/>
                    <a:pt x="36" y="65"/>
                    <a:pt x="36" y="66"/>
                  </a:cubicBezTo>
                  <a:cubicBezTo>
                    <a:pt x="35" y="67"/>
                    <a:pt x="35" y="68"/>
                    <a:pt x="35" y="70"/>
                  </a:cubicBezTo>
                  <a:cubicBezTo>
                    <a:pt x="35" y="71"/>
                    <a:pt x="35" y="74"/>
                    <a:pt x="33" y="73"/>
                  </a:cubicBezTo>
                  <a:cubicBezTo>
                    <a:pt x="32" y="73"/>
                    <a:pt x="30" y="73"/>
                    <a:pt x="29" y="73"/>
                  </a:cubicBezTo>
                  <a:cubicBezTo>
                    <a:pt x="28" y="73"/>
                    <a:pt x="27" y="73"/>
                    <a:pt x="27" y="73"/>
                  </a:cubicBezTo>
                  <a:cubicBezTo>
                    <a:pt x="27" y="73"/>
                    <a:pt x="27" y="73"/>
                    <a:pt x="27" y="74"/>
                  </a:cubicBezTo>
                  <a:cubicBezTo>
                    <a:pt x="27" y="74"/>
                    <a:pt x="30" y="79"/>
                    <a:pt x="30" y="79"/>
                  </a:cubicBezTo>
                  <a:cubicBezTo>
                    <a:pt x="30" y="79"/>
                    <a:pt x="30" y="79"/>
                    <a:pt x="30" y="79"/>
                  </a:cubicBezTo>
                  <a:cubicBezTo>
                    <a:pt x="31" y="80"/>
                    <a:pt x="31" y="80"/>
                    <a:pt x="31" y="80"/>
                  </a:cubicBezTo>
                  <a:cubicBezTo>
                    <a:pt x="31" y="81"/>
                    <a:pt x="31" y="81"/>
                    <a:pt x="32" y="82"/>
                  </a:cubicBezTo>
                  <a:cubicBezTo>
                    <a:pt x="32" y="82"/>
                    <a:pt x="35" y="83"/>
                    <a:pt x="35" y="84"/>
                  </a:cubicBezTo>
                  <a:cubicBezTo>
                    <a:pt x="35" y="85"/>
                    <a:pt x="35" y="86"/>
                    <a:pt x="33" y="88"/>
                  </a:cubicBezTo>
                  <a:cubicBezTo>
                    <a:pt x="31" y="89"/>
                    <a:pt x="31" y="90"/>
                    <a:pt x="31" y="91"/>
                  </a:cubicBezTo>
                  <a:cubicBezTo>
                    <a:pt x="31" y="91"/>
                    <a:pt x="30" y="93"/>
                    <a:pt x="30" y="93"/>
                  </a:cubicBezTo>
                  <a:cubicBezTo>
                    <a:pt x="30" y="93"/>
                    <a:pt x="30" y="94"/>
                    <a:pt x="30" y="94"/>
                  </a:cubicBezTo>
                  <a:cubicBezTo>
                    <a:pt x="30" y="94"/>
                    <a:pt x="33" y="99"/>
                    <a:pt x="33" y="99"/>
                  </a:cubicBezTo>
                  <a:cubicBezTo>
                    <a:pt x="33" y="99"/>
                    <a:pt x="33" y="99"/>
                    <a:pt x="34" y="99"/>
                  </a:cubicBezTo>
                  <a:cubicBezTo>
                    <a:pt x="34" y="99"/>
                    <a:pt x="35" y="99"/>
                    <a:pt x="35" y="99"/>
                  </a:cubicBezTo>
                  <a:cubicBezTo>
                    <a:pt x="35" y="99"/>
                    <a:pt x="36" y="99"/>
                    <a:pt x="35" y="99"/>
                  </a:cubicBezTo>
                  <a:cubicBezTo>
                    <a:pt x="35" y="100"/>
                    <a:pt x="35" y="100"/>
                    <a:pt x="35" y="100"/>
                  </a:cubicBezTo>
                  <a:cubicBezTo>
                    <a:pt x="34" y="100"/>
                    <a:pt x="31" y="102"/>
                    <a:pt x="31" y="102"/>
                  </a:cubicBezTo>
                  <a:cubicBezTo>
                    <a:pt x="31" y="102"/>
                    <a:pt x="30" y="103"/>
                    <a:pt x="30" y="103"/>
                  </a:cubicBezTo>
                  <a:cubicBezTo>
                    <a:pt x="30" y="104"/>
                    <a:pt x="28" y="107"/>
                    <a:pt x="28" y="107"/>
                  </a:cubicBezTo>
                  <a:cubicBezTo>
                    <a:pt x="28" y="108"/>
                    <a:pt x="27" y="110"/>
                    <a:pt x="27" y="110"/>
                  </a:cubicBezTo>
                  <a:cubicBezTo>
                    <a:pt x="27" y="110"/>
                    <a:pt x="27" y="110"/>
                    <a:pt x="27" y="111"/>
                  </a:cubicBezTo>
                  <a:cubicBezTo>
                    <a:pt x="28" y="112"/>
                    <a:pt x="28" y="113"/>
                    <a:pt x="28" y="113"/>
                  </a:cubicBezTo>
                  <a:cubicBezTo>
                    <a:pt x="28" y="114"/>
                    <a:pt x="28" y="114"/>
                    <a:pt x="28" y="115"/>
                  </a:cubicBezTo>
                  <a:cubicBezTo>
                    <a:pt x="28" y="115"/>
                    <a:pt x="29" y="115"/>
                    <a:pt x="29" y="115"/>
                  </a:cubicBezTo>
                  <a:cubicBezTo>
                    <a:pt x="30" y="115"/>
                    <a:pt x="35" y="116"/>
                    <a:pt x="35" y="115"/>
                  </a:cubicBezTo>
                  <a:cubicBezTo>
                    <a:pt x="36" y="114"/>
                    <a:pt x="36" y="114"/>
                    <a:pt x="36" y="115"/>
                  </a:cubicBezTo>
                  <a:cubicBezTo>
                    <a:pt x="36" y="116"/>
                    <a:pt x="37" y="116"/>
                    <a:pt x="37" y="117"/>
                  </a:cubicBezTo>
                  <a:cubicBezTo>
                    <a:pt x="38" y="117"/>
                    <a:pt x="40" y="119"/>
                    <a:pt x="42" y="120"/>
                  </a:cubicBezTo>
                  <a:cubicBezTo>
                    <a:pt x="43" y="121"/>
                    <a:pt x="44" y="122"/>
                    <a:pt x="45" y="121"/>
                  </a:cubicBezTo>
                  <a:cubicBezTo>
                    <a:pt x="45" y="121"/>
                    <a:pt x="46" y="121"/>
                    <a:pt x="45" y="122"/>
                  </a:cubicBezTo>
                  <a:cubicBezTo>
                    <a:pt x="44" y="123"/>
                    <a:pt x="43" y="124"/>
                    <a:pt x="44" y="125"/>
                  </a:cubicBezTo>
                  <a:cubicBezTo>
                    <a:pt x="44" y="126"/>
                    <a:pt x="48" y="131"/>
                    <a:pt x="49" y="132"/>
                  </a:cubicBezTo>
                  <a:cubicBezTo>
                    <a:pt x="50" y="133"/>
                    <a:pt x="54" y="137"/>
                    <a:pt x="57" y="135"/>
                  </a:cubicBezTo>
                  <a:cubicBezTo>
                    <a:pt x="59" y="134"/>
                    <a:pt x="59" y="134"/>
                    <a:pt x="60" y="133"/>
                  </a:cubicBezTo>
                  <a:cubicBezTo>
                    <a:pt x="62" y="131"/>
                    <a:pt x="61" y="130"/>
                    <a:pt x="64" y="129"/>
                  </a:cubicBezTo>
                  <a:cubicBezTo>
                    <a:pt x="67" y="128"/>
                    <a:pt x="69" y="127"/>
                    <a:pt x="71" y="126"/>
                  </a:cubicBezTo>
                  <a:cubicBezTo>
                    <a:pt x="72" y="125"/>
                    <a:pt x="74" y="124"/>
                    <a:pt x="79" y="124"/>
                  </a:cubicBezTo>
                  <a:cubicBezTo>
                    <a:pt x="84" y="124"/>
                    <a:pt x="89" y="124"/>
                    <a:pt x="91" y="124"/>
                  </a:cubicBezTo>
                  <a:cubicBezTo>
                    <a:pt x="92" y="123"/>
                    <a:pt x="95" y="124"/>
                    <a:pt x="96" y="124"/>
                  </a:cubicBezTo>
                  <a:cubicBezTo>
                    <a:pt x="97" y="125"/>
                    <a:pt x="98" y="125"/>
                    <a:pt x="101" y="124"/>
                  </a:cubicBezTo>
                  <a:cubicBezTo>
                    <a:pt x="103" y="123"/>
                    <a:pt x="104" y="122"/>
                    <a:pt x="105" y="123"/>
                  </a:cubicBezTo>
                  <a:cubicBezTo>
                    <a:pt x="106" y="125"/>
                    <a:pt x="107" y="124"/>
                    <a:pt x="109" y="122"/>
                  </a:cubicBezTo>
                  <a:cubicBezTo>
                    <a:pt x="111" y="119"/>
                    <a:pt x="114" y="113"/>
                    <a:pt x="117" y="112"/>
                  </a:cubicBezTo>
                  <a:cubicBezTo>
                    <a:pt x="120" y="111"/>
                    <a:pt x="122" y="110"/>
                    <a:pt x="123" y="110"/>
                  </a:cubicBezTo>
                  <a:cubicBezTo>
                    <a:pt x="124" y="109"/>
                    <a:pt x="124" y="109"/>
                    <a:pt x="125" y="110"/>
                  </a:cubicBezTo>
                  <a:cubicBezTo>
                    <a:pt x="125" y="110"/>
                    <a:pt x="126" y="110"/>
                    <a:pt x="127" y="110"/>
                  </a:cubicBezTo>
                  <a:cubicBezTo>
                    <a:pt x="127" y="109"/>
                    <a:pt x="128" y="109"/>
                    <a:pt x="127" y="108"/>
                  </a:cubicBezTo>
                  <a:cubicBezTo>
                    <a:pt x="126" y="107"/>
                    <a:pt x="126" y="106"/>
                    <a:pt x="127" y="105"/>
                  </a:cubicBezTo>
                  <a:cubicBezTo>
                    <a:pt x="128" y="104"/>
                    <a:pt x="129" y="102"/>
                    <a:pt x="129" y="100"/>
                  </a:cubicBezTo>
                  <a:cubicBezTo>
                    <a:pt x="130" y="99"/>
                    <a:pt x="129" y="97"/>
                    <a:pt x="141" y="90"/>
                  </a:cubicBezTo>
                  <a:cubicBezTo>
                    <a:pt x="141" y="90"/>
                    <a:pt x="144" y="90"/>
                    <a:pt x="141" y="88"/>
                  </a:cubicBezTo>
                  <a:cubicBezTo>
                    <a:pt x="138" y="87"/>
                    <a:pt x="130" y="80"/>
                    <a:pt x="138" y="69"/>
                  </a:cubicBezTo>
                  <a:cubicBezTo>
                    <a:pt x="147" y="58"/>
                    <a:pt x="149" y="56"/>
                    <a:pt x="150" y="54"/>
                  </a:cubicBezTo>
                  <a:cubicBezTo>
                    <a:pt x="151" y="52"/>
                    <a:pt x="151" y="50"/>
                    <a:pt x="160" y="47"/>
                  </a:cubicBezTo>
                  <a:cubicBezTo>
                    <a:pt x="169" y="44"/>
                    <a:pt x="172" y="43"/>
                    <a:pt x="174" y="41"/>
                  </a:cubicBezTo>
                  <a:cubicBezTo>
                    <a:pt x="176" y="40"/>
                    <a:pt x="180" y="39"/>
                    <a:pt x="181" y="38"/>
                  </a:cubicBezTo>
                  <a:cubicBezTo>
                    <a:pt x="183" y="37"/>
                    <a:pt x="188" y="35"/>
                    <a:pt x="185" y="31"/>
                  </a:cubicBezTo>
                  <a:cubicBezTo>
                    <a:pt x="185" y="31"/>
                    <a:pt x="184" y="28"/>
                    <a:pt x="187" y="27"/>
                  </a:cubicBezTo>
                  <a:cubicBezTo>
                    <a:pt x="190" y="26"/>
                    <a:pt x="188" y="26"/>
                    <a:pt x="187" y="26"/>
                  </a:cubicBezTo>
                  <a:cubicBezTo>
                    <a:pt x="187" y="25"/>
                    <a:pt x="187" y="25"/>
                    <a:pt x="186" y="24"/>
                  </a:cubicBezTo>
                  <a:cubicBezTo>
                    <a:pt x="184" y="25"/>
                    <a:pt x="182" y="25"/>
                    <a:pt x="180" y="26"/>
                  </a:cubicBezTo>
                  <a:cubicBezTo>
                    <a:pt x="177" y="26"/>
                    <a:pt x="172" y="26"/>
                    <a:pt x="171" y="2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1" name="Freeform 940">
              <a:extLst>
                <a:ext uri="{FF2B5EF4-FFF2-40B4-BE49-F238E27FC236}">
                  <a16:creationId xmlns="" xmlns:a16="http://schemas.microsoft.com/office/drawing/2014/main" id="{B64501EC-CD4B-44F8-8ACD-B99DC724E458}"/>
                </a:ext>
              </a:extLst>
            </p:cNvPr>
            <p:cNvSpPr>
              <a:spLocks/>
            </p:cNvSpPr>
            <p:nvPr/>
          </p:nvSpPr>
          <p:spPr bwMode="auto">
            <a:xfrm>
              <a:off x="2989442" y="2368112"/>
              <a:ext cx="61106" cy="39996"/>
            </a:xfrm>
            <a:custGeom>
              <a:avLst/>
              <a:gdLst>
                <a:gd name="T0" fmla="*/ 5 w 58"/>
                <a:gd name="T1" fmla="*/ 16 h 39"/>
                <a:gd name="T2" fmla="*/ 8 w 58"/>
                <a:gd name="T3" fmla="*/ 14 h 39"/>
                <a:gd name="T4" fmla="*/ 14 w 58"/>
                <a:gd name="T5" fmla="*/ 20 h 39"/>
                <a:gd name="T6" fmla="*/ 17 w 58"/>
                <a:gd name="T7" fmla="*/ 21 h 39"/>
                <a:gd name="T8" fmla="*/ 18 w 58"/>
                <a:gd name="T9" fmla="*/ 23 h 39"/>
                <a:gd name="T10" fmla="*/ 23 w 58"/>
                <a:gd name="T11" fmla="*/ 23 h 39"/>
                <a:gd name="T12" fmla="*/ 25 w 58"/>
                <a:gd name="T13" fmla="*/ 26 h 39"/>
                <a:gd name="T14" fmla="*/ 25 w 58"/>
                <a:gd name="T15" fmla="*/ 30 h 39"/>
                <a:gd name="T16" fmla="*/ 29 w 58"/>
                <a:gd name="T17" fmla="*/ 30 h 39"/>
                <a:gd name="T18" fmla="*/ 34 w 58"/>
                <a:gd name="T19" fmla="*/ 28 h 39"/>
                <a:gd name="T20" fmla="*/ 36 w 58"/>
                <a:gd name="T21" fmla="*/ 34 h 39"/>
                <a:gd name="T22" fmla="*/ 42 w 58"/>
                <a:gd name="T23" fmla="*/ 37 h 39"/>
                <a:gd name="T24" fmla="*/ 44 w 58"/>
                <a:gd name="T25" fmla="*/ 39 h 39"/>
                <a:gd name="T26" fmla="*/ 48 w 58"/>
                <a:gd name="T27" fmla="*/ 39 h 39"/>
                <a:gd name="T28" fmla="*/ 49 w 58"/>
                <a:gd name="T29" fmla="*/ 38 h 39"/>
                <a:gd name="T30" fmla="*/ 50 w 58"/>
                <a:gd name="T31" fmla="*/ 35 h 39"/>
                <a:gd name="T32" fmla="*/ 48 w 58"/>
                <a:gd name="T33" fmla="*/ 32 h 39"/>
                <a:gd name="T34" fmla="*/ 50 w 58"/>
                <a:gd name="T35" fmla="*/ 28 h 39"/>
                <a:gd name="T36" fmla="*/ 54 w 58"/>
                <a:gd name="T37" fmla="*/ 27 h 39"/>
                <a:gd name="T38" fmla="*/ 57 w 58"/>
                <a:gd name="T39" fmla="*/ 24 h 39"/>
                <a:gd name="T40" fmla="*/ 56 w 58"/>
                <a:gd name="T41" fmla="*/ 19 h 39"/>
                <a:gd name="T42" fmla="*/ 52 w 58"/>
                <a:gd name="T43" fmla="*/ 15 h 39"/>
                <a:gd name="T44" fmla="*/ 49 w 58"/>
                <a:gd name="T45" fmla="*/ 15 h 39"/>
                <a:gd name="T46" fmla="*/ 47 w 58"/>
                <a:gd name="T47" fmla="*/ 13 h 39"/>
                <a:gd name="T48" fmla="*/ 48 w 58"/>
                <a:gd name="T49" fmla="*/ 11 h 39"/>
                <a:gd name="T50" fmla="*/ 49 w 58"/>
                <a:gd name="T51" fmla="*/ 9 h 39"/>
                <a:gd name="T52" fmla="*/ 49 w 58"/>
                <a:gd name="T53" fmla="*/ 7 h 39"/>
                <a:gd name="T54" fmla="*/ 46 w 58"/>
                <a:gd name="T55" fmla="*/ 6 h 39"/>
                <a:gd name="T56" fmla="*/ 44 w 58"/>
                <a:gd name="T57" fmla="*/ 5 h 39"/>
                <a:gd name="T58" fmla="*/ 41 w 58"/>
                <a:gd name="T59" fmla="*/ 5 h 39"/>
                <a:gd name="T60" fmla="*/ 39 w 58"/>
                <a:gd name="T61" fmla="*/ 3 h 39"/>
                <a:gd name="T62" fmla="*/ 38 w 58"/>
                <a:gd name="T63" fmla="*/ 1 h 39"/>
                <a:gd name="T64" fmla="*/ 34 w 58"/>
                <a:gd name="T65" fmla="*/ 0 h 39"/>
                <a:gd name="T66" fmla="*/ 31 w 58"/>
                <a:gd name="T67" fmla="*/ 1 h 39"/>
                <a:gd name="T68" fmla="*/ 28 w 58"/>
                <a:gd name="T69" fmla="*/ 2 h 39"/>
                <a:gd name="T70" fmla="*/ 27 w 58"/>
                <a:gd name="T71" fmla="*/ 3 h 39"/>
                <a:gd name="T72" fmla="*/ 25 w 58"/>
                <a:gd name="T73" fmla="*/ 3 h 39"/>
                <a:gd name="T74" fmla="*/ 22 w 58"/>
                <a:gd name="T75" fmla="*/ 5 h 39"/>
                <a:gd name="T76" fmla="*/ 18 w 58"/>
                <a:gd name="T77" fmla="*/ 5 h 39"/>
                <a:gd name="T78" fmla="*/ 14 w 58"/>
                <a:gd name="T79" fmla="*/ 5 h 39"/>
                <a:gd name="T80" fmla="*/ 13 w 58"/>
                <a:gd name="T81" fmla="*/ 4 h 39"/>
                <a:gd name="T82" fmla="*/ 10 w 58"/>
                <a:gd name="T83" fmla="*/ 4 h 39"/>
                <a:gd name="T84" fmla="*/ 1 w 58"/>
                <a:gd name="T85"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39">
                  <a:moveTo>
                    <a:pt x="2" y="12"/>
                  </a:moveTo>
                  <a:cubicBezTo>
                    <a:pt x="2" y="13"/>
                    <a:pt x="5" y="16"/>
                    <a:pt x="5" y="16"/>
                  </a:cubicBezTo>
                  <a:cubicBezTo>
                    <a:pt x="5" y="16"/>
                    <a:pt x="5" y="16"/>
                    <a:pt x="6" y="16"/>
                  </a:cubicBezTo>
                  <a:cubicBezTo>
                    <a:pt x="6" y="15"/>
                    <a:pt x="8" y="14"/>
                    <a:pt x="8" y="14"/>
                  </a:cubicBezTo>
                  <a:cubicBezTo>
                    <a:pt x="9" y="14"/>
                    <a:pt x="11" y="15"/>
                    <a:pt x="11" y="16"/>
                  </a:cubicBezTo>
                  <a:cubicBezTo>
                    <a:pt x="11" y="17"/>
                    <a:pt x="12" y="20"/>
                    <a:pt x="14" y="20"/>
                  </a:cubicBezTo>
                  <a:cubicBezTo>
                    <a:pt x="16" y="20"/>
                    <a:pt x="16" y="20"/>
                    <a:pt x="17" y="20"/>
                  </a:cubicBezTo>
                  <a:cubicBezTo>
                    <a:pt x="17" y="21"/>
                    <a:pt x="17" y="21"/>
                    <a:pt x="17" y="21"/>
                  </a:cubicBezTo>
                  <a:cubicBezTo>
                    <a:pt x="17" y="22"/>
                    <a:pt x="17" y="23"/>
                    <a:pt x="18" y="23"/>
                  </a:cubicBezTo>
                  <a:cubicBezTo>
                    <a:pt x="18" y="23"/>
                    <a:pt x="18" y="24"/>
                    <a:pt x="18" y="23"/>
                  </a:cubicBezTo>
                  <a:cubicBezTo>
                    <a:pt x="19" y="23"/>
                    <a:pt x="21" y="23"/>
                    <a:pt x="22" y="23"/>
                  </a:cubicBezTo>
                  <a:cubicBezTo>
                    <a:pt x="23" y="23"/>
                    <a:pt x="23" y="23"/>
                    <a:pt x="23" y="23"/>
                  </a:cubicBezTo>
                  <a:cubicBezTo>
                    <a:pt x="24" y="24"/>
                    <a:pt x="25" y="25"/>
                    <a:pt x="25" y="25"/>
                  </a:cubicBezTo>
                  <a:cubicBezTo>
                    <a:pt x="25" y="25"/>
                    <a:pt x="25" y="26"/>
                    <a:pt x="25" y="26"/>
                  </a:cubicBezTo>
                  <a:cubicBezTo>
                    <a:pt x="25" y="27"/>
                    <a:pt x="25" y="29"/>
                    <a:pt x="24" y="29"/>
                  </a:cubicBezTo>
                  <a:cubicBezTo>
                    <a:pt x="24" y="30"/>
                    <a:pt x="24" y="30"/>
                    <a:pt x="25" y="30"/>
                  </a:cubicBezTo>
                  <a:cubicBezTo>
                    <a:pt x="25" y="30"/>
                    <a:pt x="26" y="31"/>
                    <a:pt x="27" y="31"/>
                  </a:cubicBezTo>
                  <a:cubicBezTo>
                    <a:pt x="28" y="31"/>
                    <a:pt x="28" y="31"/>
                    <a:pt x="29" y="30"/>
                  </a:cubicBezTo>
                  <a:cubicBezTo>
                    <a:pt x="29" y="30"/>
                    <a:pt x="33" y="27"/>
                    <a:pt x="33" y="27"/>
                  </a:cubicBezTo>
                  <a:cubicBezTo>
                    <a:pt x="33" y="27"/>
                    <a:pt x="34" y="26"/>
                    <a:pt x="34" y="28"/>
                  </a:cubicBezTo>
                  <a:cubicBezTo>
                    <a:pt x="34" y="29"/>
                    <a:pt x="34" y="33"/>
                    <a:pt x="35" y="34"/>
                  </a:cubicBezTo>
                  <a:cubicBezTo>
                    <a:pt x="36" y="34"/>
                    <a:pt x="36" y="34"/>
                    <a:pt x="36" y="34"/>
                  </a:cubicBezTo>
                  <a:cubicBezTo>
                    <a:pt x="37" y="34"/>
                    <a:pt x="37" y="34"/>
                    <a:pt x="37" y="34"/>
                  </a:cubicBezTo>
                  <a:cubicBezTo>
                    <a:pt x="38" y="34"/>
                    <a:pt x="42" y="37"/>
                    <a:pt x="42" y="37"/>
                  </a:cubicBezTo>
                  <a:cubicBezTo>
                    <a:pt x="42" y="37"/>
                    <a:pt x="42" y="37"/>
                    <a:pt x="43" y="37"/>
                  </a:cubicBezTo>
                  <a:cubicBezTo>
                    <a:pt x="43" y="38"/>
                    <a:pt x="44" y="39"/>
                    <a:pt x="44" y="39"/>
                  </a:cubicBezTo>
                  <a:cubicBezTo>
                    <a:pt x="44" y="39"/>
                    <a:pt x="44" y="39"/>
                    <a:pt x="45" y="39"/>
                  </a:cubicBezTo>
                  <a:cubicBezTo>
                    <a:pt x="45" y="39"/>
                    <a:pt x="48" y="39"/>
                    <a:pt x="48" y="39"/>
                  </a:cubicBezTo>
                  <a:cubicBezTo>
                    <a:pt x="48" y="39"/>
                    <a:pt x="48" y="39"/>
                    <a:pt x="49" y="39"/>
                  </a:cubicBezTo>
                  <a:cubicBezTo>
                    <a:pt x="49" y="38"/>
                    <a:pt x="49" y="38"/>
                    <a:pt x="49" y="38"/>
                  </a:cubicBezTo>
                  <a:cubicBezTo>
                    <a:pt x="49" y="38"/>
                    <a:pt x="50" y="38"/>
                    <a:pt x="50" y="37"/>
                  </a:cubicBezTo>
                  <a:cubicBezTo>
                    <a:pt x="50" y="36"/>
                    <a:pt x="50" y="36"/>
                    <a:pt x="50" y="35"/>
                  </a:cubicBezTo>
                  <a:cubicBezTo>
                    <a:pt x="49" y="34"/>
                    <a:pt x="48" y="33"/>
                    <a:pt x="48" y="33"/>
                  </a:cubicBezTo>
                  <a:cubicBezTo>
                    <a:pt x="48" y="33"/>
                    <a:pt x="48" y="33"/>
                    <a:pt x="48" y="32"/>
                  </a:cubicBezTo>
                  <a:cubicBezTo>
                    <a:pt x="49" y="32"/>
                    <a:pt x="49" y="31"/>
                    <a:pt x="49" y="31"/>
                  </a:cubicBezTo>
                  <a:cubicBezTo>
                    <a:pt x="49" y="30"/>
                    <a:pt x="50" y="29"/>
                    <a:pt x="50" y="28"/>
                  </a:cubicBezTo>
                  <a:cubicBezTo>
                    <a:pt x="51" y="27"/>
                    <a:pt x="52" y="26"/>
                    <a:pt x="52" y="26"/>
                  </a:cubicBezTo>
                  <a:cubicBezTo>
                    <a:pt x="53" y="26"/>
                    <a:pt x="53" y="27"/>
                    <a:pt x="54" y="27"/>
                  </a:cubicBezTo>
                  <a:cubicBezTo>
                    <a:pt x="54" y="27"/>
                    <a:pt x="54" y="27"/>
                    <a:pt x="54" y="27"/>
                  </a:cubicBezTo>
                  <a:cubicBezTo>
                    <a:pt x="55" y="26"/>
                    <a:pt x="57" y="24"/>
                    <a:pt x="57" y="24"/>
                  </a:cubicBezTo>
                  <a:cubicBezTo>
                    <a:pt x="57" y="23"/>
                    <a:pt x="58" y="23"/>
                    <a:pt x="57" y="23"/>
                  </a:cubicBezTo>
                  <a:cubicBezTo>
                    <a:pt x="57" y="22"/>
                    <a:pt x="56" y="20"/>
                    <a:pt x="56" y="19"/>
                  </a:cubicBezTo>
                  <a:cubicBezTo>
                    <a:pt x="55" y="19"/>
                    <a:pt x="52" y="15"/>
                    <a:pt x="52" y="15"/>
                  </a:cubicBezTo>
                  <a:cubicBezTo>
                    <a:pt x="52" y="15"/>
                    <a:pt x="52" y="15"/>
                    <a:pt x="52" y="15"/>
                  </a:cubicBezTo>
                  <a:cubicBezTo>
                    <a:pt x="51" y="15"/>
                    <a:pt x="51" y="15"/>
                    <a:pt x="51" y="15"/>
                  </a:cubicBezTo>
                  <a:cubicBezTo>
                    <a:pt x="50" y="15"/>
                    <a:pt x="50" y="15"/>
                    <a:pt x="49" y="15"/>
                  </a:cubicBezTo>
                  <a:cubicBezTo>
                    <a:pt x="49" y="15"/>
                    <a:pt x="48" y="15"/>
                    <a:pt x="47" y="15"/>
                  </a:cubicBezTo>
                  <a:cubicBezTo>
                    <a:pt x="47" y="15"/>
                    <a:pt x="47" y="14"/>
                    <a:pt x="47" y="13"/>
                  </a:cubicBezTo>
                  <a:cubicBezTo>
                    <a:pt x="47" y="13"/>
                    <a:pt x="47" y="12"/>
                    <a:pt x="47" y="12"/>
                  </a:cubicBezTo>
                  <a:cubicBezTo>
                    <a:pt x="48" y="12"/>
                    <a:pt x="48" y="12"/>
                    <a:pt x="48" y="11"/>
                  </a:cubicBezTo>
                  <a:cubicBezTo>
                    <a:pt x="48" y="11"/>
                    <a:pt x="48" y="10"/>
                    <a:pt x="48" y="10"/>
                  </a:cubicBezTo>
                  <a:cubicBezTo>
                    <a:pt x="48" y="9"/>
                    <a:pt x="49" y="9"/>
                    <a:pt x="49" y="9"/>
                  </a:cubicBezTo>
                  <a:cubicBezTo>
                    <a:pt x="49" y="8"/>
                    <a:pt x="49" y="8"/>
                    <a:pt x="49" y="8"/>
                  </a:cubicBezTo>
                  <a:cubicBezTo>
                    <a:pt x="49" y="7"/>
                    <a:pt x="49" y="7"/>
                    <a:pt x="49" y="7"/>
                  </a:cubicBezTo>
                  <a:cubicBezTo>
                    <a:pt x="49" y="7"/>
                    <a:pt x="48" y="6"/>
                    <a:pt x="48" y="6"/>
                  </a:cubicBezTo>
                  <a:cubicBezTo>
                    <a:pt x="47" y="6"/>
                    <a:pt x="46" y="6"/>
                    <a:pt x="46" y="6"/>
                  </a:cubicBezTo>
                  <a:cubicBezTo>
                    <a:pt x="45" y="6"/>
                    <a:pt x="45" y="5"/>
                    <a:pt x="45" y="4"/>
                  </a:cubicBezTo>
                  <a:cubicBezTo>
                    <a:pt x="44" y="4"/>
                    <a:pt x="44" y="4"/>
                    <a:pt x="44" y="5"/>
                  </a:cubicBezTo>
                  <a:cubicBezTo>
                    <a:pt x="43" y="5"/>
                    <a:pt x="43" y="5"/>
                    <a:pt x="43" y="5"/>
                  </a:cubicBezTo>
                  <a:cubicBezTo>
                    <a:pt x="42" y="5"/>
                    <a:pt x="41" y="5"/>
                    <a:pt x="41" y="5"/>
                  </a:cubicBezTo>
                  <a:cubicBezTo>
                    <a:pt x="40" y="5"/>
                    <a:pt x="40" y="5"/>
                    <a:pt x="40" y="4"/>
                  </a:cubicBezTo>
                  <a:cubicBezTo>
                    <a:pt x="40" y="4"/>
                    <a:pt x="39" y="3"/>
                    <a:pt x="39" y="3"/>
                  </a:cubicBezTo>
                  <a:cubicBezTo>
                    <a:pt x="38" y="3"/>
                    <a:pt x="39" y="2"/>
                    <a:pt x="38" y="2"/>
                  </a:cubicBezTo>
                  <a:cubicBezTo>
                    <a:pt x="38" y="1"/>
                    <a:pt x="38" y="1"/>
                    <a:pt x="38" y="1"/>
                  </a:cubicBezTo>
                  <a:cubicBezTo>
                    <a:pt x="37" y="1"/>
                    <a:pt x="37" y="1"/>
                    <a:pt x="36" y="1"/>
                  </a:cubicBezTo>
                  <a:cubicBezTo>
                    <a:pt x="36" y="1"/>
                    <a:pt x="34" y="1"/>
                    <a:pt x="34" y="0"/>
                  </a:cubicBezTo>
                  <a:cubicBezTo>
                    <a:pt x="33" y="0"/>
                    <a:pt x="32" y="1"/>
                    <a:pt x="32" y="1"/>
                  </a:cubicBezTo>
                  <a:cubicBezTo>
                    <a:pt x="32" y="2"/>
                    <a:pt x="31" y="1"/>
                    <a:pt x="31" y="1"/>
                  </a:cubicBezTo>
                  <a:cubicBezTo>
                    <a:pt x="30" y="1"/>
                    <a:pt x="29" y="1"/>
                    <a:pt x="29" y="1"/>
                  </a:cubicBezTo>
                  <a:cubicBezTo>
                    <a:pt x="28" y="1"/>
                    <a:pt x="28" y="1"/>
                    <a:pt x="28" y="2"/>
                  </a:cubicBezTo>
                  <a:cubicBezTo>
                    <a:pt x="28" y="2"/>
                    <a:pt x="28" y="2"/>
                    <a:pt x="27" y="2"/>
                  </a:cubicBezTo>
                  <a:cubicBezTo>
                    <a:pt x="27" y="3"/>
                    <a:pt x="27" y="3"/>
                    <a:pt x="27" y="3"/>
                  </a:cubicBezTo>
                  <a:cubicBezTo>
                    <a:pt x="26" y="3"/>
                    <a:pt x="26" y="3"/>
                    <a:pt x="26" y="3"/>
                  </a:cubicBezTo>
                  <a:cubicBezTo>
                    <a:pt x="27" y="3"/>
                    <a:pt x="26" y="3"/>
                    <a:pt x="25" y="3"/>
                  </a:cubicBezTo>
                  <a:cubicBezTo>
                    <a:pt x="25" y="4"/>
                    <a:pt x="24" y="4"/>
                    <a:pt x="24" y="4"/>
                  </a:cubicBezTo>
                  <a:cubicBezTo>
                    <a:pt x="24" y="4"/>
                    <a:pt x="22" y="5"/>
                    <a:pt x="22" y="5"/>
                  </a:cubicBezTo>
                  <a:cubicBezTo>
                    <a:pt x="22" y="6"/>
                    <a:pt x="21" y="6"/>
                    <a:pt x="20" y="6"/>
                  </a:cubicBezTo>
                  <a:cubicBezTo>
                    <a:pt x="19" y="6"/>
                    <a:pt x="18" y="5"/>
                    <a:pt x="18" y="5"/>
                  </a:cubicBezTo>
                  <a:cubicBezTo>
                    <a:pt x="17" y="4"/>
                    <a:pt x="16" y="5"/>
                    <a:pt x="16" y="4"/>
                  </a:cubicBezTo>
                  <a:cubicBezTo>
                    <a:pt x="15" y="4"/>
                    <a:pt x="14" y="5"/>
                    <a:pt x="14" y="5"/>
                  </a:cubicBezTo>
                  <a:cubicBezTo>
                    <a:pt x="13" y="5"/>
                    <a:pt x="13" y="5"/>
                    <a:pt x="13" y="5"/>
                  </a:cubicBezTo>
                  <a:cubicBezTo>
                    <a:pt x="13" y="5"/>
                    <a:pt x="13" y="4"/>
                    <a:pt x="13" y="4"/>
                  </a:cubicBezTo>
                  <a:cubicBezTo>
                    <a:pt x="13" y="3"/>
                    <a:pt x="13" y="3"/>
                    <a:pt x="13" y="3"/>
                  </a:cubicBezTo>
                  <a:cubicBezTo>
                    <a:pt x="11" y="3"/>
                    <a:pt x="10" y="3"/>
                    <a:pt x="10" y="4"/>
                  </a:cubicBezTo>
                  <a:cubicBezTo>
                    <a:pt x="8" y="5"/>
                    <a:pt x="3" y="7"/>
                    <a:pt x="0" y="8"/>
                  </a:cubicBezTo>
                  <a:cubicBezTo>
                    <a:pt x="1" y="11"/>
                    <a:pt x="1" y="11"/>
                    <a:pt x="1" y="11"/>
                  </a:cubicBezTo>
                  <a:cubicBezTo>
                    <a:pt x="1" y="11"/>
                    <a:pt x="1" y="12"/>
                    <a:pt x="2" y="12"/>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2" name="Freeform 941">
              <a:extLst>
                <a:ext uri="{FF2B5EF4-FFF2-40B4-BE49-F238E27FC236}">
                  <a16:creationId xmlns="" xmlns:a16="http://schemas.microsoft.com/office/drawing/2014/main" id="{0C620875-48E5-4364-B83E-60924D036761}"/>
                </a:ext>
              </a:extLst>
            </p:cNvPr>
            <p:cNvSpPr>
              <a:spLocks/>
            </p:cNvSpPr>
            <p:nvPr/>
          </p:nvSpPr>
          <p:spPr bwMode="auto">
            <a:xfrm>
              <a:off x="3039438" y="2394776"/>
              <a:ext cx="12221" cy="14444"/>
            </a:xfrm>
            <a:custGeom>
              <a:avLst/>
              <a:gdLst>
                <a:gd name="T0" fmla="*/ 9 w 11"/>
                <a:gd name="T1" fmla="*/ 12 h 14"/>
                <a:gd name="T2" fmla="*/ 10 w 11"/>
                <a:gd name="T3" fmla="*/ 11 h 14"/>
                <a:gd name="T4" fmla="*/ 11 w 11"/>
                <a:gd name="T5" fmla="*/ 9 h 14"/>
                <a:gd name="T6" fmla="*/ 11 w 11"/>
                <a:gd name="T7" fmla="*/ 8 h 14"/>
                <a:gd name="T8" fmla="*/ 10 w 11"/>
                <a:gd name="T9" fmla="*/ 7 h 14"/>
                <a:gd name="T10" fmla="*/ 7 w 11"/>
                <a:gd name="T11" fmla="*/ 5 h 14"/>
                <a:gd name="T12" fmla="*/ 6 w 11"/>
                <a:gd name="T13" fmla="*/ 3 h 14"/>
                <a:gd name="T14" fmla="*/ 6 w 11"/>
                <a:gd name="T15" fmla="*/ 1 h 14"/>
                <a:gd name="T16" fmla="*/ 4 w 11"/>
                <a:gd name="T17" fmla="*/ 0 h 14"/>
                <a:gd name="T18" fmla="*/ 2 w 11"/>
                <a:gd name="T19" fmla="*/ 2 h 14"/>
                <a:gd name="T20" fmla="*/ 1 w 11"/>
                <a:gd name="T21" fmla="*/ 5 h 14"/>
                <a:gd name="T22" fmla="*/ 0 w 11"/>
                <a:gd name="T23" fmla="*/ 6 h 14"/>
                <a:gd name="T24" fmla="*/ 0 w 11"/>
                <a:gd name="T25" fmla="*/ 7 h 14"/>
                <a:gd name="T26" fmla="*/ 2 w 11"/>
                <a:gd name="T27" fmla="*/ 9 h 14"/>
                <a:gd name="T28" fmla="*/ 2 w 11"/>
                <a:gd name="T29" fmla="*/ 11 h 14"/>
                <a:gd name="T30" fmla="*/ 1 w 11"/>
                <a:gd name="T31" fmla="*/ 12 h 14"/>
                <a:gd name="T32" fmla="*/ 1 w 11"/>
                <a:gd name="T33" fmla="*/ 13 h 14"/>
                <a:gd name="T34" fmla="*/ 2 w 11"/>
                <a:gd name="T35" fmla="*/ 13 h 14"/>
                <a:gd name="T36" fmla="*/ 3 w 11"/>
                <a:gd name="T37" fmla="*/ 14 h 14"/>
                <a:gd name="T38" fmla="*/ 7 w 11"/>
                <a:gd name="T39" fmla="*/ 13 h 14"/>
                <a:gd name="T40" fmla="*/ 8 w 11"/>
                <a:gd name="T41" fmla="*/ 13 h 14"/>
                <a:gd name="T42" fmla="*/ 9 w 11"/>
                <a:gd name="T43" fmla="*/ 14 h 14"/>
                <a:gd name="T44" fmla="*/ 9 w 11"/>
                <a:gd name="T4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14">
                  <a:moveTo>
                    <a:pt x="9" y="12"/>
                  </a:moveTo>
                  <a:cubicBezTo>
                    <a:pt x="9" y="12"/>
                    <a:pt x="9" y="11"/>
                    <a:pt x="10" y="11"/>
                  </a:cubicBezTo>
                  <a:cubicBezTo>
                    <a:pt x="10" y="10"/>
                    <a:pt x="11" y="9"/>
                    <a:pt x="11" y="9"/>
                  </a:cubicBezTo>
                  <a:cubicBezTo>
                    <a:pt x="11" y="9"/>
                    <a:pt x="11" y="9"/>
                    <a:pt x="11" y="8"/>
                  </a:cubicBezTo>
                  <a:cubicBezTo>
                    <a:pt x="11" y="8"/>
                    <a:pt x="11" y="8"/>
                    <a:pt x="10" y="7"/>
                  </a:cubicBezTo>
                  <a:cubicBezTo>
                    <a:pt x="10" y="7"/>
                    <a:pt x="7" y="6"/>
                    <a:pt x="7" y="5"/>
                  </a:cubicBezTo>
                  <a:cubicBezTo>
                    <a:pt x="7" y="5"/>
                    <a:pt x="6" y="4"/>
                    <a:pt x="6" y="3"/>
                  </a:cubicBezTo>
                  <a:cubicBezTo>
                    <a:pt x="6" y="3"/>
                    <a:pt x="6" y="2"/>
                    <a:pt x="6" y="1"/>
                  </a:cubicBezTo>
                  <a:cubicBezTo>
                    <a:pt x="5" y="1"/>
                    <a:pt x="5" y="0"/>
                    <a:pt x="4" y="0"/>
                  </a:cubicBezTo>
                  <a:cubicBezTo>
                    <a:pt x="4" y="0"/>
                    <a:pt x="3" y="1"/>
                    <a:pt x="2" y="2"/>
                  </a:cubicBezTo>
                  <a:cubicBezTo>
                    <a:pt x="2" y="3"/>
                    <a:pt x="1" y="4"/>
                    <a:pt x="1" y="5"/>
                  </a:cubicBezTo>
                  <a:cubicBezTo>
                    <a:pt x="1" y="5"/>
                    <a:pt x="1" y="6"/>
                    <a:pt x="0" y="6"/>
                  </a:cubicBezTo>
                  <a:cubicBezTo>
                    <a:pt x="0" y="7"/>
                    <a:pt x="0" y="7"/>
                    <a:pt x="0" y="7"/>
                  </a:cubicBezTo>
                  <a:cubicBezTo>
                    <a:pt x="0" y="7"/>
                    <a:pt x="1" y="8"/>
                    <a:pt x="2" y="9"/>
                  </a:cubicBezTo>
                  <a:cubicBezTo>
                    <a:pt x="2" y="10"/>
                    <a:pt x="2" y="10"/>
                    <a:pt x="2" y="11"/>
                  </a:cubicBezTo>
                  <a:cubicBezTo>
                    <a:pt x="2" y="12"/>
                    <a:pt x="1" y="12"/>
                    <a:pt x="1" y="12"/>
                  </a:cubicBezTo>
                  <a:cubicBezTo>
                    <a:pt x="1" y="13"/>
                    <a:pt x="1" y="13"/>
                    <a:pt x="1" y="13"/>
                  </a:cubicBezTo>
                  <a:cubicBezTo>
                    <a:pt x="1" y="13"/>
                    <a:pt x="1" y="13"/>
                    <a:pt x="2" y="13"/>
                  </a:cubicBezTo>
                  <a:cubicBezTo>
                    <a:pt x="2" y="13"/>
                    <a:pt x="3" y="14"/>
                    <a:pt x="3" y="14"/>
                  </a:cubicBezTo>
                  <a:cubicBezTo>
                    <a:pt x="4" y="14"/>
                    <a:pt x="7" y="13"/>
                    <a:pt x="7" y="13"/>
                  </a:cubicBezTo>
                  <a:cubicBezTo>
                    <a:pt x="7" y="13"/>
                    <a:pt x="7" y="13"/>
                    <a:pt x="8" y="13"/>
                  </a:cubicBezTo>
                  <a:cubicBezTo>
                    <a:pt x="8" y="13"/>
                    <a:pt x="9" y="14"/>
                    <a:pt x="9" y="14"/>
                  </a:cubicBezTo>
                  <a:cubicBezTo>
                    <a:pt x="9" y="13"/>
                    <a:pt x="9" y="13"/>
                    <a:pt x="9"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3" name="Freeform 942">
              <a:extLst>
                <a:ext uri="{FF2B5EF4-FFF2-40B4-BE49-F238E27FC236}">
                  <a16:creationId xmlns="" xmlns:a16="http://schemas.microsoft.com/office/drawing/2014/main" id="{D012A1A7-3863-4DA9-BAAB-ACA381EDC1B6}"/>
                </a:ext>
              </a:extLst>
            </p:cNvPr>
            <p:cNvSpPr>
              <a:spLocks/>
            </p:cNvSpPr>
            <p:nvPr/>
          </p:nvSpPr>
          <p:spPr bwMode="auto">
            <a:xfrm>
              <a:off x="2470599" y="2596981"/>
              <a:ext cx="1111" cy="4444"/>
            </a:xfrm>
            <a:custGeom>
              <a:avLst/>
              <a:gdLst>
                <a:gd name="T0" fmla="*/ 0 w 1"/>
                <a:gd name="T1" fmla="*/ 3 h 4"/>
                <a:gd name="T2" fmla="*/ 0 w 1"/>
                <a:gd name="T3" fmla="*/ 1 h 4"/>
                <a:gd name="T4" fmla="*/ 0 w 1"/>
                <a:gd name="T5" fmla="*/ 3 h 4"/>
              </a:gdLst>
              <a:ahLst/>
              <a:cxnLst>
                <a:cxn ang="0">
                  <a:pos x="T0" y="T1"/>
                </a:cxn>
                <a:cxn ang="0">
                  <a:pos x="T2" y="T3"/>
                </a:cxn>
                <a:cxn ang="0">
                  <a:pos x="T4" y="T5"/>
                </a:cxn>
              </a:cxnLst>
              <a:rect l="0" t="0" r="r" b="b"/>
              <a:pathLst>
                <a:path w="1" h="4">
                  <a:moveTo>
                    <a:pt x="0" y="3"/>
                  </a:moveTo>
                  <a:cubicBezTo>
                    <a:pt x="0" y="4"/>
                    <a:pt x="1" y="3"/>
                    <a:pt x="0" y="1"/>
                  </a:cubicBezTo>
                  <a:cubicBezTo>
                    <a:pt x="0" y="0"/>
                    <a:pt x="0" y="3"/>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4" name="Freeform 943">
              <a:extLst>
                <a:ext uri="{FF2B5EF4-FFF2-40B4-BE49-F238E27FC236}">
                  <a16:creationId xmlns="" xmlns:a16="http://schemas.microsoft.com/office/drawing/2014/main" id="{924FECD8-EB07-43F9-9217-120ABAA719AA}"/>
                </a:ext>
              </a:extLst>
            </p:cNvPr>
            <p:cNvSpPr>
              <a:spLocks/>
            </p:cNvSpPr>
            <p:nvPr/>
          </p:nvSpPr>
          <p:spPr bwMode="auto">
            <a:xfrm>
              <a:off x="2553924" y="2625867"/>
              <a:ext cx="12221" cy="5555"/>
            </a:xfrm>
            <a:custGeom>
              <a:avLst/>
              <a:gdLst>
                <a:gd name="T0" fmla="*/ 5 w 12"/>
                <a:gd name="T1" fmla="*/ 2 h 5"/>
                <a:gd name="T2" fmla="*/ 2 w 12"/>
                <a:gd name="T3" fmla="*/ 1 h 5"/>
                <a:gd name="T4" fmla="*/ 1 w 12"/>
                <a:gd name="T5" fmla="*/ 2 h 5"/>
                <a:gd name="T6" fmla="*/ 5 w 12"/>
                <a:gd name="T7" fmla="*/ 4 h 5"/>
                <a:gd name="T8" fmla="*/ 10 w 12"/>
                <a:gd name="T9" fmla="*/ 2 h 5"/>
                <a:gd name="T10" fmla="*/ 5 w 12"/>
                <a:gd name="T11" fmla="*/ 2 h 5"/>
              </a:gdLst>
              <a:ahLst/>
              <a:cxnLst>
                <a:cxn ang="0">
                  <a:pos x="T0" y="T1"/>
                </a:cxn>
                <a:cxn ang="0">
                  <a:pos x="T2" y="T3"/>
                </a:cxn>
                <a:cxn ang="0">
                  <a:pos x="T4" y="T5"/>
                </a:cxn>
                <a:cxn ang="0">
                  <a:pos x="T6" y="T7"/>
                </a:cxn>
                <a:cxn ang="0">
                  <a:pos x="T8" y="T9"/>
                </a:cxn>
                <a:cxn ang="0">
                  <a:pos x="T10" y="T11"/>
                </a:cxn>
              </a:cxnLst>
              <a:rect l="0" t="0" r="r" b="b"/>
              <a:pathLst>
                <a:path w="12" h="5">
                  <a:moveTo>
                    <a:pt x="5" y="2"/>
                  </a:moveTo>
                  <a:cubicBezTo>
                    <a:pt x="4" y="3"/>
                    <a:pt x="3" y="2"/>
                    <a:pt x="2" y="1"/>
                  </a:cubicBezTo>
                  <a:cubicBezTo>
                    <a:pt x="0" y="0"/>
                    <a:pt x="1" y="2"/>
                    <a:pt x="1" y="2"/>
                  </a:cubicBezTo>
                  <a:cubicBezTo>
                    <a:pt x="1" y="4"/>
                    <a:pt x="3" y="4"/>
                    <a:pt x="5" y="4"/>
                  </a:cubicBezTo>
                  <a:cubicBezTo>
                    <a:pt x="7" y="5"/>
                    <a:pt x="9" y="4"/>
                    <a:pt x="10" y="2"/>
                  </a:cubicBezTo>
                  <a:cubicBezTo>
                    <a:pt x="12" y="0"/>
                    <a:pt x="7" y="2"/>
                    <a:pt x="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5" name="Freeform 944">
              <a:extLst>
                <a:ext uri="{FF2B5EF4-FFF2-40B4-BE49-F238E27FC236}">
                  <a16:creationId xmlns="" xmlns:a16="http://schemas.microsoft.com/office/drawing/2014/main" id="{06364C75-2AE8-4F04-96C8-4BE9F31B1DA9}"/>
                </a:ext>
              </a:extLst>
            </p:cNvPr>
            <p:cNvSpPr>
              <a:spLocks/>
            </p:cNvSpPr>
            <p:nvPr/>
          </p:nvSpPr>
          <p:spPr bwMode="auto">
            <a:xfrm>
              <a:off x="2527260" y="2610313"/>
              <a:ext cx="7777" cy="4444"/>
            </a:xfrm>
            <a:custGeom>
              <a:avLst/>
              <a:gdLst>
                <a:gd name="T0" fmla="*/ 5 w 7"/>
                <a:gd name="T1" fmla="*/ 1 h 4"/>
                <a:gd name="T2" fmla="*/ 4 w 7"/>
                <a:gd name="T3" fmla="*/ 3 h 4"/>
                <a:gd name="T4" fmla="*/ 6 w 7"/>
                <a:gd name="T5" fmla="*/ 2 h 4"/>
                <a:gd name="T6" fmla="*/ 5 w 7"/>
                <a:gd name="T7" fmla="*/ 1 h 4"/>
              </a:gdLst>
              <a:ahLst/>
              <a:cxnLst>
                <a:cxn ang="0">
                  <a:pos x="T0" y="T1"/>
                </a:cxn>
                <a:cxn ang="0">
                  <a:pos x="T2" y="T3"/>
                </a:cxn>
                <a:cxn ang="0">
                  <a:pos x="T4" y="T5"/>
                </a:cxn>
                <a:cxn ang="0">
                  <a:pos x="T6" y="T7"/>
                </a:cxn>
              </a:cxnLst>
              <a:rect l="0" t="0" r="r" b="b"/>
              <a:pathLst>
                <a:path w="7" h="4">
                  <a:moveTo>
                    <a:pt x="5" y="1"/>
                  </a:moveTo>
                  <a:cubicBezTo>
                    <a:pt x="3" y="1"/>
                    <a:pt x="0" y="1"/>
                    <a:pt x="4" y="3"/>
                  </a:cubicBezTo>
                  <a:cubicBezTo>
                    <a:pt x="4" y="3"/>
                    <a:pt x="7" y="4"/>
                    <a:pt x="6" y="2"/>
                  </a:cubicBezTo>
                  <a:cubicBezTo>
                    <a:pt x="6" y="1"/>
                    <a:pt x="6" y="0"/>
                    <a:pt x="5"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6" name="Freeform 945">
              <a:extLst>
                <a:ext uri="{FF2B5EF4-FFF2-40B4-BE49-F238E27FC236}">
                  <a16:creationId xmlns="" xmlns:a16="http://schemas.microsoft.com/office/drawing/2014/main" id="{7A2C500E-34D3-48BF-9034-10ECEA400AE0}"/>
                </a:ext>
              </a:extLst>
            </p:cNvPr>
            <p:cNvSpPr>
              <a:spLocks/>
            </p:cNvSpPr>
            <p:nvPr/>
          </p:nvSpPr>
          <p:spPr bwMode="auto">
            <a:xfrm>
              <a:off x="2510595" y="2615868"/>
              <a:ext cx="11110" cy="3333"/>
            </a:xfrm>
            <a:custGeom>
              <a:avLst/>
              <a:gdLst>
                <a:gd name="T0" fmla="*/ 4 w 11"/>
                <a:gd name="T1" fmla="*/ 0 h 3"/>
                <a:gd name="T2" fmla="*/ 5 w 11"/>
                <a:gd name="T3" fmla="*/ 3 h 3"/>
                <a:gd name="T4" fmla="*/ 8 w 11"/>
                <a:gd name="T5" fmla="*/ 2 h 3"/>
                <a:gd name="T6" fmla="*/ 4 w 11"/>
                <a:gd name="T7" fmla="*/ 0 h 3"/>
              </a:gdLst>
              <a:ahLst/>
              <a:cxnLst>
                <a:cxn ang="0">
                  <a:pos x="T0" y="T1"/>
                </a:cxn>
                <a:cxn ang="0">
                  <a:pos x="T2" y="T3"/>
                </a:cxn>
                <a:cxn ang="0">
                  <a:pos x="T4" y="T5"/>
                </a:cxn>
                <a:cxn ang="0">
                  <a:pos x="T6" y="T7"/>
                </a:cxn>
              </a:cxnLst>
              <a:rect l="0" t="0" r="r" b="b"/>
              <a:pathLst>
                <a:path w="11" h="3">
                  <a:moveTo>
                    <a:pt x="4" y="0"/>
                  </a:moveTo>
                  <a:cubicBezTo>
                    <a:pt x="3" y="0"/>
                    <a:pt x="0" y="1"/>
                    <a:pt x="5" y="3"/>
                  </a:cubicBezTo>
                  <a:cubicBezTo>
                    <a:pt x="5" y="3"/>
                    <a:pt x="11" y="3"/>
                    <a:pt x="8" y="2"/>
                  </a:cubicBezTo>
                  <a:cubicBezTo>
                    <a:pt x="6" y="1"/>
                    <a:pt x="5" y="0"/>
                    <a:pt x="4"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7" name="Freeform 946">
              <a:extLst>
                <a:ext uri="{FF2B5EF4-FFF2-40B4-BE49-F238E27FC236}">
                  <a16:creationId xmlns="" xmlns:a16="http://schemas.microsoft.com/office/drawing/2014/main" id="{97C8FD1A-1867-48DA-AA18-A579FB3B0A6D}"/>
                </a:ext>
              </a:extLst>
            </p:cNvPr>
            <p:cNvSpPr>
              <a:spLocks/>
            </p:cNvSpPr>
            <p:nvPr/>
          </p:nvSpPr>
          <p:spPr bwMode="auto">
            <a:xfrm>
              <a:off x="2685024" y="2714748"/>
              <a:ext cx="11110" cy="4444"/>
            </a:xfrm>
            <a:custGeom>
              <a:avLst/>
              <a:gdLst>
                <a:gd name="T0" fmla="*/ 8 w 10"/>
                <a:gd name="T1" fmla="*/ 2 h 4"/>
                <a:gd name="T2" fmla="*/ 7 w 10"/>
                <a:gd name="T3" fmla="*/ 1 h 4"/>
                <a:gd name="T4" fmla="*/ 2 w 10"/>
                <a:gd name="T5" fmla="*/ 0 h 4"/>
                <a:gd name="T6" fmla="*/ 1 w 10"/>
                <a:gd name="T7" fmla="*/ 2 h 4"/>
                <a:gd name="T8" fmla="*/ 8 w 10"/>
                <a:gd name="T9" fmla="*/ 2 h 4"/>
              </a:gdLst>
              <a:ahLst/>
              <a:cxnLst>
                <a:cxn ang="0">
                  <a:pos x="T0" y="T1"/>
                </a:cxn>
                <a:cxn ang="0">
                  <a:pos x="T2" y="T3"/>
                </a:cxn>
                <a:cxn ang="0">
                  <a:pos x="T4" y="T5"/>
                </a:cxn>
                <a:cxn ang="0">
                  <a:pos x="T6" y="T7"/>
                </a:cxn>
                <a:cxn ang="0">
                  <a:pos x="T8" y="T9"/>
                </a:cxn>
              </a:cxnLst>
              <a:rect l="0" t="0" r="r" b="b"/>
              <a:pathLst>
                <a:path w="10" h="4">
                  <a:moveTo>
                    <a:pt x="8" y="2"/>
                  </a:moveTo>
                  <a:cubicBezTo>
                    <a:pt x="10" y="1"/>
                    <a:pt x="8" y="1"/>
                    <a:pt x="7" y="1"/>
                  </a:cubicBezTo>
                  <a:cubicBezTo>
                    <a:pt x="6" y="0"/>
                    <a:pt x="4" y="0"/>
                    <a:pt x="2" y="0"/>
                  </a:cubicBezTo>
                  <a:cubicBezTo>
                    <a:pt x="0" y="1"/>
                    <a:pt x="1" y="2"/>
                    <a:pt x="1" y="2"/>
                  </a:cubicBezTo>
                  <a:cubicBezTo>
                    <a:pt x="5" y="4"/>
                    <a:pt x="6" y="4"/>
                    <a:pt x="8"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8" name="Freeform 947">
              <a:extLst>
                <a:ext uri="{FF2B5EF4-FFF2-40B4-BE49-F238E27FC236}">
                  <a16:creationId xmlns="" xmlns:a16="http://schemas.microsoft.com/office/drawing/2014/main" id="{A4535BE3-591E-49A8-A390-1D8CF78F725B}"/>
                </a:ext>
              </a:extLst>
            </p:cNvPr>
            <p:cNvSpPr>
              <a:spLocks/>
            </p:cNvSpPr>
            <p:nvPr/>
          </p:nvSpPr>
          <p:spPr bwMode="auto">
            <a:xfrm>
              <a:off x="2803903" y="2549207"/>
              <a:ext cx="52218" cy="94436"/>
            </a:xfrm>
            <a:custGeom>
              <a:avLst/>
              <a:gdLst>
                <a:gd name="T0" fmla="*/ 30 w 50"/>
                <a:gd name="T1" fmla="*/ 81 h 91"/>
                <a:gd name="T2" fmla="*/ 33 w 50"/>
                <a:gd name="T3" fmla="*/ 74 h 91"/>
                <a:gd name="T4" fmla="*/ 38 w 50"/>
                <a:gd name="T5" fmla="*/ 71 h 91"/>
                <a:gd name="T6" fmla="*/ 38 w 50"/>
                <a:gd name="T7" fmla="*/ 70 h 91"/>
                <a:gd name="T8" fmla="*/ 36 w 50"/>
                <a:gd name="T9" fmla="*/ 70 h 91"/>
                <a:gd name="T10" fmla="*/ 33 w 50"/>
                <a:gd name="T11" fmla="*/ 64 h 91"/>
                <a:gd name="T12" fmla="*/ 36 w 50"/>
                <a:gd name="T13" fmla="*/ 59 h 91"/>
                <a:gd name="T14" fmla="*/ 35 w 50"/>
                <a:gd name="T15" fmla="*/ 53 h 91"/>
                <a:gd name="T16" fmla="*/ 33 w 50"/>
                <a:gd name="T17" fmla="*/ 50 h 91"/>
                <a:gd name="T18" fmla="*/ 30 w 50"/>
                <a:gd name="T19" fmla="*/ 45 h 91"/>
                <a:gd name="T20" fmla="*/ 32 w 50"/>
                <a:gd name="T21" fmla="*/ 44 h 91"/>
                <a:gd name="T22" fmla="*/ 38 w 50"/>
                <a:gd name="T23" fmla="*/ 41 h 91"/>
                <a:gd name="T24" fmla="*/ 38 w 50"/>
                <a:gd name="T25" fmla="*/ 34 h 91"/>
                <a:gd name="T26" fmla="*/ 40 w 50"/>
                <a:gd name="T27" fmla="*/ 33 h 91"/>
                <a:gd name="T28" fmla="*/ 40 w 50"/>
                <a:gd name="T29" fmla="*/ 25 h 91"/>
                <a:gd name="T30" fmla="*/ 42 w 50"/>
                <a:gd name="T31" fmla="*/ 17 h 91"/>
                <a:gd name="T32" fmla="*/ 46 w 50"/>
                <a:gd name="T33" fmla="*/ 15 h 91"/>
                <a:gd name="T34" fmla="*/ 48 w 50"/>
                <a:gd name="T35" fmla="*/ 12 h 91"/>
                <a:gd name="T36" fmla="*/ 49 w 50"/>
                <a:gd name="T37" fmla="*/ 10 h 91"/>
                <a:gd name="T38" fmla="*/ 44 w 50"/>
                <a:gd name="T39" fmla="*/ 7 h 91"/>
                <a:gd name="T40" fmla="*/ 39 w 50"/>
                <a:gd name="T41" fmla="*/ 4 h 91"/>
                <a:gd name="T42" fmla="*/ 37 w 50"/>
                <a:gd name="T43" fmla="*/ 4 h 91"/>
                <a:gd name="T44" fmla="*/ 34 w 50"/>
                <a:gd name="T45" fmla="*/ 5 h 91"/>
                <a:gd name="T46" fmla="*/ 28 w 50"/>
                <a:gd name="T47" fmla="*/ 6 h 91"/>
                <a:gd name="T48" fmla="*/ 24 w 50"/>
                <a:gd name="T49" fmla="*/ 5 h 91"/>
                <a:gd name="T50" fmla="*/ 21 w 50"/>
                <a:gd name="T51" fmla="*/ 7 h 91"/>
                <a:gd name="T52" fmla="*/ 20 w 50"/>
                <a:gd name="T53" fmla="*/ 4 h 91"/>
                <a:gd name="T54" fmla="*/ 20 w 50"/>
                <a:gd name="T55" fmla="*/ 0 h 91"/>
                <a:gd name="T56" fmla="*/ 16 w 50"/>
                <a:gd name="T57" fmla="*/ 2 h 91"/>
                <a:gd name="T58" fmla="*/ 11 w 50"/>
                <a:gd name="T59" fmla="*/ 4 h 91"/>
                <a:gd name="T60" fmla="*/ 11 w 50"/>
                <a:gd name="T61" fmla="*/ 11 h 91"/>
                <a:gd name="T62" fmla="*/ 13 w 50"/>
                <a:gd name="T63" fmla="*/ 23 h 91"/>
                <a:gd name="T64" fmla="*/ 13 w 50"/>
                <a:gd name="T65" fmla="*/ 27 h 91"/>
                <a:gd name="T66" fmla="*/ 6 w 50"/>
                <a:gd name="T67" fmla="*/ 47 h 91"/>
                <a:gd name="T68" fmla="*/ 3 w 50"/>
                <a:gd name="T69" fmla="*/ 52 h 91"/>
                <a:gd name="T70" fmla="*/ 2 w 50"/>
                <a:gd name="T71" fmla="*/ 61 h 91"/>
                <a:gd name="T72" fmla="*/ 9 w 50"/>
                <a:gd name="T73" fmla="*/ 58 h 91"/>
                <a:gd name="T74" fmla="*/ 8 w 50"/>
                <a:gd name="T75" fmla="*/ 61 h 91"/>
                <a:gd name="T76" fmla="*/ 7 w 50"/>
                <a:gd name="T77" fmla="*/ 63 h 91"/>
                <a:gd name="T78" fmla="*/ 5 w 50"/>
                <a:gd name="T79" fmla="*/ 63 h 91"/>
                <a:gd name="T80" fmla="*/ 10 w 50"/>
                <a:gd name="T81" fmla="*/ 64 h 91"/>
                <a:gd name="T82" fmla="*/ 11 w 50"/>
                <a:gd name="T83" fmla="*/ 66 h 91"/>
                <a:gd name="T84" fmla="*/ 11 w 50"/>
                <a:gd name="T85" fmla="*/ 69 h 91"/>
                <a:gd name="T86" fmla="*/ 11 w 50"/>
                <a:gd name="T87" fmla="*/ 77 h 91"/>
                <a:gd name="T88" fmla="*/ 12 w 50"/>
                <a:gd name="T89" fmla="*/ 89 h 91"/>
                <a:gd name="T90" fmla="*/ 20 w 50"/>
                <a:gd name="T91" fmla="*/ 89 h 91"/>
                <a:gd name="T92" fmla="*/ 27 w 50"/>
                <a:gd name="T93" fmla="*/ 89 h 91"/>
                <a:gd name="T94" fmla="*/ 31 w 50"/>
                <a:gd name="T95" fmla="*/ 86 h 91"/>
                <a:gd name="T96" fmla="*/ 30 w 50"/>
                <a:gd name="T97"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91">
                  <a:moveTo>
                    <a:pt x="30" y="82"/>
                  </a:moveTo>
                  <a:cubicBezTo>
                    <a:pt x="30" y="81"/>
                    <a:pt x="30" y="81"/>
                    <a:pt x="30" y="81"/>
                  </a:cubicBezTo>
                  <a:cubicBezTo>
                    <a:pt x="30" y="81"/>
                    <a:pt x="31" y="79"/>
                    <a:pt x="31" y="78"/>
                  </a:cubicBezTo>
                  <a:cubicBezTo>
                    <a:pt x="31" y="78"/>
                    <a:pt x="33" y="75"/>
                    <a:pt x="33" y="74"/>
                  </a:cubicBezTo>
                  <a:cubicBezTo>
                    <a:pt x="33" y="74"/>
                    <a:pt x="34" y="73"/>
                    <a:pt x="34" y="73"/>
                  </a:cubicBezTo>
                  <a:cubicBezTo>
                    <a:pt x="34" y="73"/>
                    <a:pt x="37" y="71"/>
                    <a:pt x="38" y="71"/>
                  </a:cubicBezTo>
                  <a:cubicBezTo>
                    <a:pt x="38" y="71"/>
                    <a:pt x="38" y="71"/>
                    <a:pt x="38" y="70"/>
                  </a:cubicBezTo>
                  <a:cubicBezTo>
                    <a:pt x="39" y="70"/>
                    <a:pt x="38" y="70"/>
                    <a:pt x="38" y="70"/>
                  </a:cubicBezTo>
                  <a:cubicBezTo>
                    <a:pt x="38" y="70"/>
                    <a:pt x="37" y="70"/>
                    <a:pt x="37" y="70"/>
                  </a:cubicBezTo>
                  <a:cubicBezTo>
                    <a:pt x="36" y="70"/>
                    <a:pt x="36" y="70"/>
                    <a:pt x="36" y="70"/>
                  </a:cubicBezTo>
                  <a:cubicBezTo>
                    <a:pt x="36" y="70"/>
                    <a:pt x="33" y="65"/>
                    <a:pt x="33" y="65"/>
                  </a:cubicBezTo>
                  <a:cubicBezTo>
                    <a:pt x="33" y="65"/>
                    <a:pt x="33" y="64"/>
                    <a:pt x="33" y="64"/>
                  </a:cubicBezTo>
                  <a:cubicBezTo>
                    <a:pt x="33" y="64"/>
                    <a:pt x="34" y="62"/>
                    <a:pt x="34" y="62"/>
                  </a:cubicBezTo>
                  <a:cubicBezTo>
                    <a:pt x="34" y="61"/>
                    <a:pt x="34" y="60"/>
                    <a:pt x="36" y="59"/>
                  </a:cubicBezTo>
                  <a:cubicBezTo>
                    <a:pt x="38" y="57"/>
                    <a:pt x="38" y="56"/>
                    <a:pt x="38" y="55"/>
                  </a:cubicBezTo>
                  <a:cubicBezTo>
                    <a:pt x="38" y="54"/>
                    <a:pt x="35" y="53"/>
                    <a:pt x="35" y="53"/>
                  </a:cubicBezTo>
                  <a:cubicBezTo>
                    <a:pt x="34" y="52"/>
                    <a:pt x="34" y="52"/>
                    <a:pt x="34" y="51"/>
                  </a:cubicBezTo>
                  <a:cubicBezTo>
                    <a:pt x="34" y="51"/>
                    <a:pt x="34" y="51"/>
                    <a:pt x="33" y="50"/>
                  </a:cubicBezTo>
                  <a:cubicBezTo>
                    <a:pt x="33" y="50"/>
                    <a:pt x="33" y="50"/>
                    <a:pt x="33" y="50"/>
                  </a:cubicBezTo>
                  <a:cubicBezTo>
                    <a:pt x="33" y="50"/>
                    <a:pt x="30" y="45"/>
                    <a:pt x="30" y="45"/>
                  </a:cubicBezTo>
                  <a:cubicBezTo>
                    <a:pt x="30" y="44"/>
                    <a:pt x="30" y="44"/>
                    <a:pt x="30" y="44"/>
                  </a:cubicBezTo>
                  <a:cubicBezTo>
                    <a:pt x="30" y="44"/>
                    <a:pt x="31" y="44"/>
                    <a:pt x="32" y="44"/>
                  </a:cubicBezTo>
                  <a:cubicBezTo>
                    <a:pt x="33" y="44"/>
                    <a:pt x="35" y="44"/>
                    <a:pt x="36" y="44"/>
                  </a:cubicBezTo>
                  <a:cubicBezTo>
                    <a:pt x="38" y="45"/>
                    <a:pt x="38" y="42"/>
                    <a:pt x="38" y="41"/>
                  </a:cubicBezTo>
                  <a:cubicBezTo>
                    <a:pt x="38" y="39"/>
                    <a:pt x="38" y="38"/>
                    <a:pt x="39" y="37"/>
                  </a:cubicBezTo>
                  <a:cubicBezTo>
                    <a:pt x="39" y="36"/>
                    <a:pt x="38" y="34"/>
                    <a:pt x="38" y="34"/>
                  </a:cubicBezTo>
                  <a:cubicBezTo>
                    <a:pt x="38" y="34"/>
                    <a:pt x="39" y="34"/>
                    <a:pt x="39" y="34"/>
                  </a:cubicBezTo>
                  <a:cubicBezTo>
                    <a:pt x="40" y="34"/>
                    <a:pt x="40" y="34"/>
                    <a:pt x="40" y="33"/>
                  </a:cubicBezTo>
                  <a:cubicBezTo>
                    <a:pt x="40" y="33"/>
                    <a:pt x="40" y="32"/>
                    <a:pt x="40" y="30"/>
                  </a:cubicBezTo>
                  <a:cubicBezTo>
                    <a:pt x="40" y="28"/>
                    <a:pt x="40" y="25"/>
                    <a:pt x="40" y="25"/>
                  </a:cubicBezTo>
                  <a:cubicBezTo>
                    <a:pt x="39" y="20"/>
                    <a:pt x="39" y="20"/>
                    <a:pt x="39" y="20"/>
                  </a:cubicBezTo>
                  <a:cubicBezTo>
                    <a:pt x="39" y="20"/>
                    <a:pt x="41" y="18"/>
                    <a:pt x="42" y="17"/>
                  </a:cubicBezTo>
                  <a:cubicBezTo>
                    <a:pt x="43" y="17"/>
                    <a:pt x="44" y="16"/>
                    <a:pt x="45" y="16"/>
                  </a:cubicBezTo>
                  <a:cubicBezTo>
                    <a:pt x="45" y="16"/>
                    <a:pt x="45" y="16"/>
                    <a:pt x="46" y="15"/>
                  </a:cubicBezTo>
                  <a:cubicBezTo>
                    <a:pt x="46" y="15"/>
                    <a:pt x="46" y="15"/>
                    <a:pt x="47" y="15"/>
                  </a:cubicBezTo>
                  <a:cubicBezTo>
                    <a:pt x="47" y="15"/>
                    <a:pt x="48" y="13"/>
                    <a:pt x="48" y="12"/>
                  </a:cubicBezTo>
                  <a:cubicBezTo>
                    <a:pt x="49" y="12"/>
                    <a:pt x="49" y="12"/>
                    <a:pt x="49" y="11"/>
                  </a:cubicBezTo>
                  <a:cubicBezTo>
                    <a:pt x="50" y="11"/>
                    <a:pt x="49" y="11"/>
                    <a:pt x="49" y="10"/>
                  </a:cubicBezTo>
                  <a:cubicBezTo>
                    <a:pt x="49" y="10"/>
                    <a:pt x="45" y="8"/>
                    <a:pt x="45" y="8"/>
                  </a:cubicBezTo>
                  <a:cubicBezTo>
                    <a:pt x="44" y="8"/>
                    <a:pt x="44" y="8"/>
                    <a:pt x="44" y="7"/>
                  </a:cubicBezTo>
                  <a:cubicBezTo>
                    <a:pt x="45" y="7"/>
                    <a:pt x="45" y="6"/>
                    <a:pt x="44" y="5"/>
                  </a:cubicBezTo>
                  <a:cubicBezTo>
                    <a:pt x="44" y="3"/>
                    <a:pt x="40" y="4"/>
                    <a:pt x="39" y="4"/>
                  </a:cubicBezTo>
                  <a:cubicBezTo>
                    <a:pt x="39" y="4"/>
                    <a:pt x="38" y="4"/>
                    <a:pt x="38" y="4"/>
                  </a:cubicBezTo>
                  <a:cubicBezTo>
                    <a:pt x="38" y="3"/>
                    <a:pt x="37" y="4"/>
                    <a:pt x="37" y="4"/>
                  </a:cubicBezTo>
                  <a:cubicBezTo>
                    <a:pt x="37" y="4"/>
                    <a:pt x="35" y="5"/>
                    <a:pt x="35" y="5"/>
                  </a:cubicBezTo>
                  <a:cubicBezTo>
                    <a:pt x="35" y="5"/>
                    <a:pt x="34" y="5"/>
                    <a:pt x="34" y="5"/>
                  </a:cubicBezTo>
                  <a:cubicBezTo>
                    <a:pt x="34" y="5"/>
                    <a:pt x="30" y="6"/>
                    <a:pt x="29" y="6"/>
                  </a:cubicBezTo>
                  <a:cubicBezTo>
                    <a:pt x="28" y="6"/>
                    <a:pt x="28" y="6"/>
                    <a:pt x="28" y="6"/>
                  </a:cubicBezTo>
                  <a:cubicBezTo>
                    <a:pt x="28" y="6"/>
                    <a:pt x="25" y="5"/>
                    <a:pt x="25" y="5"/>
                  </a:cubicBezTo>
                  <a:cubicBezTo>
                    <a:pt x="25" y="5"/>
                    <a:pt x="24" y="5"/>
                    <a:pt x="24" y="5"/>
                  </a:cubicBezTo>
                  <a:cubicBezTo>
                    <a:pt x="24" y="5"/>
                    <a:pt x="23" y="5"/>
                    <a:pt x="23" y="6"/>
                  </a:cubicBezTo>
                  <a:cubicBezTo>
                    <a:pt x="22" y="7"/>
                    <a:pt x="22" y="6"/>
                    <a:pt x="21" y="7"/>
                  </a:cubicBezTo>
                  <a:cubicBezTo>
                    <a:pt x="20" y="7"/>
                    <a:pt x="20" y="6"/>
                    <a:pt x="20" y="6"/>
                  </a:cubicBezTo>
                  <a:cubicBezTo>
                    <a:pt x="20" y="5"/>
                    <a:pt x="20" y="5"/>
                    <a:pt x="20" y="4"/>
                  </a:cubicBezTo>
                  <a:cubicBezTo>
                    <a:pt x="20" y="4"/>
                    <a:pt x="20" y="4"/>
                    <a:pt x="21" y="3"/>
                  </a:cubicBezTo>
                  <a:cubicBezTo>
                    <a:pt x="22" y="2"/>
                    <a:pt x="20" y="1"/>
                    <a:pt x="20" y="0"/>
                  </a:cubicBezTo>
                  <a:cubicBezTo>
                    <a:pt x="20" y="0"/>
                    <a:pt x="19" y="1"/>
                    <a:pt x="18" y="1"/>
                  </a:cubicBezTo>
                  <a:cubicBezTo>
                    <a:pt x="18" y="2"/>
                    <a:pt x="16" y="2"/>
                    <a:pt x="16" y="2"/>
                  </a:cubicBezTo>
                  <a:cubicBezTo>
                    <a:pt x="15" y="2"/>
                    <a:pt x="14" y="2"/>
                    <a:pt x="13" y="3"/>
                  </a:cubicBezTo>
                  <a:cubicBezTo>
                    <a:pt x="12" y="3"/>
                    <a:pt x="12" y="4"/>
                    <a:pt x="11" y="4"/>
                  </a:cubicBezTo>
                  <a:cubicBezTo>
                    <a:pt x="12" y="4"/>
                    <a:pt x="11" y="5"/>
                    <a:pt x="11" y="6"/>
                  </a:cubicBezTo>
                  <a:cubicBezTo>
                    <a:pt x="11" y="6"/>
                    <a:pt x="10" y="8"/>
                    <a:pt x="11" y="11"/>
                  </a:cubicBezTo>
                  <a:cubicBezTo>
                    <a:pt x="12" y="14"/>
                    <a:pt x="12" y="15"/>
                    <a:pt x="13" y="17"/>
                  </a:cubicBezTo>
                  <a:cubicBezTo>
                    <a:pt x="14" y="19"/>
                    <a:pt x="13" y="22"/>
                    <a:pt x="13" y="23"/>
                  </a:cubicBezTo>
                  <a:cubicBezTo>
                    <a:pt x="13" y="25"/>
                    <a:pt x="12" y="27"/>
                    <a:pt x="13" y="26"/>
                  </a:cubicBezTo>
                  <a:cubicBezTo>
                    <a:pt x="14" y="24"/>
                    <a:pt x="15" y="25"/>
                    <a:pt x="13" y="27"/>
                  </a:cubicBezTo>
                  <a:cubicBezTo>
                    <a:pt x="12" y="28"/>
                    <a:pt x="11" y="30"/>
                    <a:pt x="11" y="33"/>
                  </a:cubicBezTo>
                  <a:cubicBezTo>
                    <a:pt x="10" y="36"/>
                    <a:pt x="7" y="46"/>
                    <a:pt x="6" y="47"/>
                  </a:cubicBezTo>
                  <a:cubicBezTo>
                    <a:pt x="6" y="47"/>
                    <a:pt x="5" y="49"/>
                    <a:pt x="5" y="49"/>
                  </a:cubicBezTo>
                  <a:cubicBezTo>
                    <a:pt x="4" y="50"/>
                    <a:pt x="3" y="50"/>
                    <a:pt x="3" y="52"/>
                  </a:cubicBezTo>
                  <a:cubicBezTo>
                    <a:pt x="3" y="53"/>
                    <a:pt x="2" y="55"/>
                    <a:pt x="2" y="57"/>
                  </a:cubicBezTo>
                  <a:cubicBezTo>
                    <a:pt x="2" y="59"/>
                    <a:pt x="0" y="60"/>
                    <a:pt x="2" y="61"/>
                  </a:cubicBezTo>
                  <a:cubicBezTo>
                    <a:pt x="4" y="62"/>
                    <a:pt x="4" y="61"/>
                    <a:pt x="6" y="60"/>
                  </a:cubicBezTo>
                  <a:cubicBezTo>
                    <a:pt x="8" y="58"/>
                    <a:pt x="9" y="57"/>
                    <a:pt x="9" y="58"/>
                  </a:cubicBezTo>
                  <a:cubicBezTo>
                    <a:pt x="9" y="60"/>
                    <a:pt x="10" y="60"/>
                    <a:pt x="9" y="60"/>
                  </a:cubicBezTo>
                  <a:cubicBezTo>
                    <a:pt x="8" y="61"/>
                    <a:pt x="8" y="61"/>
                    <a:pt x="8" y="61"/>
                  </a:cubicBezTo>
                  <a:cubicBezTo>
                    <a:pt x="8" y="61"/>
                    <a:pt x="8" y="62"/>
                    <a:pt x="8" y="62"/>
                  </a:cubicBezTo>
                  <a:cubicBezTo>
                    <a:pt x="7" y="62"/>
                    <a:pt x="7" y="62"/>
                    <a:pt x="7" y="63"/>
                  </a:cubicBezTo>
                  <a:cubicBezTo>
                    <a:pt x="7" y="63"/>
                    <a:pt x="7" y="62"/>
                    <a:pt x="6" y="62"/>
                  </a:cubicBezTo>
                  <a:cubicBezTo>
                    <a:pt x="4" y="62"/>
                    <a:pt x="4" y="62"/>
                    <a:pt x="5" y="63"/>
                  </a:cubicBezTo>
                  <a:cubicBezTo>
                    <a:pt x="5" y="64"/>
                    <a:pt x="4" y="66"/>
                    <a:pt x="6" y="66"/>
                  </a:cubicBezTo>
                  <a:cubicBezTo>
                    <a:pt x="8" y="65"/>
                    <a:pt x="9" y="65"/>
                    <a:pt x="10" y="64"/>
                  </a:cubicBezTo>
                  <a:cubicBezTo>
                    <a:pt x="12" y="64"/>
                    <a:pt x="13" y="64"/>
                    <a:pt x="14" y="66"/>
                  </a:cubicBezTo>
                  <a:cubicBezTo>
                    <a:pt x="14" y="67"/>
                    <a:pt x="11" y="66"/>
                    <a:pt x="11" y="66"/>
                  </a:cubicBezTo>
                  <a:cubicBezTo>
                    <a:pt x="10" y="66"/>
                    <a:pt x="9" y="65"/>
                    <a:pt x="10" y="66"/>
                  </a:cubicBezTo>
                  <a:cubicBezTo>
                    <a:pt x="11" y="68"/>
                    <a:pt x="11" y="68"/>
                    <a:pt x="11" y="69"/>
                  </a:cubicBezTo>
                  <a:cubicBezTo>
                    <a:pt x="11" y="70"/>
                    <a:pt x="11" y="71"/>
                    <a:pt x="11" y="72"/>
                  </a:cubicBezTo>
                  <a:cubicBezTo>
                    <a:pt x="11" y="73"/>
                    <a:pt x="11" y="74"/>
                    <a:pt x="11" y="77"/>
                  </a:cubicBezTo>
                  <a:cubicBezTo>
                    <a:pt x="12" y="79"/>
                    <a:pt x="11" y="86"/>
                    <a:pt x="9" y="88"/>
                  </a:cubicBezTo>
                  <a:cubicBezTo>
                    <a:pt x="7" y="91"/>
                    <a:pt x="8" y="90"/>
                    <a:pt x="12" y="89"/>
                  </a:cubicBezTo>
                  <a:cubicBezTo>
                    <a:pt x="16" y="87"/>
                    <a:pt x="15" y="88"/>
                    <a:pt x="17" y="89"/>
                  </a:cubicBezTo>
                  <a:cubicBezTo>
                    <a:pt x="18" y="89"/>
                    <a:pt x="19" y="89"/>
                    <a:pt x="20" y="89"/>
                  </a:cubicBezTo>
                  <a:cubicBezTo>
                    <a:pt x="21" y="89"/>
                    <a:pt x="21" y="89"/>
                    <a:pt x="22" y="90"/>
                  </a:cubicBezTo>
                  <a:cubicBezTo>
                    <a:pt x="23" y="90"/>
                    <a:pt x="25" y="90"/>
                    <a:pt x="27" y="89"/>
                  </a:cubicBezTo>
                  <a:cubicBezTo>
                    <a:pt x="29" y="88"/>
                    <a:pt x="29" y="88"/>
                    <a:pt x="31" y="87"/>
                  </a:cubicBezTo>
                  <a:cubicBezTo>
                    <a:pt x="31" y="87"/>
                    <a:pt x="31" y="86"/>
                    <a:pt x="31" y="86"/>
                  </a:cubicBezTo>
                  <a:cubicBezTo>
                    <a:pt x="31" y="85"/>
                    <a:pt x="31" y="85"/>
                    <a:pt x="31" y="84"/>
                  </a:cubicBezTo>
                  <a:cubicBezTo>
                    <a:pt x="31" y="84"/>
                    <a:pt x="31" y="83"/>
                    <a:pt x="30" y="8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49" name="Freeform 948">
              <a:extLst>
                <a:ext uri="{FF2B5EF4-FFF2-40B4-BE49-F238E27FC236}">
                  <a16:creationId xmlns="" xmlns:a16="http://schemas.microsoft.com/office/drawing/2014/main" id="{940551E4-DED4-4914-BB4F-E82D96E0898A}"/>
                </a:ext>
              </a:extLst>
            </p:cNvPr>
            <p:cNvSpPr>
              <a:spLocks/>
            </p:cNvSpPr>
            <p:nvPr/>
          </p:nvSpPr>
          <p:spPr bwMode="auto">
            <a:xfrm>
              <a:off x="3259418" y="2181462"/>
              <a:ext cx="3333" cy="4444"/>
            </a:xfrm>
            <a:custGeom>
              <a:avLst/>
              <a:gdLst>
                <a:gd name="T0" fmla="*/ 1 w 3"/>
                <a:gd name="T1" fmla="*/ 0 h 5"/>
                <a:gd name="T2" fmla="*/ 2 w 3"/>
                <a:gd name="T3" fmla="*/ 2 h 5"/>
                <a:gd name="T4" fmla="*/ 3 w 3"/>
                <a:gd name="T5" fmla="*/ 3 h 5"/>
                <a:gd name="T6" fmla="*/ 1 w 3"/>
                <a:gd name="T7" fmla="*/ 0 h 5"/>
              </a:gdLst>
              <a:ahLst/>
              <a:cxnLst>
                <a:cxn ang="0">
                  <a:pos x="T0" y="T1"/>
                </a:cxn>
                <a:cxn ang="0">
                  <a:pos x="T2" y="T3"/>
                </a:cxn>
                <a:cxn ang="0">
                  <a:pos x="T4" y="T5"/>
                </a:cxn>
                <a:cxn ang="0">
                  <a:pos x="T6" y="T7"/>
                </a:cxn>
              </a:cxnLst>
              <a:rect l="0" t="0" r="r" b="b"/>
              <a:pathLst>
                <a:path w="3" h="5">
                  <a:moveTo>
                    <a:pt x="1" y="0"/>
                  </a:moveTo>
                  <a:cubicBezTo>
                    <a:pt x="1" y="1"/>
                    <a:pt x="0" y="1"/>
                    <a:pt x="2" y="2"/>
                  </a:cubicBezTo>
                  <a:cubicBezTo>
                    <a:pt x="2" y="2"/>
                    <a:pt x="3" y="5"/>
                    <a:pt x="3" y="3"/>
                  </a:cubicBezTo>
                  <a:cubicBezTo>
                    <a:pt x="3" y="1"/>
                    <a:pt x="2" y="0"/>
                    <a:pt x="1"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0" name="Freeform 949">
              <a:extLst>
                <a:ext uri="{FF2B5EF4-FFF2-40B4-BE49-F238E27FC236}">
                  <a16:creationId xmlns="" xmlns:a16="http://schemas.microsoft.com/office/drawing/2014/main" id="{684F0CCA-F2AF-42AD-87AC-4F7BBC48D4EA}"/>
                </a:ext>
              </a:extLst>
            </p:cNvPr>
            <p:cNvSpPr>
              <a:spLocks/>
            </p:cNvSpPr>
            <p:nvPr/>
          </p:nvSpPr>
          <p:spPr bwMode="auto">
            <a:xfrm>
              <a:off x="3252752" y="2177018"/>
              <a:ext cx="1111" cy="4444"/>
            </a:xfrm>
            <a:custGeom>
              <a:avLst/>
              <a:gdLst>
                <a:gd name="T0" fmla="*/ 1 w 1"/>
                <a:gd name="T1" fmla="*/ 3 h 4"/>
                <a:gd name="T2" fmla="*/ 0 w 1"/>
                <a:gd name="T3" fmla="*/ 2 h 4"/>
                <a:gd name="T4" fmla="*/ 1 w 1"/>
                <a:gd name="T5" fmla="*/ 3 h 4"/>
              </a:gdLst>
              <a:ahLst/>
              <a:cxnLst>
                <a:cxn ang="0">
                  <a:pos x="T0" y="T1"/>
                </a:cxn>
                <a:cxn ang="0">
                  <a:pos x="T2" y="T3"/>
                </a:cxn>
                <a:cxn ang="0">
                  <a:pos x="T4" y="T5"/>
                </a:cxn>
              </a:cxnLst>
              <a:rect l="0" t="0" r="r" b="b"/>
              <a:pathLst>
                <a:path w="1" h="4">
                  <a:moveTo>
                    <a:pt x="1" y="3"/>
                  </a:moveTo>
                  <a:cubicBezTo>
                    <a:pt x="1" y="2"/>
                    <a:pt x="0" y="0"/>
                    <a:pt x="0" y="2"/>
                  </a:cubicBezTo>
                  <a:cubicBezTo>
                    <a:pt x="0" y="2"/>
                    <a:pt x="0" y="4"/>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1" name="Freeform 950">
              <a:extLst>
                <a:ext uri="{FF2B5EF4-FFF2-40B4-BE49-F238E27FC236}">
                  <a16:creationId xmlns="" xmlns:a16="http://schemas.microsoft.com/office/drawing/2014/main" id="{597ACC05-33A5-4E23-815E-40F37445B422}"/>
                </a:ext>
              </a:extLst>
            </p:cNvPr>
            <p:cNvSpPr>
              <a:spLocks/>
            </p:cNvSpPr>
            <p:nvPr/>
          </p:nvSpPr>
          <p:spPr bwMode="auto">
            <a:xfrm>
              <a:off x="3253863" y="2173685"/>
              <a:ext cx="9999" cy="8888"/>
            </a:xfrm>
            <a:custGeom>
              <a:avLst/>
              <a:gdLst>
                <a:gd name="T0" fmla="*/ 9 w 9"/>
                <a:gd name="T1" fmla="*/ 3 h 8"/>
                <a:gd name="T2" fmla="*/ 6 w 9"/>
                <a:gd name="T3" fmla="*/ 2 h 8"/>
                <a:gd name="T4" fmla="*/ 4 w 9"/>
                <a:gd name="T5" fmla="*/ 1 h 8"/>
                <a:gd name="T6" fmla="*/ 2 w 9"/>
                <a:gd name="T7" fmla="*/ 1 h 8"/>
                <a:gd name="T8" fmla="*/ 1 w 9"/>
                <a:gd name="T9" fmla="*/ 3 h 8"/>
                <a:gd name="T10" fmla="*/ 1 w 9"/>
                <a:gd name="T11" fmla="*/ 4 h 8"/>
                <a:gd name="T12" fmla="*/ 5 w 9"/>
                <a:gd name="T13" fmla="*/ 7 h 8"/>
                <a:gd name="T14" fmla="*/ 5 w 9"/>
                <a:gd name="T15" fmla="*/ 3 h 8"/>
                <a:gd name="T16" fmla="*/ 7 w 9"/>
                <a:gd name="T17" fmla="*/ 5 h 8"/>
                <a:gd name="T18" fmla="*/ 9 w 9"/>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9" y="3"/>
                  </a:moveTo>
                  <a:cubicBezTo>
                    <a:pt x="8" y="2"/>
                    <a:pt x="7" y="2"/>
                    <a:pt x="6" y="2"/>
                  </a:cubicBezTo>
                  <a:cubicBezTo>
                    <a:pt x="5" y="2"/>
                    <a:pt x="5" y="2"/>
                    <a:pt x="4" y="1"/>
                  </a:cubicBezTo>
                  <a:cubicBezTo>
                    <a:pt x="3" y="1"/>
                    <a:pt x="3" y="0"/>
                    <a:pt x="2" y="1"/>
                  </a:cubicBezTo>
                  <a:cubicBezTo>
                    <a:pt x="2" y="3"/>
                    <a:pt x="2" y="3"/>
                    <a:pt x="1" y="3"/>
                  </a:cubicBezTo>
                  <a:cubicBezTo>
                    <a:pt x="0" y="3"/>
                    <a:pt x="1" y="4"/>
                    <a:pt x="1" y="4"/>
                  </a:cubicBezTo>
                  <a:cubicBezTo>
                    <a:pt x="2" y="6"/>
                    <a:pt x="4" y="8"/>
                    <a:pt x="5" y="7"/>
                  </a:cubicBezTo>
                  <a:cubicBezTo>
                    <a:pt x="6" y="7"/>
                    <a:pt x="5" y="5"/>
                    <a:pt x="5" y="3"/>
                  </a:cubicBezTo>
                  <a:cubicBezTo>
                    <a:pt x="5" y="2"/>
                    <a:pt x="6" y="3"/>
                    <a:pt x="7" y="5"/>
                  </a:cubicBezTo>
                  <a:cubicBezTo>
                    <a:pt x="8" y="7"/>
                    <a:pt x="9" y="4"/>
                    <a:pt x="9"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2" name="Freeform 951">
              <a:extLst>
                <a:ext uri="{FF2B5EF4-FFF2-40B4-BE49-F238E27FC236}">
                  <a16:creationId xmlns="" xmlns:a16="http://schemas.microsoft.com/office/drawing/2014/main" id="{8ECAD4A0-E1CC-4128-8B27-059616AB923F}"/>
                </a:ext>
              </a:extLst>
            </p:cNvPr>
            <p:cNvSpPr>
              <a:spLocks/>
            </p:cNvSpPr>
            <p:nvPr/>
          </p:nvSpPr>
          <p:spPr bwMode="auto">
            <a:xfrm>
              <a:off x="3127207" y="2222570"/>
              <a:ext cx="6666" cy="4444"/>
            </a:xfrm>
            <a:custGeom>
              <a:avLst/>
              <a:gdLst>
                <a:gd name="T0" fmla="*/ 7 w 7"/>
                <a:gd name="T1" fmla="*/ 2 h 4"/>
                <a:gd name="T2" fmla="*/ 5 w 7"/>
                <a:gd name="T3" fmla="*/ 1 h 4"/>
                <a:gd name="T4" fmla="*/ 2 w 7"/>
                <a:gd name="T5" fmla="*/ 2 h 4"/>
                <a:gd name="T6" fmla="*/ 3 w 7"/>
                <a:gd name="T7" fmla="*/ 3 h 4"/>
                <a:gd name="T8" fmla="*/ 7 w 7"/>
                <a:gd name="T9" fmla="*/ 2 h 4"/>
              </a:gdLst>
              <a:ahLst/>
              <a:cxnLst>
                <a:cxn ang="0">
                  <a:pos x="T0" y="T1"/>
                </a:cxn>
                <a:cxn ang="0">
                  <a:pos x="T2" y="T3"/>
                </a:cxn>
                <a:cxn ang="0">
                  <a:pos x="T4" y="T5"/>
                </a:cxn>
                <a:cxn ang="0">
                  <a:pos x="T6" y="T7"/>
                </a:cxn>
                <a:cxn ang="0">
                  <a:pos x="T8" y="T9"/>
                </a:cxn>
              </a:cxnLst>
              <a:rect l="0" t="0" r="r" b="b"/>
              <a:pathLst>
                <a:path w="7" h="4">
                  <a:moveTo>
                    <a:pt x="7" y="2"/>
                  </a:moveTo>
                  <a:cubicBezTo>
                    <a:pt x="7" y="0"/>
                    <a:pt x="6" y="1"/>
                    <a:pt x="5" y="1"/>
                  </a:cubicBezTo>
                  <a:cubicBezTo>
                    <a:pt x="3" y="1"/>
                    <a:pt x="2" y="2"/>
                    <a:pt x="2" y="2"/>
                  </a:cubicBezTo>
                  <a:cubicBezTo>
                    <a:pt x="2" y="2"/>
                    <a:pt x="0" y="3"/>
                    <a:pt x="3" y="3"/>
                  </a:cubicBezTo>
                  <a:cubicBezTo>
                    <a:pt x="5" y="3"/>
                    <a:pt x="7" y="4"/>
                    <a:pt x="7"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3" name="Freeform 952">
              <a:extLst>
                <a:ext uri="{FF2B5EF4-FFF2-40B4-BE49-F238E27FC236}">
                  <a16:creationId xmlns="" xmlns:a16="http://schemas.microsoft.com/office/drawing/2014/main" id="{4E54DE97-653F-412D-8BD6-DC526176BB62}"/>
                </a:ext>
              </a:extLst>
            </p:cNvPr>
            <p:cNvSpPr>
              <a:spLocks/>
            </p:cNvSpPr>
            <p:nvPr/>
          </p:nvSpPr>
          <p:spPr bwMode="auto">
            <a:xfrm>
              <a:off x="3128319" y="2227014"/>
              <a:ext cx="4444" cy="3333"/>
            </a:xfrm>
            <a:custGeom>
              <a:avLst/>
              <a:gdLst>
                <a:gd name="T0" fmla="*/ 2 w 5"/>
                <a:gd name="T1" fmla="*/ 3 h 4"/>
                <a:gd name="T2" fmla="*/ 4 w 5"/>
                <a:gd name="T3" fmla="*/ 3 h 4"/>
                <a:gd name="T4" fmla="*/ 4 w 5"/>
                <a:gd name="T5" fmla="*/ 1 h 4"/>
                <a:gd name="T6" fmla="*/ 2 w 5"/>
                <a:gd name="T7" fmla="*/ 3 h 4"/>
              </a:gdLst>
              <a:ahLst/>
              <a:cxnLst>
                <a:cxn ang="0">
                  <a:pos x="T0" y="T1"/>
                </a:cxn>
                <a:cxn ang="0">
                  <a:pos x="T2" y="T3"/>
                </a:cxn>
                <a:cxn ang="0">
                  <a:pos x="T4" y="T5"/>
                </a:cxn>
                <a:cxn ang="0">
                  <a:pos x="T6" y="T7"/>
                </a:cxn>
              </a:cxnLst>
              <a:rect l="0" t="0" r="r" b="b"/>
              <a:pathLst>
                <a:path w="5" h="4">
                  <a:moveTo>
                    <a:pt x="2" y="3"/>
                  </a:moveTo>
                  <a:cubicBezTo>
                    <a:pt x="2" y="3"/>
                    <a:pt x="3" y="4"/>
                    <a:pt x="4" y="3"/>
                  </a:cubicBezTo>
                  <a:cubicBezTo>
                    <a:pt x="5" y="2"/>
                    <a:pt x="5" y="0"/>
                    <a:pt x="4" y="1"/>
                  </a:cubicBezTo>
                  <a:cubicBezTo>
                    <a:pt x="3" y="1"/>
                    <a:pt x="0" y="2"/>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4" name="Freeform 953">
              <a:extLst>
                <a:ext uri="{FF2B5EF4-FFF2-40B4-BE49-F238E27FC236}">
                  <a16:creationId xmlns="" xmlns:a16="http://schemas.microsoft.com/office/drawing/2014/main" id="{4183011F-9D4D-46E4-89D8-AC96C1BB5F10}"/>
                </a:ext>
              </a:extLst>
            </p:cNvPr>
            <p:cNvSpPr>
              <a:spLocks/>
            </p:cNvSpPr>
            <p:nvPr/>
          </p:nvSpPr>
          <p:spPr bwMode="auto">
            <a:xfrm>
              <a:off x="3204978" y="2242568"/>
              <a:ext cx="11110" cy="26664"/>
            </a:xfrm>
            <a:custGeom>
              <a:avLst/>
              <a:gdLst>
                <a:gd name="T0" fmla="*/ 2 w 11"/>
                <a:gd name="T1" fmla="*/ 23 h 26"/>
                <a:gd name="T2" fmla="*/ 10 w 11"/>
                <a:gd name="T3" fmla="*/ 4 h 26"/>
                <a:gd name="T4" fmla="*/ 9 w 11"/>
                <a:gd name="T5" fmla="*/ 1 h 26"/>
                <a:gd name="T6" fmla="*/ 5 w 11"/>
                <a:gd name="T7" fmla="*/ 9 h 26"/>
                <a:gd name="T8" fmla="*/ 1 w 11"/>
                <a:gd name="T9" fmla="*/ 16 h 26"/>
                <a:gd name="T10" fmla="*/ 0 w 11"/>
                <a:gd name="T11" fmla="*/ 23 h 26"/>
                <a:gd name="T12" fmla="*/ 2 w 11"/>
                <a:gd name="T13" fmla="*/ 23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2" y="23"/>
                  </a:moveTo>
                  <a:cubicBezTo>
                    <a:pt x="2" y="20"/>
                    <a:pt x="8" y="6"/>
                    <a:pt x="10" y="4"/>
                  </a:cubicBezTo>
                  <a:cubicBezTo>
                    <a:pt x="11" y="2"/>
                    <a:pt x="10" y="1"/>
                    <a:pt x="9" y="1"/>
                  </a:cubicBezTo>
                  <a:cubicBezTo>
                    <a:pt x="8" y="0"/>
                    <a:pt x="6" y="6"/>
                    <a:pt x="5" y="9"/>
                  </a:cubicBezTo>
                  <a:cubicBezTo>
                    <a:pt x="4" y="12"/>
                    <a:pt x="2" y="13"/>
                    <a:pt x="1" y="16"/>
                  </a:cubicBezTo>
                  <a:cubicBezTo>
                    <a:pt x="0" y="19"/>
                    <a:pt x="0" y="20"/>
                    <a:pt x="0" y="23"/>
                  </a:cubicBezTo>
                  <a:cubicBezTo>
                    <a:pt x="1" y="26"/>
                    <a:pt x="2" y="23"/>
                    <a:pt x="2" y="2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5" name="Freeform 954">
              <a:extLst>
                <a:ext uri="{FF2B5EF4-FFF2-40B4-BE49-F238E27FC236}">
                  <a16:creationId xmlns="" xmlns:a16="http://schemas.microsoft.com/office/drawing/2014/main" id="{AA79586F-63EA-420D-9C57-E99BD3B5F280}"/>
                </a:ext>
              </a:extLst>
            </p:cNvPr>
            <p:cNvSpPr>
              <a:spLocks/>
            </p:cNvSpPr>
            <p:nvPr/>
          </p:nvSpPr>
          <p:spPr bwMode="auto">
            <a:xfrm>
              <a:off x="3229420" y="2230346"/>
              <a:ext cx="16666" cy="23332"/>
            </a:xfrm>
            <a:custGeom>
              <a:avLst/>
              <a:gdLst>
                <a:gd name="T0" fmla="*/ 13 w 16"/>
                <a:gd name="T1" fmla="*/ 4 h 22"/>
                <a:gd name="T2" fmla="*/ 15 w 16"/>
                <a:gd name="T3" fmla="*/ 3 h 22"/>
                <a:gd name="T4" fmla="*/ 15 w 16"/>
                <a:gd name="T5" fmla="*/ 1 h 22"/>
                <a:gd name="T6" fmla="*/ 12 w 16"/>
                <a:gd name="T7" fmla="*/ 0 h 22"/>
                <a:gd name="T8" fmla="*/ 10 w 16"/>
                <a:gd name="T9" fmla="*/ 0 h 22"/>
                <a:gd name="T10" fmla="*/ 7 w 16"/>
                <a:gd name="T11" fmla="*/ 1 h 22"/>
                <a:gd name="T12" fmla="*/ 2 w 16"/>
                <a:gd name="T13" fmla="*/ 7 h 22"/>
                <a:gd name="T14" fmla="*/ 1 w 16"/>
                <a:gd name="T15" fmla="*/ 14 h 22"/>
                <a:gd name="T16" fmla="*/ 2 w 16"/>
                <a:gd name="T17" fmla="*/ 20 h 22"/>
                <a:gd name="T18" fmla="*/ 3 w 16"/>
                <a:gd name="T19" fmla="*/ 21 h 22"/>
                <a:gd name="T20" fmla="*/ 6 w 16"/>
                <a:gd name="T21" fmla="*/ 17 h 22"/>
                <a:gd name="T22" fmla="*/ 9 w 16"/>
                <a:gd name="T23" fmla="*/ 16 h 22"/>
                <a:gd name="T24" fmla="*/ 10 w 16"/>
                <a:gd name="T25" fmla="*/ 13 h 22"/>
                <a:gd name="T26" fmla="*/ 12 w 16"/>
                <a:gd name="T27" fmla="*/ 12 h 22"/>
                <a:gd name="T28" fmla="*/ 11 w 16"/>
                <a:gd name="T29" fmla="*/ 10 h 22"/>
                <a:gd name="T30" fmla="*/ 11 w 16"/>
                <a:gd name="T31" fmla="*/ 9 h 22"/>
                <a:gd name="T32" fmla="*/ 11 w 16"/>
                <a:gd name="T33" fmla="*/ 6 h 22"/>
                <a:gd name="T34" fmla="*/ 13 w 16"/>
                <a:gd name="T3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2">
                  <a:moveTo>
                    <a:pt x="13" y="4"/>
                  </a:moveTo>
                  <a:cubicBezTo>
                    <a:pt x="14" y="5"/>
                    <a:pt x="14" y="3"/>
                    <a:pt x="15" y="3"/>
                  </a:cubicBezTo>
                  <a:cubicBezTo>
                    <a:pt x="15" y="2"/>
                    <a:pt x="16" y="1"/>
                    <a:pt x="15" y="1"/>
                  </a:cubicBezTo>
                  <a:cubicBezTo>
                    <a:pt x="14" y="0"/>
                    <a:pt x="13" y="0"/>
                    <a:pt x="12" y="0"/>
                  </a:cubicBezTo>
                  <a:cubicBezTo>
                    <a:pt x="11" y="1"/>
                    <a:pt x="11" y="1"/>
                    <a:pt x="10" y="0"/>
                  </a:cubicBezTo>
                  <a:cubicBezTo>
                    <a:pt x="10" y="0"/>
                    <a:pt x="9" y="0"/>
                    <a:pt x="7" y="1"/>
                  </a:cubicBezTo>
                  <a:cubicBezTo>
                    <a:pt x="6" y="2"/>
                    <a:pt x="4" y="5"/>
                    <a:pt x="2" y="7"/>
                  </a:cubicBezTo>
                  <a:cubicBezTo>
                    <a:pt x="0" y="9"/>
                    <a:pt x="0" y="12"/>
                    <a:pt x="1" y="14"/>
                  </a:cubicBezTo>
                  <a:cubicBezTo>
                    <a:pt x="1" y="16"/>
                    <a:pt x="2" y="18"/>
                    <a:pt x="2" y="20"/>
                  </a:cubicBezTo>
                  <a:cubicBezTo>
                    <a:pt x="1" y="22"/>
                    <a:pt x="3" y="21"/>
                    <a:pt x="3" y="21"/>
                  </a:cubicBezTo>
                  <a:cubicBezTo>
                    <a:pt x="4" y="21"/>
                    <a:pt x="6" y="19"/>
                    <a:pt x="6" y="17"/>
                  </a:cubicBezTo>
                  <a:cubicBezTo>
                    <a:pt x="7" y="15"/>
                    <a:pt x="8" y="16"/>
                    <a:pt x="9" y="16"/>
                  </a:cubicBezTo>
                  <a:cubicBezTo>
                    <a:pt x="10" y="16"/>
                    <a:pt x="10" y="14"/>
                    <a:pt x="10" y="13"/>
                  </a:cubicBezTo>
                  <a:cubicBezTo>
                    <a:pt x="10" y="12"/>
                    <a:pt x="11" y="12"/>
                    <a:pt x="12" y="12"/>
                  </a:cubicBezTo>
                  <a:cubicBezTo>
                    <a:pt x="13" y="12"/>
                    <a:pt x="13" y="11"/>
                    <a:pt x="11" y="10"/>
                  </a:cubicBezTo>
                  <a:cubicBezTo>
                    <a:pt x="10" y="10"/>
                    <a:pt x="11" y="9"/>
                    <a:pt x="11" y="9"/>
                  </a:cubicBezTo>
                  <a:cubicBezTo>
                    <a:pt x="11" y="8"/>
                    <a:pt x="12" y="8"/>
                    <a:pt x="11" y="6"/>
                  </a:cubicBezTo>
                  <a:cubicBezTo>
                    <a:pt x="10" y="5"/>
                    <a:pt x="12" y="4"/>
                    <a:pt x="13"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6" name="Freeform 955">
              <a:extLst>
                <a:ext uri="{FF2B5EF4-FFF2-40B4-BE49-F238E27FC236}">
                  <a16:creationId xmlns="" xmlns:a16="http://schemas.microsoft.com/office/drawing/2014/main" id="{C7E8374C-AF7F-42EB-82C0-441DCFA6C243}"/>
                </a:ext>
              </a:extLst>
            </p:cNvPr>
            <p:cNvSpPr>
              <a:spLocks/>
            </p:cNvSpPr>
            <p:nvPr/>
          </p:nvSpPr>
          <p:spPr bwMode="auto">
            <a:xfrm>
              <a:off x="3123875" y="1959259"/>
              <a:ext cx="198872" cy="327749"/>
            </a:xfrm>
            <a:custGeom>
              <a:avLst/>
              <a:gdLst>
                <a:gd name="T0" fmla="*/ 190 w 192"/>
                <a:gd name="T1" fmla="*/ 57 h 316"/>
                <a:gd name="T2" fmla="*/ 185 w 192"/>
                <a:gd name="T3" fmla="*/ 41 h 316"/>
                <a:gd name="T4" fmla="*/ 185 w 192"/>
                <a:gd name="T5" fmla="*/ 29 h 316"/>
                <a:gd name="T6" fmla="*/ 135 w 192"/>
                <a:gd name="T7" fmla="*/ 0 h 316"/>
                <a:gd name="T8" fmla="*/ 128 w 192"/>
                <a:gd name="T9" fmla="*/ 17 h 316"/>
                <a:gd name="T10" fmla="*/ 100 w 192"/>
                <a:gd name="T11" fmla="*/ 26 h 316"/>
                <a:gd name="T12" fmla="*/ 81 w 192"/>
                <a:gd name="T13" fmla="*/ 33 h 316"/>
                <a:gd name="T14" fmla="*/ 77 w 192"/>
                <a:gd name="T15" fmla="*/ 51 h 316"/>
                <a:gd name="T16" fmla="*/ 63 w 192"/>
                <a:gd name="T17" fmla="*/ 69 h 316"/>
                <a:gd name="T18" fmla="*/ 50 w 192"/>
                <a:gd name="T19" fmla="*/ 93 h 316"/>
                <a:gd name="T20" fmla="*/ 41 w 192"/>
                <a:gd name="T21" fmla="*/ 123 h 316"/>
                <a:gd name="T22" fmla="*/ 21 w 192"/>
                <a:gd name="T23" fmla="*/ 127 h 316"/>
                <a:gd name="T24" fmla="*/ 15 w 192"/>
                <a:gd name="T25" fmla="*/ 152 h 316"/>
                <a:gd name="T26" fmla="*/ 15 w 192"/>
                <a:gd name="T27" fmla="*/ 174 h 316"/>
                <a:gd name="T28" fmla="*/ 17 w 192"/>
                <a:gd name="T29" fmla="*/ 194 h 316"/>
                <a:gd name="T30" fmla="*/ 18 w 192"/>
                <a:gd name="T31" fmla="*/ 215 h 316"/>
                <a:gd name="T32" fmla="*/ 11 w 192"/>
                <a:gd name="T33" fmla="*/ 221 h 316"/>
                <a:gd name="T34" fmla="*/ 8 w 192"/>
                <a:gd name="T35" fmla="*/ 239 h 316"/>
                <a:gd name="T36" fmla="*/ 0 w 192"/>
                <a:gd name="T37" fmla="*/ 238 h 316"/>
                <a:gd name="T38" fmla="*/ 5 w 192"/>
                <a:gd name="T39" fmla="*/ 254 h 316"/>
                <a:gd name="T40" fmla="*/ 11 w 192"/>
                <a:gd name="T41" fmla="*/ 256 h 316"/>
                <a:gd name="T42" fmla="*/ 9 w 192"/>
                <a:gd name="T43" fmla="*/ 266 h 316"/>
                <a:gd name="T44" fmla="*/ 15 w 192"/>
                <a:gd name="T45" fmla="*/ 281 h 316"/>
                <a:gd name="T46" fmla="*/ 26 w 192"/>
                <a:gd name="T47" fmla="*/ 292 h 316"/>
                <a:gd name="T48" fmla="*/ 23 w 192"/>
                <a:gd name="T49" fmla="*/ 298 h 316"/>
                <a:gd name="T50" fmla="*/ 27 w 192"/>
                <a:gd name="T51" fmla="*/ 308 h 316"/>
                <a:gd name="T52" fmla="*/ 27 w 192"/>
                <a:gd name="T53" fmla="*/ 316 h 316"/>
                <a:gd name="T54" fmla="*/ 51 w 192"/>
                <a:gd name="T55" fmla="*/ 302 h 316"/>
                <a:gd name="T56" fmla="*/ 76 w 192"/>
                <a:gd name="T57" fmla="*/ 291 h 316"/>
                <a:gd name="T58" fmla="*/ 80 w 192"/>
                <a:gd name="T59" fmla="*/ 279 h 316"/>
                <a:gd name="T60" fmla="*/ 81 w 192"/>
                <a:gd name="T61" fmla="*/ 267 h 316"/>
                <a:gd name="T62" fmla="*/ 83 w 192"/>
                <a:gd name="T63" fmla="*/ 261 h 316"/>
                <a:gd name="T64" fmla="*/ 82 w 192"/>
                <a:gd name="T65" fmla="*/ 252 h 316"/>
                <a:gd name="T66" fmla="*/ 79 w 192"/>
                <a:gd name="T67" fmla="*/ 247 h 316"/>
                <a:gd name="T68" fmla="*/ 95 w 192"/>
                <a:gd name="T69" fmla="*/ 242 h 316"/>
                <a:gd name="T70" fmla="*/ 100 w 192"/>
                <a:gd name="T71" fmla="*/ 242 h 316"/>
                <a:gd name="T72" fmla="*/ 112 w 192"/>
                <a:gd name="T73" fmla="*/ 233 h 316"/>
                <a:gd name="T74" fmla="*/ 105 w 192"/>
                <a:gd name="T75" fmla="*/ 231 h 316"/>
                <a:gd name="T76" fmla="*/ 114 w 192"/>
                <a:gd name="T77" fmla="*/ 223 h 316"/>
                <a:gd name="T78" fmla="*/ 110 w 192"/>
                <a:gd name="T79" fmla="*/ 213 h 316"/>
                <a:gd name="T80" fmla="*/ 95 w 192"/>
                <a:gd name="T81" fmla="*/ 204 h 316"/>
                <a:gd name="T82" fmla="*/ 89 w 192"/>
                <a:gd name="T83" fmla="*/ 193 h 316"/>
                <a:gd name="T84" fmla="*/ 88 w 192"/>
                <a:gd name="T85" fmla="*/ 183 h 316"/>
                <a:gd name="T86" fmla="*/ 89 w 192"/>
                <a:gd name="T87" fmla="*/ 178 h 316"/>
                <a:gd name="T88" fmla="*/ 92 w 192"/>
                <a:gd name="T89" fmla="*/ 175 h 316"/>
                <a:gd name="T90" fmla="*/ 99 w 192"/>
                <a:gd name="T91" fmla="*/ 160 h 316"/>
                <a:gd name="T92" fmla="*/ 97 w 192"/>
                <a:gd name="T93" fmla="*/ 148 h 316"/>
                <a:gd name="T94" fmla="*/ 103 w 192"/>
                <a:gd name="T95" fmla="*/ 153 h 316"/>
                <a:gd name="T96" fmla="*/ 118 w 192"/>
                <a:gd name="T97" fmla="*/ 143 h 316"/>
                <a:gd name="T98" fmla="*/ 128 w 192"/>
                <a:gd name="T99" fmla="*/ 137 h 316"/>
                <a:gd name="T100" fmla="*/ 143 w 192"/>
                <a:gd name="T101" fmla="*/ 127 h 316"/>
                <a:gd name="T102" fmla="*/ 153 w 192"/>
                <a:gd name="T103" fmla="*/ 113 h 316"/>
                <a:gd name="T104" fmla="*/ 150 w 192"/>
                <a:gd name="T105" fmla="*/ 107 h 316"/>
                <a:gd name="T106" fmla="*/ 155 w 192"/>
                <a:gd name="T107" fmla="*/ 95 h 316"/>
                <a:gd name="T108" fmla="*/ 163 w 192"/>
                <a:gd name="T109" fmla="*/ 87 h 316"/>
                <a:gd name="T110" fmla="*/ 166 w 192"/>
                <a:gd name="T111" fmla="*/ 83 h 316"/>
                <a:gd name="T112" fmla="*/ 173 w 192"/>
                <a:gd name="T113" fmla="*/ 81 h 316"/>
                <a:gd name="T114" fmla="*/ 192 w 192"/>
                <a:gd name="T115" fmla="*/ 8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316">
                  <a:moveTo>
                    <a:pt x="188" y="73"/>
                  </a:moveTo>
                  <a:cubicBezTo>
                    <a:pt x="184" y="71"/>
                    <a:pt x="186" y="67"/>
                    <a:pt x="186" y="66"/>
                  </a:cubicBezTo>
                  <a:cubicBezTo>
                    <a:pt x="187" y="66"/>
                    <a:pt x="188" y="63"/>
                    <a:pt x="188" y="62"/>
                  </a:cubicBezTo>
                  <a:cubicBezTo>
                    <a:pt x="188" y="61"/>
                    <a:pt x="189" y="58"/>
                    <a:pt x="190" y="57"/>
                  </a:cubicBezTo>
                  <a:cubicBezTo>
                    <a:pt x="190" y="57"/>
                    <a:pt x="190" y="56"/>
                    <a:pt x="190" y="56"/>
                  </a:cubicBezTo>
                  <a:cubicBezTo>
                    <a:pt x="190" y="56"/>
                    <a:pt x="186" y="50"/>
                    <a:pt x="185" y="49"/>
                  </a:cubicBezTo>
                  <a:cubicBezTo>
                    <a:pt x="184" y="48"/>
                    <a:pt x="185" y="46"/>
                    <a:pt x="187" y="45"/>
                  </a:cubicBezTo>
                  <a:cubicBezTo>
                    <a:pt x="188" y="43"/>
                    <a:pt x="186" y="42"/>
                    <a:pt x="185" y="41"/>
                  </a:cubicBezTo>
                  <a:cubicBezTo>
                    <a:pt x="185" y="40"/>
                    <a:pt x="184" y="40"/>
                    <a:pt x="183" y="41"/>
                  </a:cubicBezTo>
                  <a:cubicBezTo>
                    <a:pt x="182" y="41"/>
                    <a:pt x="181" y="41"/>
                    <a:pt x="183" y="39"/>
                  </a:cubicBezTo>
                  <a:cubicBezTo>
                    <a:pt x="184" y="37"/>
                    <a:pt x="183" y="33"/>
                    <a:pt x="183" y="32"/>
                  </a:cubicBezTo>
                  <a:cubicBezTo>
                    <a:pt x="183" y="30"/>
                    <a:pt x="184" y="30"/>
                    <a:pt x="185" y="29"/>
                  </a:cubicBezTo>
                  <a:cubicBezTo>
                    <a:pt x="186" y="28"/>
                    <a:pt x="182" y="25"/>
                    <a:pt x="181" y="24"/>
                  </a:cubicBezTo>
                  <a:cubicBezTo>
                    <a:pt x="180" y="23"/>
                    <a:pt x="179" y="22"/>
                    <a:pt x="179" y="22"/>
                  </a:cubicBezTo>
                  <a:cubicBezTo>
                    <a:pt x="140" y="0"/>
                    <a:pt x="140" y="0"/>
                    <a:pt x="140" y="0"/>
                  </a:cubicBezTo>
                  <a:cubicBezTo>
                    <a:pt x="138" y="0"/>
                    <a:pt x="136" y="0"/>
                    <a:pt x="135" y="0"/>
                  </a:cubicBezTo>
                  <a:cubicBezTo>
                    <a:pt x="133" y="0"/>
                    <a:pt x="135" y="2"/>
                    <a:pt x="135" y="4"/>
                  </a:cubicBezTo>
                  <a:cubicBezTo>
                    <a:pt x="136" y="6"/>
                    <a:pt x="133" y="10"/>
                    <a:pt x="133" y="11"/>
                  </a:cubicBezTo>
                  <a:cubicBezTo>
                    <a:pt x="132" y="12"/>
                    <a:pt x="131" y="12"/>
                    <a:pt x="131" y="15"/>
                  </a:cubicBezTo>
                  <a:cubicBezTo>
                    <a:pt x="131" y="19"/>
                    <a:pt x="128" y="17"/>
                    <a:pt x="128" y="17"/>
                  </a:cubicBezTo>
                  <a:cubicBezTo>
                    <a:pt x="128" y="17"/>
                    <a:pt x="106" y="13"/>
                    <a:pt x="105" y="13"/>
                  </a:cubicBezTo>
                  <a:cubicBezTo>
                    <a:pt x="104" y="13"/>
                    <a:pt x="104" y="14"/>
                    <a:pt x="104" y="14"/>
                  </a:cubicBezTo>
                  <a:cubicBezTo>
                    <a:pt x="104" y="14"/>
                    <a:pt x="104" y="14"/>
                    <a:pt x="103" y="18"/>
                  </a:cubicBezTo>
                  <a:cubicBezTo>
                    <a:pt x="103" y="21"/>
                    <a:pt x="102" y="25"/>
                    <a:pt x="100" y="26"/>
                  </a:cubicBezTo>
                  <a:cubicBezTo>
                    <a:pt x="99" y="28"/>
                    <a:pt x="93" y="25"/>
                    <a:pt x="92" y="24"/>
                  </a:cubicBezTo>
                  <a:cubicBezTo>
                    <a:pt x="91" y="24"/>
                    <a:pt x="91" y="24"/>
                    <a:pt x="90" y="25"/>
                  </a:cubicBezTo>
                  <a:cubicBezTo>
                    <a:pt x="90" y="25"/>
                    <a:pt x="87" y="26"/>
                    <a:pt x="87" y="26"/>
                  </a:cubicBezTo>
                  <a:cubicBezTo>
                    <a:pt x="84" y="28"/>
                    <a:pt x="82" y="30"/>
                    <a:pt x="81" y="33"/>
                  </a:cubicBezTo>
                  <a:cubicBezTo>
                    <a:pt x="80" y="36"/>
                    <a:pt x="80" y="36"/>
                    <a:pt x="79" y="37"/>
                  </a:cubicBezTo>
                  <a:cubicBezTo>
                    <a:pt x="78" y="39"/>
                    <a:pt x="76" y="37"/>
                    <a:pt x="75" y="39"/>
                  </a:cubicBezTo>
                  <a:cubicBezTo>
                    <a:pt x="73" y="42"/>
                    <a:pt x="77" y="45"/>
                    <a:pt x="78" y="46"/>
                  </a:cubicBezTo>
                  <a:cubicBezTo>
                    <a:pt x="79" y="47"/>
                    <a:pt x="77" y="50"/>
                    <a:pt x="77" y="51"/>
                  </a:cubicBezTo>
                  <a:cubicBezTo>
                    <a:pt x="77" y="51"/>
                    <a:pt x="71" y="57"/>
                    <a:pt x="70" y="58"/>
                  </a:cubicBezTo>
                  <a:cubicBezTo>
                    <a:pt x="69" y="59"/>
                    <a:pt x="66" y="62"/>
                    <a:pt x="65" y="63"/>
                  </a:cubicBezTo>
                  <a:cubicBezTo>
                    <a:pt x="63" y="64"/>
                    <a:pt x="63" y="67"/>
                    <a:pt x="64" y="67"/>
                  </a:cubicBezTo>
                  <a:cubicBezTo>
                    <a:pt x="64" y="68"/>
                    <a:pt x="63" y="69"/>
                    <a:pt x="63" y="69"/>
                  </a:cubicBezTo>
                  <a:cubicBezTo>
                    <a:pt x="63" y="69"/>
                    <a:pt x="52" y="73"/>
                    <a:pt x="51" y="73"/>
                  </a:cubicBezTo>
                  <a:cubicBezTo>
                    <a:pt x="50" y="74"/>
                    <a:pt x="50" y="74"/>
                    <a:pt x="50" y="75"/>
                  </a:cubicBezTo>
                  <a:cubicBezTo>
                    <a:pt x="51" y="77"/>
                    <a:pt x="52" y="79"/>
                    <a:pt x="51" y="81"/>
                  </a:cubicBezTo>
                  <a:cubicBezTo>
                    <a:pt x="51" y="83"/>
                    <a:pt x="50" y="89"/>
                    <a:pt x="50" y="93"/>
                  </a:cubicBezTo>
                  <a:cubicBezTo>
                    <a:pt x="49" y="97"/>
                    <a:pt x="41" y="105"/>
                    <a:pt x="40" y="106"/>
                  </a:cubicBezTo>
                  <a:cubicBezTo>
                    <a:pt x="39" y="108"/>
                    <a:pt x="40" y="109"/>
                    <a:pt x="40" y="111"/>
                  </a:cubicBezTo>
                  <a:cubicBezTo>
                    <a:pt x="41" y="114"/>
                    <a:pt x="43" y="113"/>
                    <a:pt x="43" y="117"/>
                  </a:cubicBezTo>
                  <a:cubicBezTo>
                    <a:pt x="44" y="120"/>
                    <a:pt x="43" y="122"/>
                    <a:pt x="41" y="123"/>
                  </a:cubicBezTo>
                  <a:cubicBezTo>
                    <a:pt x="39" y="125"/>
                    <a:pt x="33" y="124"/>
                    <a:pt x="32" y="123"/>
                  </a:cubicBezTo>
                  <a:cubicBezTo>
                    <a:pt x="31" y="123"/>
                    <a:pt x="29" y="123"/>
                    <a:pt x="29" y="123"/>
                  </a:cubicBezTo>
                  <a:cubicBezTo>
                    <a:pt x="29" y="123"/>
                    <a:pt x="24" y="125"/>
                    <a:pt x="23" y="126"/>
                  </a:cubicBezTo>
                  <a:cubicBezTo>
                    <a:pt x="22" y="126"/>
                    <a:pt x="21" y="127"/>
                    <a:pt x="21" y="127"/>
                  </a:cubicBezTo>
                  <a:cubicBezTo>
                    <a:pt x="21" y="128"/>
                    <a:pt x="16" y="133"/>
                    <a:pt x="16" y="134"/>
                  </a:cubicBezTo>
                  <a:cubicBezTo>
                    <a:pt x="15" y="135"/>
                    <a:pt x="14" y="138"/>
                    <a:pt x="13" y="140"/>
                  </a:cubicBezTo>
                  <a:cubicBezTo>
                    <a:pt x="11" y="143"/>
                    <a:pt x="14" y="145"/>
                    <a:pt x="15" y="147"/>
                  </a:cubicBezTo>
                  <a:cubicBezTo>
                    <a:pt x="16" y="148"/>
                    <a:pt x="15" y="151"/>
                    <a:pt x="15" y="152"/>
                  </a:cubicBezTo>
                  <a:cubicBezTo>
                    <a:pt x="15" y="154"/>
                    <a:pt x="15" y="155"/>
                    <a:pt x="14" y="157"/>
                  </a:cubicBezTo>
                  <a:cubicBezTo>
                    <a:pt x="13" y="159"/>
                    <a:pt x="16" y="163"/>
                    <a:pt x="17" y="163"/>
                  </a:cubicBezTo>
                  <a:cubicBezTo>
                    <a:pt x="17" y="164"/>
                    <a:pt x="17" y="166"/>
                    <a:pt x="17" y="167"/>
                  </a:cubicBezTo>
                  <a:cubicBezTo>
                    <a:pt x="17" y="168"/>
                    <a:pt x="16" y="170"/>
                    <a:pt x="15" y="174"/>
                  </a:cubicBezTo>
                  <a:cubicBezTo>
                    <a:pt x="15" y="177"/>
                    <a:pt x="13" y="175"/>
                    <a:pt x="20" y="182"/>
                  </a:cubicBezTo>
                  <a:cubicBezTo>
                    <a:pt x="27" y="188"/>
                    <a:pt x="23" y="191"/>
                    <a:pt x="23" y="192"/>
                  </a:cubicBezTo>
                  <a:cubicBezTo>
                    <a:pt x="23" y="193"/>
                    <a:pt x="21" y="193"/>
                    <a:pt x="21" y="193"/>
                  </a:cubicBezTo>
                  <a:cubicBezTo>
                    <a:pt x="21" y="193"/>
                    <a:pt x="19" y="193"/>
                    <a:pt x="17" y="194"/>
                  </a:cubicBezTo>
                  <a:cubicBezTo>
                    <a:pt x="16" y="194"/>
                    <a:pt x="16" y="195"/>
                    <a:pt x="16" y="195"/>
                  </a:cubicBezTo>
                  <a:cubicBezTo>
                    <a:pt x="17" y="199"/>
                    <a:pt x="20" y="203"/>
                    <a:pt x="21" y="204"/>
                  </a:cubicBezTo>
                  <a:cubicBezTo>
                    <a:pt x="21" y="204"/>
                    <a:pt x="21" y="206"/>
                    <a:pt x="21" y="206"/>
                  </a:cubicBezTo>
                  <a:cubicBezTo>
                    <a:pt x="21" y="206"/>
                    <a:pt x="18" y="214"/>
                    <a:pt x="18" y="215"/>
                  </a:cubicBezTo>
                  <a:cubicBezTo>
                    <a:pt x="18" y="216"/>
                    <a:pt x="17" y="217"/>
                    <a:pt x="17" y="217"/>
                  </a:cubicBezTo>
                  <a:cubicBezTo>
                    <a:pt x="17" y="217"/>
                    <a:pt x="12" y="218"/>
                    <a:pt x="11" y="219"/>
                  </a:cubicBezTo>
                  <a:cubicBezTo>
                    <a:pt x="10" y="219"/>
                    <a:pt x="11" y="219"/>
                    <a:pt x="10" y="220"/>
                  </a:cubicBezTo>
                  <a:cubicBezTo>
                    <a:pt x="10" y="220"/>
                    <a:pt x="11" y="221"/>
                    <a:pt x="11" y="221"/>
                  </a:cubicBezTo>
                  <a:cubicBezTo>
                    <a:pt x="11" y="221"/>
                    <a:pt x="10" y="223"/>
                    <a:pt x="9" y="224"/>
                  </a:cubicBezTo>
                  <a:cubicBezTo>
                    <a:pt x="8" y="224"/>
                    <a:pt x="8" y="226"/>
                    <a:pt x="8" y="226"/>
                  </a:cubicBezTo>
                  <a:cubicBezTo>
                    <a:pt x="8" y="226"/>
                    <a:pt x="9" y="230"/>
                    <a:pt x="9" y="232"/>
                  </a:cubicBezTo>
                  <a:cubicBezTo>
                    <a:pt x="9" y="234"/>
                    <a:pt x="8" y="238"/>
                    <a:pt x="8" y="239"/>
                  </a:cubicBezTo>
                  <a:cubicBezTo>
                    <a:pt x="7" y="240"/>
                    <a:pt x="6" y="240"/>
                    <a:pt x="6" y="240"/>
                  </a:cubicBezTo>
                  <a:cubicBezTo>
                    <a:pt x="6" y="239"/>
                    <a:pt x="2" y="238"/>
                    <a:pt x="1" y="237"/>
                  </a:cubicBezTo>
                  <a:cubicBezTo>
                    <a:pt x="1" y="237"/>
                    <a:pt x="1" y="237"/>
                    <a:pt x="0" y="237"/>
                  </a:cubicBezTo>
                  <a:cubicBezTo>
                    <a:pt x="0" y="237"/>
                    <a:pt x="0" y="238"/>
                    <a:pt x="0" y="238"/>
                  </a:cubicBezTo>
                  <a:cubicBezTo>
                    <a:pt x="0" y="239"/>
                    <a:pt x="0" y="248"/>
                    <a:pt x="1" y="251"/>
                  </a:cubicBezTo>
                  <a:cubicBezTo>
                    <a:pt x="2" y="254"/>
                    <a:pt x="2" y="253"/>
                    <a:pt x="2" y="253"/>
                  </a:cubicBezTo>
                  <a:cubicBezTo>
                    <a:pt x="3" y="252"/>
                    <a:pt x="3" y="254"/>
                    <a:pt x="3" y="254"/>
                  </a:cubicBezTo>
                  <a:cubicBezTo>
                    <a:pt x="4" y="254"/>
                    <a:pt x="5" y="256"/>
                    <a:pt x="5" y="254"/>
                  </a:cubicBezTo>
                  <a:cubicBezTo>
                    <a:pt x="6" y="252"/>
                    <a:pt x="7" y="250"/>
                    <a:pt x="8" y="251"/>
                  </a:cubicBezTo>
                  <a:cubicBezTo>
                    <a:pt x="8" y="252"/>
                    <a:pt x="7" y="252"/>
                    <a:pt x="7" y="253"/>
                  </a:cubicBezTo>
                  <a:cubicBezTo>
                    <a:pt x="6" y="253"/>
                    <a:pt x="5" y="254"/>
                    <a:pt x="7" y="254"/>
                  </a:cubicBezTo>
                  <a:cubicBezTo>
                    <a:pt x="10" y="254"/>
                    <a:pt x="11" y="254"/>
                    <a:pt x="11" y="256"/>
                  </a:cubicBezTo>
                  <a:cubicBezTo>
                    <a:pt x="10" y="258"/>
                    <a:pt x="9" y="259"/>
                    <a:pt x="9" y="260"/>
                  </a:cubicBezTo>
                  <a:cubicBezTo>
                    <a:pt x="9" y="261"/>
                    <a:pt x="9" y="263"/>
                    <a:pt x="9" y="263"/>
                  </a:cubicBezTo>
                  <a:cubicBezTo>
                    <a:pt x="8" y="264"/>
                    <a:pt x="8" y="265"/>
                    <a:pt x="9" y="265"/>
                  </a:cubicBezTo>
                  <a:cubicBezTo>
                    <a:pt x="10" y="265"/>
                    <a:pt x="10" y="265"/>
                    <a:pt x="9" y="266"/>
                  </a:cubicBezTo>
                  <a:cubicBezTo>
                    <a:pt x="9" y="266"/>
                    <a:pt x="8" y="267"/>
                    <a:pt x="10" y="269"/>
                  </a:cubicBezTo>
                  <a:cubicBezTo>
                    <a:pt x="12" y="270"/>
                    <a:pt x="11" y="270"/>
                    <a:pt x="11" y="271"/>
                  </a:cubicBezTo>
                  <a:cubicBezTo>
                    <a:pt x="11" y="272"/>
                    <a:pt x="11" y="275"/>
                    <a:pt x="13" y="276"/>
                  </a:cubicBezTo>
                  <a:cubicBezTo>
                    <a:pt x="15" y="278"/>
                    <a:pt x="14" y="280"/>
                    <a:pt x="15" y="281"/>
                  </a:cubicBezTo>
                  <a:cubicBezTo>
                    <a:pt x="16" y="282"/>
                    <a:pt x="18" y="284"/>
                    <a:pt x="19" y="285"/>
                  </a:cubicBezTo>
                  <a:cubicBezTo>
                    <a:pt x="20" y="286"/>
                    <a:pt x="21" y="287"/>
                    <a:pt x="21" y="287"/>
                  </a:cubicBezTo>
                  <a:cubicBezTo>
                    <a:pt x="22" y="288"/>
                    <a:pt x="23" y="289"/>
                    <a:pt x="24" y="290"/>
                  </a:cubicBezTo>
                  <a:cubicBezTo>
                    <a:pt x="25" y="290"/>
                    <a:pt x="26" y="291"/>
                    <a:pt x="26" y="292"/>
                  </a:cubicBezTo>
                  <a:cubicBezTo>
                    <a:pt x="26" y="293"/>
                    <a:pt x="25" y="293"/>
                    <a:pt x="24" y="294"/>
                  </a:cubicBezTo>
                  <a:cubicBezTo>
                    <a:pt x="22" y="294"/>
                    <a:pt x="22" y="293"/>
                    <a:pt x="22" y="294"/>
                  </a:cubicBezTo>
                  <a:cubicBezTo>
                    <a:pt x="22" y="295"/>
                    <a:pt x="23" y="295"/>
                    <a:pt x="23" y="295"/>
                  </a:cubicBezTo>
                  <a:cubicBezTo>
                    <a:pt x="24" y="296"/>
                    <a:pt x="24" y="299"/>
                    <a:pt x="23" y="298"/>
                  </a:cubicBezTo>
                  <a:cubicBezTo>
                    <a:pt x="22" y="297"/>
                    <a:pt x="20" y="296"/>
                    <a:pt x="20" y="297"/>
                  </a:cubicBezTo>
                  <a:cubicBezTo>
                    <a:pt x="21" y="298"/>
                    <a:pt x="22" y="301"/>
                    <a:pt x="23" y="302"/>
                  </a:cubicBezTo>
                  <a:cubicBezTo>
                    <a:pt x="24" y="303"/>
                    <a:pt x="24" y="305"/>
                    <a:pt x="24" y="305"/>
                  </a:cubicBezTo>
                  <a:cubicBezTo>
                    <a:pt x="25" y="306"/>
                    <a:pt x="26" y="307"/>
                    <a:pt x="27" y="308"/>
                  </a:cubicBezTo>
                  <a:cubicBezTo>
                    <a:pt x="27" y="309"/>
                    <a:pt x="29" y="310"/>
                    <a:pt x="28" y="310"/>
                  </a:cubicBezTo>
                  <a:cubicBezTo>
                    <a:pt x="27" y="311"/>
                    <a:pt x="26" y="311"/>
                    <a:pt x="27" y="312"/>
                  </a:cubicBezTo>
                  <a:cubicBezTo>
                    <a:pt x="27" y="314"/>
                    <a:pt x="27" y="315"/>
                    <a:pt x="26" y="315"/>
                  </a:cubicBezTo>
                  <a:cubicBezTo>
                    <a:pt x="26" y="315"/>
                    <a:pt x="25" y="316"/>
                    <a:pt x="27" y="316"/>
                  </a:cubicBezTo>
                  <a:cubicBezTo>
                    <a:pt x="29" y="315"/>
                    <a:pt x="45" y="315"/>
                    <a:pt x="45" y="315"/>
                  </a:cubicBezTo>
                  <a:cubicBezTo>
                    <a:pt x="45" y="315"/>
                    <a:pt x="46" y="315"/>
                    <a:pt x="47" y="314"/>
                  </a:cubicBezTo>
                  <a:cubicBezTo>
                    <a:pt x="47" y="312"/>
                    <a:pt x="47" y="312"/>
                    <a:pt x="47" y="311"/>
                  </a:cubicBezTo>
                  <a:cubicBezTo>
                    <a:pt x="46" y="309"/>
                    <a:pt x="43" y="304"/>
                    <a:pt x="51" y="302"/>
                  </a:cubicBezTo>
                  <a:cubicBezTo>
                    <a:pt x="58" y="300"/>
                    <a:pt x="63" y="299"/>
                    <a:pt x="65" y="299"/>
                  </a:cubicBezTo>
                  <a:cubicBezTo>
                    <a:pt x="66" y="298"/>
                    <a:pt x="67" y="299"/>
                    <a:pt x="68" y="299"/>
                  </a:cubicBezTo>
                  <a:cubicBezTo>
                    <a:pt x="69" y="300"/>
                    <a:pt x="69" y="302"/>
                    <a:pt x="71" y="299"/>
                  </a:cubicBezTo>
                  <a:cubicBezTo>
                    <a:pt x="73" y="297"/>
                    <a:pt x="74" y="293"/>
                    <a:pt x="76" y="291"/>
                  </a:cubicBezTo>
                  <a:cubicBezTo>
                    <a:pt x="78" y="289"/>
                    <a:pt x="79" y="286"/>
                    <a:pt x="78" y="286"/>
                  </a:cubicBezTo>
                  <a:cubicBezTo>
                    <a:pt x="78" y="287"/>
                    <a:pt x="78" y="285"/>
                    <a:pt x="78" y="283"/>
                  </a:cubicBezTo>
                  <a:cubicBezTo>
                    <a:pt x="78" y="282"/>
                    <a:pt x="78" y="281"/>
                    <a:pt x="79" y="281"/>
                  </a:cubicBezTo>
                  <a:cubicBezTo>
                    <a:pt x="80" y="281"/>
                    <a:pt x="80" y="280"/>
                    <a:pt x="80" y="279"/>
                  </a:cubicBezTo>
                  <a:cubicBezTo>
                    <a:pt x="79" y="277"/>
                    <a:pt x="79" y="275"/>
                    <a:pt x="80" y="274"/>
                  </a:cubicBezTo>
                  <a:cubicBezTo>
                    <a:pt x="82" y="273"/>
                    <a:pt x="83" y="271"/>
                    <a:pt x="81" y="270"/>
                  </a:cubicBezTo>
                  <a:cubicBezTo>
                    <a:pt x="79" y="268"/>
                    <a:pt x="80" y="269"/>
                    <a:pt x="81" y="268"/>
                  </a:cubicBezTo>
                  <a:cubicBezTo>
                    <a:pt x="81" y="268"/>
                    <a:pt x="81" y="268"/>
                    <a:pt x="81" y="267"/>
                  </a:cubicBezTo>
                  <a:cubicBezTo>
                    <a:pt x="81" y="267"/>
                    <a:pt x="81" y="267"/>
                    <a:pt x="82" y="267"/>
                  </a:cubicBezTo>
                  <a:cubicBezTo>
                    <a:pt x="82" y="267"/>
                    <a:pt x="83" y="267"/>
                    <a:pt x="82" y="266"/>
                  </a:cubicBezTo>
                  <a:cubicBezTo>
                    <a:pt x="81" y="264"/>
                    <a:pt x="78" y="262"/>
                    <a:pt x="81" y="262"/>
                  </a:cubicBezTo>
                  <a:cubicBezTo>
                    <a:pt x="84" y="263"/>
                    <a:pt x="84" y="262"/>
                    <a:pt x="83" y="261"/>
                  </a:cubicBezTo>
                  <a:cubicBezTo>
                    <a:pt x="82" y="260"/>
                    <a:pt x="82" y="260"/>
                    <a:pt x="82" y="260"/>
                  </a:cubicBezTo>
                  <a:cubicBezTo>
                    <a:pt x="83" y="259"/>
                    <a:pt x="85" y="255"/>
                    <a:pt x="84" y="254"/>
                  </a:cubicBezTo>
                  <a:cubicBezTo>
                    <a:pt x="83" y="253"/>
                    <a:pt x="82" y="253"/>
                    <a:pt x="82" y="253"/>
                  </a:cubicBezTo>
                  <a:cubicBezTo>
                    <a:pt x="83" y="253"/>
                    <a:pt x="84" y="253"/>
                    <a:pt x="82" y="252"/>
                  </a:cubicBezTo>
                  <a:cubicBezTo>
                    <a:pt x="81" y="251"/>
                    <a:pt x="77" y="250"/>
                    <a:pt x="79" y="250"/>
                  </a:cubicBezTo>
                  <a:cubicBezTo>
                    <a:pt x="81" y="251"/>
                    <a:pt x="84" y="252"/>
                    <a:pt x="85" y="251"/>
                  </a:cubicBezTo>
                  <a:cubicBezTo>
                    <a:pt x="86" y="250"/>
                    <a:pt x="85" y="250"/>
                    <a:pt x="84" y="249"/>
                  </a:cubicBezTo>
                  <a:cubicBezTo>
                    <a:pt x="84" y="248"/>
                    <a:pt x="80" y="247"/>
                    <a:pt x="79" y="247"/>
                  </a:cubicBezTo>
                  <a:cubicBezTo>
                    <a:pt x="78" y="247"/>
                    <a:pt x="77" y="248"/>
                    <a:pt x="76" y="247"/>
                  </a:cubicBezTo>
                  <a:cubicBezTo>
                    <a:pt x="75" y="246"/>
                    <a:pt x="76" y="246"/>
                    <a:pt x="78" y="246"/>
                  </a:cubicBezTo>
                  <a:cubicBezTo>
                    <a:pt x="80" y="247"/>
                    <a:pt x="83" y="247"/>
                    <a:pt x="85" y="247"/>
                  </a:cubicBezTo>
                  <a:cubicBezTo>
                    <a:pt x="86" y="246"/>
                    <a:pt x="94" y="245"/>
                    <a:pt x="95" y="242"/>
                  </a:cubicBezTo>
                  <a:cubicBezTo>
                    <a:pt x="96" y="239"/>
                    <a:pt x="96" y="240"/>
                    <a:pt x="96" y="240"/>
                  </a:cubicBezTo>
                  <a:cubicBezTo>
                    <a:pt x="97" y="241"/>
                    <a:pt x="97" y="241"/>
                    <a:pt x="97" y="240"/>
                  </a:cubicBezTo>
                  <a:cubicBezTo>
                    <a:pt x="97" y="238"/>
                    <a:pt x="98" y="233"/>
                    <a:pt x="98" y="237"/>
                  </a:cubicBezTo>
                  <a:cubicBezTo>
                    <a:pt x="98" y="241"/>
                    <a:pt x="99" y="243"/>
                    <a:pt x="100" y="242"/>
                  </a:cubicBezTo>
                  <a:cubicBezTo>
                    <a:pt x="102" y="240"/>
                    <a:pt x="103" y="239"/>
                    <a:pt x="105" y="238"/>
                  </a:cubicBezTo>
                  <a:cubicBezTo>
                    <a:pt x="106" y="237"/>
                    <a:pt x="109" y="236"/>
                    <a:pt x="108" y="235"/>
                  </a:cubicBezTo>
                  <a:cubicBezTo>
                    <a:pt x="107" y="233"/>
                    <a:pt x="106" y="232"/>
                    <a:pt x="108" y="233"/>
                  </a:cubicBezTo>
                  <a:cubicBezTo>
                    <a:pt x="109" y="234"/>
                    <a:pt x="111" y="234"/>
                    <a:pt x="112" y="233"/>
                  </a:cubicBezTo>
                  <a:cubicBezTo>
                    <a:pt x="112" y="232"/>
                    <a:pt x="112" y="232"/>
                    <a:pt x="111" y="231"/>
                  </a:cubicBezTo>
                  <a:cubicBezTo>
                    <a:pt x="110" y="230"/>
                    <a:pt x="107" y="229"/>
                    <a:pt x="108" y="230"/>
                  </a:cubicBezTo>
                  <a:cubicBezTo>
                    <a:pt x="108" y="231"/>
                    <a:pt x="108" y="231"/>
                    <a:pt x="107" y="231"/>
                  </a:cubicBezTo>
                  <a:cubicBezTo>
                    <a:pt x="107" y="231"/>
                    <a:pt x="105" y="231"/>
                    <a:pt x="105" y="231"/>
                  </a:cubicBezTo>
                  <a:cubicBezTo>
                    <a:pt x="104" y="231"/>
                    <a:pt x="103" y="230"/>
                    <a:pt x="104" y="230"/>
                  </a:cubicBezTo>
                  <a:cubicBezTo>
                    <a:pt x="105" y="230"/>
                    <a:pt x="107" y="231"/>
                    <a:pt x="106" y="230"/>
                  </a:cubicBezTo>
                  <a:cubicBezTo>
                    <a:pt x="106" y="229"/>
                    <a:pt x="105" y="229"/>
                    <a:pt x="106" y="228"/>
                  </a:cubicBezTo>
                  <a:cubicBezTo>
                    <a:pt x="108" y="228"/>
                    <a:pt x="113" y="223"/>
                    <a:pt x="114" y="223"/>
                  </a:cubicBezTo>
                  <a:cubicBezTo>
                    <a:pt x="116" y="222"/>
                    <a:pt x="118" y="222"/>
                    <a:pt x="116" y="220"/>
                  </a:cubicBezTo>
                  <a:cubicBezTo>
                    <a:pt x="115" y="218"/>
                    <a:pt x="115" y="216"/>
                    <a:pt x="114" y="215"/>
                  </a:cubicBezTo>
                  <a:cubicBezTo>
                    <a:pt x="114" y="215"/>
                    <a:pt x="114" y="214"/>
                    <a:pt x="112" y="214"/>
                  </a:cubicBezTo>
                  <a:cubicBezTo>
                    <a:pt x="110" y="214"/>
                    <a:pt x="109" y="214"/>
                    <a:pt x="110" y="213"/>
                  </a:cubicBezTo>
                  <a:cubicBezTo>
                    <a:pt x="111" y="212"/>
                    <a:pt x="110" y="210"/>
                    <a:pt x="109" y="210"/>
                  </a:cubicBezTo>
                  <a:cubicBezTo>
                    <a:pt x="109" y="209"/>
                    <a:pt x="103" y="206"/>
                    <a:pt x="102" y="205"/>
                  </a:cubicBezTo>
                  <a:cubicBezTo>
                    <a:pt x="101" y="204"/>
                    <a:pt x="101" y="203"/>
                    <a:pt x="99" y="204"/>
                  </a:cubicBezTo>
                  <a:cubicBezTo>
                    <a:pt x="97" y="205"/>
                    <a:pt x="96" y="205"/>
                    <a:pt x="95" y="204"/>
                  </a:cubicBezTo>
                  <a:cubicBezTo>
                    <a:pt x="93" y="202"/>
                    <a:pt x="92" y="202"/>
                    <a:pt x="91" y="201"/>
                  </a:cubicBezTo>
                  <a:cubicBezTo>
                    <a:pt x="90" y="201"/>
                    <a:pt x="89" y="201"/>
                    <a:pt x="90" y="201"/>
                  </a:cubicBezTo>
                  <a:cubicBezTo>
                    <a:pt x="91" y="200"/>
                    <a:pt x="92" y="200"/>
                    <a:pt x="91" y="199"/>
                  </a:cubicBezTo>
                  <a:cubicBezTo>
                    <a:pt x="90" y="198"/>
                    <a:pt x="89" y="195"/>
                    <a:pt x="89" y="193"/>
                  </a:cubicBezTo>
                  <a:cubicBezTo>
                    <a:pt x="89" y="190"/>
                    <a:pt x="88" y="187"/>
                    <a:pt x="89" y="188"/>
                  </a:cubicBezTo>
                  <a:cubicBezTo>
                    <a:pt x="90" y="188"/>
                    <a:pt x="90" y="188"/>
                    <a:pt x="89" y="187"/>
                  </a:cubicBezTo>
                  <a:cubicBezTo>
                    <a:pt x="88" y="185"/>
                    <a:pt x="88" y="186"/>
                    <a:pt x="89" y="185"/>
                  </a:cubicBezTo>
                  <a:cubicBezTo>
                    <a:pt x="89" y="184"/>
                    <a:pt x="89" y="183"/>
                    <a:pt x="88" y="183"/>
                  </a:cubicBezTo>
                  <a:cubicBezTo>
                    <a:pt x="88" y="182"/>
                    <a:pt x="88" y="182"/>
                    <a:pt x="89" y="182"/>
                  </a:cubicBezTo>
                  <a:cubicBezTo>
                    <a:pt x="90" y="182"/>
                    <a:pt x="89" y="181"/>
                    <a:pt x="89" y="180"/>
                  </a:cubicBezTo>
                  <a:cubicBezTo>
                    <a:pt x="88" y="180"/>
                    <a:pt x="89" y="180"/>
                    <a:pt x="89" y="179"/>
                  </a:cubicBezTo>
                  <a:cubicBezTo>
                    <a:pt x="90" y="179"/>
                    <a:pt x="89" y="179"/>
                    <a:pt x="89" y="178"/>
                  </a:cubicBezTo>
                  <a:cubicBezTo>
                    <a:pt x="89" y="178"/>
                    <a:pt x="89" y="178"/>
                    <a:pt x="90" y="178"/>
                  </a:cubicBezTo>
                  <a:cubicBezTo>
                    <a:pt x="91" y="178"/>
                    <a:pt x="92" y="178"/>
                    <a:pt x="93" y="179"/>
                  </a:cubicBezTo>
                  <a:cubicBezTo>
                    <a:pt x="93" y="180"/>
                    <a:pt x="93" y="180"/>
                    <a:pt x="93" y="178"/>
                  </a:cubicBezTo>
                  <a:cubicBezTo>
                    <a:pt x="92" y="177"/>
                    <a:pt x="91" y="176"/>
                    <a:pt x="92" y="175"/>
                  </a:cubicBezTo>
                  <a:cubicBezTo>
                    <a:pt x="92" y="173"/>
                    <a:pt x="94" y="169"/>
                    <a:pt x="94" y="167"/>
                  </a:cubicBezTo>
                  <a:cubicBezTo>
                    <a:pt x="93" y="164"/>
                    <a:pt x="92" y="164"/>
                    <a:pt x="92" y="163"/>
                  </a:cubicBezTo>
                  <a:cubicBezTo>
                    <a:pt x="92" y="161"/>
                    <a:pt x="92" y="160"/>
                    <a:pt x="94" y="161"/>
                  </a:cubicBezTo>
                  <a:cubicBezTo>
                    <a:pt x="96" y="162"/>
                    <a:pt x="98" y="162"/>
                    <a:pt x="99" y="160"/>
                  </a:cubicBezTo>
                  <a:cubicBezTo>
                    <a:pt x="99" y="158"/>
                    <a:pt x="100" y="157"/>
                    <a:pt x="100" y="156"/>
                  </a:cubicBezTo>
                  <a:cubicBezTo>
                    <a:pt x="101" y="155"/>
                    <a:pt x="101" y="154"/>
                    <a:pt x="100" y="153"/>
                  </a:cubicBezTo>
                  <a:cubicBezTo>
                    <a:pt x="99" y="152"/>
                    <a:pt x="100" y="152"/>
                    <a:pt x="99" y="151"/>
                  </a:cubicBezTo>
                  <a:cubicBezTo>
                    <a:pt x="98" y="150"/>
                    <a:pt x="96" y="149"/>
                    <a:pt x="97" y="148"/>
                  </a:cubicBezTo>
                  <a:cubicBezTo>
                    <a:pt x="98" y="147"/>
                    <a:pt x="98" y="147"/>
                    <a:pt x="99" y="149"/>
                  </a:cubicBezTo>
                  <a:cubicBezTo>
                    <a:pt x="99" y="150"/>
                    <a:pt x="100" y="150"/>
                    <a:pt x="100" y="151"/>
                  </a:cubicBezTo>
                  <a:cubicBezTo>
                    <a:pt x="100" y="152"/>
                    <a:pt x="100" y="153"/>
                    <a:pt x="102" y="153"/>
                  </a:cubicBezTo>
                  <a:cubicBezTo>
                    <a:pt x="103" y="153"/>
                    <a:pt x="104" y="152"/>
                    <a:pt x="103" y="153"/>
                  </a:cubicBezTo>
                  <a:cubicBezTo>
                    <a:pt x="103" y="154"/>
                    <a:pt x="104" y="153"/>
                    <a:pt x="104" y="152"/>
                  </a:cubicBezTo>
                  <a:cubicBezTo>
                    <a:pt x="105" y="151"/>
                    <a:pt x="105" y="149"/>
                    <a:pt x="107" y="147"/>
                  </a:cubicBezTo>
                  <a:cubicBezTo>
                    <a:pt x="109" y="146"/>
                    <a:pt x="114" y="144"/>
                    <a:pt x="115" y="144"/>
                  </a:cubicBezTo>
                  <a:cubicBezTo>
                    <a:pt x="116" y="144"/>
                    <a:pt x="117" y="144"/>
                    <a:pt x="118" y="143"/>
                  </a:cubicBezTo>
                  <a:cubicBezTo>
                    <a:pt x="118" y="141"/>
                    <a:pt x="120" y="138"/>
                    <a:pt x="122" y="138"/>
                  </a:cubicBezTo>
                  <a:cubicBezTo>
                    <a:pt x="124" y="138"/>
                    <a:pt x="124" y="138"/>
                    <a:pt x="123" y="137"/>
                  </a:cubicBezTo>
                  <a:cubicBezTo>
                    <a:pt x="123" y="135"/>
                    <a:pt x="123" y="135"/>
                    <a:pt x="124" y="136"/>
                  </a:cubicBezTo>
                  <a:cubicBezTo>
                    <a:pt x="126" y="137"/>
                    <a:pt x="127" y="138"/>
                    <a:pt x="128" y="137"/>
                  </a:cubicBezTo>
                  <a:cubicBezTo>
                    <a:pt x="130" y="136"/>
                    <a:pt x="135" y="132"/>
                    <a:pt x="136" y="132"/>
                  </a:cubicBezTo>
                  <a:cubicBezTo>
                    <a:pt x="138" y="132"/>
                    <a:pt x="138" y="132"/>
                    <a:pt x="139" y="131"/>
                  </a:cubicBezTo>
                  <a:cubicBezTo>
                    <a:pt x="140" y="130"/>
                    <a:pt x="140" y="130"/>
                    <a:pt x="141" y="130"/>
                  </a:cubicBezTo>
                  <a:cubicBezTo>
                    <a:pt x="142" y="130"/>
                    <a:pt x="143" y="128"/>
                    <a:pt x="143" y="127"/>
                  </a:cubicBezTo>
                  <a:cubicBezTo>
                    <a:pt x="144" y="126"/>
                    <a:pt x="147" y="120"/>
                    <a:pt x="149" y="119"/>
                  </a:cubicBezTo>
                  <a:cubicBezTo>
                    <a:pt x="150" y="118"/>
                    <a:pt x="152" y="118"/>
                    <a:pt x="152" y="117"/>
                  </a:cubicBezTo>
                  <a:cubicBezTo>
                    <a:pt x="153" y="116"/>
                    <a:pt x="156" y="115"/>
                    <a:pt x="154" y="114"/>
                  </a:cubicBezTo>
                  <a:cubicBezTo>
                    <a:pt x="153" y="114"/>
                    <a:pt x="152" y="113"/>
                    <a:pt x="153" y="113"/>
                  </a:cubicBezTo>
                  <a:cubicBezTo>
                    <a:pt x="154" y="113"/>
                    <a:pt x="155" y="113"/>
                    <a:pt x="153" y="112"/>
                  </a:cubicBezTo>
                  <a:cubicBezTo>
                    <a:pt x="151" y="111"/>
                    <a:pt x="150" y="110"/>
                    <a:pt x="149" y="110"/>
                  </a:cubicBezTo>
                  <a:cubicBezTo>
                    <a:pt x="149" y="109"/>
                    <a:pt x="148" y="109"/>
                    <a:pt x="150" y="109"/>
                  </a:cubicBezTo>
                  <a:cubicBezTo>
                    <a:pt x="151" y="109"/>
                    <a:pt x="150" y="108"/>
                    <a:pt x="150" y="107"/>
                  </a:cubicBezTo>
                  <a:cubicBezTo>
                    <a:pt x="149" y="106"/>
                    <a:pt x="146" y="107"/>
                    <a:pt x="147" y="105"/>
                  </a:cubicBezTo>
                  <a:cubicBezTo>
                    <a:pt x="149" y="104"/>
                    <a:pt x="151" y="101"/>
                    <a:pt x="153" y="101"/>
                  </a:cubicBezTo>
                  <a:cubicBezTo>
                    <a:pt x="154" y="100"/>
                    <a:pt x="155" y="99"/>
                    <a:pt x="155" y="97"/>
                  </a:cubicBezTo>
                  <a:cubicBezTo>
                    <a:pt x="155" y="95"/>
                    <a:pt x="154" y="95"/>
                    <a:pt x="155" y="95"/>
                  </a:cubicBezTo>
                  <a:cubicBezTo>
                    <a:pt x="156" y="94"/>
                    <a:pt x="157" y="93"/>
                    <a:pt x="155" y="93"/>
                  </a:cubicBezTo>
                  <a:cubicBezTo>
                    <a:pt x="154" y="93"/>
                    <a:pt x="152" y="92"/>
                    <a:pt x="154" y="91"/>
                  </a:cubicBezTo>
                  <a:cubicBezTo>
                    <a:pt x="156" y="90"/>
                    <a:pt x="158" y="89"/>
                    <a:pt x="159" y="88"/>
                  </a:cubicBezTo>
                  <a:cubicBezTo>
                    <a:pt x="160" y="87"/>
                    <a:pt x="162" y="86"/>
                    <a:pt x="163" y="87"/>
                  </a:cubicBezTo>
                  <a:cubicBezTo>
                    <a:pt x="165" y="88"/>
                    <a:pt x="167" y="88"/>
                    <a:pt x="167" y="87"/>
                  </a:cubicBezTo>
                  <a:cubicBezTo>
                    <a:pt x="167" y="86"/>
                    <a:pt x="166" y="85"/>
                    <a:pt x="166" y="85"/>
                  </a:cubicBezTo>
                  <a:cubicBezTo>
                    <a:pt x="165" y="85"/>
                    <a:pt x="164" y="84"/>
                    <a:pt x="165" y="84"/>
                  </a:cubicBezTo>
                  <a:cubicBezTo>
                    <a:pt x="166" y="83"/>
                    <a:pt x="166" y="83"/>
                    <a:pt x="166" y="83"/>
                  </a:cubicBezTo>
                  <a:cubicBezTo>
                    <a:pt x="166" y="82"/>
                    <a:pt x="166" y="81"/>
                    <a:pt x="166" y="81"/>
                  </a:cubicBezTo>
                  <a:cubicBezTo>
                    <a:pt x="167" y="81"/>
                    <a:pt x="167" y="80"/>
                    <a:pt x="168" y="81"/>
                  </a:cubicBezTo>
                  <a:cubicBezTo>
                    <a:pt x="169" y="82"/>
                    <a:pt x="170" y="83"/>
                    <a:pt x="171" y="82"/>
                  </a:cubicBezTo>
                  <a:cubicBezTo>
                    <a:pt x="171" y="81"/>
                    <a:pt x="172" y="80"/>
                    <a:pt x="173" y="81"/>
                  </a:cubicBezTo>
                  <a:cubicBezTo>
                    <a:pt x="174" y="82"/>
                    <a:pt x="176" y="82"/>
                    <a:pt x="176" y="82"/>
                  </a:cubicBezTo>
                  <a:cubicBezTo>
                    <a:pt x="176" y="83"/>
                    <a:pt x="177" y="84"/>
                    <a:pt x="178" y="83"/>
                  </a:cubicBezTo>
                  <a:cubicBezTo>
                    <a:pt x="179" y="81"/>
                    <a:pt x="179" y="81"/>
                    <a:pt x="180" y="81"/>
                  </a:cubicBezTo>
                  <a:cubicBezTo>
                    <a:pt x="181" y="81"/>
                    <a:pt x="189" y="81"/>
                    <a:pt x="192" y="82"/>
                  </a:cubicBezTo>
                  <a:cubicBezTo>
                    <a:pt x="192" y="80"/>
                    <a:pt x="189" y="74"/>
                    <a:pt x="189" y="74"/>
                  </a:cubicBezTo>
                  <a:cubicBezTo>
                    <a:pt x="189" y="73"/>
                    <a:pt x="188" y="73"/>
                    <a:pt x="188" y="7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7" name="Freeform 956">
              <a:extLst>
                <a:ext uri="{FF2B5EF4-FFF2-40B4-BE49-F238E27FC236}">
                  <a16:creationId xmlns="" xmlns:a16="http://schemas.microsoft.com/office/drawing/2014/main" id="{D888122B-64A0-4F36-9BBC-C0BC3D55BC0E}"/>
                </a:ext>
              </a:extLst>
            </p:cNvPr>
            <p:cNvSpPr>
              <a:spLocks/>
            </p:cNvSpPr>
            <p:nvPr/>
          </p:nvSpPr>
          <p:spPr bwMode="auto">
            <a:xfrm>
              <a:off x="3152761" y="2301451"/>
              <a:ext cx="11110" cy="9999"/>
            </a:xfrm>
            <a:custGeom>
              <a:avLst/>
              <a:gdLst>
                <a:gd name="T0" fmla="*/ 4 w 11"/>
                <a:gd name="T1" fmla="*/ 9 h 10"/>
                <a:gd name="T2" fmla="*/ 6 w 11"/>
                <a:gd name="T3" fmla="*/ 8 h 10"/>
                <a:gd name="T4" fmla="*/ 10 w 11"/>
                <a:gd name="T5" fmla="*/ 8 h 10"/>
                <a:gd name="T6" fmla="*/ 8 w 11"/>
                <a:gd name="T7" fmla="*/ 6 h 10"/>
                <a:gd name="T8" fmla="*/ 9 w 11"/>
                <a:gd name="T9" fmla="*/ 4 h 10"/>
                <a:gd name="T10" fmla="*/ 6 w 11"/>
                <a:gd name="T11" fmla="*/ 3 h 10"/>
                <a:gd name="T12" fmla="*/ 6 w 11"/>
                <a:gd name="T13" fmla="*/ 1 h 10"/>
                <a:gd name="T14" fmla="*/ 3 w 11"/>
                <a:gd name="T15" fmla="*/ 1 h 10"/>
                <a:gd name="T16" fmla="*/ 5 w 11"/>
                <a:gd name="T17" fmla="*/ 3 h 10"/>
                <a:gd name="T18" fmla="*/ 2 w 11"/>
                <a:gd name="T19" fmla="*/ 3 h 10"/>
                <a:gd name="T20" fmla="*/ 1 w 11"/>
                <a:gd name="T21" fmla="*/ 4 h 10"/>
                <a:gd name="T22" fmla="*/ 4 w 11"/>
                <a:gd name="T2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0">
                  <a:moveTo>
                    <a:pt x="4" y="9"/>
                  </a:moveTo>
                  <a:cubicBezTo>
                    <a:pt x="5" y="10"/>
                    <a:pt x="5" y="9"/>
                    <a:pt x="6" y="8"/>
                  </a:cubicBezTo>
                  <a:cubicBezTo>
                    <a:pt x="7" y="6"/>
                    <a:pt x="9" y="8"/>
                    <a:pt x="10" y="8"/>
                  </a:cubicBezTo>
                  <a:cubicBezTo>
                    <a:pt x="11" y="8"/>
                    <a:pt x="10" y="7"/>
                    <a:pt x="8" y="6"/>
                  </a:cubicBezTo>
                  <a:cubicBezTo>
                    <a:pt x="6" y="4"/>
                    <a:pt x="8" y="4"/>
                    <a:pt x="9" y="4"/>
                  </a:cubicBezTo>
                  <a:cubicBezTo>
                    <a:pt x="10" y="3"/>
                    <a:pt x="8" y="3"/>
                    <a:pt x="6" y="3"/>
                  </a:cubicBezTo>
                  <a:cubicBezTo>
                    <a:pt x="5" y="2"/>
                    <a:pt x="6" y="2"/>
                    <a:pt x="6" y="1"/>
                  </a:cubicBezTo>
                  <a:cubicBezTo>
                    <a:pt x="6" y="0"/>
                    <a:pt x="5" y="0"/>
                    <a:pt x="3" y="1"/>
                  </a:cubicBezTo>
                  <a:cubicBezTo>
                    <a:pt x="2" y="1"/>
                    <a:pt x="5" y="2"/>
                    <a:pt x="5" y="3"/>
                  </a:cubicBezTo>
                  <a:cubicBezTo>
                    <a:pt x="4" y="3"/>
                    <a:pt x="4" y="4"/>
                    <a:pt x="2" y="3"/>
                  </a:cubicBezTo>
                  <a:cubicBezTo>
                    <a:pt x="1" y="2"/>
                    <a:pt x="1" y="4"/>
                    <a:pt x="1" y="4"/>
                  </a:cubicBezTo>
                  <a:cubicBezTo>
                    <a:pt x="0" y="6"/>
                    <a:pt x="3" y="9"/>
                    <a:pt x="4"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8" name="Freeform 957">
              <a:extLst>
                <a:ext uri="{FF2B5EF4-FFF2-40B4-BE49-F238E27FC236}">
                  <a16:creationId xmlns="" xmlns:a16="http://schemas.microsoft.com/office/drawing/2014/main" id="{19DE819D-0E3C-472F-B846-7B9A3368E32F}"/>
                </a:ext>
              </a:extLst>
            </p:cNvPr>
            <p:cNvSpPr>
              <a:spLocks/>
            </p:cNvSpPr>
            <p:nvPr/>
          </p:nvSpPr>
          <p:spPr bwMode="auto">
            <a:xfrm>
              <a:off x="3041660" y="2292563"/>
              <a:ext cx="141099" cy="159986"/>
            </a:xfrm>
            <a:custGeom>
              <a:avLst/>
              <a:gdLst>
                <a:gd name="T0" fmla="*/ 9 w 136"/>
                <a:gd name="T1" fmla="*/ 106 h 154"/>
                <a:gd name="T2" fmla="*/ 9 w 136"/>
                <a:gd name="T3" fmla="*/ 113 h 154"/>
                <a:gd name="T4" fmla="*/ 18 w 136"/>
                <a:gd name="T5" fmla="*/ 118 h 154"/>
                <a:gd name="T6" fmla="*/ 29 w 136"/>
                <a:gd name="T7" fmla="*/ 120 h 154"/>
                <a:gd name="T8" fmla="*/ 30 w 136"/>
                <a:gd name="T9" fmla="*/ 127 h 154"/>
                <a:gd name="T10" fmla="*/ 25 w 136"/>
                <a:gd name="T11" fmla="*/ 148 h 154"/>
                <a:gd name="T12" fmla="*/ 33 w 136"/>
                <a:gd name="T13" fmla="*/ 148 h 154"/>
                <a:gd name="T14" fmla="*/ 40 w 136"/>
                <a:gd name="T15" fmla="*/ 146 h 154"/>
                <a:gd name="T16" fmla="*/ 41 w 136"/>
                <a:gd name="T17" fmla="*/ 144 h 154"/>
                <a:gd name="T18" fmla="*/ 49 w 136"/>
                <a:gd name="T19" fmla="*/ 146 h 154"/>
                <a:gd name="T20" fmla="*/ 64 w 136"/>
                <a:gd name="T21" fmla="*/ 152 h 154"/>
                <a:gd name="T22" fmla="*/ 74 w 136"/>
                <a:gd name="T23" fmla="*/ 149 h 154"/>
                <a:gd name="T24" fmla="*/ 82 w 136"/>
                <a:gd name="T25" fmla="*/ 150 h 154"/>
                <a:gd name="T26" fmla="*/ 93 w 136"/>
                <a:gd name="T27" fmla="*/ 147 h 154"/>
                <a:gd name="T28" fmla="*/ 101 w 136"/>
                <a:gd name="T29" fmla="*/ 146 h 154"/>
                <a:gd name="T30" fmla="*/ 106 w 136"/>
                <a:gd name="T31" fmla="*/ 146 h 154"/>
                <a:gd name="T32" fmla="*/ 104 w 136"/>
                <a:gd name="T33" fmla="*/ 141 h 154"/>
                <a:gd name="T34" fmla="*/ 111 w 136"/>
                <a:gd name="T35" fmla="*/ 133 h 154"/>
                <a:gd name="T36" fmla="*/ 117 w 136"/>
                <a:gd name="T37" fmla="*/ 126 h 154"/>
                <a:gd name="T38" fmla="*/ 109 w 136"/>
                <a:gd name="T39" fmla="*/ 118 h 154"/>
                <a:gd name="T40" fmla="*/ 97 w 136"/>
                <a:gd name="T41" fmla="*/ 106 h 154"/>
                <a:gd name="T42" fmla="*/ 94 w 136"/>
                <a:gd name="T43" fmla="*/ 98 h 154"/>
                <a:gd name="T44" fmla="*/ 106 w 136"/>
                <a:gd name="T45" fmla="*/ 93 h 154"/>
                <a:gd name="T46" fmla="*/ 125 w 136"/>
                <a:gd name="T47" fmla="*/ 85 h 154"/>
                <a:gd name="T48" fmla="*/ 129 w 136"/>
                <a:gd name="T49" fmla="*/ 82 h 154"/>
                <a:gd name="T50" fmla="*/ 135 w 136"/>
                <a:gd name="T51" fmla="*/ 75 h 154"/>
                <a:gd name="T52" fmla="*/ 130 w 136"/>
                <a:gd name="T53" fmla="*/ 67 h 154"/>
                <a:gd name="T54" fmla="*/ 130 w 136"/>
                <a:gd name="T55" fmla="*/ 57 h 154"/>
                <a:gd name="T56" fmla="*/ 128 w 136"/>
                <a:gd name="T57" fmla="*/ 49 h 154"/>
                <a:gd name="T58" fmla="*/ 126 w 136"/>
                <a:gd name="T59" fmla="*/ 41 h 154"/>
                <a:gd name="T60" fmla="*/ 124 w 136"/>
                <a:gd name="T61" fmla="*/ 28 h 154"/>
                <a:gd name="T62" fmla="*/ 107 w 136"/>
                <a:gd name="T63" fmla="*/ 15 h 154"/>
                <a:gd name="T64" fmla="*/ 92 w 136"/>
                <a:gd name="T65" fmla="*/ 20 h 154"/>
                <a:gd name="T66" fmla="*/ 73 w 136"/>
                <a:gd name="T67" fmla="*/ 15 h 154"/>
                <a:gd name="T68" fmla="*/ 61 w 136"/>
                <a:gd name="T69" fmla="*/ 12 h 154"/>
                <a:gd name="T70" fmla="*/ 51 w 136"/>
                <a:gd name="T71" fmla="*/ 5 h 154"/>
                <a:gd name="T72" fmla="*/ 37 w 136"/>
                <a:gd name="T73" fmla="*/ 1 h 154"/>
                <a:gd name="T74" fmla="*/ 44 w 136"/>
                <a:gd name="T75" fmla="*/ 9 h 154"/>
                <a:gd name="T76" fmla="*/ 45 w 136"/>
                <a:gd name="T77" fmla="*/ 17 h 154"/>
                <a:gd name="T78" fmla="*/ 50 w 136"/>
                <a:gd name="T79" fmla="*/ 25 h 154"/>
                <a:gd name="T80" fmla="*/ 40 w 136"/>
                <a:gd name="T81" fmla="*/ 33 h 154"/>
                <a:gd name="T82" fmla="*/ 33 w 136"/>
                <a:gd name="T83" fmla="*/ 32 h 154"/>
                <a:gd name="T84" fmla="*/ 20 w 136"/>
                <a:gd name="T85" fmla="*/ 37 h 154"/>
                <a:gd name="T86" fmla="*/ 18 w 136"/>
                <a:gd name="T87" fmla="*/ 45 h 154"/>
                <a:gd name="T88" fmla="*/ 13 w 136"/>
                <a:gd name="T89" fmla="*/ 51 h 154"/>
                <a:gd name="T90" fmla="*/ 17 w 136"/>
                <a:gd name="T91" fmla="*/ 57 h 154"/>
                <a:gd name="T92" fmla="*/ 14 w 136"/>
                <a:gd name="T93" fmla="*/ 62 h 154"/>
                <a:gd name="T94" fmla="*/ 4 w 136"/>
                <a:gd name="T95" fmla="*/ 64 h 154"/>
                <a:gd name="T96" fmla="*/ 5 w 136"/>
                <a:gd name="T97" fmla="*/ 72 h 154"/>
                <a:gd name="T98" fmla="*/ 4 w 136"/>
                <a:gd name="T99" fmla="*/ 79 h 154"/>
                <a:gd name="T100" fmla="*/ 1 w 136"/>
                <a:gd name="T101" fmla="*/ 83 h 154"/>
                <a:gd name="T102" fmla="*/ 2 w 136"/>
                <a:gd name="T103" fmla="*/ 86 h 154"/>
                <a:gd name="T104" fmla="*/ 7 w 136"/>
                <a:gd name="T105" fmla="*/ 9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54">
                  <a:moveTo>
                    <a:pt x="4" y="99"/>
                  </a:moveTo>
                  <a:cubicBezTo>
                    <a:pt x="4" y="100"/>
                    <a:pt x="4" y="101"/>
                    <a:pt x="4" y="101"/>
                  </a:cubicBezTo>
                  <a:cubicBezTo>
                    <a:pt x="4" y="102"/>
                    <a:pt x="5" y="103"/>
                    <a:pt x="5" y="103"/>
                  </a:cubicBezTo>
                  <a:cubicBezTo>
                    <a:pt x="5" y="104"/>
                    <a:pt x="8" y="105"/>
                    <a:pt x="8" y="105"/>
                  </a:cubicBezTo>
                  <a:cubicBezTo>
                    <a:pt x="9" y="106"/>
                    <a:pt x="9" y="106"/>
                    <a:pt x="9" y="106"/>
                  </a:cubicBezTo>
                  <a:cubicBezTo>
                    <a:pt x="9" y="107"/>
                    <a:pt x="9" y="107"/>
                    <a:pt x="9" y="107"/>
                  </a:cubicBezTo>
                  <a:cubicBezTo>
                    <a:pt x="9" y="107"/>
                    <a:pt x="8" y="108"/>
                    <a:pt x="8" y="109"/>
                  </a:cubicBezTo>
                  <a:cubicBezTo>
                    <a:pt x="7" y="109"/>
                    <a:pt x="7" y="110"/>
                    <a:pt x="7" y="110"/>
                  </a:cubicBezTo>
                  <a:cubicBezTo>
                    <a:pt x="7" y="111"/>
                    <a:pt x="7" y="111"/>
                    <a:pt x="7" y="112"/>
                  </a:cubicBezTo>
                  <a:cubicBezTo>
                    <a:pt x="8" y="112"/>
                    <a:pt x="9" y="113"/>
                    <a:pt x="9" y="113"/>
                  </a:cubicBezTo>
                  <a:cubicBezTo>
                    <a:pt x="9" y="113"/>
                    <a:pt x="10" y="113"/>
                    <a:pt x="10" y="114"/>
                  </a:cubicBezTo>
                  <a:cubicBezTo>
                    <a:pt x="10" y="114"/>
                    <a:pt x="12" y="116"/>
                    <a:pt x="12" y="116"/>
                  </a:cubicBezTo>
                  <a:cubicBezTo>
                    <a:pt x="12" y="117"/>
                    <a:pt x="13" y="117"/>
                    <a:pt x="13" y="117"/>
                  </a:cubicBezTo>
                  <a:cubicBezTo>
                    <a:pt x="14" y="117"/>
                    <a:pt x="17" y="118"/>
                    <a:pt x="17" y="118"/>
                  </a:cubicBezTo>
                  <a:cubicBezTo>
                    <a:pt x="17" y="118"/>
                    <a:pt x="18" y="118"/>
                    <a:pt x="18" y="118"/>
                  </a:cubicBezTo>
                  <a:cubicBezTo>
                    <a:pt x="19" y="118"/>
                    <a:pt x="21" y="118"/>
                    <a:pt x="21" y="118"/>
                  </a:cubicBezTo>
                  <a:cubicBezTo>
                    <a:pt x="21" y="118"/>
                    <a:pt x="22" y="118"/>
                    <a:pt x="22" y="118"/>
                  </a:cubicBezTo>
                  <a:cubicBezTo>
                    <a:pt x="23" y="119"/>
                    <a:pt x="26" y="120"/>
                    <a:pt x="26" y="120"/>
                  </a:cubicBezTo>
                  <a:cubicBezTo>
                    <a:pt x="26" y="120"/>
                    <a:pt x="27" y="120"/>
                    <a:pt x="27" y="120"/>
                  </a:cubicBezTo>
                  <a:cubicBezTo>
                    <a:pt x="28" y="120"/>
                    <a:pt x="29" y="120"/>
                    <a:pt x="29" y="120"/>
                  </a:cubicBezTo>
                  <a:cubicBezTo>
                    <a:pt x="29" y="120"/>
                    <a:pt x="30" y="120"/>
                    <a:pt x="30" y="120"/>
                  </a:cubicBezTo>
                  <a:cubicBezTo>
                    <a:pt x="31" y="121"/>
                    <a:pt x="34" y="121"/>
                    <a:pt x="34" y="121"/>
                  </a:cubicBezTo>
                  <a:cubicBezTo>
                    <a:pt x="34" y="121"/>
                    <a:pt x="35" y="121"/>
                    <a:pt x="35" y="122"/>
                  </a:cubicBezTo>
                  <a:cubicBezTo>
                    <a:pt x="34" y="122"/>
                    <a:pt x="31" y="126"/>
                    <a:pt x="31" y="126"/>
                  </a:cubicBezTo>
                  <a:cubicBezTo>
                    <a:pt x="31" y="126"/>
                    <a:pt x="31" y="127"/>
                    <a:pt x="30" y="127"/>
                  </a:cubicBezTo>
                  <a:cubicBezTo>
                    <a:pt x="30" y="128"/>
                    <a:pt x="27" y="135"/>
                    <a:pt x="27" y="136"/>
                  </a:cubicBezTo>
                  <a:cubicBezTo>
                    <a:pt x="26" y="136"/>
                    <a:pt x="25" y="138"/>
                    <a:pt x="25" y="138"/>
                  </a:cubicBezTo>
                  <a:cubicBezTo>
                    <a:pt x="25" y="139"/>
                    <a:pt x="25" y="144"/>
                    <a:pt x="25" y="144"/>
                  </a:cubicBezTo>
                  <a:cubicBezTo>
                    <a:pt x="25" y="145"/>
                    <a:pt x="25" y="146"/>
                    <a:pt x="25" y="147"/>
                  </a:cubicBezTo>
                  <a:cubicBezTo>
                    <a:pt x="25" y="147"/>
                    <a:pt x="25" y="147"/>
                    <a:pt x="25" y="148"/>
                  </a:cubicBezTo>
                  <a:cubicBezTo>
                    <a:pt x="26" y="148"/>
                    <a:pt x="26" y="148"/>
                    <a:pt x="26" y="148"/>
                  </a:cubicBezTo>
                  <a:cubicBezTo>
                    <a:pt x="26" y="148"/>
                    <a:pt x="27" y="149"/>
                    <a:pt x="27" y="148"/>
                  </a:cubicBezTo>
                  <a:cubicBezTo>
                    <a:pt x="28" y="148"/>
                    <a:pt x="29" y="148"/>
                    <a:pt x="30" y="148"/>
                  </a:cubicBezTo>
                  <a:cubicBezTo>
                    <a:pt x="30" y="148"/>
                    <a:pt x="31" y="148"/>
                    <a:pt x="31" y="148"/>
                  </a:cubicBezTo>
                  <a:cubicBezTo>
                    <a:pt x="32" y="148"/>
                    <a:pt x="33" y="148"/>
                    <a:pt x="33" y="148"/>
                  </a:cubicBezTo>
                  <a:cubicBezTo>
                    <a:pt x="33" y="148"/>
                    <a:pt x="34" y="148"/>
                    <a:pt x="35" y="148"/>
                  </a:cubicBezTo>
                  <a:cubicBezTo>
                    <a:pt x="35" y="148"/>
                    <a:pt x="37" y="148"/>
                    <a:pt x="38" y="148"/>
                  </a:cubicBezTo>
                  <a:cubicBezTo>
                    <a:pt x="38" y="148"/>
                    <a:pt x="39" y="148"/>
                    <a:pt x="39" y="148"/>
                  </a:cubicBezTo>
                  <a:cubicBezTo>
                    <a:pt x="39" y="148"/>
                    <a:pt x="40" y="148"/>
                    <a:pt x="40" y="147"/>
                  </a:cubicBezTo>
                  <a:cubicBezTo>
                    <a:pt x="40" y="147"/>
                    <a:pt x="40" y="146"/>
                    <a:pt x="40" y="146"/>
                  </a:cubicBezTo>
                  <a:cubicBezTo>
                    <a:pt x="40" y="146"/>
                    <a:pt x="39" y="146"/>
                    <a:pt x="39" y="146"/>
                  </a:cubicBezTo>
                  <a:cubicBezTo>
                    <a:pt x="39" y="147"/>
                    <a:pt x="38" y="146"/>
                    <a:pt x="38" y="146"/>
                  </a:cubicBezTo>
                  <a:cubicBezTo>
                    <a:pt x="38" y="145"/>
                    <a:pt x="38" y="145"/>
                    <a:pt x="38" y="145"/>
                  </a:cubicBezTo>
                  <a:cubicBezTo>
                    <a:pt x="39" y="144"/>
                    <a:pt x="39" y="144"/>
                    <a:pt x="39" y="144"/>
                  </a:cubicBezTo>
                  <a:cubicBezTo>
                    <a:pt x="40" y="144"/>
                    <a:pt x="40" y="144"/>
                    <a:pt x="41" y="144"/>
                  </a:cubicBezTo>
                  <a:cubicBezTo>
                    <a:pt x="41" y="144"/>
                    <a:pt x="42" y="145"/>
                    <a:pt x="42" y="145"/>
                  </a:cubicBezTo>
                  <a:cubicBezTo>
                    <a:pt x="42" y="145"/>
                    <a:pt x="42" y="146"/>
                    <a:pt x="42" y="146"/>
                  </a:cubicBezTo>
                  <a:cubicBezTo>
                    <a:pt x="43" y="146"/>
                    <a:pt x="43" y="146"/>
                    <a:pt x="44" y="146"/>
                  </a:cubicBezTo>
                  <a:cubicBezTo>
                    <a:pt x="44" y="146"/>
                    <a:pt x="45" y="146"/>
                    <a:pt x="46" y="146"/>
                  </a:cubicBezTo>
                  <a:cubicBezTo>
                    <a:pt x="46" y="146"/>
                    <a:pt x="49" y="146"/>
                    <a:pt x="49" y="146"/>
                  </a:cubicBezTo>
                  <a:cubicBezTo>
                    <a:pt x="49" y="146"/>
                    <a:pt x="54" y="148"/>
                    <a:pt x="54" y="148"/>
                  </a:cubicBezTo>
                  <a:cubicBezTo>
                    <a:pt x="54" y="148"/>
                    <a:pt x="54" y="149"/>
                    <a:pt x="55" y="149"/>
                  </a:cubicBezTo>
                  <a:cubicBezTo>
                    <a:pt x="60" y="149"/>
                    <a:pt x="60" y="149"/>
                    <a:pt x="60" y="149"/>
                  </a:cubicBezTo>
                  <a:cubicBezTo>
                    <a:pt x="60" y="149"/>
                    <a:pt x="61" y="149"/>
                    <a:pt x="61" y="149"/>
                  </a:cubicBezTo>
                  <a:cubicBezTo>
                    <a:pt x="61" y="149"/>
                    <a:pt x="64" y="151"/>
                    <a:pt x="64" y="152"/>
                  </a:cubicBezTo>
                  <a:cubicBezTo>
                    <a:pt x="64" y="153"/>
                    <a:pt x="63" y="154"/>
                    <a:pt x="64" y="153"/>
                  </a:cubicBezTo>
                  <a:cubicBezTo>
                    <a:pt x="65" y="153"/>
                    <a:pt x="68" y="151"/>
                    <a:pt x="68" y="150"/>
                  </a:cubicBezTo>
                  <a:cubicBezTo>
                    <a:pt x="68" y="148"/>
                    <a:pt x="68" y="148"/>
                    <a:pt x="68" y="148"/>
                  </a:cubicBezTo>
                  <a:cubicBezTo>
                    <a:pt x="68" y="148"/>
                    <a:pt x="68" y="148"/>
                    <a:pt x="69" y="148"/>
                  </a:cubicBezTo>
                  <a:cubicBezTo>
                    <a:pt x="69" y="148"/>
                    <a:pt x="74" y="149"/>
                    <a:pt x="74" y="149"/>
                  </a:cubicBezTo>
                  <a:cubicBezTo>
                    <a:pt x="74" y="149"/>
                    <a:pt x="74" y="149"/>
                    <a:pt x="75" y="149"/>
                  </a:cubicBezTo>
                  <a:cubicBezTo>
                    <a:pt x="75" y="150"/>
                    <a:pt x="75" y="151"/>
                    <a:pt x="75" y="151"/>
                  </a:cubicBezTo>
                  <a:cubicBezTo>
                    <a:pt x="75" y="151"/>
                    <a:pt x="75" y="152"/>
                    <a:pt x="76" y="151"/>
                  </a:cubicBezTo>
                  <a:cubicBezTo>
                    <a:pt x="77" y="151"/>
                    <a:pt x="81" y="150"/>
                    <a:pt x="81" y="150"/>
                  </a:cubicBezTo>
                  <a:cubicBezTo>
                    <a:pt x="81" y="150"/>
                    <a:pt x="82" y="150"/>
                    <a:pt x="82" y="150"/>
                  </a:cubicBezTo>
                  <a:cubicBezTo>
                    <a:pt x="82" y="149"/>
                    <a:pt x="82" y="149"/>
                    <a:pt x="83" y="149"/>
                  </a:cubicBezTo>
                  <a:cubicBezTo>
                    <a:pt x="83" y="149"/>
                    <a:pt x="84" y="148"/>
                    <a:pt x="85" y="148"/>
                  </a:cubicBezTo>
                  <a:cubicBezTo>
                    <a:pt x="85" y="148"/>
                    <a:pt x="86" y="148"/>
                    <a:pt x="86" y="148"/>
                  </a:cubicBezTo>
                  <a:cubicBezTo>
                    <a:pt x="87" y="148"/>
                    <a:pt x="89" y="148"/>
                    <a:pt x="90" y="147"/>
                  </a:cubicBezTo>
                  <a:cubicBezTo>
                    <a:pt x="90" y="147"/>
                    <a:pt x="92" y="147"/>
                    <a:pt x="93" y="147"/>
                  </a:cubicBezTo>
                  <a:cubicBezTo>
                    <a:pt x="94" y="146"/>
                    <a:pt x="95" y="146"/>
                    <a:pt x="95" y="146"/>
                  </a:cubicBezTo>
                  <a:cubicBezTo>
                    <a:pt x="95" y="146"/>
                    <a:pt x="96" y="146"/>
                    <a:pt x="96" y="146"/>
                  </a:cubicBezTo>
                  <a:cubicBezTo>
                    <a:pt x="97" y="146"/>
                    <a:pt x="99" y="147"/>
                    <a:pt x="99" y="147"/>
                  </a:cubicBezTo>
                  <a:cubicBezTo>
                    <a:pt x="99" y="147"/>
                    <a:pt x="99" y="147"/>
                    <a:pt x="100" y="147"/>
                  </a:cubicBezTo>
                  <a:cubicBezTo>
                    <a:pt x="100" y="146"/>
                    <a:pt x="101" y="146"/>
                    <a:pt x="101" y="146"/>
                  </a:cubicBezTo>
                  <a:cubicBezTo>
                    <a:pt x="101" y="146"/>
                    <a:pt x="101" y="146"/>
                    <a:pt x="102" y="146"/>
                  </a:cubicBezTo>
                  <a:cubicBezTo>
                    <a:pt x="102" y="147"/>
                    <a:pt x="105" y="150"/>
                    <a:pt x="105" y="150"/>
                  </a:cubicBezTo>
                  <a:cubicBezTo>
                    <a:pt x="105" y="150"/>
                    <a:pt x="106" y="150"/>
                    <a:pt x="106" y="149"/>
                  </a:cubicBezTo>
                  <a:cubicBezTo>
                    <a:pt x="106" y="149"/>
                    <a:pt x="106" y="148"/>
                    <a:pt x="106" y="148"/>
                  </a:cubicBezTo>
                  <a:cubicBezTo>
                    <a:pt x="106" y="147"/>
                    <a:pt x="106" y="146"/>
                    <a:pt x="106" y="146"/>
                  </a:cubicBezTo>
                  <a:cubicBezTo>
                    <a:pt x="106" y="146"/>
                    <a:pt x="106" y="145"/>
                    <a:pt x="106" y="145"/>
                  </a:cubicBezTo>
                  <a:cubicBezTo>
                    <a:pt x="105" y="145"/>
                    <a:pt x="104" y="145"/>
                    <a:pt x="104" y="145"/>
                  </a:cubicBezTo>
                  <a:cubicBezTo>
                    <a:pt x="105" y="144"/>
                    <a:pt x="105" y="143"/>
                    <a:pt x="105" y="143"/>
                  </a:cubicBezTo>
                  <a:cubicBezTo>
                    <a:pt x="105" y="143"/>
                    <a:pt x="106" y="143"/>
                    <a:pt x="105" y="142"/>
                  </a:cubicBezTo>
                  <a:cubicBezTo>
                    <a:pt x="105" y="142"/>
                    <a:pt x="105" y="141"/>
                    <a:pt x="104" y="141"/>
                  </a:cubicBezTo>
                  <a:cubicBezTo>
                    <a:pt x="104" y="140"/>
                    <a:pt x="103" y="139"/>
                    <a:pt x="103" y="139"/>
                  </a:cubicBezTo>
                  <a:cubicBezTo>
                    <a:pt x="103" y="139"/>
                    <a:pt x="102" y="138"/>
                    <a:pt x="102" y="138"/>
                  </a:cubicBezTo>
                  <a:cubicBezTo>
                    <a:pt x="102" y="138"/>
                    <a:pt x="102" y="138"/>
                    <a:pt x="102" y="137"/>
                  </a:cubicBezTo>
                  <a:cubicBezTo>
                    <a:pt x="103" y="137"/>
                    <a:pt x="107" y="135"/>
                    <a:pt x="109" y="134"/>
                  </a:cubicBezTo>
                  <a:cubicBezTo>
                    <a:pt x="110" y="134"/>
                    <a:pt x="111" y="133"/>
                    <a:pt x="111" y="133"/>
                  </a:cubicBezTo>
                  <a:cubicBezTo>
                    <a:pt x="111" y="133"/>
                    <a:pt x="112" y="133"/>
                    <a:pt x="112" y="132"/>
                  </a:cubicBezTo>
                  <a:cubicBezTo>
                    <a:pt x="112" y="131"/>
                    <a:pt x="112" y="129"/>
                    <a:pt x="114" y="129"/>
                  </a:cubicBezTo>
                  <a:cubicBezTo>
                    <a:pt x="116" y="130"/>
                    <a:pt x="116" y="130"/>
                    <a:pt x="116" y="130"/>
                  </a:cubicBezTo>
                  <a:cubicBezTo>
                    <a:pt x="116" y="130"/>
                    <a:pt x="117" y="130"/>
                    <a:pt x="117" y="129"/>
                  </a:cubicBezTo>
                  <a:cubicBezTo>
                    <a:pt x="116" y="129"/>
                    <a:pt x="117" y="127"/>
                    <a:pt x="117" y="126"/>
                  </a:cubicBezTo>
                  <a:cubicBezTo>
                    <a:pt x="118" y="126"/>
                    <a:pt x="118" y="125"/>
                    <a:pt x="118" y="125"/>
                  </a:cubicBezTo>
                  <a:cubicBezTo>
                    <a:pt x="116" y="124"/>
                    <a:pt x="114" y="122"/>
                    <a:pt x="114" y="122"/>
                  </a:cubicBezTo>
                  <a:cubicBezTo>
                    <a:pt x="113" y="121"/>
                    <a:pt x="113" y="121"/>
                    <a:pt x="112" y="121"/>
                  </a:cubicBezTo>
                  <a:cubicBezTo>
                    <a:pt x="112" y="121"/>
                    <a:pt x="111" y="121"/>
                    <a:pt x="111" y="121"/>
                  </a:cubicBezTo>
                  <a:cubicBezTo>
                    <a:pt x="111" y="121"/>
                    <a:pt x="109" y="119"/>
                    <a:pt x="109" y="118"/>
                  </a:cubicBezTo>
                  <a:cubicBezTo>
                    <a:pt x="108" y="118"/>
                    <a:pt x="105" y="115"/>
                    <a:pt x="104" y="115"/>
                  </a:cubicBezTo>
                  <a:cubicBezTo>
                    <a:pt x="104" y="115"/>
                    <a:pt x="101" y="112"/>
                    <a:pt x="100" y="112"/>
                  </a:cubicBezTo>
                  <a:cubicBezTo>
                    <a:pt x="100" y="112"/>
                    <a:pt x="100" y="111"/>
                    <a:pt x="100" y="111"/>
                  </a:cubicBezTo>
                  <a:cubicBezTo>
                    <a:pt x="99" y="110"/>
                    <a:pt x="97" y="107"/>
                    <a:pt x="97" y="107"/>
                  </a:cubicBezTo>
                  <a:cubicBezTo>
                    <a:pt x="97" y="107"/>
                    <a:pt x="97" y="106"/>
                    <a:pt x="97" y="106"/>
                  </a:cubicBezTo>
                  <a:cubicBezTo>
                    <a:pt x="97" y="106"/>
                    <a:pt x="99" y="104"/>
                    <a:pt x="99" y="103"/>
                  </a:cubicBezTo>
                  <a:cubicBezTo>
                    <a:pt x="98" y="102"/>
                    <a:pt x="96" y="101"/>
                    <a:pt x="95" y="101"/>
                  </a:cubicBezTo>
                  <a:cubicBezTo>
                    <a:pt x="94" y="101"/>
                    <a:pt x="94" y="100"/>
                    <a:pt x="94" y="100"/>
                  </a:cubicBezTo>
                  <a:cubicBezTo>
                    <a:pt x="94" y="100"/>
                    <a:pt x="94" y="99"/>
                    <a:pt x="93" y="97"/>
                  </a:cubicBezTo>
                  <a:cubicBezTo>
                    <a:pt x="92" y="95"/>
                    <a:pt x="93" y="97"/>
                    <a:pt x="94" y="98"/>
                  </a:cubicBezTo>
                  <a:cubicBezTo>
                    <a:pt x="95" y="99"/>
                    <a:pt x="96" y="97"/>
                    <a:pt x="96" y="97"/>
                  </a:cubicBezTo>
                  <a:cubicBezTo>
                    <a:pt x="97" y="96"/>
                    <a:pt x="97" y="95"/>
                    <a:pt x="98" y="95"/>
                  </a:cubicBezTo>
                  <a:cubicBezTo>
                    <a:pt x="98" y="95"/>
                    <a:pt x="100" y="94"/>
                    <a:pt x="100" y="94"/>
                  </a:cubicBezTo>
                  <a:cubicBezTo>
                    <a:pt x="101" y="93"/>
                    <a:pt x="104" y="94"/>
                    <a:pt x="104" y="94"/>
                  </a:cubicBezTo>
                  <a:cubicBezTo>
                    <a:pt x="105" y="94"/>
                    <a:pt x="105" y="93"/>
                    <a:pt x="106" y="93"/>
                  </a:cubicBezTo>
                  <a:cubicBezTo>
                    <a:pt x="106" y="93"/>
                    <a:pt x="109" y="92"/>
                    <a:pt x="109" y="91"/>
                  </a:cubicBezTo>
                  <a:cubicBezTo>
                    <a:pt x="109" y="91"/>
                    <a:pt x="113" y="89"/>
                    <a:pt x="113" y="88"/>
                  </a:cubicBezTo>
                  <a:cubicBezTo>
                    <a:pt x="114" y="88"/>
                    <a:pt x="115" y="88"/>
                    <a:pt x="115" y="88"/>
                  </a:cubicBezTo>
                  <a:cubicBezTo>
                    <a:pt x="116" y="87"/>
                    <a:pt x="118" y="87"/>
                    <a:pt x="119" y="87"/>
                  </a:cubicBezTo>
                  <a:cubicBezTo>
                    <a:pt x="119" y="86"/>
                    <a:pt x="124" y="85"/>
                    <a:pt x="125" y="85"/>
                  </a:cubicBezTo>
                  <a:cubicBezTo>
                    <a:pt x="126" y="85"/>
                    <a:pt x="125" y="84"/>
                    <a:pt x="125" y="84"/>
                  </a:cubicBezTo>
                  <a:cubicBezTo>
                    <a:pt x="125" y="84"/>
                    <a:pt x="125" y="83"/>
                    <a:pt x="125" y="82"/>
                  </a:cubicBezTo>
                  <a:cubicBezTo>
                    <a:pt x="125" y="81"/>
                    <a:pt x="125" y="81"/>
                    <a:pt x="125" y="81"/>
                  </a:cubicBezTo>
                  <a:cubicBezTo>
                    <a:pt x="125" y="81"/>
                    <a:pt x="127" y="82"/>
                    <a:pt x="127" y="82"/>
                  </a:cubicBezTo>
                  <a:cubicBezTo>
                    <a:pt x="128" y="82"/>
                    <a:pt x="128" y="82"/>
                    <a:pt x="129" y="82"/>
                  </a:cubicBezTo>
                  <a:cubicBezTo>
                    <a:pt x="129" y="83"/>
                    <a:pt x="131" y="84"/>
                    <a:pt x="132" y="84"/>
                  </a:cubicBezTo>
                  <a:cubicBezTo>
                    <a:pt x="132" y="85"/>
                    <a:pt x="133" y="85"/>
                    <a:pt x="133" y="85"/>
                  </a:cubicBezTo>
                  <a:cubicBezTo>
                    <a:pt x="133" y="84"/>
                    <a:pt x="134" y="83"/>
                    <a:pt x="134" y="83"/>
                  </a:cubicBezTo>
                  <a:cubicBezTo>
                    <a:pt x="134" y="82"/>
                    <a:pt x="135" y="77"/>
                    <a:pt x="136" y="77"/>
                  </a:cubicBezTo>
                  <a:cubicBezTo>
                    <a:pt x="136" y="76"/>
                    <a:pt x="135" y="75"/>
                    <a:pt x="135" y="75"/>
                  </a:cubicBezTo>
                  <a:cubicBezTo>
                    <a:pt x="135" y="75"/>
                    <a:pt x="134" y="74"/>
                    <a:pt x="134" y="74"/>
                  </a:cubicBezTo>
                  <a:cubicBezTo>
                    <a:pt x="134" y="74"/>
                    <a:pt x="132" y="72"/>
                    <a:pt x="132" y="72"/>
                  </a:cubicBezTo>
                  <a:cubicBezTo>
                    <a:pt x="131" y="72"/>
                    <a:pt x="132" y="71"/>
                    <a:pt x="132" y="71"/>
                  </a:cubicBezTo>
                  <a:cubicBezTo>
                    <a:pt x="132" y="70"/>
                    <a:pt x="131" y="70"/>
                    <a:pt x="131" y="70"/>
                  </a:cubicBezTo>
                  <a:cubicBezTo>
                    <a:pt x="131" y="70"/>
                    <a:pt x="130" y="68"/>
                    <a:pt x="130" y="67"/>
                  </a:cubicBezTo>
                  <a:cubicBezTo>
                    <a:pt x="129" y="66"/>
                    <a:pt x="130" y="65"/>
                    <a:pt x="130" y="65"/>
                  </a:cubicBezTo>
                  <a:cubicBezTo>
                    <a:pt x="130" y="65"/>
                    <a:pt x="131" y="63"/>
                    <a:pt x="131" y="63"/>
                  </a:cubicBezTo>
                  <a:cubicBezTo>
                    <a:pt x="131" y="63"/>
                    <a:pt x="131" y="62"/>
                    <a:pt x="131" y="62"/>
                  </a:cubicBezTo>
                  <a:cubicBezTo>
                    <a:pt x="131" y="62"/>
                    <a:pt x="131" y="59"/>
                    <a:pt x="131" y="58"/>
                  </a:cubicBezTo>
                  <a:cubicBezTo>
                    <a:pt x="131" y="57"/>
                    <a:pt x="130" y="57"/>
                    <a:pt x="130" y="57"/>
                  </a:cubicBezTo>
                  <a:cubicBezTo>
                    <a:pt x="130" y="57"/>
                    <a:pt x="130" y="57"/>
                    <a:pt x="130" y="57"/>
                  </a:cubicBezTo>
                  <a:cubicBezTo>
                    <a:pt x="130" y="57"/>
                    <a:pt x="129" y="56"/>
                    <a:pt x="129" y="55"/>
                  </a:cubicBezTo>
                  <a:cubicBezTo>
                    <a:pt x="128" y="55"/>
                    <a:pt x="129" y="54"/>
                    <a:pt x="129" y="54"/>
                  </a:cubicBezTo>
                  <a:cubicBezTo>
                    <a:pt x="129" y="54"/>
                    <a:pt x="129" y="53"/>
                    <a:pt x="130" y="52"/>
                  </a:cubicBezTo>
                  <a:cubicBezTo>
                    <a:pt x="130" y="51"/>
                    <a:pt x="128" y="50"/>
                    <a:pt x="128" y="49"/>
                  </a:cubicBezTo>
                  <a:cubicBezTo>
                    <a:pt x="127" y="49"/>
                    <a:pt x="127" y="48"/>
                    <a:pt x="127" y="48"/>
                  </a:cubicBezTo>
                  <a:cubicBezTo>
                    <a:pt x="127" y="48"/>
                    <a:pt x="124" y="45"/>
                    <a:pt x="123" y="45"/>
                  </a:cubicBezTo>
                  <a:cubicBezTo>
                    <a:pt x="123" y="44"/>
                    <a:pt x="123" y="44"/>
                    <a:pt x="123" y="43"/>
                  </a:cubicBezTo>
                  <a:cubicBezTo>
                    <a:pt x="123" y="43"/>
                    <a:pt x="124" y="42"/>
                    <a:pt x="124" y="42"/>
                  </a:cubicBezTo>
                  <a:cubicBezTo>
                    <a:pt x="125" y="42"/>
                    <a:pt x="125" y="42"/>
                    <a:pt x="126" y="41"/>
                  </a:cubicBezTo>
                  <a:cubicBezTo>
                    <a:pt x="126" y="41"/>
                    <a:pt x="126" y="40"/>
                    <a:pt x="126" y="40"/>
                  </a:cubicBezTo>
                  <a:cubicBezTo>
                    <a:pt x="126" y="40"/>
                    <a:pt x="127" y="36"/>
                    <a:pt x="127" y="36"/>
                  </a:cubicBezTo>
                  <a:cubicBezTo>
                    <a:pt x="127" y="35"/>
                    <a:pt x="126" y="34"/>
                    <a:pt x="126" y="33"/>
                  </a:cubicBezTo>
                  <a:cubicBezTo>
                    <a:pt x="126" y="33"/>
                    <a:pt x="125" y="30"/>
                    <a:pt x="125" y="28"/>
                  </a:cubicBezTo>
                  <a:cubicBezTo>
                    <a:pt x="124" y="28"/>
                    <a:pt x="124" y="28"/>
                    <a:pt x="124" y="28"/>
                  </a:cubicBezTo>
                  <a:cubicBezTo>
                    <a:pt x="123" y="28"/>
                    <a:pt x="121" y="27"/>
                    <a:pt x="121" y="27"/>
                  </a:cubicBezTo>
                  <a:cubicBezTo>
                    <a:pt x="120" y="26"/>
                    <a:pt x="118" y="26"/>
                    <a:pt x="118" y="25"/>
                  </a:cubicBezTo>
                  <a:cubicBezTo>
                    <a:pt x="118" y="23"/>
                    <a:pt x="117" y="22"/>
                    <a:pt x="117" y="21"/>
                  </a:cubicBezTo>
                  <a:cubicBezTo>
                    <a:pt x="117" y="20"/>
                    <a:pt x="116" y="19"/>
                    <a:pt x="115" y="19"/>
                  </a:cubicBezTo>
                  <a:cubicBezTo>
                    <a:pt x="114" y="19"/>
                    <a:pt x="111" y="20"/>
                    <a:pt x="107" y="15"/>
                  </a:cubicBezTo>
                  <a:cubicBezTo>
                    <a:pt x="107" y="15"/>
                    <a:pt x="107" y="13"/>
                    <a:pt x="105" y="14"/>
                  </a:cubicBezTo>
                  <a:cubicBezTo>
                    <a:pt x="102" y="16"/>
                    <a:pt x="95" y="15"/>
                    <a:pt x="98" y="14"/>
                  </a:cubicBezTo>
                  <a:cubicBezTo>
                    <a:pt x="101" y="14"/>
                    <a:pt x="106" y="13"/>
                    <a:pt x="102" y="13"/>
                  </a:cubicBezTo>
                  <a:cubicBezTo>
                    <a:pt x="99" y="12"/>
                    <a:pt x="98" y="13"/>
                    <a:pt x="96" y="15"/>
                  </a:cubicBezTo>
                  <a:cubicBezTo>
                    <a:pt x="95" y="18"/>
                    <a:pt x="93" y="21"/>
                    <a:pt x="92" y="20"/>
                  </a:cubicBezTo>
                  <a:cubicBezTo>
                    <a:pt x="91" y="19"/>
                    <a:pt x="90" y="19"/>
                    <a:pt x="89" y="19"/>
                  </a:cubicBezTo>
                  <a:cubicBezTo>
                    <a:pt x="88" y="20"/>
                    <a:pt x="81" y="24"/>
                    <a:pt x="78" y="23"/>
                  </a:cubicBezTo>
                  <a:cubicBezTo>
                    <a:pt x="75" y="23"/>
                    <a:pt x="72" y="23"/>
                    <a:pt x="74" y="20"/>
                  </a:cubicBezTo>
                  <a:cubicBezTo>
                    <a:pt x="77" y="18"/>
                    <a:pt x="79" y="14"/>
                    <a:pt x="77" y="14"/>
                  </a:cubicBezTo>
                  <a:cubicBezTo>
                    <a:pt x="74" y="15"/>
                    <a:pt x="74" y="15"/>
                    <a:pt x="73" y="15"/>
                  </a:cubicBezTo>
                  <a:cubicBezTo>
                    <a:pt x="71" y="16"/>
                    <a:pt x="69" y="15"/>
                    <a:pt x="68" y="14"/>
                  </a:cubicBezTo>
                  <a:cubicBezTo>
                    <a:pt x="67" y="14"/>
                    <a:pt x="66" y="13"/>
                    <a:pt x="65" y="14"/>
                  </a:cubicBezTo>
                  <a:cubicBezTo>
                    <a:pt x="64" y="15"/>
                    <a:pt x="64" y="14"/>
                    <a:pt x="64" y="13"/>
                  </a:cubicBezTo>
                  <a:cubicBezTo>
                    <a:pt x="64" y="12"/>
                    <a:pt x="64" y="13"/>
                    <a:pt x="63" y="13"/>
                  </a:cubicBezTo>
                  <a:cubicBezTo>
                    <a:pt x="61" y="13"/>
                    <a:pt x="59" y="13"/>
                    <a:pt x="61" y="12"/>
                  </a:cubicBezTo>
                  <a:cubicBezTo>
                    <a:pt x="62" y="11"/>
                    <a:pt x="62" y="9"/>
                    <a:pt x="61" y="7"/>
                  </a:cubicBezTo>
                  <a:cubicBezTo>
                    <a:pt x="59" y="5"/>
                    <a:pt x="55" y="5"/>
                    <a:pt x="54" y="5"/>
                  </a:cubicBezTo>
                  <a:cubicBezTo>
                    <a:pt x="54" y="5"/>
                    <a:pt x="54" y="5"/>
                    <a:pt x="54" y="5"/>
                  </a:cubicBezTo>
                  <a:cubicBezTo>
                    <a:pt x="53" y="5"/>
                    <a:pt x="52" y="5"/>
                    <a:pt x="52" y="5"/>
                  </a:cubicBezTo>
                  <a:cubicBezTo>
                    <a:pt x="52" y="5"/>
                    <a:pt x="51" y="5"/>
                    <a:pt x="51" y="5"/>
                  </a:cubicBezTo>
                  <a:cubicBezTo>
                    <a:pt x="50" y="5"/>
                    <a:pt x="44" y="4"/>
                    <a:pt x="43" y="4"/>
                  </a:cubicBezTo>
                  <a:cubicBezTo>
                    <a:pt x="43" y="4"/>
                    <a:pt x="42" y="4"/>
                    <a:pt x="42" y="4"/>
                  </a:cubicBezTo>
                  <a:cubicBezTo>
                    <a:pt x="42" y="4"/>
                    <a:pt x="42" y="4"/>
                    <a:pt x="41" y="4"/>
                  </a:cubicBezTo>
                  <a:cubicBezTo>
                    <a:pt x="41" y="4"/>
                    <a:pt x="37" y="5"/>
                    <a:pt x="38" y="3"/>
                  </a:cubicBezTo>
                  <a:cubicBezTo>
                    <a:pt x="38" y="1"/>
                    <a:pt x="38" y="0"/>
                    <a:pt x="37" y="1"/>
                  </a:cubicBezTo>
                  <a:cubicBezTo>
                    <a:pt x="36" y="2"/>
                    <a:pt x="35" y="7"/>
                    <a:pt x="36" y="6"/>
                  </a:cubicBezTo>
                  <a:cubicBezTo>
                    <a:pt x="37" y="4"/>
                    <a:pt x="36" y="5"/>
                    <a:pt x="38" y="5"/>
                  </a:cubicBezTo>
                  <a:cubicBezTo>
                    <a:pt x="39" y="5"/>
                    <a:pt x="40" y="4"/>
                    <a:pt x="40" y="4"/>
                  </a:cubicBezTo>
                  <a:cubicBezTo>
                    <a:pt x="41" y="4"/>
                    <a:pt x="41" y="5"/>
                    <a:pt x="42" y="5"/>
                  </a:cubicBezTo>
                  <a:cubicBezTo>
                    <a:pt x="43" y="6"/>
                    <a:pt x="44" y="7"/>
                    <a:pt x="44" y="9"/>
                  </a:cubicBezTo>
                  <a:cubicBezTo>
                    <a:pt x="45" y="11"/>
                    <a:pt x="48" y="12"/>
                    <a:pt x="46" y="13"/>
                  </a:cubicBezTo>
                  <a:cubicBezTo>
                    <a:pt x="44" y="14"/>
                    <a:pt x="43" y="13"/>
                    <a:pt x="42" y="14"/>
                  </a:cubicBezTo>
                  <a:cubicBezTo>
                    <a:pt x="42" y="14"/>
                    <a:pt x="40" y="14"/>
                    <a:pt x="41" y="15"/>
                  </a:cubicBezTo>
                  <a:cubicBezTo>
                    <a:pt x="41" y="16"/>
                    <a:pt x="42" y="16"/>
                    <a:pt x="43" y="16"/>
                  </a:cubicBezTo>
                  <a:cubicBezTo>
                    <a:pt x="45" y="16"/>
                    <a:pt x="46" y="16"/>
                    <a:pt x="45" y="17"/>
                  </a:cubicBezTo>
                  <a:cubicBezTo>
                    <a:pt x="43" y="18"/>
                    <a:pt x="44" y="19"/>
                    <a:pt x="44" y="19"/>
                  </a:cubicBezTo>
                  <a:cubicBezTo>
                    <a:pt x="45" y="20"/>
                    <a:pt x="45" y="21"/>
                    <a:pt x="44" y="21"/>
                  </a:cubicBezTo>
                  <a:cubicBezTo>
                    <a:pt x="44" y="21"/>
                    <a:pt x="44" y="21"/>
                    <a:pt x="45" y="21"/>
                  </a:cubicBezTo>
                  <a:cubicBezTo>
                    <a:pt x="45" y="22"/>
                    <a:pt x="50" y="24"/>
                    <a:pt x="51" y="26"/>
                  </a:cubicBezTo>
                  <a:cubicBezTo>
                    <a:pt x="51" y="26"/>
                    <a:pt x="52" y="27"/>
                    <a:pt x="50" y="25"/>
                  </a:cubicBezTo>
                  <a:cubicBezTo>
                    <a:pt x="50" y="25"/>
                    <a:pt x="49" y="25"/>
                    <a:pt x="48" y="25"/>
                  </a:cubicBezTo>
                  <a:cubicBezTo>
                    <a:pt x="48" y="25"/>
                    <a:pt x="45" y="25"/>
                    <a:pt x="44" y="25"/>
                  </a:cubicBezTo>
                  <a:cubicBezTo>
                    <a:pt x="42" y="24"/>
                    <a:pt x="40" y="25"/>
                    <a:pt x="40" y="26"/>
                  </a:cubicBezTo>
                  <a:cubicBezTo>
                    <a:pt x="40" y="27"/>
                    <a:pt x="39" y="29"/>
                    <a:pt x="40" y="30"/>
                  </a:cubicBezTo>
                  <a:cubicBezTo>
                    <a:pt x="40" y="31"/>
                    <a:pt x="40" y="33"/>
                    <a:pt x="40" y="33"/>
                  </a:cubicBezTo>
                  <a:cubicBezTo>
                    <a:pt x="40" y="34"/>
                    <a:pt x="39" y="34"/>
                    <a:pt x="39" y="32"/>
                  </a:cubicBezTo>
                  <a:cubicBezTo>
                    <a:pt x="40" y="31"/>
                    <a:pt x="38" y="31"/>
                    <a:pt x="37" y="30"/>
                  </a:cubicBezTo>
                  <a:cubicBezTo>
                    <a:pt x="36" y="30"/>
                    <a:pt x="35" y="30"/>
                    <a:pt x="36" y="31"/>
                  </a:cubicBezTo>
                  <a:cubicBezTo>
                    <a:pt x="36" y="32"/>
                    <a:pt x="37" y="32"/>
                    <a:pt x="36" y="33"/>
                  </a:cubicBezTo>
                  <a:cubicBezTo>
                    <a:pt x="35" y="34"/>
                    <a:pt x="32" y="34"/>
                    <a:pt x="33" y="32"/>
                  </a:cubicBezTo>
                  <a:cubicBezTo>
                    <a:pt x="35" y="31"/>
                    <a:pt x="33" y="30"/>
                    <a:pt x="32" y="29"/>
                  </a:cubicBezTo>
                  <a:cubicBezTo>
                    <a:pt x="30" y="28"/>
                    <a:pt x="28" y="28"/>
                    <a:pt x="26" y="28"/>
                  </a:cubicBezTo>
                  <a:cubicBezTo>
                    <a:pt x="24" y="29"/>
                    <a:pt x="19" y="29"/>
                    <a:pt x="18" y="32"/>
                  </a:cubicBezTo>
                  <a:cubicBezTo>
                    <a:pt x="17" y="34"/>
                    <a:pt x="17" y="36"/>
                    <a:pt x="19" y="36"/>
                  </a:cubicBezTo>
                  <a:cubicBezTo>
                    <a:pt x="22" y="36"/>
                    <a:pt x="20" y="37"/>
                    <a:pt x="20" y="37"/>
                  </a:cubicBezTo>
                  <a:cubicBezTo>
                    <a:pt x="20" y="38"/>
                    <a:pt x="20" y="40"/>
                    <a:pt x="20" y="38"/>
                  </a:cubicBezTo>
                  <a:cubicBezTo>
                    <a:pt x="20" y="38"/>
                    <a:pt x="20" y="38"/>
                    <a:pt x="20" y="37"/>
                  </a:cubicBezTo>
                  <a:cubicBezTo>
                    <a:pt x="20" y="39"/>
                    <a:pt x="20" y="40"/>
                    <a:pt x="20" y="40"/>
                  </a:cubicBezTo>
                  <a:cubicBezTo>
                    <a:pt x="20" y="41"/>
                    <a:pt x="20" y="42"/>
                    <a:pt x="19" y="42"/>
                  </a:cubicBezTo>
                  <a:cubicBezTo>
                    <a:pt x="19" y="42"/>
                    <a:pt x="18" y="45"/>
                    <a:pt x="18" y="45"/>
                  </a:cubicBezTo>
                  <a:cubicBezTo>
                    <a:pt x="18" y="46"/>
                    <a:pt x="18" y="48"/>
                    <a:pt x="17" y="49"/>
                  </a:cubicBezTo>
                  <a:cubicBezTo>
                    <a:pt x="17" y="49"/>
                    <a:pt x="17" y="49"/>
                    <a:pt x="17" y="49"/>
                  </a:cubicBezTo>
                  <a:cubicBezTo>
                    <a:pt x="16" y="49"/>
                    <a:pt x="16" y="50"/>
                    <a:pt x="15" y="50"/>
                  </a:cubicBezTo>
                  <a:cubicBezTo>
                    <a:pt x="15" y="49"/>
                    <a:pt x="14" y="50"/>
                    <a:pt x="13" y="50"/>
                  </a:cubicBezTo>
                  <a:cubicBezTo>
                    <a:pt x="12" y="50"/>
                    <a:pt x="13" y="50"/>
                    <a:pt x="13" y="51"/>
                  </a:cubicBezTo>
                  <a:cubicBezTo>
                    <a:pt x="13" y="51"/>
                    <a:pt x="13" y="51"/>
                    <a:pt x="13" y="52"/>
                  </a:cubicBezTo>
                  <a:cubicBezTo>
                    <a:pt x="12" y="53"/>
                    <a:pt x="13" y="53"/>
                    <a:pt x="13" y="53"/>
                  </a:cubicBezTo>
                  <a:cubicBezTo>
                    <a:pt x="13" y="53"/>
                    <a:pt x="15" y="54"/>
                    <a:pt x="16" y="54"/>
                  </a:cubicBezTo>
                  <a:cubicBezTo>
                    <a:pt x="16" y="54"/>
                    <a:pt x="17" y="54"/>
                    <a:pt x="17" y="55"/>
                  </a:cubicBezTo>
                  <a:cubicBezTo>
                    <a:pt x="18" y="55"/>
                    <a:pt x="17" y="57"/>
                    <a:pt x="17" y="57"/>
                  </a:cubicBezTo>
                  <a:cubicBezTo>
                    <a:pt x="17" y="57"/>
                    <a:pt x="17" y="58"/>
                    <a:pt x="17" y="58"/>
                  </a:cubicBezTo>
                  <a:cubicBezTo>
                    <a:pt x="16" y="58"/>
                    <a:pt x="16" y="59"/>
                    <a:pt x="15" y="59"/>
                  </a:cubicBezTo>
                  <a:cubicBezTo>
                    <a:pt x="15" y="59"/>
                    <a:pt x="14" y="60"/>
                    <a:pt x="13" y="60"/>
                  </a:cubicBezTo>
                  <a:cubicBezTo>
                    <a:pt x="13" y="60"/>
                    <a:pt x="12" y="61"/>
                    <a:pt x="12" y="61"/>
                  </a:cubicBezTo>
                  <a:cubicBezTo>
                    <a:pt x="12" y="62"/>
                    <a:pt x="13" y="62"/>
                    <a:pt x="14" y="62"/>
                  </a:cubicBezTo>
                  <a:cubicBezTo>
                    <a:pt x="14" y="63"/>
                    <a:pt x="14" y="64"/>
                    <a:pt x="13" y="64"/>
                  </a:cubicBezTo>
                  <a:cubicBezTo>
                    <a:pt x="13" y="64"/>
                    <a:pt x="12" y="64"/>
                    <a:pt x="12" y="64"/>
                  </a:cubicBezTo>
                  <a:cubicBezTo>
                    <a:pt x="11" y="64"/>
                    <a:pt x="10" y="65"/>
                    <a:pt x="9" y="65"/>
                  </a:cubicBezTo>
                  <a:cubicBezTo>
                    <a:pt x="9" y="65"/>
                    <a:pt x="8" y="65"/>
                    <a:pt x="7" y="65"/>
                  </a:cubicBezTo>
                  <a:cubicBezTo>
                    <a:pt x="7" y="65"/>
                    <a:pt x="5" y="65"/>
                    <a:pt x="4" y="64"/>
                  </a:cubicBezTo>
                  <a:cubicBezTo>
                    <a:pt x="4" y="64"/>
                    <a:pt x="3" y="65"/>
                    <a:pt x="3" y="65"/>
                  </a:cubicBezTo>
                  <a:cubicBezTo>
                    <a:pt x="3" y="65"/>
                    <a:pt x="2" y="65"/>
                    <a:pt x="2" y="66"/>
                  </a:cubicBezTo>
                  <a:cubicBezTo>
                    <a:pt x="1" y="66"/>
                    <a:pt x="1" y="66"/>
                    <a:pt x="1" y="67"/>
                  </a:cubicBezTo>
                  <a:cubicBezTo>
                    <a:pt x="1" y="67"/>
                    <a:pt x="1" y="68"/>
                    <a:pt x="1" y="68"/>
                  </a:cubicBezTo>
                  <a:cubicBezTo>
                    <a:pt x="1" y="68"/>
                    <a:pt x="4" y="72"/>
                    <a:pt x="5" y="72"/>
                  </a:cubicBezTo>
                  <a:cubicBezTo>
                    <a:pt x="5" y="72"/>
                    <a:pt x="5" y="74"/>
                    <a:pt x="5" y="75"/>
                  </a:cubicBezTo>
                  <a:cubicBezTo>
                    <a:pt x="5" y="75"/>
                    <a:pt x="5" y="75"/>
                    <a:pt x="4" y="76"/>
                  </a:cubicBezTo>
                  <a:cubicBezTo>
                    <a:pt x="4" y="76"/>
                    <a:pt x="3" y="77"/>
                    <a:pt x="3" y="77"/>
                  </a:cubicBezTo>
                  <a:cubicBezTo>
                    <a:pt x="3" y="77"/>
                    <a:pt x="3" y="78"/>
                    <a:pt x="3" y="78"/>
                  </a:cubicBezTo>
                  <a:cubicBezTo>
                    <a:pt x="3" y="79"/>
                    <a:pt x="3" y="79"/>
                    <a:pt x="4" y="79"/>
                  </a:cubicBezTo>
                  <a:cubicBezTo>
                    <a:pt x="5" y="79"/>
                    <a:pt x="3" y="79"/>
                    <a:pt x="3" y="80"/>
                  </a:cubicBezTo>
                  <a:cubicBezTo>
                    <a:pt x="3" y="80"/>
                    <a:pt x="2" y="80"/>
                    <a:pt x="2" y="80"/>
                  </a:cubicBezTo>
                  <a:cubicBezTo>
                    <a:pt x="1" y="80"/>
                    <a:pt x="0" y="81"/>
                    <a:pt x="0" y="81"/>
                  </a:cubicBezTo>
                  <a:cubicBezTo>
                    <a:pt x="0" y="81"/>
                    <a:pt x="0" y="82"/>
                    <a:pt x="0" y="82"/>
                  </a:cubicBezTo>
                  <a:cubicBezTo>
                    <a:pt x="0" y="83"/>
                    <a:pt x="1" y="83"/>
                    <a:pt x="1" y="83"/>
                  </a:cubicBezTo>
                  <a:cubicBezTo>
                    <a:pt x="1" y="83"/>
                    <a:pt x="1" y="83"/>
                    <a:pt x="1" y="83"/>
                  </a:cubicBezTo>
                  <a:cubicBezTo>
                    <a:pt x="2" y="83"/>
                    <a:pt x="2" y="83"/>
                    <a:pt x="2" y="84"/>
                  </a:cubicBezTo>
                  <a:cubicBezTo>
                    <a:pt x="3" y="84"/>
                    <a:pt x="3" y="84"/>
                    <a:pt x="3" y="84"/>
                  </a:cubicBezTo>
                  <a:cubicBezTo>
                    <a:pt x="3" y="84"/>
                    <a:pt x="2" y="85"/>
                    <a:pt x="2" y="85"/>
                  </a:cubicBezTo>
                  <a:cubicBezTo>
                    <a:pt x="2" y="85"/>
                    <a:pt x="2" y="85"/>
                    <a:pt x="2" y="86"/>
                  </a:cubicBezTo>
                  <a:cubicBezTo>
                    <a:pt x="1" y="86"/>
                    <a:pt x="2" y="87"/>
                    <a:pt x="2" y="87"/>
                  </a:cubicBezTo>
                  <a:cubicBezTo>
                    <a:pt x="2" y="87"/>
                    <a:pt x="2" y="87"/>
                    <a:pt x="2" y="87"/>
                  </a:cubicBezTo>
                  <a:cubicBezTo>
                    <a:pt x="2" y="87"/>
                    <a:pt x="5" y="91"/>
                    <a:pt x="6" y="91"/>
                  </a:cubicBezTo>
                  <a:cubicBezTo>
                    <a:pt x="6" y="92"/>
                    <a:pt x="7" y="94"/>
                    <a:pt x="7" y="95"/>
                  </a:cubicBezTo>
                  <a:cubicBezTo>
                    <a:pt x="8" y="95"/>
                    <a:pt x="7" y="95"/>
                    <a:pt x="7" y="96"/>
                  </a:cubicBezTo>
                  <a:cubicBezTo>
                    <a:pt x="7" y="96"/>
                    <a:pt x="5" y="98"/>
                    <a:pt x="4" y="99"/>
                  </a:cubicBezTo>
                  <a:cubicBezTo>
                    <a:pt x="4" y="99"/>
                    <a:pt x="4" y="99"/>
                    <a:pt x="4" y="99"/>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59" name="Freeform 958">
              <a:extLst>
                <a:ext uri="{FF2B5EF4-FFF2-40B4-BE49-F238E27FC236}">
                  <a16:creationId xmlns="" xmlns:a16="http://schemas.microsoft.com/office/drawing/2014/main" id="{5FEE374F-BD10-449A-9A82-57DFFE7323F2}"/>
                </a:ext>
              </a:extLst>
            </p:cNvPr>
            <p:cNvSpPr>
              <a:spLocks/>
            </p:cNvSpPr>
            <p:nvPr/>
          </p:nvSpPr>
          <p:spPr bwMode="auto">
            <a:xfrm>
              <a:off x="3163871" y="2315895"/>
              <a:ext cx="6666" cy="3333"/>
            </a:xfrm>
            <a:custGeom>
              <a:avLst/>
              <a:gdLst>
                <a:gd name="T0" fmla="*/ 6 w 6"/>
                <a:gd name="T1" fmla="*/ 1 h 3"/>
                <a:gd name="T2" fmla="*/ 6 w 6"/>
                <a:gd name="T3" fmla="*/ 1 h 3"/>
                <a:gd name="T4" fmla="*/ 3 w 6"/>
                <a:gd name="T5" fmla="*/ 0 h 3"/>
                <a:gd name="T6" fmla="*/ 2 w 6"/>
                <a:gd name="T7" fmla="*/ 3 h 3"/>
                <a:gd name="T8" fmla="*/ 5 w 6"/>
                <a:gd name="T9" fmla="*/ 3 h 3"/>
                <a:gd name="T10" fmla="*/ 6 w 6"/>
                <a:gd name="T11" fmla="*/ 3 h 3"/>
                <a:gd name="T12" fmla="*/ 6 w 6"/>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1"/>
                  </a:moveTo>
                  <a:cubicBezTo>
                    <a:pt x="6" y="1"/>
                    <a:pt x="6" y="1"/>
                    <a:pt x="6" y="1"/>
                  </a:cubicBezTo>
                  <a:cubicBezTo>
                    <a:pt x="5" y="1"/>
                    <a:pt x="3" y="0"/>
                    <a:pt x="3" y="0"/>
                  </a:cubicBezTo>
                  <a:cubicBezTo>
                    <a:pt x="2" y="0"/>
                    <a:pt x="0" y="2"/>
                    <a:pt x="2" y="3"/>
                  </a:cubicBezTo>
                  <a:cubicBezTo>
                    <a:pt x="4" y="3"/>
                    <a:pt x="4" y="3"/>
                    <a:pt x="5" y="3"/>
                  </a:cubicBezTo>
                  <a:cubicBezTo>
                    <a:pt x="5" y="3"/>
                    <a:pt x="6" y="3"/>
                    <a:pt x="6" y="3"/>
                  </a:cubicBezTo>
                  <a:cubicBezTo>
                    <a:pt x="6" y="2"/>
                    <a:pt x="6" y="2"/>
                    <a:pt x="6"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0" name="Freeform 959">
              <a:extLst>
                <a:ext uri="{FF2B5EF4-FFF2-40B4-BE49-F238E27FC236}">
                  <a16:creationId xmlns="" xmlns:a16="http://schemas.microsoft.com/office/drawing/2014/main" id="{D327249D-FBBF-4548-9055-595C5B1D3AAB}"/>
                </a:ext>
              </a:extLst>
            </p:cNvPr>
            <p:cNvSpPr>
              <a:spLocks/>
            </p:cNvSpPr>
            <p:nvPr/>
          </p:nvSpPr>
          <p:spPr bwMode="auto">
            <a:xfrm>
              <a:off x="3268306" y="1929262"/>
              <a:ext cx="168874" cy="255533"/>
            </a:xfrm>
            <a:custGeom>
              <a:avLst/>
              <a:gdLst>
                <a:gd name="T0" fmla="*/ 157 w 162"/>
                <a:gd name="T1" fmla="*/ 173 h 247"/>
                <a:gd name="T2" fmla="*/ 144 w 162"/>
                <a:gd name="T3" fmla="*/ 157 h 247"/>
                <a:gd name="T4" fmla="*/ 142 w 162"/>
                <a:gd name="T5" fmla="*/ 146 h 247"/>
                <a:gd name="T6" fmla="*/ 142 w 162"/>
                <a:gd name="T7" fmla="*/ 139 h 247"/>
                <a:gd name="T8" fmla="*/ 136 w 162"/>
                <a:gd name="T9" fmla="*/ 128 h 247"/>
                <a:gd name="T10" fmla="*/ 135 w 162"/>
                <a:gd name="T11" fmla="*/ 116 h 247"/>
                <a:gd name="T12" fmla="*/ 141 w 162"/>
                <a:gd name="T13" fmla="*/ 113 h 247"/>
                <a:gd name="T14" fmla="*/ 126 w 162"/>
                <a:gd name="T15" fmla="*/ 84 h 247"/>
                <a:gd name="T16" fmla="*/ 139 w 162"/>
                <a:gd name="T17" fmla="*/ 64 h 247"/>
                <a:gd name="T18" fmla="*/ 129 w 162"/>
                <a:gd name="T19" fmla="*/ 53 h 247"/>
                <a:gd name="T20" fmla="*/ 118 w 162"/>
                <a:gd name="T21" fmla="*/ 45 h 247"/>
                <a:gd name="T22" fmla="*/ 117 w 162"/>
                <a:gd name="T23" fmla="*/ 33 h 247"/>
                <a:gd name="T24" fmla="*/ 125 w 162"/>
                <a:gd name="T25" fmla="*/ 29 h 247"/>
                <a:gd name="T26" fmla="*/ 123 w 162"/>
                <a:gd name="T27" fmla="*/ 10 h 247"/>
                <a:gd name="T28" fmla="*/ 94 w 162"/>
                <a:gd name="T29" fmla="*/ 5 h 247"/>
                <a:gd name="T30" fmla="*/ 77 w 162"/>
                <a:gd name="T31" fmla="*/ 27 h 247"/>
                <a:gd name="T32" fmla="*/ 65 w 162"/>
                <a:gd name="T33" fmla="*/ 40 h 247"/>
                <a:gd name="T34" fmla="*/ 49 w 162"/>
                <a:gd name="T35" fmla="*/ 34 h 247"/>
                <a:gd name="T36" fmla="*/ 28 w 162"/>
                <a:gd name="T37" fmla="*/ 37 h 247"/>
                <a:gd name="T38" fmla="*/ 13 w 162"/>
                <a:gd name="T39" fmla="*/ 23 h 247"/>
                <a:gd name="T40" fmla="*/ 7 w 162"/>
                <a:gd name="T41" fmla="*/ 25 h 247"/>
                <a:gd name="T42" fmla="*/ 39 w 162"/>
                <a:gd name="T43" fmla="*/ 51 h 247"/>
                <a:gd name="T44" fmla="*/ 43 w 162"/>
                <a:gd name="T45" fmla="*/ 61 h 247"/>
                <a:gd name="T46" fmla="*/ 45 w 162"/>
                <a:gd name="T47" fmla="*/ 70 h 247"/>
                <a:gd name="T48" fmla="*/ 50 w 162"/>
                <a:gd name="T49" fmla="*/ 85 h 247"/>
                <a:gd name="T50" fmla="*/ 46 w 162"/>
                <a:gd name="T51" fmla="*/ 95 h 247"/>
                <a:gd name="T52" fmla="*/ 52 w 162"/>
                <a:gd name="T53" fmla="*/ 111 h 247"/>
                <a:gd name="T54" fmla="*/ 65 w 162"/>
                <a:gd name="T55" fmla="*/ 116 h 247"/>
                <a:gd name="T56" fmla="*/ 70 w 162"/>
                <a:gd name="T57" fmla="*/ 128 h 247"/>
                <a:gd name="T58" fmla="*/ 69 w 162"/>
                <a:gd name="T59" fmla="*/ 134 h 247"/>
                <a:gd name="T60" fmla="*/ 60 w 162"/>
                <a:gd name="T61" fmla="*/ 135 h 247"/>
                <a:gd name="T62" fmla="*/ 46 w 162"/>
                <a:gd name="T63" fmla="*/ 151 h 247"/>
                <a:gd name="T64" fmla="*/ 41 w 162"/>
                <a:gd name="T65" fmla="*/ 156 h 247"/>
                <a:gd name="T66" fmla="*/ 25 w 162"/>
                <a:gd name="T67" fmla="*/ 167 h 247"/>
                <a:gd name="T68" fmla="*/ 21 w 162"/>
                <a:gd name="T69" fmla="*/ 173 h 247"/>
                <a:gd name="T70" fmla="*/ 16 w 162"/>
                <a:gd name="T71" fmla="*/ 177 h 247"/>
                <a:gd name="T72" fmla="*/ 12 w 162"/>
                <a:gd name="T73" fmla="*/ 194 h 247"/>
                <a:gd name="T74" fmla="*/ 15 w 162"/>
                <a:gd name="T75" fmla="*/ 211 h 247"/>
                <a:gd name="T76" fmla="*/ 13 w 162"/>
                <a:gd name="T77" fmla="*/ 220 h 247"/>
                <a:gd name="T78" fmla="*/ 15 w 162"/>
                <a:gd name="T79" fmla="*/ 234 h 247"/>
                <a:gd name="T80" fmla="*/ 21 w 162"/>
                <a:gd name="T81" fmla="*/ 234 h 247"/>
                <a:gd name="T82" fmla="*/ 31 w 162"/>
                <a:gd name="T83" fmla="*/ 240 h 247"/>
                <a:gd name="T84" fmla="*/ 28 w 162"/>
                <a:gd name="T85" fmla="*/ 242 h 247"/>
                <a:gd name="T86" fmla="*/ 28 w 162"/>
                <a:gd name="T87" fmla="*/ 245 h 247"/>
                <a:gd name="T88" fmla="*/ 38 w 162"/>
                <a:gd name="T89" fmla="*/ 244 h 247"/>
                <a:gd name="T90" fmla="*/ 41 w 162"/>
                <a:gd name="T91" fmla="*/ 247 h 247"/>
                <a:gd name="T92" fmla="*/ 56 w 162"/>
                <a:gd name="T93" fmla="*/ 245 h 247"/>
                <a:gd name="T94" fmla="*/ 71 w 162"/>
                <a:gd name="T95" fmla="*/ 241 h 247"/>
                <a:gd name="T96" fmla="*/ 79 w 162"/>
                <a:gd name="T97" fmla="*/ 239 h 247"/>
                <a:gd name="T98" fmla="*/ 82 w 162"/>
                <a:gd name="T99" fmla="*/ 236 h 247"/>
                <a:gd name="T100" fmla="*/ 106 w 162"/>
                <a:gd name="T101" fmla="*/ 234 h 247"/>
                <a:gd name="T102" fmla="*/ 113 w 162"/>
                <a:gd name="T103" fmla="*/ 228 h 247"/>
                <a:gd name="T104" fmla="*/ 133 w 162"/>
                <a:gd name="T105" fmla="*/ 212 h 247"/>
                <a:gd name="T106" fmla="*/ 148 w 162"/>
                <a:gd name="T107" fmla="*/ 198 h 247"/>
                <a:gd name="T108" fmla="*/ 161 w 162"/>
                <a:gd name="T109" fmla="*/ 17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7">
                  <a:moveTo>
                    <a:pt x="161" y="177"/>
                  </a:moveTo>
                  <a:cubicBezTo>
                    <a:pt x="160" y="177"/>
                    <a:pt x="159" y="174"/>
                    <a:pt x="159" y="174"/>
                  </a:cubicBezTo>
                  <a:cubicBezTo>
                    <a:pt x="158" y="173"/>
                    <a:pt x="157" y="173"/>
                    <a:pt x="157" y="173"/>
                  </a:cubicBezTo>
                  <a:cubicBezTo>
                    <a:pt x="157" y="173"/>
                    <a:pt x="141" y="162"/>
                    <a:pt x="140" y="161"/>
                  </a:cubicBezTo>
                  <a:cubicBezTo>
                    <a:pt x="140" y="160"/>
                    <a:pt x="139" y="160"/>
                    <a:pt x="140" y="160"/>
                  </a:cubicBezTo>
                  <a:cubicBezTo>
                    <a:pt x="141" y="159"/>
                    <a:pt x="143" y="158"/>
                    <a:pt x="144" y="157"/>
                  </a:cubicBezTo>
                  <a:cubicBezTo>
                    <a:pt x="144" y="157"/>
                    <a:pt x="145" y="155"/>
                    <a:pt x="147" y="155"/>
                  </a:cubicBezTo>
                  <a:cubicBezTo>
                    <a:pt x="148" y="154"/>
                    <a:pt x="148" y="153"/>
                    <a:pt x="148" y="150"/>
                  </a:cubicBezTo>
                  <a:cubicBezTo>
                    <a:pt x="147" y="147"/>
                    <a:pt x="143" y="146"/>
                    <a:pt x="142" y="146"/>
                  </a:cubicBezTo>
                  <a:cubicBezTo>
                    <a:pt x="141" y="146"/>
                    <a:pt x="140" y="141"/>
                    <a:pt x="139" y="141"/>
                  </a:cubicBezTo>
                  <a:cubicBezTo>
                    <a:pt x="139" y="140"/>
                    <a:pt x="139" y="140"/>
                    <a:pt x="139" y="140"/>
                  </a:cubicBezTo>
                  <a:cubicBezTo>
                    <a:pt x="140" y="140"/>
                    <a:pt x="140" y="140"/>
                    <a:pt x="142" y="139"/>
                  </a:cubicBezTo>
                  <a:cubicBezTo>
                    <a:pt x="143" y="139"/>
                    <a:pt x="140" y="136"/>
                    <a:pt x="139" y="135"/>
                  </a:cubicBezTo>
                  <a:cubicBezTo>
                    <a:pt x="137" y="134"/>
                    <a:pt x="135" y="135"/>
                    <a:pt x="134" y="133"/>
                  </a:cubicBezTo>
                  <a:cubicBezTo>
                    <a:pt x="133" y="131"/>
                    <a:pt x="133" y="129"/>
                    <a:pt x="136" y="128"/>
                  </a:cubicBezTo>
                  <a:cubicBezTo>
                    <a:pt x="138" y="128"/>
                    <a:pt x="136" y="126"/>
                    <a:pt x="134" y="125"/>
                  </a:cubicBezTo>
                  <a:cubicBezTo>
                    <a:pt x="132" y="124"/>
                    <a:pt x="134" y="121"/>
                    <a:pt x="135" y="120"/>
                  </a:cubicBezTo>
                  <a:cubicBezTo>
                    <a:pt x="135" y="119"/>
                    <a:pt x="136" y="117"/>
                    <a:pt x="135" y="116"/>
                  </a:cubicBezTo>
                  <a:cubicBezTo>
                    <a:pt x="135" y="115"/>
                    <a:pt x="135" y="115"/>
                    <a:pt x="136" y="115"/>
                  </a:cubicBezTo>
                  <a:cubicBezTo>
                    <a:pt x="137" y="114"/>
                    <a:pt x="139" y="114"/>
                    <a:pt x="140" y="114"/>
                  </a:cubicBezTo>
                  <a:cubicBezTo>
                    <a:pt x="141" y="114"/>
                    <a:pt x="141" y="113"/>
                    <a:pt x="141" y="113"/>
                  </a:cubicBezTo>
                  <a:cubicBezTo>
                    <a:pt x="141" y="113"/>
                    <a:pt x="135" y="99"/>
                    <a:pt x="134" y="98"/>
                  </a:cubicBezTo>
                  <a:cubicBezTo>
                    <a:pt x="133" y="96"/>
                    <a:pt x="131" y="92"/>
                    <a:pt x="130" y="90"/>
                  </a:cubicBezTo>
                  <a:cubicBezTo>
                    <a:pt x="129" y="89"/>
                    <a:pt x="127" y="87"/>
                    <a:pt x="126" y="84"/>
                  </a:cubicBezTo>
                  <a:cubicBezTo>
                    <a:pt x="125" y="82"/>
                    <a:pt x="128" y="78"/>
                    <a:pt x="130" y="77"/>
                  </a:cubicBezTo>
                  <a:cubicBezTo>
                    <a:pt x="131" y="75"/>
                    <a:pt x="138" y="65"/>
                    <a:pt x="139" y="65"/>
                  </a:cubicBezTo>
                  <a:cubicBezTo>
                    <a:pt x="139" y="64"/>
                    <a:pt x="139" y="64"/>
                    <a:pt x="139" y="64"/>
                  </a:cubicBezTo>
                  <a:cubicBezTo>
                    <a:pt x="139" y="64"/>
                    <a:pt x="136" y="62"/>
                    <a:pt x="135" y="61"/>
                  </a:cubicBezTo>
                  <a:cubicBezTo>
                    <a:pt x="134" y="60"/>
                    <a:pt x="131" y="55"/>
                    <a:pt x="130" y="55"/>
                  </a:cubicBezTo>
                  <a:cubicBezTo>
                    <a:pt x="130" y="54"/>
                    <a:pt x="129" y="53"/>
                    <a:pt x="129" y="53"/>
                  </a:cubicBezTo>
                  <a:cubicBezTo>
                    <a:pt x="128" y="53"/>
                    <a:pt x="122" y="52"/>
                    <a:pt x="121" y="51"/>
                  </a:cubicBezTo>
                  <a:cubicBezTo>
                    <a:pt x="121" y="51"/>
                    <a:pt x="120" y="50"/>
                    <a:pt x="120" y="50"/>
                  </a:cubicBezTo>
                  <a:cubicBezTo>
                    <a:pt x="120" y="49"/>
                    <a:pt x="118" y="46"/>
                    <a:pt x="118" y="45"/>
                  </a:cubicBezTo>
                  <a:cubicBezTo>
                    <a:pt x="118" y="44"/>
                    <a:pt x="117" y="44"/>
                    <a:pt x="117" y="43"/>
                  </a:cubicBezTo>
                  <a:cubicBezTo>
                    <a:pt x="118" y="41"/>
                    <a:pt x="120" y="35"/>
                    <a:pt x="120" y="34"/>
                  </a:cubicBezTo>
                  <a:cubicBezTo>
                    <a:pt x="120" y="33"/>
                    <a:pt x="119" y="34"/>
                    <a:pt x="117" y="33"/>
                  </a:cubicBezTo>
                  <a:cubicBezTo>
                    <a:pt x="116" y="33"/>
                    <a:pt x="116" y="33"/>
                    <a:pt x="117" y="32"/>
                  </a:cubicBezTo>
                  <a:cubicBezTo>
                    <a:pt x="118" y="32"/>
                    <a:pt x="123" y="30"/>
                    <a:pt x="124" y="30"/>
                  </a:cubicBezTo>
                  <a:cubicBezTo>
                    <a:pt x="124" y="30"/>
                    <a:pt x="124" y="30"/>
                    <a:pt x="125" y="29"/>
                  </a:cubicBezTo>
                  <a:cubicBezTo>
                    <a:pt x="124" y="28"/>
                    <a:pt x="124" y="26"/>
                    <a:pt x="123" y="25"/>
                  </a:cubicBezTo>
                  <a:cubicBezTo>
                    <a:pt x="123" y="24"/>
                    <a:pt x="127" y="20"/>
                    <a:pt x="127" y="20"/>
                  </a:cubicBezTo>
                  <a:cubicBezTo>
                    <a:pt x="131" y="15"/>
                    <a:pt x="125" y="11"/>
                    <a:pt x="123" y="10"/>
                  </a:cubicBezTo>
                  <a:cubicBezTo>
                    <a:pt x="120" y="10"/>
                    <a:pt x="116" y="8"/>
                    <a:pt x="111" y="4"/>
                  </a:cubicBezTo>
                  <a:cubicBezTo>
                    <a:pt x="107" y="0"/>
                    <a:pt x="103" y="2"/>
                    <a:pt x="102" y="3"/>
                  </a:cubicBezTo>
                  <a:cubicBezTo>
                    <a:pt x="101" y="3"/>
                    <a:pt x="98" y="5"/>
                    <a:pt x="94" y="5"/>
                  </a:cubicBezTo>
                  <a:cubicBezTo>
                    <a:pt x="90" y="5"/>
                    <a:pt x="86" y="7"/>
                    <a:pt x="86" y="8"/>
                  </a:cubicBezTo>
                  <a:cubicBezTo>
                    <a:pt x="85" y="8"/>
                    <a:pt x="83" y="9"/>
                    <a:pt x="83" y="9"/>
                  </a:cubicBezTo>
                  <a:cubicBezTo>
                    <a:pt x="78" y="14"/>
                    <a:pt x="77" y="22"/>
                    <a:pt x="77" y="27"/>
                  </a:cubicBezTo>
                  <a:cubicBezTo>
                    <a:pt x="76" y="32"/>
                    <a:pt x="73" y="32"/>
                    <a:pt x="73" y="32"/>
                  </a:cubicBezTo>
                  <a:cubicBezTo>
                    <a:pt x="72" y="32"/>
                    <a:pt x="71" y="33"/>
                    <a:pt x="71" y="33"/>
                  </a:cubicBezTo>
                  <a:cubicBezTo>
                    <a:pt x="71" y="33"/>
                    <a:pt x="66" y="39"/>
                    <a:pt x="65" y="40"/>
                  </a:cubicBezTo>
                  <a:cubicBezTo>
                    <a:pt x="64" y="41"/>
                    <a:pt x="63" y="40"/>
                    <a:pt x="63" y="40"/>
                  </a:cubicBezTo>
                  <a:cubicBezTo>
                    <a:pt x="63" y="40"/>
                    <a:pt x="54" y="36"/>
                    <a:pt x="53" y="36"/>
                  </a:cubicBezTo>
                  <a:cubicBezTo>
                    <a:pt x="52" y="35"/>
                    <a:pt x="49" y="35"/>
                    <a:pt x="49" y="34"/>
                  </a:cubicBezTo>
                  <a:cubicBezTo>
                    <a:pt x="48" y="34"/>
                    <a:pt x="47" y="35"/>
                    <a:pt x="47" y="36"/>
                  </a:cubicBezTo>
                  <a:cubicBezTo>
                    <a:pt x="47" y="37"/>
                    <a:pt x="46" y="37"/>
                    <a:pt x="46" y="37"/>
                  </a:cubicBezTo>
                  <a:cubicBezTo>
                    <a:pt x="46" y="37"/>
                    <a:pt x="30" y="37"/>
                    <a:pt x="28" y="37"/>
                  </a:cubicBezTo>
                  <a:cubicBezTo>
                    <a:pt x="27" y="37"/>
                    <a:pt x="26" y="36"/>
                    <a:pt x="26" y="35"/>
                  </a:cubicBezTo>
                  <a:cubicBezTo>
                    <a:pt x="26" y="34"/>
                    <a:pt x="23" y="31"/>
                    <a:pt x="22" y="29"/>
                  </a:cubicBezTo>
                  <a:cubicBezTo>
                    <a:pt x="20" y="28"/>
                    <a:pt x="13" y="23"/>
                    <a:pt x="13" y="23"/>
                  </a:cubicBezTo>
                  <a:cubicBezTo>
                    <a:pt x="12" y="23"/>
                    <a:pt x="11" y="22"/>
                    <a:pt x="11" y="22"/>
                  </a:cubicBezTo>
                  <a:cubicBezTo>
                    <a:pt x="11" y="22"/>
                    <a:pt x="9" y="22"/>
                    <a:pt x="8" y="23"/>
                  </a:cubicBezTo>
                  <a:cubicBezTo>
                    <a:pt x="7" y="23"/>
                    <a:pt x="7" y="25"/>
                    <a:pt x="7" y="25"/>
                  </a:cubicBezTo>
                  <a:cubicBezTo>
                    <a:pt x="7" y="28"/>
                    <a:pt x="4" y="28"/>
                    <a:pt x="4" y="28"/>
                  </a:cubicBezTo>
                  <a:cubicBezTo>
                    <a:pt x="4" y="28"/>
                    <a:pt x="2" y="29"/>
                    <a:pt x="0" y="29"/>
                  </a:cubicBezTo>
                  <a:cubicBezTo>
                    <a:pt x="39" y="51"/>
                    <a:pt x="39" y="51"/>
                    <a:pt x="39" y="51"/>
                  </a:cubicBezTo>
                  <a:cubicBezTo>
                    <a:pt x="39" y="51"/>
                    <a:pt x="40" y="52"/>
                    <a:pt x="41" y="53"/>
                  </a:cubicBezTo>
                  <a:cubicBezTo>
                    <a:pt x="42" y="54"/>
                    <a:pt x="46" y="57"/>
                    <a:pt x="45" y="58"/>
                  </a:cubicBezTo>
                  <a:cubicBezTo>
                    <a:pt x="44" y="59"/>
                    <a:pt x="43" y="59"/>
                    <a:pt x="43" y="61"/>
                  </a:cubicBezTo>
                  <a:cubicBezTo>
                    <a:pt x="43" y="62"/>
                    <a:pt x="44" y="66"/>
                    <a:pt x="43" y="68"/>
                  </a:cubicBezTo>
                  <a:cubicBezTo>
                    <a:pt x="41" y="70"/>
                    <a:pt x="42" y="70"/>
                    <a:pt x="43" y="70"/>
                  </a:cubicBezTo>
                  <a:cubicBezTo>
                    <a:pt x="44" y="69"/>
                    <a:pt x="45" y="69"/>
                    <a:pt x="45" y="70"/>
                  </a:cubicBezTo>
                  <a:cubicBezTo>
                    <a:pt x="46" y="71"/>
                    <a:pt x="48" y="72"/>
                    <a:pt x="47" y="74"/>
                  </a:cubicBezTo>
                  <a:cubicBezTo>
                    <a:pt x="45" y="75"/>
                    <a:pt x="44" y="77"/>
                    <a:pt x="45" y="78"/>
                  </a:cubicBezTo>
                  <a:cubicBezTo>
                    <a:pt x="46" y="79"/>
                    <a:pt x="50" y="85"/>
                    <a:pt x="50" y="85"/>
                  </a:cubicBezTo>
                  <a:cubicBezTo>
                    <a:pt x="50" y="85"/>
                    <a:pt x="50" y="86"/>
                    <a:pt x="50" y="86"/>
                  </a:cubicBezTo>
                  <a:cubicBezTo>
                    <a:pt x="49" y="87"/>
                    <a:pt x="48" y="90"/>
                    <a:pt x="48" y="91"/>
                  </a:cubicBezTo>
                  <a:cubicBezTo>
                    <a:pt x="48" y="92"/>
                    <a:pt x="47" y="95"/>
                    <a:pt x="46" y="95"/>
                  </a:cubicBezTo>
                  <a:cubicBezTo>
                    <a:pt x="46" y="96"/>
                    <a:pt x="44" y="100"/>
                    <a:pt x="48" y="102"/>
                  </a:cubicBezTo>
                  <a:cubicBezTo>
                    <a:pt x="48" y="102"/>
                    <a:pt x="49" y="102"/>
                    <a:pt x="49" y="103"/>
                  </a:cubicBezTo>
                  <a:cubicBezTo>
                    <a:pt x="49" y="103"/>
                    <a:pt x="52" y="109"/>
                    <a:pt x="52" y="111"/>
                  </a:cubicBezTo>
                  <a:cubicBezTo>
                    <a:pt x="53" y="111"/>
                    <a:pt x="53" y="111"/>
                    <a:pt x="53" y="111"/>
                  </a:cubicBezTo>
                  <a:cubicBezTo>
                    <a:pt x="56" y="111"/>
                    <a:pt x="58" y="112"/>
                    <a:pt x="59" y="113"/>
                  </a:cubicBezTo>
                  <a:cubicBezTo>
                    <a:pt x="60" y="114"/>
                    <a:pt x="64" y="115"/>
                    <a:pt x="65" y="116"/>
                  </a:cubicBezTo>
                  <a:cubicBezTo>
                    <a:pt x="66" y="116"/>
                    <a:pt x="70" y="116"/>
                    <a:pt x="70" y="119"/>
                  </a:cubicBezTo>
                  <a:cubicBezTo>
                    <a:pt x="69" y="122"/>
                    <a:pt x="70" y="124"/>
                    <a:pt x="69" y="125"/>
                  </a:cubicBezTo>
                  <a:cubicBezTo>
                    <a:pt x="68" y="126"/>
                    <a:pt x="69" y="128"/>
                    <a:pt x="70" y="128"/>
                  </a:cubicBezTo>
                  <a:cubicBezTo>
                    <a:pt x="72" y="128"/>
                    <a:pt x="73" y="132"/>
                    <a:pt x="72" y="131"/>
                  </a:cubicBezTo>
                  <a:cubicBezTo>
                    <a:pt x="70" y="130"/>
                    <a:pt x="69" y="131"/>
                    <a:pt x="70" y="132"/>
                  </a:cubicBezTo>
                  <a:cubicBezTo>
                    <a:pt x="71" y="133"/>
                    <a:pt x="70" y="134"/>
                    <a:pt x="69" y="134"/>
                  </a:cubicBezTo>
                  <a:cubicBezTo>
                    <a:pt x="69" y="134"/>
                    <a:pt x="67" y="133"/>
                    <a:pt x="67" y="133"/>
                  </a:cubicBezTo>
                  <a:cubicBezTo>
                    <a:pt x="66" y="133"/>
                    <a:pt x="65" y="133"/>
                    <a:pt x="64" y="133"/>
                  </a:cubicBezTo>
                  <a:cubicBezTo>
                    <a:pt x="63" y="134"/>
                    <a:pt x="61" y="135"/>
                    <a:pt x="60" y="135"/>
                  </a:cubicBezTo>
                  <a:cubicBezTo>
                    <a:pt x="60" y="135"/>
                    <a:pt x="58" y="136"/>
                    <a:pt x="57" y="138"/>
                  </a:cubicBezTo>
                  <a:cubicBezTo>
                    <a:pt x="56" y="141"/>
                    <a:pt x="54" y="143"/>
                    <a:pt x="53" y="144"/>
                  </a:cubicBezTo>
                  <a:cubicBezTo>
                    <a:pt x="52" y="145"/>
                    <a:pt x="47" y="149"/>
                    <a:pt x="46" y="151"/>
                  </a:cubicBezTo>
                  <a:cubicBezTo>
                    <a:pt x="46" y="152"/>
                    <a:pt x="45" y="153"/>
                    <a:pt x="44" y="153"/>
                  </a:cubicBezTo>
                  <a:cubicBezTo>
                    <a:pt x="43" y="153"/>
                    <a:pt x="42" y="152"/>
                    <a:pt x="42" y="153"/>
                  </a:cubicBezTo>
                  <a:cubicBezTo>
                    <a:pt x="42" y="155"/>
                    <a:pt x="42" y="155"/>
                    <a:pt x="41" y="156"/>
                  </a:cubicBezTo>
                  <a:cubicBezTo>
                    <a:pt x="39" y="156"/>
                    <a:pt x="37" y="158"/>
                    <a:pt x="36" y="160"/>
                  </a:cubicBezTo>
                  <a:cubicBezTo>
                    <a:pt x="35" y="161"/>
                    <a:pt x="33" y="162"/>
                    <a:pt x="31" y="163"/>
                  </a:cubicBezTo>
                  <a:cubicBezTo>
                    <a:pt x="29" y="163"/>
                    <a:pt x="23" y="166"/>
                    <a:pt x="25" y="167"/>
                  </a:cubicBezTo>
                  <a:cubicBezTo>
                    <a:pt x="26" y="169"/>
                    <a:pt x="27" y="170"/>
                    <a:pt x="25" y="171"/>
                  </a:cubicBezTo>
                  <a:cubicBezTo>
                    <a:pt x="23" y="173"/>
                    <a:pt x="23" y="172"/>
                    <a:pt x="22" y="173"/>
                  </a:cubicBezTo>
                  <a:cubicBezTo>
                    <a:pt x="22" y="173"/>
                    <a:pt x="21" y="174"/>
                    <a:pt x="21" y="173"/>
                  </a:cubicBezTo>
                  <a:cubicBezTo>
                    <a:pt x="21" y="172"/>
                    <a:pt x="20" y="171"/>
                    <a:pt x="19" y="171"/>
                  </a:cubicBezTo>
                  <a:cubicBezTo>
                    <a:pt x="18" y="172"/>
                    <a:pt x="13" y="172"/>
                    <a:pt x="14" y="174"/>
                  </a:cubicBezTo>
                  <a:cubicBezTo>
                    <a:pt x="16" y="175"/>
                    <a:pt x="17" y="176"/>
                    <a:pt x="16" y="177"/>
                  </a:cubicBezTo>
                  <a:cubicBezTo>
                    <a:pt x="14" y="177"/>
                    <a:pt x="10" y="179"/>
                    <a:pt x="9" y="183"/>
                  </a:cubicBezTo>
                  <a:cubicBezTo>
                    <a:pt x="7" y="188"/>
                    <a:pt x="8" y="191"/>
                    <a:pt x="9" y="192"/>
                  </a:cubicBezTo>
                  <a:cubicBezTo>
                    <a:pt x="11" y="194"/>
                    <a:pt x="11" y="193"/>
                    <a:pt x="12" y="194"/>
                  </a:cubicBezTo>
                  <a:cubicBezTo>
                    <a:pt x="12" y="196"/>
                    <a:pt x="12" y="198"/>
                    <a:pt x="11" y="199"/>
                  </a:cubicBezTo>
                  <a:cubicBezTo>
                    <a:pt x="11" y="200"/>
                    <a:pt x="11" y="203"/>
                    <a:pt x="13" y="206"/>
                  </a:cubicBezTo>
                  <a:cubicBezTo>
                    <a:pt x="16" y="208"/>
                    <a:pt x="16" y="211"/>
                    <a:pt x="15" y="211"/>
                  </a:cubicBezTo>
                  <a:cubicBezTo>
                    <a:pt x="14" y="210"/>
                    <a:pt x="13" y="210"/>
                    <a:pt x="13" y="211"/>
                  </a:cubicBezTo>
                  <a:cubicBezTo>
                    <a:pt x="13" y="212"/>
                    <a:pt x="13" y="214"/>
                    <a:pt x="14" y="215"/>
                  </a:cubicBezTo>
                  <a:cubicBezTo>
                    <a:pt x="14" y="216"/>
                    <a:pt x="14" y="219"/>
                    <a:pt x="13" y="220"/>
                  </a:cubicBezTo>
                  <a:cubicBezTo>
                    <a:pt x="12" y="221"/>
                    <a:pt x="10" y="221"/>
                    <a:pt x="11" y="223"/>
                  </a:cubicBezTo>
                  <a:cubicBezTo>
                    <a:pt x="12" y="225"/>
                    <a:pt x="13" y="228"/>
                    <a:pt x="12" y="230"/>
                  </a:cubicBezTo>
                  <a:cubicBezTo>
                    <a:pt x="12" y="231"/>
                    <a:pt x="14" y="235"/>
                    <a:pt x="15" y="234"/>
                  </a:cubicBezTo>
                  <a:cubicBezTo>
                    <a:pt x="16" y="234"/>
                    <a:pt x="16" y="233"/>
                    <a:pt x="16" y="233"/>
                  </a:cubicBezTo>
                  <a:cubicBezTo>
                    <a:pt x="16" y="232"/>
                    <a:pt x="16" y="231"/>
                    <a:pt x="18" y="232"/>
                  </a:cubicBezTo>
                  <a:cubicBezTo>
                    <a:pt x="19" y="233"/>
                    <a:pt x="20" y="234"/>
                    <a:pt x="21" y="234"/>
                  </a:cubicBezTo>
                  <a:cubicBezTo>
                    <a:pt x="21" y="235"/>
                    <a:pt x="24" y="236"/>
                    <a:pt x="25" y="236"/>
                  </a:cubicBezTo>
                  <a:cubicBezTo>
                    <a:pt x="26" y="237"/>
                    <a:pt x="30" y="237"/>
                    <a:pt x="30" y="238"/>
                  </a:cubicBezTo>
                  <a:cubicBezTo>
                    <a:pt x="29" y="239"/>
                    <a:pt x="29" y="241"/>
                    <a:pt x="31" y="240"/>
                  </a:cubicBezTo>
                  <a:cubicBezTo>
                    <a:pt x="33" y="240"/>
                    <a:pt x="38" y="236"/>
                    <a:pt x="36" y="239"/>
                  </a:cubicBezTo>
                  <a:cubicBezTo>
                    <a:pt x="34" y="241"/>
                    <a:pt x="33" y="241"/>
                    <a:pt x="32" y="241"/>
                  </a:cubicBezTo>
                  <a:cubicBezTo>
                    <a:pt x="32" y="241"/>
                    <a:pt x="27" y="241"/>
                    <a:pt x="28" y="242"/>
                  </a:cubicBezTo>
                  <a:cubicBezTo>
                    <a:pt x="28" y="243"/>
                    <a:pt x="28" y="243"/>
                    <a:pt x="28" y="243"/>
                  </a:cubicBezTo>
                  <a:cubicBezTo>
                    <a:pt x="27" y="244"/>
                    <a:pt x="27" y="244"/>
                    <a:pt x="27" y="245"/>
                  </a:cubicBezTo>
                  <a:cubicBezTo>
                    <a:pt x="27" y="245"/>
                    <a:pt x="27" y="246"/>
                    <a:pt x="28" y="245"/>
                  </a:cubicBezTo>
                  <a:cubicBezTo>
                    <a:pt x="30" y="245"/>
                    <a:pt x="32" y="246"/>
                    <a:pt x="33" y="244"/>
                  </a:cubicBezTo>
                  <a:cubicBezTo>
                    <a:pt x="34" y="243"/>
                    <a:pt x="34" y="242"/>
                    <a:pt x="34" y="243"/>
                  </a:cubicBezTo>
                  <a:cubicBezTo>
                    <a:pt x="35" y="243"/>
                    <a:pt x="37" y="244"/>
                    <a:pt x="38" y="244"/>
                  </a:cubicBezTo>
                  <a:cubicBezTo>
                    <a:pt x="39" y="244"/>
                    <a:pt x="39" y="245"/>
                    <a:pt x="39" y="245"/>
                  </a:cubicBezTo>
                  <a:cubicBezTo>
                    <a:pt x="38" y="246"/>
                    <a:pt x="38" y="247"/>
                    <a:pt x="39" y="247"/>
                  </a:cubicBezTo>
                  <a:cubicBezTo>
                    <a:pt x="40" y="247"/>
                    <a:pt x="41" y="247"/>
                    <a:pt x="41" y="247"/>
                  </a:cubicBezTo>
                  <a:cubicBezTo>
                    <a:pt x="42" y="247"/>
                    <a:pt x="43" y="246"/>
                    <a:pt x="44" y="246"/>
                  </a:cubicBezTo>
                  <a:cubicBezTo>
                    <a:pt x="45" y="246"/>
                    <a:pt x="53" y="245"/>
                    <a:pt x="54" y="245"/>
                  </a:cubicBezTo>
                  <a:cubicBezTo>
                    <a:pt x="54" y="245"/>
                    <a:pt x="55" y="244"/>
                    <a:pt x="56" y="245"/>
                  </a:cubicBezTo>
                  <a:cubicBezTo>
                    <a:pt x="57" y="246"/>
                    <a:pt x="59" y="246"/>
                    <a:pt x="59" y="244"/>
                  </a:cubicBezTo>
                  <a:cubicBezTo>
                    <a:pt x="59" y="243"/>
                    <a:pt x="59" y="242"/>
                    <a:pt x="60" y="242"/>
                  </a:cubicBezTo>
                  <a:cubicBezTo>
                    <a:pt x="61" y="242"/>
                    <a:pt x="70" y="241"/>
                    <a:pt x="71" y="241"/>
                  </a:cubicBezTo>
                  <a:cubicBezTo>
                    <a:pt x="72" y="240"/>
                    <a:pt x="73" y="240"/>
                    <a:pt x="74" y="239"/>
                  </a:cubicBezTo>
                  <a:cubicBezTo>
                    <a:pt x="75" y="238"/>
                    <a:pt x="75" y="237"/>
                    <a:pt x="76" y="238"/>
                  </a:cubicBezTo>
                  <a:cubicBezTo>
                    <a:pt x="77" y="239"/>
                    <a:pt x="79" y="241"/>
                    <a:pt x="79" y="239"/>
                  </a:cubicBezTo>
                  <a:cubicBezTo>
                    <a:pt x="79" y="238"/>
                    <a:pt x="79" y="238"/>
                    <a:pt x="80" y="238"/>
                  </a:cubicBezTo>
                  <a:cubicBezTo>
                    <a:pt x="81" y="238"/>
                    <a:pt x="81" y="238"/>
                    <a:pt x="81" y="237"/>
                  </a:cubicBezTo>
                  <a:cubicBezTo>
                    <a:pt x="81" y="236"/>
                    <a:pt x="80" y="235"/>
                    <a:pt x="82" y="236"/>
                  </a:cubicBezTo>
                  <a:cubicBezTo>
                    <a:pt x="84" y="236"/>
                    <a:pt x="86" y="236"/>
                    <a:pt x="87" y="235"/>
                  </a:cubicBezTo>
                  <a:cubicBezTo>
                    <a:pt x="89" y="234"/>
                    <a:pt x="96" y="234"/>
                    <a:pt x="98" y="234"/>
                  </a:cubicBezTo>
                  <a:cubicBezTo>
                    <a:pt x="101" y="235"/>
                    <a:pt x="105" y="234"/>
                    <a:pt x="106" y="234"/>
                  </a:cubicBezTo>
                  <a:cubicBezTo>
                    <a:pt x="106" y="234"/>
                    <a:pt x="106" y="234"/>
                    <a:pt x="107" y="234"/>
                  </a:cubicBezTo>
                  <a:cubicBezTo>
                    <a:pt x="107" y="233"/>
                    <a:pt x="108" y="232"/>
                    <a:pt x="108" y="232"/>
                  </a:cubicBezTo>
                  <a:cubicBezTo>
                    <a:pt x="109" y="232"/>
                    <a:pt x="112" y="229"/>
                    <a:pt x="113" y="228"/>
                  </a:cubicBezTo>
                  <a:cubicBezTo>
                    <a:pt x="114" y="227"/>
                    <a:pt x="119" y="224"/>
                    <a:pt x="120" y="223"/>
                  </a:cubicBezTo>
                  <a:cubicBezTo>
                    <a:pt x="121" y="221"/>
                    <a:pt x="125" y="219"/>
                    <a:pt x="126" y="218"/>
                  </a:cubicBezTo>
                  <a:cubicBezTo>
                    <a:pt x="127" y="218"/>
                    <a:pt x="133" y="213"/>
                    <a:pt x="133" y="212"/>
                  </a:cubicBezTo>
                  <a:cubicBezTo>
                    <a:pt x="134" y="212"/>
                    <a:pt x="136" y="210"/>
                    <a:pt x="136" y="209"/>
                  </a:cubicBezTo>
                  <a:cubicBezTo>
                    <a:pt x="137" y="208"/>
                    <a:pt x="138" y="208"/>
                    <a:pt x="139" y="207"/>
                  </a:cubicBezTo>
                  <a:cubicBezTo>
                    <a:pt x="140" y="206"/>
                    <a:pt x="144" y="201"/>
                    <a:pt x="148" y="198"/>
                  </a:cubicBezTo>
                  <a:cubicBezTo>
                    <a:pt x="152" y="194"/>
                    <a:pt x="155" y="192"/>
                    <a:pt x="157" y="190"/>
                  </a:cubicBezTo>
                  <a:cubicBezTo>
                    <a:pt x="158" y="188"/>
                    <a:pt x="161" y="183"/>
                    <a:pt x="162" y="181"/>
                  </a:cubicBezTo>
                  <a:cubicBezTo>
                    <a:pt x="162" y="179"/>
                    <a:pt x="161" y="178"/>
                    <a:pt x="161" y="17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1" name="Freeform 960">
              <a:extLst>
                <a:ext uri="{FF2B5EF4-FFF2-40B4-BE49-F238E27FC236}">
                  <a16:creationId xmlns="" xmlns:a16="http://schemas.microsoft.com/office/drawing/2014/main" id="{5D54FFD9-6583-4A40-B605-BBE49D264A58}"/>
                </a:ext>
              </a:extLst>
            </p:cNvPr>
            <p:cNvSpPr>
              <a:spLocks/>
            </p:cNvSpPr>
            <p:nvPr/>
          </p:nvSpPr>
          <p:spPr bwMode="auto">
            <a:xfrm>
              <a:off x="3007218" y="2362557"/>
              <a:ext cx="7777" cy="2222"/>
            </a:xfrm>
            <a:custGeom>
              <a:avLst/>
              <a:gdLst>
                <a:gd name="T0" fmla="*/ 3 w 7"/>
                <a:gd name="T1" fmla="*/ 2 h 2"/>
                <a:gd name="T2" fmla="*/ 5 w 7"/>
                <a:gd name="T3" fmla="*/ 2 h 2"/>
                <a:gd name="T4" fmla="*/ 4 w 7"/>
                <a:gd name="T5" fmla="*/ 1 h 2"/>
                <a:gd name="T6" fmla="*/ 2 w 7"/>
                <a:gd name="T7" fmla="*/ 1 h 2"/>
                <a:gd name="T8" fmla="*/ 1 w 7"/>
                <a:gd name="T9" fmla="*/ 2 h 2"/>
                <a:gd name="T10" fmla="*/ 3 w 7"/>
                <a:gd name="T11" fmla="*/ 2 h 2"/>
              </a:gdLst>
              <a:ahLst/>
              <a:cxnLst>
                <a:cxn ang="0">
                  <a:pos x="T0" y="T1"/>
                </a:cxn>
                <a:cxn ang="0">
                  <a:pos x="T2" y="T3"/>
                </a:cxn>
                <a:cxn ang="0">
                  <a:pos x="T4" y="T5"/>
                </a:cxn>
                <a:cxn ang="0">
                  <a:pos x="T6" y="T7"/>
                </a:cxn>
                <a:cxn ang="0">
                  <a:pos x="T8" y="T9"/>
                </a:cxn>
                <a:cxn ang="0">
                  <a:pos x="T10" y="T11"/>
                </a:cxn>
              </a:cxnLst>
              <a:rect l="0" t="0" r="r" b="b"/>
              <a:pathLst>
                <a:path w="7" h="2">
                  <a:moveTo>
                    <a:pt x="3" y="2"/>
                  </a:moveTo>
                  <a:cubicBezTo>
                    <a:pt x="4" y="2"/>
                    <a:pt x="4" y="2"/>
                    <a:pt x="5" y="2"/>
                  </a:cubicBezTo>
                  <a:cubicBezTo>
                    <a:pt x="7" y="2"/>
                    <a:pt x="5" y="1"/>
                    <a:pt x="4" y="1"/>
                  </a:cubicBezTo>
                  <a:cubicBezTo>
                    <a:pt x="4" y="0"/>
                    <a:pt x="3" y="0"/>
                    <a:pt x="2" y="1"/>
                  </a:cubicBezTo>
                  <a:cubicBezTo>
                    <a:pt x="0" y="1"/>
                    <a:pt x="1" y="2"/>
                    <a:pt x="1" y="2"/>
                  </a:cubicBezTo>
                  <a:cubicBezTo>
                    <a:pt x="2" y="2"/>
                    <a:pt x="2" y="2"/>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2" name="Freeform 961">
              <a:extLst>
                <a:ext uri="{FF2B5EF4-FFF2-40B4-BE49-F238E27FC236}">
                  <a16:creationId xmlns="" xmlns:a16="http://schemas.microsoft.com/office/drawing/2014/main" id="{9EFCDF6B-462D-4711-AFAB-01C9E02F3C28}"/>
                </a:ext>
              </a:extLst>
            </p:cNvPr>
            <p:cNvSpPr>
              <a:spLocks/>
            </p:cNvSpPr>
            <p:nvPr/>
          </p:nvSpPr>
          <p:spPr bwMode="auto">
            <a:xfrm>
              <a:off x="3011662" y="2361446"/>
              <a:ext cx="5555" cy="3333"/>
            </a:xfrm>
            <a:custGeom>
              <a:avLst/>
              <a:gdLst>
                <a:gd name="T0" fmla="*/ 3 w 5"/>
                <a:gd name="T1" fmla="*/ 2 h 3"/>
                <a:gd name="T2" fmla="*/ 5 w 5"/>
                <a:gd name="T3" fmla="*/ 2 h 3"/>
                <a:gd name="T4" fmla="*/ 1 w 5"/>
                <a:gd name="T5" fmla="*/ 0 h 3"/>
                <a:gd name="T6" fmla="*/ 0 w 5"/>
                <a:gd name="T7" fmla="*/ 0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3" y="3"/>
                    <a:pt x="4" y="2"/>
                    <a:pt x="5" y="2"/>
                  </a:cubicBezTo>
                  <a:cubicBezTo>
                    <a:pt x="5" y="1"/>
                    <a:pt x="3" y="0"/>
                    <a:pt x="1" y="0"/>
                  </a:cubicBezTo>
                  <a:cubicBezTo>
                    <a:pt x="0" y="0"/>
                    <a:pt x="0" y="0"/>
                    <a:pt x="0" y="0"/>
                  </a:cubicBezTo>
                  <a:cubicBezTo>
                    <a:pt x="1" y="1"/>
                    <a:pt x="2" y="1"/>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3" name="Freeform 962">
              <a:extLst>
                <a:ext uri="{FF2B5EF4-FFF2-40B4-BE49-F238E27FC236}">
                  <a16:creationId xmlns="" xmlns:a16="http://schemas.microsoft.com/office/drawing/2014/main" id="{46B0E692-5A0E-4ADF-B91E-1DEEBA92AC3E}"/>
                </a:ext>
              </a:extLst>
            </p:cNvPr>
            <p:cNvSpPr>
              <a:spLocks/>
            </p:cNvSpPr>
            <p:nvPr/>
          </p:nvSpPr>
          <p:spPr bwMode="auto">
            <a:xfrm>
              <a:off x="3023883" y="2331449"/>
              <a:ext cx="5555" cy="7777"/>
            </a:xfrm>
            <a:custGeom>
              <a:avLst/>
              <a:gdLst>
                <a:gd name="T0" fmla="*/ 2 w 5"/>
                <a:gd name="T1" fmla="*/ 4 h 8"/>
                <a:gd name="T2" fmla="*/ 1 w 5"/>
                <a:gd name="T3" fmla="*/ 4 h 8"/>
                <a:gd name="T4" fmla="*/ 2 w 5"/>
                <a:gd name="T5" fmla="*/ 4 h 8"/>
              </a:gdLst>
              <a:ahLst/>
              <a:cxnLst>
                <a:cxn ang="0">
                  <a:pos x="T0" y="T1"/>
                </a:cxn>
                <a:cxn ang="0">
                  <a:pos x="T2" y="T3"/>
                </a:cxn>
                <a:cxn ang="0">
                  <a:pos x="T4" y="T5"/>
                </a:cxn>
              </a:cxnLst>
              <a:rect l="0" t="0" r="r" b="b"/>
              <a:pathLst>
                <a:path w="5" h="8">
                  <a:moveTo>
                    <a:pt x="2" y="4"/>
                  </a:moveTo>
                  <a:cubicBezTo>
                    <a:pt x="5" y="0"/>
                    <a:pt x="2" y="3"/>
                    <a:pt x="1" y="4"/>
                  </a:cubicBezTo>
                  <a:cubicBezTo>
                    <a:pt x="1" y="4"/>
                    <a:pt x="0" y="8"/>
                    <a:pt x="2"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4" name="Freeform 963">
              <a:extLst>
                <a:ext uri="{FF2B5EF4-FFF2-40B4-BE49-F238E27FC236}">
                  <a16:creationId xmlns="" xmlns:a16="http://schemas.microsoft.com/office/drawing/2014/main" id="{5C6E606B-8AC8-4ACC-96BA-8FF304385732}"/>
                </a:ext>
              </a:extLst>
            </p:cNvPr>
            <p:cNvSpPr>
              <a:spLocks/>
            </p:cNvSpPr>
            <p:nvPr/>
          </p:nvSpPr>
          <p:spPr bwMode="auto">
            <a:xfrm>
              <a:off x="3003885" y="2370334"/>
              <a:ext cx="12221" cy="3333"/>
            </a:xfrm>
            <a:custGeom>
              <a:avLst/>
              <a:gdLst>
                <a:gd name="T0" fmla="*/ 0 w 12"/>
                <a:gd name="T1" fmla="*/ 2 h 3"/>
                <a:gd name="T2" fmla="*/ 1 w 12"/>
                <a:gd name="T3" fmla="*/ 2 h 3"/>
                <a:gd name="T4" fmla="*/ 3 w 12"/>
                <a:gd name="T5" fmla="*/ 1 h 3"/>
                <a:gd name="T6" fmla="*/ 5 w 12"/>
                <a:gd name="T7" fmla="*/ 2 h 3"/>
                <a:gd name="T8" fmla="*/ 7 w 12"/>
                <a:gd name="T9" fmla="*/ 3 h 3"/>
                <a:gd name="T10" fmla="*/ 9 w 12"/>
                <a:gd name="T11" fmla="*/ 2 h 3"/>
                <a:gd name="T12" fmla="*/ 11 w 12"/>
                <a:gd name="T13" fmla="*/ 1 h 3"/>
                <a:gd name="T14" fmla="*/ 12 w 12"/>
                <a:gd name="T15" fmla="*/ 0 h 3"/>
                <a:gd name="T16" fmla="*/ 11 w 12"/>
                <a:gd name="T17" fmla="*/ 0 h 3"/>
                <a:gd name="T18" fmla="*/ 0 w 12"/>
                <a:gd name="T19" fmla="*/ 0 h 3"/>
                <a:gd name="T20" fmla="*/ 0 w 12"/>
                <a:gd name="T21" fmla="*/ 1 h 3"/>
                <a:gd name="T22" fmla="*/ 0 w 12"/>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
                  <a:moveTo>
                    <a:pt x="0" y="2"/>
                  </a:moveTo>
                  <a:cubicBezTo>
                    <a:pt x="0" y="2"/>
                    <a:pt x="0" y="2"/>
                    <a:pt x="1" y="2"/>
                  </a:cubicBezTo>
                  <a:cubicBezTo>
                    <a:pt x="1" y="2"/>
                    <a:pt x="2" y="1"/>
                    <a:pt x="3" y="1"/>
                  </a:cubicBezTo>
                  <a:cubicBezTo>
                    <a:pt x="3" y="2"/>
                    <a:pt x="4" y="1"/>
                    <a:pt x="5" y="2"/>
                  </a:cubicBezTo>
                  <a:cubicBezTo>
                    <a:pt x="5" y="2"/>
                    <a:pt x="6" y="3"/>
                    <a:pt x="7" y="3"/>
                  </a:cubicBezTo>
                  <a:cubicBezTo>
                    <a:pt x="8" y="3"/>
                    <a:pt x="9" y="3"/>
                    <a:pt x="9" y="2"/>
                  </a:cubicBezTo>
                  <a:cubicBezTo>
                    <a:pt x="9" y="2"/>
                    <a:pt x="11" y="1"/>
                    <a:pt x="11" y="1"/>
                  </a:cubicBezTo>
                  <a:cubicBezTo>
                    <a:pt x="11" y="1"/>
                    <a:pt x="12" y="1"/>
                    <a:pt x="12" y="0"/>
                  </a:cubicBezTo>
                  <a:cubicBezTo>
                    <a:pt x="12" y="0"/>
                    <a:pt x="12" y="0"/>
                    <a:pt x="11" y="0"/>
                  </a:cubicBezTo>
                  <a:cubicBezTo>
                    <a:pt x="9" y="0"/>
                    <a:pt x="3" y="0"/>
                    <a:pt x="0" y="0"/>
                  </a:cubicBezTo>
                  <a:cubicBezTo>
                    <a:pt x="0" y="1"/>
                    <a:pt x="0" y="1"/>
                    <a:pt x="0" y="1"/>
                  </a:cubicBezTo>
                  <a:cubicBezTo>
                    <a:pt x="0" y="1"/>
                    <a:pt x="0" y="2"/>
                    <a:pt x="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5" name="Freeform 964">
              <a:extLst>
                <a:ext uri="{FF2B5EF4-FFF2-40B4-BE49-F238E27FC236}">
                  <a16:creationId xmlns="" xmlns:a16="http://schemas.microsoft.com/office/drawing/2014/main" id="{42CACA4F-E69F-47E0-83A1-8A45B6C3CBAB}"/>
                </a:ext>
              </a:extLst>
            </p:cNvPr>
            <p:cNvSpPr>
              <a:spLocks noEditPoints="1"/>
            </p:cNvSpPr>
            <p:nvPr/>
          </p:nvSpPr>
          <p:spPr bwMode="auto">
            <a:xfrm>
              <a:off x="3001663" y="2327005"/>
              <a:ext cx="61106" cy="56662"/>
            </a:xfrm>
            <a:custGeom>
              <a:avLst/>
              <a:gdLst>
                <a:gd name="T0" fmla="*/ 58 w 59"/>
                <a:gd name="T1" fmla="*/ 4 h 54"/>
                <a:gd name="T2" fmla="*/ 46 w 59"/>
                <a:gd name="T3" fmla="*/ 1 h 54"/>
                <a:gd name="T4" fmla="*/ 23 w 59"/>
                <a:gd name="T5" fmla="*/ 11 h 54"/>
                <a:gd name="T6" fmla="*/ 13 w 59"/>
                <a:gd name="T7" fmla="*/ 30 h 54"/>
                <a:gd name="T8" fmla="*/ 21 w 59"/>
                <a:gd name="T9" fmla="*/ 34 h 54"/>
                <a:gd name="T10" fmla="*/ 23 w 59"/>
                <a:gd name="T11" fmla="*/ 35 h 54"/>
                <a:gd name="T12" fmla="*/ 14 w 59"/>
                <a:gd name="T13" fmla="*/ 37 h 54"/>
                <a:gd name="T14" fmla="*/ 15 w 59"/>
                <a:gd name="T15" fmla="*/ 40 h 54"/>
                <a:gd name="T16" fmla="*/ 7 w 59"/>
                <a:gd name="T17" fmla="*/ 37 h 54"/>
                <a:gd name="T18" fmla="*/ 13 w 59"/>
                <a:gd name="T19" fmla="*/ 41 h 54"/>
                <a:gd name="T20" fmla="*/ 16 w 59"/>
                <a:gd name="T21" fmla="*/ 42 h 54"/>
                <a:gd name="T22" fmla="*/ 17 w 59"/>
                <a:gd name="T23" fmla="*/ 41 h 54"/>
                <a:gd name="T24" fmla="*/ 20 w 59"/>
                <a:gd name="T25" fmla="*/ 40 h 54"/>
                <a:gd name="T26" fmla="*/ 23 w 59"/>
                <a:gd name="T27" fmla="*/ 39 h 54"/>
                <a:gd name="T28" fmla="*/ 27 w 59"/>
                <a:gd name="T29" fmla="*/ 40 h 54"/>
                <a:gd name="T30" fmla="*/ 28 w 59"/>
                <a:gd name="T31" fmla="*/ 42 h 54"/>
                <a:gd name="T32" fmla="*/ 30 w 59"/>
                <a:gd name="T33" fmla="*/ 44 h 54"/>
                <a:gd name="T34" fmla="*/ 33 w 59"/>
                <a:gd name="T35" fmla="*/ 44 h 54"/>
                <a:gd name="T36" fmla="*/ 35 w 59"/>
                <a:gd name="T37" fmla="*/ 45 h 54"/>
                <a:gd name="T38" fmla="*/ 38 w 59"/>
                <a:gd name="T39" fmla="*/ 46 h 54"/>
                <a:gd name="T40" fmla="*/ 38 w 59"/>
                <a:gd name="T41" fmla="*/ 48 h 54"/>
                <a:gd name="T42" fmla="*/ 37 w 59"/>
                <a:gd name="T43" fmla="*/ 50 h 54"/>
                <a:gd name="T44" fmla="*/ 36 w 59"/>
                <a:gd name="T45" fmla="*/ 52 h 54"/>
                <a:gd name="T46" fmla="*/ 38 w 59"/>
                <a:gd name="T47" fmla="*/ 54 h 54"/>
                <a:gd name="T48" fmla="*/ 41 w 59"/>
                <a:gd name="T49" fmla="*/ 54 h 54"/>
                <a:gd name="T50" fmla="*/ 41 w 59"/>
                <a:gd name="T51" fmla="*/ 52 h 54"/>
                <a:gd name="T52" fmla="*/ 41 w 59"/>
                <a:gd name="T53" fmla="*/ 51 h 54"/>
                <a:gd name="T54" fmla="*/ 40 w 59"/>
                <a:gd name="T55" fmla="*/ 50 h 54"/>
                <a:gd name="T56" fmla="*/ 39 w 59"/>
                <a:gd name="T57" fmla="*/ 48 h 54"/>
                <a:gd name="T58" fmla="*/ 42 w 59"/>
                <a:gd name="T59" fmla="*/ 47 h 54"/>
                <a:gd name="T60" fmla="*/ 42 w 59"/>
                <a:gd name="T61" fmla="*/ 45 h 54"/>
                <a:gd name="T62" fmla="*/ 43 w 59"/>
                <a:gd name="T63" fmla="*/ 43 h 54"/>
                <a:gd name="T64" fmla="*/ 44 w 59"/>
                <a:gd name="T65" fmla="*/ 39 h 54"/>
                <a:gd name="T66" fmla="*/ 40 w 59"/>
                <a:gd name="T67" fmla="*/ 34 h 54"/>
                <a:gd name="T68" fmla="*/ 42 w 59"/>
                <a:gd name="T69" fmla="*/ 32 h 54"/>
                <a:gd name="T70" fmla="*/ 46 w 59"/>
                <a:gd name="T71" fmla="*/ 32 h 54"/>
                <a:gd name="T72" fmla="*/ 51 w 59"/>
                <a:gd name="T73" fmla="*/ 31 h 54"/>
                <a:gd name="T74" fmla="*/ 53 w 59"/>
                <a:gd name="T75" fmla="*/ 29 h 54"/>
                <a:gd name="T76" fmla="*/ 52 w 59"/>
                <a:gd name="T77" fmla="*/ 27 h 54"/>
                <a:gd name="T78" fmla="*/ 56 w 59"/>
                <a:gd name="T79" fmla="*/ 25 h 54"/>
                <a:gd name="T80" fmla="*/ 56 w 59"/>
                <a:gd name="T81" fmla="*/ 22 h 54"/>
                <a:gd name="T82" fmla="*/ 52 w 59"/>
                <a:gd name="T83" fmla="*/ 20 h 54"/>
                <a:gd name="T84" fmla="*/ 52 w 59"/>
                <a:gd name="T85" fmla="*/ 18 h 54"/>
                <a:gd name="T86" fmla="*/ 54 w 59"/>
                <a:gd name="T87" fmla="*/ 17 h 54"/>
                <a:gd name="T88" fmla="*/ 56 w 59"/>
                <a:gd name="T89" fmla="*/ 16 h 54"/>
                <a:gd name="T90" fmla="*/ 58 w 59"/>
                <a:gd name="T91" fmla="*/ 9 h 54"/>
                <a:gd name="T92" fmla="*/ 59 w 59"/>
                <a:gd name="T93" fmla="*/ 4 h 54"/>
                <a:gd name="T94" fmla="*/ 33 w 59"/>
                <a:gd name="T95" fmla="*/ 18 h 54"/>
                <a:gd name="T96" fmla="*/ 33 w 59"/>
                <a:gd name="T97" fmla="*/ 23 h 54"/>
                <a:gd name="T98" fmla="*/ 36 w 59"/>
                <a:gd name="T99" fmla="*/ 22 h 54"/>
                <a:gd name="T100" fmla="*/ 27 w 59"/>
                <a:gd name="T101" fmla="*/ 22 h 54"/>
                <a:gd name="T102" fmla="*/ 28 w 59"/>
                <a:gd name="T103" fmla="*/ 16 h 54"/>
                <a:gd name="T104" fmla="*/ 27 w 59"/>
                <a:gd name="T105" fmla="*/ 12 h 54"/>
                <a:gd name="T106" fmla="*/ 32 w 59"/>
                <a:gd name="T107" fmla="*/ 9 h 54"/>
                <a:gd name="T108" fmla="*/ 34 w 59"/>
                <a:gd name="T109" fmla="*/ 12 h 54"/>
                <a:gd name="T110" fmla="*/ 35 w 59"/>
                <a:gd name="T111" fmla="*/ 16 h 54"/>
                <a:gd name="T112" fmla="*/ 37 w 59"/>
                <a:gd name="T113"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4">
                  <a:moveTo>
                    <a:pt x="59" y="4"/>
                  </a:moveTo>
                  <a:cubicBezTo>
                    <a:pt x="58" y="4"/>
                    <a:pt x="58" y="5"/>
                    <a:pt x="58" y="4"/>
                  </a:cubicBezTo>
                  <a:cubicBezTo>
                    <a:pt x="57" y="4"/>
                    <a:pt x="56" y="3"/>
                    <a:pt x="55" y="2"/>
                  </a:cubicBezTo>
                  <a:cubicBezTo>
                    <a:pt x="55" y="2"/>
                    <a:pt x="51" y="0"/>
                    <a:pt x="46" y="1"/>
                  </a:cubicBezTo>
                  <a:cubicBezTo>
                    <a:pt x="41" y="1"/>
                    <a:pt x="35" y="2"/>
                    <a:pt x="32" y="6"/>
                  </a:cubicBezTo>
                  <a:cubicBezTo>
                    <a:pt x="28" y="11"/>
                    <a:pt x="25" y="11"/>
                    <a:pt x="23" y="11"/>
                  </a:cubicBezTo>
                  <a:cubicBezTo>
                    <a:pt x="22" y="12"/>
                    <a:pt x="21" y="12"/>
                    <a:pt x="21" y="14"/>
                  </a:cubicBezTo>
                  <a:cubicBezTo>
                    <a:pt x="21" y="17"/>
                    <a:pt x="19" y="26"/>
                    <a:pt x="13" y="30"/>
                  </a:cubicBezTo>
                  <a:cubicBezTo>
                    <a:pt x="13" y="30"/>
                    <a:pt x="11" y="32"/>
                    <a:pt x="14" y="33"/>
                  </a:cubicBezTo>
                  <a:cubicBezTo>
                    <a:pt x="16" y="34"/>
                    <a:pt x="18" y="36"/>
                    <a:pt x="21" y="34"/>
                  </a:cubicBezTo>
                  <a:cubicBezTo>
                    <a:pt x="25" y="33"/>
                    <a:pt x="22" y="34"/>
                    <a:pt x="23" y="34"/>
                  </a:cubicBezTo>
                  <a:cubicBezTo>
                    <a:pt x="23" y="35"/>
                    <a:pt x="24" y="35"/>
                    <a:pt x="23" y="35"/>
                  </a:cubicBezTo>
                  <a:cubicBezTo>
                    <a:pt x="21" y="35"/>
                    <a:pt x="16" y="35"/>
                    <a:pt x="15" y="37"/>
                  </a:cubicBezTo>
                  <a:cubicBezTo>
                    <a:pt x="15" y="37"/>
                    <a:pt x="14" y="38"/>
                    <a:pt x="14" y="37"/>
                  </a:cubicBezTo>
                  <a:cubicBezTo>
                    <a:pt x="13" y="37"/>
                    <a:pt x="10" y="37"/>
                    <a:pt x="12" y="38"/>
                  </a:cubicBezTo>
                  <a:cubicBezTo>
                    <a:pt x="14" y="39"/>
                    <a:pt x="15" y="39"/>
                    <a:pt x="15" y="40"/>
                  </a:cubicBezTo>
                  <a:cubicBezTo>
                    <a:pt x="15" y="41"/>
                    <a:pt x="13" y="40"/>
                    <a:pt x="12" y="39"/>
                  </a:cubicBezTo>
                  <a:cubicBezTo>
                    <a:pt x="10" y="38"/>
                    <a:pt x="8" y="37"/>
                    <a:pt x="7" y="37"/>
                  </a:cubicBezTo>
                  <a:cubicBezTo>
                    <a:pt x="5" y="37"/>
                    <a:pt x="0" y="39"/>
                    <a:pt x="5" y="40"/>
                  </a:cubicBezTo>
                  <a:cubicBezTo>
                    <a:pt x="10" y="41"/>
                    <a:pt x="10" y="40"/>
                    <a:pt x="13" y="41"/>
                  </a:cubicBezTo>
                  <a:cubicBezTo>
                    <a:pt x="14" y="41"/>
                    <a:pt x="15" y="42"/>
                    <a:pt x="15" y="42"/>
                  </a:cubicBezTo>
                  <a:cubicBezTo>
                    <a:pt x="16" y="42"/>
                    <a:pt x="16" y="42"/>
                    <a:pt x="16" y="42"/>
                  </a:cubicBezTo>
                  <a:cubicBezTo>
                    <a:pt x="16" y="42"/>
                    <a:pt x="16" y="42"/>
                    <a:pt x="16" y="41"/>
                  </a:cubicBezTo>
                  <a:cubicBezTo>
                    <a:pt x="17" y="41"/>
                    <a:pt x="17" y="41"/>
                    <a:pt x="17" y="41"/>
                  </a:cubicBezTo>
                  <a:cubicBezTo>
                    <a:pt x="17" y="40"/>
                    <a:pt x="17" y="40"/>
                    <a:pt x="18" y="40"/>
                  </a:cubicBezTo>
                  <a:cubicBezTo>
                    <a:pt x="18" y="40"/>
                    <a:pt x="19" y="40"/>
                    <a:pt x="20" y="40"/>
                  </a:cubicBezTo>
                  <a:cubicBezTo>
                    <a:pt x="20" y="40"/>
                    <a:pt x="21" y="41"/>
                    <a:pt x="21" y="40"/>
                  </a:cubicBezTo>
                  <a:cubicBezTo>
                    <a:pt x="21" y="40"/>
                    <a:pt x="22" y="39"/>
                    <a:pt x="23" y="39"/>
                  </a:cubicBezTo>
                  <a:cubicBezTo>
                    <a:pt x="23" y="40"/>
                    <a:pt x="25" y="40"/>
                    <a:pt x="25" y="40"/>
                  </a:cubicBezTo>
                  <a:cubicBezTo>
                    <a:pt x="26" y="40"/>
                    <a:pt x="26" y="40"/>
                    <a:pt x="27" y="40"/>
                  </a:cubicBezTo>
                  <a:cubicBezTo>
                    <a:pt x="27" y="40"/>
                    <a:pt x="27" y="40"/>
                    <a:pt x="27" y="41"/>
                  </a:cubicBezTo>
                  <a:cubicBezTo>
                    <a:pt x="28" y="41"/>
                    <a:pt x="27" y="42"/>
                    <a:pt x="28" y="42"/>
                  </a:cubicBezTo>
                  <a:cubicBezTo>
                    <a:pt x="28" y="42"/>
                    <a:pt x="29" y="43"/>
                    <a:pt x="29" y="43"/>
                  </a:cubicBezTo>
                  <a:cubicBezTo>
                    <a:pt x="29" y="44"/>
                    <a:pt x="29" y="44"/>
                    <a:pt x="30" y="44"/>
                  </a:cubicBezTo>
                  <a:cubicBezTo>
                    <a:pt x="30" y="44"/>
                    <a:pt x="31" y="44"/>
                    <a:pt x="32" y="44"/>
                  </a:cubicBezTo>
                  <a:cubicBezTo>
                    <a:pt x="32" y="44"/>
                    <a:pt x="32" y="44"/>
                    <a:pt x="33" y="44"/>
                  </a:cubicBezTo>
                  <a:cubicBezTo>
                    <a:pt x="33" y="43"/>
                    <a:pt x="33" y="43"/>
                    <a:pt x="34" y="43"/>
                  </a:cubicBezTo>
                  <a:cubicBezTo>
                    <a:pt x="34" y="44"/>
                    <a:pt x="34" y="45"/>
                    <a:pt x="35" y="45"/>
                  </a:cubicBezTo>
                  <a:cubicBezTo>
                    <a:pt x="35" y="45"/>
                    <a:pt x="36" y="45"/>
                    <a:pt x="37" y="45"/>
                  </a:cubicBezTo>
                  <a:cubicBezTo>
                    <a:pt x="37" y="45"/>
                    <a:pt x="38" y="46"/>
                    <a:pt x="38" y="46"/>
                  </a:cubicBezTo>
                  <a:cubicBezTo>
                    <a:pt x="38" y="46"/>
                    <a:pt x="38" y="46"/>
                    <a:pt x="38" y="47"/>
                  </a:cubicBezTo>
                  <a:cubicBezTo>
                    <a:pt x="38" y="47"/>
                    <a:pt x="38" y="47"/>
                    <a:pt x="38" y="48"/>
                  </a:cubicBezTo>
                  <a:cubicBezTo>
                    <a:pt x="38" y="48"/>
                    <a:pt x="37" y="48"/>
                    <a:pt x="37" y="49"/>
                  </a:cubicBezTo>
                  <a:cubicBezTo>
                    <a:pt x="37" y="49"/>
                    <a:pt x="37" y="50"/>
                    <a:pt x="37" y="50"/>
                  </a:cubicBezTo>
                  <a:cubicBezTo>
                    <a:pt x="37" y="51"/>
                    <a:pt x="37" y="51"/>
                    <a:pt x="36" y="51"/>
                  </a:cubicBezTo>
                  <a:cubicBezTo>
                    <a:pt x="36" y="51"/>
                    <a:pt x="36" y="52"/>
                    <a:pt x="36" y="52"/>
                  </a:cubicBezTo>
                  <a:cubicBezTo>
                    <a:pt x="36" y="53"/>
                    <a:pt x="36" y="54"/>
                    <a:pt x="36" y="54"/>
                  </a:cubicBezTo>
                  <a:cubicBezTo>
                    <a:pt x="37" y="54"/>
                    <a:pt x="38" y="54"/>
                    <a:pt x="38" y="54"/>
                  </a:cubicBezTo>
                  <a:cubicBezTo>
                    <a:pt x="39" y="54"/>
                    <a:pt x="39" y="54"/>
                    <a:pt x="40" y="54"/>
                  </a:cubicBezTo>
                  <a:cubicBezTo>
                    <a:pt x="40" y="54"/>
                    <a:pt x="40" y="54"/>
                    <a:pt x="41" y="54"/>
                  </a:cubicBezTo>
                  <a:cubicBezTo>
                    <a:pt x="41" y="54"/>
                    <a:pt x="40" y="53"/>
                    <a:pt x="41" y="53"/>
                  </a:cubicBezTo>
                  <a:cubicBezTo>
                    <a:pt x="41" y="52"/>
                    <a:pt x="41" y="52"/>
                    <a:pt x="41" y="52"/>
                  </a:cubicBezTo>
                  <a:cubicBezTo>
                    <a:pt x="41" y="52"/>
                    <a:pt x="42" y="51"/>
                    <a:pt x="42" y="51"/>
                  </a:cubicBezTo>
                  <a:cubicBezTo>
                    <a:pt x="42" y="51"/>
                    <a:pt x="42" y="51"/>
                    <a:pt x="41" y="51"/>
                  </a:cubicBezTo>
                  <a:cubicBezTo>
                    <a:pt x="41" y="50"/>
                    <a:pt x="41" y="50"/>
                    <a:pt x="40" y="50"/>
                  </a:cubicBezTo>
                  <a:cubicBezTo>
                    <a:pt x="40" y="50"/>
                    <a:pt x="40" y="50"/>
                    <a:pt x="40" y="50"/>
                  </a:cubicBezTo>
                  <a:cubicBezTo>
                    <a:pt x="40" y="50"/>
                    <a:pt x="39" y="50"/>
                    <a:pt x="39" y="49"/>
                  </a:cubicBezTo>
                  <a:cubicBezTo>
                    <a:pt x="39" y="49"/>
                    <a:pt x="39" y="48"/>
                    <a:pt x="39" y="48"/>
                  </a:cubicBezTo>
                  <a:cubicBezTo>
                    <a:pt x="39" y="48"/>
                    <a:pt x="40" y="47"/>
                    <a:pt x="41" y="47"/>
                  </a:cubicBezTo>
                  <a:cubicBezTo>
                    <a:pt x="41" y="47"/>
                    <a:pt x="42" y="47"/>
                    <a:pt x="42" y="47"/>
                  </a:cubicBezTo>
                  <a:cubicBezTo>
                    <a:pt x="42" y="46"/>
                    <a:pt x="44" y="46"/>
                    <a:pt x="43" y="46"/>
                  </a:cubicBezTo>
                  <a:cubicBezTo>
                    <a:pt x="42" y="46"/>
                    <a:pt x="42" y="46"/>
                    <a:pt x="42" y="45"/>
                  </a:cubicBezTo>
                  <a:cubicBezTo>
                    <a:pt x="42" y="45"/>
                    <a:pt x="42" y="44"/>
                    <a:pt x="42" y="44"/>
                  </a:cubicBezTo>
                  <a:cubicBezTo>
                    <a:pt x="42" y="44"/>
                    <a:pt x="43" y="43"/>
                    <a:pt x="43" y="43"/>
                  </a:cubicBezTo>
                  <a:cubicBezTo>
                    <a:pt x="44" y="42"/>
                    <a:pt x="44" y="42"/>
                    <a:pt x="44" y="42"/>
                  </a:cubicBezTo>
                  <a:cubicBezTo>
                    <a:pt x="44" y="41"/>
                    <a:pt x="44" y="39"/>
                    <a:pt x="44" y="39"/>
                  </a:cubicBezTo>
                  <a:cubicBezTo>
                    <a:pt x="43" y="39"/>
                    <a:pt x="40" y="35"/>
                    <a:pt x="40" y="35"/>
                  </a:cubicBezTo>
                  <a:cubicBezTo>
                    <a:pt x="40" y="35"/>
                    <a:pt x="40" y="34"/>
                    <a:pt x="40" y="34"/>
                  </a:cubicBezTo>
                  <a:cubicBezTo>
                    <a:pt x="40" y="33"/>
                    <a:pt x="40" y="33"/>
                    <a:pt x="41" y="33"/>
                  </a:cubicBezTo>
                  <a:cubicBezTo>
                    <a:pt x="41" y="32"/>
                    <a:pt x="42" y="32"/>
                    <a:pt x="42" y="32"/>
                  </a:cubicBezTo>
                  <a:cubicBezTo>
                    <a:pt x="42" y="32"/>
                    <a:pt x="43" y="31"/>
                    <a:pt x="43" y="31"/>
                  </a:cubicBezTo>
                  <a:cubicBezTo>
                    <a:pt x="44" y="32"/>
                    <a:pt x="46" y="32"/>
                    <a:pt x="46" y="32"/>
                  </a:cubicBezTo>
                  <a:cubicBezTo>
                    <a:pt x="47" y="32"/>
                    <a:pt x="48" y="32"/>
                    <a:pt x="48" y="32"/>
                  </a:cubicBezTo>
                  <a:cubicBezTo>
                    <a:pt x="49" y="32"/>
                    <a:pt x="50" y="31"/>
                    <a:pt x="51" y="31"/>
                  </a:cubicBezTo>
                  <a:cubicBezTo>
                    <a:pt x="51" y="31"/>
                    <a:pt x="52" y="31"/>
                    <a:pt x="52" y="31"/>
                  </a:cubicBezTo>
                  <a:cubicBezTo>
                    <a:pt x="53" y="31"/>
                    <a:pt x="53" y="30"/>
                    <a:pt x="53" y="29"/>
                  </a:cubicBezTo>
                  <a:cubicBezTo>
                    <a:pt x="52" y="29"/>
                    <a:pt x="51" y="29"/>
                    <a:pt x="51" y="28"/>
                  </a:cubicBezTo>
                  <a:cubicBezTo>
                    <a:pt x="51" y="28"/>
                    <a:pt x="52" y="27"/>
                    <a:pt x="52" y="27"/>
                  </a:cubicBezTo>
                  <a:cubicBezTo>
                    <a:pt x="53" y="27"/>
                    <a:pt x="54" y="26"/>
                    <a:pt x="54" y="26"/>
                  </a:cubicBezTo>
                  <a:cubicBezTo>
                    <a:pt x="55" y="26"/>
                    <a:pt x="55" y="25"/>
                    <a:pt x="56" y="25"/>
                  </a:cubicBezTo>
                  <a:cubicBezTo>
                    <a:pt x="56" y="25"/>
                    <a:pt x="56" y="24"/>
                    <a:pt x="56" y="24"/>
                  </a:cubicBezTo>
                  <a:cubicBezTo>
                    <a:pt x="56" y="24"/>
                    <a:pt x="57" y="22"/>
                    <a:pt x="56" y="22"/>
                  </a:cubicBezTo>
                  <a:cubicBezTo>
                    <a:pt x="56" y="21"/>
                    <a:pt x="55" y="21"/>
                    <a:pt x="55" y="21"/>
                  </a:cubicBezTo>
                  <a:cubicBezTo>
                    <a:pt x="54" y="21"/>
                    <a:pt x="52" y="20"/>
                    <a:pt x="52" y="20"/>
                  </a:cubicBezTo>
                  <a:cubicBezTo>
                    <a:pt x="52" y="20"/>
                    <a:pt x="51" y="20"/>
                    <a:pt x="52" y="19"/>
                  </a:cubicBezTo>
                  <a:cubicBezTo>
                    <a:pt x="52" y="18"/>
                    <a:pt x="52" y="18"/>
                    <a:pt x="52" y="18"/>
                  </a:cubicBezTo>
                  <a:cubicBezTo>
                    <a:pt x="52" y="17"/>
                    <a:pt x="51" y="17"/>
                    <a:pt x="52" y="17"/>
                  </a:cubicBezTo>
                  <a:cubicBezTo>
                    <a:pt x="53" y="17"/>
                    <a:pt x="54" y="16"/>
                    <a:pt x="54" y="17"/>
                  </a:cubicBezTo>
                  <a:cubicBezTo>
                    <a:pt x="55" y="17"/>
                    <a:pt x="55" y="16"/>
                    <a:pt x="56" y="16"/>
                  </a:cubicBezTo>
                  <a:cubicBezTo>
                    <a:pt x="56" y="16"/>
                    <a:pt x="56" y="16"/>
                    <a:pt x="56" y="16"/>
                  </a:cubicBezTo>
                  <a:cubicBezTo>
                    <a:pt x="57" y="15"/>
                    <a:pt x="57" y="13"/>
                    <a:pt x="57" y="12"/>
                  </a:cubicBezTo>
                  <a:cubicBezTo>
                    <a:pt x="57" y="12"/>
                    <a:pt x="58" y="9"/>
                    <a:pt x="58" y="9"/>
                  </a:cubicBezTo>
                  <a:cubicBezTo>
                    <a:pt x="59" y="9"/>
                    <a:pt x="59" y="8"/>
                    <a:pt x="59" y="7"/>
                  </a:cubicBezTo>
                  <a:cubicBezTo>
                    <a:pt x="59" y="7"/>
                    <a:pt x="59" y="6"/>
                    <a:pt x="59" y="4"/>
                  </a:cubicBezTo>
                  <a:close/>
                  <a:moveTo>
                    <a:pt x="37" y="18"/>
                  </a:moveTo>
                  <a:cubicBezTo>
                    <a:pt x="35" y="17"/>
                    <a:pt x="34" y="18"/>
                    <a:pt x="33" y="18"/>
                  </a:cubicBezTo>
                  <a:cubicBezTo>
                    <a:pt x="32" y="19"/>
                    <a:pt x="27" y="21"/>
                    <a:pt x="29" y="22"/>
                  </a:cubicBezTo>
                  <a:cubicBezTo>
                    <a:pt x="30" y="23"/>
                    <a:pt x="32" y="24"/>
                    <a:pt x="33" y="23"/>
                  </a:cubicBezTo>
                  <a:cubicBezTo>
                    <a:pt x="35" y="22"/>
                    <a:pt x="37" y="21"/>
                    <a:pt x="37" y="20"/>
                  </a:cubicBezTo>
                  <a:cubicBezTo>
                    <a:pt x="38" y="20"/>
                    <a:pt x="38" y="21"/>
                    <a:pt x="36" y="22"/>
                  </a:cubicBezTo>
                  <a:cubicBezTo>
                    <a:pt x="35" y="23"/>
                    <a:pt x="35" y="24"/>
                    <a:pt x="33" y="24"/>
                  </a:cubicBezTo>
                  <a:cubicBezTo>
                    <a:pt x="32" y="24"/>
                    <a:pt x="26" y="24"/>
                    <a:pt x="27" y="22"/>
                  </a:cubicBezTo>
                  <a:cubicBezTo>
                    <a:pt x="28" y="20"/>
                    <a:pt x="27" y="20"/>
                    <a:pt x="27" y="18"/>
                  </a:cubicBezTo>
                  <a:cubicBezTo>
                    <a:pt x="26" y="17"/>
                    <a:pt x="27" y="17"/>
                    <a:pt x="28" y="16"/>
                  </a:cubicBezTo>
                  <a:cubicBezTo>
                    <a:pt x="30" y="16"/>
                    <a:pt x="32" y="15"/>
                    <a:pt x="30" y="14"/>
                  </a:cubicBezTo>
                  <a:cubicBezTo>
                    <a:pt x="29" y="14"/>
                    <a:pt x="28" y="14"/>
                    <a:pt x="27" y="12"/>
                  </a:cubicBezTo>
                  <a:cubicBezTo>
                    <a:pt x="27" y="12"/>
                    <a:pt x="26" y="11"/>
                    <a:pt x="27" y="11"/>
                  </a:cubicBezTo>
                  <a:cubicBezTo>
                    <a:pt x="28" y="10"/>
                    <a:pt x="31" y="9"/>
                    <a:pt x="32" y="9"/>
                  </a:cubicBezTo>
                  <a:cubicBezTo>
                    <a:pt x="32" y="10"/>
                    <a:pt x="32" y="10"/>
                    <a:pt x="33" y="11"/>
                  </a:cubicBezTo>
                  <a:cubicBezTo>
                    <a:pt x="33" y="12"/>
                    <a:pt x="33" y="12"/>
                    <a:pt x="34" y="12"/>
                  </a:cubicBezTo>
                  <a:cubicBezTo>
                    <a:pt x="35" y="12"/>
                    <a:pt x="37" y="12"/>
                    <a:pt x="36" y="13"/>
                  </a:cubicBezTo>
                  <a:cubicBezTo>
                    <a:pt x="35" y="14"/>
                    <a:pt x="34" y="16"/>
                    <a:pt x="35" y="16"/>
                  </a:cubicBezTo>
                  <a:cubicBezTo>
                    <a:pt x="37" y="17"/>
                    <a:pt x="38" y="17"/>
                    <a:pt x="38" y="18"/>
                  </a:cubicBezTo>
                  <a:cubicBezTo>
                    <a:pt x="38" y="18"/>
                    <a:pt x="40" y="19"/>
                    <a:pt x="37" y="1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6" name="Freeform 965">
              <a:extLst>
                <a:ext uri="{FF2B5EF4-FFF2-40B4-BE49-F238E27FC236}">
                  <a16:creationId xmlns="" xmlns:a16="http://schemas.microsoft.com/office/drawing/2014/main" id="{78AB9490-C9AC-47F8-981E-14E8D3720267}"/>
                </a:ext>
              </a:extLst>
            </p:cNvPr>
            <p:cNvSpPr>
              <a:spLocks/>
            </p:cNvSpPr>
            <p:nvPr/>
          </p:nvSpPr>
          <p:spPr bwMode="auto">
            <a:xfrm>
              <a:off x="2852787" y="2213682"/>
              <a:ext cx="125545" cy="186650"/>
            </a:xfrm>
            <a:custGeom>
              <a:avLst/>
              <a:gdLst>
                <a:gd name="T0" fmla="*/ 12 w 121"/>
                <a:gd name="T1" fmla="*/ 31 h 180"/>
                <a:gd name="T2" fmla="*/ 11 w 121"/>
                <a:gd name="T3" fmla="*/ 37 h 180"/>
                <a:gd name="T4" fmla="*/ 3 w 121"/>
                <a:gd name="T5" fmla="*/ 42 h 180"/>
                <a:gd name="T6" fmla="*/ 2 w 121"/>
                <a:gd name="T7" fmla="*/ 46 h 180"/>
                <a:gd name="T8" fmla="*/ 2 w 121"/>
                <a:gd name="T9" fmla="*/ 52 h 180"/>
                <a:gd name="T10" fmla="*/ 6 w 121"/>
                <a:gd name="T11" fmla="*/ 45 h 180"/>
                <a:gd name="T12" fmla="*/ 18 w 121"/>
                <a:gd name="T13" fmla="*/ 42 h 180"/>
                <a:gd name="T14" fmla="*/ 15 w 121"/>
                <a:gd name="T15" fmla="*/ 46 h 180"/>
                <a:gd name="T16" fmla="*/ 12 w 121"/>
                <a:gd name="T17" fmla="*/ 54 h 180"/>
                <a:gd name="T18" fmla="*/ 11 w 121"/>
                <a:gd name="T19" fmla="*/ 60 h 180"/>
                <a:gd name="T20" fmla="*/ 9 w 121"/>
                <a:gd name="T21" fmla="*/ 72 h 180"/>
                <a:gd name="T22" fmla="*/ 14 w 121"/>
                <a:gd name="T23" fmla="*/ 63 h 180"/>
                <a:gd name="T24" fmla="*/ 19 w 121"/>
                <a:gd name="T25" fmla="*/ 54 h 180"/>
                <a:gd name="T26" fmla="*/ 22 w 121"/>
                <a:gd name="T27" fmla="*/ 59 h 180"/>
                <a:gd name="T28" fmla="*/ 25 w 121"/>
                <a:gd name="T29" fmla="*/ 59 h 180"/>
                <a:gd name="T30" fmla="*/ 21 w 121"/>
                <a:gd name="T31" fmla="*/ 76 h 180"/>
                <a:gd name="T32" fmla="*/ 22 w 121"/>
                <a:gd name="T33" fmla="*/ 86 h 180"/>
                <a:gd name="T34" fmla="*/ 30 w 121"/>
                <a:gd name="T35" fmla="*/ 85 h 180"/>
                <a:gd name="T36" fmla="*/ 43 w 121"/>
                <a:gd name="T37" fmla="*/ 79 h 180"/>
                <a:gd name="T38" fmla="*/ 44 w 121"/>
                <a:gd name="T39" fmla="*/ 93 h 180"/>
                <a:gd name="T40" fmla="*/ 52 w 121"/>
                <a:gd name="T41" fmla="*/ 97 h 180"/>
                <a:gd name="T42" fmla="*/ 52 w 121"/>
                <a:gd name="T43" fmla="*/ 113 h 180"/>
                <a:gd name="T44" fmla="*/ 41 w 121"/>
                <a:gd name="T45" fmla="*/ 113 h 180"/>
                <a:gd name="T46" fmla="*/ 31 w 121"/>
                <a:gd name="T47" fmla="*/ 112 h 180"/>
                <a:gd name="T48" fmla="*/ 30 w 121"/>
                <a:gd name="T49" fmla="*/ 118 h 180"/>
                <a:gd name="T50" fmla="*/ 33 w 121"/>
                <a:gd name="T51" fmla="*/ 121 h 180"/>
                <a:gd name="T52" fmla="*/ 31 w 121"/>
                <a:gd name="T53" fmla="*/ 135 h 180"/>
                <a:gd name="T54" fmla="*/ 22 w 121"/>
                <a:gd name="T55" fmla="*/ 144 h 180"/>
                <a:gd name="T56" fmla="*/ 31 w 121"/>
                <a:gd name="T57" fmla="*/ 144 h 180"/>
                <a:gd name="T58" fmla="*/ 44 w 121"/>
                <a:gd name="T59" fmla="*/ 150 h 180"/>
                <a:gd name="T60" fmla="*/ 29 w 121"/>
                <a:gd name="T61" fmla="*/ 158 h 180"/>
                <a:gd name="T62" fmla="*/ 11 w 121"/>
                <a:gd name="T63" fmla="*/ 176 h 180"/>
                <a:gd name="T64" fmla="*/ 22 w 121"/>
                <a:gd name="T65" fmla="*/ 174 h 180"/>
                <a:gd name="T66" fmla="*/ 35 w 121"/>
                <a:gd name="T67" fmla="*/ 172 h 180"/>
                <a:gd name="T68" fmla="*/ 44 w 121"/>
                <a:gd name="T69" fmla="*/ 166 h 180"/>
                <a:gd name="T70" fmla="*/ 63 w 121"/>
                <a:gd name="T71" fmla="*/ 167 h 180"/>
                <a:gd name="T72" fmla="*/ 75 w 121"/>
                <a:gd name="T73" fmla="*/ 161 h 180"/>
                <a:gd name="T74" fmla="*/ 102 w 121"/>
                <a:gd name="T75" fmla="*/ 163 h 180"/>
                <a:gd name="T76" fmla="*/ 115 w 121"/>
                <a:gd name="T77" fmla="*/ 151 h 180"/>
                <a:gd name="T78" fmla="*/ 108 w 121"/>
                <a:gd name="T79" fmla="*/ 146 h 180"/>
                <a:gd name="T80" fmla="*/ 113 w 121"/>
                <a:gd name="T81" fmla="*/ 140 h 180"/>
                <a:gd name="T82" fmla="*/ 112 w 121"/>
                <a:gd name="T83" fmla="*/ 120 h 180"/>
                <a:gd name="T84" fmla="*/ 96 w 121"/>
                <a:gd name="T85" fmla="*/ 120 h 180"/>
                <a:gd name="T86" fmla="*/ 88 w 121"/>
                <a:gd name="T87" fmla="*/ 105 h 180"/>
                <a:gd name="T88" fmla="*/ 91 w 121"/>
                <a:gd name="T89" fmla="*/ 95 h 180"/>
                <a:gd name="T90" fmla="*/ 72 w 121"/>
                <a:gd name="T91" fmla="*/ 73 h 180"/>
                <a:gd name="T92" fmla="*/ 50 w 121"/>
                <a:gd name="T93" fmla="*/ 55 h 180"/>
                <a:gd name="T94" fmla="*/ 57 w 121"/>
                <a:gd name="T95" fmla="*/ 44 h 180"/>
                <a:gd name="T96" fmla="*/ 65 w 121"/>
                <a:gd name="T97" fmla="*/ 32 h 180"/>
                <a:gd name="T98" fmla="*/ 53 w 121"/>
                <a:gd name="T99" fmla="*/ 22 h 180"/>
                <a:gd name="T100" fmla="*/ 32 w 121"/>
                <a:gd name="T101" fmla="*/ 25 h 180"/>
                <a:gd name="T102" fmla="*/ 31 w 121"/>
                <a:gd name="T103" fmla="*/ 18 h 180"/>
                <a:gd name="T104" fmla="*/ 49 w 121"/>
                <a:gd name="T105" fmla="*/ 4 h 180"/>
                <a:gd name="T106" fmla="*/ 42 w 121"/>
                <a:gd name="T107" fmla="*/ 2 h 180"/>
                <a:gd name="T108" fmla="*/ 30 w 121"/>
                <a:gd name="T109" fmla="*/ 4 h 180"/>
                <a:gd name="T110" fmla="*/ 25 w 121"/>
                <a:gd name="T111" fmla="*/ 4 h 180"/>
                <a:gd name="T112" fmla="*/ 19 w 121"/>
                <a:gd name="T113" fmla="*/ 9 h 180"/>
                <a:gd name="T114" fmla="*/ 15 w 121"/>
                <a:gd name="T115" fmla="*/ 13 h 180"/>
                <a:gd name="T116" fmla="*/ 14 w 121"/>
                <a:gd name="T117" fmla="*/ 18 h 180"/>
                <a:gd name="T118" fmla="*/ 9 w 121"/>
                <a:gd name="T119" fmla="*/ 19 h 180"/>
                <a:gd name="T120" fmla="*/ 8 w 121"/>
                <a:gd name="T121" fmla="*/ 2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 h="180">
                  <a:moveTo>
                    <a:pt x="10" y="28"/>
                  </a:moveTo>
                  <a:cubicBezTo>
                    <a:pt x="12" y="28"/>
                    <a:pt x="12" y="29"/>
                    <a:pt x="12" y="29"/>
                  </a:cubicBezTo>
                  <a:cubicBezTo>
                    <a:pt x="11" y="29"/>
                    <a:pt x="9" y="31"/>
                    <a:pt x="11" y="30"/>
                  </a:cubicBezTo>
                  <a:cubicBezTo>
                    <a:pt x="13" y="29"/>
                    <a:pt x="13" y="30"/>
                    <a:pt x="12" y="31"/>
                  </a:cubicBezTo>
                  <a:cubicBezTo>
                    <a:pt x="11" y="31"/>
                    <a:pt x="11" y="33"/>
                    <a:pt x="11" y="33"/>
                  </a:cubicBezTo>
                  <a:cubicBezTo>
                    <a:pt x="12" y="34"/>
                    <a:pt x="12" y="35"/>
                    <a:pt x="11" y="34"/>
                  </a:cubicBezTo>
                  <a:cubicBezTo>
                    <a:pt x="11" y="34"/>
                    <a:pt x="9" y="35"/>
                    <a:pt x="9" y="36"/>
                  </a:cubicBezTo>
                  <a:cubicBezTo>
                    <a:pt x="10" y="36"/>
                    <a:pt x="13" y="37"/>
                    <a:pt x="11" y="37"/>
                  </a:cubicBezTo>
                  <a:cubicBezTo>
                    <a:pt x="10" y="37"/>
                    <a:pt x="8" y="36"/>
                    <a:pt x="8" y="37"/>
                  </a:cubicBezTo>
                  <a:cubicBezTo>
                    <a:pt x="8" y="38"/>
                    <a:pt x="7" y="39"/>
                    <a:pt x="8" y="41"/>
                  </a:cubicBezTo>
                  <a:cubicBezTo>
                    <a:pt x="8" y="42"/>
                    <a:pt x="8" y="42"/>
                    <a:pt x="7" y="42"/>
                  </a:cubicBezTo>
                  <a:cubicBezTo>
                    <a:pt x="6" y="42"/>
                    <a:pt x="3" y="42"/>
                    <a:pt x="3" y="42"/>
                  </a:cubicBezTo>
                  <a:cubicBezTo>
                    <a:pt x="2" y="43"/>
                    <a:pt x="2" y="43"/>
                    <a:pt x="4" y="43"/>
                  </a:cubicBezTo>
                  <a:cubicBezTo>
                    <a:pt x="4" y="44"/>
                    <a:pt x="4" y="44"/>
                    <a:pt x="5" y="44"/>
                  </a:cubicBezTo>
                  <a:cubicBezTo>
                    <a:pt x="4" y="44"/>
                    <a:pt x="3" y="44"/>
                    <a:pt x="2" y="45"/>
                  </a:cubicBezTo>
                  <a:cubicBezTo>
                    <a:pt x="0" y="46"/>
                    <a:pt x="2" y="46"/>
                    <a:pt x="2" y="46"/>
                  </a:cubicBezTo>
                  <a:cubicBezTo>
                    <a:pt x="2" y="46"/>
                    <a:pt x="4" y="48"/>
                    <a:pt x="5" y="48"/>
                  </a:cubicBezTo>
                  <a:cubicBezTo>
                    <a:pt x="6" y="48"/>
                    <a:pt x="6" y="48"/>
                    <a:pt x="5" y="49"/>
                  </a:cubicBezTo>
                  <a:cubicBezTo>
                    <a:pt x="5" y="51"/>
                    <a:pt x="4" y="50"/>
                    <a:pt x="3" y="50"/>
                  </a:cubicBezTo>
                  <a:cubicBezTo>
                    <a:pt x="2" y="50"/>
                    <a:pt x="1" y="50"/>
                    <a:pt x="2" y="52"/>
                  </a:cubicBezTo>
                  <a:cubicBezTo>
                    <a:pt x="2" y="53"/>
                    <a:pt x="5" y="52"/>
                    <a:pt x="6" y="51"/>
                  </a:cubicBezTo>
                  <a:cubicBezTo>
                    <a:pt x="8" y="50"/>
                    <a:pt x="7" y="52"/>
                    <a:pt x="10" y="50"/>
                  </a:cubicBezTo>
                  <a:cubicBezTo>
                    <a:pt x="12" y="49"/>
                    <a:pt x="9" y="48"/>
                    <a:pt x="8" y="47"/>
                  </a:cubicBezTo>
                  <a:cubicBezTo>
                    <a:pt x="7" y="47"/>
                    <a:pt x="7" y="47"/>
                    <a:pt x="6" y="45"/>
                  </a:cubicBezTo>
                  <a:cubicBezTo>
                    <a:pt x="6" y="45"/>
                    <a:pt x="5" y="45"/>
                    <a:pt x="5" y="45"/>
                  </a:cubicBezTo>
                  <a:cubicBezTo>
                    <a:pt x="6" y="45"/>
                    <a:pt x="7" y="46"/>
                    <a:pt x="8" y="46"/>
                  </a:cubicBezTo>
                  <a:cubicBezTo>
                    <a:pt x="10" y="47"/>
                    <a:pt x="11" y="47"/>
                    <a:pt x="12" y="47"/>
                  </a:cubicBezTo>
                  <a:cubicBezTo>
                    <a:pt x="12" y="46"/>
                    <a:pt x="16" y="43"/>
                    <a:pt x="18" y="42"/>
                  </a:cubicBezTo>
                  <a:cubicBezTo>
                    <a:pt x="19" y="41"/>
                    <a:pt x="18" y="40"/>
                    <a:pt x="19" y="41"/>
                  </a:cubicBezTo>
                  <a:cubicBezTo>
                    <a:pt x="19" y="42"/>
                    <a:pt x="20" y="43"/>
                    <a:pt x="19" y="43"/>
                  </a:cubicBezTo>
                  <a:cubicBezTo>
                    <a:pt x="18" y="44"/>
                    <a:pt x="15" y="45"/>
                    <a:pt x="16" y="46"/>
                  </a:cubicBezTo>
                  <a:cubicBezTo>
                    <a:pt x="17" y="46"/>
                    <a:pt x="17" y="45"/>
                    <a:pt x="15" y="46"/>
                  </a:cubicBezTo>
                  <a:cubicBezTo>
                    <a:pt x="14" y="47"/>
                    <a:pt x="13" y="46"/>
                    <a:pt x="14" y="47"/>
                  </a:cubicBezTo>
                  <a:cubicBezTo>
                    <a:pt x="15" y="48"/>
                    <a:pt x="14" y="48"/>
                    <a:pt x="14" y="49"/>
                  </a:cubicBezTo>
                  <a:cubicBezTo>
                    <a:pt x="13" y="50"/>
                    <a:pt x="12" y="52"/>
                    <a:pt x="12" y="52"/>
                  </a:cubicBezTo>
                  <a:cubicBezTo>
                    <a:pt x="12" y="53"/>
                    <a:pt x="13" y="53"/>
                    <a:pt x="12" y="54"/>
                  </a:cubicBezTo>
                  <a:cubicBezTo>
                    <a:pt x="12" y="55"/>
                    <a:pt x="11" y="55"/>
                    <a:pt x="12" y="55"/>
                  </a:cubicBezTo>
                  <a:cubicBezTo>
                    <a:pt x="12" y="55"/>
                    <a:pt x="12" y="56"/>
                    <a:pt x="11" y="57"/>
                  </a:cubicBezTo>
                  <a:cubicBezTo>
                    <a:pt x="11" y="57"/>
                    <a:pt x="10" y="59"/>
                    <a:pt x="10" y="59"/>
                  </a:cubicBezTo>
                  <a:cubicBezTo>
                    <a:pt x="11" y="59"/>
                    <a:pt x="11" y="60"/>
                    <a:pt x="11" y="60"/>
                  </a:cubicBezTo>
                  <a:cubicBezTo>
                    <a:pt x="12" y="59"/>
                    <a:pt x="10" y="62"/>
                    <a:pt x="12" y="62"/>
                  </a:cubicBezTo>
                  <a:cubicBezTo>
                    <a:pt x="13" y="61"/>
                    <a:pt x="14" y="61"/>
                    <a:pt x="13" y="63"/>
                  </a:cubicBezTo>
                  <a:cubicBezTo>
                    <a:pt x="12" y="64"/>
                    <a:pt x="10" y="66"/>
                    <a:pt x="10" y="67"/>
                  </a:cubicBezTo>
                  <a:cubicBezTo>
                    <a:pt x="10" y="69"/>
                    <a:pt x="8" y="72"/>
                    <a:pt x="9" y="72"/>
                  </a:cubicBezTo>
                  <a:cubicBezTo>
                    <a:pt x="11" y="72"/>
                    <a:pt x="13" y="73"/>
                    <a:pt x="13" y="71"/>
                  </a:cubicBezTo>
                  <a:cubicBezTo>
                    <a:pt x="12" y="69"/>
                    <a:pt x="12" y="69"/>
                    <a:pt x="13" y="68"/>
                  </a:cubicBezTo>
                  <a:cubicBezTo>
                    <a:pt x="13" y="67"/>
                    <a:pt x="14" y="67"/>
                    <a:pt x="14" y="66"/>
                  </a:cubicBezTo>
                  <a:cubicBezTo>
                    <a:pt x="14" y="65"/>
                    <a:pt x="13" y="64"/>
                    <a:pt x="14" y="63"/>
                  </a:cubicBezTo>
                  <a:cubicBezTo>
                    <a:pt x="15" y="62"/>
                    <a:pt x="17" y="62"/>
                    <a:pt x="16" y="61"/>
                  </a:cubicBezTo>
                  <a:cubicBezTo>
                    <a:pt x="14" y="59"/>
                    <a:pt x="14" y="58"/>
                    <a:pt x="15" y="58"/>
                  </a:cubicBezTo>
                  <a:cubicBezTo>
                    <a:pt x="15" y="57"/>
                    <a:pt x="18" y="54"/>
                    <a:pt x="19" y="53"/>
                  </a:cubicBezTo>
                  <a:cubicBezTo>
                    <a:pt x="20" y="52"/>
                    <a:pt x="21" y="53"/>
                    <a:pt x="19" y="54"/>
                  </a:cubicBezTo>
                  <a:cubicBezTo>
                    <a:pt x="17" y="55"/>
                    <a:pt x="16" y="56"/>
                    <a:pt x="16" y="58"/>
                  </a:cubicBezTo>
                  <a:cubicBezTo>
                    <a:pt x="16" y="60"/>
                    <a:pt x="17" y="61"/>
                    <a:pt x="18" y="60"/>
                  </a:cubicBezTo>
                  <a:cubicBezTo>
                    <a:pt x="18" y="59"/>
                    <a:pt x="19" y="60"/>
                    <a:pt x="20" y="59"/>
                  </a:cubicBezTo>
                  <a:cubicBezTo>
                    <a:pt x="20" y="58"/>
                    <a:pt x="22" y="61"/>
                    <a:pt x="22" y="59"/>
                  </a:cubicBezTo>
                  <a:cubicBezTo>
                    <a:pt x="22" y="57"/>
                    <a:pt x="22" y="55"/>
                    <a:pt x="23" y="55"/>
                  </a:cubicBezTo>
                  <a:cubicBezTo>
                    <a:pt x="23" y="55"/>
                    <a:pt x="23" y="55"/>
                    <a:pt x="24" y="54"/>
                  </a:cubicBezTo>
                  <a:cubicBezTo>
                    <a:pt x="24" y="53"/>
                    <a:pt x="24" y="55"/>
                    <a:pt x="25" y="56"/>
                  </a:cubicBezTo>
                  <a:cubicBezTo>
                    <a:pt x="25" y="58"/>
                    <a:pt x="27" y="59"/>
                    <a:pt x="25" y="59"/>
                  </a:cubicBezTo>
                  <a:cubicBezTo>
                    <a:pt x="24" y="59"/>
                    <a:pt x="22" y="59"/>
                    <a:pt x="23" y="61"/>
                  </a:cubicBezTo>
                  <a:cubicBezTo>
                    <a:pt x="24" y="63"/>
                    <a:pt x="22" y="65"/>
                    <a:pt x="24" y="66"/>
                  </a:cubicBezTo>
                  <a:cubicBezTo>
                    <a:pt x="26" y="66"/>
                    <a:pt x="27" y="67"/>
                    <a:pt x="26" y="69"/>
                  </a:cubicBezTo>
                  <a:cubicBezTo>
                    <a:pt x="24" y="71"/>
                    <a:pt x="22" y="75"/>
                    <a:pt x="21" y="76"/>
                  </a:cubicBezTo>
                  <a:cubicBezTo>
                    <a:pt x="21" y="78"/>
                    <a:pt x="20" y="79"/>
                    <a:pt x="19" y="79"/>
                  </a:cubicBezTo>
                  <a:cubicBezTo>
                    <a:pt x="19" y="80"/>
                    <a:pt x="17" y="80"/>
                    <a:pt x="18" y="81"/>
                  </a:cubicBezTo>
                  <a:cubicBezTo>
                    <a:pt x="19" y="82"/>
                    <a:pt x="20" y="83"/>
                    <a:pt x="21" y="84"/>
                  </a:cubicBezTo>
                  <a:cubicBezTo>
                    <a:pt x="21" y="85"/>
                    <a:pt x="22" y="87"/>
                    <a:pt x="22" y="86"/>
                  </a:cubicBezTo>
                  <a:cubicBezTo>
                    <a:pt x="22" y="85"/>
                    <a:pt x="21" y="83"/>
                    <a:pt x="22" y="82"/>
                  </a:cubicBezTo>
                  <a:cubicBezTo>
                    <a:pt x="22" y="81"/>
                    <a:pt x="23" y="82"/>
                    <a:pt x="24" y="82"/>
                  </a:cubicBezTo>
                  <a:cubicBezTo>
                    <a:pt x="24" y="82"/>
                    <a:pt x="26" y="83"/>
                    <a:pt x="27" y="84"/>
                  </a:cubicBezTo>
                  <a:cubicBezTo>
                    <a:pt x="29" y="85"/>
                    <a:pt x="28" y="86"/>
                    <a:pt x="30" y="85"/>
                  </a:cubicBezTo>
                  <a:cubicBezTo>
                    <a:pt x="31" y="83"/>
                    <a:pt x="31" y="84"/>
                    <a:pt x="30" y="83"/>
                  </a:cubicBezTo>
                  <a:cubicBezTo>
                    <a:pt x="29" y="82"/>
                    <a:pt x="29" y="80"/>
                    <a:pt x="30" y="81"/>
                  </a:cubicBezTo>
                  <a:cubicBezTo>
                    <a:pt x="32" y="82"/>
                    <a:pt x="34" y="84"/>
                    <a:pt x="36" y="83"/>
                  </a:cubicBezTo>
                  <a:cubicBezTo>
                    <a:pt x="37" y="82"/>
                    <a:pt x="41" y="79"/>
                    <a:pt x="43" y="79"/>
                  </a:cubicBezTo>
                  <a:cubicBezTo>
                    <a:pt x="45" y="79"/>
                    <a:pt x="51" y="79"/>
                    <a:pt x="48" y="80"/>
                  </a:cubicBezTo>
                  <a:cubicBezTo>
                    <a:pt x="46" y="80"/>
                    <a:pt x="44" y="82"/>
                    <a:pt x="43" y="84"/>
                  </a:cubicBezTo>
                  <a:cubicBezTo>
                    <a:pt x="42" y="86"/>
                    <a:pt x="41" y="88"/>
                    <a:pt x="41" y="89"/>
                  </a:cubicBezTo>
                  <a:cubicBezTo>
                    <a:pt x="41" y="90"/>
                    <a:pt x="42" y="91"/>
                    <a:pt x="44" y="93"/>
                  </a:cubicBezTo>
                  <a:cubicBezTo>
                    <a:pt x="45" y="94"/>
                    <a:pt x="46" y="96"/>
                    <a:pt x="47" y="97"/>
                  </a:cubicBezTo>
                  <a:cubicBezTo>
                    <a:pt x="47" y="98"/>
                    <a:pt x="48" y="98"/>
                    <a:pt x="49" y="97"/>
                  </a:cubicBezTo>
                  <a:cubicBezTo>
                    <a:pt x="50" y="95"/>
                    <a:pt x="50" y="94"/>
                    <a:pt x="51" y="95"/>
                  </a:cubicBezTo>
                  <a:cubicBezTo>
                    <a:pt x="52" y="95"/>
                    <a:pt x="53" y="95"/>
                    <a:pt x="52" y="97"/>
                  </a:cubicBezTo>
                  <a:cubicBezTo>
                    <a:pt x="51" y="99"/>
                    <a:pt x="49" y="101"/>
                    <a:pt x="50" y="102"/>
                  </a:cubicBezTo>
                  <a:cubicBezTo>
                    <a:pt x="51" y="104"/>
                    <a:pt x="52" y="104"/>
                    <a:pt x="51" y="106"/>
                  </a:cubicBezTo>
                  <a:cubicBezTo>
                    <a:pt x="49" y="107"/>
                    <a:pt x="48" y="108"/>
                    <a:pt x="50" y="110"/>
                  </a:cubicBezTo>
                  <a:cubicBezTo>
                    <a:pt x="51" y="111"/>
                    <a:pt x="54" y="114"/>
                    <a:pt x="52" y="113"/>
                  </a:cubicBezTo>
                  <a:cubicBezTo>
                    <a:pt x="51" y="112"/>
                    <a:pt x="50" y="110"/>
                    <a:pt x="49" y="111"/>
                  </a:cubicBezTo>
                  <a:cubicBezTo>
                    <a:pt x="48" y="111"/>
                    <a:pt x="47" y="111"/>
                    <a:pt x="48" y="112"/>
                  </a:cubicBezTo>
                  <a:cubicBezTo>
                    <a:pt x="49" y="114"/>
                    <a:pt x="49" y="114"/>
                    <a:pt x="48" y="114"/>
                  </a:cubicBezTo>
                  <a:cubicBezTo>
                    <a:pt x="46" y="114"/>
                    <a:pt x="42" y="113"/>
                    <a:pt x="41" y="113"/>
                  </a:cubicBezTo>
                  <a:cubicBezTo>
                    <a:pt x="40" y="113"/>
                    <a:pt x="38" y="112"/>
                    <a:pt x="37" y="113"/>
                  </a:cubicBezTo>
                  <a:cubicBezTo>
                    <a:pt x="36" y="114"/>
                    <a:pt x="33" y="115"/>
                    <a:pt x="34" y="114"/>
                  </a:cubicBezTo>
                  <a:cubicBezTo>
                    <a:pt x="35" y="113"/>
                    <a:pt x="35" y="113"/>
                    <a:pt x="34" y="113"/>
                  </a:cubicBezTo>
                  <a:cubicBezTo>
                    <a:pt x="33" y="113"/>
                    <a:pt x="32" y="113"/>
                    <a:pt x="31" y="112"/>
                  </a:cubicBezTo>
                  <a:cubicBezTo>
                    <a:pt x="31" y="111"/>
                    <a:pt x="31" y="110"/>
                    <a:pt x="30" y="111"/>
                  </a:cubicBezTo>
                  <a:cubicBezTo>
                    <a:pt x="29" y="111"/>
                    <a:pt x="27" y="111"/>
                    <a:pt x="28" y="113"/>
                  </a:cubicBezTo>
                  <a:cubicBezTo>
                    <a:pt x="29" y="115"/>
                    <a:pt x="30" y="117"/>
                    <a:pt x="30" y="117"/>
                  </a:cubicBezTo>
                  <a:cubicBezTo>
                    <a:pt x="31" y="116"/>
                    <a:pt x="31" y="117"/>
                    <a:pt x="30" y="118"/>
                  </a:cubicBezTo>
                  <a:cubicBezTo>
                    <a:pt x="30" y="119"/>
                    <a:pt x="30" y="120"/>
                    <a:pt x="28" y="120"/>
                  </a:cubicBezTo>
                  <a:cubicBezTo>
                    <a:pt x="27" y="121"/>
                    <a:pt x="23" y="123"/>
                    <a:pt x="25" y="123"/>
                  </a:cubicBezTo>
                  <a:cubicBezTo>
                    <a:pt x="26" y="123"/>
                    <a:pt x="27" y="123"/>
                    <a:pt x="29" y="122"/>
                  </a:cubicBezTo>
                  <a:cubicBezTo>
                    <a:pt x="30" y="122"/>
                    <a:pt x="32" y="121"/>
                    <a:pt x="33" y="121"/>
                  </a:cubicBezTo>
                  <a:cubicBezTo>
                    <a:pt x="34" y="121"/>
                    <a:pt x="34" y="121"/>
                    <a:pt x="34" y="123"/>
                  </a:cubicBezTo>
                  <a:cubicBezTo>
                    <a:pt x="33" y="124"/>
                    <a:pt x="34" y="126"/>
                    <a:pt x="34" y="127"/>
                  </a:cubicBezTo>
                  <a:cubicBezTo>
                    <a:pt x="34" y="128"/>
                    <a:pt x="36" y="128"/>
                    <a:pt x="36" y="129"/>
                  </a:cubicBezTo>
                  <a:cubicBezTo>
                    <a:pt x="35" y="131"/>
                    <a:pt x="33" y="134"/>
                    <a:pt x="31" y="135"/>
                  </a:cubicBezTo>
                  <a:cubicBezTo>
                    <a:pt x="28" y="136"/>
                    <a:pt x="16" y="140"/>
                    <a:pt x="17" y="142"/>
                  </a:cubicBezTo>
                  <a:cubicBezTo>
                    <a:pt x="18" y="143"/>
                    <a:pt x="19" y="144"/>
                    <a:pt x="18" y="144"/>
                  </a:cubicBezTo>
                  <a:cubicBezTo>
                    <a:pt x="16" y="145"/>
                    <a:pt x="17" y="145"/>
                    <a:pt x="18" y="145"/>
                  </a:cubicBezTo>
                  <a:cubicBezTo>
                    <a:pt x="19" y="145"/>
                    <a:pt x="24" y="142"/>
                    <a:pt x="22" y="144"/>
                  </a:cubicBezTo>
                  <a:cubicBezTo>
                    <a:pt x="21" y="146"/>
                    <a:pt x="19" y="145"/>
                    <a:pt x="20" y="147"/>
                  </a:cubicBezTo>
                  <a:cubicBezTo>
                    <a:pt x="21" y="148"/>
                    <a:pt x="22" y="148"/>
                    <a:pt x="24" y="146"/>
                  </a:cubicBezTo>
                  <a:cubicBezTo>
                    <a:pt x="26" y="145"/>
                    <a:pt x="27" y="145"/>
                    <a:pt x="28" y="145"/>
                  </a:cubicBezTo>
                  <a:cubicBezTo>
                    <a:pt x="29" y="144"/>
                    <a:pt x="30" y="143"/>
                    <a:pt x="31" y="144"/>
                  </a:cubicBezTo>
                  <a:cubicBezTo>
                    <a:pt x="33" y="145"/>
                    <a:pt x="36" y="145"/>
                    <a:pt x="33" y="146"/>
                  </a:cubicBezTo>
                  <a:cubicBezTo>
                    <a:pt x="31" y="147"/>
                    <a:pt x="29" y="149"/>
                    <a:pt x="32" y="149"/>
                  </a:cubicBezTo>
                  <a:cubicBezTo>
                    <a:pt x="34" y="148"/>
                    <a:pt x="39" y="148"/>
                    <a:pt x="40" y="149"/>
                  </a:cubicBezTo>
                  <a:cubicBezTo>
                    <a:pt x="41" y="150"/>
                    <a:pt x="42" y="151"/>
                    <a:pt x="44" y="150"/>
                  </a:cubicBezTo>
                  <a:cubicBezTo>
                    <a:pt x="46" y="150"/>
                    <a:pt x="59" y="144"/>
                    <a:pt x="55" y="148"/>
                  </a:cubicBezTo>
                  <a:cubicBezTo>
                    <a:pt x="51" y="151"/>
                    <a:pt x="51" y="152"/>
                    <a:pt x="50" y="153"/>
                  </a:cubicBezTo>
                  <a:cubicBezTo>
                    <a:pt x="50" y="155"/>
                    <a:pt x="51" y="156"/>
                    <a:pt x="49" y="156"/>
                  </a:cubicBezTo>
                  <a:cubicBezTo>
                    <a:pt x="48" y="155"/>
                    <a:pt x="33" y="152"/>
                    <a:pt x="29" y="158"/>
                  </a:cubicBezTo>
                  <a:cubicBezTo>
                    <a:pt x="26" y="164"/>
                    <a:pt x="27" y="163"/>
                    <a:pt x="26" y="165"/>
                  </a:cubicBezTo>
                  <a:cubicBezTo>
                    <a:pt x="24" y="167"/>
                    <a:pt x="24" y="168"/>
                    <a:pt x="22" y="168"/>
                  </a:cubicBezTo>
                  <a:cubicBezTo>
                    <a:pt x="21" y="168"/>
                    <a:pt x="18" y="169"/>
                    <a:pt x="16" y="171"/>
                  </a:cubicBezTo>
                  <a:cubicBezTo>
                    <a:pt x="15" y="172"/>
                    <a:pt x="12" y="175"/>
                    <a:pt x="11" y="176"/>
                  </a:cubicBezTo>
                  <a:cubicBezTo>
                    <a:pt x="10" y="177"/>
                    <a:pt x="9" y="177"/>
                    <a:pt x="11" y="177"/>
                  </a:cubicBezTo>
                  <a:cubicBezTo>
                    <a:pt x="14" y="177"/>
                    <a:pt x="16" y="177"/>
                    <a:pt x="17" y="179"/>
                  </a:cubicBezTo>
                  <a:cubicBezTo>
                    <a:pt x="17" y="179"/>
                    <a:pt x="17" y="180"/>
                    <a:pt x="18" y="179"/>
                  </a:cubicBezTo>
                  <a:cubicBezTo>
                    <a:pt x="19" y="177"/>
                    <a:pt x="20" y="175"/>
                    <a:pt x="22" y="174"/>
                  </a:cubicBezTo>
                  <a:cubicBezTo>
                    <a:pt x="24" y="174"/>
                    <a:pt x="30" y="172"/>
                    <a:pt x="31" y="172"/>
                  </a:cubicBezTo>
                  <a:cubicBezTo>
                    <a:pt x="32" y="172"/>
                    <a:pt x="33" y="173"/>
                    <a:pt x="33" y="172"/>
                  </a:cubicBezTo>
                  <a:cubicBezTo>
                    <a:pt x="33" y="170"/>
                    <a:pt x="33" y="171"/>
                    <a:pt x="34" y="172"/>
                  </a:cubicBezTo>
                  <a:cubicBezTo>
                    <a:pt x="34" y="173"/>
                    <a:pt x="35" y="172"/>
                    <a:pt x="35" y="172"/>
                  </a:cubicBezTo>
                  <a:cubicBezTo>
                    <a:pt x="36" y="173"/>
                    <a:pt x="37" y="173"/>
                    <a:pt x="38" y="174"/>
                  </a:cubicBezTo>
                  <a:cubicBezTo>
                    <a:pt x="38" y="174"/>
                    <a:pt x="40" y="176"/>
                    <a:pt x="41" y="174"/>
                  </a:cubicBezTo>
                  <a:cubicBezTo>
                    <a:pt x="42" y="172"/>
                    <a:pt x="42" y="170"/>
                    <a:pt x="43" y="169"/>
                  </a:cubicBezTo>
                  <a:cubicBezTo>
                    <a:pt x="43" y="167"/>
                    <a:pt x="43" y="166"/>
                    <a:pt x="44" y="166"/>
                  </a:cubicBezTo>
                  <a:cubicBezTo>
                    <a:pt x="46" y="165"/>
                    <a:pt x="50" y="164"/>
                    <a:pt x="52" y="165"/>
                  </a:cubicBezTo>
                  <a:cubicBezTo>
                    <a:pt x="54" y="165"/>
                    <a:pt x="56" y="165"/>
                    <a:pt x="57" y="166"/>
                  </a:cubicBezTo>
                  <a:cubicBezTo>
                    <a:pt x="58" y="167"/>
                    <a:pt x="58" y="168"/>
                    <a:pt x="59" y="168"/>
                  </a:cubicBezTo>
                  <a:cubicBezTo>
                    <a:pt x="61" y="167"/>
                    <a:pt x="62" y="167"/>
                    <a:pt x="63" y="167"/>
                  </a:cubicBezTo>
                  <a:cubicBezTo>
                    <a:pt x="64" y="167"/>
                    <a:pt x="65" y="167"/>
                    <a:pt x="65" y="166"/>
                  </a:cubicBezTo>
                  <a:cubicBezTo>
                    <a:pt x="65" y="165"/>
                    <a:pt x="64" y="164"/>
                    <a:pt x="66" y="164"/>
                  </a:cubicBezTo>
                  <a:cubicBezTo>
                    <a:pt x="67" y="164"/>
                    <a:pt x="72" y="164"/>
                    <a:pt x="73" y="162"/>
                  </a:cubicBezTo>
                  <a:cubicBezTo>
                    <a:pt x="74" y="161"/>
                    <a:pt x="74" y="161"/>
                    <a:pt x="75" y="161"/>
                  </a:cubicBezTo>
                  <a:cubicBezTo>
                    <a:pt x="76" y="161"/>
                    <a:pt x="81" y="162"/>
                    <a:pt x="82" y="163"/>
                  </a:cubicBezTo>
                  <a:cubicBezTo>
                    <a:pt x="83" y="165"/>
                    <a:pt x="84" y="165"/>
                    <a:pt x="86" y="164"/>
                  </a:cubicBezTo>
                  <a:cubicBezTo>
                    <a:pt x="86" y="164"/>
                    <a:pt x="91" y="162"/>
                    <a:pt x="94" y="163"/>
                  </a:cubicBezTo>
                  <a:cubicBezTo>
                    <a:pt x="96" y="164"/>
                    <a:pt x="98" y="165"/>
                    <a:pt x="102" y="163"/>
                  </a:cubicBezTo>
                  <a:cubicBezTo>
                    <a:pt x="106" y="161"/>
                    <a:pt x="110" y="160"/>
                    <a:pt x="111" y="159"/>
                  </a:cubicBezTo>
                  <a:cubicBezTo>
                    <a:pt x="113" y="158"/>
                    <a:pt x="116" y="157"/>
                    <a:pt x="116" y="155"/>
                  </a:cubicBezTo>
                  <a:cubicBezTo>
                    <a:pt x="115" y="153"/>
                    <a:pt x="116" y="153"/>
                    <a:pt x="116" y="152"/>
                  </a:cubicBezTo>
                  <a:cubicBezTo>
                    <a:pt x="117" y="152"/>
                    <a:pt x="116" y="151"/>
                    <a:pt x="115" y="151"/>
                  </a:cubicBezTo>
                  <a:cubicBezTo>
                    <a:pt x="113" y="151"/>
                    <a:pt x="102" y="150"/>
                    <a:pt x="102" y="150"/>
                  </a:cubicBezTo>
                  <a:cubicBezTo>
                    <a:pt x="102" y="150"/>
                    <a:pt x="102" y="150"/>
                    <a:pt x="104" y="149"/>
                  </a:cubicBezTo>
                  <a:cubicBezTo>
                    <a:pt x="106" y="148"/>
                    <a:pt x="106" y="149"/>
                    <a:pt x="107" y="149"/>
                  </a:cubicBezTo>
                  <a:cubicBezTo>
                    <a:pt x="109" y="148"/>
                    <a:pt x="110" y="147"/>
                    <a:pt x="108" y="146"/>
                  </a:cubicBezTo>
                  <a:cubicBezTo>
                    <a:pt x="107" y="145"/>
                    <a:pt x="104" y="144"/>
                    <a:pt x="107" y="144"/>
                  </a:cubicBezTo>
                  <a:cubicBezTo>
                    <a:pt x="110" y="144"/>
                    <a:pt x="111" y="144"/>
                    <a:pt x="112" y="144"/>
                  </a:cubicBezTo>
                  <a:cubicBezTo>
                    <a:pt x="113" y="144"/>
                    <a:pt x="114" y="143"/>
                    <a:pt x="113" y="142"/>
                  </a:cubicBezTo>
                  <a:cubicBezTo>
                    <a:pt x="112" y="141"/>
                    <a:pt x="111" y="140"/>
                    <a:pt x="113" y="140"/>
                  </a:cubicBezTo>
                  <a:cubicBezTo>
                    <a:pt x="114" y="140"/>
                    <a:pt x="115" y="140"/>
                    <a:pt x="116" y="140"/>
                  </a:cubicBezTo>
                  <a:cubicBezTo>
                    <a:pt x="117" y="139"/>
                    <a:pt x="117" y="139"/>
                    <a:pt x="118" y="138"/>
                  </a:cubicBezTo>
                  <a:cubicBezTo>
                    <a:pt x="119" y="137"/>
                    <a:pt x="121" y="132"/>
                    <a:pt x="121" y="129"/>
                  </a:cubicBezTo>
                  <a:cubicBezTo>
                    <a:pt x="121" y="129"/>
                    <a:pt x="121" y="123"/>
                    <a:pt x="112" y="120"/>
                  </a:cubicBezTo>
                  <a:cubicBezTo>
                    <a:pt x="103" y="118"/>
                    <a:pt x="102" y="122"/>
                    <a:pt x="100" y="123"/>
                  </a:cubicBezTo>
                  <a:cubicBezTo>
                    <a:pt x="100" y="123"/>
                    <a:pt x="99" y="124"/>
                    <a:pt x="98" y="123"/>
                  </a:cubicBezTo>
                  <a:cubicBezTo>
                    <a:pt x="98" y="122"/>
                    <a:pt x="97" y="122"/>
                    <a:pt x="96" y="122"/>
                  </a:cubicBezTo>
                  <a:cubicBezTo>
                    <a:pt x="96" y="122"/>
                    <a:pt x="94" y="122"/>
                    <a:pt x="96" y="120"/>
                  </a:cubicBezTo>
                  <a:cubicBezTo>
                    <a:pt x="98" y="119"/>
                    <a:pt x="101" y="117"/>
                    <a:pt x="100" y="115"/>
                  </a:cubicBezTo>
                  <a:cubicBezTo>
                    <a:pt x="99" y="113"/>
                    <a:pt x="93" y="107"/>
                    <a:pt x="92" y="107"/>
                  </a:cubicBezTo>
                  <a:cubicBezTo>
                    <a:pt x="91" y="106"/>
                    <a:pt x="89" y="105"/>
                    <a:pt x="88" y="105"/>
                  </a:cubicBezTo>
                  <a:cubicBezTo>
                    <a:pt x="88" y="106"/>
                    <a:pt x="86" y="105"/>
                    <a:pt x="88" y="105"/>
                  </a:cubicBezTo>
                  <a:cubicBezTo>
                    <a:pt x="91" y="104"/>
                    <a:pt x="91" y="105"/>
                    <a:pt x="92" y="105"/>
                  </a:cubicBezTo>
                  <a:cubicBezTo>
                    <a:pt x="92" y="106"/>
                    <a:pt x="93" y="107"/>
                    <a:pt x="94" y="106"/>
                  </a:cubicBezTo>
                  <a:cubicBezTo>
                    <a:pt x="96" y="106"/>
                    <a:pt x="98" y="108"/>
                    <a:pt x="96" y="106"/>
                  </a:cubicBezTo>
                  <a:cubicBezTo>
                    <a:pt x="95" y="103"/>
                    <a:pt x="93" y="97"/>
                    <a:pt x="91" y="95"/>
                  </a:cubicBezTo>
                  <a:cubicBezTo>
                    <a:pt x="88" y="93"/>
                    <a:pt x="87" y="92"/>
                    <a:pt x="86" y="90"/>
                  </a:cubicBezTo>
                  <a:cubicBezTo>
                    <a:pt x="85" y="89"/>
                    <a:pt x="81" y="87"/>
                    <a:pt x="80" y="86"/>
                  </a:cubicBezTo>
                  <a:cubicBezTo>
                    <a:pt x="78" y="85"/>
                    <a:pt x="77" y="86"/>
                    <a:pt x="75" y="82"/>
                  </a:cubicBezTo>
                  <a:cubicBezTo>
                    <a:pt x="73" y="78"/>
                    <a:pt x="72" y="75"/>
                    <a:pt x="72" y="73"/>
                  </a:cubicBezTo>
                  <a:cubicBezTo>
                    <a:pt x="72" y="70"/>
                    <a:pt x="71" y="65"/>
                    <a:pt x="65" y="62"/>
                  </a:cubicBezTo>
                  <a:cubicBezTo>
                    <a:pt x="58" y="58"/>
                    <a:pt x="55" y="58"/>
                    <a:pt x="53" y="58"/>
                  </a:cubicBezTo>
                  <a:cubicBezTo>
                    <a:pt x="51" y="58"/>
                    <a:pt x="42" y="58"/>
                    <a:pt x="46" y="57"/>
                  </a:cubicBezTo>
                  <a:cubicBezTo>
                    <a:pt x="49" y="56"/>
                    <a:pt x="49" y="56"/>
                    <a:pt x="50" y="55"/>
                  </a:cubicBezTo>
                  <a:cubicBezTo>
                    <a:pt x="50" y="54"/>
                    <a:pt x="51" y="54"/>
                    <a:pt x="52" y="54"/>
                  </a:cubicBezTo>
                  <a:cubicBezTo>
                    <a:pt x="54" y="54"/>
                    <a:pt x="56" y="54"/>
                    <a:pt x="55" y="52"/>
                  </a:cubicBezTo>
                  <a:cubicBezTo>
                    <a:pt x="54" y="49"/>
                    <a:pt x="53" y="48"/>
                    <a:pt x="54" y="48"/>
                  </a:cubicBezTo>
                  <a:cubicBezTo>
                    <a:pt x="56" y="47"/>
                    <a:pt x="57" y="45"/>
                    <a:pt x="57" y="44"/>
                  </a:cubicBezTo>
                  <a:cubicBezTo>
                    <a:pt x="58" y="43"/>
                    <a:pt x="58" y="42"/>
                    <a:pt x="60" y="42"/>
                  </a:cubicBezTo>
                  <a:cubicBezTo>
                    <a:pt x="61" y="41"/>
                    <a:pt x="62" y="40"/>
                    <a:pt x="62" y="39"/>
                  </a:cubicBezTo>
                  <a:cubicBezTo>
                    <a:pt x="63" y="37"/>
                    <a:pt x="62" y="37"/>
                    <a:pt x="63" y="36"/>
                  </a:cubicBezTo>
                  <a:cubicBezTo>
                    <a:pt x="64" y="35"/>
                    <a:pt x="65" y="34"/>
                    <a:pt x="65" y="32"/>
                  </a:cubicBezTo>
                  <a:cubicBezTo>
                    <a:pt x="65" y="31"/>
                    <a:pt x="66" y="30"/>
                    <a:pt x="67" y="29"/>
                  </a:cubicBezTo>
                  <a:cubicBezTo>
                    <a:pt x="68" y="28"/>
                    <a:pt x="69" y="27"/>
                    <a:pt x="68" y="25"/>
                  </a:cubicBezTo>
                  <a:cubicBezTo>
                    <a:pt x="68" y="24"/>
                    <a:pt x="67" y="24"/>
                    <a:pt x="65" y="24"/>
                  </a:cubicBezTo>
                  <a:cubicBezTo>
                    <a:pt x="63" y="23"/>
                    <a:pt x="56" y="23"/>
                    <a:pt x="53" y="22"/>
                  </a:cubicBezTo>
                  <a:cubicBezTo>
                    <a:pt x="51" y="22"/>
                    <a:pt x="45" y="21"/>
                    <a:pt x="42" y="23"/>
                  </a:cubicBezTo>
                  <a:cubicBezTo>
                    <a:pt x="38" y="24"/>
                    <a:pt x="37" y="24"/>
                    <a:pt x="36" y="24"/>
                  </a:cubicBezTo>
                  <a:cubicBezTo>
                    <a:pt x="35" y="24"/>
                    <a:pt x="35" y="25"/>
                    <a:pt x="34" y="25"/>
                  </a:cubicBezTo>
                  <a:cubicBezTo>
                    <a:pt x="34" y="26"/>
                    <a:pt x="31" y="28"/>
                    <a:pt x="32" y="25"/>
                  </a:cubicBezTo>
                  <a:cubicBezTo>
                    <a:pt x="33" y="22"/>
                    <a:pt x="33" y="22"/>
                    <a:pt x="34" y="22"/>
                  </a:cubicBezTo>
                  <a:cubicBezTo>
                    <a:pt x="35" y="21"/>
                    <a:pt x="35" y="23"/>
                    <a:pt x="36" y="21"/>
                  </a:cubicBezTo>
                  <a:cubicBezTo>
                    <a:pt x="37" y="20"/>
                    <a:pt x="37" y="19"/>
                    <a:pt x="36" y="19"/>
                  </a:cubicBezTo>
                  <a:cubicBezTo>
                    <a:pt x="34" y="19"/>
                    <a:pt x="29" y="18"/>
                    <a:pt x="31" y="18"/>
                  </a:cubicBezTo>
                  <a:cubicBezTo>
                    <a:pt x="33" y="18"/>
                    <a:pt x="35" y="19"/>
                    <a:pt x="35" y="18"/>
                  </a:cubicBezTo>
                  <a:cubicBezTo>
                    <a:pt x="34" y="16"/>
                    <a:pt x="34" y="16"/>
                    <a:pt x="37" y="15"/>
                  </a:cubicBezTo>
                  <a:cubicBezTo>
                    <a:pt x="39" y="14"/>
                    <a:pt x="45" y="10"/>
                    <a:pt x="46" y="9"/>
                  </a:cubicBezTo>
                  <a:cubicBezTo>
                    <a:pt x="47" y="9"/>
                    <a:pt x="49" y="6"/>
                    <a:pt x="49" y="4"/>
                  </a:cubicBezTo>
                  <a:cubicBezTo>
                    <a:pt x="50" y="1"/>
                    <a:pt x="51" y="1"/>
                    <a:pt x="49" y="1"/>
                  </a:cubicBezTo>
                  <a:cubicBezTo>
                    <a:pt x="48" y="1"/>
                    <a:pt x="46" y="1"/>
                    <a:pt x="45" y="1"/>
                  </a:cubicBezTo>
                  <a:cubicBezTo>
                    <a:pt x="45" y="1"/>
                    <a:pt x="45" y="0"/>
                    <a:pt x="44" y="1"/>
                  </a:cubicBezTo>
                  <a:cubicBezTo>
                    <a:pt x="43" y="2"/>
                    <a:pt x="43" y="3"/>
                    <a:pt x="42" y="2"/>
                  </a:cubicBezTo>
                  <a:cubicBezTo>
                    <a:pt x="42" y="2"/>
                    <a:pt x="41" y="2"/>
                    <a:pt x="40" y="3"/>
                  </a:cubicBezTo>
                  <a:cubicBezTo>
                    <a:pt x="39" y="3"/>
                    <a:pt x="36" y="4"/>
                    <a:pt x="36" y="3"/>
                  </a:cubicBezTo>
                  <a:cubicBezTo>
                    <a:pt x="35" y="2"/>
                    <a:pt x="35" y="3"/>
                    <a:pt x="34" y="3"/>
                  </a:cubicBezTo>
                  <a:cubicBezTo>
                    <a:pt x="33" y="4"/>
                    <a:pt x="31" y="4"/>
                    <a:pt x="30" y="4"/>
                  </a:cubicBezTo>
                  <a:cubicBezTo>
                    <a:pt x="29" y="5"/>
                    <a:pt x="29" y="6"/>
                    <a:pt x="29" y="5"/>
                  </a:cubicBezTo>
                  <a:cubicBezTo>
                    <a:pt x="29" y="4"/>
                    <a:pt x="29" y="3"/>
                    <a:pt x="28" y="3"/>
                  </a:cubicBezTo>
                  <a:cubicBezTo>
                    <a:pt x="27" y="3"/>
                    <a:pt x="26" y="4"/>
                    <a:pt x="26" y="5"/>
                  </a:cubicBezTo>
                  <a:cubicBezTo>
                    <a:pt x="25" y="5"/>
                    <a:pt x="24" y="6"/>
                    <a:pt x="25" y="4"/>
                  </a:cubicBezTo>
                  <a:cubicBezTo>
                    <a:pt x="26" y="2"/>
                    <a:pt x="25" y="2"/>
                    <a:pt x="24" y="2"/>
                  </a:cubicBezTo>
                  <a:cubicBezTo>
                    <a:pt x="24" y="2"/>
                    <a:pt x="23" y="3"/>
                    <a:pt x="23" y="2"/>
                  </a:cubicBezTo>
                  <a:cubicBezTo>
                    <a:pt x="22" y="2"/>
                    <a:pt x="20" y="2"/>
                    <a:pt x="20" y="3"/>
                  </a:cubicBezTo>
                  <a:cubicBezTo>
                    <a:pt x="20" y="3"/>
                    <a:pt x="17" y="8"/>
                    <a:pt x="19" y="9"/>
                  </a:cubicBezTo>
                  <a:cubicBezTo>
                    <a:pt x="21" y="10"/>
                    <a:pt x="21" y="10"/>
                    <a:pt x="19" y="10"/>
                  </a:cubicBezTo>
                  <a:cubicBezTo>
                    <a:pt x="17" y="10"/>
                    <a:pt x="14" y="10"/>
                    <a:pt x="15" y="10"/>
                  </a:cubicBezTo>
                  <a:cubicBezTo>
                    <a:pt x="16" y="11"/>
                    <a:pt x="17" y="12"/>
                    <a:pt x="16" y="13"/>
                  </a:cubicBezTo>
                  <a:cubicBezTo>
                    <a:pt x="16" y="13"/>
                    <a:pt x="15" y="14"/>
                    <a:pt x="15" y="13"/>
                  </a:cubicBezTo>
                  <a:cubicBezTo>
                    <a:pt x="14" y="13"/>
                    <a:pt x="13" y="14"/>
                    <a:pt x="15" y="14"/>
                  </a:cubicBezTo>
                  <a:cubicBezTo>
                    <a:pt x="16" y="15"/>
                    <a:pt x="21" y="20"/>
                    <a:pt x="19" y="18"/>
                  </a:cubicBezTo>
                  <a:cubicBezTo>
                    <a:pt x="17" y="17"/>
                    <a:pt x="14" y="16"/>
                    <a:pt x="15" y="17"/>
                  </a:cubicBezTo>
                  <a:cubicBezTo>
                    <a:pt x="16" y="18"/>
                    <a:pt x="16" y="18"/>
                    <a:pt x="14" y="18"/>
                  </a:cubicBezTo>
                  <a:cubicBezTo>
                    <a:pt x="13" y="18"/>
                    <a:pt x="13" y="19"/>
                    <a:pt x="13" y="18"/>
                  </a:cubicBezTo>
                  <a:cubicBezTo>
                    <a:pt x="12" y="17"/>
                    <a:pt x="11" y="17"/>
                    <a:pt x="11" y="18"/>
                  </a:cubicBezTo>
                  <a:cubicBezTo>
                    <a:pt x="11" y="19"/>
                    <a:pt x="11" y="20"/>
                    <a:pt x="10" y="19"/>
                  </a:cubicBezTo>
                  <a:cubicBezTo>
                    <a:pt x="10" y="18"/>
                    <a:pt x="9" y="17"/>
                    <a:pt x="9" y="19"/>
                  </a:cubicBezTo>
                  <a:cubicBezTo>
                    <a:pt x="8" y="20"/>
                    <a:pt x="9" y="21"/>
                    <a:pt x="10" y="22"/>
                  </a:cubicBezTo>
                  <a:cubicBezTo>
                    <a:pt x="10" y="23"/>
                    <a:pt x="14" y="25"/>
                    <a:pt x="12" y="26"/>
                  </a:cubicBezTo>
                  <a:cubicBezTo>
                    <a:pt x="11" y="26"/>
                    <a:pt x="10" y="26"/>
                    <a:pt x="9" y="25"/>
                  </a:cubicBezTo>
                  <a:cubicBezTo>
                    <a:pt x="9" y="25"/>
                    <a:pt x="7" y="25"/>
                    <a:pt x="8" y="26"/>
                  </a:cubicBezTo>
                  <a:cubicBezTo>
                    <a:pt x="9" y="27"/>
                    <a:pt x="8" y="28"/>
                    <a:pt x="10" y="28"/>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7" name="Freeform 966">
              <a:extLst>
                <a:ext uri="{FF2B5EF4-FFF2-40B4-BE49-F238E27FC236}">
                  <a16:creationId xmlns="" xmlns:a16="http://schemas.microsoft.com/office/drawing/2014/main" id="{43BE57C4-C7F9-491B-A48E-4A20BF63107C}"/>
                </a:ext>
              </a:extLst>
            </p:cNvPr>
            <p:cNvSpPr>
              <a:spLocks/>
            </p:cNvSpPr>
            <p:nvPr/>
          </p:nvSpPr>
          <p:spPr bwMode="auto">
            <a:xfrm>
              <a:off x="2926114" y="2383666"/>
              <a:ext cx="8888" cy="3333"/>
            </a:xfrm>
            <a:custGeom>
              <a:avLst/>
              <a:gdLst>
                <a:gd name="T0" fmla="*/ 3 w 9"/>
                <a:gd name="T1" fmla="*/ 1 h 4"/>
                <a:gd name="T2" fmla="*/ 2 w 9"/>
                <a:gd name="T3" fmla="*/ 2 h 4"/>
                <a:gd name="T4" fmla="*/ 7 w 9"/>
                <a:gd name="T5" fmla="*/ 3 h 4"/>
                <a:gd name="T6" fmla="*/ 9 w 9"/>
                <a:gd name="T7" fmla="*/ 2 h 4"/>
                <a:gd name="T8" fmla="*/ 8 w 9"/>
                <a:gd name="T9" fmla="*/ 1 h 4"/>
                <a:gd name="T10" fmla="*/ 3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3" y="1"/>
                  </a:moveTo>
                  <a:cubicBezTo>
                    <a:pt x="3" y="1"/>
                    <a:pt x="0" y="1"/>
                    <a:pt x="2" y="2"/>
                  </a:cubicBezTo>
                  <a:cubicBezTo>
                    <a:pt x="4" y="3"/>
                    <a:pt x="6" y="4"/>
                    <a:pt x="7" y="3"/>
                  </a:cubicBezTo>
                  <a:cubicBezTo>
                    <a:pt x="8" y="2"/>
                    <a:pt x="8" y="2"/>
                    <a:pt x="9" y="2"/>
                  </a:cubicBezTo>
                  <a:cubicBezTo>
                    <a:pt x="9" y="1"/>
                    <a:pt x="9" y="1"/>
                    <a:pt x="8" y="1"/>
                  </a:cubicBezTo>
                  <a:cubicBezTo>
                    <a:pt x="7" y="0"/>
                    <a:pt x="4" y="0"/>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8" name="Freeform 967">
              <a:extLst>
                <a:ext uri="{FF2B5EF4-FFF2-40B4-BE49-F238E27FC236}">
                  <a16:creationId xmlns="" xmlns:a16="http://schemas.microsoft.com/office/drawing/2014/main" id="{CF0266DC-26DE-4F68-89F6-DD5536BEC30A}"/>
                </a:ext>
              </a:extLst>
            </p:cNvPr>
            <p:cNvSpPr>
              <a:spLocks/>
            </p:cNvSpPr>
            <p:nvPr/>
          </p:nvSpPr>
          <p:spPr bwMode="auto">
            <a:xfrm>
              <a:off x="2925003" y="2169241"/>
              <a:ext cx="9999" cy="17776"/>
            </a:xfrm>
            <a:custGeom>
              <a:avLst/>
              <a:gdLst>
                <a:gd name="T0" fmla="*/ 3 w 10"/>
                <a:gd name="T1" fmla="*/ 9 h 17"/>
                <a:gd name="T2" fmla="*/ 5 w 10"/>
                <a:gd name="T3" fmla="*/ 9 h 17"/>
                <a:gd name="T4" fmla="*/ 7 w 10"/>
                <a:gd name="T5" fmla="*/ 8 h 17"/>
                <a:gd name="T6" fmla="*/ 7 w 10"/>
                <a:gd name="T7" fmla="*/ 10 h 17"/>
                <a:gd name="T8" fmla="*/ 6 w 10"/>
                <a:gd name="T9" fmla="*/ 14 h 17"/>
                <a:gd name="T10" fmla="*/ 6 w 10"/>
                <a:gd name="T11" fmla="*/ 16 h 17"/>
                <a:gd name="T12" fmla="*/ 8 w 10"/>
                <a:gd name="T13" fmla="*/ 15 h 17"/>
                <a:gd name="T14" fmla="*/ 10 w 10"/>
                <a:gd name="T15" fmla="*/ 5 h 17"/>
                <a:gd name="T16" fmla="*/ 10 w 10"/>
                <a:gd name="T17" fmla="*/ 4 h 17"/>
                <a:gd name="T18" fmla="*/ 9 w 10"/>
                <a:gd name="T19" fmla="*/ 4 h 17"/>
                <a:gd name="T20" fmla="*/ 6 w 10"/>
                <a:gd name="T21" fmla="*/ 0 h 17"/>
                <a:gd name="T22" fmla="*/ 5 w 10"/>
                <a:gd name="T23" fmla="*/ 1 h 17"/>
                <a:gd name="T24" fmla="*/ 4 w 10"/>
                <a:gd name="T25" fmla="*/ 2 h 17"/>
                <a:gd name="T26" fmla="*/ 2 w 10"/>
                <a:gd name="T27" fmla="*/ 2 h 17"/>
                <a:gd name="T28" fmla="*/ 4 w 10"/>
                <a:gd name="T29" fmla="*/ 3 h 17"/>
                <a:gd name="T30" fmla="*/ 5 w 10"/>
                <a:gd name="T31" fmla="*/ 4 h 17"/>
                <a:gd name="T32" fmla="*/ 6 w 10"/>
                <a:gd name="T33" fmla="*/ 5 h 17"/>
                <a:gd name="T34" fmla="*/ 6 w 10"/>
                <a:gd name="T35" fmla="*/ 6 h 17"/>
                <a:gd name="T36" fmla="*/ 3 w 10"/>
                <a:gd name="T37" fmla="*/ 7 h 17"/>
                <a:gd name="T38" fmla="*/ 1 w 10"/>
                <a:gd name="T39" fmla="*/ 8 h 17"/>
                <a:gd name="T40" fmla="*/ 3 w 10"/>
                <a:gd name="T4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7">
                  <a:moveTo>
                    <a:pt x="3" y="9"/>
                  </a:moveTo>
                  <a:cubicBezTo>
                    <a:pt x="3" y="8"/>
                    <a:pt x="3" y="10"/>
                    <a:pt x="5" y="9"/>
                  </a:cubicBezTo>
                  <a:cubicBezTo>
                    <a:pt x="7" y="8"/>
                    <a:pt x="7" y="7"/>
                    <a:pt x="7" y="8"/>
                  </a:cubicBezTo>
                  <a:cubicBezTo>
                    <a:pt x="7" y="9"/>
                    <a:pt x="7" y="9"/>
                    <a:pt x="7" y="10"/>
                  </a:cubicBezTo>
                  <a:cubicBezTo>
                    <a:pt x="7" y="11"/>
                    <a:pt x="6" y="13"/>
                    <a:pt x="6" y="14"/>
                  </a:cubicBezTo>
                  <a:cubicBezTo>
                    <a:pt x="6" y="14"/>
                    <a:pt x="5" y="15"/>
                    <a:pt x="6" y="16"/>
                  </a:cubicBezTo>
                  <a:cubicBezTo>
                    <a:pt x="7" y="17"/>
                    <a:pt x="8" y="17"/>
                    <a:pt x="8" y="15"/>
                  </a:cubicBezTo>
                  <a:cubicBezTo>
                    <a:pt x="8" y="13"/>
                    <a:pt x="10" y="6"/>
                    <a:pt x="10" y="5"/>
                  </a:cubicBezTo>
                  <a:cubicBezTo>
                    <a:pt x="10" y="4"/>
                    <a:pt x="10" y="3"/>
                    <a:pt x="10" y="4"/>
                  </a:cubicBezTo>
                  <a:cubicBezTo>
                    <a:pt x="10" y="4"/>
                    <a:pt x="9" y="6"/>
                    <a:pt x="9" y="4"/>
                  </a:cubicBezTo>
                  <a:cubicBezTo>
                    <a:pt x="8" y="2"/>
                    <a:pt x="7" y="0"/>
                    <a:pt x="6" y="0"/>
                  </a:cubicBezTo>
                  <a:cubicBezTo>
                    <a:pt x="4" y="0"/>
                    <a:pt x="5" y="1"/>
                    <a:pt x="5" y="1"/>
                  </a:cubicBezTo>
                  <a:cubicBezTo>
                    <a:pt x="5" y="2"/>
                    <a:pt x="5" y="3"/>
                    <a:pt x="4" y="2"/>
                  </a:cubicBezTo>
                  <a:cubicBezTo>
                    <a:pt x="3" y="2"/>
                    <a:pt x="2" y="2"/>
                    <a:pt x="2" y="2"/>
                  </a:cubicBezTo>
                  <a:cubicBezTo>
                    <a:pt x="2" y="3"/>
                    <a:pt x="3" y="3"/>
                    <a:pt x="4" y="3"/>
                  </a:cubicBezTo>
                  <a:cubicBezTo>
                    <a:pt x="4" y="3"/>
                    <a:pt x="5" y="3"/>
                    <a:pt x="5" y="4"/>
                  </a:cubicBezTo>
                  <a:cubicBezTo>
                    <a:pt x="5" y="5"/>
                    <a:pt x="5" y="5"/>
                    <a:pt x="6" y="5"/>
                  </a:cubicBezTo>
                  <a:cubicBezTo>
                    <a:pt x="6" y="6"/>
                    <a:pt x="7" y="6"/>
                    <a:pt x="6" y="6"/>
                  </a:cubicBezTo>
                  <a:cubicBezTo>
                    <a:pt x="5" y="7"/>
                    <a:pt x="4" y="7"/>
                    <a:pt x="3" y="7"/>
                  </a:cubicBezTo>
                  <a:cubicBezTo>
                    <a:pt x="2" y="7"/>
                    <a:pt x="0" y="7"/>
                    <a:pt x="1" y="8"/>
                  </a:cubicBezTo>
                  <a:cubicBezTo>
                    <a:pt x="2" y="9"/>
                    <a:pt x="2" y="9"/>
                    <a:pt x="3"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69" name="Freeform 968">
              <a:extLst>
                <a:ext uri="{FF2B5EF4-FFF2-40B4-BE49-F238E27FC236}">
                  <a16:creationId xmlns="" xmlns:a16="http://schemas.microsoft.com/office/drawing/2014/main" id="{16F10B56-EA47-417E-92E2-7D0E6AF9B6DD}"/>
                </a:ext>
              </a:extLst>
            </p:cNvPr>
            <p:cNvSpPr>
              <a:spLocks/>
            </p:cNvSpPr>
            <p:nvPr/>
          </p:nvSpPr>
          <p:spPr bwMode="auto">
            <a:xfrm>
              <a:off x="2932780" y="2167019"/>
              <a:ext cx="3333" cy="5555"/>
            </a:xfrm>
            <a:custGeom>
              <a:avLst/>
              <a:gdLst>
                <a:gd name="T0" fmla="*/ 2 w 3"/>
                <a:gd name="T1" fmla="*/ 3 h 6"/>
                <a:gd name="T2" fmla="*/ 2 w 3"/>
                <a:gd name="T3" fmla="*/ 1 h 6"/>
                <a:gd name="T4" fmla="*/ 1 w 3"/>
                <a:gd name="T5" fmla="*/ 2 h 6"/>
                <a:gd name="T6" fmla="*/ 1 w 3"/>
                <a:gd name="T7" fmla="*/ 5 h 6"/>
                <a:gd name="T8" fmla="*/ 2 w 3"/>
                <a:gd name="T9" fmla="*/ 3 h 6"/>
              </a:gdLst>
              <a:ahLst/>
              <a:cxnLst>
                <a:cxn ang="0">
                  <a:pos x="T0" y="T1"/>
                </a:cxn>
                <a:cxn ang="0">
                  <a:pos x="T2" y="T3"/>
                </a:cxn>
                <a:cxn ang="0">
                  <a:pos x="T4" y="T5"/>
                </a:cxn>
                <a:cxn ang="0">
                  <a:pos x="T6" y="T7"/>
                </a:cxn>
                <a:cxn ang="0">
                  <a:pos x="T8" y="T9"/>
                </a:cxn>
              </a:cxnLst>
              <a:rect l="0" t="0" r="r" b="b"/>
              <a:pathLst>
                <a:path w="3" h="6">
                  <a:moveTo>
                    <a:pt x="2" y="3"/>
                  </a:moveTo>
                  <a:cubicBezTo>
                    <a:pt x="3" y="0"/>
                    <a:pt x="3" y="0"/>
                    <a:pt x="2" y="1"/>
                  </a:cubicBezTo>
                  <a:cubicBezTo>
                    <a:pt x="2" y="1"/>
                    <a:pt x="1" y="1"/>
                    <a:pt x="1" y="2"/>
                  </a:cubicBezTo>
                  <a:cubicBezTo>
                    <a:pt x="1" y="3"/>
                    <a:pt x="0" y="4"/>
                    <a:pt x="1" y="5"/>
                  </a:cubicBezTo>
                  <a:cubicBezTo>
                    <a:pt x="1" y="5"/>
                    <a:pt x="2" y="6"/>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0" name="Freeform 969">
              <a:extLst>
                <a:ext uri="{FF2B5EF4-FFF2-40B4-BE49-F238E27FC236}">
                  <a16:creationId xmlns="" xmlns:a16="http://schemas.microsoft.com/office/drawing/2014/main" id="{3172FDDF-0AA1-420D-836C-75CB1E3F27AC}"/>
                </a:ext>
              </a:extLst>
            </p:cNvPr>
            <p:cNvSpPr>
              <a:spLocks/>
            </p:cNvSpPr>
            <p:nvPr/>
          </p:nvSpPr>
          <p:spPr bwMode="auto">
            <a:xfrm>
              <a:off x="2936113" y="2163686"/>
              <a:ext cx="4444" cy="4444"/>
            </a:xfrm>
            <a:custGeom>
              <a:avLst/>
              <a:gdLst>
                <a:gd name="T0" fmla="*/ 3 w 4"/>
                <a:gd name="T1" fmla="*/ 3 h 5"/>
                <a:gd name="T2" fmla="*/ 2 w 4"/>
                <a:gd name="T3" fmla="*/ 1 h 5"/>
                <a:gd name="T4" fmla="*/ 1 w 4"/>
                <a:gd name="T5" fmla="*/ 4 h 5"/>
                <a:gd name="T6" fmla="*/ 3 w 4"/>
                <a:gd name="T7" fmla="*/ 3 h 5"/>
              </a:gdLst>
              <a:ahLst/>
              <a:cxnLst>
                <a:cxn ang="0">
                  <a:pos x="T0" y="T1"/>
                </a:cxn>
                <a:cxn ang="0">
                  <a:pos x="T2" y="T3"/>
                </a:cxn>
                <a:cxn ang="0">
                  <a:pos x="T4" y="T5"/>
                </a:cxn>
                <a:cxn ang="0">
                  <a:pos x="T6" y="T7"/>
                </a:cxn>
              </a:cxnLst>
              <a:rect l="0" t="0" r="r" b="b"/>
              <a:pathLst>
                <a:path w="4" h="5">
                  <a:moveTo>
                    <a:pt x="3" y="3"/>
                  </a:moveTo>
                  <a:cubicBezTo>
                    <a:pt x="3" y="0"/>
                    <a:pt x="4" y="1"/>
                    <a:pt x="2" y="1"/>
                  </a:cubicBezTo>
                  <a:cubicBezTo>
                    <a:pt x="1" y="2"/>
                    <a:pt x="0" y="3"/>
                    <a:pt x="1" y="4"/>
                  </a:cubicBezTo>
                  <a:cubicBezTo>
                    <a:pt x="1" y="4"/>
                    <a:pt x="3" y="5"/>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1" name="Freeform 970">
              <a:extLst>
                <a:ext uri="{FF2B5EF4-FFF2-40B4-BE49-F238E27FC236}">
                  <a16:creationId xmlns="" xmlns:a16="http://schemas.microsoft.com/office/drawing/2014/main" id="{6D69F40B-D354-402A-87B8-3A5BAF48C1FE}"/>
                </a:ext>
              </a:extLst>
            </p:cNvPr>
            <p:cNvSpPr>
              <a:spLocks/>
            </p:cNvSpPr>
            <p:nvPr/>
          </p:nvSpPr>
          <p:spPr bwMode="auto">
            <a:xfrm>
              <a:off x="2898338" y="2208126"/>
              <a:ext cx="3333" cy="4444"/>
            </a:xfrm>
            <a:custGeom>
              <a:avLst/>
              <a:gdLst>
                <a:gd name="T0" fmla="*/ 2 w 3"/>
                <a:gd name="T1" fmla="*/ 3 h 4"/>
                <a:gd name="T2" fmla="*/ 3 w 3"/>
                <a:gd name="T3" fmla="*/ 2 h 4"/>
                <a:gd name="T4" fmla="*/ 1 w 3"/>
                <a:gd name="T5" fmla="*/ 0 h 4"/>
                <a:gd name="T6" fmla="*/ 2 w 3"/>
                <a:gd name="T7" fmla="*/ 3 h 4"/>
              </a:gdLst>
              <a:ahLst/>
              <a:cxnLst>
                <a:cxn ang="0">
                  <a:pos x="T0" y="T1"/>
                </a:cxn>
                <a:cxn ang="0">
                  <a:pos x="T2" y="T3"/>
                </a:cxn>
                <a:cxn ang="0">
                  <a:pos x="T4" y="T5"/>
                </a:cxn>
                <a:cxn ang="0">
                  <a:pos x="T6" y="T7"/>
                </a:cxn>
              </a:cxnLst>
              <a:rect l="0" t="0" r="r" b="b"/>
              <a:pathLst>
                <a:path w="3" h="4">
                  <a:moveTo>
                    <a:pt x="2" y="3"/>
                  </a:moveTo>
                  <a:cubicBezTo>
                    <a:pt x="2" y="3"/>
                    <a:pt x="3" y="4"/>
                    <a:pt x="3" y="2"/>
                  </a:cubicBezTo>
                  <a:cubicBezTo>
                    <a:pt x="3" y="0"/>
                    <a:pt x="2" y="0"/>
                    <a:pt x="1" y="0"/>
                  </a:cubicBezTo>
                  <a:cubicBezTo>
                    <a:pt x="0" y="0"/>
                    <a:pt x="0" y="2"/>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2" name="Freeform 971">
              <a:extLst>
                <a:ext uri="{FF2B5EF4-FFF2-40B4-BE49-F238E27FC236}">
                  <a16:creationId xmlns="" xmlns:a16="http://schemas.microsoft.com/office/drawing/2014/main" id="{FC94EDD0-DB78-4399-A1AF-9E8AEFB038F6}"/>
                </a:ext>
              </a:extLst>
            </p:cNvPr>
            <p:cNvSpPr>
              <a:spLocks/>
            </p:cNvSpPr>
            <p:nvPr/>
          </p:nvSpPr>
          <p:spPr bwMode="auto">
            <a:xfrm>
              <a:off x="2897228" y="2203682"/>
              <a:ext cx="14444" cy="5555"/>
            </a:xfrm>
            <a:custGeom>
              <a:avLst/>
              <a:gdLst>
                <a:gd name="T0" fmla="*/ 3 w 13"/>
                <a:gd name="T1" fmla="*/ 4 h 5"/>
                <a:gd name="T2" fmla="*/ 10 w 13"/>
                <a:gd name="T3" fmla="*/ 5 h 5"/>
                <a:gd name="T4" fmla="*/ 12 w 13"/>
                <a:gd name="T5" fmla="*/ 4 h 5"/>
                <a:gd name="T6" fmla="*/ 9 w 13"/>
                <a:gd name="T7" fmla="*/ 3 h 5"/>
                <a:gd name="T8" fmla="*/ 6 w 13"/>
                <a:gd name="T9" fmla="*/ 3 h 5"/>
                <a:gd name="T10" fmla="*/ 7 w 13"/>
                <a:gd name="T11" fmla="*/ 2 h 5"/>
                <a:gd name="T12" fmla="*/ 6 w 13"/>
                <a:gd name="T13" fmla="*/ 0 h 5"/>
                <a:gd name="T14" fmla="*/ 2 w 13"/>
                <a:gd name="T15" fmla="*/ 1 h 5"/>
                <a:gd name="T16" fmla="*/ 3 w 1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
                  <a:moveTo>
                    <a:pt x="3" y="4"/>
                  </a:moveTo>
                  <a:cubicBezTo>
                    <a:pt x="5" y="4"/>
                    <a:pt x="7" y="5"/>
                    <a:pt x="10" y="5"/>
                  </a:cubicBezTo>
                  <a:cubicBezTo>
                    <a:pt x="10" y="5"/>
                    <a:pt x="13" y="5"/>
                    <a:pt x="12" y="4"/>
                  </a:cubicBezTo>
                  <a:cubicBezTo>
                    <a:pt x="11" y="3"/>
                    <a:pt x="9" y="3"/>
                    <a:pt x="9" y="3"/>
                  </a:cubicBezTo>
                  <a:cubicBezTo>
                    <a:pt x="8" y="3"/>
                    <a:pt x="7" y="3"/>
                    <a:pt x="6" y="3"/>
                  </a:cubicBezTo>
                  <a:cubicBezTo>
                    <a:pt x="6" y="3"/>
                    <a:pt x="5" y="3"/>
                    <a:pt x="7" y="2"/>
                  </a:cubicBezTo>
                  <a:cubicBezTo>
                    <a:pt x="8" y="1"/>
                    <a:pt x="7" y="0"/>
                    <a:pt x="6" y="0"/>
                  </a:cubicBezTo>
                  <a:cubicBezTo>
                    <a:pt x="5" y="0"/>
                    <a:pt x="3" y="0"/>
                    <a:pt x="2" y="1"/>
                  </a:cubicBezTo>
                  <a:cubicBezTo>
                    <a:pt x="2" y="2"/>
                    <a:pt x="0" y="3"/>
                    <a:pt x="3"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3" name="Freeform 972">
              <a:extLst>
                <a:ext uri="{FF2B5EF4-FFF2-40B4-BE49-F238E27FC236}">
                  <a16:creationId xmlns="" xmlns:a16="http://schemas.microsoft.com/office/drawing/2014/main" id="{928788C1-6084-4BC8-BAED-6C518C3CABB9}"/>
                </a:ext>
              </a:extLst>
            </p:cNvPr>
            <p:cNvSpPr>
              <a:spLocks/>
            </p:cNvSpPr>
            <p:nvPr/>
          </p:nvSpPr>
          <p:spPr bwMode="auto">
            <a:xfrm>
              <a:off x="2841677" y="2217014"/>
              <a:ext cx="15554" cy="14444"/>
            </a:xfrm>
            <a:custGeom>
              <a:avLst/>
              <a:gdLst>
                <a:gd name="T0" fmla="*/ 8 w 15"/>
                <a:gd name="T1" fmla="*/ 4 h 14"/>
                <a:gd name="T2" fmla="*/ 4 w 15"/>
                <a:gd name="T3" fmla="*/ 6 h 14"/>
                <a:gd name="T4" fmla="*/ 2 w 15"/>
                <a:gd name="T5" fmla="*/ 6 h 14"/>
                <a:gd name="T6" fmla="*/ 0 w 15"/>
                <a:gd name="T7" fmla="*/ 10 h 14"/>
                <a:gd name="T8" fmla="*/ 1 w 15"/>
                <a:gd name="T9" fmla="*/ 12 h 14"/>
                <a:gd name="T10" fmla="*/ 6 w 15"/>
                <a:gd name="T11" fmla="*/ 14 h 14"/>
                <a:gd name="T12" fmla="*/ 6 w 15"/>
                <a:gd name="T13" fmla="*/ 13 h 14"/>
                <a:gd name="T14" fmla="*/ 7 w 15"/>
                <a:gd name="T15" fmla="*/ 11 h 14"/>
                <a:gd name="T16" fmla="*/ 8 w 15"/>
                <a:gd name="T17" fmla="*/ 13 h 14"/>
                <a:gd name="T18" fmla="*/ 10 w 15"/>
                <a:gd name="T19" fmla="*/ 12 h 14"/>
                <a:gd name="T20" fmla="*/ 10 w 15"/>
                <a:gd name="T21" fmla="*/ 10 h 14"/>
                <a:gd name="T22" fmla="*/ 10 w 15"/>
                <a:gd name="T23" fmla="*/ 9 h 14"/>
                <a:gd name="T24" fmla="*/ 11 w 15"/>
                <a:gd name="T25" fmla="*/ 7 h 14"/>
                <a:gd name="T26" fmla="*/ 13 w 15"/>
                <a:gd name="T27" fmla="*/ 7 h 14"/>
                <a:gd name="T28" fmla="*/ 15 w 15"/>
                <a:gd name="T29" fmla="*/ 5 h 14"/>
                <a:gd name="T30" fmla="*/ 14 w 15"/>
                <a:gd name="T31" fmla="*/ 2 h 14"/>
                <a:gd name="T32" fmla="*/ 11 w 15"/>
                <a:gd name="T33" fmla="*/ 2 h 14"/>
                <a:gd name="T34" fmla="*/ 8 w 15"/>
                <a:gd name="T3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4">
                  <a:moveTo>
                    <a:pt x="8" y="4"/>
                  </a:moveTo>
                  <a:cubicBezTo>
                    <a:pt x="6" y="4"/>
                    <a:pt x="5" y="5"/>
                    <a:pt x="4" y="6"/>
                  </a:cubicBezTo>
                  <a:cubicBezTo>
                    <a:pt x="3" y="7"/>
                    <a:pt x="3" y="6"/>
                    <a:pt x="2" y="6"/>
                  </a:cubicBezTo>
                  <a:cubicBezTo>
                    <a:pt x="1" y="6"/>
                    <a:pt x="0" y="9"/>
                    <a:pt x="0" y="10"/>
                  </a:cubicBezTo>
                  <a:cubicBezTo>
                    <a:pt x="0" y="12"/>
                    <a:pt x="1" y="12"/>
                    <a:pt x="1" y="12"/>
                  </a:cubicBezTo>
                  <a:cubicBezTo>
                    <a:pt x="1" y="12"/>
                    <a:pt x="5" y="13"/>
                    <a:pt x="6" y="14"/>
                  </a:cubicBezTo>
                  <a:cubicBezTo>
                    <a:pt x="7" y="14"/>
                    <a:pt x="7" y="14"/>
                    <a:pt x="6" y="13"/>
                  </a:cubicBezTo>
                  <a:cubicBezTo>
                    <a:pt x="6" y="12"/>
                    <a:pt x="6" y="11"/>
                    <a:pt x="7" y="11"/>
                  </a:cubicBezTo>
                  <a:cubicBezTo>
                    <a:pt x="8" y="10"/>
                    <a:pt x="8" y="11"/>
                    <a:pt x="8" y="13"/>
                  </a:cubicBezTo>
                  <a:cubicBezTo>
                    <a:pt x="8" y="14"/>
                    <a:pt x="10" y="13"/>
                    <a:pt x="10" y="12"/>
                  </a:cubicBezTo>
                  <a:cubicBezTo>
                    <a:pt x="11" y="11"/>
                    <a:pt x="12" y="11"/>
                    <a:pt x="10" y="10"/>
                  </a:cubicBezTo>
                  <a:cubicBezTo>
                    <a:pt x="8" y="9"/>
                    <a:pt x="9" y="10"/>
                    <a:pt x="10" y="9"/>
                  </a:cubicBezTo>
                  <a:cubicBezTo>
                    <a:pt x="11" y="9"/>
                    <a:pt x="11" y="8"/>
                    <a:pt x="11" y="7"/>
                  </a:cubicBezTo>
                  <a:cubicBezTo>
                    <a:pt x="11" y="6"/>
                    <a:pt x="12" y="7"/>
                    <a:pt x="13" y="7"/>
                  </a:cubicBezTo>
                  <a:cubicBezTo>
                    <a:pt x="15" y="8"/>
                    <a:pt x="15" y="6"/>
                    <a:pt x="15" y="5"/>
                  </a:cubicBezTo>
                  <a:cubicBezTo>
                    <a:pt x="14" y="5"/>
                    <a:pt x="14" y="4"/>
                    <a:pt x="14" y="2"/>
                  </a:cubicBezTo>
                  <a:cubicBezTo>
                    <a:pt x="14" y="0"/>
                    <a:pt x="11" y="2"/>
                    <a:pt x="11" y="2"/>
                  </a:cubicBezTo>
                  <a:cubicBezTo>
                    <a:pt x="10" y="2"/>
                    <a:pt x="9" y="4"/>
                    <a:pt x="8"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4" name="Freeform 973">
              <a:extLst>
                <a:ext uri="{FF2B5EF4-FFF2-40B4-BE49-F238E27FC236}">
                  <a16:creationId xmlns="" xmlns:a16="http://schemas.microsoft.com/office/drawing/2014/main" id="{0D83447A-006D-40F2-84B8-DF706859633E}"/>
                </a:ext>
              </a:extLst>
            </p:cNvPr>
            <p:cNvSpPr>
              <a:spLocks/>
            </p:cNvSpPr>
            <p:nvPr/>
          </p:nvSpPr>
          <p:spPr bwMode="auto">
            <a:xfrm>
              <a:off x="2841677" y="2230346"/>
              <a:ext cx="6666" cy="5555"/>
            </a:xfrm>
            <a:custGeom>
              <a:avLst/>
              <a:gdLst>
                <a:gd name="T0" fmla="*/ 1 w 6"/>
                <a:gd name="T1" fmla="*/ 2 h 5"/>
                <a:gd name="T2" fmla="*/ 1 w 6"/>
                <a:gd name="T3" fmla="*/ 3 h 5"/>
                <a:gd name="T4" fmla="*/ 5 w 6"/>
                <a:gd name="T5" fmla="*/ 1 h 5"/>
                <a:gd name="T6" fmla="*/ 1 w 6"/>
                <a:gd name="T7" fmla="*/ 2 h 5"/>
              </a:gdLst>
              <a:ahLst/>
              <a:cxnLst>
                <a:cxn ang="0">
                  <a:pos x="T0" y="T1"/>
                </a:cxn>
                <a:cxn ang="0">
                  <a:pos x="T2" y="T3"/>
                </a:cxn>
                <a:cxn ang="0">
                  <a:pos x="T4" y="T5"/>
                </a:cxn>
                <a:cxn ang="0">
                  <a:pos x="T6" y="T7"/>
                </a:cxn>
              </a:cxnLst>
              <a:rect l="0" t="0" r="r" b="b"/>
              <a:pathLst>
                <a:path w="6" h="5">
                  <a:moveTo>
                    <a:pt x="1" y="2"/>
                  </a:moveTo>
                  <a:cubicBezTo>
                    <a:pt x="0" y="3"/>
                    <a:pt x="1" y="3"/>
                    <a:pt x="1" y="3"/>
                  </a:cubicBezTo>
                  <a:cubicBezTo>
                    <a:pt x="4" y="5"/>
                    <a:pt x="6" y="2"/>
                    <a:pt x="5" y="1"/>
                  </a:cubicBezTo>
                  <a:cubicBezTo>
                    <a:pt x="4" y="0"/>
                    <a:pt x="3" y="1"/>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5" name="Freeform 974">
              <a:extLst>
                <a:ext uri="{FF2B5EF4-FFF2-40B4-BE49-F238E27FC236}">
                  <a16:creationId xmlns="" xmlns:a16="http://schemas.microsoft.com/office/drawing/2014/main" id="{5472EEFA-75D1-4F17-8742-56C6695AD914}"/>
                </a:ext>
              </a:extLst>
            </p:cNvPr>
            <p:cNvSpPr>
              <a:spLocks/>
            </p:cNvSpPr>
            <p:nvPr/>
          </p:nvSpPr>
          <p:spPr bwMode="auto">
            <a:xfrm>
              <a:off x="2835011" y="2237012"/>
              <a:ext cx="7777" cy="4444"/>
            </a:xfrm>
            <a:custGeom>
              <a:avLst/>
              <a:gdLst>
                <a:gd name="T0" fmla="*/ 2 w 8"/>
                <a:gd name="T1" fmla="*/ 2 h 4"/>
                <a:gd name="T2" fmla="*/ 5 w 8"/>
                <a:gd name="T3" fmla="*/ 3 h 4"/>
                <a:gd name="T4" fmla="*/ 7 w 8"/>
                <a:gd name="T5" fmla="*/ 1 h 4"/>
                <a:gd name="T6" fmla="*/ 2 w 8"/>
                <a:gd name="T7" fmla="*/ 0 h 4"/>
                <a:gd name="T8" fmla="*/ 2 w 8"/>
                <a:gd name="T9" fmla="*/ 2 h 4"/>
              </a:gdLst>
              <a:ahLst/>
              <a:cxnLst>
                <a:cxn ang="0">
                  <a:pos x="T0" y="T1"/>
                </a:cxn>
                <a:cxn ang="0">
                  <a:pos x="T2" y="T3"/>
                </a:cxn>
                <a:cxn ang="0">
                  <a:pos x="T4" y="T5"/>
                </a:cxn>
                <a:cxn ang="0">
                  <a:pos x="T6" y="T7"/>
                </a:cxn>
                <a:cxn ang="0">
                  <a:pos x="T8" y="T9"/>
                </a:cxn>
              </a:cxnLst>
              <a:rect l="0" t="0" r="r" b="b"/>
              <a:pathLst>
                <a:path w="8" h="4">
                  <a:moveTo>
                    <a:pt x="2" y="2"/>
                  </a:moveTo>
                  <a:cubicBezTo>
                    <a:pt x="2" y="2"/>
                    <a:pt x="4" y="2"/>
                    <a:pt x="5" y="3"/>
                  </a:cubicBezTo>
                  <a:cubicBezTo>
                    <a:pt x="6" y="4"/>
                    <a:pt x="7" y="2"/>
                    <a:pt x="7" y="1"/>
                  </a:cubicBezTo>
                  <a:cubicBezTo>
                    <a:pt x="8" y="0"/>
                    <a:pt x="5" y="0"/>
                    <a:pt x="2" y="0"/>
                  </a:cubicBezTo>
                  <a:cubicBezTo>
                    <a:pt x="0" y="1"/>
                    <a:pt x="2" y="2"/>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6" name="Freeform 975">
              <a:extLst>
                <a:ext uri="{FF2B5EF4-FFF2-40B4-BE49-F238E27FC236}">
                  <a16:creationId xmlns="" xmlns:a16="http://schemas.microsoft.com/office/drawing/2014/main" id="{C20A39A0-7F9C-44C9-8606-DE67DAC6F1DD}"/>
                </a:ext>
              </a:extLst>
            </p:cNvPr>
            <p:cNvSpPr>
              <a:spLocks/>
            </p:cNvSpPr>
            <p:nvPr/>
          </p:nvSpPr>
          <p:spPr bwMode="auto">
            <a:xfrm>
              <a:off x="2838344" y="2240346"/>
              <a:ext cx="2222" cy="3333"/>
            </a:xfrm>
            <a:custGeom>
              <a:avLst/>
              <a:gdLst>
                <a:gd name="T0" fmla="*/ 1 w 2"/>
                <a:gd name="T1" fmla="*/ 1 h 3"/>
                <a:gd name="T2" fmla="*/ 0 w 2"/>
                <a:gd name="T3" fmla="*/ 1 h 3"/>
                <a:gd name="T4" fmla="*/ 1 w 2"/>
                <a:gd name="T5" fmla="*/ 1 h 3"/>
              </a:gdLst>
              <a:ahLst/>
              <a:cxnLst>
                <a:cxn ang="0">
                  <a:pos x="T0" y="T1"/>
                </a:cxn>
                <a:cxn ang="0">
                  <a:pos x="T2" y="T3"/>
                </a:cxn>
                <a:cxn ang="0">
                  <a:pos x="T4" y="T5"/>
                </a:cxn>
              </a:cxnLst>
              <a:rect l="0" t="0" r="r" b="b"/>
              <a:pathLst>
                <a:path w="2" h="3">
                  <a:moveTo>
                    <a:pt x="1" y="1"/>
                  </a:moveTo>
                  <a:cubicBezTo>
                    <a:pt x="0" y="0"/>
                    <a:pt x="0" y="1"/>
                    <a:pt x="0" y="1"/>
                  </a:cubicBezTo>
                  <a:cubicBezTo>
                    <a:pt x="0" y="3"/>
                    <a:pt x="2" y="2"/>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7" name="Freeform 976">
              <a:extLst>
                <a:ext uri="{FF2B5EF4-FFF2-40B4-BE49-F238E27FC236}">
                  <a16:creationId xmlns="" xmlns:a16="http://schemas.microsoft.com/office/drawing/2014/main" id="{0C5D1A76-55D5-468C-AC02-0978F995B284}"/>
                </a:ext>
              </a:extLst>
            </p:cNvPr>
            <p:cNvSpPr>
              <a:spLocks/>
            </p:cNvSpPr>
            <p:nvPr/>
          </p:nvSpPr>
          <p:spPr bwMode="auto">
            <a:xfrm>
              <a:off x="2835011" y="2250345"/>
              <a:ext cx="2222" cy="2222"/>
            </a:xfrm>
            <a:custGeom>
              <a:avLst/>
              <a:gdLst>
                <a:gd name="T0" fmla="*/ 0 w 2"/>
                <a:gd name="T1" fmla="*/ 1 h 2"/>
                <a:gd name="T2" fmla="*/ 2 w 2"/>
                <a:gd name="T3" fmla="*/ 2 h 2"/>
                <a:gd name="T4" fmla="*/ 0 w 2"/>
                <a:gd name="T5" fmla="*/ 1 h 2"/>
              </a:gdLst>
              <a:ahLst/>
              <a:cxnLst>
                <a:cxn ang="0">
                  <a:pos x="T0" y="T1"/>
                </a:cxn>
                <a:cxn ang="0">
                  <a:pos x="T2" y="T3"/>
                </a:cxn>
                <a:cxn ang="0">
                  <a:pos x="T4" y="T5"/>
                </a:cxn>
              </a:cxnLst>
              <a:rect l="0" t="0" r="r" b="b"/>
              <a:pathLst>
                <a:path w="2" h="2">
                  <a:moveTo>
                    <a:pt x="0" y="1"/>
                  </a:moveTo>
                  <a:cubicBezTo>
                    <a:pt x="0" y="1"/>
                    <a:pt x="1" y="2"/>
                    <a:pt x="2" y="2"/>
                  </a:cubicBezTo>
                  <a:cubicBezTo>
                    <a:pt x="2" y="1"/>
                    <a:pt x="0" y="0"/>
                    <a:pt x="0"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8" name="Freeform 977">
              <a:extLst>
                <a:ext uri="{FF2B5EF4-FFF2-40B4-BE49-F238E27FC236}">
                  <a16:creationId xmlns="" xmlns:a16="http://schemas.microsoft.com/office/drawing/2014/main" id="{6ED9D0BF-C8A4-433D-8C90-BA9C6EBD039E}"/>
                </a:ext>
              </a:extLst>
            </p:cNvPr>
            <p:cNvSpPr>
              <a:spLocks/>
            </p:cNvSpPr>
            <p:nvPr/>
          </p:nvSpPr>
          <p:spPr bwMode="auto">
            <a:xfrm>
              <a:off x="2836122" y="2242568"/>
              <a:ext cx="4444" cy="6666"/>
            </a:xfrm>
            <a:custGeom>
              <a:avLst/>
              <a:gdLst>
                <a:gd name="T0" fmla="*/ 3 w 4"/>
                <a:gd name="T1" fmla="*/ 3 h 7"/>
                <a:gd name="T2" fmla="*/ 3 w 4"/>
                <a:gd name="T3" fmla="*/ 1 h 7"/>
                <a:gd name="T4" fmla="*/ 0 w 4"/>
                <a:gd name="T5" fmla="*/ 2 h 7"/>
                <a:gd name="T6" fmla="*/ 3 w 4"/>
                <a:gd name="T7" fmla="*/ 7 h 7"/>
                <a:gd name="T8" fmla="*/ 2 w 4"/>
                <a:gd name="T9" fmla="*/ 5 h 7"/>
                <a:gd name="T10" fmla="*/ 2 w 4"/>
                <a:gd name="T11" fmla="*/ 3 h 7"/>
                <a:gd name="T12" fmla="*/ 3 w 4"/>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3" y="3"/>
                  </a:moveTo>
                  <a:cubicBezTo>
                    <a:pt x="4" y="3"/>
                    <a:pt x="4" y="2"/>
                    <a:pt x="3" y="1"/>
                  </a:cubicBezTo>
                  <a:cubicBezTo>
                    <a:pt x="1" y="0"/>
                    <a:pt x="1" y="0"/>
                    <a:pt x="0" y="2"/>
                  </a:cubicBezTo>
                  <a:cubicBezTo>
                    <a:pt x="0" y="5"/>
                    <a:pt x="3" y="7"/>
                    <a:pt x="3" y="7"/>
                  </a:cubicBezTo>
                  <a:cubicBezTo>
                    <a:pt x="4" y="7"/>
                    <a:pt x="2" y="5"/>
                    <a:pt x="2" y="5"/>
                  </a:cubicBezTo>
                  <a:cubicBezTo>
                    <a:pt x="3" y="4"/>
                    <a:pt x="3" y="4"/>
                    <a:pt x="2" y="3"/>
                  </a:cubicBezTo>
                  <a:cubicBezTo>
                    <a:pt x="1" y="3"/>
                    <a:pt x="2" y="3"/>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79" name="Freeform 978">
              <a:extLst>
                <a:ext uri="{FF2B5EF4-FFF2-40B4-BE49-F238E27FC236}">
                  <a16:creationId xmlns="" xmlns:a16="http://schemas.microsoft.com/office/drawing/2014/main" id="{DD131383-31F0-443B-BBE8-3BC37AB1C365}"/>
                </a:ext>
              </a:extLst>
            </p:cNvPr>
            <p:cNvSpPr>
              <a:spLocks/>
            </p:cNvSpPr>
            <p:nvPr/>
          </p:nvSpPr>
          <p:spPr bwMode="auto">
            <a:xfrm>
              <a:off x="2847232" y="2235902"/>
              <a:ext cx="17776" cy="14444"/>
            </a:xfrm>
            <a:custGeom>
              <a:avLst/>
              <a:gdLst>
                <a:gd name="T0" fmla="*/ 7 w 17"/>
                <a:gd name="T1" fmla="*/ 1 h 14"/>
                <a:gd name="T2" fmla="*/ 6 w 17"/>
                <a:gd name="T3" fmla="*/ 4 h 14"/>
                <a:gd name="T4" fmla="*/ 3 w 17"/>
                <a:gd name="T5" fmla="*/ 2 h 14"/>
                <a:gd name="T6" fmla="*/ 2 w 17"/>
                <a:gd name="T7" fmla="*/ 3 h 14"/>
                <a:gd name="T8" fmla="*/ 1 w 17"/>
                <a:gd name="T9" fmla="*/ 4 h 14"/>
                <a:gd name="T10" fmla="*/ 1 w 17"/>
                <a:gd name="T11" fmla="*/ 6 h 14"/>
                <a:gd name="T12" fmla="*/ 5 w 17"/>
                <a:gd name="T13" fmla="*/ 7 h 14"/>
                <a:gd name="T14" fmla="*/ 5 w 17"/>
                <a:gd name="T15" fmla="*/ 8 h 14"/>
                <a:gd name="T16" fmla="*/ 10 w 17"/>
                <a:gd name="T17" fmla="*/ 11 h 14"/>
                <a:gd name="T18" fmla="*/ 11 w 17"/>
                <a:gd name="T19" fmla="*/ 10 h 14"/>
                <a:gd name="T20" fmla="*/ 14 w 17"/>
                <a:gd name="T21" fmla="*/ 11 h 14"/>
                <a:gd name="T22" fmla="*/ 13 w 17"/>
                <a:gd name="T23" fmla="*/ 13 h 14"/>
                <a:gd name="T24" fmla="*/ 12 w 17"/>
                <a:gd name="T25" fmla="*/ 14 h 14"/>
                <a:gd name="T26" fmla="*/ 15 w 17"/>
                <a:gd name="T27" fmla="*/ 12 h 14"/>
                <a:gd name="T28" fmla="*/ 17 w 17"/>
                <a:gd name="T29" fmla="*/ 10 h 14"/>
                <a:gd name="T30" fmla="*/ 12 w 17"/>
                <a:gd name="T31" fmla="*/ 9 h 14"/>
                <a:gd name="T32" fmla="*/ 10 w 17"/>
                <a:gd name="T33" fmla="*/ 8 h 14"/>
                <a:gd name="T34" fmla="*/ 9 w 17"/>
                <a:gd name="T35" fmla="*/ 7 h 14"/>
                <a:gd name="T36" fmla="*/ 10 w 17"/>
                <a:gd name="T37" fmla="*/ 4 h 14"/>
                <a:gd name="T38" fmla="*/ 7 w 17"/>
                <a:gd name="T3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4">
                  <a:moveTo>
                    <a:pt x="7" y="1"/>
                  </a:moveTo>
                  <a:cubicBezTo>
                    <a:pt x="6" y="0"/>
                    <a:pt x="6" y="1"/>
                    <a:pt x="6" y="4"/>
                  </a:cubicBezTo>
                  <a:cubicBezTo>
                    <a:pt x="6" y="6"/>
                    <a:pt x="4" y="3"/>
                    <a:pt x="3" y="2"/>
                  </a:cubicBezTo>
                  <a:cubicBezTo>
                    <a:pt x="3" y="1"/>
                    <a:pt x="2" y="1"/>
                    <a:pt x="2" y="3"/>
                  </a:cubicBezTo>
                  <a:cubicBezTo>
                    <a:pt x="3" y="6"/>
                    <a:pt x="2" y="4"/>
                    <a:pt x="1" y="4"/>
                  </a:cubicBezTo>
                  <a:cubicBezTo>
                    <a:pt x="0" y="4"/>
                    <a:pt x="1" y="6"/>
                    <a:pt x="1" y="6"/>
                  </a:cubicBezTo>
                  <a:cubicBezTo>
                    <a:pt x="2" y="6"/>
                    <a:pt x="4" y="6"/>
                    <a:pt x="5" y="7"/>
                  </a:cubicBezTo>
                  <a:cubicBezTo>
                    <a:pt x="6" y="7"/>
                    <a:pt x="6" y="8"/>
                    <a:pt x="5" y="8"/>
                  </a:cubicBezTo>
                  <a:cubicBezTo>
                    <a:pt x="4" y="8"/>
                    <a:pt x="9" y="11"/>
                    <a:pt x="10" y="11"/>
                  </a:cubicBezTo>
                  <a:cubicBezTo>
                    <a:pt x="11" y="11"/>
                    <a:pt x="11" y="11"/>
                    <a:pt x="11" y="10"/>
                  </a:cubicBezTo>
                  <a:cubicBezTo>
                    <a:pt x="11" y="9"/>
                    <a:pt x="12" y="11"/>
                    <a:pt x="14" y="11"/>
                  </a:cubicBezTo>
                  <a:cubicBezTo>
                    <a:pt x="15" y="12"/>
                    <a:pt x="14" y="11"/>
                    <a:pt x="13" y="13"/>
                  </a:cubicBezTo>
                  <a:cubicBezTo>
                    <a:pt x="12" y="14"/>
                    <a:pt x="12" y="14"/>
                    <a:pt x="12" y="14"/>
                  </a:cubicBezTo>
                  <a:cubicBezTo>
                    <a:pt x="12" y="14"/>
                    <a:pt x="14" y="13"/>
                    <a:pt x="15" y="12"/>
                  </a:cubicBezTo>
                  <a:cubicBezTo>
                    <a:pt x="16" y="11"/>
                    <a:pt x="16" y="11"/>
                    <a:pt x="17" y="10"/>
                  </a:cubicBezTo>
                  <a:cubicBezTo>
                    <a:pt x="17" y="9"/>
                    <a:pt x="12" y="9"/>
                    <a:pt x="12" y="9"/>
                  </a:cubicBezTo>
                  <a:cubicBezTo>
                    <a:pt x="11" y="9"/>
                    <a:pt x="11" y="8"/>
                    <a:pt x="10" y="8"/>
                  </a:cubicBezTo>
                  <a:cubicBezTo>
                    <a:pt x="9" y="8"/>
                    <a:pt x="10" y="8"/>
                    <a:pt x="9" y="7"/>
                  </a:cubicBezTo>
                  <a:cubicBezTo>
                    <a:pt x="9" y="6"/>
                    <a:pt x="10" y="6"/>
                    <a:pt x="10" y="4"/>
                  </a:cubicBezTo>
                  <a:cubicBezTo>
                    <a:pt x="10" y="3"/>
                    <a:pt x="9" y="1"/>
                    <a:pt x="7"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0" name="Freeform 979">
              <a:extLst>
                <a:ext uri="{FF2B5EF4-FFF2-40B4-BE49-F238E27FC236}">
                  <a16:creationId xmlns="" xmlns:a16="http://schemas.microsoft.com/office/drawing/2014/main" id="{BB5B341B-3CCF-47CE-9C2A-11C27D4CC640}"/>
                </a:ext>
              </a:extLst>
            </p:cNvPr>
            <p:cNvSpPr>
              <a:spLocks/>
            </p:cNvSpPr>
            <p:nvPr/>
          </p:nvSpPr>
          <p:spPr bwMode="auto">
            <a:xfrm>
              <a:off x="2850565" y="2249234"/>
              <a:ext cx="4444" cy="4444"/>
            </a:xfrm>
            <a:custGeom>
              <a:avLst/>
              <a:gdLst>
                <a:gd name="T0" fmla="*/ 4 w 4"/>
                <a:gd name="T1" fmla="*/ 2 h 4"/>
                <a:gd name="T2" fmla="*/ 2 w 4"/>
                <a:gd name="T3" fmla="*/ 2 h 4"/>
                <a:gd name="T4" fmla="*/ 4 w 4"/>
                <a:gd name="T5" fmla="*/ 2 h 4"/>
              </a:gdLst>
              <a:ahLst/>
              <a:cxnLst>
                <a:cxn ang="0">
                  <a:pos x="T0" y="T1"/>
                </a:cxn>
                <a:cxn ang="0">
                  <a:pos x="T2" y="T3"/>
                </a:cxn>
                <a:cxn ang="0">
                  <a:pos x="T4" y="T5"/>
                </a:cxn>
              </a:cxnLst>
              <a:rect l="0" t="0" r="r" b="b"/>
              <a:pathLst>
                <a:path w="4" h="4">
                  <a:moveTo>
                    <a:pt x="4" y="2"/>
                  </a:moveTo>
                  <a:cubicBezTo>
                    <a:pt x="4" y="0"/>
                    <a:pt x="0" y="0"/>
                    <a:pt x="2" y="2"/>
                  </a:cubicBezTo>
                  <a:cubicBezTo>
                    <a:pt x="2" y="2"/>
                    <a:pt x="4" y="4"/>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1" name="Freeform 980">
              <a:extLst>
                <a:ext uri="{FF2B5EF4-FFF2-40B4-BE49-F238E27FC236}">
                  <a16:creationId xmlns="" xmlns:a16="http://schemas.microsoft.com/office/drawing/2014/main" id="{E56B66FB-B7FD-4CA6-BF33-37FA6E864702}"/>
                </a:ext>
              </a:extLst>
            </p:cNvPr>
            <p:cNvSpPr>
              <a:spLocks/>
            </p:cNvSpPr>
            <p:nvPr/>
          </p:nvSpPr>
          <p:spPr bwMode="auto">
            <a:xfrm>
              <a:off x="2849454" y="2257011"/>
              <a:ext cx="2222" cy="4444"/>
            </a:xfrm>
            <a:custGeom>
              <a:avLst/>
              <a:gdLst>
                <a:gd name="T0" fmla="*/ 0 w 3"/>
                <a:gd name="T1" fmla="*/ 4 h 4"/>
                <a:gd name="T2" fmla="*/ 3 w 3"/>
                <a:gd name="T3" fmla="*/ 2 h 4"/>
                <a:gd name="T4" fmla="*/ 0 w 3"/>
                <a:gd name="T5" fmla="*/ 4 h 4"/>
              </a:gdLst>
              <a:ahLst/>
              <a:cxnLst>
                <a:cxn ang="0">
                  <a:pos x="T0" y="T1"/>
                </a:cxn>
                <a:cxn ang="0">
                  <a:pos x="T2" y="T3"/>
                </a:cxn>
                <a:cxn ang="0">
                  <a:pos x="T4" y="T5"/>
                </a:cxn>
              </a:cxnLst>
              <a:rect l="0" t="0" r="r" b="b"/>
              <a:pathLst>
                <a:path w="3" h="4">
                  <a:moveTo>
                    <a:pt x="0" y="4"/>
                  </a:moveTo>
                  <a:cubicBezTo>
                    <a:pt x="0" y="4"/>
                    <a:pt x="2" y="3"/>
                    <a:pt x="3" y="2"/>
                  </a:cubicBezTo>
                  <a:cubicBezTo>
                    <a:pt x="3" y="0"/>
                    <a:pt x="0" y="4"/>
                    <a:pt x="0"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2" name="Freeform 981">
              <a:extLst>
                <a:ext uri="{FF2B5EF4-FFF2-40B4-BE49-F238E27FC236}">
                  <a16:creationId xmlns="" xmlns:a16="http://schemas.microsoft.com/office/drawing/2014/main" id="{1D7EBFB9-DE1B-4965-9E5A-26244FFB802F}"/>
                </a:ext>
              </a:extLst>
            </p:cNvPr>
            <p:cNvSpPr>
              <a:spLocks/>
            </p:cNvSpPr>
            <p:nvPr/>
          </p:nvSpPr>
          <p:spPr bwMode="auto">
            <a:xfrm>
              <a:off x="2850565" y="2274787"/>
              <a:ext cx="8888" cy="8888"/>
            </a:xfrm>
            <a:custGeom>
              <a:avLst/>
              <a:gdLst>
                <a:gd name="T0" fmla="*/ 6 w 8"/>
                <a:gd name="T1" fmla="*/ 6 h 9"/>
                <a:gd name="T2" fmla="*/ 7 w 8"/>
                <a:gd name="T3" fmla="*/ 4 h 9"/>
                <a:gd name="T4" fmla="*/ 6 w 8"/>
                <a:gd name="T5" fmla="*/ 1 h 9"/>
                <a:gd name="T6" fmla="*/ 4 w 8"/>
                <a:gd name="T7" fmla="*/ 1 h 9"/>
                <a:gd name="T8" fmla="*/ 3 w 8"/>
                <a:gd name="T9" fmla="*/ 2 h 9"/>
                <a:gd name="T10" fmla="*/ 1 w 8"/>
                <a:gd name="T11" fmla="*/ 2 h 9"/>
                <a:gd name="T12" fmla="*/ 3 w 8"/>
                <a:gd name="T13" fmla="*/ 3 h 9"/>
                <a:gd name="T14" fmla="*/ 3 w 8"/>
                <a:gd name="T15" fmla="*/ 7 h 9"/>
                <a:gd name="T16" fmla="*/ 6 w 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6"/>
                  </a:moveTo>
                  <a:cubicBezTo>
                    <a:pt x="8" y="6"/>
                    <a:pt x="8" y="5"/>
                    <a:pt x="7" y="4"/>
                  </a:cubicBezTo>
                  <a:cubicBezTo>
                    <a:pt x="7" y="3"/>
                    <a:pt x="6" y="1"/>
                    <a:pt x="6" y="1"/>
                  </a:cubicBezTo>
                  <a:cubicBezTo>
                    <a:pt x="5" y="0"/>
                    <a:pt x="4" y="1"/>
                    <a:pt x="4" y="1"/>
                  </a:cubicBezTo>
                  <a:cubicBezTo>
                    <a:pt x="3" y="2"/>
                    <a:pt x="3" y="2"/>
                    <a:pt x="3" y="2"/>
                  </a:cubicBezTo>
                  <a:cubicBezTo>
                    <a:pt x="2" y="1"/>
                    <a:pt x="2" y="1"/>
                    <a:pt x="1" y="2"/>
                  </a:cubicBezTo>
                  <a:cubicBezTo>
                    <a:pt x="0" y="4"/>
                    <a:pt x="1" y="3"/>
                    <a:pt x="3" y="3"/>
                  </a:cubicBezTo>
                  <a:cubicBezTo>
                    <a:pt x="4" y="3"/>
                    <a:pt x="4" y="5"/>
                    <a:pt x="3" y="7"/>
                  </a:cubicBezTo>
                  <a:cubicBezTo>
                    <a:pt x="3" y="9"/>
                    <a:pt x="5" y="7"/>
                    <a:pt x="6"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3" name="Freeform 982">
              <a:extLst>
                <a:ext uri="{FF2B5EF4-FFF2-40B4-BE49-F238E27FC236}">
                  <a16:creationId xmlns="" xmlns:a16="http://schemas.microsoft.com/office/drawing/2014/main" id="{36A5237D-DCD0-4609-8C64-B03C790F9BD2}"/>
                </a:ext>
              </a:extLst>
            </p:cNvPr>
            <p:cNvSpPr>
              <a:spLocks/>
            </p:cNvSpPr>
            <p:nvPr/>
          </p:nvSpPr>
          <p:spPr bwMode="auto">
            <a:xfrm>
              <a:off x="2857231" y="2269232"/>
              <a:ext cx="7777" cy="8888"/>
            </a:xfrm>
            <a:custGeom>
              <a:avLst/>
              <a:gdLst>
                <a:gd name="T0" fmla="*/ 3 w 7"/>
                <a:gd name="T1" fmla="*/ 7 h 9"/>
                <a:gd name="T2" fmla="*/ 5 w 7"/>
                <a:gd name="T3" fmla="*/ 3 h 9"/>
                <a:gd name="T4" fmla="*/ 6 w 7"/>
                <a:gd name="T5" fmla="*/ 1 h 9"/>
                <a:gd name="T6" fmla="*/ 1 w 7"/>
                <a:gd name="T7" fmla="*/ 7 h 9"/>
                <a:gd name="T8" fmla="*/ 3 w 7"/>
                <a:gd name="T9" fmla="*/ 7 h 9"/>
              </a:gdLst>
              <a:ahLst/>
              <a:cxnLst>
                <a:cxn ang="0">
                  <a:pos x="T0" y="T1"/>
                </a:cxn>
                <a:cxn ang="0">
                  <a:pos x="T2" y="T3"/>
                </a:cxn>
                <a:cxn ang="0">
                  <a:pos x="T4" y="T5"/>
                </a:cxn>
                <a:cxn ang="0">
                  <a:pos x="T6" y="T7"/>
                </a:cxn>
                <a:cxn ang="0">
                  <a:pos x="T8" y="T9"/>
                </a:cxn>
              </a:cxnLst>
              <a:rect l="0" t="0" r="r" b="b"/>
              <a:pathLst>
                <a:path w="7" h="9">
                  <a:moveTo>
                    <a:pt x="3" y="7"/>
                  </a:moveTo>
                  <a:cubicBezTo>
                    <a:pt x="4" y="5"/>
                    <a:pt x="4" y="4"/>
                    <a:pt x="5" y="3"/>
                  </a:cubicBezTo>
                  <a:cubicBezTo>
                    <a:pt x="6" y="2"/>
                    <a:pt x="7" y="0"/>
                    <a:pt x="6" y="1"/>
                  </a:cubicBezTo>
                  <a:cubicBezTo>
                    <a:pt x="4" y="3"/>
                    <a:pt x="0" y="4"/>
                    <a:pt x="1" y="7"/>
                  </a:cubicBezTo>
                  <a:cubicBezTo>
                    <a:pt x="1" y="7"/>
                    <a:pt x="2" y="9"/>
                    <a:pt x="3"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4" name="Freeform 983">
              <a:extLst>
                <a:ext uri="{FF2B5EF4-FFF2-40B4-BE49-F238E27FC236}">
                  <a16:creationId xmlns="" xmlns:a16="http://schemas.microsoft.com/office/drawing/2014/main" id="{571FB954-2109-49B3-A54F-9D4F8D2196C5}"/>
                </a:ext>
              </a:extLst>
            </p:cNvPr>
            <p:cNvSpPr>
              <a:spLocks/>
            </p:cNvSpPr>
            <p:nvPr/>
          </p:nvSpPr>
          <p:spPr bwMode="auto">
            <a:xfrm>
              <a:off x="2868341" y="2278120"/>
              <a:ext cx="5555" cy="7777"/>
            </a:xfrm>
            <a:custGeom>
              <a:avLst/>
              <a:gdLst>
                <a:gd name="T0" fmla="*/ 4 w 5"/>
                <a:gd name="T1" fmla="*/ 6 h 7"/>
                <a:gd name="T2" fmla="*/ 4 w 5"/>
                <a:gd name="T3" fmla="*/ 3 h 7"/>
                <a:gd name="T4" fmla="*/ 1 w 5"/>
                <a:gd name="T5" fmla="*/ 1 h 7"/>
                <a:gd name="T6" fmla="*/ 1 w 5"/>
                <a:gd name="T7" fmla="*/ 3 h 7"/>
                <a:gd name="T8" fmla="*/ 4 w 5"/>
                <a:gd name="T9" fmla="*/ 6 h 7"/>
              </a:gdLst>
              <a:ahLst/>
              <a:cxnLst>
                <a:cxn ang="0">
                  <a:pos x="T0" y="T1"/>
                </a:cxn>
                <a:cxn ang="0">
                  <a:pos x="T2" y="T3"/>
                </a:cxn>
                <a:cxn ang="0">
                  <a:pos x="T4" y="T5"/>
                </a:cxn>
                <a:cxn ang="0">
                  <a:pos x="T6" y="T7"/>
                </a:cxn>
                <a:cxn ang="0">
                  <a:pos x="T8" y="T9"/>
                </a:cxn>
              </a:cxnLst>
              <a:rect l="0" t="0" r="r" b="b"/>
              <a:pathLst>
                <a:path w="5" h="7">
                  <a:moveTo>
                    <a:pt x="4" y="6"/>
                  </a:moveTo>
                  <a:cubicBezTo>
                    <a:pt x="5" y="6"/>
                    <a:pt x="5" y="4"/>
                    <a:pt x="4" y="3"/>
                  </a:cubicBezTo>
                  <a:cubicBezTo>
                    <a:pt x="3" y="2"/>
                    <a:pt x="3" y="0"/>
                    <a:pt x="1" y="1"/>
                  </a:cubicBezTo>
                  <a:cubicBezTo>
                    <a:pt x="0" y="1"/>
                    <a:pt x="1" y="3"/>
                    <a:pt x="1" y="3"/>
                  </a:cubicBezTo>
                  <a:cubicBezTo>
                    <a:pt x="1" y="4"/>
                    <a:pt x="2" y="7"/>
                    <a:pt x="4"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5" name="Freeform 984">
              <a:extLst>
                <a:ext uri="{FF2B5EF4-FFF2-40B4-BE49-F238E27FC236}">
                  <a16:creationId xmlns="" xmlns:a16="http://schemas.microsoft.com/office/drawing/2014/main" id="{E05E550C-2060-49A4-9816-6D95C32449B2}"/>
                </a:ext>
              </a:extLst>
            </p:cNvPr>
            <p:cNvSpPr>
              <a:spLocks/>
            </p:cNvSpPr>
            <p:nvPr/>
          </p:nvSpPr>
          <p:spPr bwMode="auto">
            <a:xfrm>
              <a:off x="2877230" y="2307007"/>
              <a:ext cx="7777" cy="8888"/>
            </a:xfrm>
            <a:custGeom>
              <a:avLst/>
              <a:gdLst>
                <a:gd name="T0" fmla="*/ 2 w 8"/>
                <a:gd name="T1" fmla="*/ 8 h 9"/>
                <a:gd name="T2" fmla="*/ 6 w 8"/>
                <a:gd name="T3" fmla="*/ 5 h 9"/>
                <a:gd name="T4" fmla="*/ 7 w 8"/>
                <a:gd name="T5" fmla="*/ 3 h 9"/>
                <a:gd name="T6" fmla="*/ 6 w 8"/>
                <a:gd name="T7" fmla="*/ 2 h 9"/>
                <a:gd name="T8" fmla="*/ 1 w 8"/>
                <a:gd name="T9" fmla="*/ 6 h 9"/>
                <a:gd name="T10" fmla="*/ 2 w 8"/>
                <a:gd name="T11" fmla="*/ 8 h 9"/>
              </a:gdLst>
              <a:ahLst/>
              <a:cxnLst>
                <a:cxn ang="0">
                  <a:pos x="T0" y="T1"/>
                </a:cxn>
                <a:cxn ang="0">
                  <a:pos x="T2" y="T3"/>
                </a:cxn>
                <a:cxn ang="0">
                  <a:pos x="T4" y="T5"/>
                </a:cxn>
                <a:cxn ang="0">
                  <a:pos x="T6" y="T7"/>
                </a:cxn>
                <a:cxn ang="0">
                  <a:pos x="T8" y="T9"/>
                </a:cxn>
                <a:cxn ang="0">
                  <a:pos x="T10" y="T11"/>
                </a:cxn>
              </a:cxnLst>
              <a:rect l="0" t="0" r="r" b="b"/>
              <a:pathLst>
                <a:path w="8" h="9">
                  <a:moveTo>
                    <a:pt x="2" y="8"/>
                  </a:moveTo>
                  <a:cubicBezTo>
                    <a:pt x="4" y="8"/>
                    <a:pt x="5" y="7"/>
                    <a:pt x="6" y="5"/>
                  </a:cubicBezTo>
                  <a:cubicBezTo>
                    <a:pt x="7" y="4"/>
                    <a:pt x="8" y="5"/>
                    <a:pt x="7" y="3"/>
                  </a:cubicBezTo>
                  <a:cubicBezTo>
                    <a:pt x="7" y="1"/>
                    <a:pt x="7" y="0"/>
                    <a:pt x="6" y="2"/>
                  </a:cubicBezTo>
                  <a:cubicBezTo>
                    <a:pt x="4" y="3"/>
                    <a:pt x="2" y="5"/>
                    <a:pt x="1" y="6"/>
                  </a:cubicBezTo>
                  <a:cubicBezTo>
                    <a:pt x="1" y="6"/>
                    <a:pt x="0" y="9"/>
                    <a:pt x="2"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6" name="Freeform 985">
              <a:extLst>
                <a:ext uri="{FF2B5EF4-FFF2-40B4-BE49-F238E27FC236}">
                  <a16:creationId xmlns="" xmlns:a16="http://schemas.microsoft.com/office/drawing/2014/main" id="{CFA51A3B-E846-4FF1-BD76-23E3A51920B0}"/>
                </a:ext>
              </a:extLst>
            </p:cNvPr>
            <p:cNvSpPr>
              <a:spLocks/>
            </p:cNvSpPr>
            <p:nvPr/>
          </p:nvSpPr>
          <p:spPr bwMode="auto">
            <a:xfrm>
              <a:off x="2825012" y="2290341"/>
              <a:ext cx="43330" cy="25554"/>
            </a:xfrm>
            <a:custGeom>
              <a:avLst/>
              <a:gdLst>
                <a:gd name="T0" fmla="*/ 40 w 42"/>
                <a:gd name="T1" fmla="*/ 13 h 25"/>
                <a:gd name="T2" fmla="*/ 35 w 42"/>
                <a:gd name="T3" fmla="*/ 12 h 25"/>
                <a:gd name="T4" fmla="*/ 36 w 42"/>
                <a:gd name="T5" fmla="*/ 10 h 25"/>
                <a:gd name="T6" fmla="*/ 36 w 42"/>
                <a:gd name="T7" fmla="*/ 7 h 25"/>
                <a:gd name="T8" fmla="*/ 32 w 42"/>
                <a:gd name="T9" fmla="*/ 2 h 25"/>
                <a:gd name="T10" fmla="*/ 26 w 42"/>
                <a:gd name="T11" fmla="*/ 0 h 25"/>
                <a:gd name="T12" fmla="*/ 19 w 42"/>
                <a:gd name="T13" fmla="*/ 2 h 25"/>
                <a:gd name="T14" fmla="*/ 15 w 42"/>
                <a:gd name="T15" fmla="*/ 3 h 25"/>
                <a:gd name="T16" fmla="*/ 15 w 42"/>
                <a:gd name="T17" fmla="*/ 3 h 25"/>
                <a:gd name="T18" fmla="*/ 12 w 42"/>
                <a:gd name="T19" fmla="*/ 5 h 25"/>
                <a:gd name="T20" fmla="*/ 11 w 42"/>
                <a:gd name="T21" fmla="*/ 8 h 25"/>
                <a:gd name="T22" fmla="*/ 8 w 42"/>
                <a:gd name="T23" fmla="*/ 10 h 25"/>
                <a:gd name="T24" fmla="*/ 5 w 42"/>
                <a:gd name="T25" fmla="*/ 12 h 25"/>
                <a:gd name="T26" fmla="*/ 7 w 42"/>
                <a:gd name="T27" fmla="*/ 13 h 25"/>
                <a:gd name="T28" fmla="*/ 1 w 42"/>
                <a:gd name="T29" fmla="*/ 15 h 25"/>
                <a:gd name="T30" fmla="*/ 1 w 42"/>
                <a:gd name="T31" fmla="*/ 16 h 25"/>
                <a:gd name="T32" fmla="*/ 5 w 42"/>
                <a:gd name="T33" fmla="*/ 20 h 25"/>
                <a:gd name="T34" fmla="*/ 12 w 42"/>
                <a:gd name="T35" fmla="*/ 23 h 25"/>
                <a:gd name="T36" fmla="*/ 13 w 42"/>
                <a:gd name="T37" fmla="*/ 22 h 25"/>
                <a:gd name="T38" fmla="*/ 14 w 42"/>
                <a:gd name="T39" fmla="*/ 19 h 25"/>
                <a:gd name="T40" fmla="*/ 16 w 42"/>
                <a:gd name="T41" fmla="*/ 18 h 25"/>
                <a:gd name="T42" fmla="*/ 19 w 42"/>
                <a:gd name="T43" fmla="*/ 18 h 25"/>
                <a:gd name="T44" fmla="*/ 20 w 42"/>
                <a:gd name="T45" fmla="*/ 19 h 25"/>
                <a:gd name="T46" fmla="*/ 22 w 42"/>
                <a:gd name="T47" fmla="*/ 21 h 25"/>
                <a:gd name="T48" fmla="*/ 23 w 42"/>
                <a:gd name="T49" fmla="*/ 22 h 25"/>
                <a:gd name="T50" fmla="*/ 23 w 42"/>
                <a:gd name="T51" fmla="*/ 24 h 25"/>
                <a:gd name="T52" fmla="*/ 24 w 42"/>
                <a:gd name="T53" fmla="*/ 24 h 25"/>
                <a:gd name="T54" fmla="*/ 30 w 42"/>
                <a:gd name="T55" fmla="*/ 24 h 25"/>
                <a:gd name="T56" fmla="*/ 32 w 42"/>
                <a:gd name="T57" fmla="*/ 24 h 25"/>
                <a:gd name="T58" fmla="*/ 34 w 42"/>
                <a:gd name="T59" fmla="*/ 23 h 25"/>
                <a:gd name="T60" fmla="*/ 38 w 42"/>
                <a:gd name="T61" fmla="*/ 20 h 25"/>
                <a:gd name="T62" fmla="*/ 38 w 42"/>
                <a:gd name="T63" fmla="*/ 18 h 25"/>
                <a:gd name="T64" fmla="*/ 37 w 42"/>
                <a:gd name="T65" fmla="*/ 17 h 25"/>
                <a:gd name="T66" fmla="*/ 39 w 42"/>
                <a:gd name="T67" fmla="*/ 17 h 25"/>
                <a:gd name="T68" fmla="*/ 41 w 42"/>
                <a:gd name="T69" fmla="*/ 18 h 25"/>
                <a:gd name="T70" fmla="*/ 40 w 42"/>
                <a:gd name="T7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25">
                  <a:moveTo>
                    <a:pt x="40" y="13"/>
                  </a:moveTo>
                  <a:cubicBezTo>
                    <a:pt x="39" y="11"/>
                    <a:pt x="38" y="12"/>
                    <a:pt x="35" y="12"/>
                  </a:cubicBezTo>
                  <a:cubicBezTo>
                    <a:pt x="33" y="13"/>
                    <a:pt x="34" y="11"/>
                    <a:pt x="36" y="10"/>
                  </a:cubicBezTo>
                  <a:cubicBezTo>
                    <a:pt x="38" y="9"/>
                    <a:pt x="38" y="9"/>
                    <a:pt x="36" y="7"/>
                  </a:cubicBezTo>
                  <a:cubicBezTo>
                    <a:pt x="34" y="6"/>
                    <a:pt x="34" y="4"/>
                    <a:pt x="32" y="2"/>
                  </a:cubicBezTo>
                  <a:cubicBezTo>
                    <a:pt x="31" y="0"/>
                    <a:pt x="29" y="0"/>
                    <a:pt x="26" y="0"/>
                  </a:cubicBezTo>
                  <a:cubicBezTo>
                    <a:pt x="24" y="0"/>
                    <a:pt x="20" y="2"/>
                    <a:pt x="19" y="2"/>
                  </a:cubicBezTo>
                  <a:cubicBezTo>
                    <a:pt x="17" y="3"/>
                    <a:pt x="17" y="3"/>
                    <a:pt x="15" y="3"/>
                  </a:cubicBezTo>
                  <a:cubicBezTo>
                    <a:pt x="15" y="3"/>
                    <a:pt x="15" y="3"/>
                    <a:pt x="15" y="3"/>
                  </a:cubicBezTo>
                  <a:cubicBezTo>
                    <a:pt x="14" y="4"/>
                    <a:pt x="13" y="5"/>
                    <a:pt x="12" y="5"/>
                  </a:cubicBezTo>
                  <a:cubicBezTo>
                    <a:pt x="11" y="6"/>
                    <a:pt x="11" y="7"/>
                    <a:pt x="11" y="8"/>
                  </a:cubicBezTo>
                  <a:cubicBezTo>
                    <a:pt x="10" y="8"/>
                    <a:pt x="10" y="10"/>
                    <a:pt x="8" y="10"/>
                  </a:cubicBezTo>
                  <a:cubicBezTo>
                    <a:pt x="6" y="11"/>
                    <a:pt x="3" y="10"/>
                    <a:pt x="5" y="12"/>
                  </a:cubicBezTo>
                  <a:cubicBezTo>
                    <a:pt x="7" y="13"/>
                    <a:pt x="7" y="13"/>
                    <a:pt x="7" y="13"/>
                  </a:cubicBezTo>
                  <a:cubicBezTo>
                    <a:pt x="6" y="14"/>
                    <a:pt x="1" y="15"/>
                    <a:pt x="1" y="15"/>
                  </a:cubicBezTo>
                  <a:cubicBezTo>
                    <a:pt x="1" y="15"/>
                    <a:pt x="0" y="16"/>
                    <a:pt x="1" y="16"/>
                  </a:cubicBezTo>
                  <a:cubicBezTo>
                    <a:pt x="2" y="17"/>
                    <a:pt x="3" y="19"/>
                    <a:pt x="5" y="20"/>
                  </a:cubicBezTo>
                  <a:cubicBezTo>
                    <a:pt x="6" y="20"/>
                    <a:pt x="12" y="23"/>
                    <a:pt x="12" y="23"/>
                  </a:cubicBezTo>
                  <a:cubicBezTo>
                    <a:pt x="12" y="23"/>
                    <a:pt x="13" y="23"/>
                    <a:pt x="13" y="22"/>
                  </a:cubicBezTo>
                  <a:cubicBezTo>
                    <a:pt x="14" y="21"/>
                    <a:pt x="14" y="19"/>
                    <a:pt x="14" y="19"/>
                  </a:cubicBezTo>
                  <a:cubicBezTo>
                    <a:pt x="14" y="19"/>
                    <a:pt x="15" y="18"/>
                    <a:pt x="16" y="18"/>
                  </a:cubicBezTo>
                  <a:cubicBezTo>
                    <a:pt x="16" y="18"/>
                    <a:pt x="19" y="18"/>
                    <a:pt x="19" y="18"/>
                  </a:cubicBezTo>
                  <a:cubicBezTo>
                    <a:pt x="19" y="18"/>
                    <a:pt x="20" y="18"/>
                    <a:pt x="20" y="19"/>
                  </a:cubicBezTo>
                  <a:cubicBezTo>
                    <a:pt x="21" y="19"/>
                    <a:pt x="22" y="21"/>
                    <a:pt x="22" y="21"/>
                  </a:cubicBezTo>
                  <a:cubicBezTo>
                    <a:pt x="22" y="21"/>
                    <a:pt x="23" y="22"/>
                    <a:pt x="23" y="22"/>
                  </a:cubicBezTo>
                  <a:cubicBezTo>
                    <a:pt x="23" y="23"/>
                    <a:pt x="23" y="24"/>
                    <a:pt x="23" y="24"/>
                  </a:cubicBezTo>
                  <a:cubicBezTo>
                    <a:pt x="23" y="24"/>
                    <a:pt x="24" y="24"/>
                    <a:pt x="24" y="24"/>
                  </a:cubicBezTo>
                  <a:cubicBezTo>
                    <a:pt x="25" y="24"/>
                    <a:pt x="28" y="23"/>
                    <a:pt x="30" y="24"/>
                  </a:cubicBezTo>
                  <a:cubicBezTo>
                    <a:pt x="30" y="24"/>
                    <a:pt x="31" y="24"/>
                    <a:pt x="32" y="24"/>
                  </a:cubicBezTo>
                  <a:cubicBezTo>
                    <a:pt x="32" y="25"/>
                    <a:pt x="33" y="24"/>
                    <a:pt x="34" y="23"/>
                  </a:cubicBezTo>
                  <a:cubicBezTo>
                    <a:pt x="35" y="21"/>
                    <a:pt x="36" y="21"/>
                    <a:pt x="38" y="20"/>
                  </a:cubicBezTo>
                  <a:cubicBezTo>
                    <a:pt x="39" y="20"/>
                    <a:pt x="39" y="18"/>
                    <a:pt x="38" y="18"/>
                  </a:cubicBezTo>
                  <a:cubicBezTo>
                    <a:pt x="37" y="18"/>
                    <a:pt x="37" y="18"/>
                    <a:pt x="37" y="17"/>
                  </a:cubicBezTo>
                  <a:cubicBezTo>
                    <a:pt x="38" y="16"/>
                    <a:pt x="38" y="16"/>
                    <a:pt x="39" y="17"/>
                  </a:cubicBezTo>
                  <a:cubicBezTo>
                    <a:pt x="39" y="17"/>
                    <a:pt x="40" y="18"/>
                    <a:pt x="41" y="18"/>
                  </a:cubicBezTo>
                  <a:cubicBezTo>
                    <a:pt x="42" y="18"/>
                    <a:pt x="40" y="14"/>
                    <a:pt x="40" y="13"/>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7" name="Freeform 986">
              <a:extLst>
                <a:ext uri="{FF2B5EF4-FFF2-40B4-BE49-F238E27FC236}">
                  <a16:creationId xmlns="" xmlns:a16="http://schemas.microsoft.com/office/drawing/2014/main" id="{8AD3ECF9-FFB7-4D2C-9EEB-A6D433A54DC7}"/>
                </a:ext>
              </a:extLst>
            </p:cNvPr>
            <p:cNvSpPr>
              <a:spLocks/>
            </p:cNvSpPr>
            <p:nvPr/>
          </p:nvSpPr>
          <p:spPr bwMode="auto">
            <a:xfrm>
              <a:off x="2915004" y="2413664"/>
              <a:ext cx="4444" cy="2222"/>
            </a:xfrm>
            <a:custGeom>
              <a:avLst/>
              <a:gdLst>
                <a:gd name="T0" fmla="*/ 3 w 4"/>
                <a:gd name="T1" fmla="*/ 0 h 2"/>
                <a:gd name="T2" fmla="*/ 3 w 4"/>
                <a:gd name="T3" fmla="*/ 1 h 2"/>
                <a:gd name="T4" fmla="*/ 4 w 4"/>
                <a:gd name="T5" fmla="*/ 1 h 2"/>
                <a:gd name="T6" fmla="*/ 3 w 4"/>
                <a:gd name="T7" fmla="*/ 0 h 2"/>
              </a:gdLst>
              <a:ahLst/>
              <a:cxnLst>
                <a:cxn ang="0">
                  <a:pos x="T0" y="T1"/>
                </a:cxn>
                <a:cxn ang="0">
                  <a:pos x="T2" y="T3"/>
                </a:cxn>
                <a:cxn ang="0">
                  <a:pos x="T4" y="T5"/>
                </a:cxn>
                <a:cxn ang="0">
                  <a:pos x="T6" y="T7"/>
                </a:cxn>
              </a:cxnLst>
              <a:rect l="0" t="0" r="r" b="b"/>
              <a:pathLst>
                <a:path w="4" h="2">
                  <a:moveTo>
                    <a:pt x="3" y="0"/>
                  </a:moveTo>
                  <a:cubicBezTo>
                    <a:pt x="2" y="0"/>
                    <a:pt x="0" y="1"/>
                    <a:pt x="3" y="1"/>
                  </a:cubicBezTo>
                  <a:cubicBezTo>
                    <a:pt x="3" y="1"/>
                    <a:pt x="4" y="2"/>
                    <a:pt x="4" y="1"/>
                  </a:cubicBezTo>
                  <a:cubicBezTo>
                    <a:pt x="4" y="0"/>
                    <a:pt x="3" y="0"/>
                    <a:pt x="3"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8" name="Freeform 987">
              <a:extLst>
                <a:ext uri="{FF2B5EF4-FFF2-40B4-BE49-F238E27FC236}">
                  <a16:creationId xmlns="" xmlns:a16="http://schemas.microsoft.com/office/drawing/2014/main" id="{4C66A892-4335-4C8C-AA1F-606A16C9BE60}"/>
                </a:ext>
              </a:extLst>
            </p:cNvPr>
            <p:cNvSpPr>
              <a:spLocks/>
            </p:cNvSpPr>
            <p:nvPr/>
          </p:nvSpPr>
          <p:spPr bwMode="auto">
            <a:xfrm>
              <a:off x="2790571" y="2285897"/>
              <a:ext cx="68883" cy="83326"/>
            </a:xfrm>
            <a:custGeom>
              <a:avLst/>
              <a:gdLst>
                <a:gd name="T0" fmla="*/ 56 w 66"/>
                <a:gd name="T1" fmla="*/ 28 h 80"/>
                <a:gd name="T2" fmla="*/ 55 w 66"/>
                <a:gd name="T3" fmla="*/ 25 h 80"/>
                <a:gd name="T4" fmla="*/ 52 w 66"/>
                <a:gd name="T5" fmla="*/ 22 h 80"/>
                <a:gd name="T6" fmla="*/ 47 w 66"/>
                <a:gd name="T7" fmla="*/ 23 h 80"/>
                <a:gd name="T8" fmla="*/ 45 w 66"/>
                <a:gd name="T9" fmla="*/ 27 h 80"/>
                <a:gd name="T10" fmla="*/ 34 w 66"/>
                <a:gd name="T11" fmla="*/ 20 h 80"/>
                <a:gd name="T12" fmla="*/ 40 w 66"/>
                <a:gd name="T13" fmla="*/ 17 h 80"/>
                <a:gd name="T14" fmla="*/ 41 w 66"/>
                <a:gd name="T15" fmla="*/ 14 h 80"/>
                <a:gd name="T16" fmla="*/ 45 w 66"/>
                <a:gd name="T17" fmla="*/ 9 h 80"/>
                <a:gd name="T18" fmla="*/ 48 w 66"/>
                <a:gd name="T19" fmla="*/ 6 h 80"/>
                <a:gd name="T20" fmla="*/ 47 w 66"/>
                <a:gd name="T21" fmla="*/ 1 h 80"/>
                <a:gd name="T22" fmla="*/ 45 w 66"/>
                <a:gd name="T23" fmla="*/ 3 h 80"/>
                <a:gd name="T24" fmla="*/ 42 w 66"/>
                <a:gd name="T25" fmla="*/ 8 h 80"/>
                <a:gd name="T26" fmla="*/ 40 w 66"/>
                <a:gd name="T27" fmla="*/ 3 h 80"/>
                <a:gd name="T28" fmla="*/ 39 w 66"/>
                <a:gd name="T29" fmla="*/ 4 h 80"/>
                <a:gd name="T30" fmla="*/ 36 w 66"/>
                <a:gd name="T31" fmla="*/ 4 h 80"/>
                <a:gd name="T32" fmla="*/ 32 w 66"/>
                <a:gd name="T33" fmla="*/ 6 h 80"/>
                <a:gd name="T34" fmla="*/ 26 w 66"/>
                <a:gd name="T35" fmla="*/ 14 h 80"/>
                <a:gd name="T36" fmla="*/ 33 w 66"/>
                <a:gd name="T37" fmla="*/ 17 h 80"/>
                <a:gd name="T38" fmla="*/ 29 w 66"/>
                <a:gd name="T39" fmla="*/ 22 h 80"/>
                <a:gd name="T40" fmla="*/ 24 w 66"/>
                <a:gd name="T41" fmla="*/ 23 h 80"/>
                <a:gd name="T42" fmla="*/ 18 w 66"/>
                <a:gd name="T43" fmla="*/ 24 h 80"/>
                <a:gd name="T44" fmla="*/ 10 w 66"/>
                <a:gd name="T45" fmla="*/ 22 h 80"/>
                <a:gd name="T46" fmla="*/ 7 w 66"/>
                <a:gd name="T47" fmla="*/ 24 h 80"/>
                <a:gd name="T48" fmla="*/ 8 w 66"/>
                <a:gd name="T49" fmla="*/ 26 h 80"/>
                <a:gd name="T50" fmla="*/ 12 w 66"/>
                <a:gd name="T51" fmla="*/ 31 h 80"/>
                <a:gd name="T52" fmla="*/ 10 w 66"/>
                <a:gd name="T53" fmla="*/ 36 h 80"/>
                <a:gd name="T54" fmla="*/ 5 w 66"/>
                <a:gd name="T55" fmla="*/ 38 h 80"/>
                <a:gd name="T56" fmla="*/ 4 w 66"/>
                <a:gd name="T57" fmla="*/ 41 h 80"/>
                <a:gd name="T58" fmla="*/ 12 w 66"/>
                <a:gd name="T59" fmla="*/ 43 h 80"/>
                <a:gd name="T60" fmla="*/ 21 w 66"/>
                <a:gd name="T61" fmla="*/ 46 h 80"/>
                <a:gd name="T62" fmla="*/ 17 w 66"/>
                <a:gd name="T63" fmla="*/ 47 h 80"/>
                <a:gd name="T64" fmla="*/ 11 w 66"/>
                <a:gd name="T65" fmla="*/ 56 h 80"/>
                <a:gd name="T66" fmla="*/ 19 w 66"/>
                <a:gd name="T67" fmla="*/ 55 h 80"/>
                <a:gd name="T68" fmla="*/ 24 w 66"/>
                <a:gd name="T69" fmla="*/ 56 h 80"/>
                <a:gd name="T70" fmla="*/ 10 w 66"/>
                <a:gd name="T71" fmla="*/ 60 h 80"/>
                <a:gd name="T72" fmla="*/ 9 w 66"/>
                <a:gd name="T73" fmla="*/ 63 h 80"/>
                <a:gd name="T74" fmla="*/ 6 w 66"/>
                <a:gd name="T75" fmla="*/ 64 h 80"/>
                <a:gd name="T76" fmla="*/ 4 w 66"/>
                <a:gd name="T77" fmla="*/ 64 h 80"/>
                <a:gd name="T78" fmla="*/ 2 w 66"/>
                <a:gd name="T79" fmla="*/ 66 h 80"/>
                <a:gd name="T80" fmla="*/ 9 w 66"/>
                <a:gd name="T81" fmla="*/ 67 h 80"/>
                <a:gd name="T82" fmla="*/ 4 w 66"/>
                <a:gd name="T83" fmla="*/ 69 h 80"/>
                <a:gd name="T84" fmla="*/ 10 w 66"/>
                <a:gd name="T85" fmla="*/ 72 h 80"/>
                <a:gd name="T86" fmla="*/ 5 w 66"/>
                <a:gd name="T87" fmla="*/ 77 h 80"/>
                <a:gd name="T88" fmla="*/ 10 w 66"/>
                <a:gd name="T89" fmla="*/ 78 h 80"/>
                <a:gd name="T90" fmla="*/ 9 w 66"/>
                <a:gd name="T91" fmla="*/ 79 h 80"/>
                <a:gd name="T92" fmla="*/ 26 w 66"/>
                <a:gd name="T93" fmla="*/ 78 h 80"/>
                <a:gd name="T94" fmla="*/ 32 w 66"/>
                <a:gd name="T95" fmla="*/ 73 h 80"/>
                <a:gd name="T96" fmla="*/ 42 w 66"/>
                <a:gd name="T97" fmla="*/ 68 h 80"/>
                <a:gd name="T98" fmla="*/ 51 w 66"/>
                <a:gd name="T99" fmla="*/ 65 h 80"/>
                <a:gd name="T100" fmla="*/ 54 w 66"/>
                <a:gd name="T101" fmla="*/ 65 h 80"/>
                <a:gd name="T102" fmla="*/ 59 w 66"/>
                <a:gd name="T103" fmla="*/ 64 h 80"/>
                <a:gd name="T104" fmla="*/ 61 w 66"/>
                <a:gd name="T105" fmla="*/ 60 h 80"/>
                <a:gd name="T106" fmla="*/ 65 w 66"/>
                <a:gd name="T107" fmla="*/ 46 h 80"/>
                <a:gd name="T108" fmla="*/ 63 w 66"/>
                <a:gd name="T109" fmla="*/ 35 h 80"/>
                <a:gd name="T110" fmla="*/ 63 w 66"/>
                <a:gd name="T111" fmla="*/ 30 h 80"/>
                <a:gd name="T112" fmla="*/ 63 w 66"/>
                <a:gd name="T11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 h="80">
                  <a:moveTo>
                    <a:pt x="57" y="28"/>
                  </a:moveTo>
                  <a:cubicBezTo>
                    <a:pt x="57" y="28"/>
                    <a:pt x="56" y="28"/>
                    <a:pt x="56" y="28"/>
                  </a:cubicBezTo>
                  <a:cubicBezTo>
                    <a:pt x="56" y="28"/>
                    <a:pt x="56" y="27"/>
                    <a:pt x="56" y="26"/>
                  </a:cubicBezTo>
                  <a:cubicBezTo>
                    <a:pt x="56" y="26"/>
                    <a:pt x="55" y="25"/>
                    <a:pt x="55" y="25"/>
                  </a:cubicBezTo>
                  <a:cubicBezTo>
                    <a:pt x="55" y="25"/>
                    <a:pt x="54" y="23"/>
                    <a:pt x="53" y="23"/>
                  </a:cubicBezTo>
                  <a:cubicBezTo>
                    <a:pt x="53" y="22"/>
                    <a:pt x="52" y="22"/>
                    <a:pt x="52" y="22"/>
                  </a:cubicBezTo>
                  <a:cubicBezTo>
                    <a:pt x="52" y="22"/>
                    <a:pt x="49" y="22"/>
                    <a:pt x="49" y="22"/>
                  </a:cubicBezTo>
                  <a:cubicBezTo>
                    <a:pt x="48" y="22"/>
                    <a:pt x="47" y="23"/>
                    <a:pt x="47" y="23"/>
                  </a:cubicBezTo>
                  <a:cubicBezTo>
                    <a:pt x="47" y="23"/>
                    <a:pt x="47" y="25"/>
                    <a:pt x="46" y="26"/>
                  </a:cubicBezTo>
                  <a:cubicBezTo>
                    <a:pt x="46" y="27"/>
                    <a:pt x="45" y="27"/>
                    <a:pt x="45" y="27"/>
                  </a:cubicBezTo>
                  <a:cubicBezTo>
                    <a:pt x="45" y="27"/>
                    <a:pt x="39" y="24"/>
                    <a:pt x="38" y="24"/>
                  </a:cubicBezTo>
                  <a:cubicBezTo>
                    <a:pt x="36" y="23"/>
                    <a:pt x="35" y="21"/>
                    <a:pt x="34" y="20"/>
                  </a:cubicBezTo>
                  <a:cubicBezTo>
                    <a:pt x="33" y="20"/>
                    <a:pt x="34" y="19"/>
                    <a:pt x="34" y="19"/>
                  </a:cubicBezTo>
                  <a:cubicBezTo>
                    <a:pt x="34" y="19"/>
                    <a:pt x="39" y="18"/>
                    <a:pt x="40" y="17"/>
                  </a:cubicBezTo>
                  <a:cubicBezTo>
                    <a:pt x="40" y="17"/>
                    <a:pt x="40" y="17"/>
                    <a:pt x="38" y="16"/>
                  </a:cubicBezTo>
                  <a:cubicBezTo>
                    <a:pt x="36" y="14"/>
                    <a:pt x="39" y="15"/>
                    <a:pt x="41" y="14"/>
                  </a:cubicBezTo>
                  <a:cubicBezTo>
                    <a:pt x="43" y="14"/>
                    <a:pt x="43" y="12"/>
                    <a:pt x="44" y="12"/>
                  </a:cubicBezTo>
                  <a:cubicBezTo>
                    <a:pt x="44" y="11"/>
                    <a:pt x="44" y="10"/>
                    <a:pt x="45" y="9"/>
                  </a:cubicBezTo>
                  <a:cubicBezTo>
                    <a:pt x="46" y="9"/>
                    <a:pt x="47" y="8"/>
                    <a:pt x="48" y="7"/>
                  </a:cubicBezTo>
                  <a:cubicBezTo>
                    <a:pt x="47" y="7"/>
                    <a:pt x="48" y="6"/>
                    <a:pt x="48" y="6"/>
                  </a:cubicBezTo>
                  <a:cubicBezTo>
                    <a:pt x="48" y="6"/>
                    <a:pt x="49" y="5"/>
                    <a:pt x="51" y="4"/>
                  </a:cubicBezTo>
                  <a:cubicBezTo>
                    <a:pt x="53" y="3"/>
                    <a:pt x="49" y="2"/>
                    <a:pt x="47" y="1"/>
                  </a:cubicBezTo>
                  <a:cubicBezTo>
                    <a:pt x="46" y="0"/>
                    <a:pt x="46" y="2"/>
                    <a:pt x="47" y="2"/>
                  </a:cubicBezTo>
                  <a:cubicBezTo>
                    <a:pt x="48" y="3"/>
                    <a:pt x="45" y="3"/>
                    <a:pt x="45" y="3"/>
                  </a:cubicBezTo>
                  <a:cubicBezTo>
                    <a:pt x="44" y="2"/>
                    <a:pt x="44" y="3"/>
                    <a:pt x="44" y="6"/>
                  </a:cubicBezTo>
                  <a:cubicBezTo>
                    <a:pt x="44" y="8"/>
                    <a:pt x="43" y="8"/>
                    <a:pt x="42" y="8"/>
                  </a:cubicBezTo>
                  <a:cubicBezTo>
                    <a:pt x="41" y="7"/>
                    <a:pt x="43" y="6"/>
                    <a:pt x="42" y="5"/>
                  </a:cubicBezTo>
                  <a:cubicBezTo>
                    <a:pt x="42" y="4"/>
                    <a:pt x="41" y="3"/>
                    <a:pt x="40" y="3"/>
                  </a:cubicBezTo>
                  <a:cubicBezTo>
                    <a:pt x="39" y="3"/>
                    <a:pt x="40" y="4"/>
                    <a:pt x="40" y="6"/>
                  </a:cubicBezTo>
                  <a:cubicBezTo>
                    <a:pt x="40" y="7"/>
                    <a:pt x="39" y="5"/>
                    <a:pt x="39" y="4"/>
                  </a:cubicBezTo>
                  <a:cubicBezTo>
                    <a:pt x="39" y="3"/>
                    <a:pt x="39" y="4"/>
                    <a:pt x="38" y="4"/>
                  </a:cubicBezTo>
                  <a:cubicBezTo>
                    <a:pt x="37" y="5"/>
                    <a:pt x="36" y="5"/>
                    <a:pt x="36" y="4"/>
                  </a:cubicBezTo>
                  <a:cubicBezTo>
                    <a:pt x="37" y="4"/>
                    <a:pt x="36" y="4"/>
                    <a:pt x="35" y="5"/>
                  </a:cubicBezTo>
                  <a:cubicBezTo>
                    <a:pt x="35" y="6"/>
                    <a:pt x="34" y="6"/>
                    <a:pt x="32" y="6"/>
                  </a:cubicBezTo>
                  <a:cubicBezTo>
                    <a:pt x="31" y="6"/>
                    <a:pt x="29" y="9"/>
                    <a:pt x="29" y="11"/>
                  </a:cubicBezTo>
                  <a:cubicBezTo>
                    <a:pt x="28" y="13"/>
                    <a:pt x="28" y="13"/>
                    <a:pt x="26" y="14"/>
                  </a:cubicBezTo>
                  <a:cubicBezTo>
                    <a:pt x="23" y="15"/>
                    <a:pt x="28" y="16"/>
                    <a:pt x="31" y="16"/>
                  </a:cubicBezTo>
                  <a:cubicBezTo>
                    <a:pt x="35" y="17"/>
                    <a:pt x="34" y="17"/>
                    <a:pt x="33" y="17"/>
                  </a:cubicBezTo>
                  <a:cubicBezTo>
                    <a:pt x="33" y="17"/>
                    <a:pt x="32" y="19"/>
                    <a:pt x="31" y="19"/>
                  </a:cubicBezTo>
                  <a:cubicBezTo>
                    <a:pt x="30" y="20"/>
                    <a:pt x="30" y="20"/>
                    <a:pt x="29" y="22"/>
                  </a:cubicBezTo>
                  <a:cubicBezTo>
                    <a:pt x="29" y="23"/>
                    <a:pt x="29" y="24"/>
                    <a:pt x="29" y="24"/>
                  </a:cubicBezTo>
                  <a:cubicBezTo>
                    <a:pt x="28" y="24"/>
                    <a:pt x="25" y="24"/>
                    <a:pt x="24" y="23"/>
                  </a:cubicBezTo>
                  <a:cubicBezTo>
                    <a:pt x="22" y="23"/>
                    <a:pt x="20" y="24"/>
                    <a:pt x="20" y="25"/>
                  </a:cubicBezTo>
                  <a:cubicBezTo>
                    <a:pt x="19" y="26"/>
                    <a:pt x="19" y="25"/>
                    <a:pt x="18" y="24"/>
                  </a:cubicBezTo>
                  <a:cubicBezTo>
                    <a:pt x="18" y="23"/>
                    <a:pt x="15" y="23"/>
                    <a:pt x="14" y="23"/>
                  </a:cubicBezTo>
                  <a:cubicBezTo>
                    <a:pt x="13" y="23"/>
                    <a:pt x="10" y="22"/>
                    <a:pt x="10" y="22"/>
                  </a:cubicBezTo>
                  <a:cubicBezTo>
                    <a:pt x="9" y="22"/>
                    <a:pt x="9" y="22"/>
                    <a:pt x="8" y="23"/>
                  </a:cubicBezTo>
                  <a:cubicBezTo>
                    <a:pt x="8" y="25"/>
                    <a:pt x="7" y="25"/>
                    <a:pt x="7" y="24"/>
                  </a:cubicBezTo>
                  <a:cubicBezTo>
                    <a:pt x="7" y="23"/>
                    <a:pt x="6" y="23"/>
                    <a:pt x="5" y="24"/>
                  </a:cubicBezTo>
                  <a:cubicBezTo>
                    <a:pt x="5" y="25"/>
                    <a:pt x="6" y="26"/>
                    <a:pt x="8" y="26"/>
                  </a:cubicBezTo>
                  <a:cubicBezTo>
                    <a:pt x="10" y="27"/>
                    <a:pt x="8" y="29"/>
                    <a:pt x="7" y="31"/>
                  </a:cubicBezTo>
                  <a:cubicBezTo>
                    <a:pt x="7" y="33"/>
                    <a:pt x="9" y="32"/>
                    <a:pt x="12" y="31"/>
                  </a:cubicBezTo>
                  <a:cubicBezTo>
                    <a:pt x="15" y="31"/>
                    <a:pt x="11" y="33"/>
                    <a:pt x="9" y="34"/>
                  </a:cubicBezTo>
                  <a:cubicBezTo>
                    <a:pt x="8" y="34"/>
                    <a:pt x="8" y="34"/>
                    <a:pt x="10" y="36"/>
                  </a:cubicBezTo>
                  <a:cubicBezTo>
                    <a:pt x="11" y="37"/>
                    <a:pt x="9" y="37"/>
                    <a:pt x="8" y="37"/>
                  </a:cubicBezTo>
                  <a:cubicBezTo>
                    <a:pt x="7" y="37"/>
                    <a:pt x="6" y="38"/>
                    <a:pt x="5" y="38"/>
                  </a:cubicBezTo>
                  <a:cubicBezTo>
                    <a:pt x="4" y="38"/>
                    <a:pt x="3" y="38"/>
                    <a:pt x="4" y="39"/>
                  </a:cubicBezTo>
                  <a:cubicBezTo>
                    <a:pt x="4" y="40"/>
                    <a:pt x="5" y="40"/>
                    <a:pt x="4" y="41"/>
                  </a:cubicBezTo>
                  <a:cubicBezTo>
                    <a:pt x="4" y="42"/>
                    <a:pt x="9" y="41"/>
                    <a:pt x="10" y="41"/>
                  </a:cubicBezTo>
                  <a:cubicBezTo>
                    <a:pt x="12" y="41"/>
                    <a:pt x="14" y="41"/>
                    <a:pt x="12" y="43"/>
                  </a:cubicBezTo>
                  <a:cubicBezTo>
                    <a:pt x="11" y="45"/>
                    <a:pt x="18" y="45"/>
                    <a:pt x="21" y="44"/>
                  </a:cubicBezTo>
                  <a:cubicBezTo>
                    <a:pt x="23" y="44"/>
                    <a:pt x="21" y="45"/>
                    <a:pt x="21" y="46"/>
                  </a:cubicBezTo>
                  <a:cubicBezTo>
                    <a:pt x="21" y="47"/>
                    <a:pt x="19" y="47"/>
                    <a:pt x="18" y="47"/>
                  </a:cubicBezTo>
                  <a:cubicBezTo>
                    <a:pt x="17" y="46"/>
                    <a:pt x="17" y="46"/>
                    <a:pt x="17" y="47"/>
                  </a:cubicBezTo>
                  <a:cubicBezTo>
                    <a:pt x="16" y="48"/>
                    <a:pt x="14" y="51"/>
                    <a:pt x="14" y="53"/>
                  </a:cubicBezTo>
                  <a:cubicBezTo>
                    <a:pt x="14" y="55"/>
                    <a:pt x="13" y="54"/>
                    <a:pt x="11" y="56"/>
                  </a:cubicBezTo>
                  <a:cubicBezTo>
                    <a:pt x="9" y="57"/>
                    <a:pt x="9" y="58"/>
                    <a:pt x="10" y="57"/>
                  </a:cubicBezTo>
                  <a:cubicBezTo>
                    <a:pt x="12" y="57"/>
                    <a:pt x="18" y="55"/>
                    <a:pt x="19" y="55"/>
                  </a:cubicBezTo>
                  <a:cubicBezTo>
                    <a:pt x="21" y="54"/>
                    <a:pt x="22" y="54"/>
                    <a:pt x="24" y="55"/>
                  </a:cubicBezTo>
                  <a:cubicBezTo>
                    <a:pt x="25" y="56"/>
                    <a:pt x="25" y="56"/>
                    <a:pt x="24" y="56"/>
                  </a:cubicBezTo>
                  <a:cubicBezTo>
                    <a:pt x="23" y="57"/>
                    <a:pt x="14" y="58"/>
                    <a:pt x="13" y="58"/>
                  </a:cubicBezTo>
                  <a:cubicBezTo>
                    <a:pt x="12" y="57"/>
                    <a:pt x="11" y="58"/>
                    <a:pt x="10" y="60"/>
                  </a:cubicBezTo>
                  <a:cubicBezTo>
                    <a:pt x="10" y="61"/>
                    <a:pt x="9" y="61"/>
                    <a:pt x="8" y="61"/>
                  </a:cubicBezTo>
                  <a:cubicBezTo>
                    <a:pt x="8" y="61"/>
                    <a:pt x="8" y="62"/>
                    <a:pt x="9" y="63"/>
                  </a:cubicBezTo>
                  <a:cubicBezTo>
                    <a:pt x="11" y="65"/>
                    <a:pt x="9" y="64"/>
                    <a:pt x="8" y="64"/>
                  </a:cubicBezTo>
                  <a:cubicBezTo>
                    <a:pt x="6" y="64"/>
                    <a:pt x="6" y="64"/>
                    <a:pt x="6" y="64"/>
                  </a:cubicBezTo>
                  <a:cubicBezTo>
                    <a:pt x="6" y="63"/>
                    <a:pt x="5" y="64"/>
                    <a:pt x="5" y="64"/>
                  </a:cubicBezTo>
                  <a:cubicBezTo>
                    <a:pt x="4" y="65"/>
                    <a:pt x="4" y="64"/>
                    <a:pt x="4" y="64"/>
                  </a:cubicBezTo>
                  <a:cubicBezTo>
                    <a:pt x="4" y="63"/>
                    <a:pt x="2" y="64"/>
                    <a:pt x="1" y="65"/>
                  </a:cubicBezTo>
                  <a:cubicBezTo>
                    <a:pt x="0" y="66"/>
                    <a:pt x="0" y="66"/>
                    <a:pt x="2" y="66"/>
                  </a:cubicBezTo>
                  <a:cubicBezTo>
                    <a:pt x="4" y="67"/>
                    <a:pt x="6" y="67"/>
                    <a:pt x="8" y="66"/>
                  </a:cubicBezTo>
                  <a:cubicBezTo>
                    <a:pt x="10" y="65"/>
                    <a:pt x="9" y="67"/>
                    <a:pt x="9" y="67"/>
                  </a:cubicBezTo>
                  <a:cubicBezTo>
                    <a:pt x="8" y="67"/>
                    <a:pt x="8" y="67"/>
                    <a:pt x="8" y="68"/>
                  </a:cubicBezTo>
                  <a:cubicBezTo>
                    <a:pt x="7" y="68"/>
                    <a:pt x="6" y="68"/>
                    <a:pt x="4" y="69"/>
                  </a:cubicBezTo>
                  <a:cubicBezTo>
                    <a:pt x="3" y="69"/>
                    <a:pt x="3" y="69"/>
                    <a:pt x="2" y="71"/>
                  </a:cubicBezTo>
                  <a:cubicBezTo>
                    <a:pt x="0" y="73"/>
                    <a:pt x="7" y="73"/>
                    <a:pt x="10" y="72"/>
                  </a:cubicBezTo>
                  <a:cubicBezTo>
                    <a:pt x="13" y="72"/>
                    <a:pt x="12" y="73"/>
                    <a:pt x="12" y="73"/>
                  </a:cubicBezTo>
                  <a:cubicBezTo>
                    <a:pt x="12" y="73"/>
                    <a:pt x="8" y="76"/>
                    <a:pt x="5" y="77"/>
                  </a:cubicBezTo>
                  <a:cubicBezTo>
                    <a:pt x="2" y="79"/>
                    <a:pt x="9" y="77"/>
                    <a:pt x="10" y="77"/>
                  </a:cubicBezTo>
                  <a:cubicBezTo>
                    <a:pt x="12" y="76"/>
                    <a:pt x="11" y="77"/>
                    <a:pt x="10" y="78"/>
                  </a:cubicBezTo>
                  <a:cubicBezTo>
                    <a:pt x="9" y="78"/>
                    <a:pt x="10" y="78"/>
                    <a:pt x="11" y="78"/>
                  </a:cubicBezTo>
                  <a:cubicBezTo>
                    <a:pt x="11" y="78"/>
                    <a:pt x="11" y="79"/>
                    <a:pt x="9" y="79"/>
                  </a:cubicBezTo>
                  <a:cubicBezTo>
                    <a:pt x="8" y="80"/>
                    <a:pt x="13" y="80"/>
                    <a:pt x="15" y="80"/>
                  </a:cubicBezTo>
                  <a:cubicBezTo>
                    <a:pt x="17" y="79"/>
                    <a:pt x="23" y="79"/>
                    <a:pt x="26" y="78"/>
                  </a:cubicBezTo>
                  <a:cubicBezTo>
                    <a:pt x="29" y="76"/>
                    <a:pt x="29" y="75"/>
                    <a:pt x="30" y="74"/>
                  </a:cubicBezTo>
                  <a:cubicBezTo>
                    <a:pt x="30" y="73"/>
                    <a:pt x="31" y="73"/>
                    <a:pt x="32" y="73"/>
                  </a:cubicBezTo>
                  <a:cubicBezTo>
                    <a:pt x="33" y="74"/>
                    <a:pt x="33" y="74"/>
                    <a:pt x="36" y="71"/>
                  </a:cubicBezTo>
                  <a:cubicBezTo>
                    <a:pt x="39" y="69"/>
                    <a:pt x="40" y="70"/>
                    <a:pt x="42" y="68"/>
                  </a:cubicBezTo>
                  <a:cubicBezTo>
                    <a:pt x="44" y="67"/>
                    <a:pt x="46" y="68"/>
                    <a:pt x="49" y="67"/>
                  </a:cubicBezTo>
                  <a:cubicBezTo>
                    <a:pt x="52" y="66"/>
                    <a:pt x="51" y="66"/>
                    <a:pt x="51" y="65"/>
                  </a:cubicBezTo>
                  <a:cubicBezTo>
                    <a:pt x="51" y="63"/>
                    <a:pt x="51" y="65"/>
                    <a:pt x="52" y="66"/>
                  </a:cubicBezTo>
                  <a:cubicBezTo>
                    <a:pt x="52" y="67"/>
                    <a:pt x="53" y="66"/>
                    <a:pt x="54" y="65"/>
                  </a:cubicBezTo>
                  <a:cubicBezTo>
                    <a:pt x="55" y="64"/>
                    <a:pt x="58" y="65"/>
                    <a:pt x="59" y="66"/>
                  </a:cubicBezTo>
                  <a:cubicBezTo>
                    <a:pt x="61" y="66"/>
                    <a:pt x="60" y="66"/>
                    <a:pt x="59" y="64"/>
                  </a:cubicBezTo>
                  <a:cubicBezTo>
                    <a:pt x="58" y="62"/>
                    <a:pt x="59" y="62"/>
                    <a:pt x="60" y="62"/>
                  </a:cubicBezTo>
                  <a:cubicBezTo>
                    <a:pt x="60" y="62"/>
                    <a:pt x="61" y="62"/>
                    <a:pt x="61" y="60"/>
                  </a:cubicBezTo>
                  <a:cubicBezTo>
                    <a:pt x="62" y="58"/>
                    <a:pt x="63" y="55"/>
                    <a:pt x="65" y="52"/>
                  </a:cubicBezTo>
                  <a:cubicBezTo>
                    <a:pt x="66" y="50"/>
                    <a:pt x="66" y="48"/>
                    <a:pt x="65" y="46"/>
                  </a:cubicBezTo>
                  <a:cubicBezTo>
                    <a:pt x="64" y="44"/>
                    <a:pt x="65" y="41"/>
                    <a:pt x="65" y="40"/>
                  </a:cubicBezTo>
                  <a:cubicBezTo>
                    <a:pt x="65" y="38"/>
                    <a:pt x="63" y="36"/>
                    <a:pt x="63" y="35"/>
                  </a:cubicBezTo>
                  <a:cubicBezTo>
                    <a:pt x="62" y="34"/>
                    <a:pt x="61" y="33"/>
                    <a:pt x="60" y="31"/>
                  </a:cubicBezTo>
                  <a:cubicBezTo>
                    <a:pt x="60" y="29"/>
                    <a:pt x="62" y="30"/>
                    <a:pt x="63" y="30"/>
                  </a:cubicBezTo>
                  <a:cubicBezTo>
                    <a:pt x="64" y="29"/>
                    <a:pt x="64" y="30"/>
                    <a:pt x="64" y="29"/>
                  </a:cubicBezTo>
                  <a:cubicBezTo>
                    <a:pt x="63" y="28"/>
                    <a:pt x="63" y="28"/>
                    <a:pt x="63" y="28"/>
                  </a:cubicBezTo>
                  <a:cubicBezTo>
                    <a:pt x="61" y="27"/>
                    <a:pt x="58" y="28"/>
                    <a:pt x="57" y="2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89" name="Freeform 988">
              <a:extLst>
                <a:ext uri="{FF2B5EF4-FFF2-40B4-BE49-F238E27FC236}">
                  <a16:creationId xmlns="" xmlns:a16="http://schemas.microsoft.com/office/drawing/2014/main" id="{90BB60B4-19EF-4497-AFA7-A2DF506DDBB3}"/>
                </a:ext>
              </a:extLst>
            </p:cNvPr>
            <p:cNvSpPr>
              <a:spLocks/>
            </p:cNvSpPr>
            <p:nvPr/>
          </p:nvSpPr>
          <p:spPr bwMode="auto">
            <a:xfrm>
              <a:off x="2792793" y="2313673"/>
              <a:ext cx="5555" cy="5555"/>
            </a:xfrm>
            <a:custGeom>
              <a:avLst/>
              <a:gdLst>
                <a:gd name="T0" fmla="*/ 5 w 5"/>
                <a:gd name="T1" fmla="*/ 3 h 5"/>
                <a:gd name="T2" fmla="*/ 1 w 5"/>
                <a:gd name="T3" fmla="*/ 3 h 5"/>
                <a:gd name="T4" fmla="*/ 5 w 5"/>
                <a:gd name="T5" fmla="*/ 3 h 5"/>
              </a:gdLst>
              <a:ahLst/>
              <a:cxnLst>
                <a:cxn ang="0">
                  <a:pos x="T0" y="T1"/>
                </a:cxn>
                <a:cxn ang="0">
                  <a:pos x="T2" y="T3"/>
                </a:cxn>
                <a:cxn ang="0">
                  <a:pos x="T4" y="T5"/>
                </a:cxn>
              </a:cxnLst>
              <a:rect l="0" t="0" r="r" b="b"/>
              <a:pathLst>
                <a:path w="5" h="5">
                  <a:moveTo>
                    <a:pt x="5" y="3"/>
                  </a:moveTo>
                  <a:cubicBezTo>
                    <a:pt x="5" y="0"/>
                    <a:pt x="0" y="2"/>
                    <a:pt x="1" y="3"/>
                  </a:cubicBezTo>
                  <a:cubicBezTo>
                    <a:pt x="1" y="3"/>
                    <a:pt x="5" y="5"/>
                    <a:pt x="5"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0" name="Freeform 989">
              <a:extLst>
                <a:ext uri="{FF2B5EF4-FFF2-40B4-BE49-F238E27FC236}">
                  <a16:creationId xmlns="" xmlns:a16="http://schemas.microsoft.com/office/drawing/2014/main" id="{47253C08-AE77-4ACE-9271-0A8C3CC93C02}"/>
                </a:ext>
              </a:extLst>
            </p:cNvPr>
            <p:cNvSpPr>
              <a:spLocks/>
            </p:cNvSpPr>
            <p:nvPr/>
          </p:nvSpPr>
          <p:spPr bwMode="auto">
            <a:xfrm>
              <a:off x="1827322" y="1488190"/>
              <a:ext cx="942139" cy="695494"/>
            </a:xfrm>
            <a:custGeom>
              <a:avLst/>
              <a:gdLst>
                <a:gd name="T0" fmla="*/ 673 w 909"/>
                <a:gd name="T1" fmla="*/ 426 h 671"/>
                <a:gd name="T2" fmla="*/ 688 w 909"/>
                <a:gd name="T3" fmla="*/ 415 h 671"/>
                <a:gd name="T4" fmla="*/ 666 w 909"/>
                <a:gd name="T5" fmla="*/ 373 h 671"/>
                <a:gd name="T6" fmla="*/ 763 w 909"/>
                <a:gd name="T7" fmla="*/ 406 h 671"/>
                <a:gd name="T8" fmla="*/ 753 w 909"/>
                <a:gd name="T9" fmla="*/ 383 h 671"/>
                <a:gd name="T10" fmla="*/ 719 w 909"/>
                <a:gd name="T11" fmla="*/ 359 h 671"/>
                <a:gd name="T12" fmla="*/ 680 w 909"/>
                <a:gd name="T13" fmla="*/ 341 h 671"/>
                <a:gd name="T14" fmla="*/ 730 w 909"/>
                <a:gd name="T15" fmla="*/ 326 h 671"/>
                <a:gd name="T16" fmla="*/ 756 w 909"/>
                <a:gd name="T17" fmla="*/ 309 h 671"/>
                <a:gd name="T18" fmla="*/ 778 w 909"/>
                <a:gd name="T19" fmla="*/ 283 h 671"/>
                <a:gd name="T20" fmla="*/ 792 w 909"/>
                <a:gd name="T21" fmla="*/ 256 h 671"/>
                <a:gd name="T22" fmla="*/ 753 w 909"/>
                <a:gd name="T23" fmla="*/ 233 h 671"/>
                <a:gd name="T24" fmla="*/ 803 w 909"/>
                <a:gd name="T25" fmla="*/ 220 h 671"/>
                <a:gd name="T26" fmla="*/ 774 w 909"/>
                <a:gd name="T27" fmla="*/ 176 h 671"/>
                <a:gd name="T28" fmla="*/ 795 w 909"/>
                <a:gd name="T29" fmla="*/ 140 h 671"/>
                <a:gd name="T30" fmla="*/ 783 w 909"/>
                <a:gd name="T31" fmla="*/ 108 h 671"/>
                <a:gd name="T32" fmla="*/ 785 w 909"/>
                <a:gd name="T33" fmla="*/ 79 h 671"/>
                <a:gd name="T34" fmla="*/ 692 w 909"/>
                <a:gd name="T35" fmla="*/ 74 h 671"/>
                <a:gd name="T36" fmla="*/ 729 w 909"/>
                <a:gd name="T37" fmla="*/ 31 h 671"/>
                <a:gd name="T38" fmla="*/ 614 w 909"/>
                <a:gd name="T39" fmla="*/ 21 h 671"/>
                <a:gd name="T40" fmla="*/ 533 w 909"/>
                <a:gd name="T41" fmla="*/ 18 h 671"/>
                <a:gd name="T42" fmla="*/ 421 w 909"/>
                <a:gd name="T43" fmla="*/ 19 h 671"/>
                <a:gd name="T44" fmla="*/ 428 w 909"/>
                <a:gd name="T45" fmla="*/ 44 h 671"/>
                <a:gd name="T46" fmla="*/ 337 w 909"/>
                <a:gd name="T47" fmla="*/ 64 h 671"/>
                <a:gd name="T48" fmla="*/ 270 w 909"/>
                <a:gd name="T49" fmla="*/ 48 h 671"/>
                <a:gd name="T50" fmla="*/ 178 w 909"/>
                <a:gd name="T51" fmla="*/ 88 h 671"/>
                <a:gd name="T52" fmla="*/ 129 w 909"/>
                <a:gd name="T53" fmla="*/ 128 h 671"/>
                <a:gd name="T54" fmla="*/ 7 w 909"/>
                <a:gd name="T55" fmla="*/ 182 h 671"/>
                <a:gd name="T56" fmla="*/ 73 w 909"/>
                <a:gd name="T57" fmla="*/ 222 h 671"/>
                <a:gd name="T58" fmla="*/ 89 w 909"/>
                <a:gd name="T59" fmla="*/ 252 h 671"/>
                <a:gd name="T60" fmla="*/ 218 w 909"/>
                <a:gd name="T61" fmla="*/ 281 h 671"/>
                <a:gd name="T62" fmla="*/ 255 w 909"/>
                <a:gd name="T63" fmla="*/ 326 h 671"/>
                <a:gd name="T64" fmla="*/ 270 w 909"/>
                <a:gd name="T65" fmla="*/ 363 h 671"/>
                <a:gd name="T66" fmla="*/ 297 w 909"/>
                <a:gd name="T67" fmla="*/ 379 h 671"/>
                <a:gd name="T68" fmla="*/ 320 w 909"/>
                <a:gd name="T69" fmla="*/ 399 h 671"/>
                <a:gd name="T70" fmla="*/ 333 w 909"/>
                <a:gd name="T71" fmla="*/ 418 h 671"/>
                <a:gd name="T72" fmla="*/ 338 w 909"/>
                <a:gd name="T73" fmla="*/ 442 h 671"/>
                <a:gd name="T74" fmla="*/ 315 w 909"/>
                <a:gd name="T75" fmla="*/ 467 h 671"/>
                <a:gd name="T76" fmla="*/ 331 w 909"/>
                <a:gd name="T77" fmla="*/ 480 h 671"/>
                <a:gd name="T78" fmla="*/ 289 w 909"/>
                <a:gd name="T79" fmla="*/ 492 h 671"/>
                <a:gd name="T80" fmla="*/ 303 w 909"/>
                <a:gd name="T81" fmla="*/ 488 h 671"/>
                <a:gd name="T82" fmla="*/ 292 w 909"/>
                <a:gd name="T83" fmla="*/ 508 h 671"/>
                <a:gd name="T84" fmla="*/ 302 w 909"/>
                <a:gd name="T85" fmla="*/ 522 h 671"/>
                <a:gd name="T86" fmla="*/ 299 w 909"/>
                <a:gd name="T87" fmla="*/ 533 h 671"/>
                <a:gd name="T88" fmla="*/ 306 w 909"/>
                <a:gd name="T89" fmla="*/ 550 h 671"/>
                <a:gd name="T90" fmla="*/ 321 w 909"/>
                <a:gd name="T91" fmla="*/ 566 h 671"/>
                <a:gd name="T92" fmla="*/ 333 w 909"/>
                <a:gd name="T93" fmla="*/ 566 h 671"/>
                <a:gd name="T94" fmla="*/ 321 w 909"/>
                <a:gd name="T95" fmla="*/ 585 h 671"/>
                <a:gd name="T96" fmla="*/ 340 w 909"/>
                <a:gd name="T97" fmla="*/ 604 h 671"/>
                <a:gd name="T98" fmla="*/ 354 w 909"/>
                <a:gd name="T99" fmla="*/ 630 h 671"/>
                <a:gd name="T100" fmla="*/ 378 w 909"/>
                <a:gd name="T101" fmla="*/ 651 h 671"/>
                <a:gd name="T102" fmla="*/ 403 w 909"/>
                <a:gd name="T103" fmla="*/ 651 h 671"/>
                <a:gd name="T104" fmla="*/ 421 w 909"/>
                <a:gd name="T105" fmla="*/ 655 h 671"/>
                <a:gd name="T106" fmla="*/ 430 w 909"/>
                <a:gd name="T107" fmla="*/ 658 h 671"/>
                <a:gd name="T108" fmla="*/ 447 w 909"/>
                <a:gd name="T109" fmla="*/ 647 h 671"/>
                <a:gd name="T110" fmla="*/ 454 w 909"/>
                <a:gd name="T111" fmla="*/ 627 h 671"/>
                <a:gd name="T112" fmla="*/ 466 w 909"/>
                <a:gd name="T113" fmla="*/ 603 h 671"/>
                <a:gd name="T114" fmla="*/ 471 w 909"/>
                <a:gd name="T115" fmla="*/ 590 h 671"/>
                <a:gd name="T116" fmla="*/ 484 w 909"/>
                <a:gd name="T117" fmla="*/ 571 h 671"/>
                <a:gd name="T118" fmla="*/ 519 w 909"/>
                <a:gd name="T119" fmla="*/ 528 h 671"/>
                <a:gd name="T120" fmla="*/ 556 w 909"/>
                <a:gd name="T121" fmla="*/ 523 h 671"/>
                <a:gd name="T122" fmla="*/ 603 w 909"/>
                <a:gd name="T123" fmla="*/ 475 h 671"/>
                <a:gd name="T124" fmla="*/ 667 w 909"/>
                <a:gd name="T125" fmla="*/ 467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9" h="671">
                  <a:moveTo>
                    <a:pt x="719" y="444"/>
                  </a:moveTo>
                  <a:cubicBezTo>
                    <a:pt x="719" y="444"/>
                    <a:pt x="721" y="444"/>
                    <a:pt x="721" y="445"/>
                  </a:cubicBezTo>
                  <a:cubicBezTo>
                    <a:pt x="721" y="446"/>
                    <a:pt x="724" y="445"/>
                    <a:pt x="726" y="444"/>
                  </a:cubicBezTo>
                  <a:cubicBezTo>
                    <a:pt x="728" y="443"/>
                    <a:pt x="728" y="442"/>
                    <a:pt x="725" y="440"/>
                  </a:cubicBezTo>
                  <a:cubicBezTo>
                    <a:pt x="722" y="439"/>
                    <a:pt x="725" y="439"/>
                    <a:pt x="725" y="440"/>
                  </a:cubicBezTo>
                  <a:cubicBezTo>
                    <a:pt x="726" y="440"/>
                    <a:pt x="727" y="440"/>
                    <a:pt x="728" y="440"/>
                  </a:cubicBezTo>
                  <a:cubicBezTo>
                    <a:pt x="728" y="440"/>
                    <a:pt x="729" y="439"/>
                    <a:pt x="730" y="441"/>
                  </a:cubicBezTo>
                  <a:cubicBezTo>
                    <a:pt x="731" y="443"/>
                    <a:pt x="731" y="441"/>
                    <a:pt x="732" y="440"/>
                  </a:cubicBezTo>
                  <a:cubicBezTo>
                    <a:pt x="733" y="438"/>
                    <a:pt x="734" y="437"/>
                    <a:pt x="731" y="436"/>
                  </a:cubicBezTo>
                  <a:cubicBezTo>
                    <a:pt x="728" y="435"/>
                    <a:pt x="737" y="435"/>
                    <a:pt x="739" y="435"/>
                  </a:cubicBezTo>
                  <a:cubicBezTo>
                    <a:pt x="740" y="435"/>
                    <a:pt x="740" y="435"/>
                    <a:pt x="739" y="434"/>
                  </a:cubicBezTo>
                  <a:cubicBezTo>
                    <a:pt x="738" y="433"/>
                    <a:pt x="740" y="434"/>
                    <a:pt x="742" y="435"/>
                  </a:cubicBezTo>
                  <a:cubicBezTo>
                    <a:pt x="743" y="435"/>
                    <a:pt x="743" y="435"/>
                    <a:pt x="743" y="434"/>
                  </a:cubicBezTo>
                  <a:cubicBezTo>
                    <a:pt x="743" y="433"/>
                    <a:pt x="742" y="433"/>
                    <a:pt x="740" y="433"/>
                  </a:cubicBezTo>
                  <a:cubicBezTo>
                    <a:pt x="738" y="432"/>
                    <a:pt x="742" y="431"/>
                    <a:pt x="746" y="431"/>
                  </a:cubicBezTo>
                  <a:cubicBezTo>
                    <a:pt x="749" y="430"/>
                    <a:pt x="753" y="428"/>
                    <a:pt x="756" y="426"/>
                  </a:cubicBezTo>
                  <a:cubicBezTo>
                    <a:pt x="759" y="424"/>
                    <a:pt x="754" y="424"/>
                    <a:pt x="753" y="424"/>
                  </a:cubicBezTo>
                  <a:cubicBezTo>
                    <a:pt x="752" y="424"/>
                    <a:pt x="736" y="424"/>
                    <a:pt x="731" y="424"/>
                  </a:cubicBezTo>
                  <a:cubicBezTo>
                    <a:pt x="726" y="424"/>
                    <a:pt x="720" y="422"/>
                    <a:pt x="718" y="421"/>
                  </a:cubicBezTo>
                  <a:cubicBezTo>
                    <a:pt x="716" y="420"/>
                    <a:pt x="716" y="420"/>
                    <a:pt x="714" y="419"/>
                  </a:cubicBezTo>
                  <a:cubicBezTo>
                    <a:pt x="713" y="419"/>
                    <a:pt x="712" y="419"/>
                    <a:pt x="711" y="419"/>
                  </a:cubicBezTo>
                  <a:cubicBezTo>
                    <a:pt x="710" y="419"/>
                    <a:pt x="708" y="420"/>
                    <a:pt x="710" y="418"/>
                  </a:cubicBezTo>
                  <a:cubicBezTo>
                    <a:pt x="712" y="416"/>
                    <a:pt x="705" y="420"/>
                    <a:pt x="705" y="420"/>
                  </a:cubicBezTo>
                  <a:cubicBezTo>
                    <a:pt x="699" y="423"/>
                    <a:pt x="685" y="425"/>
                    <a:pt x="683" y="425"/>
                  </a:cubicBezTo>
                  <a:cubicBezTo>
                    <a:pt x="682" y="426"/>
                    <a:pt x="680" y="427"/>
                    <a:pt x="679" y="429"/>
                  </a:cubicBezTo>
                  <a:cubicBezTo>
                    <a:pt x="679" y="431"/>
                    <a:pt x="667" y="428"/>
                    <a:pt x="663" y="427"/>
                  </a:cubicBezTo>
                  <a:cubicBezTo>
                    <a:pt x="659" y="426"/>
                    <a:pt x="663" y="426"/>
                    <a:pt x="664" y="425"/>
                  </a:cubicBezTo>
                  <a:cubicBezTo>
                    <a:pt x="665" y="425"/>
                    <a:pt x="667" y="425"/>
                    <a:pt x="669" y="426"/>
                  </a:cubicBezTo>
                  <a:cubicBezTo>
                    <a:pt x="671" y="427"/>
                    <a:pt x="672" y="426"/>
                    <a:pt x="673" y="426"/>
                  </a:cubicBezTo>
                  <a:cubicBezTo>
                    <a:pt x="674" y="425"/>
                    <a:pt x="680" y="423"/>
                    <a:pt x="681" y="422"/>
                  </a:cubicBezTo>
                  <a:cubicBezTo>
                    <a:pt x="683" y="421"/>
                    <a:pt x="684" y="420"/>
                    <a:pt x="687" y="420"/>
                  </a:cubicBezTo>
                  <a:cubicBezTo>
                    <a:pt x="690" y="421"/>
                    <a:pt x="691" y="420"/>
                    <a:pt x="693" y="419"/>
                  </a:cubicBezTo>
                  <a:cubicBezTo>
                    <a:pt x="694" y="418"/>
                    <a:pt x="693" y="417"/>
                    <a:pt x="691" y="416"/>
                  </a:cubicBezTo>
                  <a:cubicBezTo>
                    <a:pt x="690" y="416"/>
                    <a:pt x="687" y="416"/>
                    <a:pt x="686" y="417"/>
                  </a:cubicBezTo>
                  <a:cubicBezTo>
                    <a:pt x="685" y="417"/>
                    <a:pt x="681" y="417"/>
                    <a:pt x="679" y="417"/>
                  </a:cubicBezTo>
                  <a:cubicBezTo>
                    <a:pt x="678" y="417"/>
                    <a:pt x="670" y="419"/>
                    <a:pt x="667" y="419"/>
                  </a:cubicBezTo>
                  <a:cubicBezTo>
                    <a:pt x="665" y="419"/>
                    <a:pt x="664" y="416"/>
                    <a:pt x="664" y="416"/>
                  </a:cubicBezTo>
                  <a:cubicBezTo>
                    <a:pt x="665" y="415"/>
                    <a:pt x="659" y="416"/>
                    <a:pt x="657" y="416"/>
                  </a:cubicBezTo>
                  <a:cubicBezTo>
                    <a:pt x="655" y="417"/>
                    <a:pt x="655" y="417"/>
                    <a:pt x="653" y="418"/>
                  </a:cubicBezTo>
                  <a:cubicBezTo>
                    <a:pt x="650" y="419"/>
                    <a:pt x="652" y="417"/>
                    <a:pt x="653" y="416"/>
                  </a:cubicBezTo>
                  <a:cubicBezTo>
                    <a:pt x="653" y="416"/>
                    <a:pt x="658" y="415"/>
                    <a:pt x="660" y="415"/>
                  </a:cubicBezTo>
                  <a:cubicBezTo>
                    <a:pt x="662" y="414"/>
                    <a:pt x="664" y="414"/>
                    <a:pt x="665" y="413"/>
                  </a:cubicBezTo>
                  <a:cubicBezTo>
                    <a:pt x="666" y="413"/>
                    <a:pt x="668" y="407"/>
                    <a:pt x="669" y="406"/>
                  </a:cubicBezTo>
                  <a:cubicBezTo>
                    <a:pt x="669" y="405"/>
                    <a:pt x="670" y="405"/>
                    <a:pt x="666" y="404"/>
                  </a:cubicBezTo>
                  <a:cubicBezTo>
                    <a:pt x="663" y="403"/>
                    <a:pt x="665" y="403"/>
                    <a:pt x="666" y="402"/>
                  </a:cubicBezTo>
                  <a:cubicBezTo>
                    <a:pt x="666" y="402"/>
                    <a:pt x="671" y="403"/>
                    <a:pt x="674" y="404"/>
                  </a:cubicBezTo>
                  <a:cubicBezTo>
                    <a:pt x="676" y="404"/>
                    <a:pt x="673" y="402"/>
                    <a:pt x="672" y="400"/>
                  </a:cubicBezTo>
                  <a:cubicBezTo>
                    <a:pt x="670" y="398"/>
                    <a:pt x="671" y="398"/>
                    <a:pt x="673" y="399"/>
                  </a:cubicBezTo>
                  <a:cubicBezTo>
                    <a:pt x="674" y="400"/>
                    <a:pt x="676" y="402"/>
                    <a:pt x="677" y="403"/>
                  </a:cubicBezTo>
                  <a:cubicBezTo>
                    <a:pt x="679" y="404"/>
                    <a:pt x="681" y="403"/>
                    <a:pt x="682" y="403"/>
                  </a:cubicBezTo>
                  <a:cubicBezTo>
                    <a:pt x="683" y="403"/>
                    <a:pt x="686" y="403"/>
                    <a:pt x="687" y="403"/>
                  </a:cubicBezTo>
                  <a:cubicBezTo>
                    <a:pt x="689" y="404"/>
                    <a:pt x="685" y="405"/>
                    <a:pt x="684" y="405"/>
                  </a:cubicBezTo>
                  <a:cubicBezTo>
                    <a:pt x="683" y="405"/>
                    <a:pt x="679" y="407"/>
                    <a:pt x="678" y="408"/>
                  </a:cubicBezTo>
                  <a:cubicBezTo>
                    <a:pt x="677" y="409"/>
                    <a:pt x="674" y="410"/>
                    <a:pt x="672" y="411"/>
                  </a:cubicBezTo>
                  <a:cubicBezTo>
                    <a:pt x="670" y="412"/>
                    <a:pt x="669" y="412"/>
                    <a:pt x="668" y="414"/>
                  </a:cubicBezTo>
                  <a:cubicBezTo>
                    <a:pt x="666" y="417"/>
                    <a:pt x="670" y="417"/>
                    <a:pt x="672" y="417"/>
                  </a:cubicBezTo>
                  <a:cubicBezTo>
                    <a:pt x="675" y="416"/>
                    <a:pt x="682" y="416"/>
                    <a:pt x="682" y="415"/>
                  </a:cubicBezTo>
                  <a:cubicBezTo>
                    <a:pt x="683" y="415"/>
                    <a:pt x="686" y="414"/>
                    <a:pt x="688" y="415"/>
                  </a:cubicBezTo>
                  <a:cubicBezTo>
                    <a:pt x="689" y="415"/>
                    <a:pt x="693" y="414"/>
                    <a:pt x="694" y="413"/>
                  </a:cubicBezTo>
                  <a:cubicBezTo>
                    <a:pt x="695" y="413"/>
                    <a:pt x="696" y="414"/>
                    <a:pt x="698" y="414"/>
                  </a:cubicBezTo>
                  <a:cubicBezTo>
                    <a:pt x="699" y="415"/>
                    <a:pt x="700" y="414"/>
                    <a:pt x="701" y="413"/>
                  </a:cubicBezTo>
                  <a:cubicBezTo>
                    <a:pt x="703" y="412"/>
                    <a:pt x="706" y="412"/>
                    <a:pt x="708" y="411"/>
                  </a:cubicBezTo>
                  <a:cubicBezTo>
                    <a:pt x="711" y="411"/>
                    <a:pt x="709" y="410"/>
                    <a:pt x="708" y="409"/>
                  </a:cubicBezTo>
                  <a:cubicBezTo>
                    <a:pt x="707" y="408"/>
                    <a:pt x="707" y="408"/>
                    <a:pt x="708" y="407"/>
                  </a:cubicBezTo>
                  <a:cubicBezTo>
                    <a:pt x="709" y="407"/>
                    <a:pt x="709" y="407"/>
                    <a:pt x="708" y="406"/>
                  </a:cubicBezTo>
                  <a:cubicBezTo>
                    <a:pt x="708" y="404"/>
                    <a:pt x="707" y="404"/>
                    <a:pt x="706" y="403"/>
                  </a:cubicBezTo>
                  <a:cubicBezTo>
                    <a:pt x="705" y="402"/>
                    <a:pt x="704" y="402"/>
                    <a:pt x="703" y="401"/>
                  </a:cubicBezTo>
                  <a:cubicBezTo>
                    <a:pt x="703" y="400"/>
                    <a:pt x="705" y="399"/>
                    <a:pt x="701" y="401"/>
                  </a:cubicBezTo>
                  <a:cubicBezTo>
                    <a:pt x="696" y="402"/>
                    <a:pt x="689" y="403"/>
                    <a:pt x="691" y="402"/>
                  </a:cubicBezTo>
                  <a:cubicBezTo>
                    <a:pt x="692" y="402"/>
                    <a:pt x="702" y="398"/>
                    <a:pt x="703" y="398"/>
                  </a:cubicBezTo>
                  <a:cubicBezTo>
                    <a:pt x="704" y="397"/>
                    <a:pt x="705" y="398"/>
                    <a:pt x="704" y="396"/>
                  </a:cubicBezTo>
                  <a:cubicBezTo>
                    <a:pt x="703" y="395"/>
                    <a:pt x="704" y="395"/>
                    <a:pt x="705" y="396"/>
                  </a:cubicBezTo>
                  <a:cubicBezTo>
                    <a:pt x="707" y="397"/>
                    <a:pt x="707" y="395"/>
                    <a:pt x="706" y="393"/>
                  </a:cubicBezTo>
                  <a:cubicBezTo>
                    <a:pt x="706" y="390"/>
                    <a:pt x="701" y="388"/>
                    <a:pt x="699" y="388"/>
                  </a:cubicBezTo>
                  <a:cubicBezTo>
                    <a:pt x="697" y="389"/>
                    <a:pt x="696" y="388"/>
                    <a:pt x="693" y="388"/>
                  </a:cubicBezTo>
                  <a:cubicBezTo>
                    <a:pt x="691" y="388"/>
                    <a:pt x="689" y="389"/>
                    <a:pt x="687" y="388"/>
                  </a:cubicBezTo>
                  <a:cubicBezTo>
                    <a:pt x="686" y="387"/>
                    <a:pt x="683" y="387"/>
                    <a:pt x="681" y="388"/>
                  </a:cubicBezTo>
                  <a:cubicBezTo>
                    <a:pt x="679" y="389"/>
                    <a:pt x="679" y="387"/>
                    <a:pt x="679" y="386"/>
                  </a:cubicBezTo>
                  <a:cubicBezTo>
                    <a:pt x="678" y="384"/>
                    <a:pt x="670" y="387"/>
                    <a:pt x="665" y="387"/>
                  </a:cubicBezTo>
                  <a:cubicBezTo>
                    <a:pt x="660" y="388"/>
                    <a:pt x="663" y="386"/>
                    <a:pt x="665" y="386"/>
                  </a:cubicBezTo>
                  <a:cubicBezTo>
                    <a:pt x="667" y="386"/>
                    <a:pt x="672" y="384"/>
                    <a:pt x="674" y="384"/>
                  </a:cubicBezTo>
                  <a:cubicBezTo>
                    <a:pt x="676" y="384"/>
                    <a:pt x="677" y="385"/>
                    <a:pt x="678" y="383"/>
                  </a:cubicBezTo>
                  <a:cubicBezTo>
                    <a:pt x="679" y="382"/>
                    <a:pt x="674" y="380"/>
                    <a:pt x="672" y="379"/>
                  </a:cubicBezTo>
                  <a:cubicBezTo>
                    <a:pt x="669" y="378"/>
                    <a:pt x="669" y="378"/>
                    <a:pt x="671" y="378"/>
                  </a:cubicBezTo>
                  <a:cubicBezTo>
                    <a:pt x="673" y="377"/>
                    <a:pt x="666" y="376"/>
                    <a:pt x="663" y="376"/>
                  </a:cubicBezTo>
                  <a:cubicBezTo>
                    <a:pt x="661" y="376"/>
                    <a:pt x="663" y="375"/>
                    <a:pt x="663" y="373"/>
                  </a:cubicBezTo>
                  <a:cubicBezTo>
                    <a:pt x="663" y="371"/>
                    <a:pt x="664" y="373"/>
                    <a:pt x="666" y="373"/>
                  </a:cubicBezTo>
                  <a:cubicBezTo>
                    <a:pt x="667" y="374"/>
                    <a:pt x="668" y="374"/>
                    <a:pt x="670" y="375"/>
                  </a:cubicBezTo>
                  <a:cubicBezTo>
                    <a:pt x="672" y="375"/>
                    <a:pt x="674" y="377"/>
                    <a:pt x="675" y="377"/>
                  </a:cubicBezTo>
                  <a:cubicBezTo>
                    <a:pt x="676" y="378"/>
                    <a:pt x="676" y="379"/>
                    <a:pt x="677" y="380"/>
                  </a:cubicBezTo>
                  <a:cubicBezTo>
                    <a:pt x="678" y="381"/>
                    <a:pt x="677" y="378"/>
                    <a:pt x="682" y="383"/>
                  </a:cubicBezTo>
                  <a:cubicBezTo>
                    <a:pt x="686" y="388"/>
                    <a:pt x="690" y="387"/>
                    <a:pt x="691" y="387"/>
                  </a:cubicBezTo>
                  <a:cubicBezTo>
                    <a:pt x="692" y="386"/>
                    <a:pt x="692" y="385"/>
                    <a:pt x="694" y="386"/>
                  </a:cubicBezTo>
                  <a:cubicBezTo>
                    <a:pt x="694" y="386"/>
                    <a:pt x="694" y="386"/>
                    <a:pt x="694" y="386"/>
                  </a:cubicBezTo>
                  <a:cubicBezTo>
                    <a:pt x="694" y="386"/>
                    <a:pt x="695" y="386"/>
                    <a:pt x="698" y="386"/>
                  </a:cubicBezTo>
                  <a:cubicBezTo>
                    <a:pt x="705" y="386"/>
                    <a:pt x="710" y="392"/>
                    <a:pt x="711" y="393"/>
                  </a:cubicBezTo>
                  <a:cubicBezTo>
                    <a:pt x="713" y="394"/>
                    <a:pt x="716" y="393"/>
                    <a:pt x="718" y="393"/>
                  </a:cubicBezTo>
                  <a:cubicBezTo>
                    <a:pt x="719" y="392"/>
                    <a:pt x="720" y="392"/>
                    <a:pt x="719" y="393"/>
                  </a:cubicBezTo>
                  <a:cubicBezTo>
                    <a:pt x="718" y="394"/>
                    <a:pt x="719" y="394"/>
                    <a:pt x="720" y="395"/>
                  </a:cubicBezTo>
                  <a:cubicBezTo>
                    <a:pt x="720" y="396"/>
                    <a:pt x="720" y="396"/>
                    <a:pt x="721" y="397"/>
                  </a:cubicBezTo>
                  <a:cubicBezTo>
                    <a:pt x="723" y="398"/>
                    <a:pt x="726" y="401"/>
                    <a:pt x="725" y="403"/>
                  </a:cubicBezTo>
                  <a:cubicBezTo>
                    <a:pt x="725" y="405"/>
                    <a:pt x="725" y="408"/>
                    <a:pt x="730" y="413"/>
                  </a:cubicBezTo>
                  <a:cubicBezTo>
                    <a:pt x="735" y="418"/>
                    <a:pt x="745" y="417"/>
                    <a:pt x="747" y="417"/>
                  </a:cubicBezTo>
                  <a:cubicBezTo>
                    <a:pt x="750" y="417"/>
                    <a:pt x="750" y="409"/>
                    <a:pt x="751" y="406"/>
                  </a:cubicBezTo>
                  <a:cubicBezTo>
                    <a:pt x="752" y="404"/>
                    <a:pt x="752" y="414"/>
                    <a:pt x="752" y="416"/>
                  </a:cubicBezTo>
                  <a:cubicBezTo>
                    <a:pt x="752" y="418"/>
                    <a:pt x="756" y="417"/>
                    <a:pt x="758" y="416"/>
                  </a:cubicBezTo>
                  <a:cubicBezTo>
                    <a:pt x="759" y="415"/>
                    <a:pt x="758" y="417"/>
                    <a:pt x="758" y="418"/>
                  </a:cubicBezTo>
                  <a:cubicBezTo>
                    <a:pt x="758" y="419"/>
                    <a:pt x="759" y="418"/>
                    <a:pt x="760" y="418"/>
                  </a:cubicBezTo>
                  <a:cubicBezTo>
                    <a:pt x="761" y="417"/>
                    <a:pt x="761" y="418"/>
                    <a:pt x="763" y="417"/>
                  </a:cubicBezTo>
                  <a:cubicBezTo>
                    <a:pt x="766" y="416"/>
                    <a:pt x="763" y="413"/>
                    <a:pt x="761" y="413"/>
                  </a:cubicBezTo>
                  <a:cubicBezTo>
                    <a:pt x="759" y="413"/>
                    <a:pt x="762" y="413"/>
                    <a:pt x="764" y="411"/>
                  </a:cubicBezTo>
                  <a:cubicBezTo>
                    <a:pt x="766" y="410"/>
                    <a:pt x="764" y="410"/>
                    <a:pt x="762" y="410"/>
                  </a:cubicBezTo>
                  <a:cubicBezTo>
                    <a:pt x="760" y="410"/>
                    <a:pt x="763" y="409"/>
                    <a:pt x="763" y="409"/>
                  </a:cubicBezTo>
                  <a:cubicBezTo>
                    <a:pt x="763" y="409"/>
                    <a:pt x="763" y="408"/>
                    <a:pt x="761" y="408"/>
                  </a:cubicBezTo>
                  <a:cubicBezTo>
                    <a:pt x="759" y="408"/>
                    <a:pt x="760" y="407"/>
                    <a:pt x="762" y="407"/>
                  </a:cubicBezTo>
                  <a:cubicBezTo>
                    <a:pt x="764" y="407"/>
                    <a:pt x="762" y="407"/>
                    <a:pt x="763" y="406"/>
                  </a:cubicBezTo>
                  <a:cubicBezTo>
                    <a:pt x="763" y="405"/>
                    <a:pt x="762" y="404"/>
                    <a:pt x="764" y="404"/>
                  </a:cubicBezTo>
                  <a:cubicBezTo>
                    <a:pt x="766" y="403"/>
                    <a:pt x="763" y="403"/>
                    <a:pt x="762" y="403"/>
                  </a:cubicBezTo>
                  <a:cubicBezTo>
                    <a:pt x="761" y="403"/>
                    <a:pt x="763" y="402"/>
                    <a:pt x="760" y="403"/>
                  </a:cubicBezTo>
                  <a:cubicBezTo>
                    <a:pt x="758" y="403"/>
                    <a:pt x="761" y="403"/>
                    <a:pt x="761" y="402"/>
                  </a:cubicBezTo>
                  <a:cubicBezTo>
                    <a:pt x="761" y="401"/>
                    <a:pt x="764" y="402"/>
                    <a:pt x="763" y="401"/>
                  </a:cubicBezTo>
                  <a:cubicBezTo>
                    <a:pt x="762" y="400"/>
                    <a:pt x="760" y="400"/>
                    <a:pt x="756" y="401"/>
                  </a:cubicBezTo>
                  <a:cubicBezTo>
                    <a:pt x="753" y="401"/>
                    <a:pt x="757" y="400"/>
                    <a:pt x="758" y="400"/>
                  </a:cubicBezTo>
                  <a:cubicBezTo>
                    <a:pt x="759" y="399"/>
                    <a:pt x="762" y="399"/>
                    <a:pt x="761" y="399"/>
                  </a:cubicBezTo>
                  <a:cubicBezTo>
                    <a:pt x="761" y="398"/>
                    <a:pt x="761" y="397"/>
                    <a:pt x="762" y="398"/>
                  </a:cubicBezTo>
                  <a:cubicBezTo>
                    <a:pt x="763" y="399"/>
                    <a:pt x="763" y="397"/>
                    <a:pt x="762" y="396"/>
                  </a:cubicBezTo>
                  <a:cubicBezTo>
                    <a:pt x="761" y="395"/>
                    <a:pt x="761" y="395"/>
                    <a:pt x="759" y="395"/>
                  </a:cubicBezTo>
                  <a:cubicBezTo>
                    <a:pt x="758" y="395"/>
                    <a:pt x="760" y="394"/>
                    <a:pt x="761" y="394"/>
                  </a:cubicBezTo>
                  <a:cubicBezTo>
                    <a:pt x="763" y="393"/>
                    <a:pt x="762" y="393"/>
                    <a:pt x="761" y="393"/>
                  </a:cubicBezTo>
                  <a:cubicBezTo>
                    <a:pt x="761" y="393"/>
                    <a:pt x="761" y="392"/>
                    <a:pt x="761" y="392"/>
                  </a:cubicBezTo>
                  <a:cubicBezTo>
                    <a:pt x="762" y="391"/>
                    <a:pt x="762" y="391"/>
                    <a:pt x="762" y="391"/>
                  </a:cubicBezTo>
                  <a:cubicBezTo>
                    <a:pt x="762" y="391"/>
                    <a:pt x="762" y="390"/>
                    <a:pt x="761" y="390"/>
                  </a:cubicBezTo>
                  <a:cubicBezTo>
                    <a:pt x="760" y="389"/>
                    <a:pt x="761" y="390"/>
                    <a:pt x="761" y="389"/>
                  </a:cubicBezTo>
                  <a:cubicBezTo>
                    <a:pt x="762" y="388"/>
                    <a:pt x="760" y="388"/>
                    <a:pt x="759" y="389"/>
                  </a:cubicBezTo>
                  <a:cubicBezTo>
                    <a:pt x="759" y="389"/>
                    <a:pt x="758" y="389"/>
                    <a:pt x="756" y="389"/>
                  </a:cubicBezTo>
                  <a:cubicBezTo>
                    <a:pt x="755" y="389"/>
                    <a:pt x="753" y="392"/>
                    <a:pt x="753" y="393"/>
                  </a:cubicBezTo>
                  <a:cubicBezTo>
                    <a:pt x="753" y="395"/>
                    <a:pt x="753" y="395"/>
                    <a:pt x="752" y="395"/>
                  </a:cubicBezTo>
                  <a:cubicBezTo>
                    <a:pt x="750" y="394"/>
                    <a:pt x="751" y="390"/>
                    <a:pt x="751" y="388"/>
                  </a:cubicBezTo>
                  <a:cubicBezTo>
                    <a:pt x="750" y="387"/>
                    <a:pt x="752" y="386"/>
                    <a:pt x="753" y="386"/>
                  </a:cubicBezTo>
                  <a:cubicBezTo>
                    <a:pt x="754" y="386"/>
                    <a:pt x="754" y="386"/>
                    <a:pt x="756" y="385"/>
                  </a:cubicBezTo>
                  <a:cubicBezTo>
                    <a:pt x="757" y="385"/>
                    <a:pt x="755" y="385"/>
                    <a:pt x="756" y="384"/>
                  </a:cubicBezTo>
                  <a:cubicBezTo>
                    <a:pt x="756" y="384"/>
                    <a:pt x="757" y="384"/>
                    <a:pt x="758" y="383"/>
                  </a:cubicBezTo>
                  <a:cubicBezTo>
                    <a:pt x="760" y="381"/>
                    <a:pt x="758" y="382"/>
                    <a:pt x="757" y="382"/>
                  </a:cubicBezTo>
                  <a:cubicBezTo>
                    <a:pt x="757" y="382"/>
                    <a:pt x="756" y="383"/>
                    <a:pt x="755" y="382"/>
                  </a:cubicBezTo>
                  <a:cubicBezTo>
                    <a:pt x="755" y="381"/>
                    <a:pt x="754" y="382"/>
                    <a:pt x="753" y="383"/>
                  </a:cubicBezTo>
                  <a:cubicBezTo>
                    <a:pt x="753" y="385"/>
                    <a:pt x="751" y="385"/>
                    <a:pt x="750" y="385"/>
                  </a:cubicBezTo>
                  <a:cubicBezTo>
                    <a:pt x="749" y="386"/>
                    <a:pt x="749" y="387"/>
                    <a:pt x="749" y="385"/>
                  </a:cubicBezTo>
                  <a:cubicBezTo>
                    <a:pt x="748" y="384"/>
                    <a:pt x="750" y="383"/>
                    <a:pt x="750" y="383"/>
                  </a:cubicBezTo>
                  <a:cubicBezTo>
                    <a:pt x="750" y="383"/>
                    <a:pt x="750" y="383"/>
                    <a:pt x="751" y="382"/>
                  </a:cubicBezTo>
                  <a:cubicBezTo>
                    <a:pt x="752" y="380"/>
                    <a:pt x="751" y="381"/>
                    <a:pt x="750" y="381"/>
                  </a:cubicBezTo>
                  <a:cubicBezTo>
                    <a:pt x="748" y="382"/>
                    <a:pt x="746" y="382"/>
                    <a:pt x="745" y="383"/>
                  </a:cubicBezTo>
                  <a:cubicBezTo>
                    <a:pt x="744" y="384"/>
                    <a:pt x="743" y="384"/>
                    <a:pt x="742" y="385"/>
                  </a:cubicBezTo>
                  <a:cubicBezTo>
                    <a:pt x="741" y="385"/>
                    <a:pt x="742" y="383"/>
                    <a:pt x="743" y="383"/>
                  </a:cubicBezTo>
                  <a:cubicBezTo>
                    <a:pt x="744" y="382"/>
                    <a:pt x="745" y="381"/>
                    <a:pt x="746" y="380"/>
                  </a:cubicBezTo>
                  <a:cubicBezTo>
                    <a:pt x="747" y="379"/>
                    <a:pt x="747" y="379"/>
                    <a:pt x="748" y="379"/>
                  </a:cubicBezTo>
                  <a:cubicBezTo>
                    <a:pt x="749" y="379"/>
                    <a:pt x="749" y="378"/>
                    <a:pt x="750" y="377"/>
                  </a:cubicBezTo>
                  <a:cubicBezTo>
                    <a:pt x="751" y="376"/>
                    <a:pt x="747" y="375"/>
                    <a:pt x="747" y="375"/>
                  </a:cubicBezTo>
                  <a:cubicBezTo>
                    <a:pt x="747" y="375"/>
                    <a:pt x="743" y="374"/>
                    <a:pt x="742" y="374"/>
                  </a:cubicBezTo>
                  <a:cubicBezTo>
                    <a:pt x="741" y="375"/>
                    <a:pt x="741" y="374"/>
                    <a:pt x="740" y="373"/>
                  </a:cubicBezTo>
                  <a:cubicBezTo>
                    <a:pt x="740" y="372"/>
                    <a:pt x="737" y="371"/>
                    <a:pt x="736" y="371"/>
                  </a:cubicBezTo>
                  <a:cubicBezTo>
                    <a:pt x="735" y="370"/>
                    <a:pt x="734" y="371"/>
                    <a:pt x="733" y="371"/>
                  </a:cubicBezTo>
                  <a:cubicBezTo>
                    <a:pt x="732" y="371"/>
                    <a:pt x="732" y="372"/>
                    <a:pt x="731" y="371"/>
                  </a:cubicBezTo>
                  <a:cubicBezTo>
                    <a:pt x="730" y="370"/>
                    <a:pt x="731" y="369"/>
                    <a:pt x="730" y="368"/>
                  </a:cubicBezTo>
                  <a:cubicBezTo>
                    <a:pt x="729" y="366"/>
                    <a:pt x="728" y="367"/>
                    <a:pt x="727" y="366"/>
                  </a:cubicBezTo>
                  <a:cubicBezTo>
                    <a:pt x="726" y="366"/>
                    <a:pt x="724" y="365"/>
                    <a:pt x="723" y="365"/>
                  </a:cubicBezTo>
                  <a:cubicBezTo>
                    <a:pt x="722" y="364"/>
                    <a:pt x="721" y="363"/>
                    <a:pt x="720" y="363"/>
                  </a:cubicBezTo>
                  <a:cubicBezTo>
                    <a:pt x="719" y="363"/>
                    <a:pt x="716" y="363"/>
                    <a:pt x="715" y="363"/>
                  </a:cubicBezTo>
                  <a:cubicBezTo>
                    <a:pt x="714" y="364"/>
                    <a:pt x="712" y="364"/>
                    <a:pt x="711" y="365"/>
                  </a:cubicBezTo>
                  <a:cubicBezTo>
                    <a:pt x="710" y="365"/>
                    <a:pt x="710" y="365"/>
                    <a:pt x="708" y="370"/>
                  </a:cubicBezTo>
                  <a:cubicBezTo>
                    <a:pt x="706" y="374"/>
                    <a:pt x="706" y="369"/>
                    <a:pt x="708" y="366"/>
                  </a:cubicBezTo>
                  <a:cubicBezTo>
                    <a:pt x="709" y="363"/>
                    <a:pt x="708" y="364"/>
                    <a:pt x="703" y="363"/>
                  </a:cubicBezTo>
                  <a:cubicBezTo>
                    <a:pt x="698" y="363"/>
                    <a:pt x="707" y="362"/>
                    <a:pt x="709" y="362"/>
                  </a:cubicBezTo>
                  <a:cubicBezTo>
                    <a:pt x="710" y="363"/>
                    <a:pt x="717" y="361"/>
                    <a:pt x="718" y="361"/>
                  </a:cubicBezTo>
                  <a:cubicBezTo>
                    <a:pt x="720" y="360"/>
                    <a:pt x="719" y="360"/>
                    <a:pt x="719" y="359"/>
                  </a:cubicBezTo>
                  <a:cubicBezTo>
                    <a:pt x="718" y="358"/>
                    <a:pt x="718" y="358"/>
                    <a:pt x="718" y="356"/>
                  </a:cubicBezTo>
                  <a:cubicBezTo>
                    <a:pt x="717" y="354"/>
                    <a:pt x="717" y="355"/>
                    <a:pt x="716" y="355"/>
                  </a:cubicBezTo>
                  <a:cubicBezTo>
                    <a:pt x="715" y="355"/>
                    <a:pt x="712" y="353"/>
                    <a:pt x="711" y="353"/>
                  </a:cubicBezTo>
                  <a:cubicBezTo>
                    <a:pt x="710" y="352"/>
                    <a:pt x="710" y="353"/>
                    <a:pt x="709" y="352"/>
                  </a:cubicBezTo>
                  <a:cubicBezTo>
                    <a:pt x="707" y="352"/>
                    <a:pt x="707" y="352"/>
                    <a:pt x="706" y="351"/>
                  </a:cubicBezTo>
                  <a:cubicBezTo>
                    <a:pt x="704" y="351"/>
                    <a:pt x="699" y="354"/>
                    <a:pt x="698" y="354"/>
                  </a:cubicBezTo>
                  <a:cubicBezTo>
                    <a:pt x="697" y="355"/>
                    <a:pt x="697" y="354"/>
                    <a:pt x="694" y="357"/>
                  </a:cubicBezTo>
                  <a:cubicBezTo>
                    <a:pt x="691" y="360"/>
                    <a:pt x="693" y="356"/>
                    <a:pt x="693" y="355"/>
                  </a:cubicBezTo>
                  <a:cubicBezTo>
                    <a:pt x="693" y="354"/>
                    <a:pt x="692" y="354"/>
                    <a:pt x="690" y="354"/>
                  </a:cubicBezTo>
                  <a:cubicBezTo>
                    <a:pt x="687" y="355"/>
                    <a:pt x="687" y="354"/>
                    <a:pt x="688" y="353"/>
                  </a:cubicBezTo>
                  <a:cubicBezTo>
                    <a:pt x="688" y="351"/>
                    <a:pt x="687" y="352"/>
                    <a:pt x="682" y="352"/>
                  </a:cubicBezTo>
                  <a:cubicBezTo>
                    <a:pt x="677" y="352"/>
                    <a:pt x="680" y="351"/>
                    <a:pt x="681" y="351"/>
                  </a:cubicBezTo>
                  <a:cubicBezTo>
                    <a:pt x="681" y="351"/>
                    <a:pt x="683" y="351"/>
                    <a:pt x="685" y="350"/>
                  </a:cubicBezTo>
                  <a:cubicBezTo>
                    <a:pt x="688" y="350"/>
                    <a:pt x="691" y="351"/>
                    <a:pt x="691" y="351"/>
                  </a:cubicBezTo>
                  <a:cubicBezTo>
                    <a:pt x="697" y="353"/>
                    <a:pt x="699" y="352"/>
                    <a:pt x="701" y="351"/>
                  </a:cubicBezTo>
                  <a:cubicBezTo>
                    <a:pt x="703" y="350"/>
                    <a:pt x="704" y="349"/>
                    <a:pt x="708" y="349"/>
                  </a:cubicBezTo>
                  <a:cubicBezTo>
                    <a:pt x="712" y="349"/>
                    <a:pt x="711" y="347"/>
                    <a:pt x="712" y="346"/>
                  </a:cubicBezTo>
                  <a:cubicBezTo>
                    <a:pt x="712" y="344"/>
                    <a:pt x="711" y="344"/>
                    <a:pt x="710" y="344"/>
                  </a:cubicBezTo>
                  <a:cubicBezTo>
                    <a:pt x="709" y="344"/>
                    <a:pt x="707" y="343"/>
                    <a:pt x="706" y="343"/>
                  </a:cubicBezTo>
                  <a:cubicBezTo>
                    <a:pt x="704" y="343"/>
                    <a:pt x="701" y="341"/>
                    <a:pt x="699" y="341"/>
                  </a:cubicBezTo>
                  <a:cubicBezTo>
                    <a:pt x="698" y="341"/>
                    <a:pt x="696" y="341"/>
                    <a:pt x="695" y="341"/>
                  </a:cubicBezTo>
                  <a:cubicBezTo>
                    <a:pt x="693" y="341"/>
                    <a:pt x="691" y="342"/>
                    <a:pt x="690" y="343"/>
                  </a:cubicBezTo>
                  <a:cubicBezTo>
                    <a:pt x="688" y="344"/>
                    <a:pt x="685" y="343"/>
                    <a:pt x="683" y="343"/>
                  </a:cubicBezTo>
                  <a:cubicBezTo>
                    <a:pt x="681" y="343"/>
                    <a:pt x="680" y="343"/>
                    <a:pt x="680" y="345"/>
                  </a:cubicBezTo>
                  <a:cubicBezTo>
                    <a:pt x="679" y="346"/>
                    <a:pt x="679" y="347"/>
                    <a:pt x="678" y="347"/>
                  </a:cubicBezTo>
                  <a:cubicBezTo>
                    <a:pt x="676" y="348"/>
                    <a:pt x="677" y="345"/>
                    <a:pt x="678" y="344"/>
                  </a:cubicBezTo>
                  <a:cubicBezTo>
                    <a:pt x="679" y="343"/>
                    <a:pt x="678" y="343"/>
                    <a:pt x="677" y="343"/>
                  </a:cubicBezTo>
                  <a:cubicBezTo>
                    <a:pt x="675" y="343"/>
                    <a:pt x="675" y="343"/>
                    <a:pt x="676" y="342"/>
                  </a:cubicBezTo>
                  <a:cubicBezTo>
                    <a:pt x="677" y="342"/>
                    <a:pt x="678" y="342"/>
                    <a:pt x="680" y="341"/>
                  </a:cubicBezTo>
                  <a:cubicBezTo>
                    <a:pt x="681" y="341"/>
                    <a:pt x="686" y="342"/>
                    <a:pt x="687" y="342"/>
                  </a:cubicBezTo>
                  <a:cubicBezTo>
                    <a:pt x="689" y="343"/>
                    <a:pt x="690" y="340"/>
                    <a:pt x="691" y="339"/>
                  </a:cubicBezTo>
                  <a:cubicBezTo>
                    <a:pt x="691" y="338"/>
                    <a:pt x="688" y="338"/>
                    <a:pt x="687" y="338"/>
                  </a:cubicBezTo>
                  <a:cubicBezTo>
                    <a:pt x="686" y="337"/>
                    <a:pt x="682" y="336"/>
                    <a:pt x="681" y="336"/>
                  </a:cubicBezTo>
                  <a:cubicBezTo>
                    <a:pt x="680" y="335"/>
                    <a:pt x="681" y="334"/>
                    <a:pt x="679" y="334"/>
                  </a:cubicBezTo>
                  <a:cubicBezTo>
                    <a:pt x="677" y="333"/>
                    <a:pt x="679" y="333"/>
                    <a:pt x="680" y="333"/>
                  </a:cubicBezTo>
                  <a:cubicBezTo>
                    <a:pt x="680" y="333"/>
                    <a:pt x="683" y="335"/>
                    <a:pt x="684" y="335"/>
                  </a:cubicBezTo>
                  <a:cubicBezTo>
                    <a:pt x="685" y="336"/>
                    <a:pt x="690" y="337"/>
                    <a:pt x="691" y="337"/>
                  </a:cubicBezTo>
                  <a:cubicBezTo>
                    <a:pt x="693" y="337"/>
                    <a:pt x="695" y="338"/>
                    <a:pt x="696" y="339"/>
                  </a:cubicBezTo>
                  <a:cubicBezTo>
                    <a:pt x="697" y="340"/>
                    <a:pt x="700" y="339"/>
                    <a:pt x="702" y="339"/>
                  </a:cubicBezTo>
                  <a:cubicBezTo>
                    <a:pt x="703" y="339"/>
                    <a:pt x="705" y="336"/>
                    <a:pt x="708" y="334"/>
                  </a:cubicBezTo>
                  <a:cubicBezTo>
                    <a:pt x="711" y="332"/>
                    <a:pt x="712" y="329"/>
                    <a:pt x="712" y="328"/>
                  </a:cubicBezTo>
                  <a:cubicBezTo>
                    <a:pt x="712" y="326"/>
                    <a:pt x="709" y="325"/>
                    <a:pt x="708" y="325"/>
                  </a:cubicBezTo>
                  <a:cubicBezTo>
                    <a:pt x="707" y="324"/>
                    <a:pt x="706" y="324"/>
                    <a:pt x="704" y="321"/>
                  </a:cubicBezTo>
                  <a:cubicBezTo>
                    <a:pt x="702" y="319"/>
                    <a:pt x="706" y="321"/>
                    <a:pt x="707" y="322"/>
                  </a:cubicBezTo>
                  <a:cubicBezTo>
                    <a:pt x="708" y="323"/>
                    <a:pt x="711" y="325"/>
                    <a:pt x="712" y="326"/>
                  </a:cubicBezTo>
                  <a:cubicBezTo>
                    <a:pt x="713" y="326"/>
                    <a:pt x="714" y="327"/>
                    <a:pt x="714" y="328"/>
                  </a:cubicBezTo>
                  <a:cubicBezTo>
                    <a:pt x="715" y="330"/>
                    <a:pt x="716" y="330"/>
                    <a:pt x="718" y="330"/>
                  </a:cubicBezTo>
                  <a:cubicBezTo>
                    <a:pt x="720" y="330"/>
                    <a:pt x="720" y="330"/>
                    <a:pt x="721" y="331"/>
                  </a:cubicBezTo>
                  <a:cubicBezTo>
                    <a:pt x="723" y="331"/>
                    <a:pt x="722" y="329"/>
                    <a:pt x="722" y="328"/>
                  </a:cubicBezTo>
                  <a:cubicBezTo>
                    <a:pt x="722" y="326"/>
                    <a:pt x="723" y="325"/>
                    <a:pt x="724" y="325"/>
                  </a:cubicBezTo>
                  <a:cubicBezTo>
                    <a:pt x="725" y="324"/>
                    <a:pt x="730" y="325"/>
                    <a:pt x="731" y="325"/>
                  </a:cubicBezTo>
                  <a:cubicBezTo>
                    <a:pt x="732" y="325"/>
                    <a:pt x="734" y="326"/>
                    <a:pt x="735" y="326"/>
                  </a:cubicBezTo>
                  <a:cubicBezTo>
                    <a:pt x="736" y="326"/>
                    <a:pt x="742" y="328"/>
                    <a:pt x="745" y="329"/>
                  </a:cubicBezTo>
                  <a:cubicBezTo>
                    <a:pt x="748" y="330"/>
                    <a:pt x="747" y="330"/>
                    <a:pt x="752" y="328"/>
                  </a:cubicBezTo>
                  <a:cubicBezTo>
                    <a:pt x="758" y="327"/>
                    <a:pt x="754" y="329"/>
                    <a:pt x="752" y="330"/>
                  </a:cubicBezTo>
                  <a:cubicBezTo>
                    <a:pt x="751" y="330"/>
                    <a:pt x="748" y="331"/>
                    <a:pt x="747" y="331"/>
                  </a:cubicBezTo>
                  <a:cubicBezTo>
                    <a:pt x="745" y="330"/>
                    <a:pt x="738" y="328"/>
                    <a:pt x="736" y="327"/>
                  </a:cubicBezTo>
                  <a:cubicBezTo>
                    <a:pt x="735" y="326"/>
                    <a:pt x="734" y="326"/>
                    <a:pt x="730" y="326"/>
                  </a:cubicBezTo>
                  <a:cubicBezTo>
                    <a:pt x="726" y="326"/>
                    <a:pt x="729" y="329"/>
                    <a:pt x="729" y="330"/>
                  </a:cubicBezTo>
                  <a:cubicBezTo>
                    <a:pt x="730" y="331"/>
                    <a:pt x="738" y="335"/>
                    <a:pt x="740" y="335"/>
                  </a:cubicBezTo>
                  <a:cubicBezTo>
                    <a:pt x="741" y="335"/>
                    <a:pt x="741" y="337"/>
                    <a:pt x="743" y="337"/>
                  </a:cubicBezTo>
                  <a:cubicBezTo>
                    <a:pt x="744" y="337"/>
                    <a:pt x="748" y="338"/>
                    <a:pt x="749" y="338"/>
                  </a:cubicBezTo>
                  <a:cubicBezTo>
                    <a:pt x="750" y="338"/>
                    <a:pt x="752" y="339"/>
                    <a:pt x="754" y="339"/>
                  </a:cubicBezTo>
                  <a:cubicBezTo>
                    <a:pt x="755" y="340"/>
                    <a:pt x="757" y="338"/>
                    <a:pt x="758" y="337"/>
                  </a:cubicBezTo>
                  <a:cubicBezTo>
                    <a:pt x="759" y="337"/>
                    <a:pt x="761" y="336"/>
                    <a:pt x="763" y="336"/>
                  </a:cubicBezTo>
                  <a:cubicBezTo>
                    <a:pt x="765" y="335"/>
                    <a:pt x="765" y="335"/>
                    <a:pt x="765" y="333"/>
                  </a:cubicBezTo>
                  <a:cubicBezTo>
                    <a:pt x="765" y="332"/>
                    <a:pt x="768" y="333"/>
                    <a:pt x="770" y="334"/>
                  </a:cubicBezTo>
                  <a:cubicBezTo>
                    <a:pt x="771" y="334"/>
                    <a:pt x="774" y="333"/>
                    <a:pt x="776" y="333"/>
                  </a:cubicBezTo>
                  <a:cubicBezTo>
                    <a:pt x="778" y="333"/>
                    <a:pt x="779" y="334"/>
                    <a:pt x="781" y="333"/>
                  </a:cubicBezTo>
                  <a:cubicBezTo>
                    <a:pt x="782" y="332"/>
                    <a:pt x="781" y="331"/>
                    <a:pt x="781" y="330"/>
                  </a:cubicBezTo>
                  <a:cubicBezTo>
                    <a:pt x="781" y="329"/>
                    <a:pt x="780" y="327"/>
                    <a:pt x="780" y="326"/>
                  </a:cubicBezTo>
                  <a:cubicBezTo>
                    <a:pt x="780" y="325"/>
                    <a:pt x="781" y="325"/>
                    <a:pt x="781" y="325"/>
                  </a:cubicBezTo>
                  <a:cubicBezTo>
                    <a:pt x="781" y="324"/>
                    <a:pt x="782" y="324"/>
                    <a:pt x="783" y="323"/>
                  </a:cubicBezTo>
                  <a:cubicBezTo>
                    <a:pt x="785" y="321"/>
                    <a:pt x="781" y="320"/>
                    <a:pt x="781" y="320"/>
                  </a:cubicBezTo>
                  <a:cubicBezTo>
                    <a:pt x="781" y="320"/>
                    <a:pt x="765" y="317"/>
                    <a:pt x="763" y="316"/>
                  </a:cubicBezTo>
                  <a:cubicBezTo>
                    <a:pt x="761" y="316"/>
                    <a:pt x="761" y="317"/>
                    <a:pt x="760" y="318"/>
                  </a:cubicBezTo>
                  <a:cubicBezTo>
                    <a:pt x="759" y="319"/>
                    <a:pt x="760" y="319"/>
                    <a:pt x="761" y="320"/>
                  </a:cubicBezTo>
                  <a:cubicBezTo>
                    <a:pt x="762" y="321"/>
                    <a:pt x="762" y="323"/>
                    <a:pt x="762" y="324"/>
                  </a:cubicBezTo>
                  <a:cubicBezTo>
                    <a:pt x="762" y="326"/>
                    <a:pt x="762" y="328"/>
                    <a:pt x="761" y="328"/>
                  </a:cubicBezTo>
                  <a:cubicBezTo>
                    <a:pt x="760" y="328"/>
                    <a:pt x="760" y="325"/>
                    <a:pt x="761" y="324"/>
                  </a:cubicBezTo>
                  <a:cubicBezTo>
                    <a:pt x="761" y="323"/>
                    <a:pt x="760" y="322"/>
                    <a:pt x="759" y="321"/>
                  </a:cubicBezTo>
                  <a:cubicBezTo>
                    <a:pt x="758" y="320"/>
                    <a:pt x="755" y="318"/>
                    <a:pt x="753" y="316"/>
                  </a:cubicBezTo>
                  <a:cubicBezTo>
                    <a:pt x="751" y="315"/>
                    <a:pt x="753" y="315"/>
                    <a:pt x="754" y="315"/>
                  </a:cubicBezTo>
                  <a:cubicBezTo>
                    <a:pt x="755" y="315"/>
                    <a:pt x="755" y="315"/>
                    <a:pt x="756" y="314"/>
                  </a:cubicBezTo>
                  <a:cubicBezTo>
                    <a:pt x="757" y="313"/>
                    <a:pt x="756" y="312"/>
                    <a:pt x="757" y="312"/>
                  </a:cubicBezTo>
                  <a:cubicBezTo>
                    <a:pt x="757" y="311"/>
                    <a:pt x="757" y="310"/>
                    <a:pt x="756" y="310"/>
                  </a:cubicBezTo>
                  <a:cubicBezTo>
                    <a:pt x="755" y="309"/>
                    <a:pt x="755" y="309"/>
                    <a:pt x="756" y="309"/>
                  </a:cubicBezTo>
                  <a:cubicBezTo>
                    <a:pt x="757" y="308"/>
                    <a:pt x="758" y="309"/>
                    <a:pt x="759" y="307"/>
                  </a:cubicBezTo>
                  <a:cubicBezTo>
                    <a:pt x="761" y="306"/>
                    <a:pt x="761" y="304"/>
                    <a:pt x="759" y="302"/>
                  </a:cubicBezTo>
                  <a:cubicBezTo>
                    <a:pt x="757" y="301"/>
                    <a:pt x="757" y="301"/>
                    <a:pt x="758" y="301"/>
                  </a:cubicBezTo>
                  <a:cubicBezTo>
                    <a:pt x="759" y="301"/>
                    <a:pt x="759" y="302"/>
                    <a:pt x="761" y="303"/>
                  </a:cubicBezTo>
                  <a:cubicBezTo>
                    <a:pt x="762" y="305"/>
                    <a:pt x="765" y="305"/>
                    <a:pt x="767" y="304"/>
                  </a:cubicBezTo>
                  <a:cubicBezTo>
                    <a:pt x="769" y="304"/>
                    <a:pt x="776" y="304"/>
                    <a:pt x="778" y="304"/>
                  </a:cubicBezTo>
                  <a:cubicBezTo>
                    <a:pt x="780" y="305"/>
                    <a:pt x="782" y="304"/>
                    <a:pt x="784" y="307"/>
                  </a:cubicBezTo>
                  <a:cubicBezTo>
                    <a:pt x="786" y="310"/>
                    <a:pt x="788" y="310"/>
                    <a:pt x="792" y="311"/>
                  </a:cubicBezTo>
                  <a:cubicBezTo>
                    <a:pt x="797" y="312"/>
                    <a:pt x="799" y="308"/>
                    <a:pt x="800" y="307"/>
                  </a:cubicBezTo>
                  <a:cubicBezTo>
                    <a:pt x="801" y="306"/>
                    <a:pt x="802" y="305"/>
                    <a:pt x="803" y="304"/>
                  </a:cubicBezTo>
                  <a:cubicBezTo>
                    <a:pt x="804" y="303"/>
                    <a:pt x="801" y="303"/>
                    <a:pt x="800" y="303"/>
                  </a:cubicBezTo>
                  <a:cubicBezTo>
                    <a:pt x="799" y="302"/>
                    <a:pt x="799" y="302"/>
                    <a:pt x="798" y="302"/>
                  </a:cubicBezTo>
                  <a:cubicBezTo>
                    <a:pt x="798" y="302"/>
                    <a:pt x="798" y="301"/>
                    <a:pt x="798" y="300"/>
                  </a:cubicBezTo>
                  <a:cubicBezTo>
                    <a:pt x="799" y="300"/>
                    <a:pt x="799" y="299"/>
                    <a:pt x="798" y="298"/>
                  </a:cubicBezTo>
                  <a:cubicBezTo>
                    <a:pt x="797" y="297"/>
                    <a:pt x="796" y="298"/>
                    <a:pt x="794" y="300"/>
                  </a:cubicBezTo>
                  <a:cubicBezTo>
                    <a:pt x="792" y="301"/>
                    <a:pt x="789" y="300"/>
                    <a:pt x="787" y="298"/>
                  </a:cubicBezTo>
                  <a:cubicBezTo>
                    <a:pt x="786" y="297"/>
                    <a:pt x="781" y="298"/>
                    <a:pt x="780" y="298"/>
                  </a:cubicBezTo>
                  <a:cubicBezTo>
                    <a:pt x="779" y="299"/>
                    <a:pt x="776" y="299"/>
                    <a:pt x="773" y="299"/>
                  </a:cubicBezTo>
                  <a:cubicBezTo>
                    <a:pt x="770" y="299"/>
                    <a:pt x="772" y="298"/>
                    <a:pt x="773" y="298"/>
                  </a:cubicBezTo>
                  <a:cubicBezTo>
                    <a:pt x="774" y="298"/>
                    <a:pt x="776" y="298"/>
                    <a:pt x="777" y="297"/>
                  </a:cubicBezTo>
                  <a:cubicBezTo>
                    <a:pt x="779" y="296"/>
                    <a:pt x="778" y="296"/>
                    <a:pt x="777" y="295"/>
                  </a:cubicBezTo>
                  <a:cubicBezTo>
                    <a:pt x="777" y="295"/>
                    <a:pt x="777" y="293"/>
                    <a:pt x="777" y="292"/>
                  </a:cubicBezTo>
                  <a:cubicBezTo>
                    <a:pt x="777" y="291"/>
                    <a:pt x="778" y="290"/>
                    <a:pt x="777" y="290"/>
                  </a:cubicBezTo>
                  <a:cubicBezTo>
                    <a:pt x="777" y="289"/>
                    <a:pt x="778" y="288"/>
                    <a:pt x="778" y="287"/>
                  </a:cubicBezTo>
                  <a:cubicBezTo>
                    <a:pt x="778" y="286"/>
                    <a:pt x="777" y="286"/>
                    <a:pt x="776" y="287"/>
                  </a:cubicBezTo>
                  <a:cubicBezTo>
                    <a:pt x="775" y="287"/>
                    <a:pt x="775" y="287"/>
                    <a:pt x="773" y="286"/>
                  </a:cubicBezTo>
                  <a:cubicBezTo>
                    <a:pt x="771" y="286"/>
                    <a:pt x="771" y="286"/>
                    <a:pt x="772" y="285"/>
                  </a:cubicBezTo>
                  <a:cubicBezTo>
                    <a:pt x="773" y="285"/>
                    <a:pt x="776" y="284"/>
                    <a:pt x="778" y="285"/>
                  </a:cubicBezTo>
                  <a:cubicBezTo>
                    <a:pt x="780" y="285"/>
                    <a:pt x="779" y="283"/>
                    <a:pt x="778" y="283"/>
                  </a:cubicBezTo>
                  <a:cubicBezTo>
                    <a:pt x="778" y="282"/>
                    <a:pt x="771" y="278"/>
                    <a:pt x="769" y="278"/>
                  </a:cubicBezTo>
                  <a:cubicBezTo>
                    <a:pt x="767" y="277"/>
                    <a:pt x="767" y="276"/>
                    <a:pt x="765" y="275"/>
                  </a:cubicBezTo>
                  <a:cubicBezTo>
                    <a:pt x="763" y="275"/>
                    <a:pt x="756" y="275"/>
                    <a:pt x="752" y="274"/>
                  </a:cubicBezTo>
                  <a:cubicBezTo>
                    <a:pt x="748" y="272"/>
                    <a:pt x="753" y="271"/>
                    <a:pt x="755" y="273"/>
                  </a:cubicBezTo>
                  <a:cubicBezTo>
                    <a:pt x="757" y="274"/>
                    <a:pt x="761" y="274"/>
                    <a:pt x="764" y="275"/>
                  </a:cubicBezTo>
                  <a:cubicBezTo>
                    <a:pt x="766" y="275"/>
                    <a:pt x="766" y="274"/>
                    <a:pt x="765" y="274"/>
                  </a:cubicBezTo>
                  <a:cubicBezTo>
                    <a:pt x="765" y="273"/>
                    <a:pt x="763" y="272"/>
                    <a:pt x="757" y="270"/>
                  </a:cubicBezTo>
                  <a:cubicBezTo>
                    <a:pt x="751" y="268"/>
                    <a:pt x="760" y="270"/>
                    <a:pt x="763" y="271"/>
                  </a:cubicBezTo>
                  <a:cubicBezTo>
                    <a:pt x="766" y="272"/>
                    <a:pt x="770" y="274"/>
                    <a:pt x="770" y="275"/>
                  </a:cubicBezTo>
                  <a:cubicBezTo>
                    <a:pt x="771" y="276"/>
                    <a:pt x="773" y="277"/>
                    <a:pt x="774" y="278"/>
                  </a:cubicBezTo>
                  <a:cubicBezTo>
                    <a:pt x="775" y="278"/>
                    <a:pt x="777" y="279"/>
                    <a:pt x="779" y="280"/>
                  </a:cubicBezTo>
                  <a:cubicBezTo>
                    <a:pt x="780" y="280"/>
                    <a:pt x="784" y="279"/>
                    <a:pt x="785" y="278"/>
                  </a:cubicBezTo>
                  <a:cubicBezTo>
                    <a:pt x="787" y="278"/>
                    <a:pt x="789" y="279"/>
                    <a:pt x="788" y="282"/>
                  </a:cubicBezTo>
                  <a:cubicBezTo>
                    <a:pt x="787" y="284"/>
                    <a:pt x="790" y="285"/>
                    <a:pt x="793" y="284"/>
                  </a:cubicBezTo>
                  <a:cubicBezTo>
                    <a:pt x="797" y="283"/>
                    <a:pt x="797" y="278"/>
                    <a:pt x="798" y="276"/>
                  </a:cubicBezTo>
                  <a:cubicBezTo>
                    <a:pt x="798" y="275"/>
                    <a:pt x="794" y="269"/>
                    <a:pt x="793" y="268"/>
                  </a:cubicBezTo>
                  <a:cubicBezTo>
                    <a:pt x="793" y="268"/>
                    <a:pt x="794" y="267"/>
                    <a:pt x="796" y="267"/>
                  </a:cubicBezTo>
                  <a:cubicBezTo>
                    <a:pt x="798" y="266"/>
                    <a:pt x="795" y="265"/>
                    <a:pt x="794" y="264"/>
                  </a:cubicBezTo>
                  <a:cubicBezTo>
                    <a:pt x="793" y="263"/>
                    <a:pt x="792" y="262"/>
                    <a:pt x="791" y="262"/>
                  </a:cubicBezTo>
                  <a:cubicBezTo>
                    <a:pt x="790" y="261"/>
                    <a:pt x="788" y="260"/>
                    <a:pt x="787" y="260"/>
                  </a:cubicBezTo>
                  <a:cubicBezTo>
                    <a:pt x="786" y="261"/>
                    <a:pt x="782" y="260"/>
                    <a:pt x="781" y="260"/>
                  </a:cubicBezTo>
                  <a:cubicBezTo>
                    <a:pt x="779" y="260"/>
                    <a:pt x="771" y="259"/>
                    <a:pt x="766" y="260"/>
                  </a:cubicBezTo>
                  <a:cubicBezTo>
                    <a:pt x="762" y="260"/>
                    <a:pt x="760" y="260"/>
                    <a:pt x="760" y="259"/>
                  </a:cubicBezTo>
                  <a:cubicBezTo>
                    <a:pt x="759" y="258"/>
                    <a:pt x="761" y="259"/>
                    <a:pt x="762" y="259"/>
                  </a:cubicBezTo>
                  <a:cubicBezTo>
                    <a:pt x="763" y="260"/>
                    <a:pt x="764" y="259"/>
                    <a:pt x="766" y="259"/>
                  </a:cubicBezTo>
                  <a:cubicBezTo>
                    <a:pt x="768" y="258"/>
                    <a:pt x="777" y="258"/>
                    <a:pt x="778" y="259"/>
                  </a:cubicBezTo>
                  <a:cubicBezTo>
                    <a:pt x="780" y="259"/>
                    <a:pt x="784" y="259"/>
                    <a:pt x="785" y="258"/>
                  </a:cubicBezTo>
                  <a:cubicBezTo>
                    <a:pt x="785" y="258"/>
                    <a:pt x="788" y="256"/>
                    <a:pt x="789" y="257"/>
                  </a:cubicBezTo>
                  <a:cubicBezTo>
                    <a:pt x="790" y="257"/>
                    <a:pt x="791" y="257"/>
                    <a:pt x="792" y="256"/>
                  </a:cubicBezTo>
                  <a:cubicBezTo>
                    <a:pt x="794" y="254"/>
                    <a:pt x="791" y="253"/>
                    <a:pt x="790" y="252"/>
                  </a:cubicBezTo>
                  <a:cubicBezTo>
                    <a:pt x="788" y="251"/>
                    <a:pt x="785" y="251"/>
                    <a:pt x="784" y="251"/>
                  </a:cubicBezTo>
                  <a:cubicBezTo>
                    <a:pt x="784" y="252"/>
                    <a:pt x="782" y="252"/>
                    <a:pt x="781" y="251"/>
                  </a:cubicBezTo>
                  <a:cubicBezTo>
                    <a:pt x="780" y="251"/>
                    <a:pt x="777" y="250"/>
                    <a:pt x="776" y="249"/>
                  </a:cubicBezTo>
                  <a:cubicBezTo>
                    <a:pt x="775" y="249"/>
                    <a:pt x="774" y="249"/>
                    <a:pt x="773" y="249"/>
                  </a:cubicBezTo>
                  <a:cubicBezTo>
                    <a:pt x="771" y="249"/>
                    <a:pt x="777" y="252"/>
                    <a:pt x="779" y="253"/>
                  </a:cubicBezTo>
                  <a:cubicBezTo>
                    <a:pt x="781" y="253"/>
                    <a:pt x="781" y="254"/>
                    <a:pt x="781" y="254"/>
                  </a:cubicBezTo>
                  <a:cubicBezTo>
                    <a:pt x="781" y="255"/>
                    <a:pt x="779" y="255"/>
                    <a:pt x="778" y="254"/>
                  </a:cubicBezTo>
                  <a:cubicBezTo>
                    <a:pt x="777" y="253"/>
                    <a:pt x="776" y="253"/>
                    <a:pt x="774" y="251"/>
                  </a:cubicBezTo>
                  <a:cubicBezTo>
                    <a:pt x="772" y="249"/>
                    <a:pt x="770" y="250"/>
                    <a:pt x="769" y="250"/>
                  </a:cubicBezTo>
                  <a:cubicBezTo>
                    <a:pt x="769" y="250"/>
                    <a:pt x="768" y="251"/>
                    <a:pt x="768" y="251"/>
                  </a:cubicBezTo>
                  <a:cubicBezTo>
                    <a:pt x="767" y="250"/>
                    <a:pt x="767" y="250"/>
                    <a:pt x="766" y="251"/>
                  </a:cubicBezTo>
                  <a:cubicBezTo>
                    <a:pt x="765" y="252"/>
                    <a:pt x="764" y="251"/>
                    <a:pt x="763" y="251"/>
                  </a:cubicBezTo>
                  <a:cubicBezTo>
                    <a:pt x="762" y="251"/>
                    <a:pt x="763" y="249"/>
                    <a:pt x="764" y="247"/>
                  </a:cubicBezTo>
                  <a:cubicBezTo>
                    <a:pt x="765" y="245"/>
                    <a:pt x="762" y="245"/>
                    <a:pt x="759" y="246"/>
                  </a:cubicBezTo>
                  <a:cubicBezTo>
                    <a:pt x="757" y="246"/>
                    <a:pt x="754" y="245"/>
                    <a:pt x="752" y="245"/>
                  </a:cubicBezTo>
                  <a:cubicBezTo>
                    <a:pt x="751" y="245"/>
                    <a:pt x="752" y="244"/>
                    <a:pt x="752" y="244"/>
                  </a:cubicBezTo>
                  <a:cubicBezTo>
                    <a:pt x="753" y="243"/>
                    <a:pt x="753" y="243"/>
                    <a:pt x="755" y="244"/>
                  </a:cubicBezTo>
                  <a:cubicBezTo>
                    <a:pt x="756" y="246"/>
                    <a:pt x="760" y="245"/>
                    <a:pt x="762" y="244"/>
                  </a:cubicBezTo>
                  <a:cubicBezTo>
                    <a:pt x="764" y="243"/>
                    <a:pt x="760" y="244"/>
                    <a:pt x="759" y="244"/>
                  </a:cubicBezTo>
                  <a:cubicBezTo>
                    <a:pt x="757" y="244"/>
                    <a:pt x="760" y="243"/>
                    <a:pt x="762" y="242"/>
                  </a:cubicBezTo>
                  <a:cubicBezTo>
                    <a:pt x="764" y="241"/>
                    <a:pt x="760" y="242"/>
                    <a:pt x="758" y="242"/>
                  </a:cubicBezTo>
                  <a:cubicBezTo>
                    <a:pt x="756" y="242"/>
                    <a:pt x="758" y="241"/>
                    <a:pt x="760" y="241"/>
                  </a:cubicBezTo>
                  <a:cubicBezTo>
                    <a:pt x="762" y="240"/>
                    <a:pt x="760" y="240"/>
                    <a:pt x="757" y="239"/>
                  </a:cubicBezTo>
                  <a:cubicBezTo>
                    <a:pt x="755" y="239"/>
                    <a:pt x="754" y="240"/>
                    <a:pt x="753" y="241"/>
                  </a:cubicBezTo>
                  <a:cubicBezTo>
                    <a:pt x="753" y="243"/>
                    <a:pt x="752" y="241"/>
                    <a:pt x="751" y="240"/>
                  </a:cubicBezTo>
                  <a:cubicBezTo>
                    <a:pt x="750" y="239"/>
                    <a:pt x="752" y="239"/>
                    <a:pt x="749" y="238"/>
                  </a:cubicBezTo>
                  <a:cubicBezTo>
                    <a:pt x="746" y="236"/>
                    <a:pt x="751" y="235"/>
                    <a:pt x="753" y="235"/>
                  </a:cubicBezTo>
                  <a:cubicBezTo>
                    <a:pt x="754" y="235"/>
                    <a:pt x="753" y="235"/>
                    <a:pt x="753" y="233"/>
                  </a:cubicBezTo>
                  <a:cubicBezTo>
                    <a:pt x="752" y="232"/>
                    <a:pt x="753" y="232"/>
                    <a:pt x="754" y="232"/>
                  </a:cubicBezTo>
                  <a:cubicBezTo>
                    <a:pt x="755" y="232"/>
                    <a:pt x="756" y="232"/>
                    <a:pt x="756" y="233"/>
                  </a:cubicBezTo>
                  <a:cubicBezTo>
                    <a:pt x="757" y="234"/>
                    <a:pt x="757" y="234"/>
                    <a:pt x="758" y="235"/>
                  </a:cubicBezTo>
                  <a:cubicBezTo>
                    <a:pt x="759" y="235"/>
                    <a:pt x="760" y="235"/>
                    <a:pt x="761" y="237"/>
                  </a:cubicBezTo>
                  <a:cubicBezTo>
                    <a:pt x="762" y="239"/>
                    <a:pt x="764" y="238"/>
                    <a:pt x="765" y="238"/>
                  </a:cubicBezTo>
                  <a:cubicBezTo>
                    <a:pt x="766" y="237"/>
                    <a:pt x="769" y="235"/>
                    <a:pt x="770" y="234"/>
                  </a:cubicBezTo>
                  <a:cubicBezTo>
                    <a:pt x="771" y="234"/>
                    <a:pt x="772" y="234"/>
                    <a:pt x="774" y="233"/>
                  </a:cubicBezTo>
                  <a:cubicBezTo>
                    <a:pt x="776" y="233"/>
                    <a:pt x="775" y="232"/>
                    <a:pt x="774" y="232"/>
                  </a:cubicBezTo>
                  <a:cubicBezTo>
                    <a:pt x="773" y="232"/>
                    <a:pt x="769" y="232"/>
                    <a:pt x="765" y="231"/>
                  </a:cubicBezTo>
                  <a:cubicBezTo>
                    <a:pt x="761" y="231"/>
                    <a:pt x="764" y="231"/>
                    <a:pt x="766" y="230"/>
                  </a:cubicBezTo>
                  <a:cubicBezTo>
                    <a:pt x="767" y="230"/>
                    <a:pt x="773" y="231"/>
                    <a:pt x="774" y="231"/>
                  </a:cubicBezTo>
                  <a:cubicBezTo>
                    <a:pt x="775" y="231"/>
                    <a:pt x="775" y="232"/>
                    <a:pt x="777" y="231"/>
                  </a:cubicBezTo>
                  <a:cubicBezTo>
                    <a:pt x="780" y="230"/>
                    <a:pt x="776" y="229"/>
                    <a:pt x="774" y="229"/>
                  </a:cubicBezTo>
                  <a:cubicBezTo>
                    <a:pt x="771" y="229"/>
                    <a:pt x="778" y="228"/>
                    <a:pt x="779" y="228"/>
                  </a:cubicBezTo>
                  <a:cubicBezTo>
                    <a:pt x="781" y="228"/>
                    <a:pt x="783" y="229"/>
                    <a:pt x="785" y="229"/>
                  </a:cubicBezTo>
                  <a:cubicBezTo>
                    <a:pt x="787" y="229"/>
                    <a:pt x="789" y="228"/>
                    <a:pt x="792" y="230"/>
                  </a:cubicBezTo>
                  <a:cubicBezTo>
                    <a:pt x="794" y="231"/>
                    <a:pt x="800" y="232"/>
                    <a:pt x="802" y="232"/>
                  </a:cubicBezTo>
                  <a:cubicBezTo>
                    <a:pt x="804" y="231"/>
                    <a:pt x="805" y="232"/>
                    <a:pt x="806" y="233"/>
                  </a:cubicBezTo>
                  <a:cubicBezTo>
                    <a:pt x="807" y="234"/>
                    <a:pt x="808" y="234"/>
                    <a:pt x="808" y="233"/>
                  </a:cubicBezTo>
                  <a:cubicBezTo>
                    <a:pt x="809" y="233"/>
                    <a:pt x="809" y="232"/>
                    <a:pt x="810" y="234"/>
                  </a:cubicBezTo>
                  <a:cubicBezTo>
                    <a:pt x="811" y="236"/>
                    <a:pt x="811" y="235"/>
                    <a:pt x="811" y="234"/>
                  </a:cubicBezTo>
                  <a:cubicBezTo>
                    <a:pt x="811" y="234"/>
                    <a:pt x="811" y="233"/>
                    <a:pt x="812" y="234"/>
                  </a:cubicBezTo>
                  <a:cubicBezTo>
                    <a:pt x="813" y="234"/>
                    <a:pt x="813" y="233"/>
                    <a:pt x="813" y="232"/>
                  </a:cubicBezTo>
                  <a:cubicBezTo>
                    <a:pt x="813" y="231"/>
                    <a:pt x="813" y="232"/>
                    <a:pt x="814" y="231"/>
                  </a:cubicBezTo>
                  <a:cubicBezTo>
                    <a:pt x="815" y="230"/>
                    <a:pt x="816" y="229"/>
                    <a:pt x="816" y="228"/>
                  </a:cubicBezTo>
                  <a:cubicBezTo>
                    <a:pt x="816" y="227"/>
                    <a:pt x="815" y="221"/>
                    <a:pt x="815" y="220"/>
                  </a:cubicBezTo>
                  <a:cubicBezTo>
                    <a:pt x="815" y="219"/>
                    <a:pt x="814" y="219"/>
                    <a:pt x="813" y="218"/>
                  </a:cubicBezTo>
                  <a:cubicBezTo>
                    <a:pt x="813" y="218"/>
                    <a:pt x="805" y="219"/>
                    <a:pt x="804" y="219"/>
                  </a:cubicBezTo>
                  <a:cubicBezTo>
                    <a:pt x="803" y="219"/>
                    <a:pt x="802" y="219"/>
                    <a:pt x="803" y="220"/>
                  </a:cubicBezTo>
                  <a:cubicBezTo>
                    <a:pt x="803" y="221"/>
                    <a:pt x="801" y="221"/>
                    <a:pt x="800" y="220"/>
                  </a:cubicBezTo>
                  <a:cubicBezTo>
                    <a:pt x="798" y="220"/>
                    <a:pt x="795" y="219"/>
                    <a:pt x="794" y="218"/>
                  </a:cubicBezTo>
                  <a:cubicBezTo>
                    <a:pt x="793" y="216"/>
                    <a:pt x="784" y="211"/>
                    <a:pt x="782" y="210"/>
                  </a:cubicBezTo>
                  <a:cubicBezTo>
                    <a:pt x="780" y="210"/>
                    <a:pt x="781" y="209"/>
                    <a:pt x="783" y="210"/>
                  </a:cubicBezTo>
                  <a:cubicBezTo>
                    <a:pt x="785" y="210"/>
                    <a:pt x="783" y="209"/>
                    <a:pt x="782" y="208"/>
                  </a:cubicBezTo>
                  <a:cubicBezTo>
                    <a:pt x="780" y="207"/>
                    <a:pt x="778" y="207"/>
                    <a:pt x="777" y="206"/>
                  </a:cubicBezTo>
                  <a:cubicBezTo>
                    <a:pt x="776" y="205"/>
                    <a:pt x="778" y="204"/>
                    <a:pt x="780" y="205"/>
                  </a:cubicBezTo>
                  <a:cubicBezTo>
                    <a:pt x="782" y="205"/>
                    <a:pt x="783" y="205"/>
                    <a:pt x="785" y="205"/>
                  </a:cubicBezTo>
                  <a:cubicBezTo>
                    <a:pt x="787" y="204"/>
                    <a:pt x="792" y="207"/>
                    <a:pt x="794" y="208"/>
                  </a:cubicBezTo>
                  <a:cubicBezTo>
                    <a:pt x="797" y="209"/>
                    <a:pt x="798" y="209"/>
                    <a:pt x="802" y="208"/>
                  </a:cubicBezTo>
                  <a:cubicBezTo>
                    <a:pt x="806" y="206"/>
                    <a:pt x="798" y="203"/>
                    <a:pt x="792" y="202"/>
                  </a:cubicBezTo>
                  <a:cubicBezTo>
                    <a:pt x="786" y="201"/>
                    <a:pt x="782" y="199"/>
                    <a:pt x="780" y="198"/>
                  </a:cubicBezTo>
                  <a:cubicBezTo>
                    <a:pt x="779" y="197"/>
                    <a:pt x="779" y="197"/>
                    <a:pt x="779" y="197"/>
                  </a:cubicBezTo>
                  <a:cubicBezTo>
                    <a:pt x="778" y="196"/>
                    <a:pt x="777" y="195"/>
                    <a:pt x="775" y="196"/>
                  </a:cubicBezTo>
                  <a:cubicBezTo>
                    <a:pt x="773" y="197"/>
                    <a:pt x="770" y="201"/>
                    <a:pt x="768" y="203"/>
                  </a:cubicBezTo>
                  <a:cubicBezTo>
                    <a:pt x="766" y="205"/>
                    <a:pt x="767" y="206"/>
                    <a:pt x="768" y="207"/>
                  </a:cubicBezTo>
                  <a:cubicBezTo>
                    <a:pt x="769" y="207"/>
                    <a:pt x="767" y="208"/>
                    <a:pt x="767" y="208"/>
                  </a:cubicBezTo>
                  <a:cubicBezTo>
                    <a:pt x="762" y="211"/>
                    <a:pt x="763" y="210"/>
                    <a:pt x="765" y="207"/>
                  </a:cubicBezTo>
                  <a:cubicBezTo>
                    <a:pt x="768" y="205"/>
                    <a:pt x="760" y="206"/>
                    <a:pt x="758" y="206"/>
                  </a:cubicBezTo>
                  <a:cubicBezTo>
                    <a:pt x="757" y="206"/>
                    <a:pt x="758" y="205"/>
                    <a:pt x="758" y="205"/>
                  </a:cubicBezTo>
                  <a:cubicBezTo>
                    <a:pt x="758" y="205"/>
                    <a:pt x="762" y="200"/>
                    <a:pt x="764" y="198"/>
                  </a:cubicBezTo>
                  <a:cubicBezTo>
                    <a:pt x="765" y="196"/>
                    <a:pt x="762" y="198"/>
                    <a:pt x="761" y="199"/>
                  </a:cubicBezTo>
                  <a:cubicBezTo>
                    <a:pt x="759" y="199"/>
                    <a:pt x="764" y="195"/>
                    <a:pt x="765" y="195"/>
                  </a:cubicBezTo>
                  <a:cubicBezTo>
                    <a:pt x="765" y="194"/>
                    <a:pt x="769" y="193"/>
                    <a:pt x="765" y="192"/>
                  </a:cubicBezTo>
                  <a:cubicBezTo>
                    <a:pt x="760" y="191"/>
                    <a:pt x="765" y="192"/>
                    <a:pt x="767" y="191"/>
                  </a:cubicBezTo>
                  <a:cubicBezTo>
                    <a:pt x="769" y="191"/>
                    <a:pt x="768" y="189"/>
                    <a:pt x="768" y="188"/>
                  </a:cubicBezTo>
                  <a:cubicBezTo>
                    <a:pt x="767" y="187"/>
                    <a:pt x="767" y="187"/>
                    <a:pt x="768" y="185"/>
                  </a:cubicBezTo>
                  <a:cubicBezTo>
                    <a:pt x="769" y="184"/>
                    <a:pt x="769" y="181"/>
                    <a:pt x="771" y="180"/>
                  </a:cubicBezTo>
                  <a:cubicBezTo>
                    <a:pt x="773" y="178"/>
                    <a:pt x="773" y="177"/>
                    <a:pt x="774" y="176"/>
                  </a:cubicBezTo>
                  <a:cubicBezTo>
                    <a:pt x="774" y="175"/>
                    <a:pt x="771" y="175"/>
                    <a:pt x="770" y="175"/>
                  </a:cubicBezTo>
                  <a:cubicBezTo>
                    <a:pt x="769" y="176"/>
                    <a:pt x="768" y="176"/>
                    <a:pt x="767" y="175"/>
                  </a:cubicBezTo>
                  <a:cubicBezTo>
                    <a:pt x="767" y="174"/>
                    <a:pt x="772" y="174"/>
                    <a:pt x="774" y="174"/>
                  </a:cubicBezTo>
                  <a:cubicBezTo>
                    <a:pt x="775" y="173"/>
                    <a:pt x="772" y="173"/>
                    <a:pt x="771" y="172"/>
                  </a:cubicBezTo>
                  <a:cubicBezTo>
                    <a:pt x="769" y="172"/>
                    <a:pt x="771" y="172"/>
                    <a:pt x="771" y="172"/>
                  </a:cubicBezTo>
                  <a:cubicBezTo>
                    <a:pt x="772" y="171"/>
                    <a:pt x="772" y="171"/>
                    <a:pt x="771" y="170"/>
                  </a:cubicBezTo>
                  <a:cubicBezTo>
                    <a:pt x="770" y="169"/>
                    <a:pt x="772" y="169"/>
                    <a:pt x="773" y="169"/>
                  </a:cubicBezTo>
                  <a:cubicBezTo>
                    <a:pt x="774" y="169"/>
                    <a:pt x="776" y="169"/>
                    <a:pt x="777" y="168"/>
                  </a:cubicBezTo>
                  <a:cubicBezTo>
                    <a:pt x="778" y="167"/>
                    <a:pt x="777" y="167"/>
                    <a:pt x="780" y="167"/>
                  </a:cubicBezTo>
                  <a:cubicBezTo>
                    <a:pt x="784" y="167"/>
                    <a:pt x="786" y="167"/>
                    <a:pt x="788" y="167"/>
                  </a:cubicBezTo>
                  <a:cubicBezTo>
                    <a:pt x="790" y="167"/>
                    <a:pt x="789" y="165"/>
                    <a:pt x="788" y="164"/>
                  </a:cubicBezTo>
                  <a:cubicBezTo>
                    <a:pt x="788" y="162"/>
                    <a:pt x="788" y="161"/>
                    <a:pt x="789" y="160"/>
                  </a:cubicBezTo>
                  <a:cubicBezTo>
                    <a:pt x="789" y="159"/>
                    <a:pt x="790" y="159"/>
                    <a:pt x="791" y="159"/>
                  </a:cubicBezTo>
                  <a:cubicBezTo>
                    <a:pt x="792" y="160"/>
                    <a:pt x="792" y="160"/>
                    <a:pt x="793" y="159"/>
                  </a:cubicBezTo>
                  <a:cubicBezTo>
                    <a:pt x="793" y="159"/>
                    <a:pt x="793" y="159"/>
                    <a:pt x="794" y="159"/>
                  </a:cubicBezTo>
                  <a:cubicBezTo>
                    <a:pt x="796" y="159"/>
                    <a:pt x="796" y="157"/>
                    <a:pt x="797" y="156"/>
                  </a:cubicBezTo>
                  <a:cubicBezTo>
                    <a:pt x="798" y="154"/>
                    <a:pt x="799" y="154"/>
                    <a:pt x="800" y="154"/>
                  </a:cubicBezTo>
                  <a:cubicBezTo>
                    <a:pt x="801" y="154"/>
                    <a:pt x="800" y="156"/>
                    <a:pt x="799" y="157"/>
                  </a:cubicBezTo>
                  <a:cubicBezTo>
                    <a:pt x="799" y="158"/>
                    <a:pt x="799" y="158"/>
                    <a:pt x="800" y="157"/>
                  </a:cubicBezTo>
                  <a:cubicBezTo>
                    <a:pt x="802" y="157"/>
                    <a:pt x="802" y="157"/>
                    <a:pt x="802" y="155"/>
                  </a:cubicBezTo>
                  <a:cubicBezTo>
                    <a:pt x="803" y="153"/>
                    <a:pt x="799" y="153"/>
                    <a:pt x="798" y="153"/>
                  </a:cubicBezTo>
                  <a:cubicBezTo>
                    <a:pt x="797" y="153"/>
                    <a:pt x="797" y="152"/>
                    <a:pt x="795" y="153"/>
                  </a:cubicBezTo>
                  <a:cubicBezTo>
                    <a:pt x="793" y="153"/>
                    <a:pt x="793" y="155"/>
                    <a:pt x="793" y="155"/>
                  </a:cubicBezTo>
                  <a:cubicBezTo>
                    <a:pt x="792" y="156"/>
                    <a:pt x="792" y="157"/>
                    <a:pt x="792" y="157"/>
                  </a:cubicBezTo>
                  <a:cubicBezTo>
                    <a:pt x="791" y="158"/>
                    <a:pt x="791" y="158"/>
                    <a:pt x="791" y="158"/>
                  </a:cubicBezTo>
                  <a:cubicBezTo>
                    <a:pt x="790" y="158"/>
                    <a:pt x="790" y="158"/>
                    <a:pt x="792" y="155"/>
                  </a:cubicBezTo>
                  <a:cubicBezTo>
                    <a:pt x="794" y="153"/>
                    <a:pt x="794" y="149"/>
                    <a:pt x="794" y="148"/>
                  </a:cubicBezTo>
                  <a:cubicBezTo>
                    <a:pt x="794" y="147"/>
                    <a:pt x="792" y="147"/>
                    <a:pt x="794" y="145"/>
                  </a:cubicBezTo>
                  <a:cubicBezTo>
                    <a:pt x="795" y="144"/>
                    <a:pt x="794" y="145"/>
                    <a:pt x="795" y="140"/>
                  </a:cubicBezTo>
                  <a:cubicBezTo>
                    <a:pt x="797" y="136"/>
                    <a:pt x="803" y="137"/>
                    <a:pt x="810" y="138"/>
                  </a:cubicBezTo>
                  <a:cubicBezTo>
                    <a:pt x="817" y="139"/>
                    <a:pt x="818" y="137"/>
                    <a:pt x="819" y="135"/>
                  </a:cubicBezTo>
                  <a:cubicBezTo>
                    <a:pt x="821" y="134"/>
                    <a:pt x="822" y="131"/>
                    <a:pt x="825" y="130"/>
                  </a:cubicBezTo>
                  <a:cubicBezTo>
                    <a:pt x="828" y="128"/>
                    <a:pt x="825" y="128"/>
                    <a:pt x="825" y="128"/>
                  </a:cubicBezTo>
                  <a:cubicBezTo>
                    <a:pt x="825" y="128"/>
                    <a:pt x="799" y="131"/>
                    <a:pt x="798" y="132"/>
                  </a:cubicBezTo>
                  <a:cubicBezTo>
                    <a:pt x="796" y="132"/>
                    <a:pt x="788" y="133"/>
                    <a:pt x="785" y="134"/>
                  </a:cubicBezTo>
                  <a:cubicBezTo>
                    <a:pt x="783" y="134"/>
                    <a:pt x="785" y="134"/>
                    <a:pt x="785" y="135"/>
                  </a:cubicBezTo>
                  <a:cubicBezTo>
                    <a:pt x="785" y="137"/>
                    <a:pt x="785" y="136"/>
                    <a:pt x="787" y="136"/>
                  </a:cubicBezTo>
                  <a:cubicBezTo>
                    <a:pt x="789" y="135"/>
                    <a:pt x="791" y="135"/>
                    <a:pt x="787" y="137"/>
                  </a:cubicBezTo>
                  <a:cubicBezTo>
                    <a:pt x="783" y="139"/>
                    <a:pt x="782" y="137"/>
                    <a:pt x="781" y="136"/>
                  </a:cubicBezTo>
                  <a:cubicBezTo>
                    <a:pt x="780" y="136"/>
                    <a:pt x="780" y="135"/>
                    <a:pt x="778" y="135"/>
                  </a:cubicBezTo>
                  <a:cubicBezTo>
                    <a:pt x="775" y="135"/>
                    <a:pt x="781" y="130"/>
                    <a:pt x="782" y="129"/>
                  </a:cubicBezTo>
                  <a:cubicBezTo>
                    <a:pt x="783" y="128"/>
                    <a:pt x="782" y="127"/>
                    <a:pt x="781" y="127"/>
                  </a:cubicBezTo>
                  <a:cubicBezTo>
                    <a:pt x="780" y="126"/>
                    <a:pt x="784" y="124"/>
                    <a:pt x="789" y="121"/>
                  </a:cubicBezTo>
                  <a:cubicBezTo>
                    <a:pt x="794" y="119"/>
                    <a:pt x="800" y="121"/>
                    <a:pt x="804" y="122"/>
                  </a:cubicBezTo>
                  <a:cubicBezTo>
                    <a:pt x="807" y="123"/>
                    <a:pt x="821" y="122"/>
                    <a:pt x="829" y="122"/>
                  </a:cubicBezTo>
                  <a:cubicBezTo>
                    <a:pt x="836" y="122"/>
                    <a:pt x="842" y="117"/>
                    <a:pt x="845" y="114"/>
                  </a:cubicBezTo>
                  <a:cubicBezTo>
                    <a:pt x="849" y="111"/>
                    <a:pt x="839" y="110"/>
                    <a:pt x="837" y="111"/>
                  </a:cubicBezTo>
                  <a:cubicBezTo>
                    <a:pt x="836" y="111"/>
                    <a:pt x="833" y="110"/>
                    <a:pt x="830" y="109"/>
                  </a:cubicBezTo>
                  <a:cubicBezTo>
                    <a:pt x="827" y="109"/>
                    <a:pt x="825" y="109"/>
                    <a:pt x="822" y="110"/>
                  </a:cubicBezTo>
                  <a:cubicBezTo>
                    <a:pt x="820" y="111"/>
                    <a:pt x="811" y="112"/>
                    <a:pt x="808" y="111"/>
                  </a:cubicBezTo>
                  <a:cubicBezTo>
                    <a:pt x="806" y="110"/>
                    <a:pt x="802" y="110"/>
                    <a:pt x="800" y="110"/>
                  </a:cubicBezTo>
                  <a:cubicBezTo>
                    <a:pt x="798" y="110"/>
                    <a:pt x="796" y="109"/>
                    <a:pt x="792" y="108"/>
                  </a:cubicBezTo>
                  <a:cubicBezTo>
                    <a:pt x="788" y="107"/>
                    <a:pt x="786" y="108"/>
                    <a:pt x="785" y="109"/>
                  </a:cubicBezTo>
                  <a:cubicBezTo>
                    <a:pt x="785" y="110"/>
                    <a:pt x="784" y="110"/>
                    <a:pt x="783" y="110"/>
                  </a:cubicBezTo>
                  <a:cubicBezTo>
                    <a:pt x="782" y="111"/>
                    <a:pt x="781" y="110"/>
                    <a:pt x="779" y="112"/>
                  </a:cubicBezTo>
                  <a:cubicBezTo>
                    <a:pt x="777" y="113"/>
                    <a:pt x="779" y="111"/>
                    <a:pt x="774" y="111"/>
                  </a:cubicBezTo>
                  <a:cubicBezTo>
                    <a:pt x="769" y="111"/>
                    <a:pt x="772" y="110"/>
                    <a:pt x="774" y="110"/>
                  </a:cubicBezTo>
                  <a:cubicBezTo>
                    <a:pt x="776" y="109"/>
                    <a:pt x="778" y="111"/>
                    <a:pt x="783" y="108"/>
                  </a:cubicBezTo>
                  <a:cubicBezTo>
                    <a:pt x="787" y="105"/>
                    <a:pt x="794" y="107"/>
                    <a:pt x="794" y="107"/>
                  </a:cubicBezTo>
                  <a:cubicBezTo>
                    <a:pt x="806" y="110"/>
                    <a:pt x="814" y="108"/>
                    <a:pt x="816" y="105"/>
                  </a:cubicBezTo>
                  <a:cubicBezTo>
                    <a:pt x="819" y="102"/>
                    <a:pt x="820" y="101"/>
                    <a:pt x="822" y="103"/>
                  </a:cubicBezTo>
                  <a:cubicBezTo>
                    <a:pt x="823" y="105"/>
                    <a:pt x="825" y="105"/>
                    <a:pt x="827" y="105"/>
                  </a:cubicBezTo>
                  <a:cubicBezTo>
                    <a:pt x="830" y="104"/>
                    <a:pt x="835" y="105"/>
                    <a:pt x="837" y="105"/>
                  </a:cubicBezTo>
                  <a:cubicBezTo>
                    <a:pt x="840" y="106"/>
                    <a:pt x="840" y="105"/>
                    <a:pt x="844" y="104"/>
                  </a:cubicBezTo>
                  <a:cubicBezTo>
                    <a:pt x="849" y="103"/>
                    <a:pt x="856" y="100"/>
                    <a:pt x="859" y="100"/>
                  </a:cubicBezTo>
                  <a:cubicBezTo>
                    <a:pt x="862" y="100"/>
                    <a:pt x="867" y="99"/>
                    <a:pt x="868" y="98"/>
                  </a:cubicBezTo>
                  <a:cubicBezTo>
                    <a:pt x="870" y="98"/>
                    <a:pt x="869" y="97"/>
                    <a:pt x="868" y="97"/>
                  </a:cubicBezTo>
                  <a:cubicBezTo>
                    <a:pt x="867" y="96"/>
                    <a:pt x="869" y="96"/>
                    <a:pt x="869" y="96"/>
                  </a:cubicBezTo>
                  <a:cubicBezTo>
                    <a:pt x="869" y="96"/>
                    <a:pt x="906" y="76"/>
                    <a:pt x="907" y="75"/>
                  </a:cubicBezTo>
                  <a:cubicBezTo>
                    <a:pt x="909" y="75"/>
                    <a:pt x="907" y="74"/>
                    <a:pt x="907" y="74"/>
                  </a:cubicBezTo>
                  <a:cubicBezTo>
                    <a:pt x="907" y="74"/>
                    <a:pt x="883" y="67"/>
                    <a:pt x="877" y="65"/>
                  </a:cubicBezTo>
                  <a:cubicBezTo>
                    <a:pt x="871" y="64"/>
                    <a:pt x="863" y="63"/>
                    <a:pt x="863" y="63"/>
                  </a:cubicBezTo>
                  <a:cubicBezTo>
                    <a:pt x="863" y="63"/>
                    <a:pt x="839" y="63"/>
                    <a:pt x="837" y="63"/>
                  </a:cubicBezTo>
                  <a:cubicBezTo>
                    <a:pt x="835" y="63"/>
                    <a:pt x="835" y="64"/>
                    <a:pt x="835" y="64"/>
                  </a:cubicBezTo>
                  <a:cubicBezTo>
                    <a:pt x="834" y="64"/>
                    <a:pt x="829" y="64"/>
                    <a:pt x="827" y="65"/>
                  </a:cubicBezTo>
                  <a:cubicBezTo>
                    <a:pt x="825" y="65"/>
                    <a:pt x="826" y="66"/>
                    <a:pt x="826" y="68"/>
                  </a:cubicBezTo>
                  <a:cubicBezTo>
                    <a:pt x="827" y="69"/>
                    <a:pt x="824" y="69"/>
                    <a:pt x="822" y="69"/>
                  </a:cubicBezTo>
                  <a:cubicBezTo>
                    <a:pt x="820" y="70"/>
                    <a:pt x="821" y="70"/>
                    <a:pt x="820" y="71"/>
                  </a:cubicBezTo>
                  <a:cubicBezTo>
                    <a:pt x="820" y="73"/>
                    <a:pt x="819" y="73"/>
                    <a:pt x="821" y="74"/>
                  </a:cubicBezTo>
                  <a:cubicBezTo>
                    <a:pt x="824" y="74"/>
                    <a:pt x="822" y="75"/>
                    <a:pt x="822" y="75"/>
                  </a:cubicBezTo>
                  <a:cubicBezTo>
                    <a:pt x="822" y="75"/>
                    <a:pt x="819" y="75"/>
                    <a:pt x="817" y="75"/>
                  </a:cubicBezTo>
                  <a:cubicBezTo>
                    <a:pt x="816" y="75"/>
                    <a:pt x="816" y="76"/>
                    <a:pt x="816" y="76"/>
                  </a:cubicBezTo>
                  <a:cubicBezTo>
                    <a:pt x="817" y="76"/>
                    <a:pt x="818" y="77"/>
                    <a:pt x="815" y="79"/>
                  </a:cubicBezTo>
                  <a:cubicBezTo>
                    <a:pt x="813" y="82"/>
                    <a:pt x="806" y="78"/>
                    <a:pt x="805" y="78"/>
                  </a:cubicBezTo>
                  <a:cubicBezTo>
                    <a:pt x="804" y="77"/>
                    <a:pt x="800" y="76"/>
                    <a:pt x="797" y="76"/>
                  </a:cubicBezTo>
                  <a:cubicBezTo>
                    <a:pt x="795" y="76"/>
                    <a:pt x="788" y="79"/>
                    <a:pt x="786" y="80"/>
                  </a:cubicBezTo>
                  <a:cubicBezTo>
                    <a:pt x="784" y="81"/>
                    <a:pt x="784" y="80"/>
                    <a:pt x="785" y="79"/>
                  </a:cubicBezTo>
                  <a:cubicBezTo>
                    <a:pt x="785" y="77"/>
                    <a:pt x="784" y="76"/>
                    <a:pt x="785" y="74"/>
                  </a:cubicBezTo>
                  <a:cubicBezTo>
                    <a:pt x="787" y="72"/>
                    <a:pt x="784" y="74"/>
                    <a:pt x="782" y="74"/>
                  </a:cubicBezTo>
                  <a:cubicBezTo>
                    <a:pt x="780" y="74"/>
                    <a:pt x="777" y="75"/>
                    <a:pt x="775" y="77"/>
                  </a:cubicBezTo>
                  <a:cubicBezTo>
                    <a:pt x="773" y="78"/>
                    <a:pt x="769" y="80"/>
                    <a:pt x="768" y="80"/>
                  </a:cubicBezTo>
                  <a:cubicBezTo>
                    <a:pt x="767" y="81"/>
                    <a:pt x="767" y="82"/>
                    <a:pt x="766" y="83"/>
                  </a:cubicBezTo>
                  <a:cubicBezTo>
                    <a:pt x="766" y="84"/>
                    <a:pt x="765" y="85"/>
                    <a:pt x="763" y="86"/>
                  </a:cubicBezTo>
                  <a:cubicBezTo>
                    <a:pt x="760" y="87"/>
                    <a:pt x="726" y="108"/>
                    <a:pt x="723" y="110"/>
                  </a:cubicBezTo>
                  <a:cubicBezTo>
                    <a:pt x="720" y="111"/>
                    <a:pt x="722" y="109"/>
                    <a:pt x="722" y="108"/>
                  </a:cubicBezTo>
                  <a:cubicBezTo>
                    <a:pt x="722" y="107"/>
                    <a:pt x="724" y="106"/>
                    <a:pt x="727" y="106"/>
                  </a:cubicBezTo>
                  <a:cubicBezTo>
                    <a:pt x="730" y="106"/>
                    <a:pt x="730" y="102"/>
                    <a:pt x="730" y="101"/>
                  </a:cubicBezTo>
                  <a:cubicBezTo>
                    <a:pt x="730" y="100"/>
                    <a:pt x="733" y="97"/>
                    <a:pt x="734" y="97"/>
                  </a:cubicBezTo>
                  <a:cubicBezTo>
                    <a:pt x="735" y="96"/>
                    <a:pt x="737" y="95"/>
                    <a:pt x="738" y="94"/>
                  </a:cubicBezTo>
                  <a:cubicBezTo>
                    <a:pt x="738" y="93"/>
                    <a:pt x="739" y="91"/>
                    <a:pt x="741" y="91"/>
                  </a:cubicBezTo>
                  <a:cubicBezTo>
                    <a:pt x="742" y="91"/>
                    <a:pt x="743" y="91"/>
                    <a:pt x="743" y="88"/>
                  </a:cubicBezTo>
                  <a:cubicBezTo>
                    <a:pt x="744" y="86"/>
                    <a:pt x="745" y="85"/>
                    <a:pt x="747" y="85"/>
                  </a:cubicBezTo>
                  <a:cubicBezTo>
                    <a:pt x="748" y="86"/>
                    <a:pt x="750" y="84"/>
                    <a:pt x="751" y="83"/>
                  </a:cubicBezTo>
                  <a:cubicBezTo>
                    <a:pt x="752" y="82"/>
                    <a:pt x="757" y="72"/>
                    <a:pt x="758" y="68"/>
                  </a:cubicBezTo>
                  <a:cubicBezTo>
                    <a:pt x="760" y="64"/>
                    <a:pt x="758" y="61"/>
                    <a:pt x="756" y="59"/>
                  </a:cubicBezTo>
                  <a:cubicBezTo>
                    <a:pt x="754" y="57"/>
                    <a:pt x="753" y="57"/>
                    <a:pt x="751" y="58"/>
                  </a:cubicBezTo>
                  <a:cubicBezTo>
                    <a:pt x="749" y="58"/>
                    <a:pt x="735" y="59"/>
                    <a:pt x="732" y="59"/>
                  </a:cubicBezTo>
                  <a:cubicBezTo>
                    <a:pt x="729" y="59"/>
                    <a:pt x="727" y="60"/>
                    <a:pt x="727" y="63"/>
                  </a:cubicBezTo>
                  <a:cubicBezTo>
                    <a:pt x="727" y="65"/>
                    <a:pt x="727" y="63"/>
                    <a:pt x="726" y="67"/>
                  </a:cubicBezTo>
                  <a:cubicBezTo>
                    <a:pt x="726" y="72"/>
                    <a:pt x="722" y="72"/>
                    <a:pt x="719" y="72"/>
                  </a:cubicBezTo>
                  <a:cubicBezTo>
                    <a:pt x="715" y="73"/>
                    <a:pt x="685" y="81"/>
                    <a:pt x="683" y="81"/>
                  </a:cubicBezTo>
                  <a:cubicBezTo>
                    <a:pt x="682" y="81"/>
                    <a:pt x="681" y="82"/>
                    <a:pt x="681" y="81"/>
                  </a:cubicBezTo>
                  <a:cubicBezTo>
                    <a:pt x="681" y="80"/>
                    <a:pt x="681" y="80"/>
                    <a:pt x="680" y="80"/>
                  </a:cubicBezTo>
                  <a:cubicBezTo>
                    <a:pt x="678" y="80"/>
                    <a:pt x="675" y="80"/>
                    <a:pt x="674" y="79"/>
                  </a:cubicBezTo>
                  <a:cubicBezTo>
                    <a:pt x="674" y="78"/>
                    <a:pt x="681" y="76"/>
                    <a:pt x="683" y="76"/>
                  </a:cubicBezTo>
                  <a:cubicBezTo>
                    <a:pt x="684" y="76"/>
                    <a:pt x="690" y="75"/>
                    <a:pt x="692" y="74"/>
                  </a:cubicBezTo>
                  <a:cubicBezTo>
                    <a:pt x="694" y="73"/>
                    <a:pt x="702" y="71"/>
                    <a:pt x="706" y="70"/>
                  </a:cubicBezTo>
                  <a:cubicBezTo>
                    <a:pt x="710" y="68"/>
                    <a:pt x="710" y="66"/>
                    <a:pt x="710" y="64"/>
                  </a:cubicBezTo>
                  <a:cubicBezTo>
                    <a:pt x="710" y="62"/>
                    <a:pt x="708" y="63"/>
                    <a:pt x="707" y="62"/>
                  </a:cubicBezTo>
                  <a:cubicBezTo>
                    <a:pt x="706" y="62"/>
                    <a:pt x="695" y="62"/>
                    <a:pt x="691" y="62"/>
                  </a:cubicBezTo>
                  <a:cubicBezTo>
                    <a:pt x="686" y="61"/>
                    <a:pt x="665" y="61"/>
                    <a:pt x="662" y="60"/>
                  </a:cubicBezTo>
                  <a:cubicBezTo>
                    <a:pt x="658" y="60"/>
                    <a:pt x="651" y="61"/>
                    <a:pt x="650" y="61"/>
                  </a:cubicBezTo>
                  <a:cubicBezTo>
                    <a:pt x="649" y="62"/>
                    <a:pt x="636" y="64"/>
                    <a:pt x="621" y="65"/>
                  </a:cubicBezTo>
                  <a:cubicBezTo>
                    <a:pt x="607" y="67"/>
                    <a:pt x="601" y="70"/>
                    <a:pt x="598" y="71"/>
                  </a:cubicBezTo>
                  <a:cubicBezTo>
                    <a:pt x="594" y="73"/>
                    <a:pt x="594" y="72"/>
                    <a:pt x="594" y="70"/>
                  </a:cubicBezTo>
                  <a:cubicBezTo>
                    <a:pt x="593" y="68"/>
                    <a:pt x="594" y="67"/>
                    <a:pt x="595" y="66"/>
                  </a:cubicBezTo>
                  <a:cubicBezTo>
                    <a:pt x="597" y="65"/>
                    <a:pt x="611" y="63"/>
                    <a:pt x="613" y="62"/>
                  </a:cubicBezTo>
                  <a:cubicBezTo>
                    <a:pt x="616" y="62"/>
                    <a:pt x="623" y="61"/>
                    <a:pt x="624" y="60"/>
                  </a:cubicBezTo>
                  <a:cubicBezTo>
                    <a:pt x="625" y="60"/>
                    <a:pt x="632" y="59"/>
                    <a:pt x="637" y="58"/>
                  </a:cubicBezTo>
                  <a:cubicBezTo>
                    <a:pt x="642" y="57"/>
                    <a:pt x="636" y="57"/>
                    <a:pt x="636" y="57"/>
                  </a:cubicBezTo>
                  <a:cubicBezTo>
                    <a:pt x="636" y="57"/>
                    <a:pt x="619" y="54"/>
                    <a:pt x="616" y="53"/>
                  </a:cubicBezTo>
                  <a:cubicBezTo>
                    <a:pt x="614" y="52"/>
                    <a:pt x="622" y="53"/>
                    <a:pt x="626" y="53"/>
                  </a:cubicBezTo>
                  <a:cubicBezTo>
                    <a:pt x="629" y="53"/>
                    <a:pt x="635" y="54"/>
                    <a:pt x="636" y="54"/>
                  </a:cubicBezTo>
                  <a:cubicBezTo>
                    <a:pt x="638" y="54"/>
                    <a:pt x="639" y="54"/>
                    <a:pt x="641" y="55"/>
                  </a:cubicBezTo>
                  <a:cubicBezTo>
                    <a:pt x="643" y="56"/>
                    <a:pt x="647" y="55"/>
                    <a:pt x="647" y="55"/>
                  </a:cubicBezTo>
                  <a:cubicBezTo>
                    <a:pt x="655" y="54"/>
                    <a:pt x="673" y="53"/>
                    <a:pt x="690" y="54"/>
                  </a:cubicBezTo>
                  <a:cubicBezTo>
                    <a:pt x="706" y="56"/>
                    <a:pt x="721" y="53"/>
                    <a:pt x="728" y="51"/>
                  </a:cubicBezTo>
                  <a:cubicBezTo>
                    <a:pt x="734" y="49"/>
                    <a:pt x="741" y="50"/>
                    <a:pt x="748" y="49"/>
                  </a:cubicBezTo>
                  <a:cubicBezTo>
                    <a:pt x="754" y="48"/>
                    <a:pt x="765" y="40"/>
                    <a:pt x="767" y="39"/>
                  </a:cubicBezTo>
                  <a:cubicBezTo>
                    <a:pt x="769" y="38"/>
                    <a:pt x="768" y="38"/>
                    <a:pt x="767" y="37"/>
                  </a:cubicBezTo>
                  <a:cubicBezTo>
                    <a:pt x="766" y="36"/>
                    <a:pt x="764" y="37"/>
                    <a:pt x="763" y="36"/>
                  </a:cubicBezTo>
                  <a:cubicBezTo>
                    <a:pt x="762" y="36"/>
                    <a:pt x="761" y="35"/>
                    <a:pt x="759" y="34"/>
                  </a:cubicBezTo>
                  <a:cubicBezTo>
                    <a:pt x="757" y="34"/>
                    <a:pt x="756" y="34"/>
                    <a:pt x="753" y="32"/>
                  </a:cubicBezTo>
                  <a:cubicBezTo>
                    <a:pt x="750" y="31"/>
                    <a:pt x="731" y="33"/>
                    <a:pt x="729" y="33"/>
                  </a:cubicBezTo>
                  <a:cubicBezTo>
                    <a:pt x="728" y="33"/>
                    <a:pt x="728" y="32"/>
                    <a:pt x="729" y="31"/>
                  </a:cubicBezTo>
                  <a:cubicBezTo>
                    <a:pt x="731" y="31"/>
                    <a:pt x="730" y="30"/>
                    <a:pt x="728" y="28"/>
                  </a:cubicBezTo>
                  <a:cubicBezTo>
                    <a:pt x="727" y="26"/>
                    <a:pt x="716" y="28"/>
                    <a:pt x="712" y="29"/>
                  </a:cubicBezTo>
                  <a:cubicBezTo>
                    <a:pt x="709" y="30"/>
                    <a:pt x="709" y="30"/>
                    <a:pt x="710" y="29"/>
                  </a:cubicBezTo>
                  <a:cubicBezTo>
                    <a:pt x="711" y="29"/>
                    <a:pt x="711" y="28"/>
                    <a:pt x="712" y="28"/>
                  </a:cubicBezTo>
                  <a:cubicBezTo>
                    <a:pt x="713" y="27"/>
                    <a:pt x="714" y="26"/>
                    <a:pt x="716" y="25"/>
                  </a:cubicBezTo>
                  <a:cubicBezTo>
                    <a:pt x="718" y="24"/>
                    <a:pt x="714" y="21"/>
                    <a:pt x="712" y="19"/>
                  </a:cubicBezTo>
                  <a:cubicBezTo>
                    <a:pt x="709" y="17"/>
                    <a:pt x="700" y="19"/>
                    <a:pt x="698" y="20"/>
                  </a:cubicBezTo>
                  <a:cubicBezTo>
                    <a:pt x="696" y="21"/>
                    <a:pt x="690" y="21"/>
                    <a:pt x="689" y="21"/>
                  </a:cubicBezTo>
                  <a:cubicBezTo>
                    <a:pt x="687" y="20"/>
                    <a:pt x="646" y="19"/>
                    <a:pt x="644" y="19"/>
                  </a:cubicBezTo>
                  <a:cubicBezTo>
                    <a:pt x="642" y="19"/>
                    <a:pt x="635" y="20"/>
                    <a:pt x="633" y="21"/>
                  </a:cubicBezTo>
                  <a:cubicBezTo>
                    <a:pt x="631" y="21"/>
                    <a:pt x="627" y="21"/>
                    <a:pt x="624" y="22"/>
                  </a:cubicBezTo>
                  <a:cubicBezTo>
                    <a:pt x="622" y="23"/>
                    <a:pt x="614" y="24"/>
                    <a:pt x="611" y="24"/>
                  </a:cubicBezTo>
                  <a:cubicBezTo>
                    <a:pt x="609" y="25"/>
                    <a:pt x="594" y="25"/>
                    <a:pt x="591" y="25"/>
                  </a:cubicBezTo>
                  <a:cubicBezTo>
                    <a:pt x="587" y="26"/>
                    <a:pt x="585" y="26"/>
                    <a:pt x="584" y="28"/>
                  </a:cubicBezTo>
                  <a:cubicBezTo>
                    <a:pt x="582" y="30"/>
                    <a:pt x="580" y="31"/>
                    <a:pt x="579" y="30"/>
                  </a:cubicBezTo>
                  <a:cubicBezTo>
                    <a:pt x="577" y="29"/>
                    <a:pt x="571" y="28"/>
                    <a:pt x="568" y="27"/>
                  </a:cubicBezTo>
                  <a:cubicBezTo>
                    <a:pt x="564" y="27"/>
                    <a:pt x="559" y="31"/>
                    <a:pt x="558" y="32"/>
                  </a:cubicBezTo>
                  <a:cubicBezTo>
                    <a:pt x="556" y="33"/>
                    <a:pt x="558" y="31"/>
                    <a:pt x="559" y="30"/>
                  </a:cubicBezTo>
                  <a:cubicBezTo>
                    <a:pt x="560" y="29"/>
                    <a:pt x="557" y="28"/>
                    <a:pt x="556" y="27"/>
                  </a:cubicBezTo>
                  <a:cubicBezTo>
                    <a:pt x="555" y="27"/>
                    <a:pt x="563" y="27"/>
                    <a:pt x="563" y="27"/>
                  </a:cubicBezTo>
                  <a:cubicBezTo>
                    <a:pt x="564" y="27"/>
                    <a:pt x="568" y="26"/>
                    <a:pt x="571" y="26"/>
                  </a:cubicBezTo>
                  <a:cubicBezTo>
                    <a:pt x="575" y="26"/>
                    <a:pt x="581" y="25"/>
                    <a:pt x="583" y="25"/>
                  </a:cubicBezTo>
                  <a:cubicBezTo>
                    <a:pt x="585" y="24"/>
                    <a:pt x="590" y="23"/>
                    <a:pt x="591" y="24"/>
                  </a:cubicBezTo>
                  <a:cubicBezTo>
                    <a:pt x="592" y="24"/>
                    <a:pt x="594" y="23"/>
                    <a:pt x="595" y="23"/>
                  </a:cubicBezTo>
                  <a:cubicBezTo>
                    <a:pt x="596" y="23"/>
                    <a:pt x="597" y="23"/>
                    <a:pt x="596" y="22"/>
                  </a:cubicBezTo>
                  <a:cubicBezTo>
                    <a:pt x="595" y="22"/>
                    <a:pt x="592" y="20"/>
                    <a:pt x="590" y="19"/>
                  </a:cubicBezTo>
                  <a:cubicBezTo>
                    <a:pt x="588" y="18"/>
                    <a:pt x="589" y="18"/>
                    <a:pt x="591" y="18"/>
                  </a:cubicBezTo>
                  <a:cubicBezTo>
                    <a:pt x="592" y="18"/>
                    <a:pt x="597" y="19"/>
                    <a:pt x="600" y="20"/>
                  </a:cubicBezTo>
                  <a:cubicBezTo>
                    <a:pt x="603" y="21"/>
                    <a:pt x="611" y="21"/>
                    <a:pt x="614" y="21"/>
                  </a:cubicBezTo>
                  <a:cubicBezTo>
                    <a:pt x="616" y="21"/>
                    <a:pt x="629" y="19"/>
                    <a:pt x="635" y="18"/>
                  </a:cubicBezTo>
                  <a:cubicBezTo>
                    <a:pt x="641" y="17"/>
                    <a:pt x="663" y="18"/>
                    <a:pt x="668" y="19"/>
                  </a:cubicBezTo>
                  <a:cubicBezTo>
                    <a:pt x="672" y="19"/>
                    <a:pt x="688" y="18"/>
                    <a:pt x="690" y="17"/>
                  </a:cubicBezTo>
                  <a:cubicBezTo>
                    <a:pt x="691" y="17"/>
                    <a:pt x="693" y="17"/>
                    <a:pt x="695" y="16"/>
                  </a:cubicBezTo>
                  <a:cubicBezTo>
                    <a:pt x="697" y="16"/>
                    <a:pt x="700" y="15"/>
                    <a:pt x="702" y="14"/>
                  </a:cubicBezTo>
                  <a:cubicBezTo>
                    <a:pt x="705" y="13"/>
                    <a:pt x="702" y="12"/>
                    <a:pt x="702" y="12"/>
                  </a:cubicBezTo>
                  <a:cubicBezTo>
                    <a:pt x="702" y="12"/>
                    <a:pt x="637" y="1"/>
                    <a:pt x="635" y="1"/>
                  </a:cubicBezTo>
                  <a:cubicBezTo>
                    <a:pt x="634" y="1"/>
                    <a:pt x="630" y="2"/>
                    <a:pt x="629" y="2"/>
                  </a:cubicBezTo>
                  <a:cubicBezTo>
                    <a:pt x="628" y="2"/>
                    <a:pt x="607" y="0"/>
                    <a:pt x="605" y="0"/>
                  </a:cubicBezTo>
                  <a:cubicBezTo>
                    <a:pt x="603" y="1"/>
                    <a:pt x="585" y="1"/>
                    <a:pt x="584" y="1"/>
                  </a:cubicBezTo>
                  <a:cubicBezTo>
                    <a:pt x="583" y="1"/>
                    <a:pt x="578" y="0"/>
                    <a:pt x="580" y="4"/>
                  </a:cubicBezTo>
                  <a:cubicBezTo>
                    <a:pt x="581" y="7"/>
                    <a:pt x="579" y="4"/>
                    <a:pt x="577" y="3"/>
                  </a:cubicBezTo>
                  <a:cubicBezTo>
                    <a:pt x="576" y="2"/>
                    <a:pt x="571" y="1"/>
                    <a:pt x="569" y="1"/>
                  </a:cubicBezTo>
                  <a:cubicBezTo>
                    <a:pt x="568" y="1"/>
                    <a:pt x="567" y="1"/>
                    <a:pt x="566" y="2"/>
                  </a:cubicBezTo>
                  <a:cubicBezTo>
                    <a:pt x="565" y="3"/>
                    <a:pt x="561" y="3"/>
                    <a:pt x="561" y="3"/>
                  </a:cubicBezTo>
                  <a:cubicBezTo>
                    <a:pt x="561" y="3"/>
                    <a:pt x="545" y="3"/>
                    <a:pt x="542" y="4"/>
                  </a:cubicBezTo>
                  <a:cubicBezTo>
                    <a:pt x="539" y="4"/>
                    <a:pt x="540" y="5"/>
                    <a:pt x="539" y="5"/>
                  </a:cubicBezTo>
                  <a:cubicBezTo>
                    <a:pt x="537" y="5"/>
                    <a:pt x="538" y="6"/>
                    <a:pt x="538" y="6"/>
                  </a:cubicBezTo>
                  <a:cubicBezTo>
                    <a:pt x="539" y="6"/>
                    <a:pt x="540" y="6"/>
                    <a:pt x="542" y="9"/>
                  </a:cubicBezTo>
                  <a:cubicBezTo>
                    <a:pt x="544" y="11"/>
                    <a:pt x="538" y="9"/>
                    <a:pt x="534" y="7"/>
                  </a:cubicBezTo>
                  <a:cubicBezTo>
                    <a:pt x="530" y="6"/>
                    <a:pt x="526" y="5"/>
                    <a:pt x="523" y="5"/>
                  </a:cubicBezTo>
                  <a:cubicBezTo>
                    <a:pt x="521" y="6"/>
                    <a:pt x="519" y="7"/>
                    <a:pt x="521" y="9"/>
                  </a:cubicBezTo>
                  <a:cubicBezTo>
                    <a:pt x="523" y="10"/>
                    <a:pt x="521" y="10"/>
                    <a:pt x="521" y="10"/>
                  </a:cubicBezTo>
                  <a:cubicBezTo>
                    <a:pt x="521" y="10"/>
                    <a:pt x="512" y="8"/>
                    <a:pt x="510" y="8"/>
                  </a:cubicBezTo>
                  <a:cubicBezTo>
                    <a:pt x="508" y="8"/>
                    <a:pt x="508" y="8"/>
                    <a:pt x="509" y="9"/>
                  </a:cubicBezTo>
                  <a:cubicBezTo>
                    <a:pt x="510" y="10"/>
                    <a:pt x="508" y="10"/>
                    <a:pt x="509" y="13"/>
                  </a:cubicBezTo>
                  <a:cubicBezTo>
                    <a:pt x="509" y="16"/>
                    <a:pt x="511" y="17"/>
                    <a:pt x="514" y="17"/>
                  </a:cubicBezTo>
                  <a:cubicBezTo>
                    <a:pt x="517" y="16"/>
                    <a:pt x="519" y="17"/>
                    <a:pt x="522" y="17"/>
                  </a:cubicBezTo>
                  <a:cubicBezTo>
                    <a:pt x="524" y="17"/>
                    <a:pt x="527" y="18"/>
                    <a:pt x="533" y="18"/>
                  </a:cubicBezTo>
                  <a:cubicBezTo>
                    <a:pt x="538" y="18"/>
                    <a:pt x="534" y="19"/>
                    <a:pt x="532" y="19"/>
                  </a:cubicBezTo>
                  <a:cubicBezTo>
                    <a:pt x="531" y="19"/>
                    <a:pt x="527" y="19"/>
                    <a:pt x="522" y="19"/>
                  </a:cubicBezTo>
                  <a:cubicBezTo>
                    <a:pt x="518" y="19"/>
                    <a:pt x="515" y="20"/>
                    <a:pt x="511" y="21"/>
                  </a:cubicBezTo>
                  <a:cubicBezTo>
                    <a:pt x="507" y="23"/>
                    <a:pt x="517" y="23"/>
                    <a:pt x="518" y="22"/>
                  </a:cubicBezTo>
                  <a:cubicBezTo>
                    <a:pt x="520" y="22"/>
                    <a:pt x="519" y="21"/>
                    <a:pt x="526" y="22"/>
                  </a:cubicBezTo>
                  <a:cubicBezTo>
                    <a:pt x="533" y="22"/>
                    <a:pt x="529" y="23"/>
                    <a:pt x="527" y="23"/>
                  </a:cubicBezTo>
                  <a:cubicBezTo>
                    <a:pt x="525" y="22"/>
                    <a:pt x="522" y="23"/>
                    <a:pt x="521" y="23"/>
                  </a:cubicBezTo>
                  <a:cubicBezTo>
                    <a:pt x="520" y="23"/>
                    <a:pt x="518" y="24"/>
                    <a:pt x="514" y="23"/>
                  </a:cubicBezTo>
                  <a:cubicBezTo>
                    <a:pt x="510" y="23"/>
                    <a:pt x="509" y="24"/>
                    <a:pt x="506" y="24"/>
                  </a:cubicBezTo>
                  <a:cubicBezTo>
                    <a:pt x="503" y="25"/>
                    <a:pt x="505" y="25"/>
                    <a:pt x="506" y="26"/>
                  </a:cubicBezTo>
                  <a:cubicBezTo>
                    <a:pt x="507" y="26"/>
                    <a:pt x="507" y="26"/>
                    <a:pt x="508" y="27"/>
                  </a:cubicBezTo>
                  <a:cubicBezTo>
                    <a:pt x="509" y="29"/>
                    <a:pt x="509" y="29"/>
                    <a:pt x="511" y="31"/>
                  </a:cubicBezTo>
                  <a:cubicBezTo>
                    <a:pt x="513" y="32"/>
                    <a:pt x="511" y="32"/>
                    <a:pt x="511" y="32"/>
                  </a:cubicBezTo>
                  <a:cubicBezTo>
                    <a:pt x="510" y="32"/>
                    <a:pt x="510" y="32"/>
                    <a:pt x="508" y="31"/>
                  </a:cubicBezTo>
                  <a:cubicBezTo>
                    <a:pt x="507" y="31"/>
                    <a:pt x="506" y="29"/>
                    <a:pt x="505" y="28"/>
                  </a:cubicBezTo>
                  <a:cubicBezTo>
                    <a:pt x="505" y="28"/>
                    <a:pt x="503" y="27"/>
                    <a:pt x="503" y="27"/>
                  </a:cubicBezTo>
                  <a:cubicBezTo>
                    <a:pt x="497" y="25"/>
                    <a:pt x="492" y="25"/>
                    <a:pt x="488" y="26"/>
                  </a:cubicBezTo>
                  <a:cubicBezTo>
                    <a:pt x="484" y="26"/>
                    <a:pt x="480" y="24"/>
                    <a:pt x="480" y="24"/>
                  </a:cubicBezTo>
                  <a:cubicBezTo>
                    <a:pt x="479" y="23"/>
                    <a:pt x="475" y="22"/>
                    <a:pt x="473" y="21"/>
                  </a:cubicBezTo>
                  <a:cubicBezTo>
                    <a:pt x="470" y="19"/>
                    <a:pt x="470" y="20"/>
                    <a:pt x="466" y="20"/>
                  </a:cubicBezTo>
                  <a:cubicBezTo>
                    <a:pt x="463" y="20"/>
                    <a:pt x="462" y="19"/>
                    <a:pt x="465" y="18"/>
                  </a:cubicBezTo>
                  <a:cubicBezTo>
                    <a:pt x="467" y="16"/>
                    <a:pt x="462" y="16"/>
                    <a:pt x="460" y="16"/>
                  </a:cubicBezTo>
                  <a:cubicBezTo>
                    <a:pt x="459" y="16"/>
                    <a:pt x="447" y="14"/>
                    <a:pt x="444" y="14"/>
                  </a:cubicBezTo>
                  <a:cubicBezTo>
                    <a:pt x="441" y="13"/>
                    <a:pt x="439" y="15"/>
                    <a:pt x="435" y="16"/>
                  </a:cubicBezTo>
                  <a:cubicBezTo>
                    <a:pt x="430" y="16"/>
                    <a:pt x="434" y="17"/>
                    <a:pt x="435" y="17"/>
                  </a:cubicBezTo>
                  <a:cubicBezTo>
                    <a:pt x="436" y="18"/>
                    <a:pt x="436" y="17"/>
                    <a:pt x="443" y="18"/>
                  </a:cubicBezTo>
                  <a:cubicBezTo>
                    <a:pt x="450" y="20"/>
                    <a:pt x="447" y="20"/>
                    <a:pt x="445" y="20"/>
                  </a:cubicBezTo>
                  <a:cubicBezTo>
                    <a:pt x="443" y="19"/>
                    <a:pt x="441" y="19"/>
                    <a:pt x="440" y="19"/>
                  </a:cubicBezTo>
                  <a:cubicBezTo>
                    <a:pt x="439" y="20"/>
                    <a:pt x="421" y="19"/>
                    <a:pt x="421" y="19"/>
                  </a:cubicBezTo>
                  <a:cubicBezTo>
                    <a:pt x="421" y="19"/>
                    <a:pt x="414" y="18"/>
                    <a:pt x="411" y="18"/>
                  </a:cubicBezTo>
                  <a:cubicBezTo>
                    <a:pt x="407" y="18"/>
                    <a:pt x="411" y="21"/>
                    <a:pt x="412" y="21"/>
                  </a:cubicBezTo>
                  <a:cubicBezTo>
                    <a:pt x="413" y="21"/>
                    <a:pt x="414" y="22"/>
                    <a:pt x="417" y="23"/>
                  </a:cubicBezTo>
                  <a:cubicBezTo>
                    <a:pt x="419" y="24"/>
                    <a:pt x="429" y="25"/>
                    <a:pt x="435" y="26"/>
                  </a:cubicBezTo>
                  <a:cubicBezTo>
                    <a:pt x="442" y="27"/>
                    <a:pt x="430" y="27"/>
                    <a:pt x="427" y="27"/>
                  </a:cubicBezTo>
                  <a:cubicBezTo>
                    <a:pt x="424" y="26"/>
                    <a:pt x="421" y="26"/>
                    <a:pt x="419" y="26"/>
                  </a:cubicBezTo>
                  <a:cubicBezTo>
                    <a:pt x="418" y="26"/>
                    <a:pt x="415" y="27"/>
                    <a:pt x="415" y="26"/>
                  </a:cubicBezTo>
                  <a:cubicBezTo>
                    <a:pt x="416" y="24"/>
                    <a:pt x="412" y="26"/>
                    <a:pt x="400" y="25"/>
                  </a:cubicBezTo>
                  <a:cubicBezTo>
                    <a:pt x="387" y="25"/>
                    <a:pt x="395" y="26"/>
                    <a:pt x="396" y="26"/>
                  </a:cubicBezTo>
                  <a:cubicBezTo>
                    <a:pt x="396" y="26"/>
                    <a:pt x="425" y="28"/>
                    <a:pt x="429" y="29"/>
                  </a:cubicBezTo>
                  <a:cubicBezTo>
                    <a:pt x="432" y="29"/>
                    <a:pt x="477" y="33"/>
                    <a:pt x="480" y="33"/>
                  </a:cubicBezTo>
                  <a:cubicBezTo>
                    <a:pt x="483" y="34"/>
                    <a:pt x="488" y="34"/>
                    <a:pt x="491" y="35"/>
                  </a:cubicBezTo>
                  <a:cubicBezTo>
                    <a:pt x="493" y="35"/>
                    <a:pt x="493" y="38"/>
                    <a:pt x="491" y="39"/>
                  </a:cubicBezTo>
                  <a:cubicBezTo>
                    <a:pt x="490" y="40"/>
                    <a:pt x="491" y="41"/>
                    <a:pt x="493" y="42"/>
                  </a:cubicBezTo>
                  <a:cubicBezTo>
                    <a:pt x="494" y="43"/>
                    <a:pt x="494" y="41"/>
                    <a:pt x="493" y="44"/>
                  </a:cubicBezTo>
                  <a:cubicBezTo>
                    <a:pt x="493" y="47"/>
                    <a:pt x="492" y="46"/>
                    <a:pt x="491" y="46"/>
                  </a:cubicBezTo>
                  <a:cubicBezTo>
                    <a:pt x="490" y="46"/>
                    <a:pt x="489" y="44"/>
                    <a:pt x="490" y="44"/>
                  </a:cubicBezTo>
                  <a:cubicBezTo>
                    <a:pt x="490" y="43"/>
                    <a:pt x="490" y="42"/>
                    <a:pt x="489" y="41"/>
                  </a:cubicBezTo>
                  <a:cubicBezTo>
                    <a:pt x="488" y="40"/>
                    <a:pt x="486" y="40"/>
                    <a:pt x="485" y="40"/>
                  </a:cubicBezTo>
                  <a:cubicBezTo>
                    <a:pt x="484" y="40"/>
                    <a:pt x="483" y="40"/>
                    <a:pt x="480" y="38"/>
                  </a:cubicBezTo>
                  <a:cubicBezTo>
                    <a:pt x="476" y="36"/>
                    <a:pt x="468" y="34"/>
                    <a:pt x="466" y="33"/>
                  </a:cubicBezTo>
                  <a:cubicBezTo>
                    <a:pt x="463" y="33"/>
                    <a:pt x="466" y="37"/>
                    <a:pt x="467" y="40"/>
                  </a:cubicBezTo>
                  <a:cubicBezTo>
                    <a:pt x="468" y="43"/>
                    <a:pt x="466" y="44"/>
                    <a:pt x="465" y="43"/>
                  </a:cubicBezTo>
                  <a:cubicBezTo>
                    <a:pt x="463" y="42"/>
                    <a:pt x="463" y="40"/>
                    <a:pt x="464" y="38"/>
                  </a:cubicBezTo>
                  <a:cubicBezTo>
                    <a:pt x="464" y="37"/>
                    <a:pt x="464" y="36"/>
                    <a:pt x="461" y="34"/>
                  </a:cubicBezTo>
                  <a:cubicBezTo>
                    <a:pt x="458" y="31"/>
                    <a:pt x="433" y="32"/>
                    <a:pt x="431" y="32"/>
                  </a:cubicBezTo>
                  <a:cubicBezTo>
                    <a:pt x="429" y="32"/>
                    <a:pt x="415" y="32"/>
                    <a:pt x="412" y="32"/>
                  </a:cubicBezTo>
                  <a:cubicBezTo>
                    <a:pt x="409" y="32"/>
                    <a:pt x="412" y="33"/>
                    <a:pt x="413" y="34"/>
                  </a:cubicBezTo>
                  <a:cubicBezTo>
                    <a:pt x="414" y="34"/>
                    <a:pt x="424" y="40"/>
                    <a:pt x="428" y="44"/>
                  </a:cubicBezTo>
                  <a:cubicBezTo>
                    <a:pt x="433" y="48"/>
                    <a:pt x="438" y="50"/>
                    <a:pt x="443" y="50"/>
                  </a:cubicBezTo>
                  <a:cubicBezTo>
                    <a:pt x="449" y="51"/>
                    <a:pt x="449" y="51"/>
                    <a:pt x="446" y="51"/>
                  </a:cubicBezTo>
                  <a:cubicBezTo>
                    <a:pt x="444" y="52"/>
                    <a:pt x="434" y="50"/>
                    <a:pt x="432" y="49"/>
                  </a:cubicBezTo>
                  <a:cubicBezTo>
                    <a:pt x="431" y="49"/>
                    <a:pt x="428" y="49"/>
                    <a:pt x="425" y="50"/>
                  </a:cubicBezTo>
                  <a:cubicBezTo>
                    <a:pt x="421" y="50"/>
                    <a:pt x="421" y="50"/>
                    <a:pt x="423" y="53"/>
                  </a:cubicBezTo>
                  <a:cubicBezTo>
                    <a:pt x="425" y="56"/>
                    <a:pt x="425" y="56"/>
                    <a:pt x="424" y="57"/>
                  </a:cubicBezTo>
                  <a:cubicBezTo>
                    <a:pt x="422" y="58"/>
                    <a:pt x="425" y="63"/>
                    <a:pt x="426" y="65"/>
                  </a:cubicBezTo>
                  <a:cubicBezTo>
                    <a:pt x="428" y="67"/>
                    <a:pt x="426" y="67"/>
                    <a:pt x="425" y="68"/>
                  </a:cubicBezTo>
                  <a:cubicBezTo>
                    <a:pt x="424" y="68"/>
                    <a:pt x="422" y="69"/>
                    <a:pt x="421" y="69"/>
                  </a:cubicBezTo>
                  <a:cubicBezTo>
                    <a:pt x="420" y="68"/>
                    <a:pt x="416" y="68"/>
                    <a:pt x="415" y="68"/>
                  </a:cubicBezTo>
                  <a:cubicBezTo>
                    <a:pt x="414" y="67"/>
                    <a:pt x="411" y="66"/>
                    <a:pt x="409" y="64"/>
                  </a:cubicBezTo>
                  <a:cubicBezTo>
                    <a:pt x="406" y="63"/>
                    <a:pt x="404" y="62"/>
                    <a:pt x="403" y="62"/>
                  </a:cubicBezTo>
                  <a:cubicBezTo>
                    <a:pt x="402" y="62"/>
                    <a:pt x="402" y="62"/>
                    <a:pt x="402" y="61"/>
                  </a:cubicBezTo>
                  <a:cubicBezTo>
                    <a:pt x="402" y="60"/>
                    <a:pt x="402" y="60"/>
                    <a:pt x="401" y="59"/>
                  </a:cubicBezTo>
                  <a:cubicBezTo>
                    <a:pt x="400" y="59"/>
                    <a:pt x="396" y="57"/>
                    <a:pt x="394" y="56"/>
                  </a:cubicBezTo>
                  <a:cubicBezTo>
                    <a:pt x="392" y="56"/>
                    <a:pt x="390" y="56"/>
                    <a:pt x="388" y="55"/>
                  </a:cubicBezTo>
                  <a:cubicBezTo>
                    <a:pt x="386" y="55"/>
                    <a:pt x="384" y="54"/>
                    <a:pt x="380" y="54"/>
                  </a:cubicBezTo>
                  <a:cubicBezTo>
                    <a:pt x="376" y="55"/>
                    <a:pt x="379" y="53"/>
                    <a:pt x="378" y="52"/>
                  </a:cubicBezTo>
                  <a:cubicBezTo>
                    <a:pt x="377" y="51"/>
                    <a:pt x="374" y="50"/>
                    <a:pt x="370" y="50"/>
                  </a:cubicBezTo>
                  <a:cubicBezTo>
                    <a:pt x="366" y="49"/>
                    <a:pt x="362" y="48"/>
                    <a:pt x="359" y="45"/>
                  </a:cubicBezTo>
                  <a:cubicBezTo>
                    <a:pt x="356" y="42"/>
                    <a:pt x="340" y="41"/>
                    <a:pt x="338" y="42"/>
                  </a:cubicBezTo>
                  <a:cubicBezTo>
                    <a:pt x="337" y="42"/>
                    <a:pt x="331" y="42"/>
                    <a:pt x="328" y="42"/>
                  </a:cubicBezTo>
                  <a:cubicBezTo>
                    <a:pt x="325" y="42"/>
                    <a:pt x="326" y="43"/>
                    <a:pt x="327" y="45"/>
                  </a:cubicBezTo>
                  <a:cubicBezTo>
                    <a:pt x="329" y="47"/>
                    <a:pt x="330" y="47"/>
                    <a:pt x="331" y="50"/>
                  </a:cubicBezTo>
                  <a:cubicBezTo>
                    <a:pt x="331" y="54"/>
                    <a:pt x="334" y="55"/>
                    <a:pt x="336" y="56"/>
                  </a:cubicBezTo>
                  <a:cubicBezTo>
                    <a:pt x="337" y="56"/>
                    <a:pt x="342" y="60"/>
                    <a:pt x="346" y="61"/>
                  </a:cubicBezTo>
                  <a:cubicBezTo>
                    <a:pt x="350" y="62"/>
                    <a:pt x="351" y="63"/>
                    <a:pt x="349" y="64"/>
                  </a:cubicBezTo>
                  <a:cubicBezTo>
                    <a:pt x="347" y="65"/>
                    <a:pt x="343" y="65"/>
                    <a:pt x="342" y="64"/>
                  </a:cubicBezTo>
                  <a:cubicBezTo>
                    <a:pt x="341" y="64"/>
                    <a:pt x="339" y="64"/>
                    <a:pt x="337" y="64"/>
                  </a:cubicBezTo>
                  <a:cubicBezTo>
                    <a:pt x="336" y="64"/>
                    <a:pt x="333" y="63"/>
                    <a:pt x="332" y="63"/>
                  </a:cubicBezTo>
                  <a:cubicBezTo>
                    <a:pt x="330" y="62"/>
                    <a:pt x="328" y="62"/>
                    <a:pt x="327" y="63"/>
                  </a:cubicBezTo>
                  <a:cubicBezTo>
                    <a:pt x="326" y="64"/>
                    <a:pt x="330" y="65"/>
                    <a:pt x="331" y="65"/>
                  </a:cubicBezTo>
                  <a:cubicBezTo>
                    <a:pt x="331" y="65"/>
                    <a:pt x="333" y="66"/>
                    <a:pt x="333" y="66"/>
                  </a:cubicBezTo>
                  <a:cubicBezTo>
                    <a:pt x="334" y="67"/>
                    <a:pt x="334" y="68"/>
                    <a:pt x="336" y="68"/>
                  </a:cubicBezTo>
                  <a:cubicBezTo>
                    <a:pt x="338" y="69"/>
                    <a:pt x="341" y="69"/>
                    <a:pt x="343" y="70"/>
                  </a:cubicBezTo>
                  <a:cubicBezTo>
                    <a:pt x="344" y="71"/>
                    <a:pt x="344" y="72"/>
                    <a:pt x="346" y="73"/>
                  </a:cubicBezTo>
                  <a:cubicBezTo>
                    <a:pt x="348" y="73"/>
                    <a:pt x="347" y="73"/>
                    <a:pt x="346" y="74"/>
                  </a:cubicBezTo>
                  <a:cubicBezTo>
                    <a:pt x="344" y="74"/>
                    <a:pt x="341" y="74"/>
                    <a:pt x="340" y="72"/>
                  </a:cubicBezTo>
                  <a:cubicBezTo>
                    <a:pt x="339" y="70"/>
                    <a:pt x="338" y="70"/>
                    <a:pt x="336" y="70"/>
                  </a:cubicBezTo>
                  <a:cubicBezTo>
                    <a:pt x="335" y="69"/>
                    <a:pt x="332" y="68"/>
                    <a:pt x="331" y="68"/>
                  </a:cubicBezTo>
                  <a:cubicBezTo>
                    <a:pt x="330" y="68"/>
                    <a:pt x="328" y="66"/>
                    <a:pt x="327" y="66"/>
                  </a:cubicBezTo>
                  <a:cubicBezTo>
                    <a:pt x="326" y="66"/>
                    <a:pt x="324" y="65"/>
                    <a:pt x="323" y="64"/>
                  </a:cubicBezTo>
                  <a:cubicBezTo>
                    <a:pt x="322" y="64"/>
                    <a:pt x="319" y="63"/>
                    <a:pt x="319" y="63"/>
                  </a:cubicBezTo>
                  <a:cubicBezTo>
                    <a:pt x="318" y="63"/>
                    <a:pt x="315" y="63"/>
                    <a:pt x="313" y="63"/>
                  </a:cubicBezTo>
                  <a:cubicBezTo>
                    <a:pt x="311" y="62"/>
                    <a:pt x="307" y="60"/>
                    <a:pt x="307" y="60"/>
                  </a:cubicBezTo>
                  <a:cubicBezTo>
                    <a:pt x="304" y="60"/>
                    <a:pt x="299" y="60"/>
                    <a:pt x="298" y="60"/>
                  </a:cubicBezTo>
                  <a:cubicBezTo>
                    <a:pt x="297" y="60"/>
                    <a:pt x="298" y="61"/>
                    <a:pt x="297" y="62"/>
                  </a:cubicBezTo>
                  <a:cubicBezTo>
                    <a:pt x="297" y="64"/>
                    <a:pt x="291" y="70"/>
                    <a:pt x="290" y="72"/>
                  </a:cubicBezTo>
                  <a:cubicBezTo>
                    <a:pt x="289" y="73"/>
                    <a:pt x="290" y="74"/>
                    <a:pt x="290" y="75"/>
                  </a:cubicBezTo>
                  <a:cubicBezTo>
                    <a:pt x="290" y="76"/>
                    <a:pt x="289" y="76"/>
                    <a:pt x="289" y="77"/>
                  </a:cubicBezTo>
                  <a:cubicBezTo>
                    <a:pt x="290" y="78"/>
                    <a:pt x="289" y="78"/>
                    <a:pt x="287" y="77"/>
                  </a:cubicBezTo>
                  <a:cubicBezTo>
                    <a:pt x="285" y="76"/>
                    <a:pt x="286" y="73"/>
                    <a:pt x="286" y="71"/>
                  </a:cubicBezTo>
                  <a:cubicBezTo>
                    <a:pt x="286" y="70"/>
                    <a:pt x="287" y="69"/>
                    <a:pt x="289" y="66"/>
                  </a:cubicBezTo>
                  <a:cubicBezTo>
                    <a:pt x="291" y="63"/>
                    <a:pt x="290" y="62"/>
                    <a:pt x="290" y="61"/>
                  </a:cubicBezTo>
                  <a:cubicBezTo>
                    <a:pt x="289" y="60"/>
                    <a:pt x="289" y="59"/>
                    <a:pt x="289" y="58"/>
                  </a:cubicBezTo>
                  <a:cubicBezTo>
                    <a:pt x="289" y="57"/>
                    <a:pt x="288" y="56"/>
                    <a:pt x="288" y="56"/>
                  </a:cubicBezTo>
                  <a:cubicBezTo>
                    <a:pt x="288" y="56"/>
                    <a:pt x="279" y="49"/>
                    <a:pt x="277" y="48"/>
                  </a:cubicBezTo>
                  <a:cubicBezTo>
                    <a:pt x="275" y="47"/>
                    <a:pt x="271" y="48"/>
                    <a:pt x="270" y="48"/>
                  </a:cubicBezTo>
                  <a:cubicBezTo>
                    <a:pt x="269" y="49"/>
                    <a:pt x="265" y="49"/>
                    <a:pt x="262" y="49"/>
                  </a:cubicBezTo>
                  <a:cubicBezTo>
                    <a:pt x="260" y="50"/>
                    <a:pt x="261" y="50"/>
                    <a:pt x="263" y="50"/>
                  </a:cubicBezTo>
                  <a:cubicBezTo>
                    <a:pt x="265" y="50"/>
                    <a:pt x="262" y="51"/>
                    <a:pt x="261" y="51"/>
                  </a:cubicBezTo>
                  <a:cubicBezTo>
                    <a:pt x="260" y="51"/>
                    <a:pt x="254" y="51"/>
                    <a:pt x="253" y="51"/>
                  </a:cubicBezTo>
                  <a:cubicBezTo>
                    <a:pt x="252" y="51"/>
                    <a:pt x="249" y="51"/>
                    <a:pt x="247" y="52"/>
                  </a:cubicBezTo>
                  <a:cubicBezTo>
                    <a:pt x="245" y="52"/>
                    <a:pt x="242" y="52"/>
                    <a:pt x="241" y="53"/>
                  </a:cubicBezTo>
                  <a:cubicBezTo>
                    <a:pt x="239" y="53"/>
                    <a:pt x="235" y="54"/>
                    <a:pt x="230" y="54"/>
                  </a:cubicBezTo>
                  <a:cubicBezTo>
                    <a:pt x="225" y="55"/>
                    <a:pt x="205" y="60"/>
                    <a:pt x="203" y="60"/>
                  </a:cubicBezTo>
                  <a:cubicBezTo>
                    <a:pt x="201" y="60"/>
                    <a:pt x="203" y="61"/>
                    <a:pt x="203" y="61"/>
                  </a:cubicBezTo>
                  <a:cubicBezTo>
                    <a:pt x="239" y="80"/>
                    <a:pt x="239" y="80"/>
                    <a:pt x="239" y="80"/>
                  </a:cubicBezTo>
                  <a:cubicBezTo>
                    <a:pt x="239" y="80"/>
                    <a:pt x="245" y="83"/>
                    <a:pt x="246" y="84"/>
                  </a:cubicBezTo>
                  <a:cubicBezTo>
                    <a:pt x="247" y="85"/>
                    <a:pt x="245" y="83"/>
                    <a:pt x="244" y="83"/>
                  </a:cubicBezTo>
                  <a:cubicBezTo>
                    <a:pt x="243" y="82"/>
                    <a:pt x="242" y="82"/>
                    <a:pt x="241" y="82"/>
                  </a:cubicBezTo>
                  <a:cubicBezTo>
                    <a:pt x="239" y="82"/>
                    <a:pt x="237" y="81"/>
                    <a:pt x="236" y="81"/>
                  </a:cubicBezTo>
                  <a:cubicBezTo>
                    <a:pt x="235" y="81"/>
                    <a:pt x="236" y="80"/>
                    <a:pt x="235" y="79"/>
                  </a:cubicBezTo>
                  <a:cubicBezTo>
                    <a:pt x="233" y="77"/>
                    <a:pt x="232" y="78"/>
                    <a:pt x="231" y="76"/>
                  </a:cubicBezTo>
                  <a:cubicBezTo>
                    <a:pt x="229" y="75"/>
                    <a:pt x="227" y="75"/>
                    <a:pt x="226" y="75"/>
                  </a:cubicBezTo>
                  <a:cubicBezTo>
                    <a:pt x="225" y="75"/>
                    <a:pt x="224" y="75"/>
                    <a:pt x="218" y="73"/>
                  </a:cubicBezTo>
                  <a:cubicBezTo>
                    <a:pt x="213" y="72"/>
                    <a:pt x="212" y="71"/>
                    <a:pt x="213" y="69"/>
                  </a:cubicBezTo>
                  <a:cubicBezTo>
                    <a:pt x="214" y="68"/>
                    <a:pt x="213" y="69"/>
                    <a:pt x="212" y="67"/>
                  </a:cubicBezTo>
                  <a:cubicBezTo>
                    <a:pt x="211" y="65"/>
                    <a:pt x="210" y="65"/>
                    <a:pt x="210" y="65"/>
                  </a:cubicBezTo>
                  <a:cubicBezTo>
                    <a:pt x="207" y="64"/>
                    <a:pt x="199" y="64"/>
                    <a:pt x="198" y="65"/>
                  </a:cubicBezTo>
                  <a:cubicBezTo>
                    <a:pt x="196" y="65"/>
                    <a:pt x="185" y="67"/>
                    <a:pt x="184" y="67"/>
                  </a:cubicBezTo>
                  <a:cubicBezTo>
                    <a:pt x="182" y="67"/>
                    <a:pt x="176" y="68"/>
                    <a:pt x="174" y="69"/>
                  </a:cubicBezTo>
                  <a:cubicBezTo>
                    <a:pt x="171" y="69"/>
                    <a:pt x="175" y="73"/>
                    <a:pt x="177" y="74"/>
                  </a:cubicBezTo>
                  <a:cubicBezTo>
                    <a:pt x="179" y="75"/>
                    <a:pt x="178" y="77"/>
                    <a:pt x="178" y="77"/>
                  </a:cubicBezTo>
                  <a:cubicBezTo>
                    <a:pt x="178" y="78"/>
                    <a:pt x="175" y="82"/>
                    <a:pt x="175" y="82"/>
                  </a:cubicBezTo>
                  <a:cubicBezTo>
                    <a:pt x="174" y="83"/>
                    <a:pt x="174" y="84"/>
                    <a:pt x="175" y="84"/>
                  </a:cubicBezTo>
                  <a:cubicBezTo>
                    <a:pt x="177" y="85"/>
                    <a:pt x="177" y="86"/>
                    <a:pt x="178" y="88"/>
                  </a:cubicBezTo>
                  <a:cubicBezTo>
                    <a:pt x="178" y="90"/>
                    <a:pt x="177" y="91"/>
                    <a:pt x="176" y="91"/>
                  </a:cubicBezTo>
                  <a:cubicBezTo>
                    <a:pt x="175" y="91"/>
                    <a:pt x="173" y="93"/>
                    <a:pt x="171" y="93"/>
                  </a:cubicBezTo>
                  <a:cubicBezTo>
                    <a:pt x="170" y="94"/>
                    <a:pt x="163" y="90"/>
                    <a:pt x="162" y="89"/>
                  </a:cubicBezTo>
                  <a:cubicBezTo>
                    <a:pt x="161" y="89"/>
                    <a:pt x="157" y="89"/>
                    <a:pt x="156" y="88"/>
                  </a:cubicBezTo>
                  <a:cubicBezTo>
                    <a:pt x="156" y="88"/>
                    <a:pt x="147" y="89"/>
                    <a:pt x="145" y="90"/>
                  </a:cubicBezTo>
                  <a:cubicBezTo>
                    <a:pt x="142" y="91"/>
                    <a:pt x="145" y="95"/>
                    <a:pt x="146" y="96"/>
                  </a:cubicBezTo>
                  <a:cubicBezTo>
                    <a:pt x="147" y="98"/>
                    <a:pt x="149" y="99"/>
                    <a:pt x="151" y="102"/>
                  </a:cubicBezTo>
                  <a:cubicBezTo>
                    <a:pt x="153" y="105"/>
                    <a:pt x="152" y="103"/>
                    <a:pt x="151" y="103"/>
                  </a:cubicBezTo>
                  <a:cubicBezTo>
                    <a:pt x="151" y="103"/>
                    <a:pt x="150" y="102"/>
                    <a:pt x="147" y="99"/>
                  </a:cubicBezTo>
                  <a:cubicBezTo>
                    <a:pt x="144" y="97"/>
                    <a:pt x="143" y="94"/>
                    <a:pt x="143" y="93"/>
                  </a:cubicBezTo>
                  <a:cubicBezTo>
                    <a:pt x="143" y="93"/>
                    <a:pt x="142" y="94"/>
                    <a:pt x="142" y="94"/>
                  </a:cubicBezTo>
                  <a:cubicBezTo>
                    <a:pt x="142" y="94"/>
                    <a:pt x="91" y="115"/>
                    <a:pt x="90" y="115"/>
                  </a:cubicBezTo>
                  <a:cubicBezTo>
                    <a:pt x="90" y="115"/>
                    <a:pt x="87" y="117"/>
                    <a:pt x="85" y="117"/>
                  </a:cubicBezTo>
                  <a:cubicBezTo>
                    <a:pt x="84" y="117"/>
                    <a:pt x="83" y="119"/>
                    <a:pt x="83" y="119"/>
                  </a:cubicBezTo>
                  <a:cubicBezTo>
                    <a:pt x="83" y="120"/>
                    <a:pt x="82" y="120"/>
                    <a:pt x="82" y="121"/>
                  </a:cubicBezTo>
                  <a:cubicBezTo>
                    <a:pt x="82" y="122"/>
                    <a:pt x="83" y="122"/>
                    <a:pt x="83" y="123"/>
                  </a:cubicBezTo>
                  <a:cubicBezTo>
                    <a:pt x="82" y="124"/>
                    <a:pt x="87" y="125"/>
                    <a:pt x="88" y="125"/>
                  </a:cubicBezTo>
                  <a:cubicBezTo>
                    <a:pt x="88" y="126"/>
                    <a:pt x="89" y="127"/>
                    <a:pt x="89" y="128"/>
                  </a:cubicBezTo>
                  <a:cubicBezTo>
                    <a:pt x="88" y="128"/>
                    <a:pt x="90" y="128"/>
                    <a:pt x="91" y="128"/>
                  </a:cubicBezTo>
                  <a:cubicBezTo>
                    <a:pt x="92" y="128"/>
                    <a:pt x="95" y="128"/>
                    <a:pt x="97" y="127"/>
                  </a:cubicBezTo>
                  <a:cubicBezTo>
                    <a:pt x="99" y="126"/>
                    <a:pt x="102" y="127"/>
                    <a:pt x="103" y="129"/>
                  </a:cubicBezTo>
                  <a:cubicBezTo>
                    <a:pt x="104" y="130"/>
                    <a:pt x="110" y="130"/>
                    <a:pt x="113" y="128"/>
                  </a:cubicBezTo>
                  <a:cubicBezTo>
                    <a:pt x="116" y="126"/>
                    <a:pt x="116" y="127"/>
                    <a:pt x="120" y="128"/>
                  </a:cubicBezTo>
                  <a:cubicBezTo>
                    <a:pt x="124" y="128"/>
                    <a:pt x="129" y="124"/>
                    <a:pt x="130" y="122"/>
                  </a:cubicBezTo>
                  <a:cubicBezTo>
                    <a:pt x="132" y="121"/>
                    <a:pt x="132" y="122"/>
                    <a:pt x="132" y="123"/>
                  </a:cubicBezTo>
                  <a:cubicBezTo>
                    <a:pt x="131" y="125"/>
                    <a:pt x="132" y="125"/>
                    <a:pt x="134" y="125"/>
                  </a:cubicBezTo>
                  <a:cubicBezTo>
                    <a:pt x="136" y="125"/>
                    <a:pt x="137" y="125"/>
                    <a:pt x="136" y="125"/>
                  </a:cubicBezTo>
                  <a:cubicBezTo>
                    <a:pt x="134" y="126"/>
                    <a:pt x="133" y="126"/>
                    <a:pt x="132" y="125"/>
                  </a:cubicBezTo>
                  <a:cubicBezTo>
                    <a:pt x="131" y="125"/>
                    <a:pt x="129" y="127"/>
                    <a:pt x="129" y="128"/>
                  </a:cubicBezTo>
                  <a:cubicBezTo>
                    <a:pt x="129" y="128"/>
                    <a:pt x="122" y="129"/>
                    <a:pt x="120" y="130"/>
                  </a:cubicBezTo>
                  <a:cubicBezTo>
                    <a:pt x="118" y="130"/>
                    <a:pt x="120" y="130"/>
                    <a:pt x="120" y="131"/>
                  </a:cubicBezTo>
                  <a:cubicBezTo>
                    <a:pt x="120" y="132"/>
                    <a:pt x="120" y="132"/>
                    <a:pt x="119" y="134"/>
                  </a:cubicBezTo>
                  <a:cubicBezTo>
                    <a:pt x="118" y="135"/>
                    <a:pt x="119" y="136"/>
                    <a:pt x="119" y="137"/>
                  </a:cubicBezTo>
                  <a:cubicBezTo>
                    <a:pt x="119" y="138"/>
                    <a:pt x="119" y="138"/>
                    <a:pt x="120" y="139"/>
                  </a:cubicBezTo>
                  <a:cubicBezTo>
                    <a:pt x="121" y="140"/>
                    <a:pt x="120" y="140"/>
                    <a:pt x="120" y="140"/>
                  </a:cubicBezTo>
                  <a:cubicBezTo>
                    <a:pt x="120" y="140"/>
                    <a:pt x="111" y="155"/>
                    <a:pt x="108" y="158"/>
                  </a:cubicBezTo>
                  <a:cubicBezTo>
                    <a:pt x="105" y="161"/>
                    <a:pt x="102" y="160"/>
                    <a:pt x="102" y="160"/>
                  </a:cubicBezTo>
                  <a:cubicBezTo>
                    <a:pt x="102" y="160"/>
                    <a:pt x="101" y="160"/>
                    <a:pt x="100" y="160"/>
                  </a:cubicBezTo>
                  <a:cubicBezTo>
                    <a:pt x="100" y="159"/>
                    <a:pt x="99" y="159"/>
                    <a:pt x="98" y="159"/>
                  </a:cubicBezTo>
                  <a:cubicBezTo>
                    <a:pt x="97" y="159"/>
                    <a:pt x="96" y="158"/>
                    <a:pt x="95" y="159"/>
                  </a:cubicBezTo>
                  <a:cubicBezTo>
                    <a:pt x="94" y="159"/>
                    <a:pt x="93" y="159"/>
                    <a:pt x="93" y="159"/>
                  </a:cubicBezTo>
                  <a:cubicBezTo>
                    <a:pt x="92" y="160"/>
                    <a:pt x="92" y="160"/>
                    <a:pt x="91" y="160"/>
                  </a:cubicBezTo>
                  <a:cubicBezTo>
                    <a:pt x="91" y="159"/>
                    <a:pt x="91" y="159"/>
                    <a:pt x="91" y="159"/>
                  </a:cubicBezTo>
                  <a:cubicBezTo>
                    <a:pt x="91" y="159"/>
                    <a:pt x="90" y="160"/>
                    <a:pt x="89" y="159"/>
                  </a:cubicBezTo>
                  <a:cubicBezTo>
                    <a:pt x="89" y="159"/>
                    <a:pt x="89" y="159"/>
                    <a:pt x="88" y="159"/>
                  </a:cubicBezTo>
                  <a:cubicBezTo>
                    <a:pt x="87" y="160"/>
                    <a:pt x="87" y="160"/>
                    <a:pt x="85" y="159"/>
                  </a:cubicBezTo>
                  <a:cubicBezTo>
                    <a:pt x="84" y="159"/>
                    <a:pt x="81" y="159"/>
                    <a:pt x="81" y="159"/>
                  </a:cubicBezTo>
                  <a:cubicBezTo>
                    <a:pt x="81" y="159"/>
                    <a:pt x="60" y="164"/>
                    <a:pt x="58" y="165"/>
                  </a:cubicBezTo>
                  <a:cubicBezTo>
                    <a:pt x="57" y="165"/>
                    <a:pt x="58" y="166"/>
                    <a:pt x="59" y="166"/>
                  </a:cubicBezTo>
                  <a:cubicBezTo>
                    <a:pt x="60" y="166"/>
                    <a:pt x="60" y="166"/>
                    <a:pt x="62" y="168"/>
                  </a:cubicBezTo>
                  <a:cubicBezTo>
                    <a:pt x="64" y="169"/>
                    <a:pt x="62" y="169"/>
                    <a:pt x="62" y="169"/>
                  </a:cubicBezTo>
                  <a:cubicBezTo>
                    <a:pt x="62" y="169"/>
                    <a:pt x="38" y="176"/>
                    <a:pt x="37" y="176"/>
                  </a:cubicBezTo>
                  <a:cubicBezTo>
                    <a:pt x="36" y="176"/>
                    <a:pt x="34" y="176"/>
                    <a:pt x="33" y="176"/>
                  </a:cubicBezTo>
                  <a:cubicBezTo>
                    <a:pt x="32" y="176"/>
                    <a:pt x="30" y="176"/>
                    <a:pt x="30" y="176"/>
                  </a:cubicBezTo>
                  <a:cubicBezTo>
                    <a:pt x="29" y="176"/>
                    <a:pt x="9" y="179"/>
                    <a:pt x="8" y="179"/>
                  </a:cubicBezTo>
                  <a:cubicBezTo>
                    <a:pt x="7" y="179"/>
                    <a:pt x="7" y="179"/>
                    <a:pt x="7" y="180"/>
                  </a:cubicBezTo>
                  <a:cubicBezTo>
                    <a:pt x="7" y="180"/>
                    <a:pt x="7" y="181"/>
                    <a:pt x="6" y="181"/>
                  </a:cubicBezTo>
                  <a:cubicBezTo>
                    <a:pt x="6" y="182"/>
                    <a:pt x="6" y="182"/>
                    <a:pt x="7" y="182"/>
                  </a:cubicBezTo>
                  <a:cubicBezTo>
                    <a:pt x="7" y="183"/>
                    <a:pt x="7" y="183"/>
                    <a:pt x="6" y="183"/>
                  </a:cubicBezTo>
                  <a:cubicBezTo>
                    <a:pt x="5" y="184"/>
                    <a:pt x="4" y="185"/>
                    <a:pt x="3" y="186"/>
                  </a:cubicBezTo>
                  <a:cubicBezTo>
                    <a:pt x="3" y="188"/>
                    <a:pt x="2" y="188"/>
                    <a:pt x="1" y="190"/>
                  </a:cubicBezTo>
                  <a:cubicBezTo>
                    <a:pt x="0" y="191"/>
                    <a:pt x="1" y="191"/>
                    <a:pt x="1" y="191"/>
                  </a:cubicBezTo>
                  <a:cubicBezTo>
                    <a:pt x="1" y="191"/>
                    <a:pt x="20" y="197"/>
                    <a:pt x="23" y="198"/>
                  </a:cubicBezTo>
                  <a:cubicBezTo>
                    <a:pt x="26" y="199"/>
                    <a:pt x="27" y="201"/>
                    <a:pt x="27" y="203"/>
                  </a:cubicBezTo>
                  <a:cubicBezTo>
                    <a:pt x="26" y="205"/>
                    <a:pt x="35" y="203"/>
                    <a:pt x="39" y="202"/>
                  </a:cubicBezTo>
                  <a:cubicBezTo>
                    <a:pt x="42" y="201"/>
                    <a:pt x="43" y="202"/>
                    <a:pt x="42" y="203"/>
                  </a:cubicBezTo>
                  <a:cubicBezTo>
                    <a:pt x="41" y="203"/>
                    <a:pt x="38" y="204"/>
                    <a:pt x="37" y="205"/>
                  </a:cubicBezTo>
                  <a:cubicBezTo>
                    <a:pt x="35" y="206"/>
                    <a:pt x="37" y="207"/>
                    <a:pt x="40" y="207"/>
                  </a:cubicBezTo>
                  <a:cubicBezTo>
                    <a:pt x="42" y="207"/>
                    <a:pt x="48" y="205"/>
                    <a:pt x="51" y="205"/>
                  </a:cubicBezTo>
                  <a:cubicBezTo>
                    <a:pt x="54" y="204"/>
                    <a:pt x="52" y="206"/>
                    <a:pt x="51" y="207"/>
                  </a:cubicBezTo>
                  <a:cubicBezTo>
                    <a:pt x="50" y="207"/>
                    <a:pt x="53" y="210"/>
                    <a:pt x="55" y="211"/>
                  </a:cubicBezTo>
                  <a:cubicBezTo>
                    <a:pt x="57" y="213"/>
                    <a:pt x="60" y="213"/>
                    <a:pt x="62" y="213"/>
                  </a:cubicBezTo>
                  <a:cubicBezTo>
                    <a:pt x="64" y="212"/>
                    <a:pt x="66" y="213"/>
                    <a:pt x="66" y="209"/>
                  </a:cubicBezTo>
                  <a:cubicBezTo>
                    <a:pt x="66" y="205"/>
                    <a:pt x="69" y="211"/>
                    <a:pt x="71" y="211"/>
                  </a:cubicBezTo>
                  <a:cubicBezTo>
                    <a:pt x="73" y="212"/>
                    <a:pt x="83" y="211"/>
                    <a:pt x="85" y="210"/>
                  </a:cubicBezTo>
                  <a:cubicBezTo>
                    <a:pt x="87" y="209"/>
                    <a:pt x="93" y="209"/>
                    <a:pt x="95" y="209"/>
                  </a:cubicBezTo>
                  <a:cubicBezTo>
                    <a:pt x="97" y="208"/>
                    <a:pt x="102" y="210"/>
                    <a:pt x="104" y="211"/>
                  </a:cubicBezTo>
                  <a:cubicBezTo>
                    <a:pt x="105" y="213"/>
                    <a:pt x="101" y="214"/>
                    <a:pt x="99" y="214"/>
                  </a:cubicBezTo>
                  <a:cubicBezTo>
                    <a:pt x="96" y="214"/>
                    <a:pt x="97" y="215"/>
                    <a:pt x="99" y="217"/>
                  </a:cubicBezTo>
                  <a:cubicBezTo>
                    <a:pt x="102" y="219"/>
                    <a:pt x="101" y="220"/>
                    <a:pt x="100" y="220"/>
                  </a:cubicBezTo>
                  <a:cubicBezTo>
                    <a:pt x="99" y="220"/>
                    <a:pt x="97" y="219"/>
                    <a:pt x="96" y="218"/>
                  </a:cubicBezTo>
                  <a:cubicBezTo>
                    <a:pt x="94" y="217"/>
                    <a:pt x="86" y="216"/>
                    <a:pt x="84" y="215"/>
                  </a:cubicBezTo>
                  <a:cubicBezTo>
                    <a:pt x="83" y="215"/>
                    <a:pt x="73" y="216"/>
                    <a:pt x="69" y="216"/>
                  </a:cubicBezTo>
                  <a:cubicBezTo>
                    <a:pt x="66" y="216"/>
                    <a:pt x="64" y="217"/>
                    <a:pt x="62" y="219"/>
                  </a:cubicBezTo>
                  <a:cubicBezTo>
                    <a:pt x="60" y="221"/>
                    <a:pt x="71" y="221"/>
                    <a:pt x="76" y="220"/>
                  </a:cubicBezTo>
                  <a:cubicBezTo>
                    <a:pt x="81" y="220"/>
                    <a:pt x="79" y="222"/>
                    <a:pt x="79" y="222"/>
                  </a:cubicBezTo>
                  <a:cubicBezTo>
                    <a:pt x="79" y="222"/>
                    <a:pt x="74" y="222"/>
                    <a:pt x="73" y="222"/>
                  </a:cubicBezTo>
                  <a:cubicBezTo>
                    <a:pt x="72" y="222"/>
                    <a:pt x="68" y="223"/>
                    <a:pt x="64" y="222"/>
                  </a:cubicBezTo>
                  <a:cubicBezTo>
                    <a:pt x="61" y="221"/>
                    <a:pt x="45" y="220"/>
                    <a:pt x="44" y="220"/>
                  </a:cubicBezTo>
                  <a:cubicBezTo>
                    <a:pt x="43" y="220"/>
                    <a:pt x="35" y="221"/>
                    <a:pt x="35" y="222"/>
                  </a:cubicBezTo>
                  <a:cubicBezTo>
                    <a:pt x="35" y="222"/>
                    <a:pt x="33" y="223"/>
                    <a:pt x="32" y="223"/>
                  </a:cubicBezTo>
                  <a:cubicBezTo>
                    <a:pt x="31" y="223"/>
                    <a:pt x="29" y="223"/>
                    <a:pt x="28" y="224"/>
                  </a:cubicBezTo>
                  <a:cubicBezTo>
                    <a:pt x="27" y="225"/>
                    <a:pt x="26" y="226"/>
                    <a:pt x="26" y="227"/>
                  </a:cubicBezTo>
                  <a:cubicBezTo>
                    <a:pt x="27" y="229"/>
                    <a:pt x="30" y="229"/>
                    <a:pt x="32" y="229"/>
                  </a:cubicBezTo>
                  <a:cubicBezTo>
                    <a:pt x="34" y="229"/>
                    <a:pt x="34" y="231"/>
                    <a:pt x="33" y="232"/>
                  </a:cubicBezTo>
                  <a:cubicBezTo>
                    <a:pt x="32" y="233"/>
                    <a:pt x="35" y="233"/>
                    <a:pt x="38" y="234"/>
                  </a:cubicBezTo>
                  <a:cubicBezTo>
                    <a:pt x="40" y="235"/>
                    <a:pt x="45" y="231"/>
                    <a:pt x="46" y="229"/>
                  </a:cubicBezTo>
                  <a:cubicBezTo>
                    <a:pt x="48" y="228"/>
                    <a:pt x="51" y="228"/>
                    <a:pt x="50" y="228"/>
                  </a:cubicBezTo>
                  <a:cubicBezTo>
                    <a:pt x="48" y="229"/>
                    <a:pt x="48" y="231"/>
                    <a:pt x="46" y="234"/>
                  </a:cubicBezTo>
                  <a:cubicBezTo>
                    <a:pt x="44" y="236"/>
                    <a:pt x="54" y="237"/>
                    <a:pt x="57" y="237"/>
                  </a:cubicBezTo>
                  <a:cubicBezTo>
                    <a:pt x="59" y="237"/>
                    <a:pt x="70" y="238"/>
                    <a:pt x="73" y="238"/>
                  </a:cubicBezTo>
                  <a:cubicBezTo>
                    <a:pt x="75" y="237"/>
                    <a:pt x="75" y="238"/>
                    <a:pt x="75" y="239"/>
                  </a:cubicBezTo>
                  <a:cubicBezTo>
                    <a:pt x="75" y="240"/>
                    <a:pt x="74" y="240"/>
                    <a:pt x="73" y="240"/>
                  </a:cubicBezTo>
                  <a:cubicBezTo>
                    <a:pt x="72" y="240"/>
                    <a:pt x="69" y="241"/>
                    <a:pt x="68" y="241"/>
                  </a:cubicBezTo>
                  <a:cubicBezTo>
                    <a:pt x="67" y="240"/>
                    <a:pt x="64" y="241"/>
                    <a:pt x="63" y="241"/>
                  </a:cubicBezTo>
                  <a:cubicBezTo>
                    <a:pt x="62" y="242"/>
                    <a:pt x="58" y="244"/>
                    <a:pt x="57" y="244"/>
                  </a:cubicBezTo>
                  <a:cubicBezTo>
                    <a:pt x="56" y="245"/>
                    <a:pt x="53" y="245"/>
                    <a:pt x="52" y="246"/>
                  </a:cubicBezTo>
                  <a:cubicBezTo>
                    <a:pt x="51" y="247"/>
                    <a:pt x="54" y="248"/>
                    <a:pt x="55" y="249"/>
                  </a:cubicBezTo>
                  <a:cubicBezTo>
                    <a:pt x="56" y="249"/>
                    <a:pt x="58" y="250"/>
                    <a:pt x="59" y="251"/>
                  </a:cubicBezTo>
                  <a:cubicBezTo>
                    <a:pt x="60" y="252"/>
                    <a:pt x="64" y="254"/>
                    <a:pt x="66" y="254"/>
                  </a:cubicBezTo>
                  <a:cubicBezTo>
                    <a:pt x="68" y="255"/>
                    <a:pt x="71" y="256"/>
                    <a:pt x="71" y="256"/>
                  </a:cubicBezTo>
                  <a:cubicBezTo>
                    <a:pt x="88" y="259"/>
                    <a:pt x="88" y="259"/>
                    <a:pt x="88" y="259"/>
                  </a:cubicBezTo>
                  <a:cubicBezTo>
                    <a:pt x="88" y="259"/>
                    <a:pt x="96" y="261"/>
                    <a:pt x="98" y="261"/>
                  </a:cubicBezTo>
                  <a:cubicBezTo>
                    <a:pt x="99" y="260"/>
                    <a:pt x="97" y="259"/>
                    <a:pt x="95" y="258"/>
                  </a:cubicBezTo>
                  <a:cubicBezTo>
                    <a:pt x="93" y="258"/>
                    <a:pt x="91" y="257"/>
                    <a:pt x="90" y="256"/>
                  </a:cubicBezTo>
                  <a:cubicBezTo>
                    <a:pt x="89" y="255"/>
                    <a:pt x="90" y="255"/>
                    <a:pt x="89" y="252"/>
                  </a:cubicBezTo>
                  <a:cubicBezTo>
                    <a:pt x="88" y="249"/>
                    <a:pt x="92" y="251"/>
                    <a:pt x="93" y="251"/>
                  </a:cubicBezTo>
                  <a:cubicBezTo>
                    <a:pt x="94" y="252"/>
                    <a:pt x="95" y="252"/>
                    <a:pt x="94" y="253"/>
                  </a:cubicBezTo>
                  <a:cubicBezTo>
                    <a:pt x="94" y="253"/>
                    <a:pt x="96" y="255"/>
                    <a:pt x="98" y="255"/>
                  </a:cubicBezTo>
                  <a:cubicBezTo>
                    <a:pt x="99" y="256"/>
                    <a:pt x="99" y="255"/>
                    <a:pt x="101" y="252"/>
                  </a:cubicBezTo>
                  <a:cubicBezTo>
                    <a:pt x="102" y="248"/>
                    <a:pt x="107" y="250"/>
                    <a:pt x="110" y="250"/>
                  </a:cubicBezTo>
                  <a:cubicBezTo>
                    <a:pt x="113" y="251"/>
                    <a:pt x="110" y="252"/>
                    <a:pt x="109" y="253"/>
                  </a:cubicBezTo>
                  <a:cubicBezTo>
                    <a:pt x="108" y="254"/>
                    <a:pt x="111" y="256"/>
                    <a:pt x="112" y="256"/>
                  </a:cubicBezTo>
                  <a:cubicBezTo>
                    <a:pt x="114" y="257"/>
                    <a:pt x="115" y="257"/>
                    <a:pt x="117" y="257"/>
                  </a:cubicBezTo>
                  <a:cubicBezTo>
                    <a:pt x="118" y="257"/>
                    <a:pt x="122" y="255"/>
                    <a:pt x="123" y="255"/>
                  </a:cubicBezTo>
                  <a:cubicBezTo>
                    <a:pt x="125" y="255"/>
                    <a:pt x="125" y="254"/>
                    <a:pt x="125" y="253"/>
                  </a:cubicBezTo>
                  <a:cubicBezTo>
                    <a:pt x="125" y="253"/>
                    <a:pt x="126" y="252"/>
                    <a:pt x="127" y="252"/>
                  </a:cubicBezTo>
                  <a:cubicBezTo>
                    <a:pt x="128" y="251"/>
                    <a:pt x="128" y="251"/>
                    <a:pt x="129" y="249"/>
                  </a:cubicBezTo>
                  <a:cubicBezTo>
                    <a:pt x="130" y="246"/>
                    <a:pt x="133" y="252"/>
                    <a:pt x="134" y="253"/>
                  </a:cubicBezTo>
                  <a:cubicBezTo>
                    <a:pt x="135" y="254"/>
                    <a:pt x="135" y="254"/>
                    <a:pt x="136" y="254"/>
                  </a:cubicBezTo>
                  <a:cubicBezTo>
                    <a:pt x="136" y="254"/>
                    <a:pt x="137" y="254"/>
                    <a:pt x="138" y="253"/>
                  </a:cubicBezTo>
                  <a:cubicBezTo>
                    <a:pt x="139" y="252"/>
                    <a:pt x="141" y="252"/>
                    <a:pt x="141" y="252"/>
                  </a:cubicBezTo>
                  <a:cubicBezTo>
                    <a:pt x="141" y="252"/>
                    <a:pt x="177" y="253"/>
                    <a:pt x="179" y="253"/>
                  </a:cubicBezTo>
                  <a:cubicBezTo>
                    <a:pt x="180" y="253"/>
                    <a:pt x="181" y="254"/>
                    <a:pt x="181" y="255"/>
                  </a:cubicBezTo>
                  <a:cubicBezTo>
                    <a:pt x="182" y="256"/>
                    <a:pt x="186" y="256"/>
                    <a:pt x="186" y="256"/>
                  </a:cubicBezTo>
                  <a:cubicBezTo>
                    <a:pt x="193" y="257"/>
                    <a:pt x="215" y="266"/>
                    <a:pt x="216" y="266"/>
                  </a:cubicBezTo>
                  <a:cubicBezTo>
                    <a:pt x="217" y="266"/>
                    <a:pt x="216" y="268"/>
                    <a:pt x="218" y="268"/>
                  </a:cubicBezTo>
                  <a:cubicBezTo>
                    <a:pt x="219" y="269"/>
                    <a:pt x="219" y="269"/>
                    <a:pt x="218" y="270"/>
                  </a:cubicBezTo>
                  <a:cubicBezTo>
                    <a:pt x="217" y="270"/>
                    <a:pt x="218" y="272"/>
                    <a:pt x="219" y="272"/>
                  </a:cubicBezTo>
                  <a:cubicBezTo>
                    <a:pt x="220" y="272"/>
                    <a:pt x="220" y="273"/>
                    <a:pt x="221" y="273"/>
                  </a:cubicBezTo>
                  <a:cubicBezTo>
                    <a:pt x="222" y="274"/>
                    <a:pt x="221" y="275"/>
                    <a:pt x="220" y="275"/>
                  </a:cubicBezTo>
                  <a:cubicBezTo>
                    <a:pt x="219" y="275"/>
                    <a:pt x="218" y="275"/>
                    <a:pt x="216" y="277"/>
                  </a:cubicBezTo>
                  <a:cubicBezTo>
                    <a:pt x="213" y="278"/>
                    <a:pt x="216" y="278"/>
                    <a:pt x="218" y="277"/>
                  </a:cubicBezTo>
                  <a:cubicBezTo>
                    <a:pt x="219" y="277"/>
                    <a:pt x="219" y="279"/>
                    <a:pt x="218" y="279"/>
                  </a:cubicBezTo>
                  <a:cubicBezTo>
                    <a:pt x="217" y="280"/>
                    <a:pt x="218" y="280"/>
                    <a:pt x="218" y="281"/>
                  </a:cubicBezTo>
                  <a:cubicBezTo>
                    <a:pt x="219" y="281"/>
                    <a:pt x="223" y="282"/>
                    <a:pt x="224" y="283"/>
                  </a:cubicBezTo>
                  <a:cubicBezTo>
                    <a:pt x="226" y="284"/>
                    <a:pt x="231" y="290"/>
                    <a:pt x="232" y="290"/>
                  </a:cubicBezTo>
                  <a:cubicBezTo>
                    <a:pt x="234" y="291"/>
                    <a:pt x="235" y="291"/>
                    <a:pt x="236" y="291"/>
                  </a:cubicBezTo>
                  <a:cubicBezTo>
                    <a:pt x="238" y="291"/>
                    <a:pt x="239" y="292"/>
                    <a:pt x="239" y="293"/>
                  </a:cubicBezTo>
                  <a:cubicBezTo>
                    <a:pt x="240" y="294"/>
                    <a:pt x="241" y="293"/>
                    <a:pt x="240" y="294"/>
                  </a:cubicBezTo>
                  <a:cubicBezTo>
                    <a:pt x="239" y="294"/>
                    <a:pt x="239" y="295"/>
                    <a:pt x="238" y="295"/>
                  </a:cubicBezTo>
                  <a:cubicBezTo>
                    <a:pt x="237" y="295"/>
                    <a:pt x="237" y="295"/>
                    <a:pt x="237" y="296"/>
                  </a:cubicBezTo>
                  <a:cubicBezTo>
                    <a:pt x="238" y="297"/>
                    <a:pt x="240" y="296"/>
                    <a:pt x="241" y="297"/>
                  </a:cubicBezTo>
                  <a:cubicBezTo>
                    <a:pt x="242" y="298"/>
                    <a:pt x="243" y="299"/>
                    <a:pt x="244" y="299"/>
                  </a:cubicBezTo>
                  <a:cubicBezTo>
                    <a:pt x="245" y="299"/>
                    <a:pt x="246" y="299"/>
                    <a:pt x="246" y="300"/>
                  </a:cubicBezTo>
                  <a:cubicBezTo>
                    <a:pt x="245" y="301"/>
                    <a:pt x="247" y="302"/>
                    <a:pt x="249" y="302"/>
                  </a:cubicBezTo>
                  <a:cubicBezTo>
                    <a:pt x="250" y="302"/>
                    <a:pt x="249" y="302"/>
                    <a:pt x="249" y="303"/>
                  </a:cubicBezTo>
                  <a:cubicBezTo>
                    <a:pt x="250" y="304"/>
                    <a:pt x="247" y="304"/>
                    <a:pt x="245" y="304"/>
                  </a:cubicBezTo>
                  <a:cubicBezTo>
                    <a:pt x="242" y="304"/>
                    <a:pt x="242" y="304"/>
                    <a:pt x="243" y="305"/>
                  </a:cubicBezTo>
                  <a:cubicBezTo>
                    <a:pt x="243" y="306"/>
                    <a:pt x="245" y="306"/>
                    <a:pt x="249" y="306"/>
                  </a:cubicBezTo>
                  <a:cubicBezTo>
                    <a:pt x="252" y="306"/>
                    <a:pt x="248" y="308"/>
                    <a:pt x="246" y="308"/>
                  </a:cubicBezTo>
                  <a:cubicBezTo>
                    <a:pt x="243" y="307"/>
                    <a:pt x="244" y="308"/>
                    <a:pt x="246" y="309"/>
                  </a:cubicBezTo>
                  <a:cubicBezTo>
                    <a:pt x="248" y="309"/>
                    <a:pt x="247" y="310"/>
                    <a:pt x="246" y="310"/>
                  </a:cubicBezTo>
                  <a:cubicBezTo>
                    <a:pt x="245" y="311"/>
                    <a:pt x="241" y="312"/>
                    <a:pt x="237" y="313"/>
                  </a:cubicBezTo>
                  <a:cubicBezTo>
                    <a:pt x="234" y="314"/>
                    <a:pt x="233" y="315"/>
                    <a:pt x="236" y="315"/>
                  </a:cubicBezTo>
                  <a:cubicBezTo>
                    <a:pt x="240" y="315"/>
                    <a:pt x="248" y="312"/>
                    <a:pt x="250" y="311"/>
                  </a:cubicBezTo>
                  <a:cubicBezTo>
                    <a:pt x="253" y="309"/>
                    <a:pt x="250" y="312"/>
                    <a:pt x="249" y="314"/>
                  </a:cubicBezTo>
                  <a:cubicBezTo>
                    <a:pt x="247" y="316"/>
                    <a:pt x="249" y="317"/>
                    <a:pt x="250" y="317"/>
                  </a:cubicBezTo>
                  <a:cubicBezTo>
                    <a:pt x="252" y="316"/>
                    <a:pt x="253" y="317"/>
                    <a:pt x="252" y="317"/>
                  </a:cubicBezTo>
                  <a:cubicBezTo>
                    <a:pt x="251" y="318"/>
                    <a:pt x="255" y="320"/>
                    <a:pt x="257" y="321"/>
                  </a:cubicBezTo>
                  <a:cubicBezTo>
                    <a:pt x="259" y="322"/>
                    <a:pt x="257" y="322"/>
                    <a:pt x="255" y="322"/>
                  </a:cubicBezTo>
                  <a:cubicBezTo>
                    <a:pt x="253" y="322"/>
                    <a:pt x="255" y="324"/>
                    <a:pt x="256" y="324"/>
                  </a:cubicBezTo>
                  <a:cubicBezTo>
                    <a:pt x="257" y="325"/>
                    <a:pt x="259" y="325"/>
                    <a:pt x="258" y="326"/>
                  </a:cubicBezTo>
                  <a:cubicBezTo>
                    <a:pt x="256" y="326"/>
                    <a:pt x="257" y="325"/>
                    <a:pt x="255" y="326"/>
                  </a:cubicBezTo>
                  <a:cubicBezTo>
                    <a:pt x="253" y="326"/>
                    <a:pt x="255" y="327"/>
                    <a:pt x="254" y="327"/>
                  </a:cubicBezTo>
                  <a:cubicBezTo>
                    <a:pt x="253" y="328"/>
                    <a:pt x="252" y="328"/>
                    <a:pt x="255" y="329"/>
                  </a:cubicBezTo>
                  <a:cubicBezTo>
                    <a:pt x="257" y="329"/>
                    <a:pt x="259" y="330"/>
                    <a:pt x="260" y="332"/>
                  </a:cubicBezTo>
                  <a:cubicBezTo>
                    <a:pt x="261" y="333"/>
                    <a:pt x="263" y="334"/>
                    <a:pt x="264" y="334"/>
                  </a:cubicBezTo>
                  <a:cubicBezTo>
                    <a:pt x="266" y="334"/>
                    <a:pt x="266" y="335"/>
                    <a:pt x="265" y="335"/>
                  </a:cubicBezTo>
                  <a:cubicBezTo>
                    <a:pt x="264" y="336"/>
                    <a:pt x="264" y="336"/>
                    <a:pt x="263" y="337"/>
                  </a:cubicBezTo>
                  <a:cubicBezTo>
                    <a:pt x="262" y="338"/>
                    <a:pt x="262" y="338"/>
                    <a:pt x="264" y="339"/>
                  </a:cubicBezTo>
                  <a:cubicBezTo>
                    <a:pt x="266" y="341"/>
                    <a:pt x="264" y="341"/>
                    <a:pt x="263" y="341"/>
                  </a:cubicBezTo>
                  <a:cubicBezTo>
                    <a:pt x="262" y="341"/>
                    <a:pt x="262" y="341"/>
                    <a:pt x="262" y="342"/>
                  </a:cubicBezTo>
                  <a:cubicBezTo>
                    <a:pt x="262" y="342"/>
                    <a:pt x="262" y="343"/>
                    <a:pt x="261" y="343"/>
                  </a:cubicBezTo>
                  <a:cubicBezTo>
                    <a:pt x="260" y="343"/>
                    <a:pt x="259" y="343"/>
                    <a:pt x="258" y="344"/>
                  </a:cubicBezTo>
                  <a:cubicBezTo>
                    <a:pt x="257" y="345"/>
                    <a:pt x="259" y="345"/>
                    <a:pt x="260" y="345"/>
                  </a:cubicBezTo>
                  <a:cubicBezTo>
                    <a:pt x="261" y="344"/>
                    <a:pt x="262" y="344"/>
                    <a:pt x="263" y="345"/>
                  </a:cubicBezTo>
                  <a:cubicBezTo>
                    <a:pt x="264" y="345"/>
                    <a:pt x="266" y="346"/>
                    <a:pt x="267" y="345"/>
                  </a:cubicBezTo>
                  <a:cubicBezTo>
                    <a:pt x="267" y="345"/>
                    <a:pt x="268" y="345"/>
                    <a:pt x="269" y="346"/>
                  </a:cubicBezTo>
                  <a:cubicBezTo>
                    <a:pt x="270" y="347"/>
                    <a:pt x="271" y="346"/>
                    <a:pt x="271" y="348"/>
                  </a:cubicBezTo>
                  <a:cubicBezTo>
                    <a:pt x="272" y="349"/>
                    <a:pt x="272" y="351"/>
                    <a:pt x="271" y="352"/>
                  </a:cubicBezTo>
                  <a:cubicBezTo>
                    <a:pt x="270" y="352"/>
                    <a:pt x="271" y="353"/>
                    <a:pt x="272" y="353"/>
                  </a:cubicBezTo>
                  <a:cubicBezTo>
                    <a:pt x="272" y="353"/>
                    <a:pt x="273" y="354"/>
                    <a:pt x="272" y="355"/>
                  </a:cubicBezTo>
                  <a:cubicBezTo>
                    <a:pt x="271" y="356"/>
                    <a:pt x="269" y="356"/>
                    <a:pt x="271" y="357"/>
                  </a:cubicBezTo>
                  <a:cubicBezTo>
                    <a:pt x="273" y="357"/>
                    <a:pt x="270" y="358"/>
                    <a:pt x="269" y="358"/>
                  </a:cubicBezTo>
                  <a:cubicBezTo>
                    <a:pt x="268" y="359"/>
                    <a:pt x="268" y="360"/>
                    <a:pt x="269" y="360"/>
                  </a:cubicBezTo>
                  <a:cubicBezTo>
                    <a:pt x="271" y="359"/>
                    <a:pt x="270" y="360"/>
                    <a:pt x="272" y="360"/>
                  </a:cubicBezTo>
                  <a:cubicBezTo>
                    <a:pt x="274" y="361"/>
                    <a:pt x="272" y="361"/>
                    <a:pt x="271" y="362"/>
                  </a:cubicBezTo>
                  <a:cubicBezTo>
                    <a:pt x="270" y="362"/>
                    <a:pt x="268" y="361"/>
                    <a:pt x="266" y="361"/>
                  </a:cubicBezTo>
                  <a:cubicBezTo>
                    <a:pt x="263" y="360"/>
                    <a:pt x="261" y="360"/>
                    <a:pt x="259" y="362"/>
                  </a:cubicBezTo>
                  <a:cubicBezTo>
                    <a:pt x="258" y="363"/>
                    <a:pt x="261" y="363"/>
                    <a:pt x="262" y="363"/>
                  </a:cubicBezTo>
                  <a:cubicBezTo>
                    <a:pt x="264" y="363"/>
                    <a:pt x="264" y="362"/>
                    <a:pt x="265" y="363"/>
                  </a:cubicBezTo>
                  <a:cubicBezTo>
                    <a:pt x="267" y="365"/>
                    <a:pt x="268" y="363"/>
                    <a:pt x="270" y="363"/>
                  </a:cubicBezTo>
                  <a:cubicBezTo>
                    <a:pt x="272" y="364"/>
                    <a:pt x="271" y="364"/>
                    <a:pt x="270" y="365"/>
                  </a:cubicBezTo>
                  <a:cubicBezTo>
                    <a:pt x="269" y="365"/>
                    <a:pt x="270" y="366"/>
                    <a:pt x="269" y="367"/>
                  </a:cubicBezTo>
                  <a:cubicBezTo>
                    <a:pt x="268" y="369"/>
                    <a:pt x="263" y="371"/>
                    <a:pt x="261" y="373"/>
                  </a:cubicBezTo>
                  <a:cubicBezTo>
                    <a:pt x="258" y="375"/>
                    <a:pt x="261" y="375"/>
                    <a:pt x="261" y="375"/>
                  </a:cubicBezTo>
                  <a:cubicBezTo>
                    <a:pt x="265" y="377"/>
                    <a:pt x="269" y="376"/>
                    <a:pt x="272" y="375"/>
                  </a:cubicBezTo>
                  <a:cubicBezTo>
                    <a:pt x="274" y="374"/>
                    <a:pt x="274" y="374"/>
                    <a:pt x="273" y="375"/>
                  </a:cubicBezTo>
                  <a:cubicBezTo>
                    <a:pt x="272" y="376"/>
                    <a:pt x="269" y="378"/>
                    <a:pt x="268" y="377"/>
                  </a:cubicBezTo>
                  <a:cubicBezTo>
                    <a:pt x="266" y="377"/>
                    <a:pt x="263" y="378"/>
                    <a:pt x="264" y="379"/>
                  </a:cubicBezTo>
                  <a:cubicBezTo>
                    <a:pt x="264" y="381"/>
                    <a:pt x="261" y="380"/>
                    <a:pt x="260" y="381"/>
                  </a:cubicBezTo>
                  <a:cubicBezTo>
                    <a:pt x="260" y="382"/>
                    <a:pt x="258" y="382"/>
                    <a:pt x="257" y="382"/>
                  </a:cubicBezTo>
                  <a:cubicBezTo>
                    <a:pt x="255" y="382"/>
                    <a:pt x="255" y="384"/>
                    <a:pt x="257" y="385"/>
                  </a:cubicBezTo>
                  <a:cubicBezTo>
                    <a:pt x="259" y="386"/>
                    <a:pt x="270" y="391"/>
                    <a:pt x="270" y="391"/>
                  </a:cubicBezTo>
                  <a:cubicBezTo>
                    <a:pt x="273" y="392"/>
                    <a:pt x="276" y="392"/>
                    <a:pt x="278" y="392"/>
                  </a:cubicBezTo>
                  <a:cubicBezTo>
                    <a:pt x="280" y="391"/>
                    <a:pt x="281" y="391"/>
                    <a:pt x="283" y="390"/>
                  </a:cubicBezTo>
                  <a:cubicBezTo>
                    <a:pt x="284" y="390"/>
                    <a:pt x="285" y="389"/>
                    <a:pt x="285" y="388"/>
                  </a:cubicBezTo>
                  <a:cubicBezTo>
                    <a:pt x="286" y="387"/>
                    <a:pt x="284" y="386"/>
                    <a:pt x="283" y="384"/>
                  </a:cubicBezTo>
                  <a:cubicBezTo>
                    <a:pt x="281" y="382"/>
                    <a:pt x="282" y="383"/>
                    <a:pt x="283" y="383"/>
                  </a:cubicBezTo>
                  <a:cubicBezTo>
                    <a:pt x="285" y="384"/>
                    <a:pt x="286" y="384"/>
                    <a:pt x="287" y="384"/>
                  </a:cubicBezTo>
                  <a:cubicBezTo>
                    <a:pt x="287" y="384"/>
                    <a:pt x="287" y="383"/>
                    <a:pt x="286" y="382"/>
                  </a:cubicBezTo>
                  <a:cubicBezTo>
                    <a:pt x="286" y="382"/>
                    <a:pt x="287" y="381"/>
                    <a:pt x="288" y="381"/>
                  </a:cubicBezTo>
                  <a:cubicBezTo>
                    <a:pt x="289" y="381"/>
                    <a:pt x="291" y="381"/>
                    <a:pt x="292" y="380"/>
                  </a:cubicBezTo>
                  <a:cubicBezTo>
                    <a:pt x="292" y="378"/>
                    <a:pt x="291" y="376"/>
                    <a:pt x="289" y="374"/>
                  </a:cubicBezTo>
                  <a:cubicBezTo>
                    <a:pt x="288" y="372"/>
                    <a:pt x="287" y="371"/>
                    <a:pt x="285" y="370"/>
                  </a:cubicBezTo>
                  <a:cubicBezTo>
                    <a:pt x="284" y="368"/>
                    <a:pt x="286" y="367"/>
                    <a:pt x="286" y="369"/>
                  </a:cubicBezTo>
                  <a:cubicBezTo>
                    <a:pt x="287" y="370"/>
                    <a:pt x="288" y="371"/>
                    <a:pt x="289" y="372"/>
                  </a:cubicBezTo>
                  <a:cubicBezTo>
                    <a:pt x="290" y="372"/>
                    <a:pt x="291" y="373"/>
                    <a:pt x="292" y="374"/>
                  </a:cubicBezTo>
                  <a:cubicBezTo>
                    <a:pt x="293" y="375"/>
                    <a:pt x="293" y="379"/>
                    <a:pt x="293" y="380"/>
                  </a:cubicBezTo>
                  <a:cubicBezTo>
                    <a:pt x="292" y="380"/>
                    <a:pt x="293" y="380"/>
                    <a:pt x="294" y="380"/>
                  </a:cubicBezTo>
                  <a:cubicBezTo>
                    <a:pt x="294" y="380"/>
                    <a:pt x="295" y="379"/>
                    <a:pt x="297" y="379"/>
                  </a:cubicBezTo>
                  <a:cubicBezTo>
                    <a:pt x="298" y="379"/>
                    <a:pt x="298" y="378"/>
                    <a:pt x="297" y="377"/>
                  </a:cubicBezTo>
                  <a:cubicBezTo>
                    <a:pt x="297" y="376"/>
                    <a:pt x="298" y="376"/>
                    <a:pt x="300" y="375"/>
                  </a:cubicBezTo>
                  <a:cubicBezTo>
                    <a:pt x="302" y="373"/>
                    <a:pt x="302" y="375"/>
                    <a:pt x="302" y="375"/>
                  </a:cubicBezTo>
                  <a:cubicBezTo>
                    <a:pt x="301" y="376"/>
                    <a:pt x="300" y="377"/>
                    <a:pt x="300" y="377"/>
                  </a:cubicBezTo>
                  <a:cubicBezTo>
                    <a:pt x="299" y="377"/>
                    <a:pt x="299" y="377"/>
                    <a:pt x="299" y="378"/>
                  </a:cubicBezTo>
                  <a:cubicBezTo>
                    <a:pt x="300" y="379"/>
                    <a:pt x="300" y="379"/>
                    <a:pt x="296" y="381"/>
                  </a:cubicBezTo>
                  <a:cubicBezTo>
                    <a:pt x="292" y="383"/>
                    <a:pt x="299" y="383"/>
                    <a:pt x="301" y="383"/>
                  </a:cubicBezTo>
                  <a:cubicBezTo>
                    <a:pt x="303" y="383"/>
                    <a:pt x="306" y="384"/>
                    <a:pt x="307" y="385"/>
                  </a:cubicBezTo>
                  <a:cubicBezTo>
                    <a:pt x="309" y="386"/>
                    <a:pt x="314" y="385"/>
                    <a:pt x="316" y="383"/>
                  </a:cubicBezTo>
                  <a:cubicBezTo>
                    <a:pt x="318" y="380"/>
                    <a:pt x="318" y="383"/>
                    <a:pt x="317" y="384"/>
                  </a:cubicBezTo>
                  <a:cubicBezTo>
                    <a:pt x="316" y="386"/>
                    <a:pt x="314" y="386"/>
                    <a:pt x="312" y="386"/>
                  </a:cubicBezTo>
                  <a:cubicBezTo>
                    <a:pt x="310" y="386"/>
                    <a:pt x="304" y="387"/>
                    <a:pt x="301" y="388"/>
                  </a:cubicBezTo>
                  <a:cubicBezTo>
                    <a:pt x="297" y="390"/>
                    <a:pt x="300" y="391"/>
                    <a:pt x="300" y="391"/>
                  </a:cubicBezTo>
                  <a:cubicBezTo>
                    <a:pt x="303" y="392"/>
                    <a:pt x="309" y="390"/>
                    <a:pt x="311" y="389"/>
                  </a:cubicBezTo>
                  <a:cubicBezTo>
                    <a:pt x="314" y="389"/>
                    <a:pt x="316" y="388"/>
                    <a:pt x="320" y="388"/>
                  </a:cubicBezTo>
                  <a:cubicBezTo>
                    <a:pt x="323" y="388"/>
                    <a:pt x="321" y="390"/>
                    <a:pt x="319" y="390"/>
                  </a:cubicBezTo>
                  <a:cubicBezTo>
                    <a:pt x="316" y="390"/>
                    <a:pt x="312" y="391"/>
                    <a:pt x="311" y="391"/>
                  </a:cubicBezTo>
                  <a:cubicBezTo>
                    <a:pt x="309" y="391"/>
                    <a:pt x="308" y="393"/>
                    <a:pt x="308" y="394"/>
                  </a:cubicBezTo>
                  <a:cubicBezTo>
                    <a:pt x="308" y="395"/>
                    <a:pt x="308" y="395"/>
                    <a:pt x="307" y="395"/>
                  </a:cubicBezTo>
                  <a:cubicBezTo>
                    <a:pt x="307" y="395"/>
                    <a:pt x="306" y="395"/>
                    <a:pt x="305" y="396"/>
                  </a:cubicBezTo>
                  <a:cubicBezTo>
                    <a:pt x="304" y="397"/>
                    <a:pt x="307" y="397"/>
                    <a:pt x="307" y="397"/>
                  </a:cubicBezTo>
                  <a:cubicBezTo>
                    <a:pt x="308" y="397"/>
                    <a:pt x="314" y="394"/>
                    <a:pt x="315" y="393"/>
                  </a:cubicBezTo>
                  <a:cubicBezTo>
                    <a:pt x="317" y="392"/>
                    <a:pt x="318" y="392"/>
                    <a:pt x="319" y="393"/>
                  </a:cubicBezTo>
                  <a:cubicBezTo>
                    <a:pt x="319" y="394"/>
                    <a:pt x="318" y="395"/>
                    <a:pt x="317" y="395"/>
                  </a:cubicBezTo>
                  <a:cubicBezTo>
                    <a:pt x="315" y="395"/>
                    <a:pt x="312" y="396"/>
                    <a:pt x="311" y="397"/>
                  </a:cubicBezTo>
                  <a:cubicBezTo>
                    <a:pt x="310" y="398"/>
                    <a:pt x="310" y="398"/>
                    <a:pt x="310" y="398"/>
                  </a:cubicBezTo>
                  <a:cubicBezTo>
                    <a:pt x="310" y="399"/>
                    <a:pt x="312" y="399"/>
                    <a:pt x="313" y="399"/>
                  </a:cubicBezTo>
                  <a:cubicBezTo>
                    <a:pt x="313" y="399"/>
                    <a:pt x="314" y="398"/>
                    <a:pt x="316" y="398"/>
                  </a:cubicBezTo>
                  <a:cubicBezTo>
                    <a:pt x="317" y="399"/>
                    <a:pt x="317" y="399"/>
                    <a:pt x="320" y="399"/>
                  </a:cubicBezTo>
                  <a:cubicBezTo>
                    <a:pt x="323" y="398"/>
                    <a:pt x="323" y="399"/>
                    <a:pt x="321" y="399"/>
                  </a:cubicBezTo>
                  <a:cubicBezTo>
                    <a:pt x="320" y="400"/>
                    <a:pt x="324" y="402"/>
                    <a:pt x="326" y="401"/>
                  </a:cubicBezTo>
                  <a:cubicBezTo>
                    <a:pt x="329" y="401"/>
                    <a:pt x="328" y="402"/>
                    <a:pt x="327" y="403"/>
                  </a:cubicBezTo>
                  <a:cubicBezTo>
                    <a:pt x="326" y="403"/>
                    <a:pt x="323" y="403"/>
                    <a:pt x="322" y="402"/>
                  </a:cubicBezTo>
                  <a:cubicBezTo>
                    <a:pt x="321" y="401"/>
                    <a:pt x="316" y="400"/>
                    <a:pt x="314" y="401"/>
                  </a:cubicBezTo>
                  <a:cubicBezTo>
                    <a:pt x="313" y="401"/>
                    <a:pt x="316" y="402"/>
                    <a:pt x="317" y="403"/>
                  </a:cubicBezTo>
                  <a:cubicBezTo>
                    <a:pt x="318" y="403"/>
                    <a:pt x="324" y="405"/>
                    <a:pt x="325" y="405"/>
                  </a:cubicBezTo>
                  <a:cubicBezTo>
                    <a:pt x="326" y="406"/>
                    <a:pt x="326" y="406"/>
                    <a:pt x="328" y="406"/>
                  </a:cubicBezTo>
                  <a:cubicBezTo>
                    <a:pt x="330" y="405"/>
                    <a:pt x="330" y="406"/>
                    <a:pt x="331" y="407"/>
                  </a:cubicBezTo>
                  <a:cubicBezTo>
                    <a:pt x="332" y="408"/>
                    <a:pt x="332" y="409"/>
                    <a:pt x="331" y="409"/>
                  </a:cubicBezTo>
                  <a:cubicBezTo>
                    <a:pt x="331" y="410"/>
                    <a:pt x="329" y="409"/>
                    <a:pt x="329" y="409"/>
                  </a:cubicBezTo>
                  <a:cubicBezTo>
                    <a:pt x="328" y="408"/>
                    <a:pt x="327" y="408"/>
                    <a:pt x="325" y="407"/>
                  </a:cubicBezTo>
                  <a:cubicBezTo>
                    <a:pt x="323" y="407"/>
                    <a:pt x="323" y="408"/>
                    <a:pt x="323" y="408"/>
                  </a:cubicBezTo>
                  <a:cubicBezTo>
                    <a:pt x="322" y="409"/>
                    <a:pt x="323" y="410"/>
                    <a:pt x="323" y="410"/>
                  </a:cubicBezTo>
                  <a:cubicBezTo>
                    <a:pt x="324" y="410"/>
                    <a:pt x="325" y="411"/>
                    <a:pt x="325" y="410"/>
                  </a:cubicBezTo>
                  <a:cubicBezTo>
                    <a:pt x="326" y="409"/>
                    <a:pt x="327" y="409"/>
                    <a:pt x="327" y="410"/>
                  </a:cubicBezTo>
                  <a:cubicBezTo>
                    <a:pt x="328" y="411"/>
                    <a:pt x="328" y="411"/>
                    <a:pt x="329" y="411"/>
                  </a:cubicBezTo>
                  <a:cubicBezTo>
                    <a:pt x="331" y="411"/>
                    <a:pt x="330" y="411"/>
                    <a:pt x="329" y="411"/>
                  </a:cubicBezTo>
                  <a:cubicBezTo>
                    <a:pt x="328" y="411"/>
                    <a:pt x="328" y="412"/>
                    <a:pt x="330" y="413"/>
                  </a:cubicBezTo>
                  <a:cubicBezTo>
                    <a:pt x="331" y="413"/>
                    <a:pt x="330" y="414"/>
                    <a:pt x="330" y="413"/>
                  </a:cubicBezTo>
                  <a:cubicBezTo>
                    <a:pt x="329" y="413"/>
                    <a:pt x="329" y="413"/>
                    <a:pt x="328" y="414"/>
                  </a:cubicBezTo>
                  <a:cubicBezTo>
                    <a:pt x="328" y="414"/>
                    <a:pt x="326" y="413"/>
                    <a:pt x="325" y="413"/>
                  </a:cubicBezTo>
                  <a:cubicBezTo>
                    <a:pt x="325" y="412"/>
                    <a:pt x="324" y="412"/>
                    <a:pt x="323" y="413"/>
                  </a:cubicBezTo>
                  <a:cubicBezTo>
                    <a:pt x="322" y="414"/>
                    <a:pt x="326" y="415"/>
                    <a:pt x="327" y="416"/>
                  </a:cubicBezTo>
                  <a:cubicBezTo>
                    <a:pt x="328" y="416"/>
                    <a:pt x="328" y="417"/>
                    <a:pt x="327" y="417"/>
                  </a:cubicBezTo>
                  <a:cubicBezTo>
                    <a:pt x="326" y="417"/>
                    <a:pt x="329" y="418"/>
                    <a:pt x="331" y="417"/>
                  </a:cubicBezTo>
                  <a:cubicBezTo>
                    <a:pt x="333" y="417"/>
                    <a:pt x="333" y="416"/>
                    <a:pt x="334" y="415"/>
                  </a:cubicBezTo>
                  <a:cubicBezTo>
                    <a:pt x="336" y="414"/>
                    <a:pt x="334" y="416"/>
                    <a:pt x="333" y="417"/>
                  </a:cubicBezTo>
                  <a:cubicBezTo>
                    <a:pt x="333" y="417"/>
                    <a:pt x="333" y="418"/>
                    <a:pt x="333" y="418"/>
                  </a:cubicBezTo>
                  <a:cubicBezTo>
                    <a:pt x="334" y="418"/>
                    <a:pt x="334" y="419"/>
                    <a:pt x="334" y="419"/>
                  </a:cubicBezTo>
                  <a:cubicBezTo>
                    <a:pt x="334" y="420"/>
                    <a:pt x="333" y="420"/>
                    <a:pt x="332" y="420"/>
                  </a:cubicBezTo>
                  <a:cubicBezTo>
                    <a:pt x="330" y="420"/>
                    <a:pt x="326" y="419"/>
                    <a:pt x="323" y="418"/>
                  </a:cubicBezTo>
                  <a:cubicBezTo>
                    <a:pt x="319" y="417"/>
                    <a:pt x="313" y="414"/>
                    <a:pt x="313" y="414"/>
                  </a:cubicBezTo>
                  <a:cubicBezTo>
                    <a:pt x="304" y="409"/>
                    <a:pt x="299" y="408"/>
                    <a:pt x="295" y="408"/>
                  </a:cubicBezTo>
                  <a:cubicBezTo>
                    <a:pt x="290" y="409"/>
                    <a:pt x="288" y="407"/>
                    <a:pt x="284" y="407"/>
                  </a:cubicBezTo>
                  <a:cubicBezTo>
                    <a:pt x="279" y="406"/>
                    <a:pt x="276" y="409"/>
                    <a:pt x="275" y="410"/>
                  </a:cubicBezTo>
                  <a:cubicBezTo>
                    <a:pt x="273" y="411"/>
                    <a:pt x="275" y="412"/>
                    <a:pt x="275" y="412"/>
                  </a:cubicBezTo>
                  <a:cubicBezTo>
                    <a:pt x="275" y="412"/>
                    <a:pt x="315" y="428"/>
                    <a:pt x="317" y="428"/>
                  </a:cubicBezTo>
                  <a:cubicBezTo>
                    <a:pt x="318" y="429"/>
                    <a:pt x="319" y="428"/>
                    <a:pt x="321" y="428"/>
                  </a:cubicBezTo>
                  <a:cubicBezTo>
                    <a:pt x="323" y="429"/>
                    <a:pt x="324" y="428"/>
                    <a:pt x="325" y="427"/>
                  </a:cubicBezTo>
                  <a:cubicBezTo>
                    <a:pt x="326" y="426"/>
                    <a:pt x="326" y="427"/>
                    <a:pt x="328" y="427"/>
                  </a:cubicBezTo>
                  <a:cubicBezTo>
                    <a:pt x="329" y="428"/>
                    <a:pt x="328" y="428"/>
                    <a:pt x="327" y="428"/>
                  </a:cubicBezTo>
                  <a:cubicBezTo>
                    <a:pt x="326" y="428"/>
                    <a:pt x="326" y="428"/>
                    <a:pt x="325" y="429"/>
                  </a:cubicBezTo>
                  <a:cubicBezTo>
                    <a:pt x="324" y="429"/>
                    <a:pt x="324" y="430"/>
                    <a:pt x="325" y="430"/>
                  </a:cubicBezTo>
                  <a:cubicBezTo>
                    <a:pt x="326" y="430"/>
                    <a:pt x="331" y="429"/>
                    <a:pt x="332" y="429"/>
                  </a:cubicBezTo>
                  <a:cubicBezTo>
                    <a:pt x="333" y="428"/>
                    <a:pt x="332" y="428"/>
                    <a:pt x="335" y="428"/>
                  </a:cubicBezTo>
                  <a:cubicBezTo>
                    <a:pt x="338" y="427"/>
                    <a:pt x="337" y="428"/>
                    <a:pt x="336" y="428"/>
                  </a:cubicBezTo>
                  <a:cubicBezTo>
                    <a:pt x="335" y="429"/>
                    <a:pt x="335" y="429"/>
                    <a:pt x="334" y="430"/>
                  </a:cubicBezTo>
                  <a:cubicBezTo>
                    <a:pt x="334" y="430"/>
                    <a:pt x="334" y="431"/>
                    <a:pt x="336" y="431"/>
                  </a:cubicBezTo>
                  <a:cubicBezTo>
                    <a:pt x="337" y="431"/>
                    <a:pt x="337" y="432"/>
                    <a:pt x="338" y="434"/>
                  </a:cubicBezTo>
                  <a:cubicBezTo>
                    <a:pt x="339" y="435"/>
                    <a:pt x="337" y="436"/>
                    <a:pt x="334" y="437"/>
                  </a:cubicBezTo>
                  <a:cubicBezTo>
                    <a:pt x="331" y="437"/>
                    <a:pt x="330" y="438"/>
                    <a:pt x="331" y="438"/>
                  </a:cubicBezTo>
                  <a:cubicBezTo>
                    <a:pt x="332" y="438"/>
                    <a:pt x="333" y="437"/>
                    <a:pt x="336" y="438"/>
                  </a:cubicBezTo>
                  <a:cubicBezTo>
                    <a:pt x="338" y="440"/>
                    <a:pt x="334" y="439"/>
                    <a:pt x="331" y="438"/>
                  </a:cubicBezTo>
                  <a:cubicBezTo>
                    <a:pt x="329" y="438"/>
                    <a:pt x="330" y="441"/>
                    <a:pt x="330" y="442"/>
                  </a:cubicBezTo>
                  <a:cubicBezTo>
                    <a:pt x="330" y="443"/>
                    <a:pt x="330" y="441"/>
                    <a:pt x="332" y="442"/>
                  </a:cubicBezTo>
                  <a:cubicBezTo>
                    <a:pt x="334" y="442"/>
                    <a:pt x="335" y="441"/>
                    <a:pt x="336" y="441"/>
                  </a:cubicBezTo>
                  <a:cubicBezTo>
                    <a:pt x="338" y="441"/>
                    <a:pt x="338" y="442"/>
                    <a:pt x="338" y="442"/>
                  </a:cubicBezTo>
                  <a:cubicBezTo>
                    <a:pt x="337" y="442"/>
                    <a:pt x="335" y="442"/>
                    <a:pt x="335" y="442"/>
                  </a:cubicBezTo>
                  <a:cubicBezTo>
                    <a:pt x="334" y="443"/>
                    <a:pt x="333" y="443"/>
                    <a:pt x="331" y="443"/>
                  </a:cubicBezTo>
                  <a:cubicBezTo>
                    <a:pt x="330" y="443"/>
                    <a:pt x="330" y="444"/>
                    <a:pt x="330" y="445"/>
                  </a:cubicBezTo>
                  <a:cubicBezTo>
                    <a:pt x="330" y="447"/>
                    <a:pt x="329" y="448"/>
                    <a:pt x="328" y="450"/>
                  </a:cubicBezTo>
                  <a:cubicBezTo>
                    <a:pt x="327" y="451"/>
                    <a:pt x="330" y="450"/>
                    <a:pt x="332" y="449"/>
                  </a:cubicBezTo>
                  <a:cubicBezTo>
                    <a:pt x="333" y="449"/>
                    <a:pt x="333" y="450"/>
                    <a:pt x="334" y="449"/>
                  </a:cubicBezTo>
                  <a:cubicBezTo>
                    <a:pt x="335" y="448"/>
                    <a:pt x="337" y="445"/>
                    <a:pt x="336" y="448"/>
                  </a:cubicBezTo>
                  <a:cubicBezTo>
                    <a:pt x="335" y="450"/>
                    <a:pt x="337" y="450"/>
                    <a:pt x="339" y="450"/>
                  </a:cubicBezTo>
                  <a:cubicBezTo>
                    <a:pt x="341" y="449"/>
                    <a:pt x="340" y="450"/>
                    <a:pt x="340" y="451"/>
                  </a:cubicBezTo>
                  <a:cubicBezTo>
                    <a:pt x="339" y="451"/>
                    <a:pt x="337" y="451"/>
                    <a:pt x="335" y="452"/>
                  </a:cubicBezTo>
                  <a:cubicBezTo>
                    <a:pt x="333" y="452"/>
                    <a:pt x="333" y="451"/>
                    <a:pt x="333" y="452"/>
                  </a:cubicBezTo>
                  <a:cubicBezTo>
                    <a:pt x="333" y="452"/>
                    <a:pt x="335" y="453"/>
                    <a:pt x="337" y="453"/>
                  </a:cubicBezTo>
                  <a:cubicBezTo>
                    <a:pt x="339" y="453"/>
                    <a:pt x="338" y="454"/>
                    <a:pt x="336" y="455"/>
                  </a:cubicBezTo>
                  <a:cubicBezTo>
                    <a:pt x="335" y="455"/>
                    <a:pt x="336" y="455"/>
                    <a:pt x="337" y="456"/>
                  </a:cubicBezTo>
                  <a:cubicBezTo>
                    <a:pt x="337" y="458"/>
                    <a:pt x="335" y="456"/>
                    <a:pt x="334" y="454"/>
                  </a:cubicBezTo>
                  <a:cubicBezTo>
                    <a:pt x="333" y="453"/>
                    <a:pt x="332" y="454"/>
                    <a:pt x="330" y="454"/>
                  </a:cubicBezTo>
                  <a:cubicBezTo>
                    <a:pt x="328" y="454"/>
                    <a:pt x="329" y="453"/>
                    <a:pt x="330" y="452"/>
                  </a:cubicBezTo>
                  <a:cubicBezTo>
                    <a:pt x="331" y="452"/>
                    <a:pt x="329" y="452"/>
                    <a:pt x="328" y="451"/>
                  </a:cubicBezTo>
                  <a:cubicBezTo>
                    <a:pt x="326" y="451"/>
                    <a:pt x="326" y="455"/>
                    <a:pt x="326" y="456"/>
                  </a:cubicBezTo>
                  <a:cubicBezTo>
                    <a:pt x="325" y="458"/>
                    <a:pt x="325" y="458"/>
                    <a:pt x="326" y="457"/>
                  </a:cubicBezTo>
                  <a:cubicBezTo>
                    <a:pt x="328" y="457"/>
                    <a:pt x="326" y="459"/>
                    <a:pt x="324" y="461"/>
                  </a:cubicBezTo>
                  <a:cubicBezTo>
                    <a:pt x="323" y="463"/>
                    <a:pt x="329" y="460"/>
                    <a:pt x="331" y="460"/>
                  </a:cubicBezTo>
                  <a:cubicBezTo>
                    <a:pt x="333" y="459"/>
                    <a:pt x="333" y="460"/>
                    <a:pt x="332" y="460"/>
                  </a:cubicBezTo>
                  <a:cubicBezTo>
                    <a:pt x="332" y="461"/>
                    <a:pt x="331" y="461"/>
                    <a:pt x="330" y="463"/>
                  </a:cubicBezTo>
                  <a:cubicBezTo>
                    <a:pt x="330" y="465"/>
                    <a:pt x="329" y="465"/>
                    <a:pt x="328" y="464"/>
                  </a:cubicBezTo>
                  <a:cubicBezTo>
                    <a:pt x="327" y="463"/>
                    <a:pt x="327" y="463"/>
                    <a:pt x="327" y="465"/>
                  </a:cubicBezTo>
                  <a:cubicBezTo>
                    <a:pt x="327" y="467"/>
                    <a:pt x="325" y="466"/>
                    <a:pt x="323" y="466"/>
                  </a:cubicBezTo>
                  <a:cubicBezTo>
                    <a:pt x="321" y="466"/>
                    <a:pt x="320" y="467"/>
                    <a:pt x="319" y="467"/>
                  </a:cubicBezTo>
                  <a:cubicBezTo>
                    <a:pt x="317" y="468"/>
                    <a:pt x="315" y="467"/>
                    <a:pt x="315" y="467"/>
                  </a:cubicBezTo>
                  <a:cubicBezTo>
                    <a:pt x="314" y="467"/>
                    <a:pt x="314" y="468"/>
                    <a:pt x="313" y="467"/>
                  </a:cubicBezTo>
                  <a:cubicBezTo>
                    <a:pt x="313" y="466"/>
                    <a:pt x="314" y="466"/>
                    <a:pt x="314" y="466"/>
                  </a:cubicBezTo>
                  <a:cubicBezTo>
                    <a:pt x="313" y="465"/>
                    <a:pt x="311" y="467"/>
                    <a:pt x="310" y="466"/>
                  </a:cubicBezTo>
                  <a:cubicBezTo>
                    <a:pt x="309" y="466"/>
                    <a:pt x="308" y="466"/>
                    <a:pt x="305" y="467"/>
                  </a:cubicBezTo>
                  <a:cubicBezTo>
                    <a:pt x="303" y="467"/>
                    <a:pt x="304" y="467"/>
                    <a:pt x="306" y="468"/>
                  </a:cubicBezTo>
                  <a:cubicBezTo>
                    <a:pt x="308" y="468"/>
                    <a:pt x="305" y="469"/>
                    <a:pt x="304" y="469"/>
                  </a:cubicBezTo>
                  <a:cubicBezTo>
                    <a:pt x="303" y="469"/>
                    <a:pt x="299" y="471"/>
                    <a:pt x="299" y="472"/>
                  </a:cubicBezTo>
                  <a:cubicBezTo>
                    <a:pt x="298" y="472"/>
                    <a:pt x="295" y="472"/>
                    <a:pt x="294" y="472"/>
                  </a:cubicBezTo>
                  <a:cubicBezTo>
                    <a:pt x="293" y="472"/>
                    <a:pt x="293" y="473"/>
                    <a:pt x="293" y="473"/>
                  </a:cubicBezTo>
                  <a:cubicBezTo>
                    <a:pt x="294" y="473"/>
                    <a:pt x="294" y="474"/>
                    <a:pt x="294" y="473"/>
                  </a:cubicBezTo>
                  <a:cubicBezTo>
                    <a:pt x="295" y="473"/>
                    <a:pt x="295" y="473"/>
                    <a:pt x="296" y="473"/>
                  </a:cubicBezTo>
                  <a:cubicBezTo>
                    <a:pt x="297" y="474"/>
                    <a:pt x="298" y="473"/>
                    <a:pt x="301" y="472"/>
                  </a:cubicBezTo>
                  <a:cubicBezTo>
                    <a:pt x="303" y="472"/>
                    <a:pt x="302" y="473"/>
                    <a:pt x="300" y="473"/>
                  </a:cubicBezTo>
                  <a:cubicBezTo>
                    <a:pt x="299" y="474"/>
                    <a:pt x="301" y="475"/>
                    <a:pt x="302" y="475"/>
                  </a:cubicBezTo>
                  <a:cubicBezTo>
                    <a:pt x="303" y="475"/>
                    <a:pt x="303" y="475"/>
                    <a:pt x="302" y="474"/>
                  </a:cubicBezTo>
                  <a:cubicBezTo>
                    <a:pt x="301" y="474"/>
                    <a:pt x="302" y="474"/>
                    <a:pt x="303" y="473"/>
                  </a:cubicBezTo>
                  <a:cubicBezTo>
                    <a:pt x="305" y="473"/>
                    <a:pt x="305" y="473"/>
                    <a:pt x="306" y="475"/>
                  </a:cubicBezTo>
                  <a:cubicBezTo>
                    <a:pt x="306" y="477"/>
                    <a:pt x="310" y="475"/>
                    <a:pt x="311" y="475"/>
                  </a:cubicBezTo>
                  <a:cubicBezTo>
                    <a:pt x="312" y="474"/>
                    <a:pt x="321" y="474"/>
                    <a:pt x="323" y="473"/>
                  </a:cubicBezTo>
                  <a:cubicBezTo>
                    <a:pt x="325" y="473"/>
                    <a:pt x="324" y="472"/>
                    <a:pt x="323" y="472"/>
                  </a:cubicBezTo>
                  <a:cubicBezTo>
                    <a:pt x="322" y="472"/>
                    <a:pt x="321" y="472"/>
                    <a:pt x="320" y="471"/>
                  </a:cubicBezTo>
                  <a:cubicBezTo>
                    <a:pt x="318" y="470"/>
                    <a:pt x="321" y="470"/>
                    <a:pt x="322" y="470"/>
                  </a:cubicBezTo>
                  <a:cubicBezTo>
                    <a:pt x="324" y="470"/>
                    <a:pt x="327" y="469"/>
                    <a:pt x="330" y="468"/>
                  </a:cubicBezTo>
                  <a:cubicBezTo>
                    <a:pt x="332" y="467"/>
                    <a:pt x="328" y="471"/>
                    <a:pt x="327" y="473"/>
                  </a:cubicBezTo>
                  <a:cubicBezTo>
                    <a:pt x="326" y="474"/>
                    <a:pt x="324" y="474"/>
                    <a:pt x="326" y="475"/>
                  </a:cubicBezTo>
                  <a:cubicBezTo>
                    <a:pt x="329" y="476"/>
                    <a:pt x="325" y="475"/>
                    <a:pt x="322" y="475"/>
                  </a:cubicBezTo>
                  <a:cubicBezTo>
                    <a:pt x="320" y="475"/>
                    <a:pt x="326" y="478"/>
                    <a:pt x="327" y="478"/>
                  </a:cubicBezTo>
                  <a:cubicBezTo>
                    <a:pt x="328" y="478"/>
                    <a:pt x="328" y="477"/>
                    <a:pt x="328" y="478"/>
                  </a:cubicBezTo>
                  <a:cubicBezTo>
                    <a:pt x="328" y="480"/>
                    <a:pt x="330" y="480"/>
                    <a:pt x="331" y="480"/>
                  </a:cubicBezTo>
                  <a:cubicBezTo>
                    <a:pt x="331" y="480"/>
                    <a:pt x="331" y="480"/>
                    <a:pt x="332" y="480"/>
                  </a:cubicBezTo>
                  <a:cubicBezTo>
                    <a:pt x="332" y="481"/>
                    <a:pt x="333" y="481"/>
                    <a:pt x="334" y="481"/>
                  </a:cubicBezTo>
                  <a:cubicBezTo>
                    <a:pt x="335" y="480"/>
                    <a:pt x="335" y="482"/>
                    <a:pt x="335" y="482"/>
                  </a:cubicBezTo>
                  <a:cubicBezTo>
                    <a:pt x="337" y="482"/>
                    <a:pt x="335" y="482"/>
                    <a:pt x="335" y="482"/>
                  </a:cubicBezTo>
                  <a:cubicBezTo>
                    <a:pt x="330" y="482"/>
                    <a:pt x="327" y="480"/>
                    <a:pt x="326" y="479"/>
                  </a:cubicBezTo>
                  <a:cubicBezTo>
                    <a:pt x="325" y="479"/>
                    <a:pt x="323" y="479"/>
                    <a:pt x="322" y="479"/>
                  </a:cubicBezTo>
                  <a:cubicBezTo>
                    <a:pt x="320" y="480"/>
                    <a:pt x="314" y="479"/>
                    <a:pt x="312" y="479"/>
                  </a:cubicBezTo>
                  <a:cubicBezTo>
                    <a:pt x="310" y="478"/>
                    <a:pt x="305" y="476"/>
                    <a:pt x="304" y="476"/>
                  </a:cubicBezTo>
                  <a:cubicBezTo>
                    <a:pt x="303" y="475"/>
                    <a:pt x="302" y="476"/>
                    <a:pt x="303" y="477"/>
                  </a:cubicBezTo>
                  <a:cubicBezTo>
                    <a:pt x="305" y="478"/>
                    <a:pt x="304" y="478"/>
                    <a:pt x="304" y="478"/>
                  </a:cubicBezTo>
                  <a:cubicBezTo>
                    <a:pt x="304" y="478"/>
                    <a:pt x="299" y="476"/>
                    <a:pt x="298" y="476"/>
                  </a:cubicBezTo>
                  <a:cubicBezTo>
                    <a:pt x="296" y="476"/>
                    <a:pt x="296" y="476"/>
                    <a:pt x="294" y="476"/>
                  </a:cubicBezTo>
                  <a:cubicBezTo>
                    <a:pt x="293" y="477"/>
                    <a:pt x="295" y="477"/>
                    <a:pt x="296" y="477"/>
                  </a:cubicBezTo>
                  <a:cubicBezTo>
                    <a:pt x="297" y="476"/>
                    <a:pt x="297" y="478"/>
                    <a:pt x="297" y="478"/>
                  </a:cubicBezTo>
                  <a:cubicBezTo>
                    <a:pt x="297" y="479"/>
                    <a:pt x="299" y="480"/>
                    <a:pt x="300" y="480"/>
                  </a:cubicBezTo>
                  <a:cubicBezTo>
                    <a:pt x="302" y="481"/>
                    <a:pt x="302" y="482"/>
                    <a:pt x="301" y="482"/>
                  </a:cubicBezTo>
                  <a:cubicBezTo>
                    <a:pt x="301" y="481"/>
                    <a:pt x="300" y="481"/>
                    <a:pt x="299" y="480"/>
                  </a:cubicBezTo>
                  <a:cubicBezTo>
                    <a:pt x="298" y="480"/>
                    <a:pt x="297" y="479"/>
                    <a:pt x="296" y="480"/>
                  </a:cubicBezTo>
                  <a:cubicBezTo>
                    <a:pt x="295" y="480"/>
                    <a:pt x="296" y="481"/>
                    <a:pt x="298" y="481"/>
                  </a:cubicBezTo>
                  <a:cubicBezTo>
                    <a:pt x="299" y="481"/>
                    <a:pt x="297" y="482"/>
                    <a:pt x="296" y="482"/>
                  </a:cubicBezTo>
                  <a:cubicBezTo>
                    <a:pt x="294" y="482"/>
                    <a:pt x="295" y="482"/>
                    <a:pt x="296" y="483"/>
                  </a:cubicBezTo>
                  <a:cubicBezTo>
                    <a:pt x="297" y="484"/>
                    <a:pt x="294" y="485"/>
                    <a:pt x="293" y="484"/>
                  </a:cubicBezTo>
                  <a:cubicBezTo>
                    <a:pt x="293" y="484"/>
                    <a:pt x="292" y="483"/>
                    <a:pt x="292" y="483"/>
                  </a:cubicBezTo>
                  <a:cubicBezTo>
                    <a:pt x="291" y="483"/>
                    <a:pt x="292" y="484"/>
                    <a:pt x="292" y="485"/>
                  </a:cubicBezTo>
                  <a:cubicBezTo>
                    <a:pt x="293" y="485"/>
                    <a:pt x="294" y="486"/>
                    <a:pt x="293" y="486"/>
                  </a:cubicBezTo>
                  <a:cubicBezTo>
                    <a:pt x="292" y="486"/>
                    <a:pt x="291" y="486"/>
                    <a:pt x="291" y="485"/>
                  </a:cubicBezTo>
                  <a:cubicBezTo>
                    <a:pt x="290" y="485"/>
                    <a:pt x="290" y="485"/>
                    <a:pt x="289" y="485"/>
                  </a:cubicBezTo>
                  <a:cubicBezTo>
                    <a:pt x="288" y="486"/>
                    <a:pt x="288" y="486"/>
                    <a:pt x="289" y="487"/>
                  </a:cubicBezTo>
                  <a:cubicBezTo>
                    <a:pt x="290" y="488"/>
                    <a:pt x="290" y="491"/>
                    <a:pt x="289" y="492"/>
                  </a:cubicBezTo>
                  <a:cubicBezTo>
                    <a:pt x="289" y="494"/>
                    <a:pt x="295" y="490"/>
                    <a:pt x="295" y="489"/>
                  </a:cubicBezTo>
                  <a:cubicBezTo>
                    <a:pt x="296" y="488"/>
                    <a:pt x="299" y="487"/>
                    <a:pt x="301" y="486"/>
                  </a:cubicBezTo>
                  <a:cubicBezTo>
                    <a:pt x="302" y="486"/>
                    <a:pt x="306" y="485"/>
                    <a:pt x="307" y="485"/>
                  </a:cubicBezTo>
                  <a:cubicBezTo>
                    <a:pt x="308" y="484"/>
                    <a:pt x="310" y="483"/>
                    <a:pt x="311" y="483"/>
                  </a:cubicBezTo>
                  <a:cubicBezTo>
                    <a:pt x="312" y="483"/>
                    <a:pt x="315" y="483"/>
                    <a:pt x="317" y="482"/>
                  </a:cubicBezTo>
                  <a:cubicBezTo>
                    <a:pt x="320" y="481"/>
                    <a:pt x="316" y="485"/>
                    <a:pt x="314" y="486"/>
                  </a:cubicBezTo>
                  <a:cubicBezTo>
                    <a:pt x="313" y="487"/>
                    <a:pt x="316" y="487"/>
                    <a:pt x="317" y="486"/>
                  </a:cubicBezTo>
                  <a:cubicBezTo>
                    <a:pt x="318" y="486"/>
                    <a:pt x="318" y="486"/>
                    <a:pt x="318" y="487"/>
                  </a:cubicBezTo>
                  <a:cubicBezTo>
                    <a:pt x="318" y="488"/>
                    <a:pt x="318" y="487"/>
                    <a:pt x="319" y="487"/>
                  </a:cubicBezTo>
                  <a:cubicBezTo>
                    <a:pt x="320" y="487"/>
                    <a:pt x="321" y="487"/>
                    <a:pt x="322" y="487"/>
                  </a:cubicBezTo>
                  <a:cubicBezTo>
                    <a:pt x="323" y="486"/>
                    <a:pt x="322" y="485"/>
                    <a:pt x="320" y="483"/>
                  </a:cubicBezTo>
                  <a:cubicBezTo>
                    <a:pt x="318" y="482"/>
                    <a:pt x="325" y="481"/>
                    <a:pt x="326" y="481"/>
                  </a:cubicBezTo>
                  <a:cubicBezTo>
                    <a:pt x="326" y="481"/>
                    <a:pt x="327" y="482"/>
                    <a:pt x="327" y="483"/>
                  </a:cubicBezTo>
                  <a:cubicBezTo>
                    <a:pt x="328" y="483"/>
                    <a:pt x="328" y="485"/>
                    <a:pt x="327" y="486"/>
                  </a:cubicBezTo>
                  <a:cubicBezTo>
                    <a:pt x="327" y="487"/>
                    <a:pt x="328" y="486"/>
                    <a:pt x="329" y="486"/>
                  </a:cubicBezTo>
                  <a:cubicBezTo>
                    <a:pt x="329" y="486"/>
                    <a:pt x="330" y="486"/>
                    <a:pt x="331" y="486"/>
                  </a:cubicBezTo>
                  <a:cubicBezTo>
                    <a:pt x="332" y="485"/>
                    <a:pt x="334" y="484"/>
                    <a:pt x="335" y="484"/>
                  </a:cubicBezTo>
                  <a:cubicBezTo>
                    <a:pt x="336" y="483"/>
                    <a:pt x="336" y="485"/>
                    <a:pt x="337" y="485"/>
                  </a:cubicBezTo>
                  <a:cubicBezTo>
                    <a:pt x="338" y="485"/>
                    <a:pt x="337" y="486"/>
                    <a:pt x="337" y="486"/>
                  </a:cubicBezTo>
                  <a:cubicBezTo>
                    <a:pt x="336" y="487"/>
                    <a:pt x="332" y="489"/>
                    <a:pt x="330" y="489"/>
                  </a:cubicBezTo>
                  <a:cubicBezTo>
                    <a:pt x="329" y="490"/>
                    <a:pt x="329" y="490"/>
                    <a:pt x="329" y="490"/>
                  </a:cubicBezTo>
                  <a:cubicBezTo>
                    <a:pt x="330" y="490"/>
                    <a:pt x="332" y="490"/>
                    <a:pt x="334" y="489"/>
                  </a:cubicBezTo>
                  <a:cubicBezTo>
                    <a:pt x="337" y="488"/>
                    <a:pt x="340" y="487"/>
                    <a:pt x="342" y="488"/>
                  </a:cubicBezTo>
                  <a:cubicBezTo>
                    <a:pt x="344" y="488"/>
                    <a:pt x="342" y="489"/>
                    <a:pt x="341" y="490"/>
                  </a:cubicBezTo>
                  <a:cubicBezTo>
                    <a:pt x="340" y="490"/>
                    <a:pt x="334" y="492"/>
                    <a:pt x="333" y="492"/>
                  </a:cubicBezTo>
                  <a:cubicBezTo>
                    <a:pt x="332" y="492"/>
                    <a:pt x="326" y="491"/>
                    <a:pt x="324" y="490"/>
                  </a:cubicBezTo>
                  <a:cubicBezTo>
                    <a:pt x="322" y="489"/>
                    <a:pt x="321" y="489"/>
                    <a:pt x="321" y="489"/>
                  </a:cubicBezTo>
                  <a:cubicBezTo>
                    <a:pt x="312" y="489"/>
                    <a:pt x="308" y="487"/>
                    <a:pt x="307" y="487"/>
                  </a:cubicBezTo>
                  <a:cubicBezTo>
                    <a:pt x="306" y="486"/>
                    <a:pt x="303" y="488"/>
                    <a:pt x="303" y="488"/>
                  </a:cubicBezTo>
                  <a:cubicBezTo>
                    <a:pt x="303" y="488"/>
                    <a:pt x="291" y="494"/>
                    <a:pt x="289" y="495"/>
                  </a:cubicBezTo>
                  <a:cubicBezTo>
                    <a:pt x="287" y="495"/>
                    <a:pt x="286" y="497"/>
                    <a:pt x="285" y="498"/>
                  </a:cubicBezTo>
                  <a:cubicBezTo>
                    <a:pt x="285" y="499"/>
                    <a:pt x="285" y="500"/>
                    <a:pt x="286" y="500"/>
                  </a:cubicBezTo>
                  <a:cubicBezTo>
                    <a:pt x="287" y="501"/>
                    <a:pt x="289" y="500"/>
                    <a:pt x="289" y="500"/>
                  </a:cubicBezTo>
                  <a:cubicBezTo>
                    <a:pt x="290" y="500"/>
                    <a:pt x="291" y="499"/>
                    <a:pt x="291" y="499"/>
                  </a:cubicBezTo>
                  <a:cubicBezTo>
                    <a:pt x="292" y="499"/>
                    <a:pt x="293" y="499"/>
                    <a:pt x="294" y="498"/>
                  </a:cubicBezTo>
                  <a:cubicBezTo>
                    <a:pt x="295" y="497"/>
                    <a:pt x="295" y="498"/>
                    <a:pt x="296" y="498"/>
                  </a:cubicBezTo>
                  <a:cubicBezTo>
                    <a:pt x="296" y="499"/>
                    <a:pt x="298" y="499"/>
                    <a:pt x="298" y="498"/>
                  </a:cubicBezTo>
                  <a:cubicBezTo>
                    <a:pt x="299" y="498"/>
                    <a:pt x="302" y="498"/>
                    <a:pt x="305" y="497"/>
                  </a:cubicBezTo>
                  <a:cubicBezTo>
                    <a:pt x="308" y="496"/>
                    <a:pt x="312" y="496"/>
                    <a:pt x="313" y="496"/>
                  </a:cubicBezTo>
                  <a:cubicBezTo>
                    <a:pt x="314" y="497"/>
                    <a:pt x="318" y="497"/>
                    <a:pt x="321" y="496"/>
                  </a:cubicBezTo>
                  <a:cubicBezTo>
                    <a:pt x="323" y="496"/>
                    <a:pt x="324" y="496"/>
                    <a:pt x="322" y="497"/>
                  </a:cubicBezTo>
                  <a:cubicBezTo>
                    <a:pt x="320" y="498"/>
                    <a:pt x="321" y="496"/>
                    <a:pt x="322" y="499"/>
                  </a:cubicBezTo>
                  <a:cubicBezTo>
                    <a:pt x="324" y="502"/>
                    <a:pt x="322" y="501"/>
                    <a:pt x="321" y="499"/>
                  </a:cubicBezTo>
                  <a:cubicBezTo>
                    <a:pt x="320" y="498"/>
                    <a:pt x="317" y="498"/>
                    <a:pt x="317" y="498"/>
                  </a:cubicBezTo>
                  <a:cubicBezTo>
                    <a:pt x="316" y="498"/>
                    <a:pt x="315" y="498"/>
                    <a:pt x="312" y="498"/>
                  </a:cubicBezTo>
                  <a:cubicBezTo>
                    <a:pt x="309" y="497"/>
                    <a:pt x="307" y="497"/>
                    <a:pt x="306" y="498"/>
                  </a:cubicBezTo>
                  <a:cubicBezTo>
                    <a:pt x="306" y="498"/>
                    <a:pt x="304" y="499"/>
                    <a:pt x="303" y="498"/>
                  </a:cubicBezTo>
                  <a:cubicBezTo>
                    <a:pt x="302" y="498"/>
                    <a:pt x="299" y="499"/>
                    <a:pt x="298" y="499"/>
                  </a:cubicBezTo>
                  <a:cubicBezTo>
                    <a:pt x="298" y="499"/>
                    <a:pt x="294" y="500"/>
                    <a:pt x="292" y="500"/>
                  </a:cubicBezTo>
                  <a:cubicBezTo>
                    <a:pt x="290" y="501"/>
                    <a:pt x="291" y="501"/>
                    <a:pt x="291" y="501"/>
                  </a:cubicBezTo>
                  <a:cubicBezTo>
                    <a:pt x="292" y="501"/>
                    <a:pt x="289" y="501"/>
                    <a:pt x="288" y="501"/>
                  </a:cubicBezTo>
                  <a:cubicBezTo>
                    <a:pt x="286" y="501"/>
                    <a:pt x="285" y="502"/>
                    <a:pt x="284" y="503"/>
                  </a:cubicBezTo>
                  <a:cubicBezTo>
                    <a:pt x="284" y="503"/>
                    <a:pt x="285" y="504"/>
                    <a:pt x="286" y="504"/>
                  </a:cubicBezTo>
                  <a:cubicBezTo>
                    <a:pt x="288" y="504"/>
                    <a:pt x="289" y="504"/>
                    <a:pt x="287" y="504"/>
                  </a:cubicBezTo>
                  <a:cubicBezTo>
                    <a:pt x="285" y="504"/>
                    <a:pt x="287" y="505"/>
                    <a:pt x="288" y="506"/>
                  </a:cubicBezTo>
                  <a:cubicBezTo>
                    <a:pt x="290" y="506"/>
                    <a:pt x="290" y="507"/>
                    <a:pt x="288" y="506"/>
                  </a:cubicBezTo>
                  <a:cubicBezTo>
                    <a:pt x="286" y="506"/>
                    <a:pt x="286" y="507"/>
                    <a:pt x="287" y="507"/>
                  </a:cubicBezTo>
                  <a:cubicBezTo>
                    <a:pt x="287" y="507"/>
                    <a:pt x="290" y="508"/>
                    <a:pt x="292" y="508"/>
                  </a:cubicBezTo>
                  <a:cubicBezTo>
                    <a:pt x="293" y="508"/>
                    <a:pt x="298" y="508"/>
                    <a:pt x="300" y="509"/>
                  </a:cubicBezTo>
                  <a:cubicBezTo>
                    <a:pt x="302" y="509"/>
                    <a:pt x="304" y="508"/>
                    <a:pt x="305" y="507"/>
                  </a:cubicBezTo>
                  <a:cubicBezTo>
                    <a:pt x="306" y="506"/>
                    <a:pt x="306" y="507"/>
                    <a:pt x="307" y="508"/>
                  </a:cubicBezTo>
                  <a:cubicBezTo>
                    <a:pt x="307" y="508"/>
                    <a:pt x="308" y="508"/>
                    <a:pt x="307" y="509"/>
                  </a:cubicBezTo>
                  <a:cubicBezTo>
                    <a:pt x="306" y="509"/>
                    <a:pt x="306" y="509"/>
                    <a:pt x="307" y="510"/>
                  </a:cubicBezTo>
                  <a:cubicBezTo>
                    <a:pt x="308" y="511"/>
                    <a:pt x="306" y="510"/>
                    <a:pt x="305" y="510"/>
                  </a:cubicBezTo>
                  <a:cubicBezTo>
                    <a:pt x="303" y="510"/>
                    <a:pt x="302" y="510"/>
                    <a:pt x="301" y="510"/>
                  </a:cubicBezTo>
                  <a:cubicBezTo>
                    <a:pt x="299" y="510"/>
                    <a:pt x="299" y="510"/>
                    <a:pt x="298" y="510"/>
                  </a:cubicBezTo>
                  <a:cubicBezTo>
                    <a:pt x="297" y="511"/>
                    <a:pt x="297" y="511"/>
                    <a:pt x="300" y="511"/>
                  </a:cubicBezTo>
                  <a:cubicBezTo>
                    <a:pt x="302" y="511"/>
                    <a:pt x="300" y="512"/>
                    <a:pt x="298" y="512"/>
                  </a:cubicBezTo>
                  <a:cubicBezTo>
                    <a:pt x="297" y="513"/>
                    <a:pt x="296" y="512"/>
                    <a:pt x="296" y="513"/>
                  </a:cubicBezTo>
                  <a:cubicBezTo>
                    <a:pt x="296" y="513"/>
                    <a:pt x="298" y="513"/>
                    <a:pt x="300" y="513"/>
                  </a:cubicBezTo>
                  <a:cubicBezTo>
                    <a:pt x="303" y="513"/>
                    <a:pt x="302" y="514"/>
                    <a:pt x="302" y="514"/>
                  </a:cubicBezTo>
                  <a:cubicBezTo>
                    <a:pt x="301" y="514"/>
                    <a:pt x="299" y="514"/>
                    <a:pt x="298" y="514"/>
                  </a:cubicBezTo>
                  <a:cubicBezTo>
                    <a:pt x="296" y="514"/>
                    <a:pt x="294" y="514"/>
                    <a:pt x="293" y="514"/>
                  </a:cubicBezTo>
                  <a:cubicBezTo>
                    <a:pt x="291" y="515"/>
                    <a:pt x="292" y="516"/>
                    <a:pt x="293" y="517"/>
                  </a:cubicBezTo>
                  <a:cubicBezTo>
                    <a:pt x="293" y="517"/>
                    <a:pt x="296" y="517"/>
                    <a:pt x="297" y="517"/>
                  </a:cubicBezTo>
                  <a:cubicBezTo>
                    <a:pt x="298" y="516"/>
                    <a:pt x="300" y="516"/>
                    <a:pt x="302" y="517"/>
                  </a:cubicBezTo>
                  <a:cubicBezTo>
                    <a:pt x="305" y="517"/>
                    <a:pt x="303" y="518"/>
                    <a:pt x="302" y="518"/>
                  </a:cubicBezTo>
                  <a:cubicBezTo>
                    <a:pt x="300" y="518"/>
                    <a:pt x="298" y="517"/>
                    <a:pt x="297" y="518"/>
                  </a:cubicBezTo>
                  <a:cubicBezTo>
                    <a:pt x="295" y="519"/>
                    <a:pt x="294" y="518"/>
                    <a:pt x="293" y="518"/>
                  </a:cubicBezTo>
                  <a:cubicBezTo>
                    <a:pt x="292" y="518"/>
                    <a:pt x="291" y="518"/>
                    <a:pt x="290" y="518"/>
                  </a:cubicBezTo>
                  <a:cubicBezTo>
                    <a:pt x="288" y="518"/>
                    <a:pt x="288" y="520"/>
                    <a:pt x="289" y="519"/>
                  </a:cubicBezTo>
                  <a:cubicBezTo>
                    <a:pt x="290" y="519"/>
                    <a:pt x="290" y="520"/>
                    <a:pt x="288" y="521"/>
                  </a:cubicBezTo>
                  <a:cubicBezTo>
                    <a:pt x="287" y="523"/>
                    <a:pt x="290" y="524"/>
                    <a:pt x="291" y="524"/>
                  </a:cubicBezTo>
                  <a:cubicBezTo>
                    <a:pt x="293" y="524"/>
                    <a:pt x="293" y="524"/>
                    <a:pt x="293" y="525"/>
                  </a:cubicBezTo>
                  <a:cubicBezTo>
                    <a:pt x="292" y="525"/>
                    <a:pt x="291" y="525"/>
                    <a:pt x="289" y="526"/>
                  </a:cubicBezTo>
                  <a:cubicBezTo>
                    <a:pt x="287" y="528"/>
                    <a:pt x="291" y="528"/>
                    <a:pt x="291" y="528"/>
                  </a:cubicBezTo>
                  <a:cubicBezTo>
                    <a:pt x="297" y="528"/>
                    <a:pt x="301" y="522"/>
                    <a:pt x="302" y="522"/>
                  </a:cubicBezTo>
                  <a:cubicBezTo>
                    <a:pt x="303" y="521"/>
                    <a:pt x="307" y="519"/>
                    <a:pt x="309" y="519"/>
                  </a:cubicBezTo>
                  <a:cubicBezTo>
                    <a:pt x="310" y="519"/>
                    <a:pt x="312" y="516"/>
                    <a:pt x="313" y="515"/>
                  </a:cubicBezTo>
                  <a:cubicBezTo>
                    <a:pt x="313" y="514"/>
                    <a:pt x="314" y="514"/>
                    <a:pt x="315" y="514"/>
                  </a:cubicBezTo>
                  <a:cubicBezTo>
                    <a:pt x="315" y="514"/>
                    <a:pt x="317" y="513"/>
                    <a:pt x="318" y="512"/>
                  </a:cubicBezTo>
                  <a:cubicBezTo>
                    <a:pt x="319" y="511"/>
                    <a:pt x="323" y="509"/>
                    <a:pt x="324" y="508"/>
                  </a:cubicBezTo>
                  <a:cubicBezTo>
                    <a:pt x="326" y="508"/>
                    <a:pt x="331" y="505"/>
                    <a:pt x="334" y="505"/>
                  </a:cubicBezTo>
                  <a:cubicBezTo>
                    <a:pt x="336" y="504"/>
                    <a:pt x="337" y="505"/>
                    <a:pt x="335" y="505"/>
                  </a:cubicBezTo>
                  <a:cubicBezTo>
                    <a:pt x="333" y="505"/>
                    <a:pt x="335" y="506"/>
                    <a:pt x="337" y="506"/>
                  </a:cubicBezTo>
                  <a:cubicBezTo>
                    <a:pt x="339" y="506"/>
                    <a:pt x="339" y="507"/>
                    <a:pt x="339" y="507"/>
                  </a:cubicBezTo>
                  <a:cubicBezTo>
                    <a:pt x="338" y="507"/>
                    <a:pt x="335" y="506"/>
                    <a:pt x="334" y="506"/>
                  </a:cubicBezTo>
                  <a:cubicBezTo>
                    <a:pt x="333" y="506"/>
                    <a:pt x="330" y="507"/>
                    <a:pt x="329" y="507"/>
                  </a:cubicBezTo>
                  <a:cubicBezTo>
                    <a:pt x="329" y="507"/>
                    <a:pt x="328" y="508"/>
                    <a:pt x="328" y="509"/>
                  </a:cubicBezTo>
                  <a:cubicBezTo>
                    <a:pt x="329" y="510"/>
                    <a:pt x="331" y="509"/>
                    <a:pt x="335" y="509"/>
                  </a:cubicBezTo>
                  <a:cubicBezTo>
                    <a:pt x="339" y="510"/>
                    <a:pt x="336" y="510"/>
                    <a:pt x="335" y="510"/>
                  </a:cubicBezTo>
                  <a:cubicBezTo>
                    <a:pt x="335" y="510"/>
                    <a:pt x="333" y="510"/>
                    <a:pt x="332" y="510"/>
                  </a:cubicBezTo>
                  <a:cubicBezTo>
                    <a:pt x="331" y="510"/>
                    <a:pt x="329" y="510"/>
                    <a:pt x="327" y="510"/>
                  </a:cubicBezTo>
                  <a:cubicBezTo>
                    <a:pt x="324" y="509"/>
                    <a:pt x="322" y="511"/>
                    <a:pt x="321" y="512"/>
                  </a:cubicBezTo>
                  <a:cubicBezTo>
                    <a:pt x="320" y="512"/>
                    <a:pt x="319" y="513"/>
                    <a:pt x="318" y="514"/>
                  </a:cubicBezTo>
                  <a:cubicBezTo>
                    <a:pt x="316" y="515"/>
                    <a:pt x="314" y="516"/>
                    <a:pt x="314" y="516"/>
                  </a:cubicBezTo>
                  <a:cubicBezTo>
                    <a:pt x="313" y="517"/>
                    <a:pt x="310" y="520"/>
                    <a:pt x="308" y="520"/>
                  </a:cubicBezTo>
                  <a:cubicBezTo>
                    <a:pt x="306" y="521"/>
                    <a:pt x="302" y="523"/>
                    <a:pt x="302" y="524"/>
                  </a:cubicBezTo>
                  <a:cubicBezTo>
                    <a:pt x="301" y="525"/>
                    <a:pt x="299" y="526"/>
                    <a:pt x="298" y="527"/>
                  </a:cubicBezTo>
                  <a:cubicBezTo>
                    <a:pt x="297" y="527"/>
                    <a:pt x="295" y="528"/>
                    <a:pt x="293" y="529"/>
                  </a:cubicBezTo>
                  <a:cubicBezTo>
                    <a:pt x="291" y="530"/>
                    <a:pt x="294" y="530"/>
                    <a:pt x="294" y="530"/>
                  </a:cubicBezTo>
                  <a:cubicBezTo>
                    <a:pt x="295" y="530"/>
                    <a:pt x="294" y="530"/>
                    <a:pt x="292" y="531"/>
                  </a:cubicBezTo>
                  <a:cubicBezTo>
                    <a:pt x="291" y="532"/>
                    <a:pt x="294" y="532"/>
                    <a:pt x="296" y="531"/>
                  </a:cubicBezTo>
                  <a:cubicBezTo>
                    <a:pt x="298" y="530"/>
                    <a:pt x="298" y="531"/>
                    <a:pt x="297" y="532"/>
                  </a:cubicBezTo>
                  <a:cubicBezTo>
                    <a:pt x="295" y="532"/>
                    <a:pt x="295" y="533"/>
                    <a:pt x="296" y="533"/>
                  </a:cubicBezTo>
                  <a:cubicBezTo>
                    <a:pt x="296" y="534"/>
                    <a:pt x="298" y="533"/>
                    <a:pt x="299" y="533"/>
                  </a:cubicBezTo>
                  <a:cubicBezTo>
                    <a:pt x="300" y="533"/>
                    <a:pt x="301" y="533"/>
                    <a:pt x="301" y="532"/>
                  </a:cubicBezTo>
                  <a:cubicBezTo>
                    <a:pt x="301" y="531"/>
                    <a:pt x="303" y="532"/>
                    <a:pt x="303" y="531"/>
                  </a:cubicBezTo>
                  <a:cubicBezTo>
                    <a:pt x="304" y="531"/>
                    <a:pt x="305" y="531"/>
                    <a:pt x="305" y="532"/>
                  </a:cubicBezTo>
                  <a:cubicBezTo>
                    <a:pt x="306" y="532"/>
                    <a:pt x="306" y="534"/>
                    <a:pt x="308" y="533"/>
                  </a:cubicBezTo>
                  <a:cubicBezTo>
                    <a:pt x="308" y="533"/>
                    <a:pt x="309" y="533"/>
                    <a:pt x="310" y="532"/>
                  </a:cubicBezTo>
                  <a:cubicBezTo>
                    <a:pt x="311" y="530"/>
                    <a:pt x="312" y="531"/>
                    <a:pt x="313" y="530"/>
                  </a:cubicBezTo>
                  <a:cubicBezTo>
                    <a:pt x="315" y="529"/>
                    <a:pt x="317" y="529"/>
                    <a:pt x="317" y="530"/>
                  </a:cubicBezTo>
                  <a:cubicBezTo>
                    <a:pt x="317" y="531"/>
                    <a:pt x="316" y="532"/>
                    <a:pt x="314" y="531"/>
                  </a:cubicBezTo>
                  <a:cubicBezTo>
                    <a:pt x="313" y="531"/>
                    <a:pt x="311" y="531"/>
                    <a:pt x="310" y="532"/>
                  </a:cubicBezTo>
                  <a:cubicBezTo>
                    <a:pt x="309" y="533"/>
                    <a:pt x="309" y="534"/>
                    <a:pt x="308" y="534"/>
                  </a:cubicBezTo>
                  <a:cubicBezTo>
                    <a:pt x="307" y="534"/>
                    <a:pt x="306" y="534"/>
                    <a:pt x="304" y="533"/>
                  </a:cubicBezTo>
                  <a:cubicBezTo>
                    <a:pt x="302" y="532"/>
                    <a:pt x="299" y="533"/>
                    <a:pt x="298" y="534"/>
                  </a:cubicBezTo>
                  <a:cubicBezTo>
                    <a:pt x="297" y="534"/>
                    <a:pt x="297" y="535"/>
                    <a:pt x="296" y="536"/>
                  </a:cubicBezTo>
                  <a:cubicBezTo>
                    <a:pt x="295" y="536"/>
                    <a:pt x="294" y="537"/>
                    <a:pt x="297" y="536"/>
                  </a:cubicBezTo>
                  <a:cubicBezTo>
                    <a:pt x="300" y="536"/>
                    <a:pt x="297" y="537"/>
                    <a:pt x="296" y="537"/>
                  </a:cubicBezTo>
                  <a:cubicBezTo>
                    <a:pt x="295" y="538"/>
                    <a:pt x="294" y="538"/>
                    <a:pt x="296" y="539"/>
                  </a:cubicBezTo>
                  <a:cubicBezTo>
                    <a:pt x="297" y="539"/>
                    <a:pt x="300" y="539"/>
                    <a:pt x="301" y="538"/>
                  </a:cubicBezTo>
                  <a:cubicBezTo>
                    <a:pt x="301" y="538"/>
                    <a:pt x="302" y="538"/>
                    <a:pt x="302" y="538"/>
                  </a:cubicBezTo>
                  <a:cubicBezTo>
                    <a:pt x="301" y="539"/>
                    <a:pt x="301" y="540"/>
                    <a:pt x="302" y="539"/>
                  </a:cubicBezTo>
                  <a:cubicBezTo>
                    <a:pt x="303" y="539"/>
                    <a:pt x="303" y="539"/>
                    <a:pt x="302" y="540"/>
                  </a:cubicBezTo>
                  <a:cubicBezTo>
                    <a:pt x="302" y="540"/>
                    <a:pt x="302" y="541"/>
                    <a:pt x="301" y="541"/>
                  </a:cubicBezTo>
                  <a:cubicBezTo>
                    <a:pt x="300" y="542"/>
                    <a:pt x="303" y="542"/>
                    <a:pt x="303" y="542"/>
                  </a:cubicBezTo>
                  <a:cubicBezTo>
                    <a:pt x="304" y="541"/>
                    <a:pt x="304" y="541"/>
                    <a:pt x="304" y="542"/>
                  </a:cubicBezTo>
                  <a:cubicBezTo>
                    <a:pt x="304" y="543"/>
                    <a:pt x="305" y="543"/>
                    <a:pt x="305" y="542"/>
                  </a:cubicBezTo>
                  <a:cubicBezTo>
                    <a:pt x="306" y="542"/>
                    <a:pt x="306" y="542"/>
                    <a:pt x="306" y="543"/>
                  </a:cubicBezTo>
                  <a:cubicBezTo>
                    <a:pt x="306" y="544"/>
                    <a:pt x="306" y="544"/>
                    <a:pt x="307" y="545"/>
                  </a:cubicBezTo>
                  <a:cubicBezTo>
                    <a:pt x="308" y="545"/>
                    <a:pt x="307" y="545"/>
                    <a:pt x="307" y="546"/>
                  </a:cubicBezTo>
                  <a:cubicBezTo>
                    <a:pt x="306" y="546"/>
                    <a:pt x="305" y="548"/>
                    <a:pt x="305" y="549"/>
                  </a:cubicBezTo>
                  <a:cubicBezTo>
                    <a:pt x="305" y="550"/>
                    <a:pt x="306" y="550"/>
                    <a:pt x="306" y="550"/>
                  </a:cubicBezTo>
                  <a:cubicBezTo>
                    <a:pt x="306" y="550"/>
                    <a:pt x="307" y="549"/>
                    <a:pt x="307" y="548"/>
                  </a:cubicBezTo>
                  <a:cubicBezTo>
                    <a:pt x="307" y="547"/>
                    <a:pt x="308" y="548"/>
                    <a:pt x="309" y="547"/>
                  </a:cubicBezTo>
                  <a:cubicBezTo>
                    <a:pt x="310" y="547"/>
                    <a:pt x="310" y="549"/>
                    <a:pt x="309" y="550"/>
                  </a:cubicBezTo>
                  <a:cubicBezTo>
                    <a:pt x="308" y="551"/>
                    <a:pt x="309" y="550"/>
                    <a:pt x="310" y="550"/>
                  </a:cubicBezTo>
                  <a:cubicBezTo>
                    <a:pt x="311" y="549"/>
                    <a:pt x="312" y="549"/>
                    <a:pt x="311" y="550"/>
                  </a:cubicBezTo>
                  <a:cubicBezTo>
                    <a:pt x="310" y="550"/>
                    <a:pt x="310" y="551"/>
                    <a:pt x="310" y="552"/>
                  </a:cubicBezTo>
                  <a:cubicBezTo>
                    <a:pt x="309" y="553"/>
                    <a:pt x="309" y="553"/>
                    <a:pt x="310" y="553"/>
                  </a:cubicBezTo>
                  <a:cubicBezTo>
                    <a:pt x="310" y="554"/>
                    <a:pt x="311" y="554"/>
                    <a:pt x="312" y="555"/>
                  </a:cubicBezTo>
                  <a:cubicBezTo>
                    <a:pt x="312" y="556"/>
                    <a:pt x="311" y="557"/>
                    <a:pt x="310" y="558"/>
                  </a:cubicBezTo>
                  <a:cubicBezTo>
                    <a:pt x="309" y="559"/>
                    <a:pt x="309" y="559"/>
                    <a:pt x="310" y="559"/>
                  </a:cubicBezTo>
                  <a:cubicBezTo>
                    <a:pt x="310" y="560"/>
                    <a:pt x="312" y="558"/>
                    <a:pt x="312" y="558"/>
                  </a:cubicBezTo>
                  <a:cubicBezTo>
                    <a:pt x="313" y="557"/>
                    <a:pt x="313" y="558"/>
                    <a:pt x="313" y="559"/>
                  </a:cubicBezTo>
                  <a:cubicBezTo>
                    <a:pt x="312" y="559"/>
                    <a:pt x="312" y="560"/>
                    <a:pt x="312" y="560"/>
                  </a:cubicBezTo>
                  <a:cubicBezTo>
                    <a:pt x="313" y="560"/>
                    <a:pt x="314" y="559"/>
                    <a:pt x="314" y="559"/>
                  </a:cubicBezTo>
                  <a:cubicBezTo>
                    <a:pt x="315" y="559"/>
                    <a:pt x="315" y="558"/>
                    <a:pt x="315" y="558"/>
                  </a:cubicBezTo>
                  <a:cubicBezTo>
                    <a:pt x="316" y="558"/>
                    <a:pt x="316" y="558"/>
                    <a:pt x="316" y="557"/>
                  </a:cubicBezTo>
                  <a:cubicBezTo>
                    <a:pt x="316" y="557"/>
                    <a:pt x="315" y="556"/>
                    <a:pt x="317" y="555"/>
                  </a:cubicBezTo>
                  <a:cubicBezTo>
                    <a:pt x="318" y="555"/>
                    <a:pt x="319" y="555"/>
                    <a:pt x="318" y="557"/>
                  </a:cubicBezTo>
                  <a:cubicBezTo>
                    <a:pt x="316" y="558"/>
                    <a:pt x="318" y="558"/>
                    <a:pt x="321" y="556"/>
                  </a:cubicBezTo>
                  <a:cubicBezTo>
                    <a:pt x="324" y="553"/>
                    <a:pt x="323" y="556"/>
                    <a:pt x="322" y="556"/>
                  </a:cubicBezTo>
                  <a:cubicBezTo>
                    <a:pt x="322" y="557"/>
                    <a:pt x="320" y="559"/>
                    <a:pt x="319" y="558"/>
                  </a:cubicBezTo>
                  <a:cubicBezTo>
                    <a:pt x="319" y="558"/>
                    <a:pt x="318" y="559"/>
                    <a:pt x="317" y="559"/>
                  </a:cubicBezTo>
                  <a:cubicBezTo>
                    <a:pt x="316" y="559"/>
                    <a:pt x="314" y="560"/>
                    <a:pt x="314" y="560"/>
                  </a:cubicBezTo>
                  <a:cubicBezTo>
                    <a:pt x="313" y="561"/>
                    <a:pt x="312" y="561"/>
                    <a:pt x="311" y="563"/>
                  </a:cubicBezTo>
                  <a:cubicBezTo>
                    <a:pt x="310" y="564"/>
                    <a:pt x="311" y="565"/>
                    <a:pt x="311" y="570"/>
                  </a:cubicBezTo>
                  <a:cubicBezTo>
                    <a:pt x="311" y="575"/>
                    <a:pt x="315" y="574"/>
                    <a:pt x="316" y="573"/>
                  </a:cubicBezTo>
                  <a:cubicBezTo>
                    <a:pt x="316" y="573"/>
                    <a:pt x="318" y="571"/>
                    <a:pt x="318" y="571"/>
                  </a:cubicBezTo>
                  <a:cubicBezTo>
                    <a:pt x="317" y="570"/>
                    <a:pt x="318" y="570"/>
                    <a:pt x="319" y="569"/>
                  </a:cubicBezTo>
                  <a:cubicBezTo>
                    <a:pt x="319" y="569"/>
                    <a:pt x="321" y="567"/>
                    <a:pt x="321" y="566"/>
                  </a:cubicBezTo>
                  <a:cubicBezTo>
                    <a:pt x="321" y="565"/>
                    <a:pt x="321" y="564"/>
                    <a:pt x="322" y="564"/>
                  </a:cubicBezTo>
                  <a:cubicBezTo>
                    <a:pt x="322" y="564"/>
                    <a:pt x="323" y="563"/>
                    <a:pt x="323" y="562"/>
                  </a:cubicBezTo>
                  <a:cubicBezTo>
                    <a:pt x="323" y="561"/>
                    <a:pt x="324" y="561"/>
                    <a:pt x="326" y="560"/>
                  </a:cubicBezTo>
                  <a:cubicBezTo>
                    <a:pt x="327" y="560"/>
                    <a:pt x="327" y="561"/>
                    <a:pt x="326" y="562"/>
                  </a:cubicBezTo>
                  <a:cubicBezTo>
                    <a:pt x="325" y="563"/>
                    <a:pt x="325" y="564"/>
                    <a:pt x="325" y="564"/>
                  </a:cubicBezTo>
                  <a:cubicBezTo>
                    <a:pt x="326" y="565"/>
                    <a:pt x="327" y="564"/>
                    <a:pt x="328" y="563"/>
                  </a:cubicBezTo>
                  <a:cubicBezTo>
                    <a:pt x="329" y="562"/>
                    <a:pt x="331" y="561"/>
                    <a:pt x="332" y="561"/>
                  </a:cubicBezTo>
                  <a:cubicBezTo>
                    <a:pt x="333" y="560"/>
                    <a:pt x="332" y="559"/>
                    <a:pt x="332" y="559"/>
                  </a:cubicBezTo>
                  <a:cubicBezTo>
                    <a:pt x="331" y="559"/>
                    <a:pt x="331" y="559"/>
                    <a:pt x="331" y="557"/>
                  </a:cubicBezTo>
                  <a:cubicBezTo>
                    <a:pt x="332" y="555"/>
                    <a:pt x="331" y="555"/>
                    <a:pt x="330" y="555"/>
                  </a:cubicBezTo>
                  <a:cubicBezTo>
                    <a:pt x="329" y="556"/>
                    <a:pt x="329" y="555"/>
                    <a:pt x="329" y="554"/>
                  </a:cubicBezTo>
                  <a:cubicBezTo>
                    <a:pt x="329" y="553"/>
                    <a:pt x="329" y="553"/>
                    <a:pt x="328" y="551"/>
                  </a:cubicBezTo>
                  <a:cubicBezTo>
                    <a:pt x="328" y="550"/>
                    <a:pt x="330" y="551"/>
                    <a:pt x="331" y="551"/>
                  </a:cubicBezTo>
                  <a:cubicBezTo>
                    <a:pt x="332" y="550"/>
                    <a:pt x="331" y="552"/>
                    <a:pt x="331" y="553"/>
                  </a:cubicBezTo>
                  <a:cubicBezTo>
                    <a:pt x="331" y="553"/>
                    <a:pt x="331" y="554"/>
                    <a:pt x="332" y="555"/>
                  </a:cubicBezTo>
                  <a:cubicBezTo>
                    <a:pt x="333" y="555"/>
                    <a:pt x="333" y="557"/>
                    <a:pt x="333" y="558"/>
                  </a:cubicBezTo>
                  <a:cubicBezTo>
                    <a:pt x="333" y="559"/>
                    <a:pt x="334" y="560"/>
                    <a:pt x="334" y="561"/>
                  </a:cubicBezTo>
                  <a:cubicBezTo>
                    <a:pt x="335" y="562"/>
                    <a:pt x="338" y="562"/>
                    <a:pt x="339" y="561"/>
                  </a:cubicBezTo>
                  <a:cubicBezTo>
                    <a:pt x="339" y="559"/>
                    <a:pt x="341" y="559"/>
                    <a:pt x="342" y="559"/>
                  </a:cubicBezTo>
                  <a:cubicBezTo>
                    <a:pt x="343" y="558"/>
                    <a:pt x="342" y="559"/>
                    <a:pt x="342" y="560"/>
                  </a:cubicBezTo>
                  <a:cubicBezTo>
                    <a:pt x="342" y="561"/>
                    <a:pt x="343" y="562"/>
                    <a:pt x="342" y="564"/>
                  </a:cubicBezTo>
                  <a:cubicBezTo>
                    <a:pt x="341" y="566"/>
                    <a:pt x="342" y="566"/>
                    <a:pt x="346" y="569"/>
                  </a:cubicBezTo>
                  <a:cubicBezTo>
                    <a:pt x="349" y="571"/>
                    <a:pt x="345" y="570"/>
                    <a:pt x="343" y="569"/>
                  </a:cubicBezTo>
                  <a:cubicBezTo>
                    <a:pt x="341" y="568"/>
                    <a:pt x="339" y="566"/>
                    <a:pt x="338" y="564"/>
                  </a:cubicBezTo>
                  <a:cubicBezTo>
                    <a:pt x="338" y="563"/>
                    <a:pt x="337" y="563"/>
                    <a:pt x="335" y="562"/>
                  </a:cubicBezTo>
                  <a:cubicBezTo>
                    <a:pt x="334" y="562"/>
                    <a:pt x="333" y="562"/>
                    <a:pt x="335" y="563"/>
                  </a:cubicBezTo>
                  <a:cubicBezTo>
                    <a:pt x="336" y="563"/>
                    <a:pt x="333" y="563"/>
                    <a:pt x="331" y="564"/>
                  </a:cubicBezTo>
                  <a:cubicBezTo>
                    <a:pt x="329" y="564"/>
                    <a:pt x="331" y="565"/>
                    <a:pt x="332" y="565"/>
                  </a:cubicBezTo>
                  <a:cubicBezTo>
                    <a:pt x="333" y="565"/>
                    <a:pt x="333" y="566"/>
                    <a:pt x="333" y="566"/>
                  </a:cubicBezTo>
                  <a:cubicBezTo>
                    <a:pt x="333" y="567"/>
                    <a:pt x="333" y="567"/>
                    <a:pt x="335" y="566"/>
                  </a:cubicBezTo>
                  <a:cubicBezTo>
                    <a:pt x="336" y="566"/>
                    <a:pt x="335" y="566"/>
                    <a:pt x="336" y="568"/>
                  </a:cubicBezTo>
                  <a:cubicBezTo>
                    <a:pt x="336" y="570"/>
                    <a:pt x="337" y="568"/>
                    <a:pt x="339" y="568"/>
                  </a:cubicBezTo>
                  <a:cubicBezTo>
                    <a:pt x="340" y="567"/>
                    <a:pt x="339" y="569"/>
                    <a:pt x="338" y="569"/>
                  </a:cubicBezTo>
                  <a:cubicBezTo>
                    <a:pt x="337" y="570"/>
                    <a:pt x="335" y="569"/>
                    <a:pt x="334" y="569"/>
                  </a:cubicBezTo>
                  <a:cubicBezTo>
                    <a:pt x="332" y="569"/>
                    <a:pt x="333" y="569"/>
                    <a:pt x="333" y="569"/>
                  </a:cubicBezTo>
                  <a:cubicBezTo>
                    <a:pt x="334" y="570"/>
                    <a:pt x="332" y="569"/>
                    <a:pt x="330" y="569"/>
                  </a:cubicBezTo>
                  <a:cubicBezTo>
                    <a:pt x="329" y="569"/>
                    <a:pt x="329" y="570"/>
                    <a:pt x="329" y="572"/>
                  </a:cubicBezTo>
                  <a:cubicBezTo>
                    <a:pt x="330" y="573"/>
                    <a:pt x="329" y="573"/>
                    <a:pt x="327" y="574"/>
                  </a:cubicBezTo>
                  <a:cubicBezTo>
                    <a:pt x="325" y="574"/>
                    <a:pt x="324" y="574"/>
                    <a:pt x="323" y="574"/>
                  </a:cubicBezTo>
                  <a:cubicBezTo>
                    <a:pt x="322" y="574"/>
                    <a:pt x="322" y="573"/>
                    <a:pt x="319" y="574"/>
                  </a:cubicBezTo>
                  <a:cubicBezTo>
                    <a:pt x="317" y="574"/>
                    <a:pt x="317" y="574"/>
                    <a:pt x="318" y="574"/>
                  </a:cubicBezTo>
                  <a:cubicBezTo>
                    <a:pt x="318" y="574"/>
                    <a:pt x="319" y="574"/>
                    <a:pt x="321" y="575"/>
                  </a:cubicBezTo>
                  <a:cubicBezTo>
                    <a:pt x="322" y="575"/>
                    <a:pt x="321" y="575"/>
                    <a:pt x="320" y="575"/>
                  </a:cubicBezTo>
                  <a:cubicBezTo>
                    <a:pt x="318" y="575"/>
                    <a:pt x="317" y="576"/>
                    <a:pt x="319" y="577"/>
                  </a:cubicBezTo>
                  <a:cubicBezTo>
                    <a:pt x="320" y="577"/>
                    <a:pt x="324" y="577"/>
                    <a:pt x="326" y="576"/>
                  </a:cubicBezTo>
                  <a:cubicBezTo>
                    <a:pt x="329" y="575"/>
                    <a:pt x="335" y="572"/>
                    <a:pt x="336" y="571"/>
                  </a:cubicBezTo>
                  <a:cubicBezTo>
                    <a:pt x="337" y="569"/>
                    <a:pt x="338" y="571"/>
                    <a:pt x="337" y="573"/>
                  </a:cubicBezTo>
                  <a:cubicBezTo>
                    <a:pt x="337" y="575"/>
                    <a:pt x="336" y="574"/>
                    <a:pt x="339" y="574"/>
                  </a:cubicBezTo>
                  <a:cubicBezTo>
                    <a:pt x="341" y="573"/>
                    <a:pt x="340" y="575"/>
                    <a:pt x="340" y="574"/>
                  </a:cubicBezTo>
                  <a:cubicBezTo>
                    <a:pt x="339" y="574"/>
                    <a:pt x="338" y="575"/>
                    <a:pt x="338" y="575"/>
                  </a:cubicBezTo>
                  <a:cubicBezTo>
                    <a:pt x="337" y="575"/>
                    <a:pt x="335" y="576"/>
                    <a:pt x="334" y="575"/>
                  </a:cubicBezTo>
                  <a:cubicBezTo>
                    <a:pt x="333" y="575"/>
                    <a:pt x="331" y="576"/>
                    <a:pt x="330" y="576"/>
                  </a:cubicBezTo>
                  <a:cubicBezTo>
                    <a:pt x="328" y="577"/>
                    <a:pt x="323" y="578"/>
                    <a:pt x="321" y="578"/>
                  </a:cubicBezTo>
                  <a:cubicBezTo>
                    <a:pt x="319" y="579"/>
                    <a:pt x="319" y="579"/>
                    <a:pt x="321" y="579"/>
                  </a:cubicBezTo>
                  <a:cubicBezTo>
                    <a:pt x="322" y="580"/>
                    <a:pt x="322" y="580"/>
                    <a:pt x="321" y="582"/>
                  </a:cubicBezTo>
                  <a:cubicBezTo>
                    <a:pt x="321" y="583"/>
                    <a:pt x="321" y="583"/>
                    <a:pt x="324" y="583"/>
                  </a:cubicBezTo>
                  <a:cubicBezTo>
                    <a:pt x="326" y="582"/>
                    <a:pt x="324" y="583"/>
                    <a:pt x="322" y="584"/>
                  </a:cubicBezTo>
                  <a:cubicBezTo>
                    <a:pt x="321" y="585"/>
                    <a:pt x="320" y="584"/>
                    <a:pt x="321" y="585"/>
                  </a:cubicBezTo>
                  <a:cubicBezTo>
                    <a:pt x="322" y="585"/>
                    <a:pt x="322" y="586"/>
                    <a:pt x="320" y="586"/>
                  </a:cubicBezTo>
                  <a:cubicBezTo>
                    <a:pt x="319" y="587"/>
                    <a:pt x="321" y="587"/>
                    <a:pt x="321" y="589"/>
                  </a:cubicBezTo>
                  <a:cubicBezTo>
                    <a:pt x="322" y="590"/>
                    <a:pt x="323" y="590"/>
                    <a:pt x="324" y="590"/>
                  </a:cubicBezTo>
                  <a:cubicBezTo>
                    <a:pt x="326" y="591"/>
                    <a:pt x="325" y="591"/>
                    <a:pt x="325" y="589"/>
                  </a:cubicBezTo>
                  <a:cubicBezTo>
                    <a:pt x="324" y="588"/>
                    <a:pt x="325" y="587"/>
                    <a:pt x="327" y="587"/>
                  </a:cubicBezTo>
                  <a:cubicBezTo>
                    <a:pt x="328" y="587"/>
                    <a:pt x="326" y="588"/>
                    <a:pt x="325" y="589"/>
                  </a:cubicBezTo>
                  <a:cubicBezTo>
                    <a:pt x="325" y="590"/>
                    <a:pt x="326" y="590"/>
                    <a:pt x="329" y="590"/>
                  </a:cubicBezTo>
                  <a:cubicBezTo>
                    <a:pt x="332" y="589"/>
                    <a:pt x="329" y="590"/>
                    <a:pt x="328" y="590"/>
                  </a:cubicBezTo>
                  <a:cubicBezTo>
                    <a:pt x="328" y="590"/>
                    <a:pt x="326" y="591"/>
                    <a:pt x="325" y="592"/>
                  </a:cubicBezTo>
                  <a:cubicBezTo>
                    <a:pt x="324" y="593"/>
                    <a:pt x="326" y="593"/>
                    <a:pt x="327" y="592"/>
                  </a:cubicBezTo>
                  <a:cubicBezTo>
                    <a:pt x="327" y="591"/>
                    <a:pt x="327" y="591"/>
                    <a:pt x="327" y="592"/>
                  </a:cubicBezTo>
                  <a:cubicBezTo>
                    <a:pt x="326" y="593"/>
                    <a:pt x="327" y="594"/>
                    <a:pt x="327" y="594"/>
                  </a:cubicBezTo>
                  <a:cubicBezTo>
                    <a:pt x="328" y="594"/>
                    <a:pt x="329" y="594"/>
                    <a:pt x="335" y="593"/>
                  </a:cubicBezTo>
                  <a:cubicBezTo>
                    <a:pt x="340" y="592"/>
                    <a:pt x="334" y="594"/>
                    <a:pt x="333" y="594"/>
                  </a:cubicBezTo>
                  <a:cubicBezTo>
                    <a:pt x="332" y="594"/>
                    <a:pt x="329" y="594"/>
                    <a:pt x="327" y="594"/>
                  </a:cubicBezTo>
                  <a:cubicBezTo>
                    <a:pt x="326" y="595"/>
                    <a:pt x="326" y="595"/>
                    <a:pt x="326" y="597"/>
                  </a:cubicBezTo>
                  <a:cubicBezTo>
                    <a:pt x="327" y="598"/>
                    <a:pt x="327" y="598"/>
                    <a:pt x="329" y="597"/>
                  </a:cubicBezTo>
                  <a:cubicBezTo>
                    <a:pt x="330" y="597"/>
                    <a:pt x="330" y="597"/>
                    <a:pt x="329" y="598"/>
                  </a:cubicBezTo>
                  <a:cubicBezTo>
                    <a:pt x="328" y="599"/>
                    <a:pt x="329" y="599"/>
                    <a:pt x="330" y="598"/>
                  </a:cubicBezTo>
                  <a:cubicBezTo>
                    <a:pt x="331" y="598"/>
                    <a:pt x="332" y="597"/>
                    <a:pt x="334" y="598"/>
                  </a:cubicBezTo>
                  <a:cubicBezTo>
                    <a:pt x="335" y="598"/>
                    <a:pt x="335" y="598"/>
                    <a:pt x="337" y="598"/>
                  </a:cubicBezTo>
                  <a:cubicBezTo>
                    <a:pt x="339" y="597"/>
                    <a:pt x="339" y="598"/>
                    <a:pt x="337" y="598"/>
                  </a:cubicBezTo>
                  <a:cubicBezTo>
                    <a:pt x="336" y="598"/>
                    <a:pt x="336" y="600"/>
                    <a:pt x="335" y="600"/>
                  </a:cubicBezTo>
                  <a:cubicBezTo>
                    <a:pt x="334" y="600"/>
                    <a:pt x="334" y="600"/>
                    <a:pt x="334" y="602"/>
                  </a:cubicBezTo>
                  <a:cubicBezTo>
                    <a:pt x="334" y="605"/>
                    <a:pt x="338" y="603"/>
                    <a:pt x="339" y="602"/>
                  </a:cubicBezTo>
                  <a:cubicBezTo>
                    <a:pt x="340" y="600"/>
                    <a:pt x="340" y="603"/>
                    <a:pt x="338" y="604"/>
                  </a:cubicBezTo>
                  <a:cubicBezTo>
                    <a:pt x="336" y="605"/>
                    <a:pt x="337" y="605"/>
                    <a:pt x="337" y="606"/>
                  </a:cubicBezTo>
                  <a:cubicBezTo>
                    <a:pt x="337" y="608"/>
                    <a:pt x="338" y="606"/>
                    <a:pt x="338" y="606"/>
                  </a:cubicBezTo>
                  <a:cubicBezTo>
                    <a:pt x="338" y="605"/>
                    <a:pt x="339" y="604"/>
                    <a:pt x="340" y="604"/>
                  </a:cubicBezTo>
                  <a:cubicBezTo>
                    <a:pt x="340" y="604"/>
                    <a:pt x="342" y="602"/>
                    <a:pt x="345" y="601"/>
                  </a:cubicBezTo>
                  <a:cubicBezTo>
                    <a:pt x="348" y="600"/>
                    <a:pt x="345" y="603"/>
                    <a:pt x="343" y="603"/>
                  </a:cubicBezTo>
                  <a:cubicBezTo>
                    <a:pt x="341" y="603"/>
                    <a:pt x="339" y="605"/>
                    <a:pt x="339" y="606"/>
                  </a:cubicBezTo>
                  <a:cubicBezTo>
                    <a:pt x="338" y="607"/>
                    <a:pt x="338" y="608"/>
                    <a:pt x="338" y="609"/>
                  </a:cubicBezTo>
                  <a:cubicBezTo>
                    <a:pt x="339" y="610"/>
                    <a:pt x="339" y="608"/>
                    <a:pt x="340" y="608"/>
                  </a:cubicBezTo>
                  <a:cubicBezTo>
                    <a:pt x="340" y="607"/>
                    <a:pt x="339" y="607"/>
                    <a:pt x="340" y="607"/>
                  </a:cubicBezTo>
                  <a:cubicBezTo>
                    <a:pt x="341" y="607"/>
                    <a:pt x="341" y="607"/>
                    <a:pt x="342" y="606"/>
                  </a:cubicBezTo>
                  <a:cubicBezTo>
                    <a:pt x="344" y="605"/>
                    <a:pt x="344" y="606"/>
                    <a:pt x="343" y="606"/>
                  </a:cubicBezTo>
                  <a:cubicBezTo>
                    <a:pt x="343" y="606"/>
                    <a:pt x="342" y="607"/>
                    <a:pt x="341" y="608"/>
                  </a:cubicBezTo>
                  <a:cubicBezTo>
                    <a:pt x="341" y="609"/>
                    <a:pt x="341" y="609"/>
                    <a:pt x="340" y="610"/>
                  </a:cubicBezTo>
                  <a:cubicBezTo>
                    <a:pt x="340" y="610"/>
                    <a:pt x="339" y="610"/>
                    <a:pt x="338" y="612"/>
                  </a:cubicBezTo>
                  <a:cubicBezTo>
                    <a:pt x="337" y="615"/>
                    <a:pt x="340" y="616"/>
                    <a:pt x="341" y="617"/>
                  </a:cubicBezTo>
                  <a:cubicBezTo>
                    <a:pt x="341" y="617"/>
                    <a:pt x="346" y="619"/>
                    <a:pt x="347" y="619"/>
                  </a:cubicBezTo>
                  <a:cubicBezTo>
                    <a:pt x="349" y="620"/>
                    <a:pt x="348" y="618"/>
                    <a:pt x="350" y="619"/>
                  </a:cubicBezTo>
                  <a:cubicBezTo>
                    <a:pt x="352" y="620"/>
                    <a:pt x="349" y="620"/>
                    <a:pt x="348" y="621"/>
                  </a:cubicBezTo>
                  <a:cubicBezTo>
                    <a:pt x="348" y="622"/>
                    <a:pt x="350" y="622"/>
                    <a:pt x="351" y="621"/>
                  </a:cubicBezTo>
                  <a:cubicBezTo>
                    <a:pt x="352" y="621"/>
                    <a:pt x="352" y="621"/>
                    <a:pt x="352" y="622"/>
                  </a:cubicBezTo>
                  <a:cubicBezTo>
                    <a:pt x="351" y="623"/>
                    <a:pt x="351" y="623"/>
                    <a:pt x="349" y="623"/>
                  </a:cubicBezTo>
                  <a:cubicBezTo>
                    <a:pt x="347" y="622"/>
                    <a:pt x="347" y="624"/>
                    <a:pt x="348" y="625"/>
                  </a:cubicBezTo>
                  <a:cubicBezTo>
                    <a:pt x="349" y="626"/>
                    <a:pt x="350" y="625"/>
                    <a:pt x="350" y="624"/>
                  </a:cubicBezTo>
                  <a:cubicBezTo>
                    <a:pt x="351" y="624"/>
                    <a:pt x="351" y="624"/>
                    <a:pt x="353" y="625"/>
                  </a:cubicBezTo>
                  <a:cubicBezTo>
                    <a:pt x="354" y="626"/>
                    <a:pt x="354" y="625"/>
                    <a:pt x="355" y="624"/>
                  </a:cubicBezTo>
                  <a:cubicBezTo>
                    <a:pt x="356" y="623"/>
                    <a:pt x="356" y="624"/>
                    <a:pt x="358" y="624"/>
                  </a:cubicBezTo>
                  <a:cubicBezTo>
                    <a:pt x="360" y="624"/>
                    <a:pt x="359" y="624"/>
                    <a:pt x="358" y="625"/>
                  </a:cubicBezTo>
                  <a:cubicBezTo>
                    <a:pt x="357" y="625"/>
                    <a:pt x="355" y="626"/>
                    <a:pt x="354" y="626"/>
                  </a:cubicBezTo>
                  <a:cubicBezTo>
                    <a:pt x="352" y="626"/>
                    <a:pt x="352" y="627"/>
                    <a:pt x="351" y="629"/>
                  </a:cubicBezTo>
                  <a:cubicBezTo>
                    <a:pt x="351" y="630"/>
                    <a:pt x="352" y="629"/>
                    <a:pt x="353" y="628"/>
                  </a:cubicBezTo>
                  <a:cubicBezTo>
                    <a:pt x="354" y="627"/>
                    <a:pt x="355" y="628"/>
                    <a:pt x="354" y="629"/>
                  </a:cubicBezTo>
                  <a:cubicBezTo>
                    <a:pt x="353" y="630"/>
                    <a:pt x="353" y="631"/>
                    <a:pt x="354" y="630"/>
                  </a:cubicBezTo>
                  <a:cubicBezTo>
                    <a:pt x="354" y="630"/>
                    <a:pt x="355" y="629"/>
                    <a:pt x="356" y="627"/>
                  </a:cubicBezTo>
                  <a:cubicBezTo>
                    <a:pt x="358" y="626"/>
                    <a:pt x="358" y="626"/>
                    <a:pt x="360" y="626"/>
                  </a:cubicBezTo>
                  <a:cubicBezTo>
                    <a:pt x="362" y="626"/>
                    <a:pt x="359" y="627"/>
                    <a:pt x="358" y="628"/>
                  </a:cubicBezTo>
                  <a:cubicBezTo>
                    <a:pt x="357" y="629"/>
                    <a:pt x="356" y="629"/>
                    <a:pt x="356" y="630"/>
                  </a:cubicBezTo>
                  <a:cubicBezTo>
                    <a:pt x="355" y="631"/>
                    <a:pt x="356" y="632"/>
                    <a:pt x="357" y="631"/>
                  </a:cubicBezTo>
                  <a:cubicBezTo>
                    <a:pt x="358" y="631"/>
                    <a:pt x="358" y="631"/>
                    <a:pt x="357" y="633"/>
                  </a:cubicBezTo>
                  <a:cubicBezTo>
                    <a:pt x="356" y="635"/>
                    <a:pt x="358" y="634"/>
                    <a:pt x="361" y="634"/>
                  </a:cubicBezTo>
                  <a:cubicBezTo>
                    <a:pt x="364" y="634"/>
                    <a:pt x="359" y="635"/>
                    <a:pt x="356" y="635"/>
                  </a:cubicBezTo>
                  <a:cubicBezTo>
                    <a:pt x="353" y="634"/>
                    <a:pt x="352" y="635"/>
                    <a:pt x="355" y="636"/>
                  </a:cubicBezTo>
                  <a:cubicBezTo>
                    <a:pt x="357" y="637"/>
                    <a:pt x="361" y="637"/>
                    <a:pt x="364" y="636"/>
                  </a:cubicBezTo>
                  <a:cubicBezTo>
                    <a:pt x="367" y="635"/>
                    <a:pt x="365" y="637"/>
                    <a:pt x="362" y="637"/>
                  </a:cubicBezTo>
                  <a:cubicBezTo>
                    <a:pt x="359" y="638"/>
                    <a:pt x="359" y="639"/>
                    <a:pt x="360" y="639"/>
                  </a:cubicBezTo>
                  <a:cubicBezTo>
                    <a:pt x="361" y="638"/>
                    <a:pt x="362" y="639"/>
                    <a:pt x="364" y="639"/>
                  </a:cubicBezTo>
                  <a:cubicBezTo>
                    <a:pt x="365" y="639"/>
                    <a:pt x="367" y="640"/>
                    <a:pt x="366" y="640"/>
                  </a:cubicBezTo>
                  <a:cubicBezTo>
                    <a:pt x="365" y="641"/>
                    <a:pt x="365" y="642"/>
                    <a:pt x="364" y="642"/>
                  </a:cubicBezTo>
                  <a:cubicBezTo>
                    <a:pt x="362" y="643"/>
                    <a:pt x="364" y="643"/>
                    <a:pt x="365" y="643"/>
                  </a:cubicBezTo>
                  <a:cubicBezTo>
                    <a:pt x="365" y="643"/>
                    <a:pt x="367" y="644"/>
                    <a:pt x="366" y="645"/>
                  </a:cubicBezTo>
                  <a:cubicBezTo>
                    <a:pt x="365" y="646"/>
                    <a:pt x="367" y="645"/>
                    <a:pt x="369" y="642"/>
                  </a:cubicBezTo>
                  <a:cubicBezTo>
                    <a:pt x="371" y="640"/>
                    <a:pt x="372" y="641"/>
                    <a:pt x="370" y="642"/>
                  </a:cubicBezTo>
                  <a:cubicBezTo>
                    <a:pt x="369" y="643"/>
                    <a:pt x="370" y="643"/>
                    <a:pt x="369" y="644"/>
                  </a:cubicBezTo>
                  <a:cubicBezTo>
                    <a:pt x="369" y="645"/>
                    <a:pt x="372" y="646"/>
                    <a:pt x="373" y="645"/>
                  </a:cubicBezTo>
                  <a:cubicBezTo>
                    <a:pt x="375" y="644"/>
                    <a:pt x="375" y="645"/>
                    <a:pt x="374" y="646"/>
                  </a:cubicBezTo>
                  <a:cubicBezTo>
                    <a:pt x="373" y="647"/>
                    <a:pt x="374" y="647"/>
                    <a:pt x="372" y="647"/>
                  </a:cubicBezTo>
                  <a:cubicBezTo>
                    <a:pt x="369" y="648"/>
                    <a:pt x="369" y="649"/>
                    <a:pt x="371" y="648"/>
                  </a:cubicBezTo>
                  <a:cubicBezTo>
                    <a:pt x="373" y="648"/>
                    <a:pt x="373" y="649"/>
                    <a:pt x="375" y="648"/>
                  </a:cubicBezTo>
                  <a:cubicBezTo>
                    <a:pt x="377" y="648"/>
                    <a:pt x="376" y="650"/>
                    <a:pt x="372" y="651"/>
                  </a:cubicBezTo>
                  <a:cubicBezTo>
                    <a:pt x="368" y="652"/>
                    <a:pt x="370" y="652"/>
                    <a:pt x="371" y="651"/>
                  </a:cubicBezTo>
                  <a:cubicBezTo>
                    <a:pt x="372" y="651"/>
                    <a:pt x="373" y="651"/>
                    <a:pt x="374" y="651"/>
                  </a:cubicBezTo>
                  <a:cubicBezTo>
                    <a:pt x="375" y="651"/>
                    <a:pt x="377" y="651"/>
                    <a:pt x="378" y="651"/>
                  </a:cubicBezTo>
                  <a:cubicBezTo>
                    <a:pt x="379" y="651"/>
                    <a:pt x="379" y="650"/>
                    <a:pt x="381" y="650"/>
                  </a:cubicBezTo>
                  <a:cubicBezTo>
                    <a:pt x="382" y="649"/>
                    <a:pt x="385" y="650"/>
                    <a:pt x="386" y="649"/>
                  </a:cubicBezTo>
                  <a:cubicBezTo>
                    <a:pt x="386" y="649"/>
                    <a:pt x="387" y="649"/>
                    <a:pt x="387" y="650"/>
                  </a:cubicBezTo>
                  <a:cubicBezTo>
                    <a:pt x="386" y="651"/>
                    <a:pt x="387" y="652"/>
                    <a:pt x="387" y="652"/>
                  </a:cubicBezTo>
                  <a:cubicBezTo>
                    <a:pt x="388" y="652"/>
                    <a:pt x="388" y="651"/>
                    <a:pt x="388" y="652"/>
                  </a:cubicBezTo>
                  <a:cubicBezTo>
                    <a:pt x="388" y="652"/>
                    <a:pt x="387" y="653"/>
                    <a:pt x="389" y="652"/>
                  </a:cubicBezTo>
                  <a:cubicBezTo>
                    <a:pt x="392" y="652"/>
                    <a:pt x="390" y="650"/>
                    <a:pt x="391" y="650"/>
                  </a:cubicBezTo>
                  <a:cubicBezTo>
                    <a:pt x="392" y="650"/>
                    <a:pt x="393" y="650"/>
                    <a:pt x="392" y="649"/>
                  </a:cubicBezTo>
                  <a:cubicBezTo>
                    <a:pt x="392" y="649"/>
                    <a:pt x="392" y="649"/>
                    <a:pt x="393" y="648"/>
                  </a:cubicBezTo>
                  <a:cubicBezTo>
                    <a:pt x="394" y="648"/>
                    <a:pt x="395" y="647"/>
                    <a:pt x="396" y="647"/>
                  </a:cubicBezTo>
                  <a:cubicBezTo>
                    <a:pt x="397" y="646"/>
                    <a:pt x="397" y="646"/>
                    <a:pt x="399" y="646"/>
                  </a:cubicBezTo>
                  <a:cubicBezTo>
                    <a:pt x="401" y="647"/>
                    <a:pt x="403" y="646"/>
                    <a:pt x="403" y="646"/>
                  </a:cubicBezTo>
                  <a:cubicBezTo>
                    <a:pt x="402" y="645"/>
                    <a:pt x="402" y="645"/>
                    <a:pt x="403" y="645"/>
                  </a:cubicBezTo>
                  <a:cubicBezTo>
                    <a:pt x="404" y="645"/>
                    <a:pt x="404" y="644"/>
                    <a:pt x="403" y="643"/>
                  </a:cubicBezTo>
                  <a:cubicBezTo>
                    <a:pt x="401" y="643"/>
                    <a:pt x="400" y="642"/>
                    <a:pt x="402" y="643"/>
                  </a:cubicBezTo>
                  <a:cubicBezTo>
                    <a:pt x="404" y="643"/>
                    <a:pt x="403" y="642"/>
                    <a:pt x="404" y="641"/>
                  </a:cubicBezTo>
                  <a:cubicBezTo>
                    <a:pt x="406" y="640"/>
                    <a:pt x="405" y="641"/>
                    <a:pt x="404" y="642"/>
                  </a:cubicBezTo>
                  <a:cubicBezTo>
                    <a:pt x="403" y="643"/>
                    <a:pt x="405" y="644"/>
                    <a:pt x="406" y="644"/>
                  </a:cubicBezTo>
                  <a:cubicBezTo>
                    <a:pt x="408" y="645"/>
                    <a:pt x="407" y="645"/>
                    <a:pt x="406" y="645"/>
                  </a:cubicBezTo>
                  <a:cubicBezTo>
                    <a:pt x="406" y="646"/>
                    <a:pt x="405" y="646"/>
                    <a:pt x="405" y="646"/>
                  </a:cubicBezTo>
                  <a:cubicBezTo>
                    <a:pt x="405" y="647"/>
                    <a:pt x="405" y="647"/>
                    <a:pt x="404" y="647"/>
                  </a:cubicBezTo>
                  <a:cubicBezTo>
                    <a:pt x="404" y="647"/>
                    <a:pt x="403" y="648"/>
                    <a:pt x="402" y="648"/>
                  </a:cubicBezTo>
                  <a:cubicBezTo>
                    <a:pt x="400" y="649"/>
                    <a:pt x="402" y="649"/>
                    <a:pt x="402" y="649"/>
                  </a:cubicBezTo>
                  <a:cubicBezTo>
                    <a:pt x="408" y="649"/>
                    <a:pt x="409" y="646"/>
                    <a:pt x="409" y="644"/>
                  </a:cubicBezTo>
                  <a:cubicBezTo>
                    <a:pt x="409" y="642"/>
                    <a:pt x="410" y="643"/>
                    <a:pt x="410" y="644"/>
                  </a:cubicBezTo>
                  <a:cubicBezTo>
                    <a:pt x="411" y="644"/>
                    <a:pt x="411" y="647"/>
                    <a:pt x="413" y="645"/>
                  </a:cubicBezTo>
                  <a:cubicBezTo>
                    <a:pt x="414" y="643"/>
                    <a:pt x="413" y="645"/>
                    <a:pt x="412" y="646"/>
                  </a:cubicBezTo>
                  <a:cubicBezTo>
                    <a:pt x="412" y="646"/>
                    <a:pt x="409" y="649"/>
                    <a:pt x="408" y="649"/>
                  </a:cubicBezTo>
                  <a:cubicBezTo>
                    <a:pt x="408" y="650"/>
                    <a:pt x="404" y="650"/>
                    <a:pt x="403" y="651"/>
                  </a:cubicBezTo>
                  <a:cubicBezTo>
                    <a:pt x="401" y="651"/>
                    <a:pt x="401" y="651"/>
                    <a:pt x="402" y="651"/>
                  </a:cubicBezTo>
                  <a:cubicBezTo>
                    <a:pt x="404" y="651"/>
                    <a:pt x="402" y="652"/>
                    <a:pt x="400" y="653"/>
                  </a:cubicBezTo>
                  <a:cubicBezTo>
                    <a:pt x="398" y="654"/>
                    <a:pt x="400" y="654"/>
                    <a:pt x="401" y="654"/>
                  </a:cubicBezTo>
                  <a:cubicBezTo>
                    <a:pt x="402" y="654"/>
                    <a:pt x="402" y="653"/>
                    <a:pt x="402" y="653"/>
                  </a:cubicBezTo>
                  <a:cubicBezTo>
                    <a:pt x="402" y="652"/>
                    <a:pt x="402" y="652"/>
                    <a:pt x="403" y="652"/>
                  </a:cubicBezTo>
                  <a:cubicBezTo>
                    <a:pt x="405" y="652"/>
                    <a:pt x="406" y="652"/>
                    <a:pt x="404" y="653"/>
                  </a:cubicBezTo>
                  <a:cubicBezTo>
                    <a:pt x="403" y="654"/>
                    <a:pt x="404" y="654"/>
                    <a:pt x="406" y="653"/>
                  </a:cubicBezTo>
                  <a:cubicBezTo>
                    <a:pt x="408" y="653"/>
                    <a:pt x="410" y="651"/>
                    <a:pt x="411" y="649"/>
                  </a:cubicBezTo>
                  <a:cubicBezTo>
                    <a:pt x="411" y="647"/>
                    <a:pt x="411" y="649"/>
                    <a:pt x="411" y="650"/>
                  </a:cubicBezTo>
                  <a:cubicBezTo>
                    <a:pt x="411" y="652"/>
                    <a:pt x="408" y="653"/>
                    <a:pt x="406" y="654"/>
                  </a:cubicBezTo>
                  <a:cubicBezTo>
                    <a:pt x="404" y="655"/>
                    <a:pt x="405" y="655"/>
                    <a:pt x="406" y="655"/>
                  </a:cubicBezTo>
                  <a:cubicBezTo>
                    <a:pt x="408" y="655"/>
                    <a:pt x="407" y="656"/>
                    <a:pt x="404" y="657"/>
                  </a:cubicBezTo>
                  <a:cubicBezTo>
                    <a:pt x="401" y="658"/>
                    <a:pt x="403" y="658"/>
                    <a:pt x="405" y="657"/>
                  </a:cubicBezTo>
                  <a:cubicBezTo>
                    <a:pt x="407" y="656"/>
                    <a:pt x="407" y="657"/>
                    <a:pt x="406" y="657"/>
                  </a:cubicBezTo>
                  <a:cubicBezTo>
                    <a:pt x="405" y="658"/>
                    <a:pt x="408" y="658"/>
                    <a:pt x="408" y="658"/>
                  </a:cubicBezTo>
                  <a:cubicBezTo>
                    <a:pt x="409" y="658"/>
                    <a:pt x="410" y="658"/>
                    <a:pt x="410" y="657"/>
                  </a:cubicBezTo>
                  <a:cubicBezTo>
                    <a:pt x="410" y="657"/>
                    <a:pt x="411" y="657"/>
                    <a:pt x="411" y="656"/>
                  </a:cubicBezTo>
                  <a:cubicBezTo>
                    <a:pt x="412" y="655"/>
                    <a:pt x="411" y="655"/>
                    <a:pt x="413" y="655"/>
                  </a:cubicBezTo>
                  <a:cubicBezTo>
                    <a:pt x="415" y="656"/>
                    <a:pt x="414" y="656"/>
                    <a:pt x="412" y="656"/>
                  </a:cubicBezTo>
                  <a:cubicBezTo>
                    <a:pt x="411" y="657"/>
                    <a:pt x="411" y="657"/>
                    <a:pt x="410" y="658"/>
                  </a:cubicBezTo>
                  <a:cubicBezTo>
                    <a:pt x="410" y="660"/>
                    <a:pt x="410" y="660"/>
                    <a:pt x="410" y="659"/>
                  </a:cubicBezTo>
                  <a:cubicBezTo>
                    <a:pt x="411" y="659"/>
                    <a:pt x="413" y="658"/>
                    <a:pt x="413" y="658"/>
                  </a:cubicBezTo>
                  <a:cubicBezTo>
                    <a:pt x="413" y="657"/>
                    <a:pt x="413" y="657"/>
                    <a:pt x="413" y="657"/>
                  </a:cubicBezTo>
                  <a:cubicBezTo>
                    <a:pt x="413" y="658"/>
                    <a:pt x="414" y="657"/>
                    <a:pt x="414" y="657"/>
                  </a:cubicBezTo>
                  <a:cubicBezTo>
                    <a:pt x="413" y="656"/>
                    <a:pt x="414" y="657"/>
                    <a:pt x="415" y="656"/>
                  </a:cubicBezTo>
                  <a:cubicBezTo>
                    <a:pt x="416" y="656"/>
                    <a:pt x="415" y="657"/>
                    <a:pt x="414" y="659"/>
                  </a:cubicBezTo>
                  <a:cubicBezTo>
                    <a:pt x="413" y="660"/>
                    <a:pt x="412" y="661"/>
                    <a:pt x="414" y="660"/>
                  </a:cubicBezTo>
                  <a:cubicBezTo>
                    <a:pt x="416" y="660"/>
                    <a:pt x="418" y="659"/>
                    <a:pt x="418" y="658"/>
                  </a:cubicBezTo>
                  <a:cubicBezTo>
                    <a:pt x="419" y="656"/>
                    <a:pt x="419" y="655"/>
                    <a:pt x="421" y="655"/>
                  </a:cubicBezTo>
                  <a:cubicBezTo>
                    <a:pt x="422" y="654"/>
                    <a:pt x="422" y="655"/>
                    <a:pt x="421" y="655"/>
                  </a:cubicBezTo>
                  <a:cubicBezTo>
                    <a:pt x="421" y="656"/>
                    <a:pt x="420" y="658"/>
                    <a:pt x="419" y="659"/>
                  </a:cubicBezTo>
                  <a:cubicBezTo>
                    <a:pt x="418" y="660"/>
                    <a:pt x="418" y="660"/>
                    <a:pt x="419" y="661"/>
                  </a:cubicBezTo>
                  <a:cubicBezTo>
                    <a:pt x="419" y="661"/>
                    <a:pt x="417" y="663"/>
                    <a:pt x="415" y="665"/>
                  </a:cubicBezTo>
                  <a:cubicBezTo>
                    <a:pt x="413" y="667"/>
                    <a:pt x="416" y="667"/>
                    <a:pt x="417" y="666"/>
                  </a:cubicBezTo>
                  <a:cubicBezTo>
                    <a:pt x="418" y="665"/>
                    <a:pt x="421" y="663"/>
                    <a:pt x="423" y="660"/>
                  </a:cubicBezTo>
                  <a:cubicBezTo>
                    <a:pt x="425" y="657"/>
                    <a:pt x="424" y="660"/>
                    <a:pt x="424" y="660"/>
                  </a:cubicBezTo>
                  <a:cubicBezTo>
                    <a:pt x="421" y="663"/>
                    <a:pt x="418" y="667"/>
                    <a:pt x="416" y="667"/>
                  </a:cubicBezTo>
                  <a:cubicBezTo>
                    <a:pt x="414" y="668"/>
                    <a:pt x="415" y="669"/>
                    <a:pt x="416" y="669"/>
                  </a:cubicBezTo>
                  <a:cubicBezTo>
                    <a:pt x="417" y="670"/>
                    <a:pt x="417" y="669"/>
                    <a:pt x="418" y="668"/>
                  </a:cubicBezTo>
                  <a:cubicBezTo>
                    <a:pt x="418" y="667"/>
                    <a:pt x="419" y="669"/>
                    <a:pt x="419" y="670"/>
                  </a:cubicBezTo>
                  <a:cubicBezTo>
                    <a:pt x="420" y="671"/>
                    <a:pt x="420" y="671"/>
                    <a:pt x="422" y="670"/>
                  </a:cubicBezTo>
                  <a:cubicBezTo>
                    <a:pt x="423" y="670"/>
                    <a:pt x="423" y="670"/>
                    <a:pt x="424" y="669"/>
                  </a:cubicBezTo>
                  <a:cubicBezTo>
                    <a:pt x="424" y="668"/>
                    <a:pt x="425" y="668"/>
                    <a:pt x="426" y="667"/>
                  </a:cubicBezTo>
                  <a:cubicBezTo>
                    <a:pt x="428" y="667"/>
                    <a:pt x="427" y="665"/>
                    <a:pt x="428" y="665"/>
                  </a:cubicBezTo>
                  <a:cubicBezTo>
                    <a:pt x="429" y="665"/>
                    <a:pt x="428" y="665"/>
                    <a:pt x="428" y="664"/>
                  </a:cubicBezTo>
                  <a:cubicBezTo>
                    <a:pt x="428" y="663"/>
                    <a:pt x="429" y="663"/>
                    <a:pt x="429" y="663"/>
                  </a:cubicBezTo>
                  <a:cubicBezTo>
                    <a:pt x="430" y="663"/>
                    <a:pt x="430" y="661"/>
                    <a:pt x="430" y="663"/>
                  </a:cubicBezTo>
                  <a:cubicBezTo>
                    <a:pt x="430" y="664"/>
                    <a:pt x="430" y="665"/>
                    <a:pt x="429" y="666"/>
                  </a:cubicBezTo>
                  <a:cubicBezTo>
                    <a:pt x="429" y="667"/>
                    <a:pt x="429" y="667"/>
                    <a:pt x="430" y="667"/>
                  </a:cubicBezTo>
                  <a:cubicBezTo>
                    <a:pt x="432" y="667"/>
                    <a:pt x="444" y="668"/>
                    <a:pt x="445" y="668"/>
                  </a:cubicBezTo>
                  <a:cubicBezTo>
                    <a:pt x="446" y="669"/>
                    <a:pt x="445" y="668"/>
                    <a:pt x="444" y="667"/>
                  </a:cubicBezTo>
                  <a:cubicBezTo>
                    <a:pt x="444" y="666"/>
                    <a:pt x="444" y="666"/>
                    <a:pt x="445" y="665"/>
                  </a:cubicBezTo>
                  <a:cubicBezTo>
                    <a:pt x="445" y="665"/>
                    <a:pt x="444" y="664"/>
                    <a:pt x="444" y="663"/>
                  </a:cubicBezTo>
                  <a:cubicBezTo>
                    <a:pt x="444" y="662"/>
                    <a:pt x="444" y="662"/>
                    <a:pt x="443" y="662"/>
                  </a:cubicBezTo>
                  <a:cubicBezTo>
                    <a:pt x="442" y="663"/>
                    <a:pt x="441" y="663"/>
                    <a:pt x="439" y="663"/>
                  </a:cubicBezTo>
                  <a:cubicBezTo>
                    <a:pt x="438" y="664"/>
                    <a:pt x="439" y="663"/>
                    <a:pt x="439" y="663"/>
                  </a:cubicBezTo>
                  <a:cubicBezTo>
                    <a:pt x="439" y="662"/>
                    <a:pt x="440" y="662"/>
                    <a:pt x="441" y="661"/>
                  </a:cubicBezTo>
                  <a:cubicBezTo>
                    <a:pt x="443" y="661"/>
                    <a:pt x="434" y="659"/>
                    <a:pt x="430" y="658"/>
                  </a:cubicBezTo>
                  <a:cubicBezTo>
                    <a:pt x="426" y="657"/>
                    <a:pt x="435" y="658"/>
                    <a:pt x="436" y="658"/>
                  </a:cubicBezTo>
                  <a:cubicBezTo>
                    <a:pt x="438" y="659"/>
                    <a:pt x="436" y="658"/>
                    <a:pt x="436" y="656"/>
                  </a:cubicBezTo>
                  <a:cubicBezTo>
                    <a:pt x="436" y="654"/>
                    <a:pt x="436" y="656"/>
                    <a:pt x="437" y="658"/>
                  </a:cubicBezTo>
                  <a:cubicBezTo>
                    <a:pt x="439" y="660"/>
                    <a:pt x="442" y="660"/>
                    <a:pt x="443" y="660"/>
                  </a:cubicBezTo>
                  <a:cubicBezTo>
                    <a:pt x="444" y="661"/>
                    <a:pt x="444" y="660"/>
                    <a:pt x="442" y="659"/>
                  </a:cubicBezTo>
                  <a:cubicBezTo>
                    <a:pt x="441" y="658"/>
                    <a:pt x="443" y="658"/>
                    <a:pt x="444" y="659"/>
                  </a:cubicBezTo>
                  <a:cubicBezTo>
                    <a:pt x="445" y="659"/>
                    <a:pt x="446" y="659"/>
                    <a:pt x="447" y="659"/>
                  </a:cubicBezTo>
                  <a:cubicBezTo>
                    <a:pt x="448" y="658"/>
                    <a:pt x="448" y="658"/>
                    <a:pt x="446" y="658"/>
                  </a:cubicBezTo>
                  <a:cubicBezTo>
                    <a:pt x="444" y="657"/>
                    <a:pt x="445" y="657"/>
                    <a:pt x="447" y="657"/>
                  </a:cubicBezTo>
                  <a:cubicBezTo>
                    <a:pt x="449" y="658"/>
                    <a:pt x="448" y="657"/>
                    <a:pt x="447" y="657"/>
                  </a:cubicBezTo>
                  <a:cubicBezTo>
                    <a:pt x="447" y="657"/>
                    <a:pt x="445" y="657"/>
                    <a:pt x="443" y="656"/>
                  </a:cubicBezTo>
                  <a:cubicBezTo>
                    <a:pt x="441" y="655"/>
                    <a:pt x="443" y="656"/>
                    <a:pt x="444" y="656"/>
                  </a:cubicBezTo>
                  <a:cubicBezTo>
                    <a:pt x="444" y="656"/>
                    <a:pt x="446" y="656"/>
                    <a:pt x="447" y="656"/>
                  </a:cubicBezTo>
                  <a:cubicBezTo>
                    <a:pt x="448" y="656"/>
                    <a:pt x="451" y="655"/>
                    <a:pt x="449" y="654"/>
                  </a:cubicBezTo>
                  <a:cubicBezTo>
                    <a:pt x="447" y="653"/>
                    <a:pt x="445" y="653"/>
                    <a:pt x="444" y="653"/>
                  </a:cubicBezTo>
                  <a:cubicBezTo>
                    <a:pt x="442" y="653"/>
                    <a:pt x="442" y="653"/>
                    <a:pt x="441" y="653"/>
                  </a:cubicBezTo>
                  <a:cubicBezTo>
                    <a:pt x="440" y="652"/>
                    <a:pt x="438" y="652"/>
                    <a:pt x="439" y="652"/>
                  </a:cubicBezTo>
                  <a:cubicBezTo>
                    <a:pt x="441" y="652"/>
                    <a:pt x="443" y="652"/>
                    <a:pt x="444" y="653"/>
                  </a:cubicBezTo>
                  <a:cubicBezTo>
                    <a:pt x="445" y="653"/>
                    <a:pt x="450" y="653"/>
                    <a:pt x="449" y="653"/>
                  </a:cubicBezTo>
                  <a:cubicBezTo>
                    <a:pt x="448" y="652"/>
                    <a:pt x="446" y="652"/>
                    <a:pt x="446" y="652"/>
                  </a:cubicBezTo>
                  <a:cubicBezTo>
                    <a:pt x="445" y="652"/>
                    <a:pt x="445" y="652"/>
                    <a:pt x="444" y="651"/>
                  </a:cubicBezTo>
                  <a:cubicBezTo>
                    <a:pt x="444" y="651"/>
                    <a:pt x="443" y="651"/>
                    <a:pt x="441" y="651"/>
                  </a:cubicBezTo>
                  <a:cubicBezTo>
                    <a:pt x="438" y="650"/>
                    <a:pt x="439" y="649"/>
                    <a:pt x="441" y="650"/>
                  </a:cubicBezTo>
                  <a:cubicBezTo>
                    <a:pt x="444" y="651"/>
                    <a:pt x="447" y="651"/>
                    <a:pt x="447" y="651"/>
                  </a:cubicBezTo>
                  <a:cubicBezTo>
                    <a:pt x="447" y="651"/>
                    <a:pt x="449" y="650"/>
                    <a:pt x="449" y="650"/>
                  </a:cubicBezTo>
                  <a:cubicBezTo>
                    <a:pt x="450" y="650"/>
                    <a:pt x="450" y="650"/>
                    <a:pt x="450" y="649"/>
                  </a:cubicBezTo>
                  <a:cubicBezTo>
                    <a:pt x="449" y="648"/>
                    <a:pt x="450" y="648"/>
                    <a:pt x="451" y="648"/>
                  </a:cubicBezTo>
                  <a:cubicBezTo>
                    <a:pt x="452" y="649"/>
                    <a:pt x="451" y="649"/>
                    <a:pt x="450" y="648"/>
                  </a:cubicBezTo>
                  <a:cubicBezTo>
                    <a:pt x="449" y="647"/>
                    <a:pt x="448" y="647"/>
                    <a:pt x="447" y="647"/>
                  </a:cubicBezTo>
                  <a:cubicBezTo>
                    <a:pt x="446" y="647"/>
                    <a:pt x="447" y="647"/>
                    <a:pt x="446" y="646"/>
                  </a:cubicBezTo>
                  <a:cubicBezTo>
                    <a:pt x="446" y="646"/>
                    <a:pt x="444" y="646"/>
                    <a:pt x="441" y="646"/>
                  </a:cubicBezTo>
                  <a:cubicBezTo>
                    <a:pt x="437" y="646"/>
                    <a:pt x="439" y="646"/>
                    <a:pt x="439" y="645"/>
                  </a:cubicBezTo>
                  <a:cubicBezTo>
                    <a:pt x="440" y="645"/>
                    <a:pt x="449" y="646"/>
                    <a:pt x="450" y="646"/>
                  </a:cubicBezTo>
                  <a:cubicBezTo>
                    <a:pt x="451" y="646"/>
                    <a:pt x="451" y="646"/>
                    <a:pt x="451" y="645"/>
                  </a:cubicBezTo>
                  <a:cubicBezTo>
                    <a:pt x="450" y="645"/>
                    <a:pt x="446" y="644"/>
                    <a:pt x="445" y="644"/>
                  </a:cubicBezTo>
                  <a:cubicBezTo>
                    <a:pt x="443" y="643"/>
                    <a:pt x="450" y="644"/>
                    <a:pt x="452" y="644"/>
                  </a:cubicBezTo>
                  <a:cubicBezTo>
                    <a:pt x="453" y="644"/>
                    <a:pt x="452" y="643"/>
                    <a:pt x="450" y="643"/>
                  </a:cubicBezTo>
                  <a:cubicBezTo>
                    <a:pt x="448" y="643"/>
                    <a:pt x="448" y="643"/>
                    <a:pt x="448" y="642"/>
                  </a:cubicBezTo>
                  <a:cubicBezTo>
                    <a:pt x="448" y="641"/>
                    <a:pt x="447" y="641"/>
                    <a:pt x="445" y="641"/>
                  </a:cubicBezTo>
                  <a:cubicBezTo>
                    <a:pt x="443" y="641"/>
                    <a:pt x="442" y="641"/>
                    <a:pt x="444" y="641"/>
                  </a:cubicBezTo>
                  <a:cubicBezTo>
                    <a:pt x="446" y="640"/>
                    <a:pt x="448" y="641"/>
                    <a:pt x="450" y="641"/>
                  </a:cubicBezTo>
                  <a:cubicBezTo>
                    <a:pt x="452" y="642"/>
                    <a:pt x="453" y="641"/>
                    <a:pt x="454" y="640"/>
                  </a:cubicBezTo>
                  <a:cubicBezTo>
                    <a:pt x="454" y="640"/>
                    <a:pt x="455" y="639"/>
                    <a:pt x="454" y="639"/>
                  </a:cubicBezTo>
                  <a:cubicBezTo>
                    <a:pt x="453" y="639"/>
                    <a:pt x="454" y="639"/>
                    <a:pt x="453" y="637"/>
                  </a:cubicBezTo>
                  <a:cubicBezTo>
                    <a:pt x="452" y="635"/>
                    <a:pt x="449" y="638"/>
                    <a:pt x="447" y="636"/>
                  </a:cubicBezTo>
                  <a:cubicBezTo>
                    <a:pt x="445" y="635"/>
                    <a:pt x="446" y="635"/>
                    <a:pt x="447" y="635"/>
                  </a:cubicBezTo>
                  <a:cubicBezTo>
                    <a:pt x="447" y="635"/>
                    <a:pt x="449" y="636"/>
                    <a:pt x="452" y="636"/>
                  </a:cubicBezTo>
                  <a:cubicBezTo>
                    <a:pt x="455" y="636"/>
                    <a:pt x="456" y="635"/>
                    <a:pt x="456" y="634"/>
                  </a:cubicBezTo>
                  <a:cubicBezTo>
                    <a:pt x="456" y="633"/>
                    <a:pt x="455" y="632"/>
                    <a:pt x="453" y="633"/>
                  </a:cubicBezTo>
                  <a:cubicBezTo>
                    <a:pt x="452" y="633"/>
                    <a:pt x="452" y="632"/>
                    <a:pt x="451" y="632"/>
                  </a:cubicBezTo>
                  <a:cubicBezTo>
                    <a:pt x="451" y="631"/>
                    <a:pt x="450" y="631"/>
                    <a:pt x="449" y="631"/>
                  </a:cubicBezTo>
                  <a:cubicBezTo>
                    <a:pt x="448" y="631"/>
                    <a:pt x="450" y="630"/>
                    <a:pt x="452" y="631"/>
                  </a:cubicBezTo>
                  <a:cubicBezTo>
                    <a:pt x="453" y="631"/>
                    <a:pt x="454" y="632"/>
                    <a:pt x="456" y="631"/>
                  </a:cubicBezTo>
                  <a:cubicBezTo>
                    <a:pt x="458" y="630"/>
                    <a:pt x="457" y="629"/>
                    <a:pt x="456" y="628"/>
                  </a:cubicBezTo>
                  <a:cubicBezTo>
                    <a:pt x="454" y="628"/>
                    <a:pt x="455" y="628"/>
                    <a:pt x="456" y="628"/>
                  </a:cubicBezTo>
                  <a:cubicBezTo>
                    <a:pt x="456" y="628"/>
                    <a:pt x="457" y="628"/>
                    <a:pt x="458" y="627"/>
                  </a:cubicBezTo>
                  <a:cubicBezTo>
                    <a:pt x="459" y="627"/>
                    <a:pt x="458" y="626"/>
                    <a:pt x="457" y="625"/>
                  </a:cubicBezTo>
                  <a:cubicBezTo>
                    <a:pt x="455" y="625"/>
                    <a:pt x="455" y="626"/>
                    <a:pt x="454" y="627"/>
                  </a:cubicBezTo>
                  <a:cubicBezTo>
                    <a:pt x="453" y="628"/>
                    <a:pt x="453" y="626"/>
                    <a:pt x="454" y="626"/>
                  </a:cubicBezTo>
                  <a:cubicBezTo>
                    <a:pt x="454" y="625"/>
                    <a:pt x="453" y="625"/>
                    <a:pt x="453" y="625"/>
                  </a:cubicBezTo>
                  <a:cubicBezTo>
                    <a:pt x="454" y="624"/>
                    <a:pt x="456" y="622"/>
                    <a:pt x="456" y="621"/>
                  </a:cubicBezTo>
                  <a:cubicBezTo>
                    <a:pt x="457" y="620"/>
                    <a:pt x="457" y="621"/>
                    <a:pt x="456" y="619"/>
                  </a:cubicBezTo>
                  <a:cubicBezTo>
                    <a:pt x="456" y="618"/>
                    <a:pt x="455" y="618"/>
                    <a:pt x="454" y="618"/>
                  </a:cubicBezTo>
                  <a:cubicBezTo>
                    <a:pt x="453" y="618"/>
                    <a:pt x="452" y="618"/>
                    <a:pt x="451" y="617"/>
                  </a:cubicBezTo>
                  <a:cubicBezTo>
                    <a:pt x="451" y="615"/>
                    <a:pt x="449" y="616"/>
                    <a:pt x="447" y="615"/>
                  </a:cubicBezTo>
                  <a:cubicBezTo>
                    <a:pt x="445" y="613"/>
                    <a:pt x="450" y="614"/>
                    <a:pt x="451" y="615"/>
                  </a:cubicBezTo>
                  <a:cubicBezTo>
                    <a:pt x="452" y="615"/>
                    <a:pt x="456" y="617"/>
                    <a:pt x="458" y="617"/>
                  </a:cubicBezTo>
                  <a:cubicBezTo>
                    <a:pt x="460" y="617"/>
                    <a:pt x="456" y="616"/>
                    <a:pt x="455" y="616"/>
                  </a:cubicBezTo>
                  <a:cubicBezTo>
                    <a:pt x="455" y="616"/>
                    <a:pt x="453" y="615"/>
                    <a:pt x="453" y="614"/>
                  </a:cubicBezTo>
                  <a:cubicBezTo>
                    <a:pt x="453" y="613"/>
                    <a:pt x="454" y="614"/>
                    <a:pt x="455" y="615"/>
                  </a:cubicBezTo>
                  <a:cubicBezTo>
                    <a:pt x="456" y="615"/>
                    <a:pt x="457" y="615"/>
                    <a:pt x="456" y="613"/>
                  </a:cubicBezTo>
                  <a:cubicBezTo>
                    <a:pt x="455" y="612"/>
                    <a:pt x="453" y="612"/>
                    <a:pt x="452" y="612"/>
                  </a:cubicBezTo>
                  <a:cubicBezTo>
                    <a:pt x="452" y="612"/>
                    <a:pt x="451" y="612"/>
                    <a:pt x="450" y="611"/>
                  </a:cubicBezTo>
                  <a:cubicBezTo>
                    <a:pt x="449" y="611"/>
                    <a:pt x="447" y="610"/>
                    <a:pt x="446" y="610"/>
                  </a:cubicBezTo>
                  <a:cubicBezTo>
                    <a:pt x="446" y="610"/>
                    <a:pt x="445" y="610"/>
                    <a:pt x="444" y="609"/>
                  </a:cubicBezTo>
                  <a:cubicBezTo>
                    <a:pt x="444" y="608"/>
                    <a:pt x="445" y="609"/>
                    <a:pt x="445" y="609"/>
                  </a:cubicBezTo>
                  <a:cubicBezTo>
                    <a:pt x="449" y="610"/>
                    <a:pt x="451" y="609"/>
                    <a:pt x="452" y="610"/>
                  </a:cubicBezTo>
                  <a:cubicBezTo>
                    <a:pt x="452" y="610"/>
                    <a:pt x="452" y="610"/>
                    <a:pt x="453" y="609"/>
                  </a:cubicBezTo>
                  <a:cubicBezTo>
                    <a:pt x="454" y="609"/>
                    <a:pt x="453" y="609"/>
                    <a:pt x="453" y="608"/>
                  </a:cubicBezTo>
                  <a:cubicBezTo>
                    <a:pt x="453" y="608"/>
                    <a:pt x="453" y="607"/>
                    <a:pt x="452" y="606"/>
                  </a:cubicBezTo>
                  <a:cubicBezTo>
                    <a:pt x="452" y="605"/>
                    <a:pt x="454" y="605"/>
                    <a:pt x="455" y="604"/>
                  </a:cubicBezTo>
                  <a:cubicBezTo>
                    <a:pt x="456" y="604"/>
                    <a:pt x="457" y="604"/>
                    <a:pt x="457" y="605"/>
                  </a:cubicBezTo>
                  <a:cubicBezTo>
                    <a:pt x="456" y="605"/>
                    <a:pt x="458" y="605"/>
                    <a:pt x="457" y="606"/>
                  </a:cubicBezTo>
                  <a:cubicBezTo>
                    <a:pt x="456" y="606"/>
                    <a:pt x="456" y="607"/>
                    <a:pt x="457" y="607"/>
                  </a:cubicBezTo>
                  <a:cubicBezTo>
                    <a:pt x="458" y="607"/>
                    <a:pt x="460" y="607"/>
                    <a:pt x="461" y="607"/>
                  </a:cubicBezTo>
                  <a:cubicBezTo>
                    <a:pt x="461" y="607"/>
                    <a:pt x="462" y="606"/>
                    <a:pt x="463" y="606"/>
                  </a:cubicBezTo>
                  <a:cubicBezTo>
                    <a:pt x="465" y="607"/>
                    <a:pt x="466" y="605"/>
                    <a:pt x="466" y="603"/>
                  </a:cubicBezTo>
                  <a:cubicBezTo>
                    <a:pt x="466" y="602"/>
                    <a:pt x="463" y="602"/>
                    <a:pt x="462" y="602"/>
                  </a:cubicBezTo>
                  <a:cubicBezTo>
                    <a:pt x="462" y="602"/>
                    <a:pt x="460" y="601"/>
                    <a:pt x="460" y="601"/>
                  </a:cubicBezTo>
                  <a:cubicBezTo>
                    <a:pt x="459" y="601"/>
                    <a:pt x="459" y="600"/>
                    <a:pt x="459" y="600"/>
                  </a:cubicBezTo>
                  <a:cubicBezTo>
                    <a:pt x="459" y="599"/>
                    <a:pt x="459" y="599"/>
                    <a:pt x="459" y="598"/>
                  </a:cubicBezTo>
                  <a:cubicBezTo>
                    <a:pt x="459" y="598"/>
                    <a:pt x="460" y="599"/>
                    <a:pt x="460" y="599"/>
                  </a:cubicBezTo>
                  <a:cubicBezTo>
                    <a:pt x="461" y="600"/>
                    <a:pt x="461" y="600"/>
                    <a:pt x="462" y="600"/>
                  </a:cubicBezTo>
                  <a:cubicBezTo>
                    <a:pt x="462" y="601"/>
                    <a:pt x="463" y="600"/>
                    <a:pt x="463" y="601"/>
                  </a:cubicBezTo>
                  <a:cubicBezTo>
                    <a:pt x="464" y="601"/>
                    <a:pt x="465" y="602"/>
                    <a:pt x="466" y="602"/>
                  </a:cubicBezTo>
                  <a:cubicBezTo>
                    <a:pt x="467" y="602"/>
                    <a:pt x="468" y="601"/>
                    <a:pt x="467" y="601"/>
                  </a:cubicBezTo>
                  <a:cubicBezTo>
                    <a:pt x="467" y="600"/>
                    <a:pt x="465" y="599"/>
                    <a:pt x="463" y="598"/>
                  </a:cubicBezTo>
                  <a:cubicBezTo>
                    <a:pt x="460" y="597"/>
                    <a:pt x="462" y="597"/>
                    <a:pt x="462" y="597"/>
                  </a:cubicBezTo>
                  <a:cubicBezTo>
                    <a:pt x="463" y="597"/>
                    <a:pt x="467" y="599"/>
                    <a:pt x="468" y="600"/>
                  </a:cubicBezTo>
                  <a:cubicBezTo>
                    <a:pt x="469" y="601"/>
                    <a:pt x="470" y="599"/>
                    <a:pt x="469" y="598"/>
                  </a:cubicBezTo>
                  <a:cubicBezTo>
                    <a:pt x="469" y="598"/>
                    <a:pt x="467" y="596"/>
                    <a:pt x="466" y="595"/>
                  </a:cubicBezTo>
                  <a:cubicBezTo>
                    <a:pt x="465" y="595"/>
                    <a:pt x="464" y="595"/>
                    <a:pt x="465" y="594"/>
                  </a:cubicBezTo>
                  <a:cubicBezTo>
                    <a:pt x="465" y="593"/>
                    <a:pt x="464" y="594"/>
                    <a:pt x="463" y="592"/>
                  </a:cubicBezTo>
                  <a:cubicBezTo>
                    <a:pt x="462" y="591"/>
                    <a:pt x="464" y="592"/>
                    <a:pt x="465" y="592"/>
                  </a:cubicBezTo>
                  <a:cubicBezTo>
                    <a:pt x="465" y="593"/>
                    <a:pt x="469" y="595"/>
                    <a:pt x="471" y="596"/>
                  </a:cubicBezTo>
                  <a:cubicBezTo>
                    <a:pt x="473" y="597"/>
                    <a:pt x="475" y="599"/>
                    <a:pt x="474" y="596"/>
                  </a:cubicBezTo>
                  <a:cubicBezTo>
                    <a:pt x="473" y="594"/>
                    <a:pt x="471" y="594"/>
                    <a:pt x="471" y="594"/>
                  </a:cubicBezTo>
                  <a:cubicBezTo>
                    <a:pt x="470" y="595"/>
                    <a:pt x="470" y="595"/>
                    <a:pt x="470" y="594"/>
                  </a:cubicBezTo>
                  <a:cubicBezTo>
                    <a:pt x="469" y="593"/>
                    <a:pt x="468" y="592"/>
                    <a:pt x="468" y="592"/>
                  </a:cubicBezTo>
                  <a:cubicBezTo>
                    <a:pt x="467" y="592"/>
                    <a:pt x="466" y="591"/>
                    <a:pt x="464" y="591"/>
                  </a:cubicBezTo>
                  <a:cubicBezTo>
                    <a:pt x="462" y="591"/>
                    <a:pt x="465" y="591"/>
                    <a:pt x="467" y="591"/>
                  </a:cubicBezTo>
                  <a:cubicBezTo>
                    <a:pt x="469" y="592"/>
                    <a:pt x="471" y="594"/>
                    <a:pt x="472" y="594"/>
                  </a:cubicBezTo>
                  <a:cubicBezTo>
                    <a:pt x="473" y="595"/>
                    <a:pt x="474" y="595"/>
                    <a:pt x="473" y="594"/>
                  </a:cubicBezTo>
                  <a:cubicBezTo>
                    <a:pt x="473" y="594"/>
                    <a:pt x="470" y="593"/>
                    <a:pt x="468" y="592"/>
                  </a:cubicBezTo>
                  <a:cubicBezTo>
                    <a:pt x="467" y="591"/>
                    <a:pt x="471" y="592"/>
                    <a:pt x="472" y="593"/>
                  </a:cubicBezTo>
                  <a:cubicBezTo>
                    <a:pt x="473" y="593"/>
                    <a:pt x="472" y="592"/>
                    <a:pt x="471" y="590"/>
                  </a:cubicBezTo>
                  <a:cubicBezTo>
                    <a:pt x="469" y="589"/>
                    <a:pt x="472" y="592"/>
                    <a:pt x="473" y="592"/>
                  </a:cubicBezTo>
                  <a:cubicBezTo>
                    <a:pt x="473" y="592"/>
                    <a:pt x="474" y="593"/>
                    <a:pt x="475" y="593"/>
                  </a:cubicBezTo>
                  <a:cubicBezTo>
                    <a:pt x="475" y="593"/>
                    <a:pt x="475" y="593"/>
                    <a:pt x="475" y="593"/>
                  </a:cubicBezTo>
                  <a:cubicBezTo>
                    <a:pt x="474" y="592"/>
                    <a:pt x="473" y="592"/>
                    <a:pt x="472" y="590"/>
                  </a:cubicBezTo>
                  <a:cubicBezTo>
                    <a:pt x="471" y="589"/>
                    <a:pt x="473" y="591"/>
                    <a:pt x="475" y="592"/>
                  </a:cubicBezTo>
                  <a:cubicBezTo>
                    <a:pt x="476" y="593"/>
                    <a:pt x="476" y="592"/>
                    <a:pt x="475" y="591"/>
                  </a:cubicBezTo>
                  <a:cubicBezTo>
                    <a:pt x="473" y="590"/>
                    <a:pt x="477" y="590"/>
                    <a:pt x="478" y="591"/>
                  </a:cubicBezTo>
                  <a:cubicBezTo>
                    <a:pt x="480" y="591"/>
                    <a:pt x="479" y="591"/>
                    <a:pt x="479" y="590"/>
                  </a:cubicBezTo>
                  <a:cubicBezTo>
                    <a:pt x="478" y="589"/>
                    <a:pt x="478" y="589"/>
                    <a:pt x="478" y="588"/>
                  </a:cubicBezTo>
                  <a:cubicBezTo>
                    <a:pt x="478" y="587"/>
                    <a:pt x="476" y="586"/>
                    <a:pt x="475" y="587"/>
                  </a:cubicBezTo>
                  <a:cubicBezTo>
                    <a:pt x="474" y="587"/>
                    <a:pt x="473" y="586"/>
                    <a:pt x="471" y="586"/>
                  </a:cubicBezTo>
                  <a:cubicBezTo>
                    <a:pt x="470" y="585"/>
                    <a:pt x="469" y="585"/>
                    <a:pt x="467" y="585"/>
                  </a:cubicBezTo>
                  <a:cubicBezTo>
                    <a:pt x="465" y="584"/>
                    <a:pt x="469" y="584"/>
                    <a:pt x="472" y="585"/>
                  </a:cubicBezTo>
                  <a:cubicBezTo>
                    <a:pt x="475" y="586"/>
                    <a:pt x="479" y="587"/>
                    <a:pt x="480" y="587"/>
                  </a:cubicBezTo>
                  <a:cubicBezTo>
                    <a:pt x="482" y="586"/>
                    <a:pt x="482" y="587"/>
                    <a:pt x="482" y="587"/>
                  </a:cubicBezTo>
                  <a:cubicBezTo>
                    <a:pt x="483" y="586"/>
                    <a:pt x="483" y="586"/>
                    <a:pt x="483" y="585"/>
                  </a:cubicBezTo>
                  <a:cubicBezTo>
                    <a:pt x="482" y="585"/>
                    <a:pt x="482" y="584"/>
                    <a:pt x="482" y="582"/>
                  </a:cubicBezTo>
                  <a:cubicBezTo>
                    <a:pt x="481" y="581"/>
                    <a:pt x="481" y="581"/>
                    <a:pt x="479" y="580"/>
                  </a:cubicBezTo>
                  <a:cubicBezTo>
                    <a:pt x="478" y="580"/>
                    <a:pt x="480" y="578"/>
                    <a:pt x="481" y="577"/>
                  </a:cubicBezTo>
                  <a:cubicBezTo>
                    <a:pt x="481" y="576"/>
                    <a:pt x="482" y="576"/>
                    <a:pt x="481" y="576"/>
                  </a:cubicBezTo>
                  <a:cubicBezTo>
                    <a:pt x="479" y="575"/>
                    <a:pt x="477" y="575"/>
                    <a:pt x="477" y="576"/>
                  </a:cubicBezTo>
                  <a:cubicBezTo>
                    <a:pt x="476" y="576"/>
                    <a:pt x="476" y="576"/>
                    <a:pt x="475" y="576"/>
                  </a:cubicBezTo>
                  <a:cubicBezTo>
                    <a:pt x="475" y="576"/>
                    <a:pt x="474" y="576"/>
                    <a:pt x="474" y="576"/>
                  </a:cubicBezTo>
                  <a:cubicBezTo>
                    <a:pt x="469" y="575"/>
                    <a:pt x="469" y="574"/>
                    <a:pt x="469" y="573"/>
                  </a:cubicBezTo>
                  <a:cubicBezTo>
                    <a:pt x="469" y="573"/>
                    <a:pt x="468" y="573"/>
                    <a:pt x="468" y="573"/>
                  </a:cubicBezTo>
                  <a:cubicBezTo>
                    <a:pt x="467" y="573"/>
                    <a:pt x="466" y="571"/>
                    <a:pt x="470" y="571"/>
                  </a:cubicBezTo>
                  <a:cubicBezTo>
                    <a:pt x="474" y="571"/>
                    <a:pt x="475" y="572"/>
                    <a:pt x="479" y="571"/>
                  </a:cubicBezTo>
                  <a:cubicBezTo>
                    <a:pt x="482" y="570"/>
                    <a:pt x="482" y="571"/>
                    <a:pt x="482" y="571"/>
                  </a:cubicBezTo>
                  <a:cubicBezTo>
                    <a:pt x="482" y="571"/>
                    <a:pt x="483" y="572"/>
                    <a:pt x="484" y="571"/>
                  </a:cubicBezTo>
                  <a:cubicBezTo>
                    <a:pt x="486" y="570"/>
                    <a:pt x="483" y="569"/>
                    <a:pt x="483" y="568"/>
                  </a:cubicBezTo>
                  <a:cubicBezTo>
                    <a:pt x="482" y="568"/>
                    <a:pt x="481" y="569"/>
                    <a:pt x="482" y="567"/>
                  </a:cubicBezTo>
                  <a:cubicBezTo>
                    <a:pt x="483" y="565"/>
                    <a:pt x="481" y="563"/>
                    <a:pt x="480" y="562"/>
                  </a:cubicBezTo>
                  <a:cubicBezTo>
                    <a:pt x="480" y="561"/>
                    <a:pt x="478" y="561"/>
                    <a:pt x="478" y="561"/>
                  </a:cubicBezTo>
                  <a:cubicBezTo>
                    <a:pt x="478" y="560"/>
                    <a:pt x="478" y="560"/>
                    <a:pt x="478" y="560"/>
                  </a:cubicBezTo>
                  <a:cubicBezTo>
                    <a:pt x="475" y="559"/>
                    <a:pt x="477" y="559"/>
                    <a:pt x="475" y="558"/>
                  </a:cubicBezTo>
                  <a:cubicBezTo>
                    <a:pt x="473" y="556"/>
                    <a:pt x="474" y="555"/>
                    <a:pt x="474" y="555"/>
                  </a:cubicBezTo>
                  <a:cubicBezTo>
                    <a:pt x="474" y="555"/>
                    <a:pt x="475" y="555"/>
                    <a:pt x="474" y="554"/>
                  </a:cubicBezTo>
                  <a:cubicBezTo>
                    <a:pt x="474" y="552"/>
                    <a:pt x="475" y="553"/>
                    <a:pt x="478" y="553"/>
                  </a:cubicBezTo>
                  <a:cubicBezTo>
                    <a:pt x="481" y="554"/>
                    <a:pt x="479" y="555"/>
                    <a:pt x="481" y="554"/>
                  </a:cubicBezTo>
                  <a:cubicBezTo>
                    <a:pt x="484" y="553"/>
                    <a:pt x="486" y="555"/>
                    <a:pt x="486" y="555"/>
                  </a:cubicBezTo>
                  <a:cubicBezTo>
                    <a:pt x="487" y="555"/>
                    <a:pt x="487" y="554"/>
                    <a:pt x="488" y="552"/>
                  </a:cubicBezTo>
                  <a:cubicBezTo>
                    <a:pt x="489" y="550"/>
                    <a:pt x="491" y="550"/>
                    <a:pt x="493" y="549"/>
                  </a:cubicBezTo>
                  <a:cubicBezTo>
                    <a:pt x="494" y="548"/>
                    <a:pt x="493" y="547"/>
                    <a:pt x="492" y="546"/>
                  </a:cubicBezTo>
                  <a:cubicBezTo>
                    <a:pt x="491" y="545"/>
                    <a:pt x="493" y="545"/>
                    <a:pt x="493" y="544"/>
                  </a:cubicBezTo>
                  <a:cubicBezTo>
                    <a:pt x="493" y="543"/>
                    <a:pt x="490" y="545"/>
                    <a:pt x="489" y="543"/>
                  </a:cubicBezTo>
                  <a:cubicBezTo>
                    <a:pt x="487" y="542"/>
                    <a:pt x="490" y="542"/>
                    <a:pt x="492" y="542"/>
                  </a:cubicBezTo>
                  <a:cubicBezTo>
                    <a:pt x="494" y="543"/>
                    <a:pt x="493" y="543"/>
                    <a:pt x="495" y="540"/>
                  </a:cubicBezTo>
                  <a:cubicBezTo>
                    <a:pt x="496" y="538"/>
                    <a:pt x="498" y="541"/>
                    <a:pt x="499" y="542"/>
                  </a:cubicBezTo>
                  <a:cubicBezTo>
                    <a:pt x="501" y="542"/>
                    <a:pt x="502" y="542"/>
                    <a:pt x="501" y="538"/>
                  </a:cubicBezTo>
                  <a:cubicBezTo>
                    <a:pt x="500" y="535"/>
                    <a:pt x="503" y="540"/>
                    <a:pt x="504" y="540"/>
                  </a:cubicBezTo>
                  <a:cubicBezTo>
                    <a:pt x="505" y="541"/>
                    <a:pt x="506" y="542"/>
                    <a:pt x="508" y="541"/>
                  </a:cubicBezTo>
                  <a:cubicBezTo>
                    <a:pt x="510" y="541"/>
                    <a:pt x="511" y="542"/>
                    <a:pt x="509" y="540"/>
                  </a:cubicBezTo>
                  <a:cubicBezTo>
                    <a:pt x="508" y="537"/>
                    <a:pt x="512" y="540"/>
                    <a:pt x="513" y="541"/>
                  </a:cubicBezTo>
                  <a:cubicBezTo>
                    <a:pt x="514" y="542"/>
                    <a:pt x="517" y="538"/>
                    <a:pt x="518" y="537"/>
                  </a:cubicBezTo>
                  <a:cubicBezTo>
                    <a:pt x="519" y="536"/>
                    <a:pt x="519" y="535"/>
                    <a:pt x="516" y="534"/>
                  </a:cubicBezTo>
                  <a:cubicBezTo>
                    <a:pt x="513" y="533"/>
                    <a:pt x="514" y="532"/>
                    <a:pt x="514" y="531"/>
                  </a:cubicBezTo>
                  <a:cubicBezTo>
                    <a:pt x="515" y="530"/>
                    <a:pt x="518" y="530"/>
                    <a:pt x="521" y="529"/>
                  </a:cubicBezTo>
                  <a:cubicBezTo>
                    <a:pt x="523" y="529"/>
                    <a:pt x="520" y="528"/>
                    <a:pt x="519" y="528"/>
                  </a:cubicBezTo>
                  <a:cubicBezTo>
                    <a:pt x="518" y="528"/>
                    <a:pt x="521" y="527"/>
                    <a:pt x="522" y="527"/>
                  </a:cubicBezTo>
                  <a:cubicBezTo>
                    <a:pt x="523" y="526"/>
                    <a:pt x="523" y="525"/>
                    <a:pt x="522" y="525"/>
                  </a:cubicBezTo>
                  <a:cubicBezTo>
                    <a:pt x="520" y="525"/>
                    <a:pt x="521" y="524"/>
                    <a:pt x="523" y="525"/>
                  </a:cubicBezTo>
                  <a:cubicBezTo>
                    <a:pt x="525" y="525"/>
                    <a:pt x="525" y="524"/>
                    <a:pt x="524" y="523"/>
                  </a:cubicBezTo>
                  <a:cubicBezTo>
                    <a:pt x="524" y="523"/>
                    <a:pt x="522" y="522"/>
                    <a:pt x="520" y="522"/>
                  </a:cubicBezTo>
                  <a:cubicBezTo>
                    <a:pt x="518" y="522"/>
                    <a:pt x="520" y="521"/>
                    <a:pt x="520" y="521"/>
                  </a:cubicBezTo>
                  <a:cubicBezTo>
                    <a:pt x="521" y="521"/>
                    <a:pt x="522" y="522"/>
                    <a:pt x="522" y="521"/>
                  </a:cubicBezTo>
                  <a:cubicBezTo>
                    <a:pt x="523" y="520"/>
                    <a:pt x="524" y="521"/>
                    <a:pt x="525" y="522"/>
                  </a:cubicBezTo>
                  <a:cubicBezTo>
                    <a:pt x="526" y="523"/>
                    <a:pt x="528" y="523"/>
                    <a:pt x="531" y="522"/>
                  </a:cubicBezTo>
                  <a:cubicBezTo>
                    <a:pt x="534" y="522"/>
                    <a:pt x="530" y="524"/>
                    <a:pt x="529" y="525"/>
                  </a:cubicBezTo>
                  <a:cubicBezTo>
                    <a:pt x="528" y="526"/>
                    <a:pt x="526" y="529"/>
                    <a:pt x="525" y="529"/>
                  </a:cubicBezTo>
                  <a:cubicBezTo>
                    <a:pt x="523" y="529"/>
                    <a:pt x="524" y="532"/>
                    <a:pt x="523" y="533"/>
                  </a:cubicBezTo>
                  <a:cubicBezTo>
                    <a:pt x="523" y="534"/>
                    <a:pt x="523" y="534"/>
                    <a:pt x="525" y="533"/>
                  </a:cubicBezTo>
                  <a:cubicBezTo>
                    <a:pt x="527" y="533"/>
                    <a:pt x="531" y="536"/>
                    <a:pt x="532" y="537"/>
                  </a:cubicBezTo>
                  <a:cubicBezTo>
                    <a:pt x="534" y="538"/>
                    <a:pt x="532" y="536"/>
                    <a:pt x="532" y="534"/>
                  </a:cubicBezTo>
                  <a:cubicBezTo>
                    <a:pt x="532" y="532"/>
                    <a:pt x="532" y="533"/>
                    <a:pt x="533" y="531"/>
                  </a:cubicBezTo>
                  <a:cubicBezTo>
                    <a:pt x="534" y="529"/>
                    <a:pt x="534" y="531"/>
                    <a:pt x="535" y="534"/>
                  </a:cubicBezTo>
                  <a:cubicBezTo>
                    <a:pt x="535" y="536"/>
                    <a:pt x="536" y="535"/>
                    <a:pt x="540" y="531"/>
                  </a:cubicBezTo>
                  <a:cubicBezTo>
                    <a:pt x="543" y="527"/>
                    <a:pt x="544" y="531"/>
                    <a:pt x="544" y="532"/>
                  </a:cubicBezTo>
                  <a:cubicBezTo>
                    <a:pt x="545" y="533"/>
                    <a:pt x="545" y="533"/>
                    <a:pt x="547" y="533"/>
                  </a:cubicBezTo>
                  <a:cubicBezTo>
                    <a:pt x="549" y="532"/>
                    <a:pt x="550" y="531"/>
                    <a:pt x="551" y="530"/>
                  </a:cubicBezTo>
                  <a:cubicBezTo>
                    <a:pt x="551" y="529"/>
                    <a:pt x="552" y="529"/>
                    <a:pt x="552" y="528"/>
                  </a:cubicBezTo>
                  <a:cubicBezTo>
                    <a:pt x="552" y="527"/>
                    <a:pt x="553" y="527"/>
                    <a:pt x="554" y="527"/>
                  </a:cubicBezTo>
                  <a:cubicBezTo>
                    <a:pt x="554" y="527"/>
                    <a:pt x="555" y="527"/>
                    <a:pt x="556" y="528"/>
                  </a:cubicBezTo>
                  <a:cubicBezTo>
                    <a:pt x="557" y="529"/>
                    <a:pt x="556" y="527"/>
                    <a:pt x="556" y="527"/>
                  </a:cubicBezTo>
                  <a:cubicBezTo>
                    <a:pt x="556" y="526"/>
                    <a:pt x="555" y="526"/>
                    <a:pt x="555" y="525"/>
                  </a:cubicBezTo>
                  <a:cubicBezTo>
                    <a:pt x="556" y="525"/>
                    <a:pt x="556" y="525"/>
                    <a:pt x="555" y="524"/>
                  </a:cubicBezTo>
                  <a:cubicBezTo>
                    <a:pt x="554" y="524"/>
                    <a:pt x="555" y="523"/>
                    <a:pt x="554" y="522"/>
                  </a:cubicBezTo>
                  <a:cubicBezTo>
                    <a:pt x="552" y="520"/>
                    <a:pt x="555" y="522"/>
                    <a:pt x="556" y="523"/>
                  </a:cubicBezTo>
                  <a:cubicBezTo>
                    <a:pt x="556" y="523"/>
                    <a:pt x="557" y="524"/>
                    <a:pt x="559" y="524"/>
                  </a:cubicBezTo>
                  <a:cubicBezTo>
                    <a:pt x="560" y="524"/>
                    <a:pt x="562" y="525"/>
                    <a:pt x="563" y="525"/>
                  </a:cubicBezTo>
                  <a:cubicBezTo>
                    <a:pt x="565" y="525"/>
                    <a:pt x="564" y="524"/>
                    <a:pt x="563" y="524"/>
                  </a:cubicBezTo>
                  <a:cubicBezTo>
                    <a:pt x="562" y="523"/>
                    <a:pt x="562" y="522"/>
                    <a:pt x="562" y="521"/>
                  </a:cubicBezTo>
                  <a:cubicBezTo>
                    <a:pt x="563" y="520"/>
                    <a:pt x="563" y="520"/>
                    <a:pt x="564" y="523"/>
                  </a:cubicBezTo>
                  <a:cubicBezTo>
                    <a:pt x="565" y="526"/>
                    <a:pt x="569" y="522"/>
                    <a:pt x="570" y="521"/>
                  </a:cubicBezTo>
                  <a:cubicBezTo>
                    <a:pt x="571" y="519"/>
                    <a:pt x="571" y="519"/>
                    <a:pt x="572" y="518"/>
                  </a:cubicBezTo>
                  <a:cubicBezTo>
                    <a:pt x="573" y="517"/>
                    <a:pt x="574" y="517"/>
                    <a:pt x="573" y="517"/>
                  </a:cubicBezTo>
                  <a:cubicBezTo>
                    <a:pt x="572" y="516"/>
                    <a:pt x="572" y="516"/>
                    <a:pt x="573" y="515"/>
                  </a:cubicBezTo>
                  <a:cubicBezTo>
                    <a:pt x="573" y="514"/>
                    <a:pt x="574" y="515"/>
                    <a:pt x="574" y="516"/>
                  </a:cubicBezTo>
                  <a:cubicBezTo>
                    <a:pt x="574" y="517"/>
                    <a:pt x="575" y="516"/>
                    <a:pt x="576" y="516"/>
                  </a:cubicBezTo>
                  <a:cubicBezTo>
                    <a:pt x="576" y="517"/>
                    <a:pt x="578" y="512"/>
                    <a:pt x="579" y="511"/>
                  </a:cubicBezTo>
                  <a:cubicBezTo>
                    <a:pt x="580" y="510"/>
                    <a:pt x="580" y="509"/>
                    <a:pt x="580" y="508"/>
                  </a:cubicBezTo>
                  <a:cubicBezTo>
                    <a:pt x="580" y="507"/>
                    <a:pt x="580" y="507"/>
                    <a:pt x="580" y="506"/>
                  </a:cubicBezTo>
                  <a:cubicBezTo>
                    <a:pt x="581" y="506"/>
                    <a:pt x="583" y="504"/>
                    <a:pt x="586" y="503"/>
                  </a:cubicBezTo>
                  <a:cubicBezTo>
                    <a:pt x="588" y="502"/>
                    <a:pt x="586" y="501"/>
                    <a:pt x="585" y="501"/>
                  </a:cubicBezTo>
                  <a:cubicBezTo>
                    <a:pt x="584" y="501"/>
                    <a:pt x="587" y="499"/>
                    <a:pt x="588" y="498"/>
                  </a:cubicBezTo>
                  <a:cubicBezTo>
                    <a:pt x="589" y="498"/>
                    <a:pt x="588" y="497"/>
                    <a:pt x="587" y="497"/>
                  </a:cubicBezTo>
                  <a:cubicBezTo>
                    <a:pt x="586" y="497"/>
                    <a:pt x="588" y="496"/>
                    <a:pt x="590" y="495"/>
                  </a:cubicBezTo>
                  <a:cubicBezTo>
                    <a:pt x="592" y="494"/>
                    <a:pt x="591" y="494"/>
                    <a:pt x="590" y="493"/>
                  </a:cubicBezTo>
                  <a:cubicBezTo>
                    <a:pt x="588" y="492"/>
                    <a:pt x="591" y="491"/>
                    <a:pt x="593" y="490"/>
                  </a:cubicBezTo>
                  <a:cubicBezTo>
                    <a:pt x="594" y="490"/>
                    <a:pt x="594" y="490"/>
                    <a:pt x="593" y="489"/>
                  </a:cubicBezTo>
                  <a:cubicBezTo>
                    <a:pt x="591" y="489"/>
                    <a:pt x="593" y="488"/>
                    <a:pt x="593" y="488"/>
                  </a:cubicBezTo>
                  <a:cubicBezTo>
                    <a:pt x="593" y="488"/>
                    <a:pt x="606" y="483"/>
                    <a:pt x="607" y="482"/>
                  </a:cubicBezTo>
                  <a:cubicBezTo>
                    <a:pt x="608" y="481"/>
                    <a:pt x="608" y="481"/>
                    <a:pt x="608" y="481"/>
                  </a:cubicBezTo>
                  <a:cubicBezTo>
                    <a:pt x="607" y="480"/>
                    <a:pt x="608" y="480"/>
                    <a:pt x="609" y="479"/>
                  </a:cubicBezTo>
                  <a:cubicBezTo>
                    <a:pt x="610" y="478"/>
                    <a:pt x="610" y="478"/>
                    <a:pt x="609" y="477"/>
                  </a:cubicBezTo>
                  <a:cubicBezTo>
                    <a:pt x="608" y="476"/>
                    <a:pt x="608" y="477"/>
                    <a:pt x="606" y="476"/>
                  </a:cubicBezTo>
                  <a:cubicBezTo>
                    <a:pt x="605" y="476"/>
                    <a:pt x="605" y="475"/>
                    <a:pt x="603" y="475"/>
                  </a:cubicBezTo>
                  <a:cubicBezTo>
                    <a:pt x="601" y="475"/>
                    <a:pt x="604" y="474"/>
                    <a:pt x="606" y="473"/>
                  </a:cubicBezTo>
                  <a:cubicBezTo>
                    <a:pt x="608" y="472"/>
                    <a:pt x="605" y="472"/>
                    <a:pt x="604" y="471"/>
                  </a:cubicBezTo>
                  <a:cubicBezTo>
                    <a:pt x="603" y="471"/>
                    <a:pt x="603" y="470"/>
                    <a:pt x="602" y="469"/>
                  </a:cubicBezTo>
                  <a:cubicBezTo>
                    <a:pt x="601" y="468"/>
                    <a:pt x="601" y="468"/>
                    <a:pt x="602" y="467"/>
                  </a:cubicBezTo>
                  <a:cubicBezTo>
                    <a:pt x="602" y="467"/>
                    <a:pt x="603" y="467"/>
                    <a:pt x="602" y="465"/>
                  </a:cubicBezTo>
                  <a:cubicBezTo>
                    <a:pt x="602" y="464"/>
                    <a:pt x="605" y="467"/>
                    <a:pt x="605" y="468"/>
                  </a:cubicBezTo>
                  <a:cubicBezTo>
                    <a:pt x="605" y="469"/>
                    <a:pt x="605" y="470"/>
                    <a:pt x="606" y="470"/>
                  </a:cubicBezTo>
                  <a:cubicBezTo>
                    <a:pt x="607" y="471"/>
                    <a:pt x="608" y="470"/>
                    <a:pt x="609" y="472"/>
                  </a:cubicBezTo>
                  <a:cubicBezTo>
                    <a:pt x="610" y="474"/>
                    <a:pt x="609" y="474"/>
                    <a:pt x="613" y="474"/>
                  </a:cubicBezTo>
                  <a:cubicBezTo>
                    <a:pt x="618" y="474"/>
                    <a:pt x="616" y="475"/>
                    <a:pt x="614" y="475"/>
                  </a:cubicBezTo>
                  <a:cubicBezTo>
                    <a:pt x="613" y="475"/>
                    <a:pt x="614" y="476"/>
                    <a:pt x="614" y="478"/>
                  </a:cubicBezTo>
                  <a:cubicBezTo>
                    <a:pt x="615" y="479"/>
                    <a:pt x="617" y="479"/>
                    <a:pt x="618" y="479"/>
                  </a:cubicBezTo>
                  <a:cubicBezTo>
                    <a:pt x="619" y="479"/>
                    <a:pt x="621" y="479"/>
                    <a:pt x="624" y="479"/>
                  </a:cubicBezTo>
                  <a:cubicBezTo>
                    <a:pt x="626" y="479"/>
                    <a:pt x="629" y="478"/>
                    <a:pt x="630" y="477"/>
                  </a:cubicBezTo>
                  <a:cubicBezTo>
                    <a:pt x="631" y="476"/>
                    <a:pt x="630" y="476"/>
                    <a:pt x="630" y="476"/>
                  </a:cubicBezTo>
                  <a:cubicBezTo>
                    <a:pt x="626" y="474"/>
                    <a:pt x="631" y="475"/>
                    <a:pt x="632" y="475"/>
                  </a:cubicBezTo>
                  <a:cubicBezTo>
                    <a:pt x="633" y="475"/>
                    <a:pt x="634" y="476"/>
                    <a:pt x="634" y="477"/>
                  </a:cubicBezTo>
                  <a:cubicBezTo>
                    <a:pt x="634" y="479"/>
                    <a:pt x="636" y="478"/>
                    <a:pt x="637" y="477"/>
                  </a:cubicBezTo>
                  <a:cubicBezTo>
                    <a:pt x="639" y="476"/>
                    <a:pt x="638" y="475"/>
                    <a:pt x="637" y="474"/>
                  </a:cubicBezTo>
                  <a:cubicBezTo>
                    <a:pt x="635" y="474"/>
                    <a:pt x="636" y="474"/>
                    <a:pt x="637" y="473"/>
                  </a:cubicBezTo>
                  <a:cubicBezTo>
                    <a:pt x="639" y="473"/>
                    <a:pt x="639" y="472"/>
                    <a:pt x="640" y="472"/>
                  </a:cubicBezTo>
                  <a:cubicBezTo>
                    <a:pt x="641" y="471"/>
                    <a:pt x="641" y="470"/>
                    <a:pt x="642" y="471"/>
                  </a:cubicBezTo>
                  <a:cubicBezTo>
                    <a:pt x="643" y="473"/>
                    <a:pt x="645" y="473"/>
                    <a:pt x="645" y="474"/>
                  </a:cubicBezTo>
                  <a:cubicBezTo>
                    <a:pt x="645" y="474"/>
                    <a:pt x="646" y="475"/>
                    <a:pt x="647" y="475"/>
                  </a:cubicBezTo>
                  <a:cubicBezTo>
                    <a:pt x="647" y="475"/>
                    <a:pt x="649" y="475"/>
                    <a:pt x="650" y="473"/>
                  </a:cubicBezTo>
                  <a:cubicBezTo>
                    <a:pt x="650" y="472"/>
                    <a:pt x="651" y="473"/>
                    <a:pt x="651" y="471"/>
                  </a:cubicBezTo>
                  <a:cubicBezTo>
                    <a:pt x="652" y="470"/>
                    <a:pt x="653" y="471"/>
                    <a:pt x="654" y="472"/>
                  </a:cubicBezTo>
                  <a:cubicBezTo>
                    <a:pt x="655" y="472"/>
                    <a:pt x="659" y="472"/>
                    <a:pt x="659" y="472"/>
                  </a:cubicBezTo>
                  <a:cubicBezTo>
                    <a:pt x="659" y="472"/>
                    <a:pt x="665" y="468"/>
                    <a:pt x="667" y="467"/>
                  </a:cubicBezTo>
                  <a:cubicBezTo>
                    <a:pt x="668" y="466"/>
                    <a:pt x="669" y="466"/>
                    <a:pt x="670" y="468"/>
                  </a:cubicBezTo>
                  <a:cubicBezTo>
                    <a:pt x="671" y="469"/>
                    <a:pt x="674" y="468"/>
                    <a:pt x="674" y="468"/>
                  </a:cubicBezTo>
                  <a:cubicBezTo>
                    <a:pt x="674" y="468"/>
                    <a:pt x="694" y="462"/>
                    <a:pt x="698" y="461"/>
                  </a:cubicBezTo>
                  <a:cubicBezTo>
                    <a:pt x="702" y="460"/>
                    <a:pt x="704" y="455"/>
                    <a:pt x="705" y="454"/>
                  </a:cubicBezTo>
                  <a:cubicBezTo>
                    <a:pt x="705" y="453"/>
                    <a:pt x="705" y="453"/>
                    <a:pt x="706" y="453"/>
                  </a:cubicBezTo>
                  <a:cubicBezTo>
                    <a:pt x="707" y="453"/>
                    <a:pt x="707" y="452"/>
                    <a:pt x="708" y="454"/>
                  </a:cubicBezTo>
                  <a:cubicBezTo>
                    <a:pt x="709" y="455"/>
                    <a:pt x="710" y="454"/>
                    <a:pt x="709" y="453"/>
                  </a:cubicBezTo>
                  <a:cubicBezTo>
                    <a:pt x="709" y="452"/>
                    <a:pt x="710" y="451"/>
                    <a:pt x="711" y="450"/>
                  </a:cubicBezTo>
                  <a:cubicBezTo>
                    <a:pt x="713" y="449"/>
                    <a:pt x="712" y="449"/>
                    <a:pt x="711" y="449"/>
                  </a:cubicBezTo>
                  <a:cubicBezTo>
                    <a:pt x="709" y="449"/>
                    <a:pt x="710" y="448"/>
                    <a:pt x="711" y="448"/>
                  </a:cubicBezTo>
                  <a:cubicBezTo>
                    <a:pt x="712" y="448"/>
                    <a:pt x="716" y="448"/>
                    <a:pt x="717" y="448"/>
                  </a:cubicBezTo>
                  <a:cubicBezTo>
                    <a:pt x="718" y="449"/>
                    <a:pt x="718" y="448"/>
                    <a:pt x="719" y="447"/>
                  </a:cubicBezTo>
                  <a:cubicBezTo>
                    <a:pt x="719" y="446"/>
                    <a:pt x="719" y="446"/>
                    <a:pt x="718" y="445"/>
                  </a:cubicBezTo>
                  <a:cubicBezTo>
                    <a:pt x="717" y="444"/>
                    <a:pt x="718" y="444"/>
                    <a:pt x="719" y="44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1" name="Freeform 990">
              <a:extLst>
                <a:ext uri="{FF2B5EF4-FFF2-40B4-BE49-F238E27FC236}">
                  <a16:creationId xmlns="" xmlns:a16="http://schemas.microsoft.com/office/drawing/2014/main" id="{DE96C268-2A90-4270-8B69-B83533A2BE5B}"/>
                </a:ext>
              </a:extLst>
            </p:cNvPr>
            <p:cNvSpPr>
              <a:spLocks/>
            </p:cNvSpPr>
            <p:nvPr/>
          </p:nvSpPr>
          <p:spPr bwMode="auto">
            <a:xfrm>
              <a:off x="1832877" y="1709282"/>
              <a:ext cx="22220" cy="6666"/>
            </a:xfrm>
            <a:custGeom>
              <a:avLst/>
              <a:gdLst>
                <a:gd name="T0" fmla="*/ 9 w 21"/>
                <a:gd name="T1" fmla="*/ 5 h 6"/>
                <a:gd name="T2" fmla="*/ 18 w 21"/>
                <a:gd name="T3" fmla="*/ 4 h 6"/>
                <a:gd name="T4" fmla="*/ 7 w 21"/>
                <a:gd name="T5" fmla="*/ 0 h 6"/>
                <a:gd name="T6" fmla="*/ 3 w 21"/>
                <a:gd name="T7" fmla="*/ 1 h 6"/>
                <a:gd name="T8" fmla="*/ 3 w 21"/>
                <a:gd name="T9" fmla="*/ 3 h 6"/>
                <a:gd name="T10" fmla="*/ 9 w 21"/>
                <a:gd name="T11" fmla="*/ 5 h 6"/>
              </a:gdLst>
              <a:ahLst/>
              <a:cxnLst>
                <a:cxn ang="0">
                  <a:pos x="T0" y="T1"/>
                </a:cxn>
                <a:cxn ang="0">
                  <a:pos x="T2" y="T3"/>
                </a:cxn>
                <a:cxn ang="0">
                  <a:pos x="T4" y="T5"/>
                </a:cxn>
                <a:cxn ang="0">
                  <a:pos x="T6" y="T7"/>
                </a:cxn>
                <a:cxn ang="0">
                  <a:pos x="T8" y="T9"/>
                </a:cxn>
                <a:cxn ang="0">
                  <a:pos x="T10" y="T11"/>
                </a:cxn>
              </a:cxnLst>
              <a:rect l="0" t="0" r="r" b="b"/>
              <a:pathLst>
                <a:path w="21" h="6">
                  <a:moveTo>
                    <a:pt x="9" y="5"/>
                  </a:moveTo>
                  <a:cubicBezTo>
                    <a:pt x="10" y="6"/>
                    <a:pt x="16" y="4"/>
                    <a:pt x="18" y="4"/>
                  </a:cubicBezTo>
                  <a:cubicBezTo>
                    <a:pt x="21" y="3"/>
                    <a:pt x="8" y="1"/>
                    <a:pt x="7" y="0"/>
                  </a:cubicBezTo>
                  <a:cubicBezTo>
                    <a:pt x="6" y="0"/>
                    <a:pt x="5" y="0"/>
                    <a:pt x="3" y="1"/>
                  </a:cubicBezTo>
                  <a:cubicBezTo>
                    <a:pt x="0" y="2"/>
                    <a:pt x="3" y="3"/>
                    <a:pt x="3" y="3"/>
                  </a:cubicBezTo>
                  <a:cubicBezTo>
                    <a:pt x="4" y="3"/>
                    <a:pt x="8" y="3"/>
                    <a:pt x="9" y="5"/>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2" name="Freeform 991">
              <a:extLst>
                <a:ext uri="{FF2B5EF4-FFF2-40B4-BE49-F238E27FC236}">
                  <a16:creationId xmlns="" xmlns:a16="http://schemas.microsoft.com/office/drawing/2014/main" id="{38D9CF6D-72E7-453E-A319-6B326E9DB325}"/>
                </a:ext>
              </a:extLst>
            </p:cNvPr>
            <p:cNvSpPr>
              <a:spLocks/>
            </p:cNvSpPr>
            <p:nvPr/>
          </p:nvSpPr>
          <p:spPr bwMode="auto">
            <a:xfrm>
              <a:off x="1855097" y="1709282"/>
              <a:ext cx="21110" cy="5555"/>
            </a:xfrm>
            <a:custGeom>
              <a:avLst/>
              <a:gdLst>
                <a:gd name="T0" fmla="*/ 16 w 21"/>
                <a:gd name="T1" fmla="*/ 2 h 5"/>
                <a:gd name="T2" fmla="*/ 3 w 21"/>
                <a:gd name="T3" fmla="*/ 0 h 5"/>
                <a:gd name="T4" fmla="*/ 1 w 21"/>
                <a:gd name="T5" fmla="*/ 2 h 5"/>
                <a:gd name="T6" fmla="*/ 16 w 21"/>
                <a:gd name="T7" fmla="*/ 2 h 5"/>
              </a:gdLst>
              <a:ahLst/>
              <a:cxnLst>
                <a:cxn ang="0">
                  <a:pos x="T0" y="T1"/>
                </a:cxn>
                <a:cxn ang="0">
                  <a:pos x="T2" y="T3"/>
                </a:cxn>
                <a:cxn ang="0">
                  <a:pos x="T4" y="T5"/>
                </a:cxn>
                <a:cxn ang="0">
                  <a:pos x="T6" y="T7"/>
                </a:cxn>
              </a:cxnLst>
              <a:rect l="0" t="0" r="r" b="b"/>
              <a:pathLst>
                <a:path w="21" h="5">
                  <a:moveTo>
                    <a:pt x="16" y="2"/>
                  </a:moveTo>
                  <a:cubicBezTo>
                    <a:pt x="21" y="1"/>
                    <a:pt x="5" y="0"/>
                    <a:pt x="3" y="0"/>
                  </a:cubicBezTo>
                  <a:cubicBezTo>
                    <a:pt x="0" y="0"/>
                    <a:pt x="1" y="2"/>
                    <a:pt x="1" y="2"/>
                  </a:cubicBezTo>
                  <a:cubicBezTo>
                    <a:pt x="3" y="5"/>
                    <a:pt x="11" y="3"/>
                    <a:pt x="1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3" name="Freeform 992">
              <a:extLst>
                <a:ext uri="{FF2B5EF4-FFF2-40B4-BE49-F238E27FC236}">
                  <a16:creationId xmlns="" xmlns:a16="http://schemas.microsoft.com/office/drawing/2014/main" id="{38C9F94E-CAD4-4586-B0C4-A6F5170C3775}"/>
                </a:ext>
              </a:extLst>
            </p:cNvPr>
            <p:cNvSpPr>
              <a:spLocks/>
            </p:cNvSpPr>
            <p:nvPr/>
          </p:nvSpPr>
          <p:spPr bwMode="auto">
            <a:xfrm>
              <a:off x="2129517" y="1538186"/>
              <a:ext cx="38886" cy="13332"/>
            </a:xfrm>
            <a:custGeom>
              <a:avLst/>
              <a:gdLst>
                <a:gd name="T0" fmla="*/ 1 w 37"/>
                <a:gd name="T1" fmla="*/ 6 h 13"/>
                <a:gd name="T2" fmla="*/ 5 w 37"/>
                <a:gd name="T3" fmla="*/ 8 h 13"/>
                <a:gd name="T4" fmla="*/ 28 w 37"/>
                <a:gd name="T5" fmla="*/ 12 h 13"/>
                <a:gd name="T6" fmla="*/ 25 w 37"/>
                <a:gd name="T7" fmla="*/ 9 h 13"/>
                <a:gd name="T8" fmla="*/ 17 w 37"/>
                <a:gd name="T9" fmla="*/ 6 h 13"/>
                <a:gd name="T10" fmla="*/ 6 w 37"/>
                <a:gd name="T11" fmla="*/ 1 h 13"/>
                <a:gd name="T12" fmla="*/ 1 w 37"/>
                <a:gd name="T13" fmla="*/ 3 h 13"/>
                <a:gd name="T14" fmla="*/ 1 w 37"/>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3">
                  <a:moveTo>
                    <a:pt x="1" y="6"/>
                  </a:moveTo>
                  <a:cubicBezTo>
                    <a:pt x="2" y="6"/>
                    <a:pt x="1" y="7"/>
                    <a:pt x="5" y="8"/>
                  </a:cubicBezTo>
                  <a:cubicBezTo>
                    <a:pt x="8" y="10"/>
                    <a:pt x="18" y="11"/>
                    <a:pt x="28" y="12"/>
                  </a:cubicBezTo>
                  <a:cubicBezTo>
                    <a:pt x="37" y="13"/>
                    <a:pt x="28" y="10"/>
                    <a:pt x="25" y="9"/>
                  </a:cubicBezTo>
                  <a:cubicBezTo>
                    <a:pt x="23" y="7"/>
                    <a:pt x="19" y="6"/>
                    <a:pt x="17" y="6"/>
                  </a:cubicBezTo>
                  <a:cubicBezTo>
                    <a:pt x="15" y="6"/>
                    <a:pt x="8" y="2"/>
                    <a:pt x="6" y="1"/>
                  </a:cubicBezTo>
                  <a:cubicBezTo>
                    <a:pt x="4" y="0"/>
                    <a:pt x="2" y="2"/>
                    <a:pt x="1" y="3"/>
                  </a:cubicBezTo>
                  <a:cubicBezTo>
                    <a:pt x="0" y="4"/>
                    <a:pt x="1" y="6"/>
                    <a:pt x="1"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4" name="Freeform 993">
              <a:extLst>
                <a:ext uri="{FF2B5EF4-FFF2-40B4-BE49-F238E27FC236}">
                  <a16:creationId xmlns="" xmlns:a16="http://schemas.microsoft.com/office/drawing/2014/main" id="{4A2DB533-3F1A-4BE8-BAC7-6F875A222797}"/>
                </a:ext>
              </a:extLst>
            </p:cNvPr>
            <p:cNvSpPr>
              <a:spLocks/>
            </p:cNvSpPr>
            <p:nvPr/>
          </p:nvSpPr>
          <p:spPr bwMode="auto">
            <a:xfrm>
              <a:off x="2127295" y="1885932"/>
              <a:ext cx="13332" cy="4444"/>
            </a:xfrm>
            <a:custGeom>
              <a:avLst/>
              <a:gdLst>
                <a:gd name="T0" fmla="*/ 2 w 13"/>
                <a:gd name="T1" fmla="*/ 1 h 5"/>
                <a:gd name="T2" fmla="*/ 2 w 13"/>
                <a:gd name="T3" fmla="*/ 2 h 5"/>
                <a:gd name="T4" fmla="*/ 4 w 13"/>
                <a:gd name="T5" fmla="*/ 4 h 5"/>
                <a:gd name="T6" fmla="*/ 10 w 13"/>
                <a:gd name="T7" fmla="*/ 2 h 5"/>
                <a:gd name="T8" fmla="*/ 2 w 13"/>
                <a:gd name="T9" fmla="*/ 1 h 5"/>
              </a:gdLst>
              <a:ahLst/>
              <a:cxnLst>
                <a:cxn ang="0">
                  <a:pos x="T0" y="T1"/>
                </a:cxn>
                <a:cxn ang="0">
                  <a:pos x="T2" y="T3"/>
                </a:cxn>
                <a:cxn ang="0">
                  <a:pos x="T4" y="T5"/>
                </a:cxn>
                <a:cxn ang="0">
                  <a:pos x="T6" y="T7"/>
                </a:cxn>
                <a:cxn ang="0">
                  <a:pos x="T8" y="T9"/>
                </a:cxn>
              </a:cxnLst>
              <a:rect l="0" t="0" r="r" b="b"/>
              <a:pathLst>
                <a:path w="13" h="5">
                  <a:moveTo>
                    <a:pt x="2" y="1"/>
                  </a:moveTo>
                  <a:cubicBezTo>
                    <a:pt x="0" y="1"/>
                    <a:pt x="2" y="2"/>
                    <a:pt x="2" y="2"/>
                  </a:cubicBezTo>
                  <a:cubicBezTo>
                    <a:pt x="2" y="2"/>
                    <a:pt x="3" y="3"/>
                    <a:pt x="4" y="4"/>
                  </a:cubicBezTo>
                  <a:cubicBezTo>
                    <a:pt x="6" y="5"/>
                    <a:pt x="7" y="3"/>
                    <a:pt x="10" y="2"/>
                  </a:cubicBezTo>
                  <a:cubicBezTo>
                    <a:pt x="13" y="0"/>
                    <a:pt x="5"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5" name="Freeform 994">
              <a:extLst>
                <a:ext uri="{FF2B5EF4-FFF2-40B4-BE49-F238E27FC236}">
                  <a16:creationId xmlns="" xmlns:a16="http://schemas.microsoft.com/office/drawing/2014/main" id="{3038C3FD-D25A-4459-AC46-B0A39A1D4FF1}"/>
                </a:ext>
              </a:extLst>
            </p:cNvPr>
            <p:cNvSpPr>
              <a:spLocks/>
            </p:cNvSpPr>
            <p:nvPr/>
          </p:nvSpPr>
          <p:spPr bwMode="auto">
            <a:xfrm>
              <a:off x="2120629" y="1894821"/>
              <a:ext cx="9999" cy="9999"/>
            </a:xfrm>
            <a:custGeom>
              <a:avLst/>
              <a:gdLst>
                <a:gd name="T0" fmla="*/ 3 w 10"/>
                <a:gd name="T1" fmla="*/ 3 h 10"/>
                <a:gd name="T2" fmla="*/ 3 w 10"/>
                <a:gd name="T3" fmla="*/ 8 h 10"/>
                <a:gd name="T4" fmla="*/ 8 w 10"/>
                <a:gd name="T5" fmla="*/ 8 h 10"/>
                <a:gd name="T6" fmla="*/ 7 w 10"/>
                <a:gd name="T7" fmla="*/ 2 h 10"/>
                <a:gd name="T8" fmla="*/ 3 w 10"/>
                <a:gd name="T9" fmla="*/ 3 h 10"/>
              </a:gdLst>
              <a:ahLst/>
              <a:cxnLst>
                <a:cxn ang="0">
                  <a:pos x="T0" y="T1"/>
                </a:cxn>
                <a:cxn ang="0">
                  <a:pos x="T2" y="T3"/>
                </a:cxn>
                <a:cxn ang="0">
                  <a:pos x="T4" y="T5"/>
                </a:cxn>
                <a:cxn ang="0">
                  <a:pos x="T6" y="T7"/>
                </a:cxn>
                <a:cxn ang="0">
                  <a:pos x="T8" y="T9"/>
                </a:cxn>
              </a:cxnLst>
              <a:rect l="0" t="0" r="r" b="b"/>
              <a:pathLst>
                <a:path w="10" h="10">
                  <a:moveTo>
                    <a:pt x="3" y="3"/>
                  </a:moveTo>
                  <a:cubicBezTo>
                    <a:pt x="0" y="6"/>
                    <a:pt x="1" y="6"/>
                    <a:pt x="3" y="8"/>
                  </a:cubicBezTo>
                  <a:cubicBezTo>
                    <a:pt x="5" y="9"/>
                    <a:pt x="6" y="10"/>
                    <a:pt x="8" y="8"/>
                  </a:cubicBezTo>
                  <a:cubicBezTo>
                    <a:pt x="10" y="7"/>
                    <a:pt x="7" y="4"/>
                    <a:pt x="7" y="2"/>
                  </a:cubicBezTo>
                  <a:cubicBezTo>
                    <a:pt x="6" y="0"/>
                    <a:pt x="3" y="3"/>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6" name="Freeform 995">
              <a:extLst>
                <a:ext uri="{FF2B5EF4-FFF2-40B4-BE49-F238E27FC236}">
                  <a16:creationId xmlns="" xmlns:a16="http://schemas.microsoft.com/office/drawing/2014/main" id="{F42A7A5A-2CC2-4B65-8423-75A1DF7F8E33}"/>
                </a:ext>
              </a:extLst>
            </p:cNvPr>
            <p:cNvSpPr>
              <a:spLocks/>
            </p:cNvSpPr>
            <p:nvPr/>
          </p:nvSpPr>
          <p:spPr bwMode="auto">
            <a:xfrm>
              <a:off x="2133961" y="1894821"/>
              <a:ext cx="14444" cy="5555"/>
            </a:xfrm>
            <a:custGeom>
              <a:avLst/>
              <a:gdLst>
                <a:gd name="T0" fmla="*/ 3 w 14"/>
                <a:gd name="T1" fmla="*/ 5 h 5"/>
                <a:gd name="T2" fmla="*/ 7 w 14"/>
                <a:gd name="T3" fmla="*/ 4 h 5"/>
                <a:gd name="T4" fmla="*/ 11 w 14"/>
                <a:gd name="T5" fmla="*/ 2 h 5"/>
                <a:gd name="T6" fmla="*/ 0 w 14"/>
                <a:gd name="T7" fmla="*/ 2 h 5"/>
                <a:gd name="T8" fmla="*/ 3 w 14"/>
                <a:gd name="T9" fmla="*/ 5 h 5"/>
              </a:gdLst>
              <a:ahLst/>
              <a:cxnLst>
                <a:cxn ang="0">
                  <a:pos x="T0" y="T1"/>
                </a:cxn>
                <a:cxn ang="0">
                  <a:pos x="T2" y="T3"/>
                </a:cxn>
                <a:cxn ang="0">
                  <a:pos x="T4" y="T5"/>
                </a:cxn>
                <a:cxn ang="0">
                  <a:pos x="T6" y="T7"/>
                </a:cxn>
                <a:cxn ang="0">
                  <a:pos x="T8" y="T9"/>
                </a:cxn>
              </a:cxnLst>
              <a:rect l="0" t="0" r="r" b="b"/>
              <a:pathLst>
                <a:path w="14" h="5">
                  <a:moveTo>
                    <a:pt x="3" y="5"/>
                  </a:moveTo>
                  <a:cubicBezTo>
                    <a:pt x="5" y="5"/>
                    <a:pt x="6" y="5"/>
                    <a:pt x="7" y="4"/>
                  </a:cubicBezTo>
                  <a:cubicBezTo>
                    <a:pt x="8" y="2"/>
                    <a:pt x="14" y="2"/>
                    <a:pt x="11" y="2"/>
                  </a:cubicBezTo>
                  <a:cubicBezTo>
                    <a:pt x="7" y="1"/>
                    <a:pt x="0" y="0"/>
                    <a:pt x="0" y="2"/>
                  </a:cubicBezTo>
                  <a:cubicBezTo>
                    <a:pt x="0" y="2"/>
                    <a:pt x="0" y="5"/>
                    <a:pt x="3"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7" name="Freeform 996">
              <a:extLst>
                <a:ext uri="{FF2B5EF4-FFF2-40B4-BE49-F238E27FC236}">
                  <a16:creationId xmlns="" xmlns:a16="http://schemas.microsoft.com/office/drawing/2014/main" id="{31E7BB95-A1E9-4C73-820C-05847C5130B0}"/>
                </a:ext>
              </a:extLst>
            </p:cNvPr>
            <p:cNvSpPr>
              <a:spLocks/>
            </p:cNvSpPr>
            <p:nvPr/>
          </p:nvSpPr>
          <p:spPr bwMode="auto">
            <a:xfrm>
              <a:off x="2105075" y="1919263"/>
              <a:ext cx="4444" cy="3333"/>
            </a:xfrm>
            <a:custGeom>
              <a:avLst/>
              <a:gdLst>
                <a:gd name="T0" fmla="*/ 3 w 5"/>
                <a:gd name="T1" fmla="*/ 1 h 3"/>
                <a:gd name="T2" fmla="*/ 1 w 5"/>
                <a:gd name="T3" fmla="*/ 1 h 3"/>
                <a:gd name="T4" fmla="*/ 3 w 5"/>
                <a:gd name="T5" fmla="*/ 2 h 3"/>
                <a:gd name="T6" fmla="*/ 3 w 5"/>
                <a:gd name="T7" fmla="*/ 1 h 3"/>
              </a:gdLst>
              <a:ahLst/>
              <a:cxnLst>
                <a:cxn ang="0">
                  <a:pos x="T0" y="T1"/>
                </a:cxn>
                <a:cxn ang="0">
                  <a:pos x="T2" y="T3"/>
                </a:cxn>
                <a:cxn ang="0">
                  <a:pos x="T4" y="T5"/>
                </a:cxn>
                <a:cxn ang="0">
                  <a:pos x="T6" y="T7"/>
                </a:cxn>
              </a:cxnLst>
              <a:rect l="0" t="0" r="r" b="b"/>
              <a:pathLst>
                <a:path w="5" h="3">
                  <a:moveTo>
                    <a:pt x="3" y="1"/>
                  </a:moveTo>
                  <a:cubicBezTo>
                    <a:pt x="2" y="0"/>
                    <a:pt x="0" y="0"/>
                    <a:pt x="1" y="1"/>
                  </a:cubicBezTo>
                  <a:cubicBezTo>
                    <a:pt x="1" y="1"/>
                    <a:pt x="2" y="3"/>
                    <a:pt x="3" y="2"/>
                  </a:cubicBezTo>
                  <a:cubicBezTo>
                    <a:pt x="5" y="2"/>
                    <a:pt x="5" y="2"/>
                    <a:pt x="3"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8" name="Freeform 997">
              <a:extLst>
                <a:ext uri="{FF2B5EF4-FFF2-40B4-BE49-F238E27FC236}">
                  <a16:creationId xmlns="" xmlns:a16="http://schemas.microsoft.com/office/drawing/2014/main" id="{303C2AEF-B6B0-405E-A4F9-BD5DB861C210}"/>
                </a:ext>
              </a:extLst>
            </p:cNvPr>
            <p:cNvSpPr>
              <a:spLocks/>
            </p:cNvSpPr>
            <p:nvPr/>
          </p:nvSpPr>
          <p:spPr bwMode="auto">
            <a:xfrm>
              <a:off x="2106186" y="1923707"/>
              <a:ext cx="47774" cy="29998"/>
            </a:xfrm>
            <a:custGeom>
              <a:avLst/>
              <a:gdLst>
                <a:gd name="T0" fmla="*/ 38 w 46"/>
                <a:gd name="T1" fmla="*/ 12 h 29"/>
                <a:gd name="T2" fmla="*/ 29 w 46"/>
                <a:gd name="T3" fmla="*/ 7 h 29"/>
                <a:gd name="T4" fmla="*/ 18 w 46"/>
                <a:gd name="T5" fmla="*/ 1 h 29"/>
                <a:gd name="T6" fmla="*/ 4 w 46"/>
                <a:gd name="T7" fmla="*/ 2 h 29"/>
                <a:gd name="T8" fmla="*/ 3 w 46"/>
                <a:gd name="T9" fmla="*/ 7 h 29"/>
                <a:gd name="T10" fmla="*/ 8 w 46"/>
                <a:gd name="T11" fmla="*/ 10 h 29"/>
                <a:gd name="T12" fmla="*/ 4 w 46"/>
                <a:gd name="T13" fmla="*/ 10 h 29"/>
                <a:gd name="T14" fmla="*/ 2 w 46"/>
                <a:gd name="T15" fmla="*/ 12 h 29"/>
                <a:gd name="T16" fmla="*/ 4 w 46"/>
                <a:gd name="T17" fmla="*/ 14 h 29"/>
                <a:gd name="T18" fmla="*/ 2 w 46"/>
                <a:gd name="T19" fmla="*/ 16 h 29"/>
                <a:gd name="T20" fmla="*/ 0 w 46"/>
                <a:gd name="T21" fmla="*/ 18 h 29"/>
                <a:gd name="T22" fmla="*/ 14 w 46"/>
                <a:gd name="T23" fmla="*/ 21 h 29"/>
                <a:gd name="T24" fmla="*/ 16 w 46"/>
                <a:gd name="T25" fmla="*/ 22 h 29"/>
                <a:gd name="T26" fmla="*/ 21 w 46"/>
                <a:gd name="T27" fmla="*/ 23 h 29"/>
                <a:gd name="T28" fmla="*/ 11 w 46"/>
                <a:gd name="T29" fmla="*/ 24 h 29"/>
                <a:gd name="T30" fmla="*/ 14 w 46"/>
                <a:gd name="T31" fmla="*/ 26 h 29"/>
                <a:gd name="T32" fmla="*/ 21 w 46"/>
                <a:gd name="T33" fmla="*/ 29 h 29"/>
                <a:gd name="T34" fmla="*/ 44 w 46"/>
                <a:gd name="T35" fmla="*/ 21 h 29"/>
                <a:gd name="T36" fmla="*/ 45 w 46"/>
                <a:gd name="T37" fmla="*/ 18 h 29"/>
                <a:gd name="T38" fmla="*/ 44 w 46"/>
                <a:gd name="T39" fmla="*/ 15 h 29"/>
                <a:gd name="T40" fmla="*/ 38 w 46"/>
                <a:gd name="T4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29">
                  <a:moveTo>
                    <a:pt x="38" y="12"/>
                  </a:moveTo>
                  <a:cubicBezTo>
                    <a:pt x="35" y="11"/>
                    <a:pt x="32" y="10"/>
                    <a:pt x="29" y="7"/>
                  </a:cubicBezTo>
                  <a:cubicBezTo>
                    <a:pt x="27" y="4"/>
                    <a:pt x="22" y="2"/>
                    <a:pt x="18" y="1"/>
                  </a:cubicBezTo>
                  <a:cubicBezTo>
                    <a:pt x="14" y="0"/>
                    <a:pt x="9" y="0"/>
                    <a:pt x="4" y="2"/>
                  </a:cubicBezTo>
                  <a:cubicBezTo>
                    <a:pt x="0" y="3"/>
                    <a:pt x="3" y="7"/>
                    <a:pt x="3" y="7"/>
                  </a:cubicBezTo>
                  <a:cubicBezTo>
                    <a:pt x="3" y="7"/>
                    <a:pt x="3" y="8"/>
                    <a:pt x="8" y="10"/>
                  </a:cubicBezTo>
                  <a:cubicBezTo>
                    <a:pt x="13" y="11"/>
                    <a:pt x="6" y="10"/>
                    <a:pt x="4" y="10"/>
                  </a:cubicBezTo>
                  <a:cubicBezTo>
                    <a:pt x="3" y="10"/>
                    <a:pt x="2" y="10"/>
                    <a:pt x="2" y="12"/>
                  </a:cubicBezTo>
                  <a:cubicBezTo>
                    <a:pt x="2" y="13"/>
                    <a:pt x="4" y="14"/>
                    <a:pt x="4" y="14"/>
                  </a:cubicBezTo>
                  <a:cubicBezTo>
                    <a:pt x="12" y="19"/>
                    <a:pt x="4" y="16"/>
                    <a:pt x="2" y="16"/>
                  </a:cubicBezTo>
                  <a:cubicBezTo>
                    <a:pt x="0" y="16"/>
                    <a:pt x="0" y="17"/>
                    <a:pt x="0" y="18"/>
                  </a:cubicBezTo>
                  <a:cubicBezTo>
                    <a:pt x="1" y="19"/>
                    <a:pt x="12" y="21"/>
                    <a:pt x="14" y="21"/>
                  </a:cubicBezTo>
                  <a:cubicBezTo>
                    <a:pt x="16" y="21"/>
                    <a:pt x="15" y="22"/>
                    <a:pt x="16" y="22"/>
                  </a:cubicBezTo>
                  <a:cubicBezTo>
                    <a:pt x="17" y="23"/>
                    <a:pt x="16" y="22"/>
                    <a:pt x="21" y="23"/>
                  </a:cubicBezTo>
                  <a:cubicBezTo>
                    <a:pt x="27" y="24"/>
                    <a:pt x="16" y="24"/>
                    <a:pt x="11" y="24"/>
                  </a:cubicBezTo>
                  <a:cubicBezTo>
                    <a:pt x="7" y="25"/>
                    <a:pt x="13" y="26"/>
                    <a:pt x="14" y="26"/>
                  </a:cubicBezTo>
                  <a:cubicBezTo>
                    <a:pt x="16" y="27"/>
                    <a:pt x="17" y="29"/>
                    <a:pt x="21" y="29"/>
                  </a:cubicBezTo>
                  <a:cubicBezTo>
                    <a:pt x="24" y="29"/>
                    <a:pt x="42" y="22"/>
                    <a:pt x="44" y="21"/>
                  </a:cubicBezTo>
                  <a:cubicBezTo>
                    <a:pt x="46" y="19"/>
                    <a:pt x="46" y="19"/>
                    <a:pt x="45" y="18"/>
                  </a:cubicBezTo>
                  <a:cubicBezTo>
                    <a:pt x="44" y="17"/>
                    <a:pt x="44" y="17"/>
                    <a:pt x="44" y="15"/>
                  </a:cubicBezTo>
                  <a:cubicBezTo>
                    <a:pt x="45" y="13"/>
                    <a:pt x="41" y="13"/>
                    <a:pt x="38"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999" name="Freeform 998">
              <a:extLst>
                <a:ext uri="{FF2B5EF4-FFF2-40B4-BE49-F238E27FC236}">
                  <a16:creationId xmlns="" xmlns:a16="http://schemas.microsoft.com/office/drawing/2014/main" id="{9B46F8B9-A46D-46EA-AC1A-47FB25CAD61C}"/>
                </a:ext>
              </a:extLst>
            </p:cNvPr>
            <p:cNvSpPr>
              <a:spLocks/>
            </p:cNvSpPr>
            <p:nvPr/>
          </p:nvSpPr>
          <p:spPr bwMode="auto">
            <a:xfrm>
              <a:off x="2159515" y="1933706"/>
              <a:ext cx="13332" cy="12221"/>
            </a:xfrm>
            <a:custGeom>
              <a:avLst/>
              <a:gdLst>
                <a:gd name="T0" fmla="*/ 2 w 13"/>
                <a:gd name="T1" fmla="*/ 3 h 11"/>
                <a:gd name="T2" fmla="*/ 5 w 13"/>
                <a:gd name="T3" fmla="*/ 3 h 11"/>
                <a:gd name="T4" fmla="*/ 2 w 13"/>
                <a:gd name="T5" fmla="*/ 6 h 11"/>
                <a:gd name="T6" fmla="*/ 2 w 13"/>
                <a:gd name="T7" fmla="*/ 9 h 11"/>
                <a:gd name="T8" fmla="*/ 5 w 13"/>
                <a:gd name="T9" fmla="*/ 11 h 11"/>
                <a:gd name="T10" fmla="*/ 7 w 13"/>
                <a:gd name="T11" fmla="*/ 8 h 11"/>
                <a:gd name="T12" fmla="*/ 9 w 13"/>
                <a:gd name="T13" fmla="*/ 6 h 11"/>
                <a:gd name="T14" fmla="*/ 10 w 13"/>
                <a:gd name="T15" fmla="*/ 2 h 11"/>
                <a:gd name="T16" fmla="*/ 6 w 13"/>
                <a:gd name="T17" fmla="*/ 1 h 11"/>
                <a:gd name="T18" fmla="*/ 4 w 13"/>
                <a:gd name="T19" fmla="*/ 2 h 11"/>
                <a:gd name="T20" fmla="*/ 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2" y="3"/>
                  </a:moveTo>
                  <a:cubicBezTo>
                    <a:pt x="3" y="3"/>
                    <a:pt x="8" y="1"/>
                    <a:pt x="5" y="3"/>
                  </a:cubicBezTo>
                  <a:cubicBezTo>
                    <a:pt x="2" y="5"/>
                    <a:pt x="2" y="6"/>
                    <a:pt x="2" y="6"/>
                  </a:cubicBezTo>
                  <a:cubicBezTo>
                    <a:pt x="2" y="6"/>
                    <a:pt x="1" y="7"/>
                    <a:pt x="2" y="9"/>
                  </a:cubicBezTo>
                  <a:cubicBezTo>
                    <a:pt x="3" y="10"/>
                    <a:pt x="4" y="11"/>
                    <a:pt x="5" y="11"/>
                  </a:cubicBezTo>
                  <a:cubicBezTo>
                    <a:pt x="7" y="11"/>
                    <a:pt x="7" y="10"/>
                    <a:pt x="7" y="8"/>
                  </a:cubicBezTo>
                  <a:cubicBezTo>
                    <a:pt x="7" y="7"/>
                    <a:pt x="8" y="6"/>
                    <a:pt x="9" y="6"/>
                  </a:cubicBezTo>
                  <a:cubicBezTo>
                    <a:pt x="9" y="5"/>
                    <a:pt x="13" y="3"/>
                    <a:pt x="10" y="2"/>
                  </a:cubicBezTo>
                  <a:cubicBezTo>
                    <a:pt x="8" y="1"/>
                    <a:pt x="7" y="1"/>
                    <a:pt x="6" y="1"/>
                  </a:cubicBezTo>
                  <a:cubicBezTo>
                    <a:pt x="5" y="0"/>
                    <a:pt x="3" y="1"/>
                    <a:pt x="4" y="2"/>
                  </a:cubicBezTo>
                  <a:cubicBezTo>
                    <a:pt x="4" y="2"/>
                    <a:pt x="0" y="3"/>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0" name="Freeform 999">
              <a:extLst>
                <a:ext uri="{FF2B5EF4-FFF2-40B4-BE49-F238E27FC236}">
                  <a16:creationId xmlns="" xmlns:a16="http://schemas.microsoft.com/office/drawing/2014/main" id="{F1A88F3E-42C9-4B9F-9204-718E09D92626}"/>
                </a:ext>
              </a:extLst>
            </p:cNvPr>
            <p:cNvSpPr>
              <a:spLocks/>
            </p:cNvSpPr>
            <p:nvPr/>
          </p:nvSpPr>
          <p:spPr bwMode="auto">
            <a:xfrm>
              <a:off x="2216176" y="1524854"/>
              <a:ext cx="52218" cy="23332"/>
            </a:xfrm>
            <a:custGeom>
              <a:avLst/>
              <a:gdLst>
                <a:gd name="T0" fmla="*/ 3 w 50"/>
                <a:gd name="T1" fmla="*/ 3 h 23"/>
                <a:gd name="T2" fmla="*/ 11 w 50"/>
                <a:gd name="T3" fmla="*/ 8 h 23"/>
                <a:gd name="T4" fmla="*/ 37 w 50"/>
                <a:gd name="T5" fmla="*/ 22 h 23"/>
                <a:gd name="T6" fmla="*/ 43 w 50"/>
                <a:gd name="T7" fmla="*/ 22 h 23"/>
                <a:gd name="T8" fmla="*/ 41 w 50"/>
                <a:gd name="T9" fmla="*/ 18 h 23"/>
                <a:gd name="T10" fmla="*/ 48 w 50"/>
                <a:gd name="T11" fmla="*/ 12 h 23"/>
                <a:gd name="T12" fmla="*/ 47 w 50"/>
                <a:gd name="T13" fmla="*/ 10 h 23"/>
                <a:gd name="T14" fmla="*/ 42 w 50"/>
                <a:gd name="T15" fmla="*/ 7 h 23"/>
                <a:gd name="T16" fmla="*/ 29 w 50"/>
                <a:gd name="T17" fmla="*/ 3 h 23"/>
                <a:gd name="T18" fmla="*/ 15 w 50"/>
                <a:gd name="T19" fmla="*/ 0 h 23"/>
                <a:gd name="T20" fmla="*/ 13 w 50"/>
                <a:gd name="T21" fmla="*/ 2 h 23"/>
                <a:gd name="T22" fmla="*/ 3 w 50"/>
                <a:gd name="T23" fmla="*/ 2 h 23"/>
                <a:gd name="T24" fmla="*/ 3 w 50"/>
                <a:gd name="T25"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3">
                  <a:moveTo>
                    <a:pt x="3" y="3"/>
                  </a:moveTo>
                  <a:cubicBezTo>
                    <a:pt x="3" y="4"/>
                    <a:pt x="8" y="7"/>
                    <a:pt x="11" y="8"/>
                  </a:cubicBezTo>
                  <a:cubicBezTo>
                    <a:pt x="13" y="10"/>
                    <a:pt x="35" y="20"/>
                    <a:pt x="37" y="22"/>
                  </a:cubicBezTo>
                  <a:cubicBezTo>
                    <a:pt x="39" y="23"/>
                    <a:pt x="41" y="23"/>
                    <a:pt x="43" y="22"/>
                  </a:cubicBezTo>
                  <a:cubicBezTo>
                    <a:pt x="46" y="21"/>
                    <a:pt x="43" y="20"/>
                    <a:pt x="41" y="18"/>
                  </a:cubicBezTo>
                  <a:cubicBezTo>
                    <a:pt x="38" y="16"/>
                    <a:pt x="46" y="13"/>
                    <a:pt x="48" y="12"/>
                  </a:cubicBezTo>
                  <a:cubicBezTo>
                    <a:pt x="50" y="12"/>
                    <a:pt x="48" y="10"/>
                    <a:pt x="47" y="10"/>
                  </a:cubicBezTo>
                  <a:cubicBezTo>
                    <a:pt x="46" y="10"/>
                    <a:pt x="44" y="9"/>
                    <a:pt x="42" y="7"/>
                  </a:cubicBezTo>
                  <a:cubicBezTo>
                    <a:pt x="41" y="6"/>
                    <a:pt x="33" y="4"/>
                    <a:pt x="29" y="3"/>
                  </a:cubicBezTo>
                  <a:cubicBezTo>
                    <a:pt x="26" y="1"/>
                    <a:pt x="18" y="1"/>
                    <a:pt x="15" y="0"/>
                  </a:cubicBezTo>
                  <a:cubicBezTo>
                    <a:pt x="13" y="0"/>
                    <a:pt x="14" y="2"/>
                    <a:pt x="13" y="2"/>
                  </a:cubicBezTo>
                  <a:cubicBezTo>
                    <a:pt x="11" y="2"/>
                    <a:pt x="7" y="2"/>
                    <a:pt x="3" y="2"/>
                  </a:cubicBezTo>
                  <a:cubicBezTo>
                    <a:pt x="0" y="1"/>
                    <a:pt x="3" y="3"/>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1" name="Freeform 1000">
              <a:extLst>
                <a:ext uri="{FF2B5EF4-FFF2-40B4-BE49-F238E27FC236}">
                  <a16:creationId xmlns="" xmlns:a16="http://schemas.microsoft.com/office/drawing/2014/main" id="{396383B3-4DC1-4C7A-9257-41F9C0583052}"/>
                </a:ext>
              </a:extLst>
            </p:cNvPr>
            <p:cNvSpPr>
              <a:spLocks/>
            </p:cNvSpPr>
            <p:nvPr/>
          </p:nvSpPr>
          <p:spPr bwMode="auto">
            <a:xfrm>
              <a:off x="2575034" y="1851491"/>
              <a:ext cx="39996" cy="22220"/>
            </a:xfrm>
            <a:custGeom>
              <a:avLst/>
              <a:gdLst>
                <a:gd name="T0" fmla="*/ 36 w 38"/>
                <a:gd name="T1" fmla="*/ 12 h 22"/>
                <a:gd name="T2" fmla="*/ 35 w 38"/>
                <a:gd name="T3" fmla="*/ 10 h 22"/>
                <a:gd name="T4" fmla="*/ 31 w 38"/>
                <a:gd name="T5" fmla="*/ 8 h 22"/>
                <a:gd name="T6" fmla="*/ 28 w 38"/>
                <a:gd name="T7" fmla="*/ 7 h 22"/>
                <a:gd name="T8" fmla="*/ 21 w 38"/>
                <a:gd name="T9" fmla="*/ 2 h 22"/>
                <a:gd name="T10" fmla="*/ 14 w 38"/>
                <a:gd name="T11" fmla="*/ 1 h 22"/>
                <a:gd name="T12" fmla="*/ 8 w 38"/>
                <a:gd name="T13" fmla="*/ 0 h 22"/>
                <a:gd name="T14" fmla="*/ 1 w 38"/>
                <a:gd name="T15" fmla="*/ 0 h 22"/>
                <a:gd name="T16" fmla="*/ 1 w 38"/>
                <a:gd name="T17" fmla="*/ 7 h 22"/>
                <a:gd name="T18" fmla="*/ 4 w 38"/>
                <a:gd name="T19" fmla="*/ 9 h 22"/>
                <a:gd name="T20" fmla="*/ 5 w 38"/>
                <a:gd name="T21" fmla="*/ 11 h 22"/>
                <a:gd name="T22" fmla="*/ 7 w 38"/>
                <a:gd name="T23" fmla="*/ 11 h 22"/>
                <a:gd name="T24" fmla="*/ 19 w 38"/>
                <a:gd name="T25" fmla="*/ 16 h 22"/>
                <a:gd name="T26" fmla="*/ 31 w 38"/>
                <a:gd name="T27" fmla="*/ 22 h 22"/>
                <a:gd name="T28" fmla="*/ 35 w 38"/>
                <a:gd name="T29" fmla="*/ 17 h 22"/>
                <a:gd name="T30" fmla="*/ 33 w 38"/>
                <a:gd name="T31" fmla="*/ 17 h 22"/>
                <a:gd name="T32" fmla="*/ 32 w 38"/>
                <a:gd name="T33" fmla="*/ 16 h 22"/>
                <a:gd name="T34" fmla="*/ 27 w 38"/>
                <a:gd name="T35" fmla="*/ 15 h 22"/>
                <a:gd name="T36" fmla="*/ 36 w 38"/>
                <a:gd name="T3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2">
                  <a:moveTo>
                    <a:pt x="36" y="12"/>
                  </a:moveTo>
                  <a:cubicBezTo>
                    <a:pt x="38" y="11"/>
                    <a:pt x="36" y="10"/>
                    <a:pt x="35" y="10"/>
                  </a:cubicBezTo>
                  <a:cubicBezTo>
                    <a:pt x="34" y="10"/>
                    <a:pt x="33" y="9"/>
                    <a:pt x="31" y="8"/>
                  </a:cubicBezTo>
                  <a:cubicBezTo>
                    <a:pt x="30" y="7"/>
                    <a:pt x="29" y="8"/>
                    <a:pt x="28" y="7"/>
                  </a:cubicBezTo>
                  <a:cubicBezTo>
                    <a:pt x="27" y="7"/>
                    <a:pt x="21" y="4"/>
                    <a:pt x="21" y="2"/>
                  </a:cubicBezTo>
                  <a:cubicBezTo>
                    <a:pt x="20" y="1"/>
                    <a:pt x="15" y="1"/>
                    <a:pt x="14" y="1"/>
                  </a:cubicBezTo>
                  <a:cubicBezTo>
                    <a:pt x="13" y="0"/>
                    <a:pt x="9" y="1"/>
                    <a:pt x="8" y="0"/>
                  </a:cubicBezTo>
                  <a:cubicBezTo>
                    <a:pt x="7" y="0"/>
                    <a:pt x="2" y="0"/>
                    <a:pt x="1" y="0"/>
                  </a:cubicBezTo>
                  <a:cubicBezTo>
                    <a:pt x="0" y="1"/>
                    <a:pt x="0" y="5"/>
                    <a:pt x="1" y="7"/>
                  </a:cubicBezTo>
                  <a:cubicBezTo>
                    <a:pt x="1" y="9"/>
                    <a:pt x="4" y="9"/>
                    <a:pt x="4" y="9"/>
                  </a:cubicBezTo>
                  <a:cubicBezTo>
                    <a:pt x="4" y="9"/>
                    <a:pt x="5" y="9"/>
                    <a:pt x="5" y="11"/>
                  </a:cubicBezTo>
                  <a:cubicBezTo>
                    <a:pt x="5" y="12"/>
                    <a:pt x="6" y="12"/>
                    <a:pt x="7" y="11"/>
                  </a:cubicBezTo>
                  <a:cubicBezTo>
                    <a:pt x="9" y="11"/>
                    <a:pt x="16" y="14"/>
                    <a:pt x="19" y="16"/>
                  </a:cubicBezTo>
                  <a:cubicBezTo>
                    <a:pt x="23" y="17"/>
                    <a:pt x="27" y="21"/>
                    <a:pt x="31" y="22"/>
                  </a:cubicBezTo>
                  <a:cubicBezTo>
                    <a:pt x="35" y="22"/>
                    <a:pt x="34" y="19"/>
                    <a:pt x="35" y="17"/>
                  </a:cubicBezTo>
                  <a:cubicBezTo>
                    <a:pt x="35" y="16"/>
                    <a:pt x="33" y="17"/>
                    <a:pt x="33" y="17"/>
                  </a:cubicBezTo>
                  <a:cubicBezTo>
                    <a:pt x="32" y="18"/>
                    <a:pt x="32" y="17"/>
                    <a:pt x="32" y="16"/>
                  </a:cubicBezTo>
                  <a:cubicBezTo>
                    <a:pt x="31" y="15"/>
                    <a:pt x="27" y="15"/>
                    <a:pt x="27" y="15"/>
                  </a:cubicBezTo>
                  <a:cubicBezTo>
                    <a:pt x="19" y="12"/>
                    <a:pt x="33" y="12"/>
                    <a:pt x="36"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2" name="Freeform 1001">
              <a:extLst>
                <a:ext uri="{FF2B5EF4-FFF2-40B4-BE49-F238E27FC236}">
                  <a16:creationId xmlns="" xmlns:a16="http://schemas.microsoft.com/office/drawing/2014/main" id="{6690BF8E-955F-415D-BB61-906250883964}"/>
                </a:ext>
              </a:extLst>
            </p:cNvPr>
            <p:cNvSpPr>
              <a:spLocks/>
            </p:cNvSpPr>
            <p:nvPr/>
          </p:nvSpPr>
          <p:spPr bwMode="auto">
            <a:xfrm>
              <a:off x="2571701" y="1845936"/>
              <a:ext cx="42219" cy="11110"/>
            </a:xfrm>
            <a:custGeom>
              <a:avLst/>
              <a:gdLst>
                <a:gd name="T0" fmla="*/ 41 w 41"/>
                <a:gd name="T1" fmla="*/ 9 h 11"/>
                <a:gd name="T2" fmla="*/ 39 w 41"/>
                <a:gd name="T3" fmla="*/ 7 h 11"/>
                <a:gd name="T4" fmla="*/ 40 w 41"/>
                <a:gd name="T5" fmla="*/ 5 h 11"/>
                <a:gd name="T6" fmla="*/ 37 w 41"/>
                <a:gd name="T7" fmla="*/ 2 h 11"/>
                <a:gd name="T8" fmla="*/ 23 w 41"/>
                <a:gd name="T9" fmla="*/ 0 h 11"/>
                <a:gd name="T10" fmla="*/ 17 w 41"/>
                <a:gd name="T11" fmla="*/ 1 h 11"/>
                <a:gd name="T12" fmla="*/ 4 w 41"/>
                <a:gd name="T13" fmla="*/ 2 h 11"/>
                <a:gd name="T14" fmla="*/ 4 w 41"/>
                <a:gd name="T15" fmla="*/ 3 h 11"/>
                <a:gd name="T16" fmla="*/ 29 w 41"/>
                <a:gd name="T17" fmla="*/ 7 h 11"/>
                <a:gd name="T18" fmla="*/ 30 w 41"/>
                <a:gd name="T19" fmla="*/ 9 h 11"/>
                <a:gd name="T20" fmla="*/ 37 w 41"/>
                <a:gd name="T21" fmla="*/ 10 h 11"/>
                <a:gd name="T22" fmla="*/ 39 w 41"/>
                <a:gd name="T23" fmla="*/ 10 h 11"/>
                <a:gd name="T24" fmla="*/ 41 w 41"/>
                <a:gd name="T2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1">
                  <a:moveTo>
                    <a:pt x="41" y="9"/>
                  </a:moveTo>
                  <a:cubicBezTo>
                    <a:pt x="40" y="8"/>
                    <a:pt x="41" y="8"/>
                    <a:pt x="39" y="7"/>
                  </a:cubicBezTo>
                  <a:cubicBezTo>
                    <a:pt x="37" y="6"/>
                    <a:pt x="39" y="6"/>
                    <a:pt x="40" y="5"/>
                  </a:cubicBezTo>
                  <a:cubicBezTo>
                    <a:pt x="41" y="4"/>
                    <a:pt x="40" y="3"/>
                    <a:pt x="37" y="2"/>
                  </a:cubicBezTo>
                  <a:cubicBezTo>
                    <a:pt x="35" y="1"/>
                    <a:pt x="25" y="0"/>
                    <a:pt x="23" y="0"/>
                  </a:cubicBezTo>
                  <a:cubicBezTo>
                    <a:pt x="22" y="0"/>
                    <a:pt x="19" y="0"/>
                    <a:pt x="17" y="1"/>
                  </a:cubicBezTo>
                  <a:cubicBezTo>
                    <a:pt x="14" y="2"/>
                    <a:pt x="9" y="1"/>
                    <a:pt x="4" y="2"/>
                  </a:cubicBezTo>
                  <a:cubicBezTo>
                    <a:pt x="0" y="2"/>
                    <a:pt x="3" y="3"/>
                    <a:pt x="4" y="3"/>
                  </a:cubicBezTo>
                  <a:cubicBezTo>
                    <a:pt x="12" y="3"/>
                    <a:pt x="27" y="7"/>
                    <a:pt x="29" y="7"/>
                  </a:cubicBezTo>
                  <a:cubicBezTo>
                    <a:pt x="30" y="8"/>
                    <a:pt x="31" y="9"/>
                    <a:pt x="30" y="9"/>
                  </a:cubicBezTo>
                  <a:cubicBezTo>
                    <a:pt x="29" y="10"/>
                    <a:pt x="37" y="10"/>
                    <a:pt x="37" y="10"/>
                  </a:cubicBezTo>
                  <a:cubicBezTo>
                    <a:pt x="38" y="10"/>
                    <a:pt x="39" y="9"/>
                    <a:pt x="39" y="10"/>
                  </a:cubicBezTo>
                  <a:cubicBezTo>
                    <a:pt x="40" y="11"/>
                    <a:pt x="41" y="10"/>
                    <a:pt x="41"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3" name="Freeform 1002">
              <a:extLst>
                <a:ext uri="{FF2B5EF4-FFF2-40B4-BE49-F238E27FC236}">
                  <a16:creationId xmlns="" xmlns:a16="http://schemas.microsoft.com/office/drawing/2014/main" id="{371C8AB7-1F48-4B90-8321-49CD024DAA18}"/>
                </a:ext>
              </a:extLst>
            </p:cNvPr>
            <p:cNvSpPr>
              <a:spLocks/>
            </p:cNvSpPr>
            <p:nvPr/>
          </p:nvSpPr>
          <p:spPr bwMode="auto">
            <a:xfrm>
              <a:off x="2562812" y="1834826"/>
              <a:ext cx="33330" cy="5555"/>
            </a:xfrm>
            <a:custGeom>
              <a:avLst/>
              <a:gdLst>
                <a:gd name="T0" fmla="*/ 29 w 32"/>
                <a:gd name="T1" fmla="*/ 6 h 6"/>
                <a:gd name="T2" fmla="*/ 23 w 32"/>
                <a:gd name="T3" fmla="*/ 3 h 6"/>
                <a:gd name="T4" fmla="*/ 3 w 32"/>
                <a:gd name="T5" fmla="*/ 0 h 6"/>
                <a:gd name="T6" fmla="*/ 1 w 32"/>
                <a:gd name="T7" fmla="*/ 2 h 6"/>
                <a:gd name="T8" fmla="*/ 4 w 32"/>
                <a:gd name="T9" fmla="*/ 3 h 6"/>
                <a:gd name="T10" fmla="*/ 11 w 32"/>
                <a:gd name="T11" fmla="*/ 4 h 6"/>
                <a:gd name="T12" fmla="*/ 20 w 32"/>
                <a:gd name="T13" fmla="*/ 5 h 6"/>
                <a:gd name="T14" fmla="*/ 29 w 3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6">
                  <a:moveTo>
                    <a:pt x="29" y="6"/>
                  </a:moveTo>
                  <a:cubicBezTo>
                    <a:pt x="32" y="6"/>
                    <a:pt x="28" y="4"/>
                    <a:pt x="23" y="3"/>
                  </a:cubicBezTo>
                  <a:cubicBezTo>
                    <a:pt x="19" y="1"/>
                    <a:pt x="5" y="0"/>
                    <a:pt x="3" y="0"/>
                  </a:cubicBezTo>
                  <a:cubicBezTo>
                    <a:pt x="1" y="0"/>
                    <a:pt x="0" y="1"/>
                    <a:pt x="1" y="2"/>
                  </a:cubicBezTo>
                  <a:cubicBezTo>
                    <a:pt x="3" y="3"/>
                    <a:pt x="4" y="3"/>
                    <a:pt x="4" y="3"/>
                  </a:cubicBezTo>
                  <a:cubicBezTo>
                    <a:pt x="4" y="3"/>
                    <a:pt x="9" y="4"/>
                    <a:pt x="11" y="4"/>
                  </a:cubicBezTo>
                  <a:cubicBezTo>
                    <a:pt x="13" y="4"/>
                    <a:pt x="16" y="4"/>
                    <a:pt x="20" y="5"/>
                  </a:cubicBezTo>
                  <a:cubicBezTo>
                    <a:pt x="23" y="6"/>
                    <a:pt x="26" y="6"/>
                    <a:pt x="29"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4" name="Freeform 1003">
              <a:extLst>
                <a:ext uri="{FF2B5EF4-FFF2-40B4-BE49-F238E27FC236}">
                  <a16:creationId xmlns="" xmlns:a16="http://schemas.microsoft.com/office/drawing/2014/main" id="{90478DAD-3915-4029-A6AF-1DF5449A9F53}"/>
                </a:ext>
              </a:extLst>
            </p:cNvPr>
            <p:cNvSpPr>
              <a:spLocks/>
            </p:cNvSpPr>
            <p:nvPr/>
          </p:nvSpPr>
          <p:spPr bwMode="auto">
            <a:xfrm>
              <a:off x="2620585" y="1842603"/>
              <a:ext cx="6666" cy="2222"/>
            </a:xfrm>
            <a:custGeom>
              <a:avLst/>
              <a:gdLst>
                <a:gd name="T0" fmla="*/ 1 w 6"/>
                <a:gd name="T1" fmla="*/ 1 h 2"/>
                <a:gd name="T2" fmla="*/ 2 w 6"/>
                <a:gd name="T3" fmla="*/ 0 h 2"/>
                <a:gd name="T4" fmla="*/ 1 w 6"/>
                <a:gd name="T5" fmla="*/ 1 h 2"/>
              </a:gdLst>
              <a:ahLst/>
              <a:cxnLst>
                <a:cxn ang="0">
                  <a:pos x="T0" y="T1"/>
                </a:cxn>
                <a:cxn ang="0">
                  <a:pos x="T2" y="T3"/>
                </a:cxn>
                <a:cxn ang="0">
                  <a:pos x="T4" y="T5"/>
                </a:cxn>
              </a:cxnLst>
              <a:rect l="0" t="0" r="r" b="b"/>
              <a:pathLst>
                <a:path w="6" h="2">
                  <a:moveTo>
                    <a:pt x="1" y="1"/>
                  </a:moveTo>
                  <a:cubicBezTo>
                    <a:pt x="6" y="2"/>
                    <a:pt x="4" y="0"/>
                    <a:pt x="2" y="0"/>
                  </a:cubicBezTo>
                  <a:cubicBezTo>
                    <a:pt x="0" y="0"/>
                    <a:pt x="1" y="1"/>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5" name="Freeform 1004">
              <a:extLst>
                <a:ext uri="{FF2B5EF4-FFF2-40B4-BE49-F238E27FC236}">
                  <a16:creationId xmlns="" xmlns:a16="http://schemas.microsoft.com/office/drawing/2014/main" id="{A86E539E-647D-4D98-9540-12732B848618}"/>
                </a:ext>
              </a:extLst>
            </p:cNvPr>
            <p:cNvSpPr>
              <a:spLocks/>
            </p:cNvSpPr>
            <p:nvPr/>
          </p:nvSpPr>
          <p:spPr bwMode="auto">
            <a:xfrm>
              <a:off x="2611697" y="1804829"/>
              <a:ext cx="31108" cy="12221"/>
            </a:xfrm>
            <a:custGeom>
              <a:avLst/>
              <a:gdLst>
                <a:gd name="T0" fmla="*/ 25 w 30"/>
                <a:gd name="T1" fmla="*/ 2 h 12"/>
                <a:gd name="T2" fmla="*/ 19 w 30"/>
                <a:gd name="T3" fmla="*/ 0 h 12"/>
                <a:gd name="T4" fmla="*/ 15 w 30"/>
                <a:gd name="T5" fmla="*/ 0 h 12"/>
                <a:gd name="T6" fmla="*/ 3 w 30"/>
                <a:gd name="T7" fmla="*/ 5 h 12"/>
                <a:gd name="T8" fmla="*/ 3 w 30"/>
                <a:gd name="T9" fmla="*/ 7 h 12"/>
                <a:gd name="T10" fmla="*/ 11 w 30"/>
                <a:gd name="T11" fmla="*/ 10 h 12"/>
                <a:gd name="T12" fmla="*/ 24 w 30"/>
                <a:gd name="T13" fmla="*/ 8 h 12"/>
                <a:gd name="T14" fmla="*/ 27 w 30"/>
                <a:gd name="T15" fmla="*/ 6 h 12"/>
                <a:gd name="T16" fmla="*/ 25 w 30"/>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2">
                  <a:moveTo>
                    <a:pt x="25" y="2"/>
                  </a:moveTo>
                  <a:cubicBezTo>
                    <a:pt x="24" y="0"/>
                    <a:pt x="21" y="0"/>
                    <a:pt x="19" y="0"/>
                  </a:cubicBezTo>
                  <a:cubicBezTo>
                    <a:pt x="17" y="0"/>
                    <a:pt x="15" y="0"/>
                    <a:pt x="15" y="0"/>
                  </a:cubicBezTo>
                  <a:cubicBezTo>
                    <a:pt x="15" y="0"/>
                    <a:pt x="7" y="3"/>
                    <a:pt x="3" y="5"/>
                  </a:cubicBezTo>
                  <a:cubicBezTo>
                    <a:pt x="0" y="7"/>
                    <a:pt x="3" y="7"/>
                    <a:pt x="3" y="7"/>
                  </a:cubicBezTo>
                  <a:cubicBezTo>
                    <a:pt x="5" y="6"/>
                    <a:pt x="8" y="9"/>
                    <a:pt x="11" y="10"/>
                  </a:cubicBezTo>
                  <a:cubicBezTo>
                    <a:pt x="13" y="12"/>
                    <a:pt x="18" y="10"/>
                    <a:pt x="24" y="8"/>
                  </a:cubicBezTo>
                  <a:cubicBezTo>
                    <a:pt x="30" y="7"/>
                    <a:pt x="28" y="6"/>
                    <a:pt x="27" y="6"/>
                  </a:cubicBezTo>
                  <a:cubicBezTo>
                    <a:pt x="25" y="6"/>
                    <a:pt x="25" y="5"/>
                    <a:pt x="25"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6" name="Freeform 1005">
              <a:extLst>
                <a:ext uri="{FF2B5EF4-FFF2-40B4-BE49-F238E27FC236}">
                  <a16:creationId xmlns="" xmlns:a16="http://schemas.microsoft.com/office/drawing/2014/main" id="{5B2809BA-1EB7-4E6F-8D2A-8A389EB64031}"/>
                </a:ext>
              </a:extLst>
            </p:cNvPr>
            <p:cNvSpPr>
              <a:spLocks/>
            </p:cNvSpPr>
            <p:nvPr/>
          </p:nvSpPr>
          <p:spPr bwMode="auto">
            <a:xfrm>
              <a:off x="2632807" y="1784831"/>
              <a:ext cx="16666" cy="11110"/>
            </a:xfrm>
            <a:custGeom>
              <a:avLst/>
              <a:gdLst>
                <a:gd name="T0" fmla="*/ 7 w 16"/>
                <a:gd name="T1" fmla="*/ 11 h 11"/>
                <a:gd name="T2" fmla="*/ 14 w 16"/>
                <a:gd name="T3" fmla="*/ 7 h 11"/>
                <a:gd name="T4" fmla="*/ 10 w 16"/>
                <a:gd name="T5" fmla="*/ 5 h 11"/>
                <a:gd name="T6" fmla="*/ 10 w 16"/>
                <a:gd name="T7" fmla="*/ 3 h 11"/>
                <a:gd name="T8" fmla="*/ 9 w 16"/>
                <a:gd name="T9" fmla="*/ 1 h 11"/>
                <a:gd name="T10" fmla="*/ 4 w 16"/>
                <a:gd name="T11" fmla="*/ 2 h 11"/>
                <a:gd name="T12" fmla="*/ 3 w 16"/>
                <a:gd name="T13" fmla="*/ 4 h 11"/>
                <a:gd name="T14" fmla="*/ 2 w 16"/>
                <a:gd name="T15" fmla="*/ 7 h 11"/>
                <a:gd name="T16" fmla="*/ 7 w 1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7" y="11"/>
                  </a:moveTo>
                  <a:cubicBezTo>
                    <a:pt x="9" y="11"/>
                    <a:pt x="13" y="9"/>
                    <a:pt x="14" y="7"/>
                  </a:cubicBezTo>
                  <a:cubicBezTo>
                    <a:pt x="16" y="5"/>
                    <a:pt x="13" y="5"/>
                    <a:pt x="10" y="5"/>
                  </a:cubicBezTo>
                  <a:cubicBezTo>
                    <a:pt x="7" y="4"/>
                    <a:pt x="9" y="4"/>
                    <a:pt x="10" y="3"/>
                  </a:cubicBezTo>
                  <a:cubicBezTo>
                    <a:pt x="11" y="3"/>
                    <a:pt x="11" y="2"/>
                    <a:pt x="9" y="1"/>
                  </a:cubicBezTo>
                  <a:cubicBezTo>
                    <a:pt x="7" y="1"/>
                    <a:pt x="6" y="0"/>
                    <a:pt x="4" y="2"/>
                  </a:cubicBezTo>
                  <a:cubicBezTo>
                    <a:pt x="1" y="3"/>
                    <a:pt x="3" y="4"/>
                    <a:pt x="3" y="4"/>
                  </a:cubicBezTo>
                  <a:cubicBezTo>
                    <a:pt x="3" y="5"/>
                    <a:pt x="3" y="6"/>
                    <a:pt x="2" y="7"/>
                  </a:cubicBezTo>
                  <a:cubicBezTo>
                    <a:pt x="0" y="8"/>
                    <a:pt x="5" y="10"/>
                    <a:pt x="7" y="1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7" name="Freeform 1006">
              <a:extLst>
                <a:ext uri="{FF2B5EF4-FFF2-40B4-BE49-F238E27FC236}">
                  <a16:creationId xmlns="" xmlns:a16="http://schemas.microsoft.com/office/drawing/2014/main" id="{ED34A4C5-D5BD-4912-B957-1FFBD2EADF86}"/>
                </a:ext>
              </a:extLst>
            </p:cNvPr>
            <p:cNvSpPr>
              <a:spLocks/>
            </p:cNvSpPr>
            <p:nvPr/>
          </p:nvSpPr>
          <p:spPr bwMode="auto">
            <a:xfrm>
              <a:off x="2661693" y="1773721"/>
              <a:ext cx="24442" cy="15554"/>
            </a:xfrm>
            <a:custGeom>
              <a:avLst/>
              <a:gdLst>
                <a:gd name="T0" fmla="*/ 22 w 24"/>
                <a:gd name="T1" fmla="*/ 13 h 15"/>
                <a:gd name="T2" fmla="*/ 24 w 24"/>
                <a:gd name="T3" fmla="*/ 10 h 15"/>
                <a:gd name="T4" fmla="*/ 19 w 24"/>
                <a:gd name="T5" fmla="*/ 10 h 15"/>
                <a:gd name="T6" fmla="*/ 14 w 24"/>
                <a:gd name="T7" fmla="*/ 9 h 15"/>
                <a:gd name="T8" fmla="*/ 15 w 24"/>
                <a:gd name="T9" fmla="*/ 5 h 15"/>
                <a:gd name="T10" fmla="*/ 13 w 24"/>
                <a:gd name="T11" fmla="*/ 1 h 15"/>
                <a:gd name="T12" fmla="*/ 10 w 24"/>
                <a:gd name="T13" fmla="*/ 4 h 15"/>
                <a:gd name="T14" fmla="*/ 7 w 24"/>
                <a:gd name="T15" fmla="*/ 3 h 15"/>
                <a:gd name="T16" fmla="*/ 1 w 24"/>
                <a:gd name="T17" fmla="*/ 3 h 15"/>
                <a:gd name="T18" fmla="*/ 1 w 24"/>
                <a:gd name="T19" fmla="*/ 6 h 15"/>
                <a:gd name="T20" fmla="*/ 0 w 24"/>
                <a:gd name="T21" fmla="*/ 12 h 15"/>
                <a:gd name="T22" fmla="*/ 2 w 24"/>
                <a:gd name="T23" fmla="*/ 13 h 15"/>
                <a:gd name="T24" fmla="*/ 9 w 24"/>
                <a:gd name="T25" fmla="*/ 14 h 15"/>
                <a:gd name="T26" fmla="*/ 15 w 24"/>
                <a:gd name="T27" fmla="*/ 14 h 15"/>
                <a:gd name="T28" fmla="*/ 21 w 24"/>
                <a:gd name="T29" fmla="*/ 15 h 15"/>
                <a:gd name="T30" fmla="*/ 22 w 24"/>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5">
                  <a:moveTo>
                    <a:pt x="22" y="13"/>
                  </a:moveTo>
                  <a:cubicBezTo>
                    <a:pt x="23" y="12"/>
                    <a:pt x="24" y="11"/>
                    <a:pt x="24" y="10"/>
                  </a:cubicBezTo>
                  <a:cubicBezTo>
                    <a:pt x="24" y="8"/>
                    <a:pt x="20" y="9"/>
                    <a:pt x="19" y="10"/>
                  </a:cubicBezTo>
                  <a:cubicBezTo>
                    <a:pt x="18" y="12"/>
                    <a:pt x="17" y="11"/>
                    <a:pt x="14" y="9"/>
                  </a:cubicBezTo>
                  <a:cubicBezTo>
                    <a:pt x="12" y="8"/>
                    <a:pt x="13" y="7"/>
                    <a:pt x="15" y="5"/>
                  </a:cubicBezTo>
                  <a:cubicBezTo>
                    <a:pt x="17" y="3"/>
                    <a:pt x="15" y="2"/>
                    <a:pt x="13" y="1"/>
                  </a:cubicBezTo>
                  <a:cubicBezTo>
                    <a:pt x="11" y="0"/>
                    <a:pt x="11" y="3"/>
                    <a:pt x="10" y="4"/>
                  </a:cubicBezTo>
                  <a:cubicBezTo>
                    <a:pt x="9" y="6"/>
                    <a:pt x="8" y="4"/>
                    <a:pt x="7" y="3"/>
                  </a:cubicBezTo>
                  <a:cubicBezTo>
                    <a:pt x="5" y="2"/>
                    <a:pt x="2" y="3"/>
                    <a:pt x="1" y="3"/>
                  </a:cubicBezTo>
                  <a:cubicBezTo>
                    <a:pt x="0" y="4"/>
                    <a:pt x="0" y="4"/>
                    <a:pt x="1" y="6"/>
                  </a:cubicBezTo>
                  <a:cubicBezTo>
                    <a:pt x="1" y="7"/>
                    <a:pt x="0" y="9"/>
                    <a:pt x="0" y="12"/>
                  </a:cubicBezTo>
                  <a:cubicBezTo>
                    <a:pt x="0" y="14"/>
                    <a:pt x="2" y="13"/>
                    <a:pt x="2" y="13"/>
                  </a:cubicBezTo>
                  <a:cubicBezTo>
                    <a:pt x="3" y="14"/>
                    <a:pt x="6" y="14"/>
                    <a:pt x="9" y="14"/>
                  </a:cubicBezTo>
                  <a:cubicBezTo>
                    <a:pt x="11" y="13"/>
                    <a:pt x="13" y="14"/>
                    <a:pt x="15" y="14"/>
                  </a:cubicBezTo>
                  <a:cubicBezTo>
                    <a:pt x="17" y="15"/>
                    <a:pt x="18" y="15"/>
                    <a:pt x="21" y="15"/>
                  </a:cubicBezTo>
                  <a:cubicBezTo>
                    <a:pt x="23" y="14"/>
                    <a:pt x="21" y="14"/>
                    <a:pt x="22" y="1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8" name="Freeform 1007">
              <a:extLst>
                <a:ext uri="{FF2B5EF4-FFF2-40B4-BE49-F238E27FC236}">
                  <a16:creationId xmlns="" xmlns:a16="http://schemas.microsoft.com/office/drawing/2014/main" id="{91C49EF3-5DFF-4881-8D00-44281DAF0CDA}"/>
                </a:ext>
              </a:extLst>
            </p:cNvPr>
            <p:cNvSpPr>
              <a:spLocks/>
            </p:cNvSpPr>
            <p:nvPr/>
          </p:nvSpPr>
          <p:spPr bwMode="auto">
            <a:xfrm>
              <a:off x="2657249" y="1731502"/>
              <a:ext cx="8888" cy="29998"/>
            </a:xfrm>
            <a:custGeom>
              <a:avLst/>
              <a:gdLst>
                <a:gd name="T0" fmla="*/ 5 w 9"/>
                <a:gd name="T1" fmla="*/ 6 h 28"/>
                <a:gd name="T2" fmla="*/ 1 w 9"/>
                <a:gd name="T3" fmla="*/ 7 h 28"/>
                <a:gd name="T4" fmla="*/ 2 w 9"/>
                <a:gd name="T5" fmla="*/ 11 h 28"/>
                <a:gd name="T6" fmla="*/ 4 w 9"/>
                <a:gd name="T7" fmla="*/ 16 h 28"/>
                <a:gd name="T8" fmla="*/ 6 w 9"/>
                <a:gd name="T9" fmla="*/ 20 h 28"/>
                <a:gd name="T10" fmla="*/ 7 w 9"/>
                <a:gd name="T11" fmla="*/ 25 h 28"/>
                <a:gd name="T12" fmla="*/ 9 w 9"/>
                <a:gd name="T13" fmla="*/ 26 h 28"/>
                <a:gd name="T14" fmla="*/ 8 w 9"/>
                <a:gd name="T15" fmla="*/ 19 h 28"/>
                <a:gd name="T16" fmla="*/ 7 w 9"/>
                <a:gd name="T17" fmla="*/ 13 h 28"/>
                <a:gd name="T18" fmla="*/ 7 w 9"/>
                <a:gd name="T19" fmla="*/ 2 h 28"/>
                <a:gd name="T20" fmla="*/ 2 w 9"/>
                <a:gd name="T21" fmla="*/ 1 h 28"/>
                <a:gd name="T22" fmla="*/ 2 w 9"/>
                <a:gd name="T23" fmla="*/ 3 h 28"/>
                <a:gd name="T24" fmla="*/ 4 w 9"/>
                <a:gd name="T25" fmla="*/ 4 h 28"/>
                <a:gd name="T26" fmla="*/ 5 w 9"/>
                <a:gd name="T2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8">
                  <a:moveTo>
                    <a:pt x="5" y="6"/>
                  </a:moveTo>
                  <a:cubicBezTo>
                    <a:pt x="3" y="5"/>
                    <a:pt x="2" y="5"/>
                    <a:pt x="1" y="7"/>
                  </a:cubicBezTo>
                  <a:cubicBezTo>
                    <a:pt x="0" y="9"/>
                    <a:pt x="0" y="9"/>
                    <a:pt x="2" y="11"/>
                  </a:cubicBezTo>
                  <a:cubicBezTo>
                    <a:pt x="3" y="13"/>
                    <a:pt x="4" y="14"/>
                    <a:pt x="4" y="16"/>
                  </a:cubicBezTo>
                  <a:cubicBezTo>
                    <a:pt x="4" y="18"/>
                    <a:pt x="5" y="19"/>
                    <a:pt x="6" y="20"/>
                  </a:cubicBezTo>
                  <a:cubicBezTo>
                    <a:pt x="6" y="21"/>
                    <a:pt x="7" y="24"/>
                    <a:pt x="7" y="25"/>
                  </a:cubicBezTo>
                  <a:cubicBezTo>
                    <a:pt x="7" y="25"/>
                    <a:pt x="9" y="28"/>
                    <a:pt x="9" y="26"/>
                  </a:cubicBezTo>
                  <a:cubicBezTo>
                    <a:pt x="9" y="24"/>
                    <a:pt x="9" y="22"/>
                    <a:pt x="8" y="19"/>
                  </a:cubicBezTo>
                  <a:cubicBezTo>
                    <a:pt x="7" y="16"/>
                    <a:pt x="7" y="16"/>
                    <a:pt x="7" y="13"/>
                  </a:cubicBezTo>
                  <a:cubicBezTo>
                    <a:pt x="8" y="9"/>
                    <a:pt x="9" y="4"/>
                    <a:pt x="7" y="2"/>
                  </a:cubicBezTo>
                  <a:cubicBezTo>
                    <a:pt x="5" y="1"/>
                    <a:pt x="3" y="0"/>
                    <a:pt x="2" y="1"/>
                  </a:cubicBezTo>
                  <a:cubicBezTo>
                    <a:pt x="1" y="1"/>
                    <a:pt x="1" y="1"/>
                    <a:pt x="2" y="3"/>
                  </a:cubicBezTo>
                  <a:cubicBezTo>
                    <a:pt x="3" y="4"/>
                    <a:pt x="2" y="4"/>
                    <a:pt x="4" y="4"/>
                  </a:cubicBezTo>
                  <a:cubicBezTo>
                    <a:pt x="5" y="4"/>
                    <a:pt x="7" y="6"/>
                    <a:pt x="5"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09" name="Freeform 1008">
              <a:extLst>
                <a:ext uri="{FF2B5EF4-FFF2-40B4-BE49-F238E27FC236}">
                  <a16:creationId xmlns="" xmlns:a16="http://schemas.microsoft.com/office/drawing/2014/main" id="{B5E5BA4C-8BDC-491C-9C62-B3D2E84D055C}"/>
                </a:ext>
              </a:extLst>
            </p:cNvPr>
            <p:cNvSpPr>
              <a:spLocks/>
            </p:cNvSpPr>
            <p:nvPr/>
          </p:nvSpPr>
          <p:spPr bwMode="auto">
            <a:xfrm>
              <a:off x="2632807" y="1691506"/>
              <a:ext cx="22220" cy="6666"/>
            </a:xfrm>
            <a:custGeom>
              <a:avLst/>
              <a:gdLst>
                <a:gd name="T0" fmla="*/ 6 w 22"/>
                <a:gd name="T1" fmla="*/ 3 h 6"/>
                <a:gd name="T2" fmla="*/ 21 w 22"/>
                <a:gd name="T3" fmla="*/ 6 h 6"/>
                <a:gd name="T4" fmla="*/ 7 w 22"/>
                <a:gd name="T5" fmla="*/ 2 h 6"/>
                <a:gd name="T6" fmla="*/ 6 w 22"/>
                <a:gd name="T7" fmla="*/ 3 h 6"/>
              </a:gdLst>
              <a:ahLst/>
              <a:cxnLst>
                <a:cxn ang="0">
                  <a:pos x="T0" y="T1"/>
                </a:cxn>
                <a:cxn ang="0">
                  <a:pos x="T2" y="T3"/>
                </a:cxn>
                <a:cxn ang="0">
                  <a:pos x="T4" y="T5"/>
                </a:cxn>
                <a:cxn ang="0">
                  <a:pos x="T6" y="T7"/>
                </a:cxn>
              </a:cxnLst>
              <a:rect l="0" t="0" r="r" b="b"/>
              <a:pathLst>
                <a:path w="22" h="6">
                  <a:moveTo>
                    <a:pt x="6" y="3"/>
                  </a:moveTo>
                  <a:cubicBezTo>
                    <a:pt x="10" y="4"/>
                    <a:pt x="19" y="6"/>
                    <a:pt x="21" y="6"/>
                  </a:cubicBezTo>
                  <a:cubicBezTo>
                    <a:pt x="22" y="6"/>
                    <a:pt x="15" y="4"/>
                    <a:pt x="7" y="2"/>
                  </a:cubicBezTo>
                  <a:cubicBezTo>
                    <a:pt x="0" y="0"/>
                    <a:pt x="6" y="3"/>
                    <a:pt x="6"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0" name="Freeform 1010">
              <a:extLst>
                <a:ext uri="{FF2B5EF4-FFF2-40B4-BE49-F238E27FC236}">
                  <a16:creationId xmlns="" xmlns:a16="http://schemas.microsoft.com/office/drawing/2014/main" id="{A3F08887-14A6-461F-92CD-EF3B5E4DAC56}"/>
                </a:ext>
              </a:extLst>
            </p:cNvPr>
            <p:cNvSpPr>
              <a:spLocks/>
            </p:cNvSpPr>
            <p:nvPr/>
          </p:nvSpPr>
          <p:spPr bwMode="auto">
            <a:xfrm>
              <a:off x="2670581" y="1693728"/>
              <a:ext cx="11110" cy="8888"/>
            </a:xfrm>
            <a:custGeom>
              <a:avLst/>
              <a:gdLst>
                <a:gd name="T0" fmla="*/ 3 w 11"/>
                <a:gd name="T1" fmla="*/ 8 h 9"/>
                <a:gd name="T2" fmla="*/ 10 w 11"/>
                <a:gd name="T3" fmla="*/ 2 h 9"/>
                <a:gd name="T4" fmla="*/ 7 w 11"/>
                <a:gd name="T5" fmla="*/ 1 h 9"/>
                <a:gd name="T6" fmla="*/ 4 w 11"/>
                <a:gd name="T7" fmla="*/ 4 h 9"/>
                <a:gd name="T8" fmla="*/ 2 w 11"/>
                <a:gd name="T9" fmla="*/ 7 h 9"/>
                <a:gd name="T10" fmla="*/ 3 w 11"/>
                <a:gd name="T11" fmla="*/ 8 h 9"/>
              </a:gdLst>
              <a:ahLst/>
              <a:cxnLst>
                <a:cxn ang="0">
                  <a:pos x="T0" y="T1"/>
                </a:cxn>
                <a:cxn ang="0">
                  <a:pos x="T2" y="T3"/>
                </a:cxn>
                <a:cxn ang="0">
                  <a:pos x="T4" y="T5"/>
                </a:cxn>
                <a:cxn ang="0">
                  <a:pos x="T6" y="T7"/>
                </a:cxn>
                <a:cxn ang="0">
                  <a:pos x="T8" y="T9"/>
                </a:cxn>
                <a:cxn ang="0">
                  <a:pos x="T10" y="T11"/>
                </a:cxn>
              </a:cxnLst>
              <a:rect l="0" t="0" r="r" b="b"/>
              <a:pathLst>
                <a:path w="11" h="9">
                  <a:moveTo>
                    <a:pt x="3" y="8"/>
                  </a:moveTo>
                  <a:cubicBezTo>
                    <a:pt x="11" y="9"/>
                    <a:pt x="10" y="4"/>
                    <a:pt x="10" y="2"/>
                  </a:cubicBezTo>
                  <a:cubicBezTo>
                    <a:pt x="10" y="0"/>
                    <a:pt x="8" y="1"/>
                    <a:pt x="7" y="1"/>
                  </a:cubicBezTo>
                  <a:cubicBezTo>
                    <a:pt x="6" y="1"/>
                    <a:pt x="5" y="3"/>
                    <a:pt x="4" y="4"/>
                  </a:cubicBezTo>
                  <a:cubicBezTo>
                    <a:pt x="4" y="6"/>
                    <a:pt x="3" y="6"/>
                    <a:pt x="2" y="7"/>
                  </a:cubicBezTo>
                  <a:cubicBezTo>
                    <a:pt x="0" y="8"/>
                    <a:pt x="3" y="8"/>
                    <a:pt x="3"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1" name="Freeform 1011">
              <a:extLst>
                <a:ext uri="{FF2B5EF4-FFF2-40B4-BE49-F238E27FC236}">
                  <a16:creationId xmlns="" xmlns:a16="http://schemas.microsoft.com/office/drawing/2014/main" id="{EBCDE1FD-0C65-4593-AAC7-CE6521566968}"/>
                </a:ext>
              </a:extLst>
            </p:cNvPr>
            <p:cNvSpPr>
              <a:spLocks/>
            </p:cNvSpPr>
            <p:nvPr/>
          </p:nvSpPr>
          <p:spPr bwMode="auto">
            <a:xfrm>
              <a:off x="2663915" y="1669285"/>
              <a:ext cx="7777" cy="1111"/>
            </a:xfrm>
            <a:custGeom>
              <a:avLst/>
              <a:gdLst>
                <a:gd name="T0" fmla="*/ 2 w 8"/>
                <a:gd name="T1" fmla="*/ 1 h 2"/>
                <a:gd name="T2" fmla="*/ 4 w 8"/>
                <a:gd name="T3" fmla="*/ 1 h 2"/>
                <a:gd name="T4" fmla="*/ 5 w 8"/>
                <a:gd name="T5" fmla="*/ 0 h 2"/>
                <a:gd name="T6" fmla="*/ 2 w 8"/>
                <a:gd name="T7" fmla="*/ 1 h 2"/>
              </a:gdLst>
              <a:ahLst/>
              <a:cxnLst>
                <a:cxn ang="0">
                  <a:pos x="T0" y="T1"/>
                </a:cxn>
                <a:cxn ang="0">
                  <a:pos x="T2" y="T3"/>
                </a:cxn>
                <a:cxn ang="0">
                  <a:pos x="T4" y="T5"/>
                </a:cxn>
                <a:cxn ang="0">
                  <a:pos x="T6" y="T7"/>
                </a:cxn>
              </a:cxnLst>
              <a:rect l="0" t="0" r="r" b="b"/>
              <a:pathLst>
                <a:path w="8" h="2">
                  <a:moveTo>
                    <a:pt x="2" y="1"/>
                  </a:moveTo>
                  <a:cubicBezTo>
                    <a:pt x="0" y="2"/>
                    <a:pt x="1" y="2"/>
                    <a:pt x="4" y="1"/>
                  </a:cubicBezTo>
                  <a:cubicBezTo>
                    <a:pt x="4" y="1"/>
                    <a:pt x="8" y="1"/>
                    <a:pt x="5" y="0"/>
                  </a:cubicBezTo>
                  <a:cubicBezTo>
                    <a:pt x="3" y="0"/>
                    <a:pt x="3"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2" name="Freeform 1012">
              <a:extLst>
                <a:ext uri="{FF2B5EF4-FFF2-40B4-BE49-F238E27FC236}">
                  <a16:creationId xmlns="" xmlns:a16="http://schemas.microsoft.com/office/drawing/2014/main" id="{E6452701-CAEB-4B23-A792-721924B270DE}"/>
                </a:ext>
              </a:extLst>
            </p:cNvPr>
            <p:cNvSpPr>
              <a:spLocks/>
            </p:cNvSpPr>
            <p:nvPr/>
          </p:nvSpPr>
          <p:spPr bwMode="auto">
            <a:xfrm>
              <a:off x="2646139" y="1655953"/>
              <a:ext cx="11110" cy="9999"/>
            </a:xfrm>
            <a:custGeom>
              <a:avLst/>
              <a:gdLst>
                <a:gd name="T0" fmla="*/ 9 w 11"/>
                <a:gd name="T1" fmla="*/ 8 h 9"/>
                <a:gd name="T2" fmla="*/ 10 w 11"/>
                <a:gd name="T3" fmla="*/ 4 h 9"/>
                <a:gd name="T4" fmla="*/ 3 w 11"/>
                <a:gd name="T5" fmla="*/ 7 h 9"/>
                <a:gd name="T6" fmla="*/ 5 w 11"/>
                <a:gd name="T7" fmla="*/ 9 h 9"/>
                <a:gd name="T8" fmla="*/ 9 w 11"/>
                <a:gd name="T9" fmla="*/ 9 h 9"/>
                <a:gd name="T10" fmla="*/ 9 w 11"/>
                <a:gd name="T11" fmla="*/ 8 h 9"/>
              </a:gdLst>
              <a:ahLst/>
              <a:cxnLst>
                <a:cxn ang="0">
                  <a:pos x="T0" y="T1"/>
                </a:cxn>
                <a:cxn ang="0">
                  <a:pos x="T2" y="T3"/>
                </a:cxn>
                <a:cxn ang="0">
                  <a:pos x="T4" y="T5"/>
                </a:cxn>
                <a:cxn ang="0">
                  <a:pos x="T6" y="T7"/>
                </a:cxn>
                <a:cxn ang="0">
                  <a:pos x="T8" y="T9"/>
                </a:cxn>
                <a:cxn ang="0">
                  <a:pos x="T10" y="T11"/>
                </a:cxn>
              </a:cxnLst>
              <a:rect l="0" t="0" r="r" b="b"/>
              <a:pathLst>
                <a:path w="11" h="9">
                  <a:moveTo>
                    <a:pt x="9" y="8"/>
                  </a:moveTo>
                  <a:cubicBezTo>
                    <a:pt x="11" y="7"/>
                    <a:pt x="11" y="7"/>
                    <a:pt x="10" y="4"/>
                  </a:cubicBezTo>
                  <a:cubicBezTo>
                    <a:pt x="10" y="0"/>
                    <a:pt x="6" y="5"/>
                    <a:pt x="3" y="7"/>
                  </a:cubicBezTo>
                  <a:cubicBezTo>
                    <a:pt x="0" y="9"/>
                    <a:pt x="5" y="9"/>
                    <a:pt x="5" y="9"/>
                  </a:cubicBezTo>
                  <a:cubicBezTo>
                    <a:pt x="8" y="9"/>
                    <a:pt x="10" y="9"/>
                    <a:pt x="9" y="9"/>
                  </a:cubicBezTo>
                  <a:cubicBezTo>
                    <a:pt x="8" y="8"/>
                    <a:pt x="8" y="8"/>
                    <a:pt x="9"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3" name="Freeform 1013">
              <a:extLst>
                <a:ext uri="{FF2B5EF4-FFF2-40B4-BE49-F238E27FC236}">
                  <a16:creationId xmlns="" xmlns:a16="http://schemas.microsoft.com/office/drawing/2014/main" id="{89AF588E-4BA7-4A0F-92E8-09C053364A06}"/>
                </a:ext>
              </a:extLst>
            </p:cNvPr>
            <p:cNvSpPr>
              <a:spLocks/>
            </p:cNvSpPr>
            <p:nvPr/>
          </p:nvSpPr>
          <p:spPr bwMode="auto">
            <a:xfrm>
              <a:off x="2672803" y="1649287"/>
              <a:ext cx="7777" cy="8888"/>
            </a:xfrm>
            <a:custGeom>
              <a:avLst/>
              <a:gdLst>
                <a:gd name="T0" fmla="*/ 2 w 8"/>
                <a:gd name="T1" fmla="*/ 8 h 9"/>
                <a:gd name="T2" fmla="*/ 7 w 8"/>
                <a:gd name="T3" fmla="*/ 6 h 9"/>
                <a:gd name="T4" fmla="*/ 7 w 8"/>
                <a:gd name="T5" fmla="*/ 2 h 9"/>
                <a:gd name="T6" fmla="*/ 3 w 8"/>
                <a:gd name="T7" fmla="*/ 3 h 9"/>
                <a:gd name="T8" fmla="*/ 1 w 8"/>
                <a:gd name="T9" fmla="*/ 7 h 9"/>
                <a:gd name="T10" fmla="*/ 2 w 8"/>
                <a:gd name="T11" fmla="*/ 8 h 9"/>
              </a:gdLst>
              <a:ahLst/>
              <a:cxnLst>
                <a:cxn ang="0">
                  <a:pos x="T0" y="T1"/>
                </a:cxn>
                <a:cxn ang="0">
                  <a:pos x="T2" y="T3"/>
                </a:cxn>
                <a:cxn ang="0">
                  <a:pos x="T4" y="T5"/>
                </a:cxn>
                <a:cxn ang="0">
                  <a:pos x="T6" y="T7"/>
                </a:cxn>
                <a:cxn ang="0">
                  <a:pos x="T8" y="T9"/>
                </a:cxn>
                <a:cxn ang="0">
                  <a:pos x="T10" y="T11"/>
                </a:cxn>
              </a:cxnLst>
              <a:rect l="0" t="0" r="r" b="b"/>
              <a:pathLst>
                <a:path w="8" h="9">
                  <a:moveTo>
                    <a:pt x="2" y="8"/>
                  </a:moveTo>
                  <a:cubicBezTo>
                    <a:pt x="4" y="7"/>
                    <a:pt x="6" y="7"/>
                    <a:pt x="7" y="6"/>
                  </a:cubicBezTo>
                  <a:cubicBezTo>
                    <a:pt x="8" y="5"/>
                    <a:pt x="8" y="3"/>
                    <a:pt x="7" y="2"/>
                  </a:cubicBezTo>
                  <a:cubicBezTo>
                    <a:pt x="6" y="0"/>
                    <a:pt x="4" y="3"/>
                    <a:pt x="3" y="3"/>
                  </a:cubicBezTo>
                  <a:cubicBezTo>
                    <a:pt x="3" y="4"/>
                    <a:pt x="1" y="4"/>
                    <a:pt x="1" y="7"/>
                  </a:cubicBezTo>
                  <a:cubicBezTo>
                    <a:pt x="0" y="9"/>
                    <a:pt x="2" y="8"/>
                    <a:pt x="2"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4" name="Freeform 1014">
              <a:extLst>
                <a:ext uri="{FF2B5EF4-FFF2-40B4-BE49-F238E27FC236}">
                  <a16:creationId xmlns="" xmlns:a16="http://schemas.microsoft.com/office/drawing/2014/main" id="{8AC3DE24-3A5D-4B13-AC79-0DBED1AE77E6}"/>
                </a:ext>
              </a:extLst>
            </p:cNvPr>
            <p:cNvSpPr>
              <a:spLocks/>
            </p:cNvSpPr>
            <p:nvPr/>
          </p:nvSpPr>
          <p:spPr bwMode="auto">
            <a:xfrm>
              <a:off x="2643917" y="1612623"/>
              <a:ext cx="15554" cy="7777"/>
            </a:xfrm>
            <a:custGeom>
              <a:avLst/>
              <a:gdLst>
                <a:gd name="T0" fmla="*/ 1 w 15"/>
                <a:gd name="T1" fmla="*/ 5 h 7"/>
                <a:gd name="T2" fmla="*/ 3 w 15"/>
                <a:gd name="T3" fmla="*/ 6 h 7"/>
                <a:gd name="T4" fmla="*/ 13 w 15"/>
                <a:gd name="T5" fmla="*/ 5 h 7"/>
                <a:gd name="T6" fmla="*/ 9 w 15"/>
                <a:gd name="T7" fmla="*/ 2 h 7"/>
                <a:gd name="T8" fmla="*/ 1 w 15"/>
                <a:gd name="T9" fmla="*/ 5 h 7"/>
              </a:gdLst>
              <a:ahLst/>
              <a:cxnLst>
                <a:cxn ang="0">
                  <a:pos x="T0" y="T1"/>
                </a:cxn>
                <a:cxn ang="0">
                  <a:pos x="T2" y="T3"/>
                </a:cxn>
                <a:cxn ang="0">
                  <a:pos x="T4" y="T5"/>
                </a:cxn>
                <a:cxn ang="0">
                  <a:pos x="T6" y="T7"/>
                </a:cxn>
                <a:cxn ang="0">
                  <a:pos x="T8" y="T9"/>
                </a:cxn>
              </a:cxnLst>
              <a:rect l="0" t="0" r="r" b="b"/>
              <a:pathLst>
                <a:path w="15" h="7">
                  <a:moveTo>
                    <a:pt x="1" y="5"/>
                  </a:moveTo>
                  <a:cubicBezTo>
                    <a:pt x="0" y="7"/>
                    <a:pt x="3" y="6"/>
                    <a:pt x="3" y="6"/>
                  </a:cubicBezTo>
                  <a:cubicBezTo>
                    <a:pt x="3" y="6"/>
                    <a:pt x="10" y="5"/>
                    <a:pt x="13" y="5"/>
                  </a:cubicBezTo>
                  <a:cubicBezTo>
                    <a:pt x="15" y="5"/>
                    <a:pt x="13" y="4"/>
                    <a:pt x="9" y="2"/>
                  </a:cubicBezTo>
                  <a:cubicBezTo>
                    <a:pt x="4" y="0"/>
                    <a:pt x="3" y="3"/>
                    <a:pt x="1"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5" name="Freeform 1015">
              <a:extLst>
                <a:ext uri="{FF2B5EF4-FFF2-40B4-BE49-F238E27FC236}">
                  <a16:creationId xmlns="" xmlns:a16="http://schemas.microsoft.com/office/drawing/2014/main" id="{320595C4-011D-4104-A3B9-7B8113A65C59}"/>
                </a:ext>
              </a:extLst>
            </p:cNvPr>
            <p:cNvSpPr>
              <a:spLocks/>
            </p:cNvSpPr>
            <p:nvPr/>
          </p:nvSpPr>
          <p:spPr bwMode="auto">
            <a:xfrm>
              <a:off x="2272838" y="2184795"/>
              <a:ext cx="7777" cy="4444"/>
            </a:xfrm>
            <a:custGeom>
              <a:avLst/>
              <a:gdLst>
                <a:gd name="T0" fmla="*/ 2 w 8"/>
                <a:gd name="T1" fmla="*/ 1 h 4"/>
                <a:gd name="T2" fmla="*/ 1 w 8"/>
                <a:gd name="T3" fmla="*/ 2 h 4"/>
                <a:gd name="T4" fmla="*/ 3 w 8"/>
                <a:gd name="T5" fmla="*/ 3 h 4"/>
                <a:gd name="T6" fmla="*/ 5 w 8"/>
                <a:gd name="T7" fmla="*/ 2 h 4"/>
                <a:gd name="T8" fmla="*/ 6 w 8"/>
                <a:gd name="T9" fmla="*/ 1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cubicBezTo>
                    <a:pt x="1" y="1"/>
                    <a:pt x="0" y="1"/>
                    <a:pt x="1" y="2"/>
                  </a:cubicBezTo>
                  <a:cubicBezTo>
                    <a:pt x="1" y="2"/>
                    <a:pt x="2" y="4"/>
                    <a:pt x="3" y="3"/>
                  </a:cubicBezTo>
                  <a:cubicBezTo>
                    <a:pt x="4" y="2"/>
                    <a:pt x="5" y="1"/>
                    <a:pt x="5" y="2"/>
                  </a:cubicBezTo>
                  <a:cubicBezTo>
                    <a:pt x="6" y="2"/>
                    <a:pt x="8" y="2"/>
                    <a:pt x="6" y="1"/>
                  </a:cubicBezTo>
                  <a:cubicBezTo>
                    <a:pt x="5" y="0"/>
                    <a:pt x="3" y="1"/>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6" name="Freeform 1016">
              <a:extLst>
                <a:ext uri="{FF2B5EF4-FFF2-40B4-BE49-F238E27FC236}">
                  <a16:creationId xmlns="" xmlns:a16="http://schemas.microsoft.com/office/drawing/2014/main" id="{79828B7A-F16B-43BD-A397-0F9AB641F12F}"/>
                </a:ext>
              </a:extLst>
            </p:cNvPr>
            <p:cNvSpPr>
              <a:spLocks/>
            </p:cNvSpPr>
            <p:nvPr/>
          </p:nvSpPr>
          <p:spPr bwMode="auto">
            <a:xfrm>
              <a:off x="2268394" y="2183684"/>
              <a:ext cx="7777" cy="2222"/>
            </a:xfrm>
            <a:custGeom>
              <a:avLst/>
              <a:gdLst>
                <a:gd name="T0" fmla="*/ 1 w 7"/>
                <a:gd name="T1" fmla="*/ 1 h 3"/>
                <a:gd name="T2" fmla="*/ 3 w 7"/>
                <a:gd name="T3" fmla="*/ 2 h 3"/>
                <a:gd name="T4" fmla="*/ 5 w 7"/>
                <a:gd name="T5" fmla="*/ 0 h 3"/>
                <a:gd name="T6" fmla="*/ 1 w 7"/>
                <a:gd name="T7" fmla="*/ 1 h 3"/>
              </a:gdLst>
              <a:ahLst/>
              <a:cxnLst>
                <a:cxn ang="0">
                  <a:pos x="T0" y="T1"/>
                </a:cxn>
                <a:cxn ang="0">
                  <a:pos x="T2" y="T3"/>
                </a:cxn>
                <a:cxn ang="0">
                  <a:pos x="T4" y="T5"/>
                </a:cxn>
                <a:cxn ang="0">
                  <a:pos x="T6" y="T7"/>
                </a:cxn>
              </a:cxnLst>
              <a:rect l="0" t="0" r="r" b="b"/>
              <a:pathLst>
                <a:path w="7" h="3">
                  <a:moveTo>
                    <a:pt x="1" y="1"/>
                  </a:moveTo>
                  <a:cubicBezTo>
                    <a:pt x="0" y="2"/>
                    <a:pt x="0" y="3"/>
                    <a:pt x="3" y="2"/>
                  </a:cubicBezTo>
                  <a:cubicBezTo>
                    <a:pt x="3" y="2"/>
                    <a:pt x="7" y="0"/>
                    <a:pt x="5" y="0"/>
                  </a:cubicBezTo>
                  <a:cubicBezTo>
                    <a:pt x="3" y="0"/>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7" name="Freeform 1017">
              <a:extLst>
                <a:ext uri="{FF2B5EF4-FFF2-40B4-BE49-F238E27FC236}">
                  <a16:creationId xmlns="" xmlns:a16="http://schemas.microsoft.com/office/drawing/2014/main" id="{17036C66-D56D-4015-975E-BDA11DDD37E3}"/>
                </a:ext>
              </a:extLst>
            </p:cNvPr>
            <p:cNvSpPr>
              <a:spLocks/>
            </p:cNvSpPr>
            <p:nvPr/>
          </p:nvSpPr>
          <p:spPr bwMode="auto">
            <a:xfrm>
              <a:off x="2268394" y="2181462"/>
              <a:ext cx="3333" cy="3333"/>
            </a:xfrm>
            <a:custGeom>
              <a:avLst/>
              <a:gdLst>
                <a:gd name="T0" fmla="*/ 2 w 3"/>
                <a:gd name="T1" fmla="*/ 1 h 4"/>
                <a:gd name="T2" fmla="*/ 0 w 3"/>
                <a:gd name="T3" fmla="*/ 2 h 4"/>
                <a:gd name="T4" fmla="*/ 1 w 3"/>
                <a:gd name="T5" fmla="*/ 2 h 4"/>
                <a:gd name="T6" fmla="*/ 2 w 3"/>
                <a:gd name="T7" fmla="*/ 1 h 4"/>
              </a:gdLst>
              <a:ahLst/>
              <a:cxnLst>
                <a:cxn ang="0">
                  <a:pos x="T0" y="T1"/>
                </a:cxn>
                <a:cxn ang="0">
                  <a:pos x="T2" y="T3"/>
                </a:cxn>
                <a:cxn ang="0">
                  <a:pos x="T4" y="T5"/>
                </a:cxn>
                <a:cxn ang="0">
                  <a:pos x="T6" y="T7"/>
                </a:cxn>
              </a:cxnLst>
              <a:rect l="0" t="0" r="r" b="b"/>
              <a:pathLst>
                <a:path w="3" h="4">
                  <a:moveTo>
                    <a:pt x="2" y="1"/>
                  </a:moveTo>
                  <a:cubicBezTo>
                    <a:pt x="1" y="0"/>
                    <a:pt x="0" y="1"/>
                    <a:pt x="0" y="2"/>
                  </a:cubicBezTo>
                  <a:cubicBezTo>
                    <a:pt x="0" y="4"/>
                    <a:pt x="0" y="3"/>
                    <a:pt x="1" y="2"/>
                  </a:cubicBezTo>
                  <a:cubicBezTo>
                    <a:pt x="1" y="2"/>
                    <a:pt x="3" y="2"/>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8" name="Freeform 1018">
              <a:extLst>
                <a:ext uri="{FF2B5EF4-FFF2-40B4-BE49-F238E27FC236}">
                  <a16:creationId xmlns="" xmlns:a16="http://schemas.microsoft.com/office/drawing/2014/main" id="{84EE517C-52CC-4185-B8A7-5ABCE52CA95E}"/>
                </a:ext>
              </a:extLst>
            </p:cNvPr>
            <p:cNvSpPr>
              <a:spLocks/>
            </p:cNvSpPr>
            <p:nvPr/>
          </p:nvSpPr>
          <p:spPr bwMode="auto">
            <a:xfrm>
              <a:off x="2251729" y="2173685"/>
              <a:ext cx="4444" cy="6666"/>
            </a:xfrm>
            <a:custGeom>
              <a:avLst/>
              <a:gdLst>
                <a:gd name="T0" fmla="*/ 2 w 4"/>
                <a:gd name="T1" fmla="*/ 3 h 6"/>
                <a:gd name="T2" fmla="*/ 3 w 4"/>
                <a:gd name="T3" fmla="*/ 1 h 6"/>
                <a:gd name="T4" fmla="*/ 1 w 4"/>
                <a:gd name="T5" fmla="*/ 3 h 6"/>
                <a:gd name="T6" fmla="*/ 2 w 4"/>
                <a:gd name="T7" fmla="*/ 3 h 6"/>
              </a:gdLst>
              <a:ahLst/>
              <a:cxnLst>
                <a:cxn ang="0">
                  <a:pos x="T0" y="T1"/>
                </a:cxn>
                <a:cxn ang="0">
                  <a:pos x="T2" y="T3"/>
                </a:cxn>
                <a:cxn ang="0">
                  <a:pos x="T4" y="T5"/>
                </a:cxn>
                <a:cxn ang="0">
                  <a:pos x="T6" y="T7"/>
                </a:cxn>
              </a:cxnLst>
              <a:rect l="0" t="0" r="r" b="b"/>
              <a:pathLst>
                <a:path w="4" h="6">
                  <a:moveTo>
                    <a:pt x="2" y="3"/>
                  </a:moveTo>
                  <a:cubicBezTo>
                    <a:pt x="4" y="1"/>
                    <a:pt x="4" y="2"/>
                    <a:pt x="3" y="1"/>
                  </a:cubicBezTo>
                  <a:cubicBezTo>
                    <a:pt x="2" y="1"/>
                    <a:pt x="1" y="0"/>
                    <a:pt x="1" y="3"/>
                  </a:cubicBezTo>
                  <a:cubicBezTo>
                    <a:pt x="1" y="3"/>
                    <a:pt x="0" y="6"/>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19" name="Freeform 1019">
              <a:extLst>
                <a:ext uri="{FF2B5EF4-FFF2-40B4-BE49-F238E27FC236}">
                  <a16:creationId xmlns="" xmlns:a16="http://schemas.microsoft.com/office/drawing/2014/main" id="{2742CBC6-0EA1-473B-BCB1-8F874B594FBF}"/>
                </a:ext>
              </a:extLst>
            </p:cNvPr>
            <p:cNvSpPr>
              <a:spLocks/>
            </p:cNvSpPr>
            <p:nvPr/>
          </p:nvSpPr>
          <p:spPr bwMode="auto">
            <a:xfrm>
              <a:off x="2271727" y="2180351"/>
              <a:ext cx="16666" cy="5555"/>
            </a:xfrm>
            <a:custGeom>
              <a:avLst/>
              <a:gdLst>
                <a:gd name="T0" fmla="*/ 14 w 16"/>
                <a:gd name="T1" fmla="*/ 4 h 6"/>
                <a:gd name="T2" fmla="*/ 13 w 16"/>
                <a:gd name="T3" fmla="*/ 2 h 6"/>
                <a:gd name="T4" fmla="*/ 3 w 16"/>
                <a:gd name="T5" fmla="*/ 0 h 6"/>
                <a:gd name="T6" fmla="*/ 2 w 16"/>
                <a:gd name="T7" fmla="*/ 1 h 6"/>
                <a:gd name="T8" fmla="*/ 8 w 16"/>
                <a:gd name="T9" fmla="*/ 5 h 6"/>
                <a:gd name="T10" fmla="*/ 10 w 16"/>
                <a:gd name="T11" fmla="*/ 3 h 6"/>
                <a:gd name="T12" fmla="*/ 14 w 16"/>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14" y="4"/>
                  </a:moveTo>
                  <a:cubicBezTo>
                    <a:pt x="16" y="4"/>
                    <a:pt x="16" y="3"/>
                    <a:pt x="13" y="2"/>
                  </a:cubicBezTo>
                  <a:cubicBezTo>
                    <a:pt x="11" y="1"/>
                    <a:pt x="6" y="1"/>
                    <a:pt x="3" y="0"/>
                  </a:cubicBezTo>
                  <a:cubicBezTo>
                    <a:pt x="0" y="0"/>
                    <a:pt x="2" y="1"/>
                    <a:pt x="2" y="1"/>
                  </a:cubicBezTo>
                  <a:cubicBezTo>
                    <a:pt x="2" y="1"/>
                    <a:pt x="7" y="4"/>
                    <a:pt x="8" y="5"/>
                  </a:cubicBezTo>
                  <a:cubicBezTo>
                    <a:pt x="9" y="6"/>
                    <a:pt x="10" y="4"/>
                    <a:pt x="10" y="3"/>
                  </a:cubicBezTo>
                  <a:cubicBezTo>
                    <a:pt x="10" y="2"/>
                    <a:pt x="13" y="3"/>
                    <a:pt x="1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0" name="Freeform 1020">
              <a:extLst>
                <a:ext uri="{FF2B5EF4-FFF2-40B4-BE49-F238E27FC236}">
                  <a16:creationId xmlns="" xmlns:a16="http://schemas.microsoft.com/office/drawing/2014/main" id="{BF5B7F2D-8703-4C20-8B3B-46FCC0A8531C}"/>
                </a:ext>
              </a:extLst>
            </p:cNvPr>
            <p:cNvSpPr>
              <a:spLocks/>
            </p:cNvSpPr>
            <p:nvPr/>
          </p:nvSpPr>
          <p:spPr bwMode="auto">
            <a:xfrm>
              <a:off x="2207288" y="2164797"/>
              <a:ext cx="11110" cy="3333"/>
            </a:xfrm>
            <a:custGeom>
              <a:avLst/>
              <a:gdLst>
                <a:gd name="T0" fmla="*/ 3 w 11"/>
                <a:gd name="T1" fmla="*/ 2 h 4"/>
                <a:gd name="T2" fmla="*/ 8 w 11"/>
                <a:gd name="T3" fmla="*/ 3 h 4"/>
                <a:gd name="T4" fmla="*/ 8 w 11"/>
                <a:gd name="T5" fmla="*/ 1 h 4"/>
                <a:gd name="T6" fmla="*/ 3 w 11"/>
                <a:gd name="T7" fmla="*/ 2 h 4"/>
              </a:gdLst>
              <a:ahLst/>
              <a:cxnLst>
                <a:cxn ang="0">
                  <a:pos x="T0" y="T1"/>
                </a:cxn>
                <a:cxn ang="0">
                  <a:pos x="T2" y="T3"/>
                </a:cxn>
                <a:cxn ang="0">
                  <a:pos x="T4" y="T5"/>
                </a:cxn>
                <a:cxn ang="0">
                  <a:pos x="T6" y="T7"/>
                </a:cxn>
              </a:cxnLst>
              <a:rect l="0" t="0" r="r" b="b"/>
              <a:pathLst>
                <a:path w="11" h="4">
                  <a:moveTo>
                    <a:pt x="3" y="2"/>
                  </a:moveTo>
                  <a:cubicBezTo>
                    <a:pt x="3" y="2"/>
                    <a:pt x="6" y="4"/>
                    <a:pt x="8" y="3"/>
                  </a:cubicBezTo>
                  <a:cubicBezTo>
                    <a:pt x="10" y="2"/>
                    <a:pt x="11" y="1"/>
                    <a:pt x="8" y="1"/>
                  </a:cubicBezTo>
                  <a:cubicBezTo>
                    <a:pt x="5" y="0"/>
                    <a:pt x="0" y="0"/>
                    <a:pt x="3"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1" name="Freeform 1021">
              <a:extLst>
                <a:ext uri="{FF2B5EF4-FFF2-40B4-BE49-F238E27FC236}">
                  <a16:creationId xmlns="" xmlns:a16="http://schemas.microsoft.com/office/drawing/2014/main" id="{598C9DBF-42EF-4E67-A7D5-3977F0DF82A6}"/>
                </a:ext>
              </a:extLst>
            </p:cNvPr>
            <p:cNvSpPr>
              <a:spLocks/>
            </p:cNvSpPr>
            <p:nvPr/>
          </p:nvSpPr>
          <p:spPr bwMode="auto">
            <a:xfrm>
              <a:off x="2215066" y="2162575"/>
              <a:ext cx="8888" cy="3333"/>
            </a:xfrm>
            <a:custGeom>
              <a:avLst/>
              <a:gdLst>
                <a:gd name="T0" fmla="*/ 7 w 9"/>
                <a:gd name="T1" fmla="*/ 2 h 3"/>
                <a:gd name="T2" fmla="*/ 6 w 9"/>
                <a:gd name="T3" fmla="*/ 1 h 3"/>
                <a:gd name="T4" fmla="*/ 3 w 9"/>
                <a:gd name="T5" fmla="*/ 3 h 3"/>
                <a:gd name="T6" fmla="*/ 7 w 9"/>
                <a:gd name="T7" fmla="*/ 2 h 3"/>
              </a:gdLst>
              <a:ahLst/>
              <a:cxnLst>
                <a:cxn ang="0">
                  <a:pos x="T0" y="T1"/>
                </a:cxn>
                <a:cxn ang="0">
                  <a:pos x="T2" y="T3"/>
                </a:cxn>
                <a:cxn ang="0">
                  <a:pos x="T4" y="T5"/>
                </a:cxn>
                <a:cxn ang="0">
                  <a:pos x="T6" y="T7"/>
                </a:cxn>
              </a:cxnLst>
              <a:rect l="0" t="0" r="r" b="b"/>
              <a:pathLst>
                <a:path w="9" h="3">
                  <a:moveTo>
                    <a:pt x="7" y="2"/>
                  </a:moveTo>
                  <a:cubicBezTo>
                    <a:pt x="8" y="2"/>
                    <a:pt x="9" y="0"/>
                    <a:pt x="6" y="1"/>
                  </a:cubicBezTo>
                  <a:cubicBezTo>
                    <a:pt x="4" y="1"/>
                    <a:pt x="0" y="2"/>
                    <a:pt x="3" y="3"/>
                  </a:cubicBezTo>
                  <a:cubicBezTo>
                    <a:pt x="3" y="3"/>
                    <a:pt x="6" y="3"/>
                    <a:pt x="7"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2" name="Freeform 1022">
              <a:extLst>
                <a:ext uri="{FF2B5EF4-FFF2-40B4-BE49-F238E27FC236}">
                  <a16:creationId xmlns="" xmlns:a16="http://schemas.microsoft.com/office/drawing/2014/main" id="{DF71D781-94A5-484E-9138-0D7839652222}"/>
                </a:ext>
              </a:extLst>
            </p:cNvPr>
            <p:cNvSpPr>
              <a:spLocks/>
            </p:cNvSpPr>
            <p:nvPr/>
          </p:nvSpPr>
          <p:spPr bwMode="auto">
            <a:xfrm>
              <a:off x="2230620" y="2162575"/>
              <a:ext cx="9999" cy="4444"/>
            </a:xfrm>
            <a:custGeom>
              <a:avLst/>
              <a:gdLst>
                <a:gd name="T0" fmla="*/ 4 w 10"/>
                <a:gd name="T1" fmla="*/ 3 h 4"/>
                <a:gd name="T2" fmla="*/ 9 w 10"/>
                <a:gd name="T3" fmla="*/ 1 h 4"/>
                <a:gd name="T4" fmla="*/ 6 w 10"/>
                <a:gd name="T5" fmla="*/ 1 h 4"/>
                <a:gd name="T6" fmla="*/ 4 w 10"/>
                <a:gd name="T7" fmla="*/ 3 h 4"/>
              </a:gdLst>
              <a:ahLst/>
              <a:cxnLst>
                <a:cxn ang="0">
                  <a:pos x="T0" y="T1"/>
                </a:cxn>
                <a:cxn ang="0">
                  <a:pos x="T2" y="T3"/>
                </a:cxn>
                <a:cxn ang="0">
                  <a:pos x="T4" y="T5"/>
                </a:cxn>
                <a:cxn ang="0">
                  <a:pos x="T6" y="T7"/>
                </a:cxn>
              </a:cxnLst>
              <a:rect l="0" t="0" r="r" b="b"/>
              <a:pathLst>
                <a:path w="10" h="4">
                  <a:moveTo>
                    <a:pt x="4" y="3"/>
                  </a:moveTo>
                  <a:cubicBezTo>
                    <a:pt x="4" y="3"/>
                    <a:pt x="10" y="1"/>
                    <a:pt x="9" y="1"/>
                  </a:cubicBezTo>
                  <a:cubicBezTo>
                    <a:pt x="8" y="0"/>
                    <a:pt x="9" y="0"/>
                    <a:pt x="6" y="1"/>
                  </a:cubicBezTo>
                  <a:cubicBezTo>
                    <a:pt x="4" y="2"/>
                    <a:pt x="0" y="4"/>
                    <a:pt x="4"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3" name="Freeform 1023">
              <a:extLst>
                <a:ext uri="{FF2B5EF4-FFF2-40B4-BE49-F238E27FC236}">
                  <a16:creationId xmlns="" xmlns:a16="http://schemas.microsoft.com/office/drawing/2014/main" id="{73C54474-3CC8-4551-8550-BEA48DC862E0}"/>
                </a:ext>
              </a:extLst>
            </p:cNvPr>
            <p:cNvSpPr>
              <a:spLocks/>
            </p:cNvSpPr>
            <p:nvPr/>
          </p:nvSpPr>
          <p:spPr bwMode="auto">
            <a:xfrm>
              <a:off x="2298391" y="2119245"/>
              <a:ext cx="8888" cy="2222"/>
            </a:xfrm>
            <a:custGeom>
              <a:avLst/>
              <a:gdLst>
                <a:gd name="T0" fmla="*/ 6 w 8"/>
                <a:gd name="T1" fmla="*/ 1 h 2"/>
                <a:gd name="T2" fmla="*/ 7 w 8"/>
                <a:gd name="T3" fmla="*/ 1 h 2"/>
                <a:gd name="T4" fmla="*/ 5 w 8"/>
                <a:gd name="T5" fmla="*/ 0 h 2"/>
                <a:gd name="T6" fmla="*/ 1 w 8"/>
                <a:gd name="T7" fmla="*/ 0 h 2"/>
                <a:gd name="T8" fmla="*/ 1 w 8"/>
                <a:gd name="T9" fmla="*/ 1 h 2"/>
                <a:gd name="T10" fmla="*/ 4 w 8"/>
                <a:gd name="T11" fmla="*/ 2 h 2"/>
                <a:gd name="T12" fmla="*/ 6 w 8"/>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1"/>
                  </a:moveTo>
                  <a:cubicBezTo>
                    <a:pt x="6" y="0"/>
                    <a:pt x="6" y="1"/>
                    <a:pt x="7" y="1"/>
                  </a:cubicBezTo>
                  <a:cubicBezTo>
                    <a:pt x="8" y="1"/>
                    <a:pt x="6" y="0"/>
                    <a:pt x="5" y="0"/>
                  </a:cubicBezTo>
                  <a:cubicBezTo>
                    <a:pt x="4" y="0"/>
                    <a:pt x="2" y="0"/>
                    <a:pt x="1" y="0"/>
                  </a:cubicBezTo>
                  <a:cubicBezTo>
                    <a:pt x="0" y="1"/>
                    <a:pt x="1" y="1"/>
                    <a:pt x="1" y="1"/>
                  </a:cubicBezTo>
                  <a:cubicBezTo>
                    <a:pt x="2" y="2"/>
                    <a:pt x="3" y="1"/>
                    <a:pt x="4" y="2"/>
                  </a:cubicBezTo>
                  <a:cubicBezTo>
                    <a:pt x="5" y="2"/>
                    <a:pt x="5" y="2"/>
                    <a:pt x="6"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4" name="Freeform 1024">
              <a:extLst>
                <a:ext uri="{FF2B5EF4-FFF2-40B4-BE49-F238E27FC236}">
                  <a16:creationId xmlns="" xmlns:a16="http://schemas.microsoft.com/office/drawing/2014/main" id="{385BE201-CB17-41B9-97D4-CD90AB651C83}"/>
                </a:ext>
              </a:extLst>
            </p:cNvPr>
            <p:cNvSpPr>
              <a:spLocks/>
            </p:cNvSpPr>
            <p:nvPr/>
          </p:nvSpPr>
          <p:spPr bwMode="auto">
            <a:xfrm>
              <a:off x="2319501" y="2081471"/>
              <a:ext cx="5555" cy="2222"/>
            </a:xfrm>
            <a:custGeom>
              <a:avLst/>
              <a:gdLst>
                <a:gd name="T0" fmla="*/ 2 w 6"/>
                <a:gd name="T1" fmla="*/ 1 h 2"/>
                <a:gd name="T2" fmla="*/ 2 w 6"/>
                <a:gd name="T3" fmla="*/ 2 h 2"/>
                <a:gd name="T4" fmla="*/ 6 w 6"/>
                <a:gd name="T5" fmla="*/ 1 h 2"/>
                <a:gd name="T6" fmla="*/ 2 w 6"/>
                <a:gd name="T7" fmla="*/ 1 h 2"/>
              </a:gdLst>
              <a:ahLst/>
              <a:cxnLst>
                <a:cxn ang="0">
                  <a:pos x="T0" y="T1"/>
                </a:cxn>
                <a:cxn ang="0">
                  <a:pos x="T2" y="T3"/>
                </a:cxn>
                <a:cxn ang="0">
                  <a:pos x="T4" y="T5"/>
                </a:cxn>
                <a:cxn ang="0">
                  <a:pos x="T6" y="T7"/>
                </a:cxn>
              </a:cxnLst>
              <a:rect l="0" t="0" r="r" b="b"/>
              <a:pathLst>
                <a:path w="6" h="2">
                  <a:moveTo>
                    <a:pt x="2" y="1"/>
                  </a:moveTo>
                  <a:cubicBezTo>
                    <a:pt x="0" y="2"/>
                    <a:pt x="2" y="2"/>
                    <a:pt x="2" y="2"/>
                  </a:cubicBezTo>
                  <a:cubicBezTo>
                    <a:pt x="6" y="2"/>
                    <a:pt x="6" y="2"/>
                    <a:pt x="6" y="1"/>
                  </a:cubicBezTo>
                  <a:cubicBezTo>
                    <a:pt x="5" y="0"/>
                    <a:pt x="4" y="0"/>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5" name="Freeform 1025">
              <a:extLst>
                <a:ext uri="{FF2B5EF4-FFF2-40B4-BE49-F238E27FC236}">
                  <a16:creationId xmlns="" xmlns:a16="http://schemas.microsoft.com/office/drawing/2014/main" id="{AD6E798C-CFFE-4D5E-B80A-AACB9675B9C8}"/>
                </a:ext>
              </a:extLst>
            </p:cNvPr>
            <p:cNvSpPr>
              <a:spLocks/>
            </p:cNvSpPr>
            <p:nvPr/>
          </p:nvSpPr>
          <p:spPr bwMode="auto">
            <a:xfrm>
              <a:off x="2323945" y="2064806"/>
              <a:ext cx="8888" cy="13332"/>
            </a:xfrm>
            <a:custGeom>
              <a:avLst/>
              <a:gdLst>
                <a:gd name="T0" fmla="*/ 1 w 9"/>
                <a:gd name="T1" fmla="*/ 1 h 13"/>
                <a:gd name="T2" fmla="*/ 0 w 9"/>
                <a:gd name="T3" fmla="*/ 2 h 13"/>
                <a:gd name="T4" fmla="*/ 3 w 9"/>
                <a:gd name="T5" fmla="*/ 8 h 13"/>
                <a:gd name="T6" fmla="*/ 7 w 9"/>
                <a:gd name="T7" fmla="*/ 12 h 13"/>
                <a:gd name="T8" fmla="*/ 9 w 9"/>
                <a:gd name="T9" fmla="*/ 11 h 13"/>
                <a:gd name="T10" fmla="*/ 5 w 9"/>
                <a:gd name="T11" fmla="*/ 10 h 13"/>
                <a:gd name="T12" fmla="*/ 5 w 9"/>
                <a:gd name="T13" fmla="*/ 8 h 13"/>
                <a:gd name="T14" fmla="*/ 4 w 9"/>
                <a:gd name="T15" fmla="*/ 6 h 13"/>
                <a:gd name="T16" fmla="*/ 5 w 9"/>
                <a:gd name="T17" fmla="*/ 4 h 13"/>
                <a:gd name="T18" fmla="*/ 1 w 9"/>
                <a:gd name="T1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3">
                  <a:moveTo>
                    <a:pt x="1" y="1"/>
                  </a:moveTo>
                  <a:cubicBezTo>
                    <a:pt x="0" y="0"/>
                    <a:pt x="0" y="2"/>
                    <a:pt x="0" y="2"/>
                  </a:cubicBezTo>
                  <a:cubicBezTo>
                    <a:pt x="0" y="3"/>
                    <a:pt x="2" y="5"/>
                    <a:pt x="3" y="8"/>
                  </a:cubicBezTo>
                  <a:cubicBezTo>
                    <a:pt x="4" y="11"/>
                    <a:pt x="6" y="12"/>
                    <a:pt x="7" y="12"/>
                  </a:cubicBezTo>
                  <a:cubicBezTo>
                    <a:pt x="9" y="13"/>
                    <a:pt x="9" y="12"/>
                    <a:pt x="9" y="11"/>
                  </a:cubicBezTo>
                  <a:cubicBezTo>
                    <a:pt x="8" y="10"/>
                    <a:pt x="7" y="10"/>
                    <a:pt x="5" y="10"/>
                  </a:cubicBezTo>
                  <a:cubicBezTo>
                    <a:pt x="4" y="9"/>
                    <a:pt x="4" y="8"/>
                    <a:pt x="5" y="8"/>
                  </a:cubicBezTo>
                  <a:cubicBezTo>
                    <a:pt x="5" y="7"/>
                    <a:pt x="5" y="7"/>
                    <a:pt x="4" y="6"/>
                  </a:cubicBezTo>
                  <a:cubicBezTo>
                    <a:pt x="4" y="6"/>
                    <a:pt x="4" y="5"/>
                    <a:pt x="5" y="4"/>
                  </a:cubicBezTo>
                  <a:cubicBezTo>
                    <a:pt x="6" y="4"/>
                    <a:pt x="3" y="2"/>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6" name="Freeform 1026">
              <a:extLst>
                <a:ext uri="{FF2B5EF4-FFF2-40B4-BE49-F238E27FC236}">
                  <a16:creationId xmlns="" xmlns:a16="http://schemas.microsoft.com/office/drawing/2014/main" id="{94918EC6-96C3-4F93-8375-1D669185FA16}"/>
                </a:ext>
              </a:extLst>
            </p:cNvPr>
            <p:cNvSpPr>
              <a:spLocks/>
            </p:cNvSpPr>
            <p:nvPr/>
          </p:nvSpPr>
          <p:spPr bwMode="auto">
            <a:xfrm>
              <a:off x="2367274" y="2042586"/>
              <a:ext cx="9999" cy="6666"/>
            </a:xfrm>
            <a:custGeom>
              <a:avLst/>
              <a:gdLst>
                <a:gd name="T0" fmla="*/ 9 w 10"/>
                <a:gd name="T1" fmla="*/ 3 h 7"/>
                <a:gd name="T2" fmla="*/ 8 w 10"/>
                <a:gd name="T3" fmla="*/ 1 h 7"/>
                <a:gd name="T4" fmla="*/ 4 w 10"/>
                <a:gd name="T5" fmla="*/ 0 h 7"/>
                <a:gd name="T6" fmla="*/ 1 w 10"/>
                <a:gd name="T7" fmla="*/ 1 h 7"/>
                <a:gd name="T8" fmla="*/ 0 w 10"/>
                <a:gd name="T9" fmla="*/ 4 h 7"/>
                <a:gd name="T10" fmla="*/ 2 w 10"/>
                <a:gd name="T11" fmla="*/ 6 h 7"/>
                <a:gd name="T12" fmla="*/ 8 w 10"/>
                <a:gd name="T13" fmla="*/ 6 h 7"/>
                <a:gd name="T14" fmla="*/ 9 w 10"/>
                <a:gd name="T15" fmla="*/ 4 h 7"/>
                <a:gd name="T16" fmla="*/ 9 w 10"/>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9" y="3"/>
                  </a:moveTo>
                  <a:cubicBezTo>
                    <a:pt x="10" y="3"/>
                    <a:pt x="10" y="2"/>
                    <a:pt x="8" y="1"/>
                  </a:cubicBezTo>
                  <a:cubicBezTo>
                    <a:pt x="7" y="1"/>
                    <a:pt x="5" y="0"/>
                    <a:pt x="4" y="0"/>
                  </a:cubicBezTo>
                  <a:cubicBezTo>
                    <a:pt x="3" y="0"/>
                    <a:pt x="2" y="1"/>
                    <a:pt x="1" y="1"/>
                  </a:cubicBezTo>
                  <a:cubicBezTo>
                    <a:pt x="0" y="2"/>
                    <a:pt x="0" y="1"/>
                    <a:pt x="0" y="4"/>
                  </a:cubicBezTo>
                  <a:cubicBezTo>
                    <a:pt x="0" y="6"/>
                    <a:pt x="2" y="6"/>
                    <a:pt x="2" y="6"/>
                  </a:cubicBezTo>
                  <a:cubicBezTo>
                    <a:pt x="3" y="7"/>
                    <a:pt x="6" y="7"/>
                    <a:pt x="8" y="6"/>
                  </a:cubicBezTo>
                  <a:cubicBezTo>
                    <a:pt x="10" y="6"/>
                    <a:pt x="10" y="5"/>
                    <a:pt x="9" y="4"/>
                  </a:cubicBezTo>
                  <a:cubicBezTo>
                    <a:pt x="8" y="4"/>
                    <a:pt x="8" y="4"/>
                    <a:pt x="9"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7" name="Freeform 1027">
              <a:extLst>
                <a:ext uri="{FF2B5EF4-FFF2-40B4-BE49-F238E27FC236}">
                  <a16:creationId xmlns="" xmlns:a16="http://schemas.microsoft.com/office/drawing/2014/main" id="{6FFFF930-C4B5-41EE-9B5D-AB1757D3FFFB}"/>
                </a:ext>
              </a:extLst>
            </p:cNvPr>
            <p:cNvSpPr>
              <a:spLocks/>
            </p:cNvSpPr>
            <p:nvPr/>
          </p:nvSpPr>
          <p:spPr bwMode="auto">
            <a:xfrm>
              <a:off x="2836122" y="2129245"/>
              <a:ext cx="13332" cy="9999"/>
            </a:xfrm>
            <a:custGeom>
              <a:avLst/>
              <a:gdLst>
                <a:gd name="T0" fmla="*/ 2 w 12"/>
                <a:gd name="T1" fmla="*/ 6 h 10"/>
                <a:gd name="T2" fmla="*/ 4 w 12"/>
                <a:gd name="T3" fmla="*/ 7 h 10"/>
                <a:gd name="T4" fmla="*/ 7 w 12"/>
                <a:gd name="T5" fmla="*/ 6 h 10"/>
                <a:gd name="T6" fmla="*/ 11 w 12"/>
                <a:gd name="T7" fmla="*/ 9 h 10"/>
                <a:gd name="T8" fmla="*/ 11 w 12"/>
                <a:gd name="T9" fmla="*/ 7 h 10"/>
                <a:gd name="T10" fmla="*/ 10 w 12"/>
                <a:gd name="T11" fmla="*/ 6 h 10"/>
                <a:gd name="T12" fmla="*/ 9 w 12"/>
                <a:gd name="T13" fmla="*/ 5 h 10"/>
                <a:gd name="T14" fmla="*/ 8 w 12"/>
                <a:gd name="T15" fmla="*/ 4 h 10"/>
                <a:gd name="T16" fmla="*/ 6 w 12"/>
                <a:gd name="T17" fmla="*/ 2 h 10"/>
                <a:gd name="T18" fmla="*/ 4 w 12"/>
                <a:gd name="T19" fmla="*/ 1 h 10"/>
                <a:gd name="T20" fmla="*/ 4 w 12"/>
                <a:gd name="T21" fmla="*/ 3 h 10"/>
                <a:gd name="T22" fmla="*/ 3 w 12"/>
                <a:gd name="T23" fmla="*/ 4 h 10"/>
                <a:gd name="T24" fmla="*/ 2 w 12"/>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2" y="6"/>
                  </a:moveTo>
                  <a:cubicBezTo>
                    <a:pt x="2" y="6"/>
                    <a:pt x="2" y="7"/>
                    <a:pt x="4" y="7"/>
                  </a:cubicBezTo>
                  <a:cubicBezTo>
                    <a:pt x="5" y="8"/>
                    <a:pt x="6" y="6"/>
                    <a:pt x="7" y="6"/>
                  </a:cubicBezTo>
                  <a:cubicBezTo>
                    <a:pt x="7" y="5"/>
                    <a:pt x="10" y="8"/>
                    <a:pt x="11" y="9"/>
                  </a:cubicBezTo>
                  <a:cubicBezTo>
                    <a:pt x="12" y="10"/>
                    <a:pt x="11" y="8"/>
                    <a:pt x="11" y="7"/>
                  </a:cubicBezTo>
                  <a:cubicBezTo>
                    <a:pt x="11" y="6"/>
                    <a:pt x="11" y="6"/>
                    <a:pt x="10" y="6"/>
                  </a:cubicBezTo>
                  <a:cubicBezTo>
                    <a:pt x="9" y="6"/>
                    <a:pt x="10" y="6"/>
                    <a:pt x="9" y="5"/>
                  </a:cubicBezTo>
                  <a:cubicBezTo>
                    <a:pt x="8" y="4"/>
                    <a:pt x="9" y="4"/>
                    <a:pt x="8" y="4"/>
                  </a:cubicBezTo>
                  <a:cubicBezTo>
                    <a:pt x="7" y="4"/>
                    <a:pt x="7" y="3"/>
                    <a:pt x="6" y="2"/>
                  </a:cubicBezTo>
                  <a:cubicBezTo>
                    <a:pt x="6" y="0"/>
                    <a:pt x="5" y="1"/>
                    <a:pt x="4" y="1"/>
                  </a:cubicBezTo>
                  <a:cubicBezTo>
                    <a:pt x="3" y="2"/>
                    <a:pt x="3" y="1"/>
                    <a:pt x="4" y="3"/>
                  </a:cubicBezTo>
                  <a:cubicBezTo>
                    <a:pt x="6" y="5"/>
                    <a:pt x="5" y="4"/>
                    <a:pt x="3" y="4"/>
                  </a:cubicBezTo>
                  <a:cubicBezTo>
                    <a:pt x="0" y="4"/>
                    <a:pt x="2" y="6"/>
                    <a:pt x="2"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8" name="Freeform 1028">
              <a:extLst>
                <a:ext uri="{FF2B5EF4-FFF2-40B4-BE49-F238E27FC236}">
                  <a16:creationId xmlns="" xmlns:a16="http://schemas.microsoft.com/office/drawing/2014/main" id="{BD04D693-274F-4FB9-B41A-7ACD5C558F83}"/>
                </a:ext>
              </a:extLst>
            </p:cNvPr>
            <p:cNvSpPr>
              <a:spLocks/>
            </p:cNvSpPr>
            <p:nvPr/>
          </p:nvSpPr>
          <p:spPr bwMode="auto">
            <a:xfrm>
              <a:off x="2843899" y="2138133"/>
              <a:ext cx="6666" cy="5555"/>
            </a:xfrm>
            <a:custGeom>
              <a:avLst/>
              <a:gdLst>
                <a:gd name="T0" fmla="*/ 5 w 6"/>
                <a:gd name="T1" fmla="*/ 3 h 5"/>
                <a:gd name="T2" fmla="*/ 4 w 6"/>
                <a:gd name="T3" fmla="*/ 1 h 5"/>
                <a:gd name="T4" fmla="*/ 3 w 6"/>
                <a:gd name="T5" fmla="*/ 2 h 5"/>
                <a:gd name="T6" fmla="*/ 5 w 6"/>
                <a:gd name="T7" fmla="*/ 3 h 5"/>
              </a:gdLst>
              <a:ahLst/>
              <a:cxnLst>
                <a:cxn ang="0">
                  <a:pos x="T0" y="T1"/>
                </a:cxn>
                <a:cxn ang="0">
                  <a:pos x="T2" y="T3"/>
                </a:cxn>
                <a:cxn ang="0">
                  <a:pos x="T4" y="T5"/>
                </a:cxn>
                <a:cxn ang="0">
                  <a:pos x="T6" y="T7"/>
                </a:cxn>
              </a:cxnLst>
              <a:rect l="0" t="0" r="r" b="b"/>
              <a:pathLst>
                <a:path w="6" h="5">
                  <a:moveTo>
                    <a:pt x="5" y="3"/>
                  </a:moveTo>
                  <a:cubicBezTo>
                    <a:pt x="5" y="2"/>
                    <a:pt x="4" y="1"/>
                    <a:pt x="4" y="1"/>
                  </a:cubicBezTo>
                  <a:cubicBezTo>
                    <a:pt x="0" y="0"/>
                    <a:pt x="3" y="2"/>
                    <a:pt x="3" y="2"/>
                  </a:cubicBezTo>
                  <a:cubicBezTo>
                    <a:pt x="6" y="5"/>
                    <a:pt x="5" y="3"/>
                    <a:pt x="5"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29" name="Freeform 1029">
              <a:extLst>
                <a:ext uri="{FF2B5EF4-FFF2-40B4-BE49-F238E27FC236}">
                  <a16:creationId xmlns="" xmlns:a16="http://schemas.microsoft.com/office/drawing/2014/main" id="{84706EB0-27B6-44FA-AB3A-9C75A94E1847}"/>
                </a:ext>
              </a:extLst>
            </p:cNvPr>
            <p:cNvSpPr>
              <a:spLocks/>
            </p:cNvSpPr>
            <p:nvPr/>
          </p:nvSpPr>
          <p:spPr bwMode="auto">
            <a:xfrm>
              <a:off x="2842788" y="2145909"/>
              <a:ext cx="6666" cy="6666"/>
            </a:xfrm>
            <a:custGeom>
              <a:avLst/>
              <a:gdLst>
                <a:gd name="T0" fmla="*/ 2 w 6"/>
                <a:gd name="T1" fmla="*/ 2 h 6"/>
                <a:gd name="T2" fmla="*/ 6 w 6"/>
                <a:gd name="T3" fmla="*/ 3 h 6"/>
                <a:gd name="T4" fmla="*/ 2 w 6"/>
                <a:gd name="T5" fmla="*/ 0 h 6"/>
                <a:gd name="T6" fmla="*/ 2 w 6"/>
                <a:gd name="T7" fmla="*/ 2 h 6"/>
              </a:gdLst>
              <a:ahLst/>
              <a:cxnLst>
                <a:cxn ang="0">
                  <a:pos x="T0" y="T1"/>
                </a:cxn>
                <a:cxn ang="0">
                  <a:pos x="T2" y="T3"/>
                </a:cxn>
                <a:cxn ang="0">
                  <a:pos x="T4" y="T5"/>
                </a:cxn>
                <a:cxn ang="0">
                  <a:pos x="T6" y="T7"/>
                </a:cxn>
              </a:cxnLst>
              <a:rect l="0" t="0" r="r" b="b"/>
              <a:pathLst>
                <a:path w="6" h="6">
                  <a:moveTo>
                    <a:pt x="2" y="2"/>
                  </a:moveTo>
                  <a:cubicBezTo>
                    <a:pt x="5" y="6"/>
                    <a:pt x="6" y="5"/>
                    <a:pt x="6" y="3"/>
                  </a:cubicBezTo>
                  <a:cubicBezTo>
                    <a:pt x="5" y="2"/>
                    <a:pt x="5" y="1"/>
                    <a:pt x="2" y="0"/>
                  </a:cubicBezTo>
                  <a:cubicBezTo>
                    <a:pt x="0" y="0"/>
                    <a:pt x="2" y="2"/>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0" name="Freeform 1030">
              <a:extLst>
                <a:ext uri="{FF2B5EF4-FFF2-40B4-BE49-F238E27FC236}">
                  <a16:creationId xmlns="" xmlns:a16="http://schemas.microsoft.com/office/drawing/2014/main" id="{F3119A56-182E-4827-98D9-675FEC349BA9}"/>
                </a:ext>
              </a:extLst>
            </p:cNvPr>
            <p:cNvSpPr>
              <a:spLocks/>
            </p:cNvSpPr>
            <p:nvPr/>
          </p:nvSpPr>
          <p:spPr bwMode="auto">
            <a:xfrm>
              <a:off x="2841677" y="2129245"/>
              <a:ext cx="8888" cy="6666"/>
            </a:xfrm>
            <a:custGeom>
              <a:avLst/>
              <a:gdLst>
                <a:gd name="T0" fmla="*/ 5 w 8"/>
                <a:gd name="T1" fmla="*/ 3 h 6"/>
                <a:gd name="T2" fmla="*/ 7 w 8"/>
                <a:gd name="T3" fmla="*/ 5 h 6"/>
                <a:gd name="T4" fmla="*/ 8 w 8"/>
                <a:gd name="T5" fmla="*/ 5 h 6"/>
                <a:gd name="T6" fmla="*/ 7 w 8"/>
                <a:gd name="T7" fmla="*/ 3 h 6"/>
                <a:gd name="T8" fmla="*/ 6 w 8"/>
                <a:gd name="T9" fmla="*/ 2 h 6"/>
                <a:gd name="T10" fmla="*/ 2 w 8"/>
                <a:gd name="T11" fmla="*/ 0 h 6"/>
                <a:gd name="T12" fmla="*/ 2 w 8"/>
                <a:gd name="T13" fmla="*/ 3 h 6"/>
                <a:gd name="T14" fmla="*/ 5 w 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5" y="3"/>
                  </a:moveTo>
                  <a:cubicBezTo>
                    <a:pt x="5" y="3"/>
                    <a:pt x="6" y="4"/>
                    <a:pt x="7" y="5"/>
                  </a:cubicBezTo>
                  <a:cubicBezTo>
                    <a:pt x="7" y="6"/>
                    <a:pt x="7" y="6"/>
                    <a:pt x="8" y="5"/>
                  </a:cubicBezTo>
                  <a:cubicBezTo>
                    <a:pt x="8" y="4"/>
                    <a:pt x="8" y="5"/>
                    <a:pt x="7" y="3"/>
                  </a:cubicBezTo>
                  <a:cubicBezTo>
                    <a:pt x="7" y="3"/>
                    <a:pt x="7" y="2"/>
                    <a:pt x="6" y="2"/>
                  </a:cubicBezTo>
                  <a:cubicBezTo>
                    <a:pt x="5" y="1"/>
                    <a:pt x="2" y="0"/>
                    <a:pt x="2" y="0"/>
                  </a:cubicBezTo>
                  <a:cubicBezTo>
                    <a:pt x="0" y="0"/>
                    <a:pt x="2" y="2"/>
                    <a:pt x="2" y="3"/>
                  </a:cubicBezTo>
                  <a:cubicBezTo>
                    <a:pt x="3" y="4"/>
                    <a:pt x="4" y="4"/>
                    <a:pt x="5"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1" name="Freeform 1031">
              <a:extLst>
                <a:ext uri="{FF2B5EF4-FFF2-40B4-BE49-F238E27FC236}">
                  <a16:creationId xmlns="" xmlns:a16="http://schemas.microsoft.com/office/drawing/2014/main" id="{9A1C7120-8BB9-4331-BEBF-18A11F7CE6B3}"/>
                </a:ext>
              </a:extLst>
            </p:cNvPr>
            <p:cNvSpPr>
              <a:spLocks/>
            </p:cNvSpPr>
            <p:nvPr/>
          </p:nvSpPr>
          <p:spPr bwMode="auto">
            <a:xfrm>
              <a:off x="2850565" y="2128133"/>
              <a:ext cx="2222" cy="5555"/>
            </a:xfrm>
            <a:custGeom>
              <a:avLst/>
              <a:gdLst>
                <a:gd name="T0" fmla="*/ 2 w 3"/>
                <a:gd name="T1" fmla="*/ 4 h 5"/>
                <a:gd name="T2" fmla="*/ 2 w 3"/>
                <a:gd name="T3" fmla="*/ 2 h 5"/>
                <a:gd name="T4" fmla="*/ 1 w 3"/>
                <a:gd name="T5" fmla="*/ 2 h 5"/>
                <a:gd name="T6" fmla="*/ 2 w 3"/>
                <a:gd name="T7" fmla="*/ 4 h 5"/>
              </a:gdLst>
              <a:ahLst/>
              <a:cxnLst>
                <a:cxn ang="0">
                  <a:pos x="T0" y="T1"/>
                </a:cxn>
                <a:cxn ang="0">
                  <a:pos x="T2" y="T3"/>
                </a:cxn>
                <a:cxn ang="0">
                  <a:pos x="T4" y="T5"/>
                </a:cxn>
                <a:cxn ang="0">
                  <a:pos x="T6" y="T7"/>
                </a:cxn>
              </a:cxnLst>
              <a:rect l="0" t="0" r="r" b="b"/>
              <a:pathLst>
                <a:path w="3" h="5">
                  <a:moveTo>
                    <a:pt x="2" y="4"/>
                  </a:moveTo>
                  <a:cubicBezTo>
                    <a:pt x="3" y="3"/>
                    <a:pt x="3" y="3"/>
                    <a:pt x="2" y="2"/>
                  </a:cubicBezTo>
                  <a:cubicBezTo>
                    <a:pt x="1" y="1"/>
                    <a:pt x="1" y="0"/>
                    <a:pt x="1" y="2"/>
                  </a:cubicBezTo>
                  <a:cubicBezTo>
                    <a:pt x="1" y="2"/>
                    <a:pt x="0" y="5"/>
                    <a:pt x="2"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2" name="Freeform 1032">
              <a:extLst>
                <a:ext uri="{FF2B5EF4-FFF2-40B4-BE49-F238E27FC236}">
                  <a16:creationId xmlns="" xmlns:a16="http://schemas.microsoft.com/office/drawing/2014/main" id="{05C9E509-627B-4458-8891-8B2C0D8891E9}"/>
                </a:ext>
              </a:extLst>
            </p:cNvPr>
            <p:cNvSpPr>
              <a:spLocks/>
            </p:cNvSpPr>
            <p:nvPr/>
          </p:nvSpPr>
          <p:spPr bwMode="auto">
            <a:xfrm>
              <a:off x="3078323" y="2232568"/>
              <a:ext cx="38886" cy="28886"/>
            </a:xfrm>
            <a:custGeom>
              <a:avLst/>
              <a:gdLst>
                <a:gd name="T0" fmla="*/ 28 w 38"/>
                <a:gd name="T1" fmla="*/ 5 h 28"/>
                <a:gd name="T2" fmla="*/ 20 w 38"/>
                <a:gd name="T3" fmla="*/ 12 h 28"/>
                <a:gd name="T4" fmla="*/ 9 w 38"/>
                <a:gd name="T5" fmla="*/ 15 h 28"/>
                <a:gd name="T6" fmla="*/ 1 w 38"/>
                <a:gd name="T7" fmla="*/ 22 h 28"/>
                <a:gd name="T8" fmla="*/ 1 w 38"/>
                <a:gd name="T9" fmla="*/ 24 h 28"/>
                <a:gd name="T10" fmla="*/ 4 w 38"/>
                <a:gd name="T11" fmla="*/ 25 h 28"/>
                <a:gd name="T12" fmla="*/ 5 w 38"/>
                <a:gd name="T13" fmla="*/ 23 h 28"/>
                <a:gd name="T14" fmla="*/ 6 w 38"/>
                <a:gd name="T15" fmla="*/ 23 h 28"/>
                <a:gd name="T16" fmla="*/ 8 w 38"/>
                <a:gd name="T17" fmla="*/ 24 h 28"/>
                <a:gd name="T18" fmla="*/ 9 w 38"/>
                <a:gd name="T19" fmla="*/ 21 h 28"/>
                <a:gd name="T20" fmla="*/ 10 w 38"/>
                <a:gd name="T21" fmla="*/ 19 h 28"/>
                <a:gd name="T22" fmla="*/ 12 w 38"/>
                <a:gd name="T23" fmla="*/ 17 h 28"/>
                <a:gd name="T24" fmla="*/ 21 w 38"/>
                <a:gd name="T25" fmla="*/ 16 h 28"/>
                <a:gd name="T26" fmla="*/ 30 w 38"/>
                <a:gd name="T27" fmla="*/ 16 h 28"/>
                <a:gd name="T28" fmla="*/ 33 w 38"/>
                <a:gd name="T29" fmla="*/ 14 h 28"/>
                <a:gd name="T30" fmla="*/ 33 w 38"/>
                <a:gd name="T31" fmla="*/ 8 h 28"/>
                <a:gd name="T32" fmla="*/ 35 w 38"/>
                <a:gd name="T33" fmla="*/ 3 h 28"/>
                <a:gd name="T34" fmla="*/ 28 w 38"/>
                <a:gd name="T35"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8">
                  <a:moveTo>
                    <a:pt x="28" y="5"/>
                  </a:moveTo>
                  <a:cubicBezTo>
                    <a:pt x="25" y="7"/>
                    <a:pt x="22" y="8"/>
                    <a:pt x="20" y="12"/>
                  </a:cubicBezTo>
                  <a:cubicBezTo>
                    <a:pt x="18" y="17"/>
                    <a:pt x="14" y="15"/>
                    <a:pt x="9" y="15"/>
                  </a:cubicBezTo>
                  <a:cubicBezTo>
                    <a:pt x="3" y="15"/>
                    <a:pt x="3" y="19"/>
                    <a:pt x="1" y="22"/>
                  </a:cubicBezTo>
                  <a:cubicBezTo>
                    <a:pt x="0" y="24"/>
                    <a:pt x="1" y="24"/>
                    <a:pt x="1" y="24"/>
                  </a:cubicBezTo>
                  <a:cubicBezTo>
                    <a:pt x="6" y="28"/>
                    <a:pt x="5" y="26"/>
                    <a:pt x="4" y="25"/>
                  </a:cubicBezTo>
                  <a:cubicBezTo>
                    <a:pt x="2" y="24"/>
                    <a:pt x="4" y="24"/>
                    <a:pt x="5" y="23"/>
                  </a:cubicBezTo>
                  <a:cubicBezTo>
                    <a:pt x="5" y="21"/>
                    <a:pt x="6" y="21"/>
                    <a:pt x="6" y="23"/>
                  </a:cubicBezTo>
                  <a:cubicBezTo>
                    <a:pt x="5" y="25"/>
                    <a:pt x="7" y="25"/>
                    <a:pt x="8" y="24"/>
                  </a:cubicBezTo>
                  <a:cubicBezTo>
                    <a:pt x="9" y="24"/>
                    <a:pt x="9" y="23"/>
                    <a:pt x="9" y="21"/>
                  </a:cubicBezTo>
                  <a:cubicBezTo>
                    <a:pt x="9" y="20"/>
                    <a:pt x="10" y="21"/>
                    <a:pt x="10" y="19"/>
                  </a:cubicBezTo>
                  <a:cubicBezTo>
                    <a:pt x="11" y="18"/>
                    <a:pt x="11" y="18"/>
                    <a:pt x="12" y="17"/>
                  </a:cubicBezTo>
                  <a:cubicBezTo>
                    <a:pt x="14" y="17"/>
                    <a:pt x="19" y="17"/>
                    <a:pt x="21" y="16"/>
                  </a:cubicBezTo>
                  <a:cubicBezTo>
                    <a:pt x="22" y="16"/>
                    <a:pt x="27" y="16"/>
                    <a:pt x="30" y="16"/>
                  </a:cubicBezTo>
                  <a:cubicBezTo>
                    <a:pt x="33" y="16"/>
                    <a:pt x="32" y="15"/>
                    <a:pt x="33" y="14"/>
                  </a:cubicBezTo>
                  <a:cubicBezTo>
                    <a:pt x="34" y="12"/>
                    <a:pt x="34" y="10"/>
                    <a:pt x="33" y="8"/>
                  </a:cubicBezTo>
                  <a:cubicBezTo>
                    <a:pt x="32" y="7"/>
                    <a:pt x="33" y="6"/>
                    <a:pt x="35" y="3"/>
                  </a:cubicBezTo>
                  <a:cubicBezTo>
                    <a:pt x="38" y="0"/>
                    <a:pt x="30" y="4"/>
                    <a:pt x="28"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3" name="Freeform 1033">
              <a:extLst>
                <a:ext uri="{FF2B5EF4-FFF2-40B4-BE49-F238E27FC236}">
                  <a16:creationId xmlns="" xmlns:a16="http://schemas.microsoft.com/office/drawing/2014/main" id="{1E2D0FD8-8D84-4E82-87C9-35C5D0FFADDB}"/>
                </a:ext>
              </a:extLst>
            </p:cNvPr>
            <p:cNvSpPr>
              <a:spLocks/>
            </p:cNvSpPr>
            <p:nvPr/>
          </p:nvSpPr>
          <p:spPr bwMode="auto">
            <a:xfrm>
              <a:off x="3098321" y="2292563"/>
              <a:ext cx="6666" cy="5555"/>
            </a:xfrm>
            <a:custGeom>
              <a:avLst/>
              <a:gdLst>
                <a:gd name="T0" fmla="*/ 2 w 6"/>
                <a:gd name="T1" fmla="*/ 0 h 5"/>
                <a:gd name="T2" fmla="*/ 3 w 6"/>
                <a:gd name="T3" fmla="*/ 1 h 5"/>
                <a:gd name="T4" fmla="*/ 4 w 6"/>
                <a:gd name="T5" fmla="*/ 3 h 5"/>
                <a:gd name="T6" fmla="*/ 6 w 6"/>
                <a:gd name="T7" fmla="*/ 3 h 5"/>
                <a:gd name="T8" fmla="*/ 5 w 6"/>
                <a:gd name="T9" fmla="*/ 1 h 5"/>
                <a:gd name="T10" fmla="*/ 2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2" y="0"/>
                  </a:moveTo>
                  <a:cubicBezTo>
                    <a:pt x="0" y="1"/>
                    <a:pt x="3" y="1"/>
                    <a:pt x="3" y="1"/>
                  </a:cubicBezTo>
                  <a:cubicBezTo>
                    <a:pt x="4" y="2"/>
                    <a:pt x="4" y="1"/>
                    <a:pt x="4" y="3"/>
                  </a:cubicBezTo>
                  <a:cubicBezTo>
                    <a:pt x="4" y="5"/>
                    <a:pt x="6" y="4"/>
                    <a:pt x="6" y="3"/>
                  </a:cubicBezTo>
                  <a:cubicBezTo>
                    <a:pt x="6" y="3"/>
                    <a:pt x="6" y="2"/>
                    <a:pt x="5" y="1"/>
                  </a:cubicBezTo>
                  <a:cubicBezTo>
                    <a:pt x="4" y="0"/>
                    <a:pt x="4" y="0"/>
                    <a:pt x="2" y="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4" name="Freeform 1034">
              <a:extLst>
                <a:ext uri="{FF2B5EF4-FFF2-40B4-BE49-F238E27FC236}">
                  <a16:creationId xmlns="" xmlns:a16="http://schemas.microsoft.com/office/drawing/2014/main" id="{99D74B59-C389-4576-85AD-44568FE49F49}"/>
                </a:ext>
              </a:extLst>
            </p:cNvPr>
            <p:cNvSpPr>
              <a:spLocks/>
            </p:cNvSpPr>
            <p:nvPr/>
          </p:nvSpPr>
          <p:spPr bwMode="auto">
            <a:xfrm>
              <a:off x="3099432" y="2280342"/>
              <a:ext cx="19998" cy="14444"/>
            </a:xfrm>
            <a:custGeom>
              <a:avLst/>
              <a:gdLst>
                <a:gd name="T0" fmla="*/ 10 w 19"/>
                <a:gd name="T1" fmla="*/ 12 h 14"/>
                <a:gd name="T2" fmla="*/ 17 w 19"/>
                <a:gd name="T3" fmla="*/ 11 h 14"/>
                <a:gd name="T4" fmla="*/ 17 w 19"/>
                <a:gd name="T5" fmla="*/ 7 h 14"/>
                <a:gd name="T6" fmla="*/ 15 w 19"/>
                <a:gd name="T7" fmla="*/ 5 h 14"/>
                <a:gd name="T8" fmla="*/ 16 w 19"/>
                <a:gd name="T9" fmla="*/ 4 h 14"/>
                <a:gd name="T10" fmla="*/ 15 w 19"/>
                <a:gd name="T11" fmla="*/ 1 h 14"/>
                <a:gd name="T12" fmla="*/ 13 w 19"/>
                <a:gd name="T13" fmla="*/ 4 h 14"/>
                <a:gd name="T14" fmla="*/ 13 w 19"/>
                <a:gd name="T15" fmla="*/ 3 h 14"/>
                <a:gd name="T16" fmla="*/ 4 w 19"/>
                <a:gd name="T17" fmla="*/ 3 h 14"/>
                <a:gd name="T18" fmla="*/ 2 w 19"/>
                <a:gd name="T19" fmla="*/ 4 h 14"/>
                <a:gd name="T20" fmla="*/ 3 w 19"/>
                <a:gd name="T21" fmla="*/ 6 h 14"/>
                <a:gd name="T22" fmla="*/ 5 w 19"/>
                <a:gd name="T23" fmla="*/ 9 h 14"/>
                <a:gd name="T24" fmla="*/ 10 w 19"/>
                <a:gd name="T2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4">
                  <a:moveTo>
                    <a:pt x="10" y="12"/>
                  </a:moveTo>
                  <a:cubicBezTo>
                    <a:pt x="11" y="14"/>
                    <a:pt x="15" y="12"/>
                    <a:pt x="17" y="11"/>
                  </a:cubicBezTo>
                  <a:cubicBezTo>
                    <a:pt x="19" y="10"/>
                    <a:pt x="18" y="9"/>
                    <a:pt x="17" y="7"/>
                  </a:cubicBezTo>
                  <a:cubicBezTo>
                    <a:pt x="15" y="5"/>
                    <a:pt x="17" y="5"/>
                    <a:pt x="15" y="5"/>
                  </a:cubicBezTo>
                  <a:cubicBezTo>
                    <a:pt x="13" y="4"/>
                    <a:pt x="15" y="4"/>
                    <a:pt x="16" y="4"/>
                  </a:cubicBezTo>
                  <a:cubicBezTo>
                    <a:pt x="17" y="3"/>
                    <a:pt x="16" y="2"/>
                    <a:pt x="15" y="1"/>
                  </a:cubicBezTo>
                  <a:cubicBezTo>
                    <a:pt x="14" y="0"/>
                    <a:pt x="14" y="3"/>
                    <a:pt x="13" y="4"/>
                  </a:cubicBezTo>
                  <a:cubicBezTo>
                    <a:pt x="12" y="5"/>
                    <a:pt x="12" y="4"/>
                    <a:pt x="13" y="3"/>
                  </a:cubicBezTo>
                  <a:cubicBezTo>
                    <a:pt x="13" y="2"/>
                    <a:pt x="7" y="2"/>
                    <a:pt x="4" y="3"/>
                  </a:cubicBezTo>
                  <a:cubicBezTo>
                    <a:pt x="0" y="3"/>
                    <a:pt x="2" y="4"/>
                    <a:pt x="2" y="4"/>
                  </a:cubicBezTo>
                  <a:cubicBezTo>
                    <a:pt x="3" y="5"/>
                    <a:pt x="3" y="5"/>
                    <a:pt x="3" y="6"/>
                  </a:cubicBezTo>
                  <a:cubicBezTo>
                    <a:pt x="4" y="7"/>
                    <a:pt x="4" y="9"/>
                    <a:pt x="5" y="9"/>
                  </a:cubicBezTo>
                  <a:cubicBezTo>
                    <a:pt x="7" y="10"/>
                    <a:pt x="8" y="9"/>
                    <a:pt x="10" y="1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5" name="Freeform 1035">
              <a:extLst>
                <a:ext uri="{FF2B5EF4-FFF2-40B4-BE49-F238E27FC236}">
                  <a16:creationId xmlns="" xmlns:a16="http://schemas.microsoft.com/office/drawing/2014/main" id="{A83D489B-F741-4C27-9FA6-801B2E45287D}"/>
                </a:ext>
              </a:extLst>
            </p:cNvPr>
            <p:cNvSpPr>
              <a:spLocks/>
            </p:cNvSpPr>
            <p:nvPr/>
          </p:nvSpPr>
          <p:spPr bwMode="auto">
            <a:xfrm>
              <a:off x="3112764" y="2273676"/>
              <a:ext cx="3333" cy="4444"/>
            </a:xfrm>
            <a:custGeom>
              <a:avLst/>
              <a:gdLst>
                <a:gd name="T0" fmla="*/ 2 w 4"/>
                <a:gd name="T1" fmla="*/ 3 h 5"/>
                <a:gd name="T2" fmla="*/ 2 w 4"/>
                <a:gd name="T3" fmla="*/ 1 h 5"/>
                <a:gd name="T4" fmla="*/ 1 w 4"/>
                <a:gd name="T5" fmla="*/ 3 h 5"/>
                <a:gd name="T6" fmla="*/ 2 w 4"/>
                <a:gd name="T7" fmla="*/ 3 h 5"/>
              </a:gdLst>
              <a:ahLst/>
              <a:cxnLst>
                <a:cxn ang="0">
                  <a:pos x="T0" y="T1"/>
                </a:cxn>
                <a:cxn ang="0">
                  <a:pos x="T2" y="T3"/>
                </a:cxn>
                <a:cxn ang="0">
                  <a:pos x="T4" y="T5"/>
                </a:cxn>
                <a:cxn ang="0">
                  <a:pos x="T6" y="T7"/>
                </a:cxn>
              </a:cxnLst>
              <a:rect l="0" t="0" r="r" b="b"/>
              <a:pathLst>
                <a:path w="4" h="5">
                  <a:moveTo>
                    <a:pt x="2" y="3"/>
                  </a:moveTo>
                  <a:cubicBezTo>
                    <a:pt x="4" y="2"/>
                    <a:pt x="2" y="2"/>
                    <a:pt x="2" y="1"/>
                  </a:cubicBezTo>
                  <a:cubicBezTo>
                    <a:pt x="1" y="0"/>
                    <a:pt x="1" y="0"/>
                    <a:pt x="1" y="3"/>
                  </a:cubicBezTo>
                  <a:cubicBezTo>
                    <a:pt x="0" y="5"/>
                    <a:pt x="2" y="3"/>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6" name="Freeform 1036">
              <a:extLst>
                <a:ext uri="{FF2B5EF4-FFF2-40B4-BE49-F238E27FC236}">
                  <a16:creationId xmlns="" xmlns:a16="http://schemas.microsoft.com/office/drawing/2014/main" id="{77CD6492-9C9B-48A8-8DD7-4FE8D919CB92}"/>
                </a:ext>
              </a:extLst>
            </p:cNvPr>
            <p:cNvSpPr>
              <a:spLocks/>
            </p:cNvSpPr>
            <p:nvPr/>
          </p:nvSpPr>
          <p:spPr bwMode="auto">
            <a:xfrm>
              <a:off x="3113875" y="2291452"/>
              <a:ext cx="6666" cy="9999"/>
            </a:xfrm>
            <a:custGeom>
              <a:avLst/>
              <a:gdLst>
                <a:gd name="T0" fmla="*/ 3 w 6"/>
                <a:gd name="T1" fmla="*/ 8 h 10"/>
                <a:gd name="T2" fmla="*/ 5 w 6"/>
                <a:gd name="T3" fmla="*/ 3 h 10"/>
                <a:gd name="T4" fmla="*/ 5 w 6"/>
                <a:gd name="T5" fmla="*/ 1 h 10"/>
                <a:gd name="T6" fmla="*/ 2 w 6"/>
                <a:gd name="T7" fmla="*/ 7 h 10"/>
                <a:gd name="T8" fmla="*/ 1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3" y="6"/>
                    <a:pt x="4" y="4"/>
                    <a:pt x="5" y="3"/>
                  </a:cubicBezTo>
                  <a:cubicBezTo>
                    <a:pt x="6" y="2"/>
                    <a:pt x="6" y="0"/>
                    <a:pt x="5" y="1"/>
                  </a:cubicBezTo>
                  <a:cubicBezTo>
                    <a:pt x="3" y="3"/>
                    <a:pt x="3" y="6"/>
                    <a:pt x="2" y="7"/>
                  </a:cubicBezTo>
                  <a:cubicBezTo>
                    <a:pt x="2" y="7"/>
                    <a:pt x="0" y="7"/>
                    <a:pt x="1" y="8"/>
                  </a:cubicBezTo>
                  <a:cubicBezTo>
                    <a:pt x="2" y="10"/>
                    <a:pt x="3" y="10"/>
                    <a:pt x="3"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7" name="Freeform 1037">
              <a:extLst>
                <a:ext uri="{FF2B5EF4-FFF2-40B4-BE49-F238E27FC236}">
                  <a16:creationId xmlns="" xmlns:a16="http://schemas.microsoft.com/office/drawing/2014/main" id="{F204943A-7CB1-4E69-B5F9-9C4CB95F3902}"/>
                </a:ext>
              </a:extLst>
            </p:cNvPr>
            <p:cNvSpPr>
              <a:spLocks/>
            </p:cNvSpPr>
            <p:nvPr/>
          </p:nvSpPr>
          <p:spPr bwMode="auto">
            <a:xfrm>
              <a:off x="3118319" y="2269232"/>
              <a:ext cx="27776" cy="37774"/>
            </a:xfrm>
            <a:custGeom>
              <a:avLst/>
              <a:gdLst>
                <a:gd name="T0" fmla="*/ 7 w 27"/>
                <a:gd name="T1" fmla="*/ 9 h 36"/>
                <a:gd name="T2" fmla="*/ 2 w 27"/>
                <a:gd name="T3" fmla="*/ 10 h 36"/>
                <a:gd name="T4" fmla="*/ 2 w 27"/>
                <a:gd name="T5" fmla="*/ 11 h 36"/>
                <a:gd name="T6" fmla="*/ 5 w 27"/>
                <a:gd name="T7" fmla="*/ 13 h 36"/>
                <a:gd name="T8" fmla="*/ 4 w 27"/>
                <a:gd name="T9" fmla="*/ 17 h 36"/>
                <a:gd name="T10" fmla="*/ 13 w 27"/>
                <a:gd name="T11" fmla="*/ 21 h 36"/>
                <a:gd name="T12" fmla="*/ 13 w 27"/>
                <a:gd name="T13" fmla="*/ 22 h 36"/>
                <a:gd name="T14" fmla="*/ 14 w 27"/>
                <a:gd name="T15" fmla="*/ 24 h 36"/>
                <a:gd name="T16" fmla="*/ 13 w 27"/>
                <a:gd name="T17" fmla="*/ 26 h 36"/>
                <a:gd name="T18" fmla="*/ 16 w 27"/>
                <a:gd name="T19" fmla="*/ 32 h 36"/>
                <a:gd name="T20" fmla="*/ 17 w 27"/>
                <a:gd name="T21" fmla="*/ 32 h 36"/>
                <a:gd name="T22" fmla="*/ 19 w 27"/>
                <a:gd name="T23" fmla="*/ 29 h 36"/>
                <a:gd name="T24" fmla="*/ 17 w 27"/>
                <a:gd name="T25" fmla="*/ 27 h 36"/>
                <a:gd name="T26" fmla="*/ 18 w 27"/>
                <a:gd name="T27" fmla="*/ 24 h 36"/>
                <a:gd name="T28" fmla="*/ 18 w 27"/>
                <a:gd name="T29" fmla="*/ 22 h 36"/>
                <a:gd name="T30" fmla="*/ 21 w 27"/>
                <a:gd name="T31" fmla="*/ 20 h 36"/>
                <a:gd name="T32" fmla="*/ 22 w 27"/>
                <a:gd name="T33" fmla="*/ 17 h 36"/>
                <a:gd name="T34" fmla="*/ 21 w 27"/>
                <a:gd name="T35" fmla="*/ 15 h 36"/>
                <a:gd name="T36" fmla="*/ 25 w 27"/>
                <a:gd name="T37" fmla="*/ 11 h 36"/>
                <a:gd name="T38" fmla="*/ 25 w 27"/>
                <a:gd name="T39" fmla="*/ 5 h 36"/>
                <a:gd name="T40" fmla="*/ 23 w 27"/>
                <a:gd name="T41" fmla="*/ 1 h 36"/>
                <a:gd name="T42" fmla="*/ 17 w 27"/>
                <a:gd name="T43" fmla="*/ 3 h 36"/>
                <a:gd name="T44" fmla="*/ 18 w 27"/>
                <a:gd name="T45" fmla="*/ 6 h 36"/>
                <a:gd name="T46" fmla="*/ 17 w 27"/>
                <a:gd name="T47" fmla="*/ 11 h 36"/>
                <a:gd name="T48" fmla="*/ 17 w 27"/>
                <a:gd name="T49" fmla="*/ 10 h 36"/>
                <a:gd name="T50" fmla="*/ 16 w 27"/>
                <a:gd name="T51" fmla="*/ 6 h 36"/>
                <a:gd name="T52" fmla="*/ 15 w 27"/>
                <a:gd name="T53" fmla="*/ 10 h 36"/>
                <a:gd name="T54" fmla="*/ 12 w 27"/>
                <a:gd name="T55" fmla="*/ 9 h 36"/>
                <a:gd name="T56" fmla="*/ 13 w 27"/>
                <a:gd name="T57" fmla="*/ 6 h 36"/>
                <a:gd name="T58" fmla="*/ 9 w 27"/>
                <a:gd name="T59" fmla="*/ 4 h 36"/>
                <a:gd name="T60" fmla="*/ 9 w 27"/>
                <a:gd name="T61" fmla="*/ 5 h 36"/>
                <a:gd name="T62" fmla="*/ 7 w 27"/>
                <a:gd name="T63"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7" y="9"/>
                  </a:moveTo>
                  <a:cubicBezTo>
                    <a:pt x="5" y="10"/>
                    <a:pt x="4" y="10"/>
                    <a:pt x="2" y="10"/>
                  </a:cubicBezTo>
                  <a:cubicBezTo>
                    <a:pt x="0" y="9"/>
                    <a:pt x="2" y="11"/>
                    <a:pt x="2" y="11"/>
                  </a:cubicBezTo>
                  <a:cubicBezTo>
                    <a:pt x="3" y="12"/>
                    <a:pt x="4" y="12"/>
                    <a:pt x="5" y="13"/>
                  </a:cubicBezTo>
                  <a:cubicBezTo>
                    <a:pt x="5" y="15"/>
                    <a:pt x="6" y="16"/>
                    <a:pt x="4" y="17"/>
                  </a:cubicBezTo>
                  <a:cubicBezTo>
                    <a:pt x="3" y="19"/>
                    <a:pt x="11" y="20"/>
                    <a:pt x="13" y="21"/>
                  </a:cubicBezTo>
                  <a:cubicBezTo>
                    <a:pt x="15" y="22"/>
                    <a:pt x="15" y="22"/>
                    <a:pt x="13" y="22"/>
                  </a:cubicBezTo>
                  <a:cubicBezTo>
                    <a:pt x="12" y="23"/>
                    <a:pt x="12" y="23"/>
                    <a:pt x="14" y="24"/>
                  </a:cubicBezTo>
                  <a:cubicBezTo>
                    <a:pt x="15" y="25"/>
                    <a:pt x="15" y="25"/>
                    <a:pt x="13" y="26"/>
                  </a:cubicBezTo>
                  <a:cubicBezTo>
                    <a:pt x="12" y="27"/>
                    <a:pt x="15" y="29"/>
                    <a:pt x="16" y="32"/>
                  </a:cubicBezTo>
                  <a:cubicBezTo>
                    <a:pt x="16" y="36"/>
                    <a:pt x="17" y="33"/>
                    <a:pt x="17" y="32"/>
                  </a:cubicBezTo>
                  <a:cubicBezTo>
                    <a:pt x="18" y="31"/>
                    <a:pt x="18" y="30"/>
                    <a:pt x="19" y="29"/>
                  </a:cubicBezTo>
                  <a:cubicBezTo>
                    <a:pt x="20" y="27"/>
                    <a:pt x="19" y="27"/>
                    <a:pt x="17" y="27"/>
                  </a:cubicBezTo>
                  <a:cubicBezTo>
                    <a:pt x="15" y="26"/>
                    <a:pt x="16" y="25"/>
                    <a:pt x="18" y="24"/>
                  </a:cubicBezTo>
                  <a:cubicBezTo>
                    <a:pt x="19" y="24"/>
                    <a:pt x="19" y="23"/>
                    <a:pt x="18" y="22"/>
                  </a:cubicBezTo>
                  <a:cubicBezTo>
                    <a:pt x="17" y="21"/>
                    <a:pt x="18" y="21"/>
                    <a:pt x="21" y="20"/>
                  </a:cubicBezTo>
                  <a:cubicBezTo>
                    <a:pt x="24" y="19"/>
                    <a:pt x="24" y="17"/>
                    <a:pt x="22" y="17"/>
                  </a:cubicBezTo>
                  <a:cubicBezTo>
                    <a:pt x="20" y="17"/>
                    <a:pt x="22" y="16"/>
                    <a:pt x="21" y="15"/>
                  </a:cubicBezTo>
                  <a:cubicBezTo>
                    <a:pt x="20" y="13"/>
                    <a:pt x="23" y="12"/>
                    <a:pt x="25" y="11"/>
                  </a:cubicBezTo>
                  <a:cubicBezTo>
                    <a:pt x="27" y="10"/>
                    <a:pt x="26" y="8"/>
                    <a:pt x="25" y="5"/>
                  </a:cubicBezTo>
                  <a:cubicBezTo>
                    <a:pt x="25" y="3"/>
                    <a:pt x="24" y="2"/>
                    <a:pt x="23" y="1"/>
                  </a:cubicBezTo>
                  <a:cubicBezTo>
                    <a:pt x="21" y="0"/>
                    <a:pt x="19" y="2"/>
                    <a:pt x="17" y="3"/>
                  </a:cubicBezTo>
                  <a:cubicBezTo>
                    <a:pt x="15" y="5"/>
                    <a:pt x="16" y="4"/>
                    <a:pt x="18" y="6"/>
                  </a:cubicBezTo>
                  <a:cubicBezTo>
                    <a:pt x="19" y="8"/>
                    <a:pt x="19" y="10"/>
                    <a:pt x="17" y="11"/>
                  </a:cubicBezTo>
                  <a:cubicBezTo>
                    <a:pt x="16" y="12"/>
                    <a:pt x="16" y="11"/>
                    <a:pt x="17" y="10"/>
                  </a:cubicBezTo>
                  <a:cubicBezTo>
                    <a:pt x="18" y="8"/>
                    <a:pt x="17" y="8"/>
                    <a:pt x="16" y="6"/>
                  </a:cubicBezTo>
                  <a:cubicBezTo>
                    <a:pt x="16" y="5"/>
                    <a:pt x="15" y="7"/>
                    <a:pt x="15" y="10"/>
                  </a:cubicBezTo>
                  <a:cubicBezTo>
                    <a:pt x="14" y="13"/>
                    <a:pt x="13" y="10"/>
                    <a:pt x="12" y="9"/>
                  </a:cubicBezTo>
                  <a:cubicBezTo>
                    <a:pt x="12" y="7"/>
                    <a:pt x="11" y="8"/>
                    <a:pt x="13" y="6"/>
                  </a:cubicBezTo>
                  <a:cubicBezTo>
                    <a:pt x="14" y="4"/>
                    <a:pt x="11" y="5"/>
                    <a:pt x="9" y="4"/>
                  </a:cubicBezTo>
                  <a:cubicBezTo>
                    <a:pt x="6" y="4"/>
                    <a:pt x="8" y="5"/>
                    <a:pt x="9" y="5"/>
                  </a:cubicBezTo>
                  <a:cubicBezTo>
                    <a:pt x="11" y="6"/>
                    <a:pt x="9" y="8"/>
                    <a:pt x="7"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8" name="Freeform 1038">
              <a:extLst>
                <a:ext uri="{FF2B5EF4-FFF2-40B4-BE49-F238E27FC236}">
                  <a16:creationId xmlns="" xmlns:a16="http://schemas.microsoft.com/office/drawing/2014/main" id="{F88FCFAD-C926-43CE-8855-11D3FBBC5CA8}"/>
                </a:ext>
              </a:extLst>
            </p:cNvPr>
            <p:cNvSpPr>
              <a:spLocks/>
            </p:cNvSpPr>
            <p:nvPr/>
          </p:nvSpPr>
          <p:spPr bwMode="auto">
            <a:xfrm>
              <a:off x="3120541" y="2304785"/>
              <a:ext cx="4444" cy="2222"/>
            </a:xfrm>
            <a:custGeom>
              <a:avLst/>
              <a:gdLst>
                <a:gd name="T0" fmla="*/ 1 w 4"/>
                <a:gd name="T1" fmla="*/ 1 h 2"/>
                <a:gd name="T2" fmla="*/ 2 w 4"/>
                <a:gd name="T3" fmla="*/ 2 h 2"/>
                <a:gd name="T4" fmla="*/ 3 w 4"/>
                <a:gd name="T5" fmla="*/ 1 h 2"/>
                <a:gd name="T6" fmla="*/ 1 w 4"/>
                <a:gd name="T7" fmla="*/ 1 h 2"/>
              </a:gdLst>
              <a:ahLst/>
              <a:cxnLst>
                <a:cxn ang="0">
                  <a:pos x="T0" y="T1"/>
                </a:cxn>
                <a:cxn ang="0">
                  <a:pos x="T2" y="T3"/>
                </a:cxn>
                <a:cxn ang="0">
                  <a:pos x="T4" y="T5"/>
                </a:cxn>
                <a:cxn ang="0">
                  <a:pos x="T6" y="T7"/>
                </a:cxn>
              </a:cxnLst>
              <a:rect l="0" t="0" r="r" b="b"/>
              <a:pathLst>
                <a:path w="4" h="2">
                  <a:moveTo>
                    <a:pt x="1" y="1"/>
                  </a:moveTo>
                  <a:cubicBezTo>
                    <a:pt x="0" y="1"/>
                    <a:pt x="2" y="2"/>
                    <a:pt x="2" y="2"/>
                  </a:cubicBezTo>
                  <a:cubicBezTo>
                    <a:pt x="4" y="2"/>
                    <a:pt x="4" y="1"/>
                    <a:pt x="3" y="1"/>
                  </a:cubicBezTo>
                  <a:cubicBezTo>
                    <a:pt x="2" y="0"/>
                    <a:pt x="2" y="0"/>
                    <a:pt x="1"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39" name="Freeform 1039">
              <a:extLst>
                <a:ext uri="{FF2B5EF4-FFF2-40B4-BE49-F238E27FC236}">
                  <a16:creationId xmlns="" xmlns:a16="http://schemas.microsoft.com/office/drawing/2014/main" id="{80387811-2C29-4E20-90C2-623A0318081C}"/>
                </a:ext>
              </a:extLst>
            </p:cNvPr>
            <p:cNvSpPr>
              <a:spLocks/>
            </p:cNvSpPr>
            <p:nvPr/>
          </p:nvSpPr>
          <p:spPr bwMode="auto">
            <a:xfrm>
              <a:off x="3120541" y="2297007"/>
              <a:ext cx="13332" cy="6666"/>
            </a:xfrm>
            <a:custGeom>
              <a:avLst/>
              <a:gdLst>
                <a:gd name="T0" fmla="*/ 11 w 13"/>
                <a:gd name="T1" fmla="*/ 4 h 6"/>
                <a:gd name="T2" fmla="*/ 12 w 13"/>
                <a:gd name="T3" fmla="*/ 2 h 6"/>
                <a:gd name="T4" fmla="*/ 8 w 13"/>
                <a:gd name="T5" fmla="*/ 1 h 6"/>
                <a:gd name="T6" fmla="*/ 4 w 13"/>
                <a:gd name="T7" fmla="*/ 0 h 6"/>
                <a:gd name="T8" fmla="*/ 1 w 13"/>
                <a:gd name="T9" fmla="*/ 1 h 6"/>
                <a:gd name="T10" fmla="*/ 1 w 13"/>
                <a:gd name="T11" fmla="*/ 3 h 6"/>
                <a:gd name="T12" fmla="*/ 6 w 13"/>
                <a:gd name="T13" fmla="*/ 5 h 6"/>
                <a:gd name="T14" fmla="*/ 11 w 1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
                  <a:moveTo>
                    <a:pt x="11" y="4"/>
                  </a:moveTo>
                  <a:cubicBezTo>
                    <a:pt x="13" y="3"/>
                    <a:pt x="12" y="3"/>
                    <a:pt x="12" y="2"/>
                  </a:cubicBezTo>
                  <a:cubicBezTo>
                    <a:pt x="12" y="1"/>
                    <a:pt x="9" y="1"/>
                    <a:pt x="8" y="1"/>
                  </a:cubicBezTo>
                  <a:cubicBezTo>
                    <a:pt x="7" y="1"/>
                    <a:pt x="6" y="0"/>
                    <a:pt x="4" y="0"/>
                  </a:cubicBezTo>
                  <a:cubicBezTo>
                    <a:pt x="2" y="0"/>
                    <a:pt x="2" y="1"/>
                    <a:pt x="1" y="1"/>
                  </a:cubicBezTo>
                  <a:cubicBezTo>
                    <a:pt x="0" y="2"/>
                    <a:pt x="1" y="3"/>
                    <a:pt x="1" y="3"/>
                  </a:cubicBezTo>
                  <a:cubicBezTo>
                    <a:pt x="3" y="4"/>
                    <a:pt x="4" y="3"/>
                    <a:pt x="6" y="5"/>
                  </a:cubicBezTo>
                  <a:cubicBezTo>
                    <a:pt x="8" y="6"/>
                    <a:pt x="8" y="4"/>
                    <a:pt x="1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0" name="Freeform 1040">
              <a:extLst>
                <a:ext uri="{FF2B5EF4-FFF2-40B4-BE49-F238E27FC236}">
                  <a16:creationId xmlns="" xmlns:a16="http://schemas.microsoft.com/office/drawing/2014/main" id="{13240621-D93B-4D13-A2BE-43F9E02CDACB}"/>
                </a:ext>
              </a:extLst>
            </p:cNvPr>
            <p:cNvSpPr>
              <a:spLocks/>
            </p:cNvSpPr>
            <p:nvPr/>
          </p:nvSpPr>
          <p:spPr bwMode="auto">
            <a:xfrm>
              <a:off x="3176092" y="2289230"/>
              <a:ext cx="7777" cy="5555"/>
            </a:xfrm>
            <a:custGeom>
              <a:avLst/>
              <a:gdLst>
                <a:gd name="T0" fmla="*/ 5 w 7"/>
                <a:gd name="T1" fmla="*/ 5 h 6"/>
                <a:gd name="T2" fmla="*/ 7 w 7"/>
                <a:gd name="T3" fmla="*/ 3 h 6"/>
                <a:gd name="T4" fmla="*/ 3 w 7"/>
                <a:gd name="T5" fmla="*/ 1 h 6"/>
                <a:gd name="T6" fmla="*/ 2 w 7"/>
                <a:gd name="T7" fmla="*/ 1 h 6"/>
                <a:gd name="T8" fmla="*/ 5 w 7"/>
                <a:gd name="T9" fmla="*/ 5 h 6"/>
              </a:gdLst>
              <a:ahLst/>
              <a:cxnLst>
                <a:cxn ang="0">
                  <a:pos x="T0" y="T1"/>
                </a:cxn>
                <a:cxn ang="0">
                  <a:pos x="T2" y="T3"/>
                </a:cxn>
                <a:cxn ang="0">
                  <a:pos x="T4" y="T5"/>
                </a:cxn>
                <a:cxn ang="0">
                  <a:pos x="T6" y="T7"/>
                </a:cxn>
                <a:cxn ang="0">
                  <a:pos x="T8" y="T9"/>
                </a:cxn>
              </a:cxnLst>
              <a:rect l="0" t="0" r="r" b="b"/>
              <a:pathLst>
                <a:path w="7" h="6">
                  <a:moveTo>
                    <a:pt x="5" y="5"/>
                  </a:moveTo>
                  <a:cubicBezTo>
                    <a:pt x="7" y="6"/>
                    <a:pt x="6" y="4"/>
                    <a:pt x="7" y="3"/>
                  </a:cubicBezTo>
                  <a:cubicBezTo>
                    <a:pt x="7" y="2"/>
                    <a:pt x="4" y="1"/>
                    <a:pt x="3" y="1"/>
                  </a:cubicBezTo>
                  <a:cubicBezTo>
                    <a:pt x="1" y="0"/>
                    <a:pt x="2" y="1"/>
                    <a:pt x="2" y="1"/>
                  </a:cubicBezTo>
                  <a:cubicBezTo>
                    <a:pt x="0" y="4"/>
                    <a:pt x="3" y="4"/>
                    <a:pt x="5"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1" name="Freeform 1041">
              <a:extLst>
                <a:ext uri="{FF2B5EF4-FFF2-40B4-BE49-F238E27FC236}">
                  <a16:creationId xmlns="" xmlns:a16="http://schemas.microsoft.com/office/drawing/2014/main" id="{BCB055AE-A61B-420F-B209-713A35D7E771}"/>
                </a:ext>
              </a:extLst>
            </p:cNvPr>
            <p:cNvSpPr>
              <a:spLocks/>
            </p:cNvSpPr>
            <p:nvPr/>
          </p:nvSpPr>
          <p:spPr bwMode="auto">
            <a:xfrm>
              <a:off x="3138317" y="2292563"/>
              <a:ext cx="6666" cy="5555"/>
            </a:xfrm>
            <a:custGeom>
              <a:avLst/>
              <a:gdLst>
                <a:gd name="T0" fmla="*/ 1 w 7"/>
                <a:gd name="T1" fmla="*/ 3 h 5"/>
                <a:gd name="T2" fmla="*/ 2 w 7"/>
                <a:gd name="T3" fmla="*/ 3 h 5"/>
                <a:gd name="T4" fmla="*/ 5 w 7"/>
                <a:gd name="T5" fmla="*/ 3 h 5"/>
                <a:gd name="T6" fmla="*/ 3 w 7"/>
                <a:gd name="T7" fmla="*/ 1 h 5"/>
                <a:gd name="T8" fmla="*/ 1 w 7"/>
                <a:gd name="T9" fmla="*/ 3 h 5"/>
              </a:gdLst>
              <a:ahLst/>
              <a:cxnLst>
                <a:cxn ang="0">
                  <a:pos x="T0" y="T1"/>
                </a:cxn>
                <a:cxn ang="0">
                  <a:pos x="T2" y="T3"/>
                </a:cxn>
                <a:cxn ang="0">
                  <a:pos x="T4" y="T5"/>
                </a:cxn>
                <a:cxn ang="0">
                  <a:pos x="T6" y="T7"/>
                </a:cxn>
                <a:cxn ang="0">
                  <a:pos x="T8" y="T9"/>
                </a:cxn>
              </a:cxnLst>
              <a:rect l="0" t="0" r="r" b="b"/>
              <a:pathLst>
                <a:path w="7" h="5">
                  <a:moveTo>
                    <a:pt x="1" y="3"/>
                  </a:moveTo>
                  <a:cubicBezTo>
                    <a:pt x="0" y="5"/>
                    <a:pt x="2" y="3"/>
                    <a:pt x="2" y="3"/>
                  </a:cubicBezTo>
                  <a:cubicBezTo>
                    <a:pt x="3" y="2"/>
                    <a:pt x="4" y="2"/>
                    <a:pt x="5" y="3"/>
                  </a:cubicBezTo>
                  <a:cubicBezTo>
                    <a:pt x="7" y="3"/>
                    <a:pt x="5" y="2"/>
                    <a:pt x="3" y="1"/>
                  </a:cubicBezTo>
                  <a:cubicBezTo>
                    <a:pt x="2" y="0"/>
                    <a:pt x="2" y="0"/>
                    <a:pt x="1"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2" name="Freeform 1042">
              <a:extLst>
                <a:ext uri="{FF2B5EF4-FFF2-40B4-BE49-F238E27FC236}">
                  <a16:creationId xmlns="" xmlns:a16="http://schemas.microsoft.com/office/drawing/2014/main" id="{5439EF8A-E39F-465A-A98C-7A5F020E91F8}"/>
                </a:ext>
              </a:extLst>
            </p:cNvPr>
            <p:cNvSpPr>
              <a:spLocks/>
            </p:cNvSpPr>
            <p:nvPr/>
          </p:nvSpPr>
          <p:spPr bwMode="auto">
            <a:xfrm>
              <a:off x="3074990" y="2250345"/>
              <a:ext cx="44441" cy="47774"/>
            </a:xfrm>
            <a:custGeom>
              <a:avLst/>
              <a:gdLst>
                <a:gd name="T0" fmla="*/ 20 w 43"/>
                <a:gd name="T1" fmla="*/ 46 h 46"/>
                <a:gd name="T2" fmla="*/ 23 w 43"/>
                <a:gd name="T3" fmla="*/ 45 h 46"/>
                <a:gd name="T4" fmla="*/ 25 w 43"/>
                <a:gd name="T5" fmla="*/ 43 h 46"/>
                <a:gd name="T6" fmla="*/ 21 w 43"/>
                <a:gd name="T7" fmla="*/ 41 h 46"/>
                <a:gd name="T8" fmla="*/ 24 w 43"/>
                <a:gd name="T9" fmla="*/ 37 h 46"/>
                <a:gd name="T10" fmla="*/ 24 w 43"/>
                <a:gd name="T11" fmla="*/ 29 h 46"/>
                <a:gd name="T12" fmla="*/ 29 w 43"/>
                <a:gd name="T13" fmla="*/ 28 h 46"/>
                <a:gd name="T14" fmla="*/ 31 w 43"/>
                <a:gd name="T15" fmla="*/ 25 h 46"/>
                <a:gd name="T16" fmla="*/ 36 w 43"/>
                <a:gd name="T17" fmla="*/ 16 h 46"/>
                <a:gd name="T18" fmla="*/ 36 w 43"/>
                <a:gd name="T19" fmla="*/ 18 h 46"/>
                <a:gd name="T20" fmla="*/ 38 w 43"/>
                <a:gd name="T21" fmla="*/ 19 h 46"/>
                <a:gd name="T22" fmla="*/ 42 w 43"/>
                <a:gd name="T23" fmla="*/ 12 h 46"/>
                <a:gd name="T24" fmla="*/ 34 w 43"/>
                <a:gd name="T25" fmla="*/ 10 h 46"/>
                <a:gd name="T26" fmla="*/ 34 w 43"/>
                <a:gd name="T27" fmla="*/ 8 h 46"/>
                <a:gd name="T28" fmla="*/ 34 w 43"/>
                <a:gd name="T29" fmla="*/ 5 h 46"/>
                <a:gd name="T30" fmla="*/ 32 w 43"/>
                <a:gd name="T31" fmla="*/ 0 h 46"/>
                <a:gd name="T32" fmla="*/ 22 w 43"/>
                <a:gd name="T33" fmla="*/ 0 h 46"/>
                <a:gd name="T34" fmla="*/ 18 w 43"/>
                <a:gd name="T35" fmla="*/ 7 h 46"/>
                <a:gd name="T36" fmla="*/ 19 w 43"/>
                <a:gd name="T37" fmla="*/ 10 h 46"/>
                <a:gd name="T38" fmla="*/ 16 w 43"/>
                <a:gd name="T39" fmla="*/ 6 h 46"/>
                <a:gd name="T40" fmla="*/ 11 w 43"/>
                <a:gd name="T41" fmla="*/ 8 h 46"/>
                <a:gd name="T42" fmla="*/ 10 w 43"/>
                <a:gd name="T43" fmla="*/ 12 h 46"/>
                <a:gd name="T44" fmla="*/ 3 w 43"/>
                <a:gd name="T45" fmla="*/ 8 h 46"/>
                <a:gd name="T46" fmla="*/ 1 w 43"/>
                <a:gd name="T47" fmla="*/ 20 h 46"/>
                <a:gd name="T48" fmla="*/ 4 w 43"/>
                <a:gd name="T49" fmla="*/ 21 h 46"/>
                <a:gd name="T50" fmla="*/ 2 w 43"/>
                <a:gd name="T51" fmla="*/ 23 h 46"/>
                <a:gd name="T52" fmla="*/ 1 w 43"/>
                <a:gd name="T53" fmla="*/ 30 h 46"/>
                <a:gd name="T54" fmla="*/ 4 w 43"/>
                <a:gd name="T55" fmla="*/ 32 h 46"/>
                <a:gd name="T56" fmla="*/ 9 w 43"/>
                <a:gd name="T57" fmla="*/ 35 h 46"/>
                <a:gd name="T58" fmla="*/ 8 w 43"/>
                <a:gd name="T59" fmla="*/ 39 h 46"/>
                <a:gd name="T60" fmla="*/ 9 w 43"/>
                <a:gd name="T61" fmla="*/ 40 h 46"/>
                <a:gd name="T62" fmla="*/ 10 w 43"/>
                <a:gd name="T63" fmla="*/ 44 h 46"/>
                <a:gd name="T64" fmla="*/ 11 w 43"/>
                <a:gd name="T6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6">
                  <a:moveTo>
                    <a:pt x="19" y="46"/>
                  </a:moveTo>
                  <a:cubicBezTo>
                    <a:pt x="19" y="46"/>
                    <a:pt x="20" y="46"/>
                    <a:pt x="20" y="46"/>
                  </a:cubicBezTo>
                  <a:cubicBezTo>
                    <a:pt x="20" y="46"/>
                    <a:pt x="21" y="46"/>
                    <a:pt x="22" y="46"/>
                  </a:cubicBezTo>
                  <a:cubicBezTo>
                    <a:pt x="21" y="46"/>
                    <a:pt x="22" y="46"/>
                    <a:pt x="23" y="45"/>
                  </a:cubicBezTo>
                  <a:cubicBezTo>
                    <a:pt x="23" y="45"/>
                    <a:pt x="24" y="44"/>
                    <a:pt x="25" y="45"/>
                  </a:cubicBezTo>
                  <a:cubicBezTo>
                    <a:pt x="25" y="45"/>
                    <a:pt x="26" y="44"/>
                    <a:pt x="25" y="43"/>
                  </a:cubicBezTo>
                  <a:cubicBezTo>
                    <a:pt x="24" y="42"/>
                    <a:pt x="23" y="42"/>
                    <a:pt x="23" y="42"/>
                  </a:cubicBezTo>
                  <a:cubicBezTo>
                    <a:pt x="22" y="42"/>
                    <a:pt x="21" y="42"/>
                    <a:pt x="21" y="41"/>
                  </a:cubicBezTo>
                  <a:cubicBezTo>
                    <a:pt x="22" y="40"/>
                    <a:pt x="22" y="40"/>
                    <a:pt x="23" y="40"/>
                  </a:cubicBezTo>
                  <a:cubicBezTo>
                    <a:pt x="24" y="39"/>
                    <a:pt x="25" y="39"/>
                    <a:pt x="24" y="37"/>
                  </a:cubicBezTo>
                  <a:cubicBezTo>
                    <a:pt x="23" y="34"/>
                    <a:pt x="23" y="32"/>
                    <a:pt x="24" y="30"/>
                  </a:cubicBezTo>
                  <a:cubicBezTo>
                    <a:pt x="26" y="29"/>
                    <a:pt x="24" y="29"/>
                    <a:pt x="24" y="29"/>
                  </a:cubicBezTo>
                  <a:cubicBezTo>
                    <a:pt x="24" y="28"/>
                    <a:pt x="24" y="28"/>
                    <a:pt x="25" y="28"/>
                  </a:cubicBezTo>
                  <a:cubicBezTo>
                    <a:pt x="27" y="28"/>
                    <a:pt x="28" y="28"/>
                    <a:pt x="29" y="28"/>
                  </a:cubicBezTo>
                  <a:cubicBezTo>
                    <a:pt x="29" y="28"/>
                    <a:pt x="29" y="28"/>
                    <a:pt x="29" y="26"/>
                  </a:cubicBezTo>
                  <a:cubicBezTo>
                    <a:pt x="29" y="25"/>
                    <a:pt x="29" y="24"/>
                    <a:pt x="31" y="25"/>
                  </a:cubicBezTo>
                  <a:cubicBezTo>
                    <a:pt x="32" y="26"/>
                    <a:pt x="33" y="25"/>
                    <a:pt x="33" y="23"/>
                  </a:cubicBezTo>
                  <a:cubicBezTo>
                    <a:pt x="33" y="21"/>
                    <a:pt x="34" y="16"/>
                    <a:pt x="36" y="16"/>
                  </a:cubicBezTo>
                  <a:cubicBezTo>
                    <a:pt x="37" y="16"/>
                    <a:pt x="37" y="16"/>
                    <a:pt x="36" y="17"/>
                  </a:cubicBezTo>
                  <a:cubicBezTo>
                    <a:pt x="36" y="17"/>
                    <a:pt x="35" y="18"/>
                    <a:pt x="36" y="18"/>
                  </a:cubicBezTo>
                  <a:cubicBezTo>
                    <a:pt x="37" y="18"/>
                    <a:pt x="37" y="19"/>
                    <a:pt x="37" y="19"/>
                  </a:cubicBezTo>
                  <a:cubicBezTo>
                    <a:pt x="37" y="19"/>
                    <a:pt x="37" y="20"/>
                    <a:pt x="38" y="19"/>
                  </a:cubicBezTo>
                  <a:cubicBezTo>
                    <a:pt x="39" y="18"/>
                    <a:pt x="42" y="16"/>
                    <a:pt x="43" y="14"/>
                  </a:cubicBezTo>
                  <a:cubicBezTo>
                    <a:pt x="43" y="12"/>
                    <a:pt x="43" y="12"/>
                    <a:pt x="42" y="12"/>
                  </a:cubicBezTo>
                  <a:cubicBezTo>
                    <a:pt x="41" y="12"/>
                    <a:pt x="36" y="11"/>
                    <a:pt x="35" y="10"/>
                  </a:cubicBezTo>
                  <a:cubicBezTo>
                    <a:pt x="34" y="9"/>
                    <a:pt x="34" y="9"/>
                    <a:pt x="34" y="10"/>
                  </a:cubicBezTo>
                  <a:cubicBezTo>
                    <a:pt x="33" y="11"/>
                    <a:pt x="33" y="11"/>
                    <a:pt x="34" y="9"/>
                  </a:cubicBezTo>
                  <a:cubicBezTo>
                    <a:pt x="34" y="9"/>
                    <a:pt x="35" y="8"/>
                    <a:pt x="34" y="8"/>
                  </a:cubicBezTo>
                  <a:cubicBezTo>
                    <a:pt x="33" y="8"/>
                    <a:pt x="31" y="7"/>
                    <a:pt x="34" y="7"/>
                  </a:cubicBezTo>
                  <a:cubicBezTo>
                    <a:pt x="34" y="7"/>
                    <a:pt x="34" y="7"/>
                    <a:pt x="34" y="5"/>
                  </a:cubicBezTo>
                  <a:cubicBezTo>
                    <a:pt x="34" y="4"/>
                    <a:pt x="33" y="4"/>
                    <a:pt x="34" y="3"/>
                  </a:cubicBezTo>
                  <a:cubicBezTo>
                    <a:pt x="34" y="2"/>
                    <a:pt x="34" y="1"/>
                    <a:pt x="32" y="0"/>
                  </a:cubicBezTo>
                  <a:cubicBezTo>
                    <a:pt x="30" y="0"/>
                    <a:pt x="29" y="0"/>
                    <a:pt x="26" y="1"/>
                  </a:cubicBezTo>
                  <a:cubicBezTo>
                    <a:pt x="24" y="1"/>
                    <a:pt x="23" y="1"/>
                    <a:pt x="22" y="0"/>
                  </a:cubicBezTo>
                  <a:cubicBezTo>
                    <a:pt x="21" y="0"/>
                    <a:pt x="20" y="0"/>
                    <a:pt x="18" y="3"/>
                  </a:cubicBezTo>
                  <a:cubicBezTo>
                    <a:pt x="17" y="6"/>
                    <a:pt x="17" y="7"/>
                    <a:pt x="18" y="7"/>
                  </a:cubicBezTo>
                  <a:cubicBezTo>
                    <a:pt x="19" y="7"/>
                    <a:pt x="20" y="8"/>
                    <a:pt x="20" y="9"/>
                  </a:cubicBezTo>
                  <a:cubicBezTo>
                    <a:pt x="20" y="10"/>
                    <a:pt x="20" y="10"/>
                    <a:pt x="19" y="10"/>
                  </a:cubicBezTo>
                  <a:cubicBezTo>
                    <a:pt x="17" y="9"/>
                    <a:pt x="15" y="9"/>
                    <a:pt x="16" y="8"/>
                  </a:cubicBezTo>
                  <a:cubicBezTo>
                    <a:pt x="17" y="7"/>
                    <a:pt x="16" y="7"/>
                    <a:pt x="16" y="6"/>
                  </a:cubicBezTo>
                  <a:cubicBezTo>
                    <a:pt x="15" y="6"/>
                    <a:pt x="14" y="5"/>
                    <a:pt x="13" y="6"/>
                  </a:cubicBezTo>
                  <a:cubicBezTo>
                    <a:pt x="13" y="7"/>
                    <a:pt x="12" y="8"/>
                    <a:pt x="11" y="8"/>
                  </a:cubicBezTo>
                  <a:cubicBezTo>
                    <a:pt x="10" y="9"/>
                    <a:pt x="10" y="9"/>
                    <a:pt x="11" y="10"/>
                  </a:cubicBezTo>
                  <a:cubicBezTo>
                    <a:pt x="11" y="11"/>
                    <a:pt x="11" y="12"/>
                    <a:pt x="10" y="12"/>
                  </a:cubicBezTo>
                  <a:cubicBezTo>
                    <a:pt x="10" y="11"/>
                    <a:pt x="4" y="10"/>
                    <a:pt x="4" y="9"/>
                  </a:cubicBezTo>
                  <a:cubicBezTo>
                    <a:pt x="4" y="9"/>
                    <a:pt x="3" y="8"/>
                    <a:pt x="3" y="8"/>
                  </a:cubicBezTo>
                  <a:cubicBezTo>
                    <a:pt x="2" y="9"/>
                    <a:pt x="1" y="10"/>
                    <a:pt x="2" y="13"/>
                  </a:cubicBezTo>
                  <a:cubicBezTo>
                    <a:pt x="2" y="17"/>
                    <a:pt x="2" y="19"/>
                    <a:pt x="1" y="20"/>
                  </a:cubicBezTo>
                  <a:cubicBezTo>
                    <a:pt x="1" y="21"/>
                    <a:pt x="1" y="22"/>
                    <a:pt x="2" y="21"/>
                  </a:cubicBezTo>
                  <a:cubicBezTo>
                    <a:pt x="2" y="21"/>
                    <a:pt x="3" y="20"/>
                    <a:pt x="4" y="21"/>
                  </a:cubicBezTo>
                  <a:cubicBezTo>
                    <a:pt x="4" y="21"/>
                    <a:pt x="6" y="24"/>
                    <a:pt x="5" y="24"/>
                  </a:cubicBezTo>
                  <a:cubicBezTo>
                    <a:pt x="4" y="24"/>
                    <a:pt x="2" y="24"/>
                    <a:pt x="2" y="23"/>
                  </a:cubicBezTo>
                  <a:cubicBezTo>
                    <a:pt x="1" y="22"/>
                    <a:pt x="1" y="23"/>
                    <a:pt x="2" y="24"/>
                  </a:cubicBezTo>
                  <a:cubicBezTo>
                    <a:pt x="2" y="25"/>
                    <a:pt x="2" y="28"/>
                    <a:pt x="1" y="30"/>
                  </a:cubicBezTo>
                  <a:cubicBezTo>
                    <a:pt x="0" y="32"/>
                    <a:pt x="3" y="33"/>
                    <a:pt x="4" y="33"/>
                  </a:cubicBezTo>
                  <a:cubicBezTo>
                    <a:pt x="4" y="33"/>
                    <a:pt x="4" y="32"/>
                    <a:pt x="4" y="32"/>
                  </a:cubicBezTo>
                  <a:cubicBezTo>
                    <a:pt x="3" y="31"/>
                    <a:pt x="3" y="31"/>
                    <a:pt x="5" y="31"/>
                  </a:cubicBezTo>
                  <a:cubicBezTo>
                    <a:pt x="6" y="31"/>
                    <a:pt x="8" y="33"/>
                    <a:pt x="9" y="35"/>
                  </a:cubicBezTo>
                  <a:cubicBezTo>
                    <a:pt x="10" y="37"/>
                    <a:pt x="10" y="38"/>
                    <a:pt x="9" y="39"/>
                  </a:cubicBezTo>
                  <a:cubicBezTo>
                    <a:pt x="7" y="40"/>
                    <a:pt x="8" y="39"/>
                    <a:pt x="8" y="39"/>
                  </a:cubicBezTo>
                  <a:cubicBezTo>
                    <a:pt x="8" y="39"/>
                    <a:pt x="7" y="38"/>
                    <a:pt x="7" y="39"/>
                  </a:cubicBezTo>
                  <a:cubicBezTo>
                    <a:pt x="6" y="40"/>
                    <a:pt x="7" y="40"/>
                    <a:pt x="9" y="40"/>
                  </a:cubicBezTo>
                  <a:cubicBezTo>
                    <a:pt x="10" y="40"/>
                    <a:pt x="9" y="41"/>
                    <a:pt x="9" y="41"/>
                  </a:cubicBezTo>
                  <a:cubicBezTo>
                    <a:pt x="9" y="42"/>
                    <a:pt x="9" y="43"/>
                    <a:pt x="10" y="44"/>
                  </a:cubicBezTo>
                  <a:cubicBezTo>
                    <a:pt x="10" y="44"/>
                    <a:pt x="10" y="45"/>
                    <a:pt x="10" y="45"/>
                  </a:cubicBezTo>
                  <a:cubicBezTo>
                    <a:pt x="10" y="45"/>
                    <a:pt x="11" y="45"/>
                    <a:pt x="11" y="45"/>
                  </a:cubicBezTo>
                  <a:cubicBezTo>
                    <a:pt x="12" y="45"/>
                    <a:pt x="18" y="46"/>
                    <a:pt x="19" y="4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3" name="Freeform 1043">
              <a:extLst>
                <a:ext uri="{FF2B5EF4-FFF2-40B4-BE49-F238E27FC236}">
                  <a16:creationId xmlns="" xmlns:a16="http://schemas.microsoft.com/office/drawing/2014/main" id="{1F1D1EE2-DE82-4139-AC8A-0374F422C7C0}"/>
                </a:ext>
              </a:extLst>
            </p:cNvPr>
            <p:cNvSpPr>
              <a:spLocks/>
            </p:cNvSpPr>
            <p:nvPr/>
          </p:nvSpPr>
          <p:spPr bwMode="auto">
            <a:xfrm>
              <a:off x="2805013" y="1899265"/>
              <a:ext cx="26664" cy="12221"/>
            </a:xfrm>
            <a:custGeom>
              <a:avLst/>
              <a:gdLst>
                <a:gd name="T0" fmla="*/ 10 w 25"/>
                <a:gd name="T1" fmla="*/ 8 h 12"/>
                <a:gd name="T2" fmla="*/ 21 w 25"/>
                <a:gd name="T3" fmla="*/ 4 h 12"/>
                <a:gd name="T4" fmla="*/ 12 w 25"/>
                <a:gd name="T5" fmla="*/ 7 h 12"/>
                <a:gd name="T6" fmla="*/ 10 w 25"/>
                <a:gd name="T7" fmla="*/ 8 h 12"/>
              </a:gdLst>
              <a:ahLst/>
              <a:cxnLst>
                <a:cxn ang="0">
                  <a:pos x="T0" y="T1"/>
                </a:cxn>
                <a:cxn ang="0">
                  <a:pos x="T2" y="T3"/>
                </a:cxn>
                <a:cxn ang="0">
                  <a:pos x="T4" y="T5"/>
                </a:cxn>
                <a:cxn ang="0">
                  <a:pos x="T6" y="T7"/>
                </a:cxn>
              </a:cxnLst>
              <a:rect l="0" t="0" r="r" b="b"/>
              <a:pathLst>
                <a:path w="25" h="12">
                  <a:moveTo>
                    <a:pt x="10" y="8"/>
                  </a:moveTo>
                  <a:cubicBezTo>
                    <a:pt x="10" y="8"/>
                    <a:pt x="17" y="8"/>
                    <a:pt x="21" y="4"/>
                  </a:cubicBezTo>
                  <a:cubicBezTo>
                    <a:pt x="25" y="0"/>
                    <a:pt x="24" y="1"/>
                    <a:pt x="12" y="7"/>
                  </a:cubicBezTo>
                  <a:cubicBezTo>
                    <a:pt x="0" y="12"/>
                    <a:pt x="10" y="8"/>
                    <a:pt x="10" y="8"/>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4" name="Freeform 1044">
              <a:extLst>
                <a:ext uri="{FF2B5EF4-FFF2-40B4-BE49-F238E27FC236}">
                  <a16:creationId xmlns="" xmlns:a16="http://schemas.microsoft.com/office/drawing/2014/main" id="{C7EFDE07-6239-4B65-8395-FC24531D7E63}"/>
                </a:ext>
              </a:extLst>
            </p:cNvPr>
            <p:cNvSpPr>
              <a:spLocks/>
            </p:cNvSpPr>
            <p:nvPr/>
          </p:nvSpPr>
          <p:spPr bwMode="auto">
            <a:xfrm>
              <a:off x="3114986" y="1622623"/>
              <a:ext cx="168874" cy="116657"/>
            </a:xfrm>
            <a:custGeom>
              <a:avLst/>
              <a:gdLst>
                <a:gd name="T0" fmla="*/ 10 w 162"/>
                <a:gd name="T1" fmla="*/ 31 h 113"/>
                <a:gd name="T2" fmla="*/ 17 w 162"/>
                <a:gd name="T3" fmla="*/ 24 h 113"/>
                <a:gd name="T4" fmla="*/ 16 w 162"/>
                <a:gd name="T5" fmla="*/ 31 h 113"/>
                <a:gd name="T6" fmla="*/ 16 w 162"/>
                <a:gd name="T7" fmla="*/ 36 h 113"/>
                <a:gd name="T8" fmla="*/ 11 w 162"/>
                <a:gd name="T9" fmla="*/ 42 h 113"/>
                <a:gd name="T10" fmla="*/ 32 w 162"/>
                <a:gd name="T11" fmla="*/ 51 h 113"/>
                <a:gd name="T12" fmla="*/ 42 w 162"/>
                <a:gd name="T13" fmla="*/ 61 h 113"/>
                <a:gd name="T14" fmla="*/ 47 w 162"/>
                <a:gd name="T15" fmla="*/ 58 h 113"/>
                <a:gd name="T16" fmla="*/ 55 w 162"/>
                <a:gd name="T17" fmla="*/ 55 h 113"/>
                <a:gd name="T18" fmla="*/ 54 w 162"/>
                <a:gd name="T19" fmla="*/ 51 h 113"/>
                <a:gd name="T20" fmla="*/ 60 w 162"/>
                <a:gd name="T21" fmla="*/ 44 h 113"/>
                <a:gd name="T22" fmla="*/ 66 w 162"/>
                <a:gd name="T23" fmla="*/ 43 h 113"/>
                <a:gd name="T24" fmla="*/ 73 w 162"/>
                <a:gd name="T25" fmla="*/ 52 h 113"/>
                <a:gd name="T26" fmla="*/ 85 w 162"/>
                <a:gd name="T27" fmla="*/ 45 h 113"/>
                <a:gd name="T28" fmla="*/ 89 w 162"/>
                <a:gd name="T29" fmla="*/ 54 h 113"/>
                <a:gd name="T30" fmla="*/ 74 w 162"/>
                <a:gd name="T31" fmla="*/ 59 h 113"/>
                <a:gd name="T32" fmla="*/ 46 w 162"/>
                <a:gd name="T33" fmla="*/ 64 h 113"/>
                <a:gd name="T34" fmla="*/ 43 w 162"/>
                <a:gd name="T35" fmla="*/ 74 h 113"/>
                <a:gd name="T36" fmla="*/ 56 w 162"/>
                <a:gd name="T37" fmla="*/ 74 h 113"/>
                <a:gd name="T38" fmla="*/ 74 w 162"/>
                <a:gd name="T39" fmla="*/ 72 h 113"/>
                <a:gd name="T40" fmla="*/ 91 w 162"/>
                <a:gd name="T41" fmla="*/ 70 h 113"/>
                <a:gd name="T42" fmla="*/ 86 w 162"/>
                <a:gd name="T43" fmla="*/ 74 h 113"/>
                <a:gd name="T44" fmla="*/ 74 w 162"/>
                <a:gd name="T45" fmla="*/ 80 h 113"/>
                <a:gd name="T46" fmla="*/ 77 w 162"/>
                <a:gd name="T47" fmla="*/ 83 h 113"/>
                <a:gd name="T48" fmla="*/ 61 w 162"/>
                <a:gd name="T49" fmla="*/ 81 h 113"/>
                <a:gd name="T50" fmla="*/ 47 w 162"/>
                <a:gd name="T51" fmla="*/ 81 h 113"/>
                <a:gd name="T52" fmla="*/ 68 w 162"/>
                <a:gd name="T53" fmla="*/ 98 h 113"/>
                <a:gd name="T54" fmla="*/ 79 w 162"/>
                <a:gd name="T55" fmla="*/ 97 h 113"/>
                <a:gd name="T56" fmla="*/ 80 w 162"/>
                <a:gd name="T57" fmla="*/ 100 h 113"/>
                <a:gd name="T58" fmla="*/ 83 w 162"/>
                <a:gd name="T59" fmla="*/ 110 h 113"/>
                <a:gd name="T60" fmla="*/ 95 w 162"/>
                <a:gd name="T61" fmla="*/ 109 h 113"/>
                <a:gd name="T62" fmla="*/ 97 w 162"/>
                <a:gd name="T63" fmla="*/ 102 h 113"/>
                <a:gd name="T64" fmla="*/ 103 w 162"/>
                <a:gd name="T65" fmla="*/ 86 h 113"/>
                <a:gd name="T66" fmla="*/ 115 w 162"/>
                <a:gd name="T67" fmla="*/ 73 h 113"/>
                <a:gd name="T68" fmla="*/ 124 w 162"/>
                <a:gd name="T69" fmla="*/ 59 h 113"/>
                <a:gd name="T70" fmla="*/ 132 w 162"/>
                <a:gd name="T71" fmla="*/ 50 h 113"/>
                <a:gd name="T72" fmla="*/ 140 w 162"/>
                <a:gd name="T73" fmla="*/ 47 h 113"/>
                <a:gd name="T74" fmla="*/ 153 w 162"/>
                <a:gd name="T75" fmla="*/ 46 h 113"/>
                <a:gd name="T76" fmla="*/ 159 w 162"/>
                <a:gd name="T77" fmla="*/ 45 h 113"/>
                <a:gd name="T78" fmla="*/ 147 w 162"/>
                <a:gd name="T79" fmla="*/ 37 h 113"/>
                <a:gd name="T80" fmla="*/ 131 w 162"/>
                <a:gd name="T81" fmla="*/ 29 h 113"/>
                <a:gd name="T82" fmla="*/ 121 w 162"/>
                <a:gd name="T83" fmla="*/ 23 h 113"/>
                <a:gd name="T84" fmla="*/ 108 w 162"/>
                <a:gd name="T85" fmla="*/ 19 h 113"/>
                <a:gd name="T86" fmla="*/ 105 w 162"/>
                <a:gd name="T87" fmla="*/ 15 h 113"/>
                <a:gd name="T88" fmla="*/ 91 w 162"/>
                <a:gd name="T89" fmla="*/ 6 h 113"/>
                <a:gd name="T90" fmla="*/ 82 w 162"/>
                <a:gd name="T91" fmla="*/ 1 h 113"/>
                <a:gd name="T92" fmla="*/ 77 w 162"/>
                <a:gd name="T93" fmla="*/ 7 h 113"/>
                <a:gd name="T94" fmla="*/ 83 w 162"/>
                <a:gd name="T95" fmla="*/ 26 h 113"/>
                <a:gd name="T96" fmla="*/ 85 w 162"/>
                <a:gd name="T97" fmla="*/ 35 h 113"/>
                <a:gd name="T98" fmla="*/ 78 w 162"/>
                <a:gd name="T99" fmla="*/ 29 h 113"/>
                <a:gd name="T100" fmla="*/ 73 w 162"/>
                <a:gd name="T101" fmla="*/ 20 h 113"/>
                <a:gd name="T102" fmla="*/ 62 w 162"/>
                <a:gd name="T103" fmla="*/ 8 h 113"/>
                <a:gd name="T104" fmla="*/ 51 w 162"/>
                <a:gd name="T105" fmla="*/ 14 h 113"/>
                <a:gd name="T106" fmla="*/ 49 w 162"/>
                <a:gd name="T107" fmla="*/ 23 h 113"/>
                <a:gd name="T108" fmla="*/ 42 w 162"/>
                <a:gd name="T109" fmla="*/ 17 h 113"/>
                <a:gd name="T110" fmla="*/ 29 w 162"/>
                <a:gd name="T111" fmla="*/ 15 h 113"/>
                <a:gd name="T112" fmla="*/ 51 w 162"/>
                <a:gd name="T113" fmla="*/ 7 h 113"/>
                <a:gd name="T114" fmla="*/ 30 w 162"/>
                <a:gd name="T115" fmla="*/ 9 h 113"/>
                <a:gd name="T116" fmla="*/ 22 w 162"/>
                <a:gd name="T117" fmla="*/ 10 h 113"/>
                <a:gd name="T118" fmla="*/ 10 w 162"/>
                <a:gd name="T119" fmla="*/ 9 h 113"/>
                <a:gd name="T120" fmla="*/ 5 w 162"/>
                <a:gd name="T121" fmla="*/ 13 h 113"/>
                <a:gd name="T122" fmla="*/ 2 w 162"/>
                <a:gd name="T123"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13">
                  <a:moveTo>
                    <a:pt x="4" y="24"/>
                  </a:moveTo>
                  <a:cubicBezTo>
                    <a:pt x="6" y="25"/>
                    <a:pt x="7" y="28"/>
                    <a:pt x="7" y="28"/>
                  </a:cubicBezTo>
                  <a:cubicBezTo>
                    <a:pt x="7" y="29"/>
                    <a:pt x="9" y="30"/>
                    <a:pt x="10" y="31"/>
                  </a:cubicBezTo>
                  <a:cubicBezTo>
                    <a:pt x="12" y="31"/>
                    <a:pt x="13" y="30"/>
                    <a:pt x="15" y="29"/>
                  </a:cubicBezTo>
                  <a:cubicBezTo>
                    <a:pt x="17" y="28"/>
                    <a:pt x="15" y="27"/>
                    <a:pt x="14" y="25"/>
                  </a:cubicBezTo>
                  <a:cubicBezTo>
                    <a:pt x="13" y="24"/>
                    <a:pt x="16" y="24"/>
                    <a:pt x="17" y="24"/>
                  </a:cubicBezTo>
                  <a:cubicBezTo>
                    <a:pt x="17" y="25"/>
                    <a:pt x="18" y="25"/>
                    <a:pt x="20" y="24"/>
                  </a:cubicBezTo>
                  <a:cubicBezTo>
                    <a:pt x="22" y="24"/>
                    <a:pt x="22" y="25"/>
                    <a:pt x="21" y="27"/>
                  </a:cubicBezTo>
                  <a:cubicBezTo>
                    <a:pt x="20" y="28"/>
                    <a:pt x="18" y="31"/>
                    <a:pt x="16" y="31"/>
                  </a:cubicBezTo>
                  <a:cubicBezTo>
                    <a:pt x="15" y="32"/>
                    <a:pt x="21" y="34"/>
                    <a:pt x="24" y="35"/>
                  </a:cubicBezTo>
                  <a:cubicBezTo>
                    <a:pt x="26" y="35"/>
                    <a:pt x="24" y="36"/>
                    <a:pt x="24" y="37"/>
                  </a:cubicBezTo>
                  <a:cubicBezTo>
                    <a:pt x="23" y="38"/>
                    <a:pt x="17" y="37"/>
                    <a:pt x="16" y="36"/>
                  </a:cubicBezTo>
                  <a:cubicBezTo>
                    <a:pt x="15" y="36"/>
                    <a:pt x="10" y="35"/>
                    <a:pt x="8" y="35"/>
                  </a:cubicBezTo>
                  <a:cubicBezTo>
                    <a:pt x="6" y="36"/>
                    <a:pt x="9" y="37"/>
                    <a:pt x="10" y="38"/>
                  </a:cubicBezTo>
                  <a:cubicBezTo>
                    <a:pt x="12" y="39"/>
                    <a:pt x="11" y="41"/>
                    <a:pt x="11" y="42"/>
                  </a:cubicBezTo>
                  <a:cubicBezTo>
                    <a:pt x="12" y="43"/>
                    <a:pt x="17" y="45"/>
                    <a:pt x="22" y="47"/>
                  </a:cubicBezTo>
                  <a:cubicBezTo>
                    <a:pt x="28" y="50"/>
                    <a:pt x="29" y="50"/>
                    <a:pt x="32" y="49"/>
                  </a:cubicBezTo>
                  <a:cubicBezTo>
                    <a:pt x="36" y="49"/>
                    <a:pt x="33" y="50"/>
                    <a:pt x="32" y="51"/>
                  </a:cubicBezTo>
                  <a:cubicBezTo>
                    <a:pt x="31" y="51"/>
                    <a:pt x="26" y="52"/>
                    <a:pt x="23" y="52"/>
                  </a:cubicBezTo>
                  <a:cubicBezTo>
                    <a:pt x="21" y="52"/>
                    <a:pt x="26" y="57"/>
                    <a:pt x="29" y="59"/>
                  </a:cubicBezTo>
                  <a:cubicBezTo>
                    <a:pt x="31" y="60"/>
                    <a:pt x="40" y="62"/>
                    <a:pt x="42" y="61"/>
                  </a:cubicBezTo>
                  <a:cubicBezTo>
                    <a:pt x="44" y="61"/>
                    <a:pt x="45" y="61"/>
                    <a:pt x="44" y="59"/>
                  </a:cubicBezTo>
                  <a:cubicBezTo>
                    <a:pt x="43" y="58"/>
                    <a:pt x="44" y="59"/>
                    <a:pt x="45" y="59"/>
                  </a:cubicBezTo>
                  <a:cubicBezTo>
                    <a:pt x="46" y="60"/>
                    <a:pt x="46" y="59"/>
                    <a:pt x="47" y="58"/>
                  </a:cubicBezTo>
                  <a:cubicBezTo>
                    <a:pt x="47" y="57"/>
                    <a:pt x="49" y="58"/>
                    <a:pt x="51" y="58"/>
                  </a:cubicBezTo>
                  <a:cubicBezTo>
                    <a:pt x="52" y="58"/>
                    <a:pt x="51" y="57"/>
                    <a:pt x="51" y="55"/>
                  </a:cubicBezTo>
                  <a:cubicBezTo>
                    <a:pt x="51" y="53"/>
                    <a:pt x="53" y="54"/>
                    <a:pt x="55" y="55"/>
                  </a:cubicBezTo>
                  <a:cubicBezTo>
                    <a:pt x="56" y="56"/>
                    <a:pt x="57" y="55"/>
                    <a:pt x="58" y="54"/>
                  </a:cubicBezTo>
                  <a:cubicBezTo>
                    <a:pt x="59" y="53"/>
                    <a:pt x="57" y="52"/>
                    <a:pt x="55" y="52"/>
                  </a:cubicBezTo>
                  <a:cubicBezTo>
                    <a:pt x="53" y="52"/>
                    <a:pt x="54" y="52"/>
                    <a:pt x="54" y="51"/>
                  </a:cubicBezTo>
                  <a:cubicBezTo>
                    <a:pt x="55" y="50"/>
                    <a:pt x="56" y="50"/>
                    <a:pt x="56" y="49"/>
                  </a:cubicBezTo>
                  <a:cubicBezTo>
                    <a:pt x="56" y="47"/>
                    <a:pt x="55" y="46"/>
                    <a:pt x="56" y="45"/>
                  </a:cubicBezTo>
                  <a:cubicBezTo>
                    <a:pt x="56" y="43"/>
                    <a:pt x="58" y="44"/>
                    <a:pt x="60" y="44"/>
                  </a:cubicBezTo>
                  <a:cubicBezTo>
                    <a:pt x="61" y="45"/>
                    <a:pt x="61" y="47"/>
                    <a:pt x="63" y="48"/>
                  </a:cubicBezTo>
                  <a:cubicBezTo>
                    <a:pt x="64" y="48"/>
                    <a:pt x="64" y="46"/>
                    <a:pt x="66" y="46"/>
                  </a:cubicBezTo>
                  <a:cubicBezTo>
                    <a:pt x="67" y="46"/>
                    <a:pt x="67" y="47"/>
                    <a:pt x="66" y="43"/>
                  </a:cubicBezTo>
                  <a:cubicBezTo>
                    <a:pt x="66" y="40"/>
                    <a:pt x="67" y="40"/>
                    <a:pt x="69" y="40"/>
                  </a:cubicBezTo>
                  <a:cubicBezTo>
                    <a:pt x="71" y="41"/>
                    <a:pt x="69" y="47"/>
                    <a:pt x="68" y="49"/>
                  </a:cubicBezTo>
                  <a:cubicBezTo>
                    <a:pt x="67" y="52"/>
                    <a:pt x="70" y="52"/>
                    <a:pt x="73" y="52"/>
                  </a:cubicBezTo>
                  <a:cubicBezTo>
                    <a:pt x="76" y="52"/>
                    <a:pt x="78" y="51"/>
                    <a:pt x="79" y="51"/>
                  </a:cubicBezTo>
                  <a:cubicBezTo>
                    <a:pt x="79" y="50"/>
                    <a:pt x="81" y="50"/>
                    <a:pt x="83" y="48"/>
                  </a:cubicBezTo>
                  <a:cubicBezTo>
                    <a:pt x="84" y="47"/>
                    <a:pt x="84" y="46"/>
                    <a:pt x="85" y="45"/>
                  </a:cubicBezTo>
                  <a:cubicBezTo>
                    <a:pt x="86" y="43"/>
                    <a:pt x="87" y="44"/>
                    <a:pt x="89" y="45"/>
                  </a:cubicBezTo>
                  <a:cubicBezTo>
                    <a:pt x="91" y="46"/>
                    <a:pt x="87" y="49"/>
                    <a:pt x="85" y="51"/>
                  </a:cubicBezTo>
                  <a:cubicBezTo>
                    <a:pt x="83" y="54"/>
                    <a:pt x="87" y="53"/>
                    <a:pt x="89" y="54"/>
                  </a:cubicBezTo>
                  <a:cubicBezTo>
                    <a:pt x="91" y="55"/>
                    <a:pt x="88" y="54"/>
                    <a:pt x="87" y="55"/>
                  </a:cubicBezTo>
                  <a:cubicBezTo>
                    <a:pt x="86" y="55"/>
                    <a:pt x="79" y="55"/>
                    <a:pt x="77" y="56"/>
                  </a:cubicBezTo>
                  <a:cubicBezTo>
                    <a:pt x="75" y="56"/>
                    <a:pt x="74" y="57"/>
                    <a:pt x="74" y="59"/>
                  </a:cubicBezTo>
                  <a:cubicBezTo>
                    <a:pt x="73" y="60"/>
                    <a:pt x="72" y="60"/>
                    <a:pt x="72" y="60"/>
                  </a:cubicBezTo>
                  <a:cubicBezTo>
                    <a:pt x="72" y="60"/>
                    <a:pt x="53" y="66"/>
                    <a:pt x="51" y="67"/>
                  </a:cubicBezTo>
                  <a:cubicBezTo>
                    <a:pt x="50" y="67"/>
                    <a:pt x="47" y="65"/>
                    <a:pt x="46" y="64"/>
                  </a:cubicBezTo>
                  <a:cubicBezTo>
                    <a:pt x="46" y="64"/>
                    <a:pt x="44" y="64"/>
                    <a:pt x="42" y="65"/>
                  </a:cubicBezTo>
                  <a:cubicBezTo>
                    <a:pt x="41" y="65"/>
                    <a:pt x="42" y="68"/>
                    <a:pt x="42" y="69"/>
                  </a:cubicBezTo>
                  <a:cubicBezTo>
                    <a:pt x="42" y="70"/>
                    <a:pt x="42" y="72"/>
                    <a:pt x="43" y="74"/>
                  </a:cubicBezTo>
                  <a:cubicBezTo>
                    <a:pt x="44" y="76"/>
                    <a:pt x="46" y="75"/>
                    <a:pt x="47" y="75"/>
                  </a:cubicBezTo>
                  <a:cubicBezTo>
                    <a:pt x="47" y="75"/>
                    <a:pt x="49" y="75"/>
                    <a:pt x="49" y="74"/>
                  </a:cubicBezTo>
                  <a:cubicBezTo>
                    <a:pt x="50" y="74"/>
                    <a:pt x="55" y="75"/>
                    <a:pt x="56" y="74"/>
                  </a:cubicBezTo>
                  <a:cubicBezTo>
                    <a:pt x="58" y="74"/>
                    <a:pt x="60" y="74"/>
                    <a:pt x="61" y="74"/>
                  </a:cubicBezTo>
                  <a:cubicBezTo>
                    <a:pt x="63" y="74"/>
                    <a:pt x="66" y="72"/>
                    <a:pt x="69" y="71"/>
                  </a:cubicBezTo>
                  <a:cubicBezTo>
                    <a:pt x="72" y="70"/>
                    <a:pt x="72" y="71"/>
                    <a:pt x="74" y="72"/>
                  </a:cubicBezTo>
                  <a:cubicBezTo>
                    <a:pt x="76" y="73"/>
                    <a:pt x="85" y="72"/>
                    <a:pt x="87" y="72"/>
                  </a:cubicBezTo>
                  <a:cubicBezTo>
                    <a:pt x="89" y="71"/>
                    <a:pt x="89" y="70"/>
                    <a:pt x="91" y="69"/>
                  </a:cubicBezTo>
                  <a:cubicBezTo>
                    <a:pt x="94" y="68"/>
                    <a:pt x="92" y="70"/>
                    <a:pt x="91" y="70"/>
                  </a:cubicBezTo>
                  <a:cubicBezTo>
                    <a:pt x="90" y="71"/>
                    <a:pt x="89" y="71"/>
                    <a:pt x="92" y="72"/>
                  </a:cubicBezTo>
                  <a:cubicBezTo>
                    <a:pt x="95" y="74"/>
                    <a:pt x="93" y="74"/>
                    <a:pt x="93" y="74"/>
                  </a:cubicBezTo>
                  <a:cubicBezTo>
                    <a:pt x="92" y="74"/>
                    <a:pt x="90" y="74"/>
                    <a:pt x="86" y="74"/>
                  </a:cubicBezTo>
                  <a:cubicBezTo>
                    <a:pt x="82" y="74"/>
                    <a:pt x="63" y="77"/>
                    <a:pt x="60" y="78"/>
                  </a:cubicBezTo>
                  <a:cubicBezTo>
                    <a:pt x="57" y="78"/>
                    <a:pt x="63" y="80"/>
                    <a:pt x="65" y="79"/>
                  </a:cubicBezTo>
                  <a:cubicBezTo>
                    <a:pt x="67" y="79"/>
                    <a:pt x="73" y="80"/>
                    <a:pt x="74" y="80"/>
                  </a:cubicBezTo>
                  <a:cubicBezTo>
                    <a:pt x="75" y="80"/>
                    <a:pt x="79" y="82"/>
                    <a:pt x="81" y="83"/>
                  </a:cubicBezTo>
                  <a:cubicBezTo>
                    <a:pt x="83" y="83"/>
                    <a:pt x="82" y="84"/>
                    <a:pt x="81" y="85"/>
                  </a:cubicBezTo>
                  <a:cubicBezTo>
                    <a:pt x="80" y="86"/>
                    <a:pt x="79" y="84"/>
                    <a:pt x="77" y="83"/>
                  </a:cubicBezTo>
                  <a:cubicBezTo>
                    <a:pt x="76" y="82"/>
                    <a:pt x="74" y="82"/>
                    <a:pt x="73" y="82"/>
                  </a:cubicBezTo>
                  <a:cubicBezTo>
                    <a:pt x="71" y="82"/>
                    <a:pt x="68" y="82"/>
                    <a:pt x="66" y="81"/>
                  </a:cubicBezTo>
                  <a:cubicBezTo>
                    <a:pt x="63" y="81"/>
                    <a:pt x="62" y="81"/>
                    <a:pt x="61" y="81"/>
                  </a:cubicBezTo>
                  <a:cubicBezTo>
                    <a:pt x="59" y="82"/>
                    <a:pt x="59" y="82"/>
                    <a:pt x="58" y="83"/>
                  </a:cubicBezTo>
                  <a:cubicBezTo>
                    <a:pt x="57" y="84"/>
                    <a:pt x="56" y="83"/>
                    <a:pt x="55" y="81"/>
                  </a:cubicBezTo>
                  <a:cubicBezTo>
                    <a:pt x="55" y="80"/>
                    <a:pt x="50" y="80"/>
                    <a:pt x="47" y="81"/>
                  </a:cubicBezTo>
                  <a:cubicBezTo>
                    <a:pt x="45" y="83"/>
                    <a:pt x="48" y="87"/>
                    <a:pt x="50" y="90"/>
                  </a:cubicBezTo>
                  <a:cubicBezTo>
                    <a:pt x="52" y="93"/>
                    <a:pt x="56" y="93"/>
                    <a:pt x="59" y="94"/>
                  </a:cubicBezTo>
                  <a:cubicBezTo>
                    <a:pt x="61" y="94"/>
                    <a:pt x="64" y="95"/>
                    <a:pt x="68" y="98"/>
                  </a:cubicBezTo>
                  <a:cubicBezTo>
                    <a:pt x="72" y="100"/>
                    <a:pt x="75" y="98"/>
                    <a:pt x="76" y="98"/>
                  </a:cubicBezTo>
                  <a:cubicBezTo>
                    <a:pt x="77" y="97"/>
                    <a:pt x="76" y="97"/>
                    <a:pt x="77" y="96"/>
                  </a:cubicBezTo>
                  <a:cubicBezTo>
                    <a:pt x="78" y="96"/>
                    <a:pt x="78" y="96"/>
                    <a:pt x="79" y="97"/>
                  </a:cubicBezTo>
                  <a:cubicBezTo>
                    <a:pt x="80" y="97"/>
                    <a:pt x="80" y="99"/>
                    <a:pt x="83" y="99"/>
                  </a:cubicBezTo>
                  <a:cubicBezTo>
                    <a:pt x="86" y="99"/>
                    <a:pt x="83" y="100"/>
                    <a:pt x="82" y="100"/>
                  </a:cubicBezTo>
                  <a:cubicBezTo>
                    <a:pt x="81" y="101"/>
                    <a:pt x="81" y="100"/>
                    <a:pt x="80" y="100"/>
                  </a:cubicBezTo>
                  <a:cubicBezTo>
                    <a:pt x="80" y="99"/>
                    <a:pt x="74" y="101"/>
                    <a:pt x="71" y="102"/>
                  </a:cubicBezTo>
                  <a:cubicBezTo>
                    <a:pt x="68" y="102"/>
                    <a:pt x="79" y="107"/>
                    <a:pt x="81" y="108"/>
                  </a:cubicBezTo>
                  <a:cubicBezTo>
                    <a:pt x="82" y="108"/>
                    <a:pt x="83" y="109"/>
                    <a:pt x="83" y="110"/>
                  </a:cubicBezTo>
                  <a:cubicBezTo>
                    <a:pt x="82" y="112"/>
                    <a:pt x="83" y="112"/>
                    <a:pt x="84" y="111"/>
                  </a:cubicBezTo>
                  <a:cubicBezTo>
                    <a:pt x="85" y="111"/>
                    <a:pt x="85" y="111"/>
                    <a:pt x="88" y="112"/>
                  </a:cubicBezTo>
                  <a:cubicBezTo>
                    <a:pt x="90" y="113"/>
                    <a:pt x="93" y="111"/>
                    <a:pt x="95" y="109"/>
                  </a:cubicBezTo>
                  <a:cubicBezTo>
                    <a:pt x="96" y="108"/>
                    <a:pt x="94" y="106"/>
                    <a:pt x="93" y="105"/>
                  </a:cubicBezTo>
                  <a:cubicBezTo>
                    <a:pt x="92" y="105"/>
                    <a:pt x="94" y="104"/>
                    <a:pt x="94" y="103"/>
                  </a:cubicBezTo>
                  <a:cubicBezTo>
                    <a:pt x="95" y="102"/>
                    <a:pt x="95" y="102"/>
                    <a:pt x="97" y="102"/>
                  </a:cubicBezTo>
                  <a:cubicBezTo>
                    <a:pt x="99" y="101"/>
                    <a:pt x="98" y="100"/>
                    <a:pt x="96" y="98"/>
                  </a:cubicBezTo>
                  <a:cubicBezTo>
                    <a:pt x="94" y="97"/>
                    <a:pt x="97" y="96"/>
                    <a:pt x="98" y="97"/>
                  </a:cubicBezTo>
                  <a:cubicBezTo>
                    <a:pt x="98" y="97"/>
                    <a:pt x="101" y="90"/>
                    <a:pt x="103" y="86"/>
                  </a:cubicBezTo>
                  <a:cubicBezTo>
                    <a:pt x="105" y="82"/>
                    <a:pt x="108" y="83"/>
                    <a:pt x="111" y="83"/>
                  </a:cubicBezTo>
                  <a:cubicBezTo>
                    <a:pt x="114" y="82"/>
                    <a:pt x="113" y="81"/>
                    <a:pt x="113" y="79"/>
                  </a:cubicBezTo>
                  <a:cubicBezTo>
                    <a:pt x="113" y="78"/>
                    <a:pt x="115" y="75"/>
                    <a:pt x="115" y="73"/>
                  </a:cubicBezTo>
                  <a:cubicBezTo>
                    <a:pt x="115" y="71"/>
                    <a:pt x="116" y="68"/>
                    <a:pt x="116" y="66"/>
                  </a:cubicBezTo>
                  <a:cubicBezTo>
                    <a:pt x="117" y="64"/>
                    <a:pt x="121" y="66"/>
                    <a:pt x="124" y="65"/>
                  </a:cubicBezTo>
                  <a:cubicBezTo>
                    <a:pt x="126" y="63"/>
                    <a:pt x="125" y="61"/>
                    <a:pt x="124" y="59"/>
                  </a:cubicBezTo>
                  <a:cubicBezTo>
                    <a:pt x="123" y="57"/>
                    <a:pt x="123" y="57"/>
                    <a:pt x="124" y="56"/>
                  </a:cubicBezTo>
                  <a:cubicBezTo>
                    <a:pt x="124" y="56"/>
                    <a:pt x="125" y="55"/>
                    <a:pt x="124" y="53"/>
                  </a:cubicBezTo>
                  <a:cubicBezTo>
                    <a:pt x="123" y="52"/>
                    <a:pt x="130" y="51"/>
                    <a:pt x="132" y="50"/>
                  </a:cubicBezTo>
                  <a:cubicBezTo>
                    <a:pt x="133" y="50"/>
                    <a:pt x="134" y="50"/>
                    <a:pt x="134" y="48"/>
                  </a:cubicBezTo>
                  <a:cubicBezTo>
                    <a:pt x="135" y="46"/>
                    <a:pt x="136" y="47"/>
                    <a:pt x="137" y="47"/>
                  </a:cubicBezTo>
                  <a:cubicBezTo>
                    <a:pt x="139" y="48"/>
                    <a:pt x="139" y="47"/>
                    <a:pt x="140" y="47"/>
                  </a:cubicBezTo>
                  <a:cubicBezTo>
                    <a:pt x="141" y="46"/>
                    <a:pt x="142" y="45"/>
                    <a:pt x="144" y="46"/>
                  </a:cubicBezTo>
                  <a:cubicBezTo>
                    <a:pt x="146" y="47"/>
                    <a:pt x="148" y="46"/>
                    <a:pt x="148" y="45"/>
                  </a:cubicBezTo>
                  <a:cubicBezTo>
                    <a:pt x="149" y="44"/>
                    <a:pt x="151" y="45"/>
                    <a:pt x="153" y="46"/>
                  </a:cubicBezTo>
                  <a:cubicBezTo>
                    <a:pt x="155" y="47"/>
                    <a:pt x="155" y="46"/>
                    <a:pt x="156" y="46"/>
                  </a:cubicBezTo>
                  <a:cubicBezTo>
                    <a:pt x="156" y="45"/>
                    <a:pt x="157" y="45"/>
                    <a:pt x="158" y="45"/>
                  </a:cubicBezTo>
                  <a:cubicBezTo>
                    <a:pt x="159" y="46"/>
                    <a:pt x="159" y="46"/>
                    <a:pt x="159" y="45"/>
                  </a:cubicBezTo>
                  <a:cubicBezTo>
                    <a:pt x="159" y="44"/>
                    <a:pt x="159" y="44"/>
                    <a:pt x="160" y="43"/>
                  </a:cubicBezTo>
                  <a:cubicBezTo>
                    <a:pt x="162" y="42"/>
                    <a:pt x="158" y="40"/>
                    <a:pt x="157" y="40"/>
                  </a:cubicBezTo>
                  <a:cubicBezTo>
                    <a:pt x="156" y="40"/>
                    <a:pt x="151" y="38"/>
                    <a:pt x="147" y="37"/>
                  </a:cubicBezTo>
                  <a:cubicBezTo>
                    <a:pt x="144" y="36"/>
                    <a:pt x="140" y="34"/>
                    <a:pt x="139" y="35"/>
                  </a:cubicBezTo>
                  <a:cubicBezTo>
                    <a:pt x="138" y="35"/>
                    <a:pt x="137" y="33"/>
                    <a:pt x="136" y="31"/>
                  </a:cubicBezTo>
                  <a:cubicBezTo>
                    <a:pt x="135" y="30"/>
                    <a:pt x="133" y="29"/>
                    <a:pt x="131" y="29"/>
                  </a:cubicBezTo>
                  <a:cubicBezTo>
                    <a:pt x="129" y="28"/>
                    <a:pt x="128" y="28"/>
                    <a:pt x="126" y="29"/>
                  </a:cubicBezTo>
                  <a:cubicBezTo>
                    <a:pt x="125" y="30"/>
                    <a:pt x="124" y="30"/>
                    <a:pt x="122" y="28"/>
                  </a:cubicBezTo>
                  <a:cubicBezTo>
                    <a:pt x="121" y="27"/>
                    <a:pt x="121" y="25"/>
                    <a:pt x="121" y="23"/>
                  </a:cubicBezTo>
                  <a:cubicBezTo>
                    <a:pt x="121" y="21"/>
                    <a:pt x="121" y="20"/>
                    <a:pt x="120" y="18"/>
                  </a:cubicBezTo>
                  <a:cubicBezTo>
                    <a:pt x="120" y="17"/>
                    <a:pt x="113" y="16"/>
                    <a:pt x="111" y="16"/>
                  </a:cubicBezTo>
                  <a:cubicBezTo>
                    <a:pt x="109" y="16"/>
                    <a:pt x="109" y="16"/>
                    <a:pt x="108" y="19"/>
                  </a:cubicBezTo>
                  <a:cubicBezTo>
                    <a:pt x="108" y="21"/>
                    <a:pt x="107" y="21"/>
                    <a:pt x="105" y="22"/>
                  </a:cubicBezTo>
                  <a:cubicBezTo>
                    <a:pt x="103" y="23"/>
                    <a:pt x="104" y="22"/>
                    <a:pt x="104" y="21"/>
                  </a:cubicBezTo>
                  <a:cubicBezTo>
                    <a:pt x="105" y="20"/>
                    <a:pt x="105" y="18"/>
                    <a:pt x="105" y="15"/>
                  </a:cubicBezTo>
                  <a:cubicBezTo>
                    <a:pt x="105" y="12"/>
                    <a:pt x="106" y="13"/>
                    <a:pt x="109" y="11"/>
                  </a:cubicBezTo>
                  <a:cubicBezTo>
                    <a:pt x="112" y="10"/>
                    <a:pt x="104" y="9"/>
                    <a:pt x="100" y="8"/>
                  </a:cubicBezTo>
                  <a:cubicBezTo>
                    <a:pt x="95" y="7"/>
                    <a:pt x="93" y="7"/>
                    <a:pt x="91" y="6"/>
                  </a:cubicBezTo>
                  <a:cubicBezTo>
                    <a:pt x="89" y="4"/>
                    <a:pt x="89" y="2"/>
                    <a:pt x="88" y="1"/>
                  </a:cubicBezTo>
                  <a:cubicBezTo>
                    <a:pt x="87" y="0"/>
                    <a:pt x="86" y="0"/>
                    <a:pt x="83" y="0"/>
                  </a:cubicBezTo>
                  <a:cubicBezTo>
                    <a:pt x="81" y="0"/>
                    <a:pt x="81" y="1"/>
                    <a:pt x="82" y="1"/>
                  </a:cubicBezTo>
                  <a:cubicBezTo>
                    <a:pt x="83" y="1"/>
                    <a:pt x="82" y="2"/>
                    <a:pt x="84" y="4"/>
                  </a:cubicBezTo>
                  <a:cubicBezTo>
                    <a:pt x="85" y="7"/>
                    <a:pt x="81" y="5"/>
                    <a:pt x="79" y="5"/>
                  </a:cubicBezTo>
                  <a:cubicBezTo>
                    <a:pt x="78" y="5"/>
                    <a:pt x="77" y="5"/>
                    <a:pt x="77" y="7"/>
                  </a:cubicBezTo>
                  <a:cubicBezTo>
                    <a:pt x="77" y="9"/>
                    <a:pt x="77" y="11"/>
                    <a:pt x="79" y="13"/>
                  </a:cubicBezTo>
                  <a:cubicBezTo>
                    <a:pt x="80" y="14"/>
                    <a:pt x="80" y="17"/>
                    <a:pt x="81" y="20"/>
                  </a:cubicBezTo>
                  <a:cubicBezTo>
                    <a:pt x="81" y="23"/>
                    <a:pt x="82" y="24"/>
                    <a:pt x="83" y="26"/>
                  </a:cubicBezTo>
                  <a:cubicBezTo>
                    <a:pt x="84" y="27"/>
                    <a:pt x="85" y="27"/>
                    <a:pt x="85" y="29"/>
                  </a:cubicBezTo>
                  <a:cubicBezTo>
                    <a:pt x="85" y="30"/>
                    <a:pt x="85" y="31"/>
                    <a:pt x="88" y="35"/>
                  </a:cubicBezTo>
                  <a:cubicBezTo>
                    <a:pt x="91" y="39"/>
                    <a:pt x="86" y="36"/>
                    <a:pt x="85" y="35"/>
                  </a:cubicBezTo>
                  <a:cubicBezTo>
                    <a:pt x="84" y="35"/>
                    <a:pt x="83" y="34"/>
                    <a:pt x="84" y="33"/>
                  </a:cubicBezTo>
                  <a:cubicBezTo>
                    <a:pt x="84" y="32"/>
                    <a:pt x="82" y="31"/>
                    <a:pt x="81" y="30"/>
                  </a:cubicBezTo>
                  <a:cubicBezTo>
                    <a:pt x="81" y="29"/>
                    <a:pt x="80" y="29"/>
                    <a:pt x="78" y="29"/>
                  </a:cubicBezTo>
                  <a:cubicBezTo>
                    <a:pt x="77" y="30"/>
                    <a:pt x="77" y="29"/>
                    <a:pt x="78" y="28"/>
                  </a:cubicBezTo>
                  <a:cubicBezTo>
                    <a:pt x="78" y="27"/>
                    <a:pt x="79" y="26"/>
                    <a:pt x="77" y="25"/>
                  </a:cubicBezTo>
                  <a:cubicBezTo>
                    <a:pt x="75" y="24"/>
                    <a:pt x="74" y="22"/>
                    <a:pt x="73" y="20"/>
                  </a:cubicBezTo>
                  <a:cubicBezTo>
                    <a:pt x="72" y="19"/>
                    <a:pt x="71" y="17"/>
                    <a:pt x="71" y="15"/>
                  </a:cubicBezTo>
                  <a:cubicBezTo>
                    <a:pt x="72" y="13"/>
                    <a:pt x="68" y="13"/>
                    <a:pt x="67" y="11"/>
                  </a:cubicBezTo>
                  <a:cubicBezTo>
                    <a:pt x="65" y="10"/>
                    <a:pt x="63" y="8"/>
                    <a:pt x="62" y="8"/>
                  </a:cubicBezTo>
                  <a:cubicBezTo>
                    <a:pt x="60" y="7"/>
                    <a:pt x="57" y="10"/>
                    <a:pt x="55" y="12"/>
                  </a:cubicBezTo>
                  <a:cubicBezTo>
                    <a:pt x="53" y="14"/>
                    <a:pt x="55" y="12"/>
                    <a:pt x="55" y="13"/>
                  </a:cubicBezTo>
                  <a:cubicBezTo>
                    <a:pt x="55" y="15"/>
                    <a:pt x="53" y="14"/>
                    <a:pt x="51" y="14"/>
                  </a:cubicBezTo>
                  <a:cubicBezTo>
                    <a:pt x="49" y="14"/>
                    <a:pt x="51" y="20"/>
                    <a:pt x="53" y="22"/>
                  </a:cubicBezTo>
                  <a:cubicBezTo>
                    <a:pt x="54" y="24"/>
                    <a:pt x="53" y="25"/>
                    <a:pt x="51" y="25"/>
                  </a:cubicBezTo>
                  <a:cubicBezTo>
                    <a:pt x="50" y="25"/>
                    <a:pt x="49" y="24"/>
                    <a:pt x="49" y="23"/>
                  </a:cubicBezTo>
                  <a:cubicBezTo>
                    <a:pt x="49" y="22"/>
                    <a:pt x="48" y="21"/>
                    <a:pt x="46" y="19"/>
                  </a:cubicBezTo>
                  <a:cubicBezTo>
                    <a:pt x="44" y="18"/>
                    <a:pt x="44" y="19"/>
                    <a:pt x="41" y="19"/>
                  </a:cubicBezTo>
                  <a:cubicBezTo>
                    <a:pt x="38" y="20"/>
                    <a:pt x="40" y="18"/>
                    <a:pt x="42" y="17"/>
                  </a:cubicBezTo>
                  <a:cubicBezTo>
                    <a:pt x="44" y="16"/>
                    <a:pt x="42" y="15"/>
                    <a:pt x="41" y="14"/>
                  </a:cubicBezTo>
                  <a:cubicBezTo>
                    <a:pt x="39" y="14"/>
                    <a:pt x="36" y="15"/>
                    <a:pt x="30" y="16"/>
                  </a:cubicBezTo>
                  <a:cubicBezTo>
                    <a:pt x="24" y="17"/>
                    <a:pt x="28" y="15"/>
                    <a:pt x="29" y="15"/>
                  </a:cubicBezTo>
                  <a:cubicBezTo>
                    <a:pt x="30" y="14"/>
                    <a:pt x="32" y="14"/>
                    <a:pt x="34" y="12"/>
                  </a:cubicBezTo>
                  <a:cubicBezTo>
                    <a:pt x="36" y="11"/>
                    <a:pt x="40" y="11"/>
                    <a:pt x="45" y="11"/>
                  </a:cubicBezTo>
                  <a:cubicBezTo>
                    <a:pt x="49" y="11"/>
                    <a:pt x="51" y="9"/>
                    <a:pt x="51" y="7"/>
                  </a:cubicBezTo>
                  <a:cubicBezTo>
                    <a:pt x="50" y="5"/>
                    <a:pt x="44" y="6"/>
                    <a:pt x="43" y="6"/>
                  </a:cubicBezTo>
                  <a:cubicBezTo>
                    <a:pt x="42" y="6"/>
                    <a:pt x="37" y="7"/>
                    <a:pt x="35" y="7"/>
                  </a:cubicBezTo>
                  <a:cubicBezTo>
                    <a:pt x="34" y="8"/>
                    <a:pt x="31" y="9"/>
                    <a:pt x="30" y="9"/>
                  </a:cubicBezTo>
                  <a:cubicBezTo>
                    <a:pt x="28" y="10"/>
                    <a:pt x="28" y="9"/>
                    <a:pt x="28" y="8"/>
                  </a:cubicBezTo>
                  <a:cubicBezTo>
                    <a:pt x="28" y="7"/>
                    <a:pt x="26" y="7"/>
                    <a:pt x="25" y="7"/>
                  </a:cubicBezTo>
                  <a:cubicBezTo>
                    <a:pt x="24" y="7"/>
                    <a:pt x="22" y="5"/>
                    <a:pt x="22" y="10"/>
                  </a:cubicBezTo>
                  <a:cubicBezTo>
                    <a:pt x="21" y="14"/>
                    <a:pt x="20" y="9"/>
                    <a:pt x="19" y="8"/>
                  </a:cubicBezTo>
                  <a:cubicBezTo>
                    <a:pt x="19" y="6"/>
                    <a:pt x="15" y="7"/>
                    <a:pt x="14" y="8"/>
                  </a:cubicBezTo>
                  <a:cubicBezTo>
                    <a:pt x="13" y="8"/>
                    <a:pt x="12" y="9"/>
                    <a:pt x="10" y="9"/>
                  </a:cubicBezTo>
                  <a:cubicBezTo>
                    <a:pt x="8" y="8"/>
                    <a:pt x="8" y="9"/>
                    <a:pt x="8" y="10"/>
                  </a:cubicBezTo>
                  <a:cubicBezTo>
                    <a:pt x="8" y="12"/>
                    <a:pt x="8" y="13"/>
                    <a:pt x="7" y="13"/>
                  </a:cubicBezTo>
                  <a:cubicBezTo>
                    <a:pt x="6" y="13"/>
                    <a:pt x="6" y="12"/>
                    <a:pt x="5" y="13"/>
                  </a:cubicBezTo>
                  <a:cubicBezTo>
                    <a:pt x="4" y="14"/>
                    <a:pt x="4" y="13"/>
                    <a:pt x="5" y="15"/>
                  </a:cubicBezTo>
                  <a:cubicBezTo>
                    <a:pt x="7" y="16"/>
                    <a:pt x="4" y="16"/>
                    <a:pt x="2" y="16"/>
                  </a:cubicBezTo>
                  <a:cubicBezTo>
                    <a:pt x="0" y="16"/>
                    <a:pt x="1" y="17"/>
                    <a:pt x="2" y="19"/>
                  </a:cubicBezTo>
                  <a:cubicBezTo>
                    <a:pt x="2" y="20"/>
                    <a:pt x="3" y="23"/>
                    <a:pt x="4" y="2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5" name="Freeform 1045">
              <a:extLst>
                <a:ext uri="{FF2B5EF4-FFF2-40B4-BE49-F238E27FC236}">
                  <a16:creationId xmlns="" xmlns:a16="http://schemas.microsoft.com/office/drawing/2014/main" id="{9D5B3E3F-837C-44E7-83BF-4ED2CD179DB4}"/>
                </a:ext>
              </a:extLst>
            </p:cNvPr>
            <p:cNvSpPr>
              <a:spLocks/>
            </p:cNvSpPr>
            <p:nvPr/>
          </p:nvSpPr>
          <p:spPr bwMode="auto">
            <a:xfrm>
              <a:off x="3259418" y="1669285"/>
              <a:ext cx="35552" cy="15554"/>
            </a:xfrm>
            <a:custGeom>
              <a:avLst/>
              <a:gdLst>
                <a:gd name="T0" fmla="*/ 14 w 34"/>
                <a:gd name="T1" fmla="*/ 14 h 15"/>
                <a:gd name="T2" fmla="*/ 21 w 34"/>
                <a:gd name="T3" fmla="*/ 13 h 15"/>
                <a:gd name="T4" fmla="*/ 31 w 34"/>
                <a:gd name="T5" fmla="*/ 13 h 15"/>
                <a:gd name="T6" fmla="*/ 33 w 34"/>
                <a:gd name="T7" fmla="*/ 8 h 15"/>
                <a:gd name="T8" fmla="*/ 32 w 34"/>
                <a:gd name="T9" fmla="*/ 5 h 15"/>
                <a:gd name="T10" fmla="*/ 31 w 34"/>
                <a:gd name="T11" fmla="*/ 3 h 15"/>
                <a:gd name="T12" fmla="*/ 29 w 34"/>
                <a:gd name="T13" fmla="*/ 3 h 15"/>
                <a:gd name="T14" fmla="*/ 26 w 34"/>
                <a:gd name="T15" fmla="*/ 2 h 15"/>
                <a:gd name="T16" fmla="*/ 23 w 34"/>
                <a:gd name="T17" fmla="*/ 2 h 15"/>
                <a:gd name="T18" fmla="*/ 20 w 34"/>
                <a:gd name="T19" fmla="*/ 1 h 15"/>
                <a:gd name="T20" fmla="*/ 16 w 34"/>
                <a:gd name="T21" fmla="*/ 3 h 15"/>
                <a:gd name="T22" fmla="*/ 12 w 34"/>
                <a:gd name="T23" fmla="*/ 3 h 15"/>
                <a:gd name="T24" fmla="*/ 4 w 34"/>
                <a:gd name="T25" fmla="*/ 5 h 15"/>
                <a:gd name="T26" fmla="*/ 3 w 34"/>
                <a:gd name="T27" fmla="*/ 6 h 15"/>
                <a:gd name="T28" fmla="*/ 10 w 34"/>
                <a:gd name="T29" fmla="*/ 11 h 15"/>
                <a:gd name="T30" fmla="*/ 10 w 34"/>
                <a:gd name="T31" fmla="*/ 14 h 15"/>
                <a:gd name="T32" fmla="*/ 14 w 34"/>
                <a:gd name="T3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5">
                  <a:moveTo>
                    <a:pt x="14" y="14"/>
                  </a:moveTo>
                  <a:cubicBezTo>
                    <a:pt x="15" y="14"/>
                    <a:pt x="19" y="14"/>
                    <a:pt x="21" y="13"/>
                  </a:cubicBezTo>
                  <a:cubicBezTo>
                    <a:pt x="24" y="13"/>
                    <a:pt x="28" y="13"/>
                    <a:pt x="31" y="13"/>
                  </a:cubicBezTo>
                  <a:cubicBezTo>
                    <a:pt x="34" y="12"/>
                    <a:pt x="33" y="9"/>
                    <a:pt x="33" y="8"/>
                  </a:cubicBezTo>
                  <a:cubicBezTo>
                    <a:pt x="33" y="6"/>
                    <a:pt x="33" y="6"/>
                    <a:pt x="32" y="5"/>
                  </a:cubicBezTo>
                  <a:cubicBezTo>
                    <a:pt x="32" y="5"/>
                    <a:pt x="32" y="4"/>
                    <a:pt x="31" y="3"/>
                  </a:cubicBezTo>
                  <a:cubicBezTo>
                    <a:pt x="31" y="2"/>
                    <a:pt x="30" y="2"/>
                    <a:pt x="29" y="3"/>
                  </a:cubicBezTo>
                  <a:cubicBezTo>
                    <a:pt x="29" y="3"/>
                    <a:pt x="27" y="3"/>
                    <a:pt x="26" y="2"/>
                  </a:cubicBezTo>
                  <a:cubicBezTo>
                    <a:pt x="25" y="1"/>
                    <a:pt x="24" y="2"/>
                    <a:pt x="23" y="2"/>
                  </a:cubicBezTo>
                  <a:cubicBezTo>
                    <a:pt x="22" y="3"/>
                    <a:pt x="21" y="2"/>
                    <a:pt x="20" y="1"/>
                  </a:cubicBezTo>
                  <a:cubicBezTo>
                    <a:pt x="18" y="0"/>
                    <a:pt x="17" y="2"/>
                    <a:pt x="16" y="3"/>
                  </a:cubicBezTo>
                  <a:cubicBezTo>
                    <a:pt x="16" y="4"/>
                    <a:pt x="14" y="3"/>
                    <a:pt x="12" y="3"/>
                  </a:cubicBezTo>
                  <a:cubicBezTo>
                    <a:pt x="10" y="4"/>
                    <a:pt x="8" y="4"/>
                    <a:pt x="4" y="5"/>
                  </a:cubicBezTo>
                  <a:cubicBezTo>
                    <a:pt x="0" y="6"/>
                    <a:pt x="3" y="6"/>
                    <a:pt x="3" y="6"/>
                  </a:cubicBezTo>
                  <a:cubicBezTo>
                    <a:pt x="7" y="6"/>
                    <a:pt x="9" y="10"/>
                    <a:pt x="10" y="11"/>
                  </a:cubicBezTo>
                  <a:cubicBezTo>
                    <a:pt x="11" y="11"/>
                    <a:pt x="11" y="12"/>
                    <a:pt x="10" y="14"/>
                  </a:cubicBezTo>
                  <a:cubicBezTo>
                    <a:pt x="9" y="15"/>
                    <a:pt x="13" y="14"/>
                    <a:pt x="14" y="1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6" name="Freeform 1046">
              <a:extLst>
                <a:ext uri="{FF2B5EF4-FFF2-40B4-BE49-F238E27FC236}">
                  <a16:creationId xmlns="" xmlns:a16="http://schemas.microsoft.com/office/drawing/2014/main" id="{9361FECB-E63D-4389-9678-B576B26DD571}"/>
                </a:ext>
              </a:extLst>
            </p:cNvPr>
            <p:cNvSpPr>
              <a:spLocks/>
            </p:cNvSpPr>
            <p:nvPr/>
          </p:nvSpPr>
          <p:spPr bwMode="auto">
            <a:xfrm>
              <a:off x="3269417" y="1682618"/>
              <a:ext cx="65550" cy="33330"/>
            </a:xfrm>
            <a:custGeom>
              <a:avLst/>
              <a:gdLst>
                <a:gd name="T0" fmla="*/ 61 w 63"/>
                <a:gd name="T1" fmla="*/ 17 h 33"/>
                <a:gd name="T2" fmla="*/ 61 w 63"/>
                <a:gd name="T3" fmla="*/ 16 h 33"/>
                <a:gd name="T4" fmla="*/ 55 w 63"/>
                <a:gd name="T5" fmla="*/ 13 h 33"/>
                <a:gd name="T6" fmla="*/ 52 w 63"/>
                <a:gd name="T7" fmla="*/ 12 h 33"/>
                <a:gd name="T8" fmla="*/ 48 w 63"/>
                <a:gd name="T9" fmla="*/ 13 h 33"/>
                <a:gd name="T10" fmla="*/ 43 w 63"/>
                <a:gd name="T11" fmla="*/ 12 h 33"/>
                <a:gd name="T12" fmla="*/ 38 w 63"/>
                <a:gd name="T13" fmla="*/ 8 h 33"/>
                <a:gd name="T14" fmla="*/ 40 w 63"/>
                <a:gd name="T15" fmla="*/ 3 h 33"/>
                <a:gd name="T16" fmla="*/ 28 w 63"/>
                <a:gd name="T17" fmla="*/ 1 h 33"/>
                <a:gd name="T18" fmla="*/ 24 w 63"/>
                <a:gd name="T19" fmla="*/ 3 h 33"/>
                <a:gd name="T20" fmla="*/ 11 w 63"/>
                <a:gd name="T21" fmla="*/ 3 h 33"/>
                <a:gd name="T22" fmla="*/ 3 w 63"/>
                <a:gd name="T23" fmla="*/ 6 h 33"/>
                <a:gd name="T24" fmla="*/ 10 w 63"/>
                <a:gd name="T25" fmla="*/ 10 h 33"/>
                <a:gd name="T26" fmla="*/ 13 w 63"/>
                <a:gd name="T27" fmla="*/ 12 h 33"/>
                <a:gd name="T28" fmla="*/ 11 w 63"/>
                <a:gd name="T29" fmla="*/ 15 h 33"/>
                <a:gd name="T30" fmla="*/ 8 w 63"/>
                <a:gd name="T31" fmla="*/ 19 h 33"/>
                <a:gd name="T32" fmla="*/ 6 w 63"/>
                <a:gd name="T33" fmla="*/ 22 h 33"/>
                <a:gd name="T34" fmla="*/ 3 w 63"/>
                <a:gd name="T35" fmla="*/ 23 h 33"/>
                <a:gd name="T36" fmla="*/ 3 w 63"/>
                <a:gd name="T37" fmla="*/ 26 h 33"/>
                <a:gd name="T38" fmla="*/ 29 w 63"/>
                <a:gd name="T39" fmla="*/ 23 h 33"/>
                <a:gd name="T40" fmla="*/ 30 w 63"/>
                <a:gd name="T41" fmla="*/ 24 h 33"/>
                <a:gd name="T42" fmla="*/ 26 w 63"/>
                <a:gd name="T43" fmla="*/ 28 h 33"/>
                <a:gd name="T44" fmla="*/ 32 w 63"/>
                <a:gd name="T45" fmla="*/ 31 h 33"/>
                <a:gd name="T46" fmla="*/ 36 w 63"/>
                <a:gd name="T47" fmla="*/ 29 h 33"/>
                <a:gd name="T48" fmla="*/ 41 w 63"/>
                <a:gd name="T49" fmla="*/ 28 h 33"/>
                <a:gd name="T50" fmla="*/ 47 w 63"/>
                <a:gd name="T51" fmla="*/ 24 h 33"/>
                <a:gd name="T52" fmla="*/ 52 w 63"/>
                <a:gd name="T53" fmla="*/ 21 h 33"/>
                <a:gd name="T54" fmla="*/ 61 w 63"/>
                <a:gd name="T5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3">
                  <a:moveTo>
                    <a:pt x="61" y="17"/>
                  </a:moveTo>
                  <a:cubicBezTo>
                    <a:pt x="61" y="17"/>
                    <a:pt x="63" y="17"/>
                    <a:pt x="61" y="16"/>
                  </a:cubicBezTo>
                  <a:cubicBezTo>
                    <a:pt x="58" y="15"/>
                    <a:pt x="55" y="13"/>
                    <a:pt x="55" y="13"/>
                  </a:cubicBezTo>
                  <a:cubicBezTo>
                    <a:pt x="54" y="12"/>
                    <a:pt x="54" y="12"/>
                    <a:pt x="52" y="12"/>
                  </a:cubicBezTo>
                  <a:cubicBezTo>
                    <a:pt x="51" y="12"/>
                    <a:pt x="49" y="13"/>
                    <a:pt x="48" y="13"/>
                  </a:cubicBezTo>
                  <a:cubicBezTo>
                    <a:pt x="47" y="14"/>
                    <a:pt x="44" y="13"/>
                    <a:pt x="43" y="12"/>
                  </a:cubicBezTo>
                  <a:cubicBezTo>
                    <a:pt x="41" y="12"/>
                    <a:pt x="36" y="11"/>
                    <a:pt x="38" y="8"/>
                  </a:cubicBezTo>
                  <a:cubicBezTo>
                    <a:pt x="40" y="5"/>
                    <a:pt x="42" y="4"/>
                    <a:pt x="40" y="3"/>
                  </a:cubicBezTo>
                  <a:cubicBezTo>
                    <a:pt x="38" y="2"/>
                    <a:pt x="31" y="0"/>
                    <a:pt x="28" y="1"/>
                  </a:cubicBezTo>
                  <a:cubicBezTo>
                    <a:pt x="26" y="2"/>
                    <a:pt x="25" y="3"/>
                    <a:pt x="24" y="3"/>
                  </a:cubicBezTo>
                  <a:cubicBezTo>
                    <a:pt x="22" y="2"/>
                    <a:pt x="15" y="2"/>
                    <a:pt x="11" y="3"/>
                  </a:cubicBezTo>
                  <a:cubicBezTo>
                    <a:pt x="8" y="4"/>
                    <a:pt x="0" y="5"/>
                    <a:pt x="3" y="6"/>
                  </a:cubicBezTo>
                  <a:cubicBezTo>
                    <a:pt x="6" y="7"/>
                    <a:pt x="8" y="9"/>
                    <a:pt x="10" y="10"/>
                  </a:cubicBezTo>
                  <a:cubicBezTo>
                    <a:pt x="12" y="10"/>
                    <a:pt x="14" y="11"/>
                    <a:pt x="13" y="12"/>
                  </a:cubicBezTo>
                  <a:cubicBezTo>
                    <a:pt x="12" y="13"/>
                    <a:pt x="12" y="14"/>
                    <a:pt x="11" y="15"/>
                  </a:cubicBezTo>
                  <a:cubicBezTo>
                    <a:pt x="10" y="16"/>
                    <a:pt x="8" y="17"/>
                    <a:pt x="8" y="19"/>
                  </a:cubicBezTo>
                  <a:cubicBezTo>
                    <a:pt x="8" y="21"/>
                    <a:pt x="8" y="21"/>
                    <a:pt x="6" y="22"/>
                  </a:cubicBezTo>
                  <a:cubicBezTo>
                    <a:pt x="5" y="22"/>
                    <a:pt x="3" y="23"/>
                    <a:pt x="3" y="23"/>
                  </a:cubicBezTo>
                  <a:cubicBezTo>
                    <a:pt x="3" y="23"/>
                    <a:pt x="1" y="26"/>
                    <a:pt x="3" y="26"/>
                  </a:cubicBezTo>
                  <a:cubicBezTo>
                    <a:pt x="5" y="25"/>
                    <a:pt x="29" y="23"/>
                    <a:pt x="29" y="23"/>
                  </a:cubicBezTo>
                  <a:cubicBezTo>
                    <a:pt x="29" y="23"/>
                    <a:pt x="33" y="23"/>
                    <a:pt x="30" y="24"/>
                  </a:cubicBezTo>
                  <a:cubicBezTo>
                    <a:pt x="27" y="26"/>
                    <a:pt x="24" y="26"/>
                    <a:pt x="26" y="28"/>
                  </a:cubicBezTo>
                  <a:cubicBezTo>
                    <a:pt x="28" y="30"/>
                    <a:pt x="32" y="33"/>
                    <a:pt x="32" y="31"/>
                  </a:cubicBezTo>
                  <a:cubicBezTo>
                    <a:pt x="33" y="30"/>
                    <a:pt x="34" y="29"/>
                    <a:pt x="36" y="29"/>
                  </a:cubicBezTo>
                  <a:cubicBezTo>
                    <a:pt x="37" y="29"/>
                    <a:pt x="41" y="28"/>
                    <a:pt x="41" y="28"/>
                  </a:cubicBezTo>
                  <a:cubicBezTo>
                    <a:pt x="41" y="28"/>
                    <a:pt x="46" y="25"/>
                    <a:pt x="47" y="24"/>
                  </a:cubicBezTo>
                  <a:cubicBezTo>
                    <a:pt x="48" y="23"/>
                    <a:pt x="50" y="22"/>
                    <a:pt x="52" y="21"/>
                  </a:cubicBezTo>
                  <a:cubicBezTo>
                    <a:pt x="54" y="21"/>
                    <a:pt x="61" y="17"/>
                    <a:pt x="61" y="1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7" name="Freeform 1047">
              <a:extLst>
                <a:ext uri="{FF2B5EF4-FFF2-40B4-BE49-F238E27FC236}">
                  <a16:creationId xmlns="" xmlns:a16="http://schemas.microsoft.com/office/drawing/2014/main" id="{EDC39BA4-9062-4349-992D-4FA6BC10F751}"/>
                </a:ext>
              </a:extLst>
            </p:cNvPr>
            <p:cNvSpPr>
              <a:spLocks/>
            </p:cNvSpPr>
            <p:nvPr/>
          </p:nvSpPr>
          <p:spPr bwMode="auto">
            <a:xfrm>
              <a:off x="3222754" y="1604847"/>
              <a:ext cx="149987" cy="47774"/>
            </a:xfrm>
            <a:custGeom>
              <a:avLst/>
              <a:gdLst>
                <a:gd name="T0" fmla="*/ 17 w 144"/>
                <a:gd name="T1" fmla="*/ 16 h 46"/>
                <a:gd name="T2" fmla="*/ 15 w 144"/>
                <a:gd name="T3" fmla="*/ 18 h 46"/>
                <a:gd name="T4" fmla="*/ 13 w 144"/>
                <a:gd name="T5" fmla="*/ 21 h 46"/>
                <a:gd name="T6" fmla="*/ 19 w 144"/>
                <a:gd name="T7" fmla="*/ 27 h 46"/>
                <a:gd name="T8" fmla="*/ 40 w 144"/>
                <a:gd name="T9" fmla="*/ 25 h 46"/>
                <a:gd name="T10" fmla="*/ 64 w 144"/>
                <a:gd name="T11" fmla="*/ 27 h 46"/>
                <a:gd name="T12" fmla="*/ 59 w 144"/>
                <a:gd name="T13" fmla="*/ 28 h 46"/>
                <a:gd name="T14" fmla="*/ 50 w 144"/>
                <a:gd name="T15" fmla="*/ 31 h 46"/>
                <a:gd name="T16" fmla="*/ 42 w 144"/>
                <a:gd name="T17" fmla="*/ 32 h 46"/>
                <a:gd name="T18" fmla="*/ 38 w 144"/>
                <a:gd name="T19" fmla="*/ 36 h 46"/>
                <a:gd name="T20" fmla="*/ 58 w 144"/>
                <a:gd name="T21" fmla="*/ 39 h 46"/>
                <a:gd name="T22" fmla="*/ 71 w 144"/>
                <a:gd name="T23" fmla="*/ 38 h 46"/>
                <a:gd name="T24" fmla="*/ 90 w 144"/>
                <a:gd name="T25" fmla="*/ 45 h 46"/>
                <a:gd name="T26" fmla="*/ 100 w 144"/>
                <a:gd name="T27" fmla="*/ 41 h 46"/>
                <a:gd name="T28" fmla="*/ 113 w 144"/>
                <a:gd name="T29" fmla="*/ 40 h 46"/>
                <a:gd name="T30" fmla="*/ 122 w 144"/>
                <a:gd name="T31" fmla="*/ 35 h 46"/>
                <a:gd name="T32" fmla="*/ 127 w 144"/>
                <a:gd name="T33" fmla="*/ 29 h 46"/>
                <a:gd name="T34" fmla="*/ 138 w 144"/>
                <a:gd name="T35" fmla="*/ 24 h 46"/>
                <a:gd name="T36" fmla="*/ 141 w 144"/>
                <a:gd name="T37" fmla="*/ 19 h 46"/>
                <a:gd name="T38" fmla="*/ 141 w 144"/>
                <a:gd name="T39" fmla="*/ 15 h 46"/>
                <a:gd name="T40" fmla="*/ 98 w 144"/>
                <a:gd name="T41" fmla="*/ 7 h 46"/>
                <a:gd name="T42" fmla="*/ 91 w 144"/>
                <a:gd name="T43" fmla="*/ 10 h 46"/>
                <a:gd name="T44" fmla="*/ 79 w 144"/>
                <a:gd name="T45" fmla="*/ 12 h 46"/>
                <a:gd name="T46" fmla="*/ 84 w 144"/>
                <a:gd name="T47" fmla="*/ 8 h 46"/>
                <a:gd name="T48" fmla="*/ 77 w 144"/>
                <a:gd name="T49" fmla="*/ 1 h 46"/>
                <a:gd name="T50" fmla="*/ 73 w 144"/>
                <a:gd name="T51" fmla="*/ 3 h 46"/>
                <a:gd name="T52" fmla="*/ 72 w 144"/>
                <a:gd name="T53" fmla="*/ 6 h 46"/>
                <a:gd name="T54" fmla="*/ 71 w 144"/>
                <a:gd name="T55" fmla="*/ 12 h 46"/>
                <a:gd name="T56" fmla="*/ 67 w 144"/>
                <a:gd name="T57" fmla="*/ 16 h 46"/>
                <a:gd name="T58" fmla="*/ 59 w 144"/>
                <a:gd name="T59" fmla="*/ 13 h 46"/>
                <a:gd name="T60" fmla="*/ 44 w 144"/>
                <a:gd name="T61" fmla="*/ 9 h 46"/>
                <a:gd name="T62" fmla="*/ 31 w 144"/>
                <a:gd name="T63" fmla="*/ 2 h 46"/>
                <a:gd name="T64" fmla="*/ 27 w 144"/>
                <a:gd name="T65" fmla="*/ 4 h 46"/>
                <a:gd name="T66" fmla="*/ 32 w 144"/>
                <a:gd name="T67" fmla="*/ 7 h 46"/>
                <a:gd name="T68" fmla="*/ 26 w 144"/>
                <a:gd name="T69" fmla="*/ 10 h 46"/>
                <a:gd name="T70" fmla="*/ 20 w 144"/>
                <a:gd name="T71" fmla="*/ 7 h 46"/>
                <a:gd name="T72" fmla="*/ 21 w 144"/>
                <a:gd name="T73" fmla="*/ 11 h 46"/>
                <a:gd name="T74" fmla="*/ 3 w 144"/>
                <a:gd name="T75"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46">
                  <a:moveTo>
                    <a:pt x="3" y="14"/>
                  </a:moveTo>
                  <a:cubicBezTo>
                    <a:pt x="3" y="14"/>
                    <a:pt x="15" y="16"/>
                    <a:pt x="17" y="16"/>
                  </a:cubicBezTo>
                  <a:cubicBezTo>
                    <a:pt x="19" y="17"/>
                    <a:pt x="18" y="17"/>
                    <a:pt x="17" y="18"/>
                  </a:cubicBezTo>
                  <a:cubicBezTo>
                    <a:pt x="16" y="19"/>
                    <a:pt x="16" y="19"/>
                    <a:pt x="15" y="18"/>
                  </a:cubicBezTo>
                  <a:cubicBezTo>
                    <a:pt x="14" y="18"/>
                    <a:pt x="14" y="19"/>
                    <a:pt x="13" y="19"/>
                  </a:cubicBezTo>
                  <a:cubicBezTo>
                    <a:pt x="13" y="20"/>
                    <a:pt x="12" y="20"/>
                    <a:pt x="13" y="21"/>
                  </a:cubicBezTo>
                  <a:cubicBezTo>
                    <a:pt x="13" y="22"/>
                    <a:pt x="15" y="25"/>
                    <a:pt x="16" y="27"/>
                  </a:cubicBezTo>
                  <a:cubicBezTo>
                    <a:pt x="16" y="28"/>
                    <a:pt x="19" y="27"/>
                    <a:pt x="19" y="27"/>
                  </a:cubicBezTo>
                  <a:cubicBezTo>
                    <a:pt x="20" y="27"/>
                    <a:pt x="26" y="27"/>
                    <a:pt x="28" y="27"/>
                  </a:cubicBezTo>
                  <a:cubicBezTo>
                    <a:pt x="30" y="27"/>
                    <a:pt x="37" y="26"/>
                    <a:pt x="40" y="25"/>
                  </a:cubicBezTo>
                  <a:cubicBezTo>
                    <a:pt x="42" y="24"/>
                    <a:pt x="61" y="24"/>
                    <a:pt x="66" y="25"/>
                  </a:cubicBezTo>
                  <a:cubicBezTo>
                    <a:pt x="71" y="25"/>
                    <a:pt x="65" y="26"/>
                    <a:pt x="64" y="27"/>
                  </a:cubicBezTo>
                  <a:cubicBezTo>
                    <a:pt x="63" y="27"/>
                    <a:pt x="62" y="27"/>
                    <a:pt x="62" y="28"/>
                  </a:cubicBezTo>
                  <a:cubicBezTo>
                    <a:pt x="62" y="28"/>
                    <a:pt x="61" y="28"/>
                    <a:pt x="59" y="28"/>
                  </a:cubicBezTo>
                  <a:cubicBezTo>
                    <a:pt x="57" y="27"/>
                    <a:pt x="48" y="28"/>
                    <a:pt x="47" y="28"/>
                  </a:cubicBezTo>
                  <a:cubicBezTo>
                    <a:pt x="46" y="28"/>
                    <a:pt x="46" y="28"/>
                    <a:pt x="50" y="31"/>
                  </a:cubicBezTo>
                  <a:cubicBezTo>
                    <a:pt x="53" y="34"/>
                    <a:pt x="49" y="33"/>
                    <a:pt x="48" y="33"/>
                  </a:cubicBezTo>
                  <a:cubicBezTo>
                    <a:pt x="47" y="33"/>
                    <a:pt x="44" y="32"/>
                    <a:pt x="42" y="32"/>
                  </a:cubicBezTo>
                  <a:cubicBezTo>
                    <a:pt x="41" y="31"/>
                    <a:pt x="37" y="31"/>
                    <a:pt x="35" y="31"/>
                  </a:cubicBezTo>
                  <a:cubicBezTo>
                    <a:pt x="33" y="30"/>
                    <a:pt x="35" y="32"/>
                    <a:pt x="38" y="36"/>
                  </a:cubicBezTo>
                  <a:cubicBezTo>
                    <a:pt x="42" y="39"/>
                    <a:pt x="49" y="39"/>
                    <a:pt x="50" y="39"/>
                  </a:cubicBezTo>
                  <a:cubicBezTo>
                    <a:pt x="52" y="38"/>
                    <a:pt x="57" y="39"/>
                    <a:pt x="58" y="39"/>
                  </a:cubicBezTo>
                  <a:cubicBezTo>
                    <a:pt x="60" y="40"/>
                    <a:pt x="63" y="39"/>
                    <a:pt x="64" y="38"/>
                  </a:cubicBezTo>
                  <a:cubicBezTo>
                    <a:pt x="65" y="38"/>
                    <a:pt x="70" y="38"/>
                    <a:pt x="71" y="38"/>
                  </a:cubicBezTo>
                  <a:cubicBezTo>
                    <a:pt x="73" y="38"/>
                    <a:pt x="79" y="40"/>
                    <a:pt x="80" y="40"/>
                  </a:cubicBezTo>
                  <a:cubicBezTo>
                    <a:pt x="82" y="40"/>
                    <a:pt x="87" y="45"/>
                    <a:pt x="90" y="45"/>
                  </a:cubicBezTo>
                  <a:cubicBezTo>
                    <a:pt x="93" y="46"/>
                    <a:pt x="97" y="44"/>
                    <a:pt x="97" y="44"/>
                  </a:cubicBezTo>
                  <a:cubicBezTo>
                    <a:pt x="98" y="43"/>
                    <a:pt x="99" y="41"/>
                    <a:pt x="100" y="41"/>
                  </a:cubicBezTo>
                  <a:cubicBezTo>
                    <a:pt x="101" y="41"/>
                    <a:pt x="105" y="40"/>
                    <a:pt x="107" y="40"/>
                  </a:cubicBezTo>
                  <a:cubicBezTo>
                    <a:pt x="108" y="41"/>
                    <a:pt x="111" y="41"/>
                    <a:pt x="113" y="40"/>
                  </a:cubicBezTo>
                  <a:cubicBezTo>
                    <a:pt x="115" y="39"/>
                    <a:pt x="117" y="38"/>
                    <a:pt x="119" y="38"/>
                  </a:cubicBezTo>
                  <a:cubicBezTo>
                    <a:pt x="120" y="38"/>
                    <a:pt x="121" y="36"/>
                    <a:pt x="122" y="35"/>
                  </a:cubicBezTo>
                  <a:cubicBezTo>
                    <a:pt x="124" y="34"/>
                    <a:pt x="123" y="33"/>
                    <a:pt x="122" y="32"/>
                  </a:cubicBezTo>
                  <a:cubicBezTo>
                    <a:pt x="120" y="30"/>
                    <a:pt x="125" y="29"/>
                    <a:pt x="127" y="29"/>
                  </a:cubicBezTo>
                  <a:cubicBezTo>
                    <a:pt x="129" y="28"/>
                    <a:pt x="131" y="27"/>
                    <a:pt x="133" y="26"/>
                  </a:cubicBezTo>
                  <a:cubicBezTo>
                    <a:pt x="135" y="25"/>
                    <a:pt x="136" y="24"/>
                    <a:pt x="138" y="24"/>
                  </a:cubicBezTo>
                  <a:cubicBezTo>
                    <a:pt x="140" y="24"/>
                    <a:pt x="140" y="23"/>
                    <a:pt x="142" y="22"/>
                  </a:cubicBezTo>
                  <a:cubicBezTo>
                    <a:pt x="144" y="21"/>
                    <a:pt x="142" y="20"/>
                    <a:pt x="141" y="19"/>
                  </a:cubicBezTo>
                  <a:cubicBezTo>
                    <a:pt x="140" y="18"/>
                    <a:pt x="140" y="17"/>
                    <a:pt x="141" y="17"/>
                  </a:cubicBezTo>
                  <a:cubicBezTo>
                    <a:pt x="142" y="16"/>
                    <a:pt x="141" y="15"/>
                    <a:pt x="141" y="15"/>
                  </a:cubicBezTo>
                  <a:cubicBezTo>
                    <a:pt x="141" y="15"/>
                    <a:pt x="102" y="6"/>
                    <a:pt x="99" y="5"/>
                  </a:cubicBezTo>
                  <a:cubicBezTo>
                    <a:pt x="96" y="5"/>
                    <a:pt x="98" y="7"/>
                    <a:pt x="98" y="7"/>
                  </a:cubicBezTo>
                  <a:cubicBezTo>
                    <a:pt x="97" y="7"/>
                    <a:pt x="93" y="7"/>
                    <a:pt x="92" y="8"/>
                  </a:cubicBezTo>
                  <a:cubicBezTo>
                    <a:pt x="90" y="8"/>
                    <a:pt x="90" y="9"/>
                    <a:pt x="91" y="10"/>
                  </a:cubicBezTo>
                  <a:cubicBezTo>
                    <a:pt x="91" y="11"/>
                    <a:pt x="84" y="14"/>
                    <a:pt x="82" y="14"/>
                  </a:cubicBezTo>
                  <a:cubicBezTo>
                    <a:pt x="81" y="14"/>
                    <a:pt x="80" y="13"/>
                    <a:pt x="79" y="12"/>
                  </a:cubicBezTo>
                  <a:cubicBezTo>
                    <a:pt x="79" y="11"/>
                    <a:pt x="80" y="9"/>
                    <a:pt x="82" y="9"/>
                  </a:cubicBezTo>
                  <a:cubicBezTo>
                    <a:pt x="83" y="9"/>
                    <a:pt x="83" y="8"/>
                    <a:pt x="84" y="8"/>
                  </a:cubicBezTo>
                  <a:cubicBezTo>
                    <a:pt x="84" y="7"/>
                    <a:pt x="84" y="6"/>
                    <a:pt x="83" y="6"/>
                  </a:cubicBezTo>
                  <a:cubicBezTo>
                    <a:pt x="82" y="5"/>
                    <a:pt x="78" y="2"/>
                    <a:pt x="77" y="1"/>
                  </a:cubicBezTo>
                  <a:cubicBezTo>
                    <a:pt x="76" y="0"/>
                    <a:pt x="76" y="1"/>
                    <a:pt x="76" y="2"/>
                  </a:cubicBezTo>
                  <a:cubicBezTo>
                    <a:pt x="76" y="3"/>
                    <a:pt x="75" y="3"/>
                    <a:pt x="73" y="3"/>
                  </a:cubicBezTo>
                  <a:cubicBezTo>
                    <a:pt x="72" y="3"/>
                    <a:pt x="71" y="3"/>
                    <a:pt x="70" y="4"/>
                  </a:cubicBezTo>
                  <a:cubicBezTo>
                    <a:pt x="69" y="6"/>
                    <a:pt x="70" y="6"/>
                    <a:pt x="72" y="6"/>
                  </a:cubicBezTo>
                  <a:cubicBezTo>
                    <a:pt x="73" y="6"/>
                    <a:pt x="73" y="8"/>
                    <a:pt x="72" y="8"/>
                  </a:cubicBezTo>
                  <a:cubicBezTo>
                    <a:pt x="71" y="8"/>
                    <a:pt x="71" y="11"/>
                    <a:pt x="71" y="12"/>
                  </a:cubicBezTo>
                  <a:cubicBezTo>
                    <a:pt x="70" y="12"/>
                    <a:pt x="70" y="16"/>
                    <a:pt x="68" y="18"/>
                  </a:cubicBezTo>
                  <a:cubicBezTo>
                    <a:pt x="67" y="19"/>
                    <a:pt x="67" y="18"/>
                    <a:pt x="67" y="16"/>
                  </a:cubicBezTo>
                  <a:cubicBezTo>
                    <a:pt x="67" y="15"/>
                    <a:pt x="62" y="14"/>
                    <a:pt x="60" y="14"/>
                  </a:cubicBezTo>
                  <a:cubicBezTo>
                    <a:pt x="59" y="14"/>
                    <a:pt x="58" y="14"/>
                    <a:pt x="59" y="13"/>
                  </a:cubicBezTo>
                  <a:cubicBezTo>
                    <a:pt x="60" y="12"/>
                    <a:pt x="51" y="11"/>
                    <a:pt x="50" y="11"/>
                  </a:cubicBezTo>
                  <a:cubicBezTo>
                    <a:pt x="48" y="11"/>
                    <a:pt x="46" y="10"/>
                    <a:pt x="44" y="9"/>
                  </a:cubicBezTo>
                  <a:cubicBezTo>
                    <a:pt x="43" y="8"/>
                    <a:pt x="41" y="6"/>
                    <a:pt x="39" y="5"/>
                  </a:cubicBezTo>
                  <a:cubicBezTo>
                    <a:pt x="37" y="5"/>
                    <a:pt x="33" y="3"/>
                    <a:pt x="31" y="2"/>
                  </a:cubicBezTo>
                  <a:cubicBezTo>
                    <a:pt x="29" y="1"/>
                    <a:pt x="28" y="2"/>
                    <a:pt x="28" y="2"/>
                  </a:cubicBezTo>
                  <a:cubicBezTo>
                    <a:pt x="27" y="3"/>
                    <a:pt x="26" y="4"/>
                    <a:pt x="27" y="4"/>
                  </a:cubicBezTo>
                  <a:cubicBezTo>
                    <a:pt x="28" y="5"/>
                    <a:pt x="31" y="5"/>
                    <a:pt x="32" y="5"/>
                  </a:cubicBezTo>
                  <a:cubicBezTo>
                    <a:pt x="34" y="6"/>
                    <a:pt x="32" y="6"/>
                    <a:pt x="32" y="7"/>
                  </a:cubicBezTo>
                  <a:cubicBezTo>
                    <a:pt x="31" y="8"/>
                    <a:pt x="31" y="7"/>
                    <a:pt x="30" y="9"/>
                  </a:cubicBezTo>
                  <a:cubicBezTo>
                    <a:pt x="28" y="11"/>
                    <a:pt x="27" y="10"/>
                    <a:pt x="26" y="10"/>
                  </a:cubicBezTo>
                  <a:cubicBezTo>
                    <a:pt x="26" y="9"/>
                    <a:pt x="21" y="7"/>
                    <a:pt x="20" y="6"/>
                  </a:cubicBezTo>
                  <a:cubicBezTo>
                    <a:pt x="19" y="6"/>
                    <a:pt x="20" y="7"/>
                    <a:pt x="20" y="7"/>
                  </a:cubicBezTo>
                  <a:cubicBezTo>
                    <a:pt x="21" y="8"/>
                    <a:pt x="21" y="8"/>
                    <a:pt x="21" y="9"/>
                  </a:cubicBezTo>
                  <a:cubicBezTo>
                    <a:pt x="22" y="10"/>
                    <a:pt x="21" y="11"/>
                    <a:pt x="21" y="11"/>
                  </a:cubicBezTo>
                  <a:cubicBezTo>
                    <a:pt x="21" y="11"/>
                    <a:pt x="9" y="13"/>
                    <a:pt x="5" y="13"/>
                  </a:cubicBezTo>
                  <a:cubicBezTo>
                    <a:pt x="0" y="14"/>
                    <a:pt x="3" y="14"/>
                    <a:pt x="3" y="1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8" name="Freeform 1048">
              <a:extLst>
                <a:ext uri="{FF2B5EF4-FFF2-40B4-BE49-F238E27FC236}">
                  <a16:creationId xmlns="" xmlns:a16="http://schemas.microsoft.com/office/drawing/2014/main" id="{578F4039-D60F-4429-8920-5FF61D4E5D4A}"/>
                </a:ext>
              </a:extLst>
            </p:cNvPr>
            <p:cNvSpPr>
              <a:spLocks/>
            </p:cNvSpPr>
            <p:nvPr/>
          </p:nvSpPr>
          <p:spPr bwMode="auto">
            <a:xfrm>
              <a:off x="3358298" y="1663730"/>
              <a:ext cx="8888" cy="6666"/>
            </a:xfrm>
            <a:custGeom>
              <a:avLst/>
              <a:gdLst>
                <a:gd name="T0" fmla="*/ 4 w 9"/>
                <a:gd name="T1" fmla="*/ 2 h 7"/>
                <a:gd name="T2" fmla="*/ 1 w 9"/>
                <a:gd name="T3" fmla="*/ 0 h 7"/>
                <a:gd name="T4" fmla="*/ 1 w 9"/>
                <a:gd name="T5" fmla="*/ 2 h 7"/>
                <a:gd name="T6" fmla="*/ 6 w 9"/>
                <a:gd name="T7" fmla="*/ 7 h 7"/>
                <a:gd name="T8" fmla="*/ 8 w 9"/>
                <a:gd name="T9" fmla="*/ 5 h 7"/>
                <a:gd name="T10" fmla="*/ 4 w 9"/>
                <a:gd name="T11" fmla="*/ 2 h 7"/>
              </a:gdLst>
              <a:ahLst/>
              <a:cxnLst>
                <a:cxn ang="0">
                  <a:pos x="T0" y="T1"/>
                </a:cxn>
                <a:cxn ang="0">
                  <a:pos x="T2" y="T3"/>
                </a:cxn>
                <a:cxn ang="0">
                  <a:pos x="T4" y="T5"/>
                </a:cxn>
                <a:cxn ang="0">
                  <a:pos x="T6" y="T7"/>
                </a:cxn>
                <a:cxn ang="0">
                  <a:pos x="T8" y="T9"/>
                </a:cxn>
                <a:cxn ang="0">
                  <a:pos x="T10" y="T11"/>
                </a:cxn>
              </a:cxnLst>
              <a:rect l="0" t="0" r="r" b="b"/>
              <a:pathLst>
                <a:path w="9" h="7">
                  <a:moveTo>
                    <a:pt x="4" y="2"/>
                  </a:moveTo>
                  <a:cubicBezTo>
                    <a:pt x="3" y="1"/>
                    <a:pt x="2" y="1"/>
                    <a:pt x="1" y="0"/>
                  </a:cubicBezTo>
                  <a:cubicBezTo>
                    <a:pt x="0" y="0"/>
                    <a:pt x="1" y="2"/>
                    <a:pt x="1" y="2"/>
                  </a:cubicBezTo>
                  <a:cubicBezTo>
                    <a:pt x="0" y="2"/>
                    <a:pt x="4" y="6"/>
                    <a:pt x="6" y="7"/>
                  </a:cubicBezTo>
                  <a:cubicBezTo>
                    <a:pt x="7" y="7"/>
                    <a:pt x="8" y="6"/>
                    <a:pt x="8" y="5"/>
                  </a:cubicBezTo>
                  <a:cubicBezTo>
                    <a:pt x="9" y="4"/>
                    <a:pt x="5" y="2"/>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49" name="Freeform 1049">
              <a:extLst>
                <a:ext uri="{FF2B5EF4-FFF2-40B4-BE49-F238E27FC236}">
                  <a16:creationId xmlns="" xmlns:a16="http://schemas.microsoft.com/office/drawing/2014/main" id="{03B20CB5-4228-4E28-8CC7-8B6A1DF273F7}"/>
                </a:ext>
              </a:extLst>
            </p:cNvPr>
            <p:cNvSpPr>
              <a:spLocks/>
            </p:cNvSpPr>
            <p:nvPr/>
          </p:nvSpPr>
          <p:spPr bwMode="auto">
            <a:xfrm>
              <a:off x="3379408" y="1658175"/>
              <a:ext cx="28886" cy="5555"/>
            </a:xfrm>
            <a:custGeom>
              <a:avLst/>
              <a:gdLst>
                <a:gd name="T0" fmla="*/ 2 w 28"/>
                <a:gd name="T1" fmla="*/ 5 h 5"/>
                <a:gd name="T2" fmla="*/ 6 w 28"/>
                <a:gd name="T3" fmla="*/ 4 h 5"/>
                <a:gd name="T4" fmla="*/ 11 w 28"/>
                <a:gd name="T5" fmla="*/ 3 h 5"/>
                <a:gd name="T6" fmla="*/ 15 w 28"/>
                <a:gd name="T7" fmla="*/ 3 h 5"/>
                <a:gd name="T8" fmla="*/ 19 w 28"/>
                <a:gd name="T9" fmla="*/ 4 h 5"/>
                <a:gd name="T10" fmla="*/ 25 w 28"/>
                <a:gd name="T11" fmla="*/ 4 h 5"/>
                <a:gd name="T12" fmla="*/ 23 w 28"/>
                <a:gd name="T13" fmla="*/ 2 h 5"/>
                <a:gd name="T14" fmla="*/ 11 w 28"/>
                <a:gd name="T15" fmla="*/ 1 h 5"/>
                <a:gd name="T16" fmla="*/ 2 w 28"/>
                <a:gd name="T17" fmla="*/ 3 h 5"/>
                <a:gd name="T18" fmla="*/ 2 w 28"/>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5">
                  <a:moveTo>
                    <a:pt x="2" y="5"/>
                  </a:moveTo>
                  <a:cubicBezTo>
                    <a:pt x="3" y="5"/>
                    <a:pt x="6" y="5"/>
                    <a:pt x="6" y="4"/>
                  </a:cubicBezTo>
                  <a:cubicBezTo>
                    <a:pt x="7" y="4"/>
                    <a:pt x="9" y="3"/>
                    <a:pt x="11" y="3"/>
                  </a:cubicBezTo>
                  <a:cubicBezTo>
                    <a:pt x="12" y="4"/>
                    <a:pt x="13" y="3"/>
                    <a:pt x="15" y="3"/>
                  </a:cubicBezTo>
                  <a:cubicBezTo>
                    <a:pt x="17" y="3"/>
                    <a:pt x="16" y="3"/>
                    <a:pt x="19" y="4"/>
                  </a:cubicBezTo>
                  <a:cubicBezTo>
                    <a:pt x="22" y="5"/>
                    <a:pt x="22" y="4"/>
                    <a:pt x="25" y="4"/>
                  </a:cubicBezTo>
                  <a:cubicBezTo>
                    <a:pt x="28" y="3"/>
                    <a:pt x="24" y="2"/>
                    <a:pt x="23" y="2"/>
                  </a:cubicBezTo>
                  <a:cubicBezTo>
                    <a:pt x="22" y="2"/>
                    <a:pt x="12" y="1"/>
                    <a:pt x="11" y="1"/>
                  </a:cubicBezTo>
                  <a:cubicBezTo>
                    <a:pt x="10" y="0"/>
                    <a:pt x="5" y="3"/>
                    <a:pt x="2" y="3"/>
                  </a:cubicBezTo>
                  <a:cubicBezTo>
                    <a:pt x="0" y="4"/>
                    <a:pt x="2" y="5"/>
                    <a:pt x="2"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0" name="Freeform 1050">
              <a:extLst>
                <a:ext uri="{FF2B5EF4-FFF2-40B4-BE49-F238E27FC236}">
                  <a16:creationId xmlns="" xmlns:a16="http://schemas.microsoft.com/office/drawing/2014/main" id="{F792E23E-DF57-4AE1-9694-1770B4230D3F}"/>
                </a:ext>
              </a:extLst>
            </p:cNvPr>
            <p:cNvSpPr>
              <a:spLocks/>
            </p:cNvSpPr>
            <p:nvPr/>
          </p:nvSpPr>
          <p:spPr bwMode="auto">
            <a:xfrm>
              <a:off x="3440513" y="1614845"/>
              <a:ext cx="28886" cy="5555"/>
            </a:xfrm>
            <a:custGeom>
              <a:avLst/>
              <a:gdLst>
                <a:gd name="T0" fmla="*/ 1 w 28"/>
                <a:gd name="T1" fmla="*/ 5 h 5"/>
                <a:gd name="T2" fmla="*/ 11 w 28"/>
                <a:gd name="T3" fmla="*/ 4 h 5"/>
                <a:gd name="T4" fmla="*/ 21 w 28"/>
                <a:gd name="T5" fmla="*/ 2 h 5"/>
                <a:gd name="T6" fmla="*/ 27 w 28"/>
                <a:gd name="T7" fmla="*/ 1 h 5"/>
                <a:gd name="T8" fmla="*/ 3 w 28"/>
                <a:gd name="T9" fmla="*/ 4 h 5"/>
                <a:gd name="T10" fmla="*/ 1 w 28"/>
                <a:gd name="T11" fmla="*/ 5 h 5"/>
              </a:gdLst>
              <a:ahLst/>
              <a:cxnLst>
                <a:cxn ang="0">
                  <a:pos x="T0" y="T1"/>
                </a:cxn>
                <a:cxn ang="0">
                  <a:pos x="T2" y="T3"/>
                </a:cxn>
                <a:cxn ang="0">
                  <a:pos x="T4" y="T5"/>
                </a:cxn>
                <a:cxn ang="0">
                  <a:pos x="T6" y="T7"/>
                </a:cxn>
                <a:cxn ang="0">
                  <a:pos x="T8" y="T9"/>
                </a:cxn>
                <a:cxn ang="0">
                  <a:pos x="T10" y="T11"/>
                </a:cxn>
              </a:cxnLst>
              <a:rect l="0" t="0" r="r" b="b"/>
              <a:pathLst>
                <a:path w="28" h="5">
                  <a:moveTo>
                    <a:pt x="1" y="5"/>
                  </a:moveTo>
                  <a:cubicBezTo>
                    <a:pt x="2" y="5"/>
                    <a:pt x="8" y="5"/>
                    <a:pt x="11" y="4"/>
                  </a:cubicBezTo>
                  <a:cubicBezTo>
                    <a:pt x="14" y="4"/>
                    <a:pt x="18" y="3"/>
                    <a:pt x="21" y="2"/>
                  </a:cubicBezTo>
                  <a:cubicBezTo>
                    <a:pt x="24" y="2"/>
                    <a:pt x="26" y="1"/>
                    <a:pt x="27" y="1"/>
                  </a:cubicBezTo>
                  <a:cubicBezTo>
                    <a:pt x="28" y="0"/>
                    <a:pt x="7" y="4"/>
                    <a:pt x="3" y="4"/>
                  </a:cubicBezTo>
                  <a:cubicBezTo>
                    <a:pt x="0" y="5"/>
                    <a:pt x="1" y="5"/>
                    <a:pt x="1"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1" name="Freeform 1051">
              <a:extLst>
                <a:ext uri="{FF2B5EF4-FFF2-40B4-BE49-F238E27FC236}">
                  <a16:creationId xmlns="" xmlns:a16="http://schemas.microsoft.com/office/drawing/2014/main" id="{86784DB8-18BE-449A-84E3-63E24B5FD72F}"/>
                </a:ext>
              </a:extLst>
            </p:cNvPr>
            <p:cNvSpPr>
              <a:spLocks/>
            </p:cNvSpPr>
            <p:nvPr/>
          </p:nvSpPr>
          <p:spPr bwMode="auto">
            <a:xfrm>
              <a:off x="3238309" y="1802607"/>
              <a:ext cx="9999" cy="5555"/>
            </a:xfrm>
            <a:custGeom>
              <a:avLst/>
              <a:gdLst>
                <a:gd name="T0" fmla="*/ 2 w 9"/>
                <a:gd name="T1" fmla="*/ 2 h 5"/>
                <a:gd name="T2" fmla="*/ 6 w 9"/>
                <a:gd name="T3" fmla="*/ 4 h 5"/>
                <a:gd name="T4" fmla="*/ 9 w 9"/>
                <a:gd name="T5" fmla="*/ 1 h 5"/>
                <a:gd name="T6" fmla="*/ 3 w 9"/>
                <a:gd name="T7" fmla="*/ 0 h 5"/>
                <a:gd name="T8" fmla="*/ 2 w 9"/>
                <a:gd name="T9" fmla="*/ 2 h 5"/>
              </a:gdLst>
              <a:ahLst/>
              <a:cxnLst>
                <a:cxn ang="0">
                  <a:pos x="T0" y="T1"/>
                </a:cxn>
                <a:cxn ang="0">
                  <a:pos x="T2" y="T3"/>
                </a:cxn>
                <a:cxn ang="0">
                  <a:pos x="T4" y="T5"/>
                </a:cxn>
                <a:cxn ang="0">
                  <a:pos x="T6" y="T7"/>
                </a:cxn>
                <a:cxn ang="0">
                  <a:pos x="T8" y="T9"/>
                </a:cxn>
              </a:cxnLst>
              <a:rect l="0" t="0" r="r" b="b"/>
              <a:pathLst>
                <a:path w="9" h="5">
                  <a:moveTo>
                    <a:pt x="2" y="2"/>
                  </a:moveTo>
                  <a:cubicBezTo>
                    <a:pt x="4" y="5"/>
                    <a:pt x="5" y="5"/>
                    <a:pt x="6" y="4"/>
                  </a:cubicBezTo>
                  <a:cubicBezTo>
                    <a:pt x="8" y="4"/>
                    <a:pt x="8" y="3"/>
                    <a:pt x="9" y="1"/>
                  </a:cubicBezTo>
                  <a:cubicBezTo>
                    <a:pt x="9" y="0"/>
                    <a:pt x="5" y="0"/>
                    <a:pt x="3" y="0"/>
                  </a:cubicBezTo>
                  <a:cubicBezTo>
                    <a:pt x="0" y="0"/>
                    <a:pt x="2" y="2"/>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2" name="Freeform 1052">
              <a:extLst>
                <a:ext uri="{FF2B5EF4-FFF2-40B4-BE49-F238E27FC236}">
                  <a16:creationId xmlns="" xmlns:a16="http://schemas.microsoft.com/office/drawing/2014/main" id="{C7BAAF6A-FEEF-4ABB-B36B-CD18777C4D31}"/>
                </a:ext>
              </a:extLst>
            </p:cNvPr>
            <p:cNvSpPr>
              <a:spLocks/>
            </p:cNvSpPr>
            <p:nvPr/>
          </p:nvSpPr>
          <p:spPr bwMode="auto">
            <a:xfrm>
              <a:off x="3078323" y="2093692"/>
              <a:ext cx="11110" cy="3333"/>
            </a:xfrm>
            <a:custGeom>
              <a:avLst/>
              <a:gdLst>
                <a:gd name="T0" fmla="*/ 3 w 11"/>
                <a:gd name="T1" fmla="*/ 3 h 3"/>
                <a:gd name="T2" fmla="*/ 8 w 11"/>
                <a:gd name="T3" fmla="*/ 2 h 3"/>
                <a:gd name="T4" fmla="*/ 5 w 11"/>
                <a:gd name="T5" fmla="*/ 2 h 3"/>
                <a:gd name="T6" fmla="*/ 3 w 11"/>
                <a:gd name="T7" fmla="*/ 3 h 3"/>
              </a:gdLst>
              <a:ahLst/>
              <a:cxnLst>
                <a:cxn ang="0">
                  <a:pos x="T0" y="T1"/>
                </a:cxn>
                <a:cxn ang="0">
                  <a:pos x="T2" y="T3"/>
                </a:cxn>
                <a:cxn ang="0">
                  <a:pos x="T4" y="T5"/>
                </a:cxn>
                <a:cxn ang="0">
                  <a:pos x="T6" y="T7"/>
                </a:cxn>
              </a:cxnLst>
              <a:rect l="0" t="0" r="r" b="b"/>
              <a:pathLst>
                <a:path w="11" h="3">
                  <a:moveTo>
                    <a:pt x="3" y="3"/>
                  </a:moveTo>
                  <a:cubicBezTo>
                    <a:pt x="4" y="3"/>
                    <a:pt x="6" y="3"/>
                    <a:pt x="8" y="2"/>
                  </a:cubicBezTo>
                  <a:cubicBezTo>
                    <a:pt x="11" y="1"/>
                    <a:pt x="10" y="0"/>
                    <a:pt x="5" y="2"/>
                  </a:cubicBezTo>
                  <a:cubicBezTo>
                    <a:pt x="0" y="3"/>
                    <a:pt x="3" y="3"/>
                    <a:pt x="3"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3" name="Freeform 1053">
              <a:extLst>
                <a:ext uri="{FF2B5EF4-FFF2-40B4-BE49-F238E27FC236}">
                  <a16:creationId xmlns="" xmlns:a16="http://schemas.microsoft.com/office/drawing/2014/main" id="{C3C48ABE-EA70-429D-A6DC-A467CE24FCA2}"/>
                </a:ext>
              </a:extLst>
            </p:cNvPr>
            <p:cNvSpPr>
              <a:spLocks/>
            </p:cNvSpPr>
            <p:nvPr/>
          </p:nvSpPr>
          <p:spPr bwMode="auto">
            <a:xfrm>
              <a:off x="3071657" y="2101469"/>
              <a:ext cx="6666" cy="3333"/>
            </a:xfrm>
            <a:custGeom>
              <a:avLst/>
              <a:gdLst>
                <a:gd name="T0" fmla="*/ 1 w 6"/>
                <a:gd name="T1" fmla="*/ 2 h 3"/>
                <a:gd name="T2" fmla="*/ 6 w 6"/>
                <a:gd name="T3" fmla="*/ 2 h 3"/>
                <a:gd name="T4" fmla="*/ 3 w 6"/>
                <a:gd name="T5" fmla="*/ 1 h 3"/>
                <a:gd name="T6" fmla="*/ 1 w 6"/>
                <a:gd name="T7" fmla="*/ 2 h 3"/>
              </a:gdLst>
              <a:ahLst/>
              <a:cxnLst>
                <a:cxn ang="0">
                  <a:pos x="T0" y="T1"/>
                </a:cxn>
                <a:cxn ang="0">
                  <a:pos x="T2" y="T3"/>
                </a:cxn>
                <a:cxn ang="0">
                  <a:pos x="T4" y="T5"/>
                </a:cxn>
                <a:cxn ang="0">
                  <a:pos x="T6" y="T7"/>
                </a:cxn>
              </a:cxnLst>
              <a:rect l="0" t="0" r="r" b="b"/>
              <a:pathLst>
                <a:path w="6" h="3">
                  <a:moveTo>
                    <a:pt x="1" y="2"/>
                  </a:moveTo>
                  <a:cubicBezTo>
                    <a:pt x="3" y="2"/>
                    <a:pt x="6" y="3"/>
                    <a:pt x="6" y="2"/>
                  </a:cubicBezTo>
                  <a:cubicBezTo>
                    <a:pt x="6" y="2"/>
                    <a:pt x="6" y="0"/>
                    <a:pt x="3" y="1"/>
                  </a:cubicBezTo>
                  <a:cubicBezTo>
                    <a:pt x="1" y="1"/>
                    <a:pt x="0" y="2"/>
                    <a:pt x="1"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4" name="Freeform 1054">
              <a:extLst>
                <a:ext uri="{FF2B5EF4-FFF2-40B4-BE49-F238E27FC236}">
                  <a16:creationId xmlns="" xmlns:a16="http://schemas.microsoft.com/office/drawing/2014/main" id="{863F6B62-8ABB-4004-8B88-79F9DD325BAD}"/>
                </a:ext>
              </a:extLst>
            </p:cNvPr>
            <p:cNvSpPr>
              <a:spLocks/>
            </p:cNvSpPr>
            <p:nvPr/>
          </p:nvSpPr>
          <p:spPr bwMode="auto">
            <a:xfrm>
              <a:off x="3071657" y="2107024"/>
              <a:ext cx="6666" cy="3333"/>
            </a:xfrm>
            <a:custGeom>
              <a:avLst/>
              <a:gdLst>
                <a:gd name="T0" fmla="*/ 4 w 6"/>
                <a:gd name="T1" fmla="*/ 2 h 3"/>
                <a:gd name="T2" fmla="*/ 5 w 6"/>
                <a:gd name="T3" fmla="*/ 1 h 3"/>
                <a:gd name="T4" fmla="*/ 4 w 6"/>
                <a:gd name="T5" fmla="*/ 2 h 3"/>
              </a:gdLst>
              <a:ahLst/>
              <a:cxnLst>
                <a:cxn ang="0">
                  <a:pos x="T0" y="T1"/>
                </a:cxn>
                <a:cxn ang="0">
                  <a:pos x="T2" y="T3"/>
                </a:cxn>
                <a:cxn ang="0">
                  <a:pos x="T4" y="T5"/>
                </a:cxn>
              </a:cxnLst>
              <a:rect l="0" t="0" r="r" b="b"/>
              <a:pathLst>
                <a:path w="6" h="3">
                  <a:moveTo>
                    <a:pt x="4" y="2"/>
                  </a:moveTo>
                  <a:cubicBezTo>
                    <a:pt x="6" y="3"/>
                    <a:pt x="5" y="1"/>
                    <a:pt x="5" y="1"/>
                  </a:cubicBezTo>
                  <a:cubicBezTo>
                    <a:pt x="0" y="0"/>
                    <a:pt x="4" y="2"/>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5" name="Freeform 1055">
              <a:extLst>
                <a:ext uri="{FF2B5EF4-FFF2-40B4-BE49-F238E27FC236}">
                  <a16:creationId xmlns="" xmlns:a16="http://schemas.microsoft.com/office/drawing/2014/main" id="{DEEDC79A-76FB-4673-9485-EA0612D30C04}"/>
                </a:ext>
              </a:extLst>
            </p:cNvPr>
            <p:cNvSpPr>
              <a:spLocks/>
            </p:cNvSpPr>
            <p:nvPr/>
          </p:nvSpPr>
          <p:spPr bwMode="auto">
            <a:xfrm>
              <a:off x="3079434" y="2105913"/>
              <a:ext cx="4444" cy="2222"/>
            </a:xfrm>
            <a:custGeom>
              <a:avLst/>
              <a:gdLst>
                <a:gd name="T0" fmla="*/ 4 w 5"/>
                <a:gd name="T1" fmla="*/ 2 h 3"/>
                <a:gd name="T2" fmla="*/ 1 w 5"/>
                <a:gd name="T3" fmla="*/ 1 h 3"/>
                <a:gd name="T4" fmla="*/ 1 w 5"/>
                <a:gd name="T5" fmla="*/ 2 h 3"/>
                <a:gd name="T6" fmla="*/ 4 w 5"/>
                <a:gd name="T7" fmla="*/ 2 h 3"/>
              </a:gdLst>
              <a:ahLst/>
              <a:cxnLst>
                <a:cxn ang="0">
                  <a:pos x="T0" y="T1"/>
                </a:cxn>
                <a:cxn ang="0">
                  <a:pos x="T2" y="T3"/>
                </a:cxn>
                <a:cxn ang="0">
                  <a:pos x="T4" y="T5"/>
                </a:cxn>
                <a:cxn ang="0">
                  <a:pos x="T6" y="T7"/>
                </a:cxn>
              </a:cxnLst>
              <a:rect l="0" t="0" r="r" b="b"/>
              <a:pathLst>
                <a:path w="5" h="3">
                  <a:moveTo>
                    <a:pt x="4" y="2"/>
                  </a:moveTo>
                  <a:cubicBezTo>
                    <a:pt x="3" y="0"/>
                    <a:pt x="3" y="2"/>
                    <a:pt x="1" y="1"/>
                  </a:cubicBezTo>
                  <a:cubicBezTo>
                    <a:pt x="0" y="1"/>
                    <a:pt x="1" y="2"/>
                    <a:pt x="1" y="2"/>
                  </a:cubicBezTo>
                  <a:cubicBezTo>
                    <a:pt x="3" y="3"/>
                    <a:pt x="5" y="3"/>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6" name="Freeform 1056">
              <a:extLst>
                <a:ext uri="{FF2B5EF4-FFF2-40B4-BE49-F238E27FC236}">
                  <a16:creationId xmlns="" xmlns:a16="http://schemas.microsoft.com/office/drawing/2014/main" id="{2911652A-4683-4F9A-9DD8-9164E5C7A3D2}"/>
                </a:ext>
              </a:extLst>
            </p:cNvPr>
            <p:cNvSpPr>
              <a:spLocks/>
            </p:cNvSpPr>
            <p:nvPr/>
          </p:nvSpPr>
          <p:spPr bwMode="auto">
            <a:xfrm>
              <a:off x="3079434" y="2097025"/>
              <a:ext cx="15554" cy="6666"/>
            </a:xfrm>
            <a:custGeom>
              <a:avLst/>
              <a:gdLst>
                <a:gd name="T0" fmla="*/ 2 w 15"/>
                <a:gd name="T1" fmla="*/ 5 h 6"/>
                <a:gd name="T2" fmla="*/ 13 w 15"/>
                <a:gd name="T3" fmla="*/ 2 h 6"/>
                <a:gd name="T4" fmla="*/ 10 w 15"/>
                <a:gd name="T5" fmla="*/ 0 h 6"/>
                <a:gd name="T6" fmla="*/ 3 w 15"/>
                <a:gd name="T7" fmla="*/ 4 h 6"/>
                <a:gd name="T8" fmla="*/ 2 w 15"/>
                <a:gd name="T9" fmla="*/ 5 h 6"/>
              </a:gdLst>
              <a:ahLst/>
              <a:cxnLst>
                <a:cxn ang="0">
                  <a:pos x="T0" y="T1"/>
                </a:cxn>
                <a:cxn ang="0">
                  <a:pos x="T2" y="T3"/>
                </a:cxn>
                <a:cxn ang="0">
                  <a:pos x="T4" y="T5"/>
                </a:cxn>
                <a:cxn ang="0">
                  <a:pos x="T6" y="T7"/>
                </a:cxn>
                <a:cxn ang="0">
                  <a:pos x="T8" y="T9"/>
                </a:cxn>
              </a:cxnLst>
              <a:rect l="0" t="0" r="r" b="b"/>
              <a:pathLst>
                <a:path w="15" h="6">
                  <a:moveTo>
                    <a:pt x="2" y="5"/>
                  </a:moveTo>
                  <a:cubicBezTo>
                    <a:pt x="6" y="6"/>
                    <a:pt x="10" y="4"/>
                    <a:pt x="13" y="2"/>
                  </a:cubicBezTo>
                  <a:cubicBezTo>
                    <a:pt x="15" y="1"/>
                    <a:pt x="12" y="1"/>
                    <a:pt x="10" y="0"/>
                  </a:cubicBezTo>
                  <a:cubicBezTo>
                    <a:pt x="8" y="0"/>
                    <a:pt x="6" y="3"/>
                    <a:pt x="3" y="4"/>
                  </a:cubicBezTo>
                  <a:cubicBezTo>
                    <a:pt x="0" y="5"/>
                    <a:pt x="2" y="5"/>
                    <a:pt x="2"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7" name="Freeform 1057">
              <a:extLst>
                <a:ext uri="{FF2B5EF4-FFF2-40B4-BE49-F238E27FC236}">
                  <a16:creationId xmlns="" xmlns:a16="http://schemas.microsoft.com/office/drawing/2014/main" id="{3130141B-1111-40A3-9F94-5E4E89FFAF52}"/>
                </a:ext>
              </a:extLst>
            </p:cNvPr>
            <p:cNvSpPr>
              <a:spLocks/>
            </p:cNvSpPr>
            <p:nvPr/>
          </p:nvSpPr>
          <p:spPr bwMode="auto">
            <a:xfrm>
              <a:off x="3040548" y="2127023"/>
              <a:ext cx="4444" cy="5555"/>
            </a:xfrm>
            <a:custGeom>
              <a:avLst/>
              <a:gdLst>
                <a:gd name="T0" fmla="*/ 4 w 4"/>
                <a:gd name="T1" fmla="*/ 2 h 5"/>
                <a:gd name="T2" fmla="*/ 3 w 4"/>
                <a:gd name="T3" fmla="*/ 0 h 5"/>
                <a:gd name="T4" fmla="*/ 1 w 4"/>
                <a:gd name="T5" fmla="*/ 2 h 5"/>
                <a:gd name="T6" fmla="*/ 4 w 4"/>
                <a:gd name="T7" fmla="*/ 2 h 5"/>
              </a:gdLst>
              <a:ahLst/>
              <a:cxnLst>
                <a:cxn ang="0">
                  <a:pos x="T0" y="T1"/>
                </a:cxn>
                <a:cxn ang="0">
                  <a:pos x="T2" y="T3"/>
                </a:cxn>
                <a:cxn ang="0">
                  <a:pos x="T4" y="T5"/>
                </a:cxn>
                <a:cxn ang="0">
                  <a:pos x="T6" y="T7"/>
                </a:cxn>
              </a:cxnLst>
              <a:rect l="0" t="0" r="r" b="b"/>
              <a:pathLst>
                <a:path w="4" h="5">
                  <a:moveTo>
                    <a:pt x="4" y="2"/>
                  </a:moveTo>
                  <a:cubicBezTo>
                    <a:pt x="4" y="2"/>
                    <a:pt x="4" y="0"/>
                    <a:pt x="3" y="0"/>
                  </a:cubicBezTo>
                  <a:cubicBezTo>
                    <a:pt x="1" y="0"/>
                    <a:pt x="0" y="0"/>
                    <a:pt x="1" y="2"/>
                  </a:cubicBezTo>
                  <a:cubicBezTo>
                    <a:pt x="1" y="3"/>
                    <a:pt x="3" y="5"/>
                    <a:pt x="4"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8" name="Freeform 1058">
              <a:extLst>
                <a:ext uri="{FF2B5EF4-FFF2-40B4-BE49-F238E27FC236}">
                  <a16:creationId xmlns="" xmlns:a16="http://schemas.microsoft.com/office/drawing/2014/main" id="{0FE6A2A6-CB15-4438-9A0F-7D10A8438A8B}"/>
                </a:ext>
              </a:extLst>
            </p:cNvPr>
            <p:cNvSpPr>
              <a:spLocks/>
            </p:cNvSpPr>
            <p:nvPr/>
          </p:nvSpPr>
          <p:spPr bwMode="auto">
            <a:xfrm>
              <a:off x="3037215" y="2129245"/>
              <a:ext cx="4444" cy="4444"/>
            </a:xfrm>
            <a:custGeom>
              <a:avLst/>
              <a:gdLst>
                <a:gd name="T0" fmla="*/ 2 w 4"/>
                <a:gd name="T1" fmla="*/ 3 h 4"/>
                <a:gd name="T2" fmla="*/ 2 w 4"/>
                <a:gd name="T3" fmla="*/ 2 h 4"/>
                <a:gd name="T4" fmla="*/ 2 w 4"/>
                <a:gd name="T5" fmla="*/ 3 h 4"/>
              </a:gdLst>
              <a:ahLst/>
              <a:cxnLst>
                <a:cxn ang="0">
                  <a:pos x="T0" y="T1"/>
                </a:cxn>
                <a:cxn ang="0">
                  <a:pos x="T2" y="T3"/>
                </a:cxn>
                <a:cxn ang="0">
                  <a:pos x="T4" y="T5"/>
                </a:cxn>
              </a:cxnLst>
              <a:rect l="0" t="0" r="r" b="b"/>
              <a:pathLst>
                <a:path w="4" h="4">
                  <a:moveTo>
                    <a:pt x="2" y="3"/>
                  </a:moveTo>
                  <a:cubicBezTo>
                    <a:pt x="4" y="2"/>
                    <a:pt x="3" y="0"/>
                    <a:pt x="2" y="2"/>
                  </a:cubicBezTo>
                  <a:cubicBezTo>
                    <a:pt x="2" y="2"/>
                    <a:pt x="0" y="4"/>
                    <a:pt x="2"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59" name="Freeform 1059">
              <a:extLst>
                <a:ext uri="{FF2B5EF4-FFF2-40B4-BE49-F238E27FC236}">
                  <a16:creationId xmlns="" xmlns:a16="http://schemas.microsoft.com/office/drawing/2014/main" id="{67EF5D38-63C9-4B3E-9293-013349ECAF9B}"/>
                </a:ext>
              </a:extLst>
            </p:cNvPr>
            <p:cNvSpPr>
              <a:spLocks/>
            </p:cNvSpPr>
            <p:nvPr/>
          </p:nvSpPr>
          <p:spPr bwMode="auto">
            <a:xfrm>
              <a:off x="3027216" y="2140355"/>
              <a:ext cx="4444" cy="1111"/>
            </a:xfrm>
            <a:custGeom>
              <a:avLst/>
              <a:gdLst>
                <a:gd name="T0" fmla="*/ 2 w 4"/>
                <a:gd name="T1" fmla="*/ 1 h 1"/>
                <a:gd name="T2" fmla="*/ 0 w 4"/>
                <a:gd name="T3" fmla="*/ 0 h 1"/>
                <a:gd name="T4" fmla="*/ 2 w 4"/>
                <a:gd name="T5" fmla="*/ 1 h 1"/>
              </a:gdLst>
              <a:ahLst/>
              <a:cxnLst>
                <a:cxn ang="0">
                  <a:pos x="T0" y="T1"/>
                </a:cxn>
                <a:cxn ang="0">
                  <a:pos x="T2" y="T3"/>
                </a:cxn>
                <a:cxn ang="0">
                  <a:pos x="T4" y="T5"/>
                </a:cxn>
              </a:cxnLst>
              <a:rect l="0" t="0" r="r" b="b"/>
              <a:pathLst>
                <a:path w="4" h="1">
                  <a:moveTo>
                    <a:pt x="2" y="1"/>
                  </a:moveTo>
                  <a:cubicBezTo>
                    <a:pt x="4" y="0"/>
                    <a:pt x="3" y="0"/>
                    <a:pt x="0" y="0"/>
                  </a:cubicBezTo>
                  <a:cubicBezTo>
                    <a:pt x="0" y="0"/>
                    <a:pt x="0" y="1"/>
                    <a:pt x="2"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0" name="Freeform 1060">
              <a:extLst>
                <a:ext uri="{FF2B5EF4-FFF2-40B4-BE49-F238E27FC236}">
                  <a16:creationId xmlns="" xmlns:a16="http://schemas.microsoft.com/office/drawing/2014/main" id="{EA4141A3-4657-407D-8E77-A3EB5DDB33DB}"/>
                </a:ext>
              </a:extLst>
            </p:cNvPr>
            <p:cNvSpPr>
              <a:spLocks/>
            </p:cNvSpPr>
            <p:nvPr/>
          </p:nvSpPr>
          <p:spPr bwMode="auto">
            <a:xfrm>
              <a:off x="3036104" y="2181462"/>
              <a:ext cx="3333" cy="5555"/>
            </a:xfrm>
            <a:custGeom>
              <a:avLst/>
              <a:gdLst>
                <a:gd name="T0" fmla="*/ 1 w 4"/>
                <a:gd name="T1" fmla="*/ 4 h 6"/>
                <a:gd name="T2" fmla="*/ 3 w 4"/>
                <a:gd name="T3" fmla="*/ 4 h 6"/>
                <a:gd name="T4" fmla="*/ 3 w 4"/>
                <a:gd name="T5" fmla="*/ 1 h 6"/>
                <a:gd name="T6" fmla="*/ 0 w 4"/>
                <a:gd name="T7" fmla="*/ 2 h 6"/>
                <a:gd name="T8" fmla="*/ 1 w 4"/>
                <a:gd name="T9" fmla="*/ 4 h 6"/>
              </a:gdLst>
              <a:ahLst/>
              <a:cxnLst>
                <a:cxn ang="0">
                  <a:pos x="T0" y="T1"/>
                </a:cxn>
                <a:cxn ang="0">
                  <a:pos x="T2" y="T3"/>
                </a:cxn>
                <a:cxn ang="0">
                  <a:pos x="T4" y="T5"/>
                </a:cxn>
                <a:cxn ang="0">
                  <a:pos x="T6" y="T7"/>
                </a:cxn>
                <a:cxn ang="0">
                  <a:pos x="T8" y="T9"/>
                </a:cxn>
              </a:cxnLst>
              <a:rect l="0" t="0" r="r" b="b"/>
              <a:pathLst>
                <a:path w="4" h="6">
                  <a:moveTo>
                    <a:pt x="1" y="4"/>
                  </a:moveTo>
                  <a:cubicBezTo>
                    <a:pt x="1" y="4"/>
                    <a:pt x="2" y="6"/>
                    <a:pt x="3" y="4"/>
                  </a:cubicBezTo>
                  <a:cubicBezTo>
                    <a:pt x="4" y="3"/>
                    <a:pt x="4" y="0"/>
                    <a:pt x="3" y="1"/>
                  </a:cubicBezTo>
                  <a:cubicBezTo>
                    <a:pt x="1" y="1"/>
                    <a:pt x="1" y="2"/>
                    <a:pt x="0" y="2"/>
                  </a:cubicBezTo>
                  <a:cubicBezTo>
                    <a:pt x="0" y="3"/>
                    <a:pt x="0" y="3"/>
                    <a:pt x="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1" name="Freeform 1061">
              <a:extLst>
                <a:ext uri="{FF2B5EF4-FFF2-40B4-BE49-F238E27FC236}">
                  <a16:creationId xmlns="" xmlns:a16="http://schemas.microsoft.com/office/drawing/2014/main" id="{321DB478-0819-4A6C-A1F8-56D3C4825762}"/>
                </a:ext>
              </a:extLst>
            </p:cNvPr>
            <p:cNvSpPr>
              <a:spLocks/>
            </p:cNvSpPr>
            <p:nvPr/>
          </p:nvSpPr>
          <p:spPr bwMode="auto">
            <a:xfrm>
              <a:off x="3033882" y="2183684"/>
              <a:ext cx="2222" cy="4444"/>
            </a:xfrm>
            <a:custGeom>
              <a:avLst/>
              <a:gdLst>
                <a:gd name="T0" fmla="*/ 0 w 3"/>
                <a:gd name="T1" fmla="*/ 3 h 4"/>
                <a:gd name="T2" fmla="*/ 1 w 3"/>
                <a:gd name="T3" fmla="*/ 4 h 4"/>
                <a:gd name="T4" fmla="*/ 2 w 3"/>
                <a:gd name="T5" fmla="*/ 3 h 4"/>
                <a:gd name="T6" fmla="*/ 0 w 3"/>
                <a:gd name="T7" fmla="*/ 3 h 4"/>
              </a:gdLst>
              <a:ahLst/>
              <a:cxnLst>
                <a:cxn ang="0">
                  <a:pos x="T0" y="T1"/>
                </a:cxn>
                <a:cxn ang="0">
                  <a:pos x="T2" y="T3"/>
                </a:cxn>
                <a:cxn ang="0">
                  <a:pos x="T4" y="T5"/>
                </a:cxn>
                <a:cxn ang="0">
                  <a:pos x="T6" y="T7"/>
                </a:cxn>
              </a:cxnLst>
              <a:rect l="0" t="0" r="r" b="b"/>
              <a:pathLst>
                <a:path w="3" h="4">
                  <a:moveTo>
                    <a:pt x="0" y="3"/>
                  </a:moveTo>
                  <a:cubicBezTo>
                    <a:pt x="0" y="3"/>
                    <a:pt x="0" y="4"/>
                    <a:pt x="1" y="4"/>
                  </a:cubicBezTo>
                  <a:cubicBezTo>
                    <a:pt x="3" y="4"/>
                    <a:pt x="3" y="4"/>
                    <a:pt x="2" y="3"/>
                  </a:cubicBezTo>
                  <a:cubicBezTo>
                    <a:pt x="1" y="1"/>
                    <a:pt x="0" y="0"/>
                    <a:pt x="0"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2" name="Freeform 1062">
              <a:extLst>
                <a:ext uri="{FF2B5EF4-FFF2-40B4-BE49-F238E27FC236}">
                  <a16:creationId xmlns="" xmlns:a16="http://schemas.microsoft.com/office/drawing/2014/main" id="{A55C7B6E-2EC8-4A69-82DD-53C7DDBB10D9}"/>
                </a:ext>
              </a:extLst>
            </p:cNvPr>
            <p:cNvSpPr>
              <a:spLocks/>
            </p:cNvSpPr>
            <p:nvPr/>
          </p:nvSpPr>
          <p:spPr bwMode="auto">
            <a:xfrm>
              <a:off x="3030549" y="2185906"/>
              <a:ext cx="3333" cy="9999"/>
            </a:xfrm>
            <a:custGeom>
              <a:avLst/>
              <a:gdLst>
                <a:gd name="T0" fmla="*/ 1 w 3"/>
                <a:gd name="T1" fmla="*/ 4 h 9"/>
                <a:gd name="T2" fmla="*/ 2 w 3"/>
                <a:gd name="T3" fmla="*/ 6 h 9"/>
                <a:gd name="T4" fmla="*/ 1 w 3"/>
                <a:gd name="T5" fmla="*/ 4 h 9"/>
              </a:gdLst>
              <a:ahLst/>
              <a:cxnLst>
                <a:cxn ang="0">
                  <a:pos x="T0" y="T1"/>
                </a:cxn>
                <a:cxn ang="0">
                  <a:pos x="T2" y="T3"/>
                </a:cxn>
                <a:cxn ang="0">
                  <a:pos x="T4" y="T5"/>
                </a:cxn>
              </a:cxnLst>
              <a:rect l="0" t="0" r="r" b="b"/>
              <a:pathLst>
                <a:path w="3" h="9">
                  <a:moveTo>
                    <a:pt x="1" y="4"/>
                  </a:moveTo>
                  <a:cubicBezTo>
                    <a:pt x="1" y="4"/>
                    <a:pt x="2" y="9"/>
                    <a:pt x="2" y="6"/>
                  </a:cubicBezTo>
                  <a:cubicBezTo>
                    <a:pt x="3" y="4"/>
                    <a:pt x="0" y="0"/>
                    <a:pt x="1"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3" name="Freeform 1063">
              <a:extLst>
                <a:ext uri="{FF2B5EF4-FFF2-40B4-BE49-F238E27FC236}">
                  <a16:creationId xmlns="" xmlns:a16="http://schemas.microsoft.com/office/drawing/2014/main" id="{C4F40C2E-5396-441A-B6FE-04907F99CDAB}"/>
                </a:ext>
              </a:extLst>
            </p:cNvPr>
            <p:cNvSpPr>
              <a:spLocks/>
            </p:cNvSpPr>
            <p:nvPr/>
          </p:nvSpPr>
          <p:spPr bwMode="auto">
            <a:xfrm>
              <a:off x="3030549" y="2197016"/>
              <a:ext cx="4444" cy="6666"/>
            </a:xfrm>
            <a:custGeom>
              <a:avLst/>
              <a:gdLst>
                <a:gd name="T0" fmla="*/ 2 w 4"/>
                <a:gd name="T1" fmla="*/ 2 h 7"/>
                <a:gd name="T2" fmla="*/ 2 w 4"/>
                <a:gd name="T3" fmla="*/ 6 h 7"/>
                <a:gd name="T4" fmla="*/ 3 w 4"/>
                <a:gd name="T5" fmla="*/ 3 h 7"/>
                <a:gd name="T6" fmla="*/ 2 w 4"/>
                <a:gd name="T7" fmla="*/ 2 h 7"/>
              </a:gdLst>
              <a:ahLst/>
              <a:cxnLst>
                <a:cxn ang="0">
                  <a:pos x="T0" y="T1"/>
                </a:cxn>
                <a:cxn ang="0">
                  <a:pos x="T2" y="T3"/>
                </a:cxn>
                <a:cxn ang="0">
                  <a:pos x="T4" y="T5"/>
                </a:cxn>
                <a:cxn ang="0">
                  <a:pos x="T6" y="T7"/>
                </a:cxn>
              </a:cxnLst>
              <a:rect l="0" t="0" r="r" b="b"/>
              <a:pathLst>
                <a:path w="4" h="7">
                  <a:moveTo>
                    <a:pt x="2" y="2"/>
                  </a:moveTo>
                  <a:cubicBezTo>
                    <a:pt x="2" y="2"/>
                    <a:pt x="0" y="6"/>
                    <a:pt x="2" y="6"/>
                  </a:cubicBezTo>
                  <a:cubicBezTo>
                    <a:pt x="3" y="7"/>
                    <a:pt x="4" y="5"/>
                    <a:pt x="3" y="3"/>
                  </a:cubicBezTo>
                  <a:cubicBezTo>
                    <a:pt x="2" y="1"/>
                    <a:pt x="2" y="0"/>
                    <a:pt x="2"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4" name="Freeform 1064">
              <a:extLst>
                <a:ext uri="{FF2B5EF4-FFF2-40B4-BE49-F238E27FC236}">
                  <a16:creationId xmlns="" xmlns:a16="http://schemas.microsoft.com/office/drawing/2014/main" id="{6A223C54-EB8C-46B3-BA51-1ACA3E2042FD}"/>
                </a:ext>
              </a:extLst>
            </p:cNvPr>
            <p:cNvSpPr>
              <a:spLocks/>
            </p:cNvSpPr>
            <p:nvPr/>
          </p:nvSpPr>
          <p:spPr bwMode="auto">
            <a:xfrm>
              <a:off x="3148317" y="1981480"/>
              <a:ext cx="6666" cy="9999"/>
            </a:xfrm>
            <a:custGeom>
              <a:avLst/>
              <a:gdLst>
                <a:gd name="T0" fmla="*/ 6 w 6"/>
                <a:gd name="T1" fmla="*/ 2 h 9"/>
                <a:gd name="T2" fmla="*/ 1 w 6"/>
                <a:gd name="T3" fmla="*/ 8 h 9"/>
                <a:gd name="T4" fmla="*/ 3 w 6"/>
                <a:gd name="T5" fmla="*/ 8 h 9"/>
                <a:gd name="T6" fmla="*/ 5 w 6"/>
                <a:gd name="T7" fmla="*/ 6 h 9"/>
                <a:gd name="T8" fmla="*/ 5 w 6"/>
                <a:gd name="T9" fmla="*/ 4 h 9"/>
                <a:gd name="T10" fmla="*/ 6 w 6"/>
                <a:gd name="T11" fmla="*/ 2 h 9"/>
              </a:gdLst>
              <a:ahLst/>
              <a:cxnLst>
                <a:cxn ang="0">
                  <a:pos x="T0" y="T1"/>
                </a:cxn>
                <a:cxn ang="0">
                  <a:pos x="T2" y="T3"/>
                </a:cxn>
                <a:cxn ang="0">
                  <a:pos x="T4" y="T5"/>
                </a:cxn>
                <a:cxn ang="0">
                  <a:pos x="T6" y="T7"/>
                </a:cxn>
                <a:cxn ang="0">
                  <a:pos x="T8" y="T9"/>
                </a:cxn>
                <a:cxn ang="0">
                  <a:pos x="T10" y="T11"/>
                </a:cxn>
              </a:cxnLst>
              <a:rect l="0" t="0" r="r" b="b"/>
              <a:pathLst>
                <a:path w="6" h="9">
                  <a:moveTo>
                    <a:pt x="6" y="2"/>
                  </a:moveTo>
                  <a:cubicBezTo>
                    <a:pt x="6" y="0"/>
                    <a:pt x="2" y="6"/>
                    <a:pt x="1" y="8"/>
                  </a:cubicBezTo>
                  <a:cubicBezTo>
                    <a:pt x="0" y="9"/>
                    <a:pt x="3" y="8"/>
                    <a:pt x="3" y="8"/>
                  </a:cubicBezTo>
                  <a:cubicBezTo>
                    <a:pt x="4" y="8"/>
                    <a:pt x="4" y="7"/>
                    <a:pt x="5" y="6"/>
                  </a:cubicBezTo>
                  <a:cubicBezTo>
                    <a:pt x="6" y="5"/>
                    <a:pt x="6" y="5"/>
                    <a:pt x="5" y="4"/>
                  </a:cubicBezTo>
                  <a:cubicBezTo>
                    <a:pt x="4" y="3"/>
                    <a:pt x="5" y="4"/>
                    <a:pt x="6"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5" name="Freeform 1065">
              <a:extLst>
                <a:ext uri="{FF2B5EF4-FFF2-40B4-BE49-F238E27FC236}">
                  <a16:creationId xmlns="" xmlns:a16="http://schemas.microsoft.com/office/drawing/2014/main" id="{47959A4A-EF65-4B44-B48A-AC37C6F37D1B}"/>
                </a:ext>
              </a:extLst>
            </p:cNvPr>
            <p:cNvSpPr>
              <a:spLocks/>
            </p:cNvSpPr>
            <p:nvPr/>
          </p:nvSpPr>
          <p:spPr bwMode="auto">
            <a:xfrm>
              <a:off x="3159427" y="1978147"/>
              <a:ext cx="12221" cy="6666"/>
            </a:xfrm>
            <a:custGeom>
              <a:avLst/>
              <a:gdLst>
                <a:gd name="T0" fmla="*/ 4 w 12"/>
                <a:gd name="T1" fmla="*/ 1 h 7"/>
                <a:gd name="T2" fmla="*/ 2 w 12"/>
                <a:gd name="T3" fmla="*/ 3 h 7"/>
                <a:gd name="T4" fmla="*/ 1 w 12"/>
                <a:gd name="T5" fmla="*/ 5 h 7"/>
                <a:gd name="T6" fmla="*/ 5 w 12"/>
                <a:gd name="T7" fmla="*/ 6 h 7"/>
                <a:gd name="T8" fmla="*/ 10 w 12"/>
                <a:gd name="T9" fmla="*/ 3 h 7"/>
                <a:gd name="T10" fmla="*/ 8 w 12"/>
                <a:gd name="T11" fmla="*/ 0 h 7"/>
                <a:gd name="T12" fmla="*/ 4 w 12"/>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4" y="1"/>
                  </a:moveTo>
                  <a:cubicBezTo>
                    <a:pt x="2" y="2"/>
                    <a:pt x="3" y="3"/>
                    <a:pt x="2" y="3"/>
                  </a:cubicBezTo>
                  <a:cubicBezTo>
                    <a:pt x="0" y="4"/>
                    <a:pt x="1" y="5"/>
                    <a:pt x="1" y="5"/>
                  </a:cubicBezTo>
                  <a:cubicBezTo>
                    <a:pt x="1" y="7"/>
                    <a:pt x="3" y="6"/>
                    <a:pt x="5" y="6"/>
                  </a:cubicBezTo>
                  <a:cubicBezTo>
                    <a:pt x="6" y="6"/>
                    <a:pt x="9" y="4"/>
                    <a:pt x="10" y="3"/>
                  </a:cubicBezTo>
                  <a:cubicBezTo>
                    <a:pt x="12" y="1"/>
                    <a:pt x="9" y="1"/>
                    <a:pt x="8" y="0"/>
                  </a:cubicBezTo>
                  <a:cubicBezTo>
                    <a:pt x="7" y="0"/>
                    <a:pt x="6" y="1"/>
                    <a:pt x="4" y="1"/>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6" name="Freeform 1066">
              <a:extLst>
                <a:ext uri="{FF2B5EF4-FFF2-40B4-BE49-F238E27FC236}">
                  <a16:creationId xmlns="" xmlns:a16="http://schemas.microsoft.com/office/drawing/2014/main" id="{BD425D28-D7BB-43B9-A72D-8C2C4B4BA609}"/>
                </a:ext>
              </a:extLst>
            </p:cNvPr>
            <p:cNvSpPr>
              <a:spLocks/>
            </p:cNvSpPr>
            <p:nvPr/>
          </p:nvSpPr>
          <p:spPr bwMode="auto">
            <a:xfrm>
              <a:off x="3171648" y="1973703"/>
              <a:ext cx="15554" cy="7777"/>
            </a:xfrm>
            <a:custGeom>
              <a:avLst/>
              <a:gdLst>
                <a:gd name="T0" fmla="*/ 1 w 15"/>
                <a:gd name="T1" fmla="*/ 7 h 8"/>
                <a:gd name="T2" fmla="*/ 13 w 15"/>
                <a:gd name="T3" fmla="*/ 1 h 8"/>
                <a:gd name="T4" fmla="*/ 5 w 15"/>
                <a:gd name="T5" fmla="*/ 2 h 8"/>
                <a:gd name="T6" fmla="*/ 1 w 15"/>
                <a:gd name="T7" fmla="*/ 6 h 8"/>
                <a:gd name="T8" fmla="*/ 1 w 15"/>
                <a:gd name="T9" fmla="*/ 7 h 8"/>
              </a:gdLst>
              <a:ahLst/>
              <a:cxnLst>
                <a:cxn ang="0">
                  <a:pos x="T0" y="T1"/>
                </a:cxn>
                <a:cxn ang="0">
                  <a:pos x="T2" y="T3"/>
                </a:cxn>
                <a:cxn ang="0">
                  <a:pos x="T4" y="T5"/>
                </a:cxn>
                <a:cxn ang="0">
                  <a:pos x="T6" y="T7"/>
                </a:cxn>
                <a:cxn ang="0">
                  <a:pos x="T8" y="T9"/>
                </a:cxn>
              </a:cxnLst>
              <a:rect l="0" t="0" r="r" b="b"/>
              <a:pathLst>
                <a:path w="15" h="8">
                  <a:moveTo>
                    <a:pt x="1" y="7"/>
                  </a:moveTo>
                  <a:cubicBezTo>
                    <a:pt x="5" y="6"/>
                    <a:pt x="11" y="3"/>
                    <a:pt x="13" y="1"/>
                  </a:cubicBezTo>
                  <a:cubicBezTo>
                    <a:pt x="15" y="0"/>
                    <a:pt x="7" y="2"/>
                    <a:pt x="5" y="2"/>
                  </a:cubicBezTo>
                  <a:cubicBezTo>
                    <a:pt x="3" y="3"/>
                    <a:pt x="2" y="4"/>
                    <a:pt x="1" y="6"/>
                  </a:cubicBezTo>
                  <a:cubicBezTo>
                    <a:pt x="0" y="7"/>
                    <a:pt x="0" y="8"/>
                    <a:pt x="1"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7" name="Freeform 1067">
              <a:extLst>
                <a:ext uri="{FF2B5EF4-FFF2-40B4-BE49-F238E27FC236}">
                  <a16:creationId xmlns="" xmlns:a16="http://schemas.microsoft.com/office/drawing/2014/main" id="{CFFB20E2-C01E-48A0-B3EA-A3C79E39F710}"/>
                </a:ext>
              </a:extLst>
            </p:cNvPr>
            <p:cNvSpPr>
              <a:spLocks/>
            </p:cNvSpPr>
            <p:nvPr/>
          </p:nvSpPr>
          <p:spPr bwMode="auto">
            <a:xfrm>
              <a:off x="3172759" y="1959259"/>
              <a:ext cx="17776" cy="13332"/>
            </a:xfrm>
            <a:custGeom>
              <a:avLst/>
              <a:gdLst>
                <a:gd name="T0" fmla="*/ 8 w 18"/>
                <a:gd name="T1" fmla="*/ 5 h 13"/>
                <a:gd name="T2" fmla="*/ 2 w 18"/>
                <a:gd name="T3" fmla="*/ 9 h 13"/>
                <a:gd name="T4" fmla="*/ 3 w 18"/>
                <a:gd name="T5" fmla="*/ 11 h 13"/>
                <a:gd name="T6" fmla="*/ 6 w 18"/>
                <a:gd name="T7" fmla="*/ 9 h 13"/>
                <a:gd name="T8" fmla="*/ 9 w 18"/>
                <a:gd name="T9" fmla="*/ 9 h 13"/>
                <a:gd name="T10" fmla="*/ 10 w 18"/>
                <a:gd name="T11" fmla="*/ 11 h 13"/>
                <a:gd name="T12" fmla="*/ 16 w 18"/>
                <a:gd name="T13" fmla="*/ 9 h 13"/>
                <a:gd name="T14" fmla="*/ 16 w 18"/>
                <a:gd name="T15" fmla="*/ 6 h 13"/>
                <a:gd name="T16" fmla="*/ 14 w 18"/>
                <a:gd name="T17" fmla="*/ 5 h 13"/>
                <a:gd name="T18" fmla="*/ 11 w 18"/>
                <a:gd name="T19" fmla="*/ 1 h 13"/>
                <a:gd name="T20" fmla="*/ 11 w 18"/>
                <a:gd name="T21" fmla="*/ 3 h 13"/>
                <a:gd name="T22" fmla="*/ 8 w 18"/>
                <a:gd name="T2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3">
                  <a:moveTo>
                    <a:pt x="8" y="5"/>
                  </a:moveTo>
                  <a:cubicBezTo>
                    <a:pt x="7" y="7"/>
                    <a:pt x="5" y="7"/>
                    <a:pt x="2" y="9"/>
                  </a:cubicBezTo>
                  <a:cubicBezTo>
                    <a:pt x="0" y="10"/>
                    <a:pt x="3" y="11"/>
                    <a:pt x="3" y="11"/>
                  </a:cubicBezTo>
                  <a:cubicBezTo>
                    <a:pt x="4" y="11"/>
                    <a:pt x="5" y="10"/>
                    <a:pt x="6" y="9"/>
                  </a:cubicBezTo>
                  <a:cubicBezTo>
                    <a:pt x="7" y="8"/>
                    <a:pt x="7" y="9"/>
                    <a:pt x="9" y="9"/>
                  </a:cubicBezTo>
                  <a:cubicBezTo>
                    <a:pt x="11" y="9"/>
                    <a:pt x="12" y="9"/>
                    <a:pt x="10" y="11"/>
                  </a:cubicBezTo>
                  <a:cubicBezTo>
                    <a:pt x="7" y="13"/>
                    <a:pt x="14" y="10"/>
                    <a:pt x="16" y="9"/>
                  </a:cubicBezTo>
                  <a:cubicBezTo>
                    <a:pt x="18" y="8"/>
                    <a:pt x="16" y="7"/>
                    <a:pt x="16" y="6"/>
                  </a:cubicBezTo>
                  <a:cubicBezTo>
                    <a:pt x="15" y="4"/>
                    <a:pt x="15" y="5"/>
                    <a:pt x="14" y="5"/>
                  </a:cubicBezTo>
                  <a:cubicBezTo>
                    <a:pt x="13" y="4"/>
                    <a:pt x="13" y="2"/>
                    <a:pt x="11" y="1"/>
                  </a:cubicBezTo>
                  <a:cubicBezTo>
                    <a:pt x="10" y="0"/>
                    <a:pt x="10" y="2"/>
                    <a:pt x="11" y="3"/>
                  </a:cubicBezTo>
                  <a:cubicBezTo>
                    <a:pt x="12" y="3"/>
                    <a:pt x="10" y="4"/>
                    <a:pt x="8"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8" name="Freeform 1068">
              <a:extLst>
                <a:ext uri="{FF2B5EF4-FFF2-40B4-BE49-F238E27FC236}">
                  <a16:creationId xmlns="" xmlns:a16="http://schemas.microsoft.com/office/drawing/2014/main" id="{A0FD9E2A-5829-4C4E-A49C-FD93A415F29E}"/>
                </a:ext>
              </a:extLst>
            </p:cNvPr>
            <p:cNvSpPr>
              <a:spLocks/>
            </p:cNvSpPr>
            <p:nvPr/>
          </p:nvSpPr>
          <p:spPr bwMode="auto">
            <a:xfrm>
              <a:off x="3183869" y="1960371"/>
              <a:ext cx="23332" cy="18888"/>
            </a:xfrm>
            <a:custGeom>
              <a:avLst/>
              <a:gdLst>
                <a:gd name="T0" fmla="*/ 2 w 23"/>
                <a:gd name="T1" fmla="*/ 16 h 18"/>
                <a:gd name="T2" fmla="*/ 7 w 23"/>
                <a:gd name="T3" fmla="*/ 17 h 18"/>
                <a:gd name="T4" fmla="*/ 13 w 23"/>
                <a:gd name="T5" fmla="*/ 14 h 18"/>
                <a:gd name="T6" fmla="*/ 20 w 23"/>
                <a:gd name="T7" fmla="*/ 11 h 18"/>
                <a:gd name="T8" fmla="*/ 23 w 23"/>
                <a:gd name="T9" fmla="*/ 6 h 18"/>
                <a:gd name="T10" fmla="*/ 22 w 23"/>
                <a:gd name="T11" fmla="*/ 4 h 18"/>
                <a:gd name="T12" fmla="*/ 17 w 23"/>
                <a:gd name="T13" fmla="*/ 4 h 18"/>
                <a:gd name="T14" fmla="*/ 16 w 23"/>
                <a:gd name="T15" fmla="*/ 6 h 18"/>
                <a:gd name="T16" fmla="*/ 11 w 23"/>
                <a:gd name="T17" fmla="*/ 11 h 18"/>
                <a:gd name="T18" fmla="*/ 12 w 23"/>
                <a:gd name="T19" fmla="*/ 9 h 18"/>
                <a:gd name="T20" fmla="*/ 12 w 23"/>
                <a:gd name="T21" fmla="*/ 7 h 18"/>
                <a:gd name="T22" fmla="*/ 13 w 23"/>
                <a:gd name="T23" fmla="*/ 5 h 18"/>
                <a:gd name="T24" fmla="*/ 12 w 23"/>
                <a:gd name="T25" fmla="*/ 1 h 18"/>
                <a:gd name="T26" fmla="*/ 9 w 23"/>
                <a:gd name="T27" fmla="*/ 4 h 18"/>
                <a:gd name="T28" fmla="*/ 7 w 23"/>
                <a:gd name="T29" fmla="*/ 6 h 18"/>
                <a:gd name="T30" fmla="*/ 6 w 23"/>
                <a:gd name="T31" fmla="*/ 9 h 18"/>
                <a:gd name="T32" fmla="*/ 3 w 23"/>
                <a:gd name="T33" fmla="*/ 15 h 18"/>
                <a:gd name="T34" fmla="*/ 2 w 23"/>
                <a:gd name="T35"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8">
                  <a:moveTo>
                    <a:pt x="2" y="16"/>
                  </a:moveTo>
                  <a:cubicBezTo>
                    <a:pt x="2" y="16"/>
                    <a:pt x="5" y="16"/>
                    <a:pt x="7" y="17"/>
                  </a:cubicBezTo>
                  <a:cubicBezTo>
                    <a:pt x="9" y="18"/>
                    <a:pt x="10" y="17"/>
                    <a:pt x="13" y="14"/>
                  </a:cubicBezTo>
                  <a:cubicBezTo>
                    <a:pt x="15" y="10"/>
                    <a:pt x="17" y="12"/>
                    <a:pt x="20" y="11"/>
                  </a:cubicBezTo>
                  <a:cubicBezTo>
                    <a:pt x="23" y="10"/>
                    <a:pt x="23" y="8"/>
                    <a:pt x="23" y="6"/>
                  </a:cubicBezTo>
                  <a:cubicBezTo>
                    <a:pt x="23" y="4"/>
                    <a:pt x="23" y="4"/>
                    <a:pt x="22" y="4"/>
                  </a:cubicBezTo>
                  <a:cubicBezTo>
                    <a:pt x="21" y="4"/>
                    <a:pt x="18" y="3"/>
                    <a:pt x="17" y="4"/>
                  </a:cubicBezTo>
                  <a:cubicBezTo>
                    <a:pt x="16" y="4"/>
                    <a:pt x="15" y="5"/>
                    <a:pt x="16" y="6"/>
                  </a:cubicBezTo>
                  <a:cubicBezTo>
                    <a:pt x="17" y="8"/>
                    <a:pt x="13" y="10"/>
                    <a:pt x="11" y="11"/>
                  </a:cubicBezTo>
                  <a:cubicBezTo>
                    <a:pt x="10" y="13"/>
                    <a:pt x="11" y="10"/>
                    <a:pt x="12" y="9"/>
                  </a:cubicBezTo>
                  <a:cubicBezTo>
                    <a:pt x="13" y="9"/>
                    <a:pt x="13" y="7"/>
                    <a:pt x="12" y="7"/>
                  </a:cubicBezTo>
                  <a:cubicBezTo>
                    <a:pt x="10" y="7"/>
                    <a:pt x="11" y="6"/>
                    <a:pt x="13" y="5"/>
                  </a:cubicBezTo>
                  <a:cubicBezTo>
                    <a:pt x="14" y="3"/>
                    <a:pt x="13" y="1"/>
                    <a:pt x="12" y="1"/>
                  </a:cubicBezTo>
                  <a:cubicBezTo>
                    <a:pt x="10" y="0"/>
                    <a:pt x="9" y="1"/>
                    <a:pt x="9" y="4"/>
                  </a:cubicBezTo>
                  <a:cubicBezTo>
                    <a:pt x="9" y="6"/>
                    <a:pt x="10" y="6"/>
                    <a:pt x="7" y="6"/>
                  </a:cubicBezTo>
                  <a:cubicBezTo>
                    <a:pt x="4" y="6"/>
                    <a:pt x="9" y="8"/>
                    <a:pt x="6" y="9"/>
                  </a:cubicBezTo>
                  <a:cubicBezTo>
                    <a:pt x="3" y="11"/>
                    <a:pt x="6" y="13"/>
                    <a:pt x="3" y="15"/>
                  </a:cubicBezTo>
                  <a:cubicBezTo>
                    <a:pt x="0" y="17"/>
                    <a:pt x="2" y="17"/>
                    <a:pt x="2" y="1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69" name="Freeform 1069">
              <a:extLst>
                <a:ext uri="{FF2B5EF4-FFF2-40B4-BE49-F238E27FC236}">
                  <a16:creationId xmlns="" xmlns:a16="http://schemas.microsoft.com/office/drawing/2014/main" id="{D07DEBD2-D201-4296-88B0-DB9A5B369CF7}"/>
                </a:ext>
              </a:extLst>
            </p:cNvPr>
            <p:cNvSpPr>
              <a:spLocks/>
            </p:cNvSpPr>
            <p:nvPr/>
          </p:nvSpPr>
          <p:spPr bwMode="auto">
            <a:xfrm>
              <a:off x="3190535" y="1952593"/>
              <a:ext cx="11110" cy="12221"/>
            </a:xfrm>
            <a:custGeom>
              <a:avLst/>
              <a:gdLst>
                <a:gd name="T0" fmla="*/ 3 w 11"/>
                <a:gd name="T1" fmla="*/ 7 h 12"/>
                <a:gd name="T2" fmla="*/ 10 w 11"/>
                <a:gd name="T3" fmla="*/ 1 h 12"/>
                <a:gd name="T4" fmla="*/ 5 w 11"/>
                <a:gd name="T5" fmla="*/ 3 h 12"/>
                <a:gd name="T6" fmla="*/ 0 w 11"/>
                <a:gd name="T7" fmla="*/ 8 h 12"/>
                <a:gd name="T8" fmla="*/ 1 w 11"/>
                <a:gd name="T9" fmla="*/ 9 h 12"/>
                <a:gd name="T10" fmla="*/ 3 w 11"/>
                <a:gd name="T11" fmla="*/ 7 h 12"/>
              </a:gdLst>
              <a:ahLst/>
              <a:cxnLst>
                <a:cxn ang="0">
                  <a:pos x="T0" y="T1"/>
                </a:cxn>
                <a:cxn ang="0">
                  <a:pos x="T2" y="T3"/>
                </a:cxn>
                <a:cxn ang="0">
                  <a:pos x="T4" y="T5"/>
                </a:cxn>
                <a:cxn ang="0">
                  <a:pos x="T6" y="T7"/>
                </a:cxn>
                <a:cxn ang="0">
                  <a:pos x="T8" y="T9"/>
                </a:cxn>
                <a:cxn ang="0">
                  <a:pos x="T10" y="T11"/>
                </a:cxn>
              </a:cxnLst>
              <a:rect l="0" t="0" r="r" b="b"/>
              <a:pathLst>
                <a:path w="11" h="12">
                  <a:moveTo>
                    <a:pt x="3" y="7"/>
                  </a:moveTo>
                  <a:cubicBezTo>
                    <a:pt x="4" y="8"/>
                    <a:pt x="9" y="3"/>
                    <a:pt x="10" y="1"/>
                  </a:cubicBezTo>
                  <a:cubicBezTo>
                    <a:pt x="11" y="0"/>
                    <a:pt x="8" y="0"/>
                    <a:pt x="5" y="3"/>
                  </a:cubicBezTo>
                  <a:cubicBezTo>
                    <a:pt x="1" y="5"/>
                    <a:pt x="0" y="4"/>
                    <a:pt x="0" y="8"/>
                  </a:cubicBezTo>
                  <a:cubicBezTo>
                    <a:pt x="0" y="12"/>
                    <a:pt x="1" y="9"/>
                    <a:pt x="1" y="9"/>
                  </a:cubicBezTo>
                  <a:cubicBezTo>
                    <a:pt x="1" y="7"/>
                    <a:pt x="2" y="7"/>
                    <a:pt x="3" y="7"/>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0" name="Freeform 1070">
              <a:extLst>
                <a:ext uri="{FF2B5EF4-FFF2-40B4-BE49-F238E27FC236}">
                  <a16:creationId xmlns="" xmlns:a16="http://schemas.microsoft.com/office/drawing/2014/main" id="{1D23F366-AB8B-4E27-963D-857022BEB8D8}"/>
                </a:ext>
              </a:extLst>
            </p:cNvPr>
            <p:cNvSpPr>
              <a:spLocks/>
            </p:cNvSpPr>
            <p:nvPr/>
          </p:nvSpPr>
          <p:spPr bwMode="auto">
            <a:xfrm>
              <a:off x="3210534" y="1942594"/>
              <a:ext cx="19998" cy="18888"/>
            </a:xfrm>
            <a:custGeom>
              <a:avLst/>
              <a:gdLst>
                <a:gd name="T0" fmla="*/ 16 w 19"/>
                <a:gd name="T1" fmla="*/ 3 h 18"/>
                <a:gd name="T2" fmla="*/ 14 w 19"/>
                <a:gd name="T3" fmla="*/ 2 h 18"/>
                <a:gd name="T4" fmla="*/ 11 w 19"/>
                <a:gd name="T5" fmla="*/ 2 h 18"/>
                <a:gd name="T6" fmla="*/ 12 w 19"/>
                <a:gd name="T7" fmla="*/ 5 h 18"/>
                <a:gd name="T8" fmla="*/ 6 w 19"/>
                <a:gd name="T9" fmla="*/ 4 h 18"/>
                <a:gd name="T10" fmla="*/ 9 w 19"/>
                <a:gd name="T11" fmla="*/ 6 h 18"/>
                <a:gd name="T12" fmla="*/ 7 w 19"/>
                <a:gd name="T13" fmla="*/ 6 h 18"/>
                <a:gd name="T14" fmla="*/ 2 w 19"/>
                <a:gd name="T15" fmla="*/ 9 h 18"/>
                <a:gd name="T16" fmla="*/ 3 w 19"/>
                <a:gd name="T17" fmla="*/ 11 h 18"/>
                <a:gd name="T18" fmla="*/ 1 w 19"/>
                <a:gd name="T19" fmla="*/ 14 h 18"/>
                <a:gd name="T20" fmla="*/ 2 w 19"/>
                <a:gd name="T21" fmla="*/ 15 h 18"/>
                <a:gd name="T22" fmla="*/ 4 w 19"/>
                <a:gd name="T23" fmla="*/ 17 h 18"/>
                <a:gd name="T24" fmla="*/ 7 w 19"/>
                <a:gd name="T25" fmla="*/ 15 h 18"/>
                <a:gd name="T26" fmla="*/ 16 w 19"/>
                <a:gd name="T27" fmla="*/ 12 h 18"/>
                <a:gd name="T28" fmla="*/ 18 w 19"/>
                <a:gd name="T29" fmla="*/ 8 h 18"/>
                <a:gd name="T30" fmla="*/ 18 w 19"/>
                <a:gd name="T31" fmla="*/ 5 h 18"/>
                <a:gd name="T32" fmla="*/ 16 w 19"/>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8">
                  <a:moveTo>
                    <a:pt x="16" y="3"/>
                  </a:moveTo>
                  <a:cubicBezTo>
                    <a:pt x="15" y="2"/>
                    <a:pt x="15" y="4"/>
                    <a:pt x="14" y="2"/>
                  </a:cubicBezTo>
                  <a:cubicBezTo>
                    <a:pt x="13" y="1"/>
                    <a:pt x="13" y="3"/>
                    <a:pt x="11" y="2"/>
                  </a:cubicBezTo>
                  <a:cubicBezTo>
                    <a:pt x="9" y="0"/>
                    <a:pt x="12" y="3"/>
                    <a:pt x="12" y="5"/>
                  </a:cubicBezTo>
                  <a:cubicBezTo>
                    <a:pt x="11" y="6"/>
                    <a:pt x="9" y="4"/>
                    <a:pt x="6" y="4"/>
                  </a:cubicBezTo>
                  <a:cubicBezTo>
                    <a:pt x="3" y="5"/>
                    <a:pt x="8" y="5"/>
                    <a:pt x="9" y="6"/>
                  </a:cubicBezTo>
                  <a:cubicBezTo>
                    <a:pt x="11" y="7"/>
                    <a:pt x="9" y="7"/>
                    <a:pt x="7" y="6"/>
                  </a:cubicBezTo>
                  <a:cubicBezTo>
                    <a:pt x="4" y="5"/>
                    <a:pt x="1" y="7"/>
                    <a:pt x="2" y="9"/>
                  </a:cubicBezTo>
                  <a:cubicBezTo>
                    <a:pt x="3" y="11"/>
                    <a:pt x="7" y="10"/>
                    <a:pt x="3" y="11"/>
                  </a:cubicBezTo>
                  <a:cubicBezTo>
                    <a:pt x="0" y="12"/>
                    <a:pt x="3" y="12"/>
                    <a:pt x="1" y="14"/>
                  </a:cubicBezTo>
                  <a:cubicBezTo>
                    <a:pt x="0" y="15"/>
                    <a:pt x="2" y="15"/>
                    <a:pt x="2" y="15"/>
                  </a:cubicBezTo>
                  <a:cubicBezTo>
                    <a:pt x="3" y="14"/>
                    <a:pt x="4" y="15"/>
                    <a:pt x="4" y="17"/>
                  </a:cubicBezTo>
                  <a:cubicBezTo>
                    <a:pt x="4" y="18"/>
                    <a:pt x="5" y="17"/>
                    <a:pt x="7" y="15"/>
                  </a:cubicBezTo>
                  <a:cubicBezTo>
                    <a:pt x="9" y="14"/>
                    <a:pt x="14" y="13"/>
                    <a:pt x="16" y="12"/>
                  </a:cubicBezTo>
                  <a:cubicBezTo>
                    <a:pt x="18" y="11"/>
                    <a:pt x="17" y="11"/>
                    <a:pt x="18" y="8"/>
                  </a:cubicBezTo>
                  <a:cubicBezTo>
                    <a:pt x="18" y="6"/>
                    <a:pt x="17" y="6"/>
                    <a:pt x="18" y="5"/>
                  </a:cubicBezTo>
                  <a:cubicBezTo>
                    <a:pt x="19" y="4"/>
                    <a:pt x="18" y="3"/>
                    <a:pt x="16"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1" name="Freeform 1071">
              <a:extLst>
                <a:ext uri="{FF2B5EF4-FFF2-40B4-BE49-F238E27FC236}">
                  <a16:creationId xmlns="" xmlns:a16="http://schemas.microsoft.com/office/drawing/2014/main" id="{20A6E722-07C7-456A-A6A3-9916BFC18D3E}"/>
                </a:ext>
              </a:extLst>
            </p:cNvPr>
            <p:cNvSpPr>
              <a:spLocks/>
            </p:cNvSpPr>
            <p:nvPr/>
          </p:nvSpPr>
          <p:spPr bwMode="auto">
            <a:xfrm>
              <a:off x="3228310" y="1933706"/>
              <a:ext cx="17776" cy="12221"/>
            </a:xfrm>
            <a:custGeom>
              <a:avLst/>
              <a:gdLst>
                <a:gd name="T0" fmla="*/ 9 w 17"/>
                <a:gd name="T1" fmla="*/ 10 h 11"/>
                <a:gd name="T2" fmla="*/ 12 w 17"/>
                <a:gd name="T3" fmla="*/ 9 h 11"/>
                <a:gd name="T4" fmla="*/ 15 w 17"/>
                <a:gd name="T5" fmla="*/ 6 h 11"/>
                <a:gd name="T6" fmla="*/ 15 w 17"/>
                <a:gd name="T7" fmla="*/ 3 h 11"/>
                <a:gd name="T8" fmla="*/ 12 w 17"/>
                <a:gd name="T9" fmla="*/ 2 h 11"/>
                <a:gd name="T10" fmla="*/ 10 w 17"/>
                <a:gd name="T11" fmla="*/ 4 h 11"/>
                <a:gd name="T12" fmla="*/ 9 w 17"/>
                <a:gd name="T13" fmla="*/ 4 h 11"/>
                <a:gd name="T14" fmla="*/ 7 w 17"/>
                <a:gd name="T15" fmla="*/ 4 h 11"/>
                <a:gd name="T16" fmla="*/ 4 w 17"/>
                <a:gd name="T17" fmla="*/ 6 h 11"/>
                <a:gd name="T18" fmla="*/ 4 w 17"/>
                <a:gd name="T19" fmla="*/ 8 h 11"/>
                <a:gd name="T20" fmla="*/ 3 w 17"/>
                <a:gd name="T21" fmla="*/ 8 h 11"/>
                <a:gd name="T22" fmla="*/ 2 w 17"/>
                <a:gd name="T23" fmla="*/ 10 h 11"/>
                <a:gd name="T24" fmla="*/ 9 w 17"/>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1">
                  <a:moveTo>
                    <a:pt x="9" y="10"/>
                  </a:moveTo>
                  <a:cubicBezTo>
                    <a:pt x="11" y="10"/>
                    <a:pt x="12" y="10"/>
                    <a:pt x="12" y="9"/>
                  </a:cubicBezTo>
                  <a:cubicBezTo>
                    <a:pt x="12" y="7"/>
                    <a:pt x="12" y="7"/>
                    <a:pt x="15" y="6"/>
                  </a:cubicBezTo>
                  <a:cubicBezTo>
                    <a:pt x="17" y="5"/>
                    <a:pt x="16" y="4"/>
                    <a:pt x="15" y="3"/>
                  </a:cubicBezTo>
                  <a:cubicBezTo>
                    <a:pt x="13" y="3"/>
                    <a:pt x="13" y="3"/>
                    <a:pt x="12" y="2"/>
                  </a:cubicBezTo>
                  <a:cubicBezTo>
                    <a:pt x="11" y="0"/>
                    <a:pt x="11" y="5"/>
                    <a:pt x="10" y="4"/>
                  </a:cubicBezTo>
                  <a:cubicBezTo>
                    <a:pt x="10" y="3"/>
                    <a:pt x="10" y="3"/>
                    <a:pt x="9" y="4"/>
                  </a:cubicBezTo>
                  <a:cubicBezTo>
                    <a:pt x="8" y="6"/>
                    <a:pt x="8" y="6"/>
                    <a:pt x="7" y="4"/>
                  </a:cubicBezTo>
                  <a:cubicBezTo>
                    <a:pt x="5" y="3"/>
                    <a:pt x="5" y="5"/>
                    <a:pt x="4" y="6"/>
                  </a:cubicBezTo>
                  <a:cubicBezTo>
                    <a:pt x="3" y="7"/>
                    <a:pt x="3" y="6"/>
                    <a:pt x="4" y="8"/>
                  </a:cubicBezTo>
                  <a:cubicBezTo>
                    <a:pt x="5" y="9"/>
                    <a:pt x="5" y="9"/>
                    <a:pt x="3" y="8"/>
                  </a:cubicBezTo>
                  <a:cubicBezTo>
                    <a:pt x="0" y="8"/>
                    <a:pt x="2" y="10"/>
                    <a:pt x="2" y="10"/>
                  </a:cubicBezTo>
                  <a:cubicBezTo>
                    <a:pt x="4" y="11"/>
                    <a:pt x="7" y="10"/>
                    <a:pt x="9" y="10"/>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2" name="Freeform 1072">
              <a:extLst>
                <a:ext uri="{FF2B5EF4-FFF2-40B4-BE49-F238E27FC236}">
                  <a16:creationId xmlns="" xmlns:a16="http://schemas.microsoft.com/office/drawing/2014/main" id="{421B01A8-2B91-4D89-94A3-CB1B4A5ECD78}"/>
                </a:ext>
              </a:extLst>
            </p:cNvPr>
            <p:cNvSpPr>
              <a:spLocks/>
            </p:cNvSpPr>
            <p:nvPr/>
          </p:nvSpPr>
          <p:spPr bwMode="auto">
            <a:xfrm>
              <a:off x="3238309" y="1930373"/>
              <a:ext cx="17776" cy="7777"/>
            </a:xfrm>
            <a:custGeom>
              <a:avLst/>
              <a:gdLst>
                <a:gd name="T0" fmla="*/ 15 w 17"/>
                <a:gd name="T1" fmla="*/ 3 h 8"/>
                <a:gd name="T2" fmla="*/ 8 w 17"/>
                <a:gd name="T3" fmla="*/ 0 h 8"/>
                <a:gd name="T4" fmla="*/ 3 w 17"/>
                <a:gd name="T5" fmla="*/ 3 h 8"/>
                <a:gd name="T6" fmla="*/ 4 w 17"/>
                <a:gd name="T7" fmla="*/ 5 h 8"/>
                <a:gd name="T8" fmla="*/ 9 w 17"/>
                <a:gd name="T9" fmla="*/ 7 h 8"/>
                <a:gd name="T10" fmla="*/ 15 w 17"/>
                <a:gd name="T11" fmla="*/ 3 h 8"/>
              </a:gdLst>
              <a:ahLst/>
              <a:cxnLst>
                <a:cxn ang="0">
                  <a:pos x="T0" y="T1"/>
                </a:cxn>
                <a:cxn ang="0">
                  <a:pos x="T2" y="T3"/>
                </a:cxn>
                <a:cxn ang="0">
                  <a:pos x="T4" y="T5"/>
                </a:cxn>
                <a:cxn ang="0">
                  <a:pos x="T6" y="T7"/>
                </a:cxn>
                <a:cxn ang="0">
                  <a:pos x="T8" y="T9"/>
                </a:cxn>
                <a:cxn ang="0">
                  <a:pos x="T10" y="T11"/>
                </a:cxn>
              </a:cxnLst>
              <a:rect l="0" t="0" r="r" b="b"/>
              <a:pathLst>
                <a:path w="17" h="8">
                  <a:moveTo>
                    <a:pt x="15" y="3"/>
                  </a:moveTo>
                  <a:cubicBezTo>
                    <a:pt x="17" y="1"/>
                    <a:pt x="11" y="0"/>
                    <a:pt x="8" y="0"/>
                  </a:cubicBezTo>
                  <a:cubicBezTo>
                    <a:pt x="5" y="0"/>
                    <a:pt x="5" y="1"/>
                    <a:pt x="3" y="3"/>
                  </a:cubicBezTo>
                  <a:cubicBezTo>
                    <a:pt x="0" y="5"/>
                    <a:pt x="4" y="5"/>
                    <a:pt x="4" y="5"/>
                  </a:cubicBezTo>
                  <a:cubicBezTo>
                    <a:pt x="4" y="5"/>
                    <a:pt x="7" y="7"/>
                    <a:pt x="9" y="7"/>
                  </a:cubicBezTo>
                  <a:cubicBezTo>
                    <a:pt x="12" y="8"/>
                    <a:pt x="14" y="4"/>
                    <a:pt x="15" y="3"/>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3" name="Freeform 1073">
              <a:extLst>
                <a:ext uri="{FF2B5EF4-FFF2-40B4-BE49-F238E27FC236}">
                  <a16:creationId xmlns="" xmlns:a16="http://schemas.microsoft.com/office/drawing/2014/main" id="{641DE815-1737-49F2-B0A7-D5E52BE67D7F}"/>
                </a:ext>
              </a:extLst>
            </p:cNvPr>
            <p:cNvSpPr>
              <a:spLocks/>
            </p:cNvSpPr>
            <p:nvPr/>
          </p:nvSpPr>
          <p:spPr bwMode="auto">
            <a:xfrm>
              <a:off x="3250530" y="1924818"/>
              <a:ext cx="12221" cy="7777"/>
            </a:xfrm>
            <a:custGeom>
              <a:avLst/>
              <a:gdLst>
                <a:gd name="T0" fmla="*/ 5 w 12"/>
                <a:gd name="T1" fmla="*/ 5 h 7"/>
                <a:gd name="T2" fmla="*/ 10 w 12"/>
                <a:gd name="T3" fmla="*/ 5 h 7"/>
                <a:gd name="T4" fmla="*/ 4 w 12"/>
                <a:gd name="T5" fmla="*/ 1 h 7"/>
                <a:gd name="T6" fmla="*/ 4 w 12"/>
                <a:gd name="T7" fmla="*/ 2 h 7"/>
                <a:gd name="T8" fmla="*/ 5 w 12"/>
                <a:gd name="T9" fmla="*/ 5 h 7"/>
              </a:gdLst>
              <a:ahLst/>
              <a:cxnLst>
                <a:cxn ang="0">
                  <a:pos x="T0" y="T1"/>
                </a:cxn>
                <a:cxn ang="0">
                  <a:pos x="T2" y="T3"/>
                </a:cxn>
                <a:cxn ang="0">
                  <a:pos x="T4" y="T5"/>
                </a:cxn>
                <a:cxn ang="0">
                  <a:pos x="T6" y="T7"/>
                </a:cxn>
                <a:cxn ang="0">
                  <a:pos x="T8" y="T9"/>
                </a:cxn>
              </a:cxnLst>
              <a:rect l="0" t="0" r="r" b="b"/>
              <a:pathLst>
                <a:path w="12" h="7">
                  <a:moveTo>
                    <a:pt x="5" y="5"/>
                  </a:moveTo>
                  <a:cubicBezTo>
                    <a:pt x="5" y="7"/>
                    <a:pt x="9" y="6"/>
                    <a:pt x="10" y="5"/>
                  </a:cubicBezTo>
                  <a:cubicBezTo>
                    <a:pt x="12" y="4"/>
                    <a:pt x="7" y="3"/>
                    <a:pt x="4" y="1"/>
                  </a:cubicBezTo>
                  <a:cubicBezTo>
                    <a:pt x="0" y="0"/>
                    <a:pt x="4" y="2"/>
                    <a:pt x="4" y="2"/>
                  </a:cubicBezTo>
                  <a:cubicBezTo>
                    <a:pt x="6" y="3"/>
                    <a:pt x="5" y="3"/>
                    <a:pt x="5"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4" name="Freeform 1074">
              <a:extLst>
                <a:ext uri="{FF2B5EF4-FFF2-40B4-BE49-F238E27FC236}">
                  <a16:creationId xmlns="" xmlns:a16="http://schemas.microsoft.com/office/drawing/2014/main" id="{87FFF566-2773-4427-8CA7-BC866F8E0D2E}"/>
                </a:ext>
              </a:extLst>
            </p:cNvPr>
            <p:cNvSpPr>
              <a:spLocks/>
            </p:cNvSpPr>
            <p:nvPr/>
          </p:nvSpPr>
          <p:spPr bwMode="auto">
            <a:xfrm>
              <a:off x="3264973" y="1925929"/>
              <a:ext cx="6666" cy="6666"/>
            </a:xfrm>
            <a:custGeom>
              <a:avLst/>
              <a:gdLst>
                <a:gd name="T0" fmla="*/ 4 w 7"/>
                <a:gd name="T1" fmla="*/ 5 h 6"/>
                <a:gd name="T2" fmla="*/ 7 w 7"/>
                <a:gd name="T3" fmla="*/ 2 h 6"/>
                <a:gd name="T4" fmla="*/ 2 w 7"/>
                <a:gd name="T5" fmla="*/ 2 h 6"/>
                <a:gd name="T6" fmla="*/ 2 w 7"/>
                <a:gd name="T7" fmla="*/ 4 h 6"/>
                <a:gd name="T8" fmla="*/ 4 w 7"/>
                <a:gd name="T9" fmla="*/ 5 h 6"/>
              </a:gdLst>
              <a:ahLst/>
              <a:cxnLst>
                <a:cxn ang="0">
                  <a:pos x="T0" y="T1"/>
                </a:cxn>
                <a:cxn ang="0">
                  <a:pos x="T2" y="T3"/>
                </a:cxn>
                <a:cxn ang="0">
                  <a:pos x="T4" y="T5"/>
                </a:cxn>
                <a:cxn ang="0">
                  <a:pos x="T6" y="T7"/>
                </a:cxn>
                <a:cxn ang="0">
                  <a:pos x="T8" y="T9"/>
                </a:cxn>
              </a:cxnLst>
              <a:rect l="0" t="0" r="r" b="b"/>
              <a:pathLst>
                <a:path w="7" h="6">
                  <a:moveTo>
                    <a:pt x="4" y="5"/>
                  </a:moveTo>
                  <a:cubicBezTo>
                    <a:pt x="5" y="6"/>
                    <a:pt x="7" y="5"/>
                    <a:pt x="7" y="2"/>
                  </a:cubicBezTo>
                  <a:cubicBezTo>
                    <a:pt x="7" y="0"/>
                    <a:pt x="4" y="1"/>
                    <a:pt x="2" y="2"/>
                  </a:cubicBezTo>
                  <a:cubicBezTo>
                    <a:pt x="0" y="2"/>
                    <a:pt x="2" y="4"/>
                    <a:pt x="2" y="4"/>
                  </a:cubicBezTo>
                  <a:cubicBezTo>
                    <a:pt x="3" y="6"/>
                    <a:pt x="3" y="4"/>
                    <a:pt x="4" y="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5" name="Freeform 1075">
              <a:extLst>
                <a:ext uri="{FF2B5EF4-FFF2-40B4-BE49-F238E27FC236}">
                  <a16:creationId xmlns="" xmlns:a16="http://schemas.microsoft.com/office/drawing/2014/main" id="{D5C0D2CD-8BA0-4CA4-8657-27EBA919339D}"/>
                </a:ext>
              </a:extLst>
            </p:cNvPr>
            <p:cNvSpPr>
              <a:spLocks/>
            </p:cNvSpPr>
            <p:nvPr/>
          </p:nvSpPr>
          <p:spPr bwMode="auto">
            <a:xfrm>
              <a:off x="3288304" y="1909264"/>
              <a:ext cx="25554" cy="9999"/>
            </a:xfrm>
            <a:custGeom>
              <a:avLst/>
              <a:gdLst>
                <a:gd name="T0" fmla="*/ 15 w 24"/>
                <a:gd name="T1" fmla="*/ 9 h 10"/>
                <a:gd name="T2" fmla="*/ 18 w 24"/>
                <a:gd name="T3" fmla="*/ 7 h 10"/>
                <a:gd name="T4" fmla="*/ 20 w 24"/>
                <a:gd name="T5" fmla="*/ 5 h 10"/>
                <a:gd name="T6" fmla="*/ 23 w 24"/>
                <a:gd name="T7" fmla="*/ 2 h 10"/>
                <a:gd name="T8" fmla="*/ 23 w 24"/>
                <a:gd name="T9" fmla="*/ 0 h 10"/>
                <a:gd name="T10" fmla="*/ 16 w 24"/>
                <a:gd name="T11" fmla="*/ 4 h 10"/>
                <a:gd name="T12" fmla="*/ 9 w 24"/>
                <a:gd name="T13" fmla="*/ 4 h 10"/>
                <a:gd name="T14" fmla="*/ 7 w 24"/>
                <a:gd name="T15" fmla="*/ 4 h 10"/>
                <a:gd name="T16" fmla="*/ 5 w 24"/>
                <a:gd name="T17" fmla="*/ 5 h 10"/>
                <a:gd name="T18" fmla="*/ 2 w 24"/>
                <a:gd name="T19" fmla="*/ 5 h 10"/>
                <a:gd name="T20" fmla="*/ 3 w 24"/>
                <a:gd name="T21" fmla="*/ 9 h 10"/>
                <a:gd name="T22" fmla="*/ 5 w 24"/>
                <a:gd name="T23" fmla="*/ 10 h 10"/>
                <a:gd name="T24" fmla="*/ 12 w 24"/>
                <a:gd name="T25" fmla="*/ 8 h 10"/>
                <a:gd name="T26" fmla="*/ 15 w 24"/>
                <a:gd name="T2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0">
                  <a:moveTo>
                    <a:pt x="15" y="9"/>
                  </a:moveTo>
                  <a:cubicBezTo>
                    <a:pt x="17" y="9"/>
                    <a:pt x="17" y="7"/>
                    <a:pt x="18" y="7"/>
                  </a:cubicBezTo>
                  <a:cubicBezTo>
                    <a:pt x="19" y="7"/>
                    <a:pt x="19" y="6"/>
                    <a:pt x="20" y="5"/>
                  </a:cubicBezTo>
                  <a:cubicBezTo>
                    <a:pt x="21" y="3"/>
                    <a:pt x="21" y="2"/>
                    <a:pt x="23" y="2"/>
                  </a:cubicBezTo>
                  <a:cubicBezTo>
                    <a:pt x="24" y="3"/>
                    <a:pt x="24" y="1"/>
                    <a:pt x="23" y="0"/>
                  </a:cubicBezTo>
                  <a:cubicBezTo>
                    <a:pt x="22" y="0"/>
                    <a:pt x="19" y="3"/>
                    <a:pt x="16" y="4"/>
                  </a:cubicBezTo>
                  <a:cubicBezTo>
                    <a:pt x="13" y="6"/>
                    <a:pt x="9" y="5"/>
                    <a:pt x="9" y="4"/>
                  </a:cubicBezTo>
                  <a:cubicBezTo>
                    <a:pt x="8" y="4"/>
                    <a:pt x="7" y="2"/>
                    <a:pt x="7" y="4"/>
                  </a:cubicBezTo>
                  <a:cubicBezTo>
                    <a:pt x="6" y="5"/>
                    <a:pt x="5" y="4"/>
                    <a:pt x="5" y="5"/>
                  </a:cubicBezTo>
                  <a:cubicBezTo>
                    <a:pt x="4" y="6"/>
                    <a:pt x="4" y="6"/>
                    <a:pt x="2" y="5"/>
                  </a:cubicBezTo>
                  <a:cubicBezTo>
                    <a:pt x="0" y="5"/>
                    <a:pt x="3" y="7"/>
                    <a:pt x="3" y="9"/>
                  </a:cubicBezTo>
                  <a:cubicBezTo>
                    <a:pt x="4" y="10"/>
                    <a:pt x="5" y="10"/>
                    <a:pt x="5" y="10"/>
                  </a:cubicBezTo>
                  <a:cubicBezTo>
                    <a:pt x="6" y="10"/>
                    <a:pt x="11" y="9"/>
                    <a:pt x="12" y="8"/>
                  </a:cubicBezTo>
                  <a:cubicBezTo>
                    <a:pt x="13" y="7"/>
                    <a:pt x="14" y="9"/>
                    <a:pt x="15" y="9"/>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6" name="Freeform 1076">
              <a:extLst>
                <a:ext uri="{FF2B5EF4-FFF2-40B4-BE49-F238E27FC236}">
                  <a16:creationId xmlns="" xmlns:a16="http://schemas.microsoft.com/office/drawing/2014/main" id="{07532A39-8B8C-4549-BE18-9B72D2AEDBD6}"/>
                </a:ext>
              </a:extLst>
            </p:cNvPr>
            <p:cNvSpPr>
              <a:spLocks/>
            </p:cNvSpPr>
            <p:nvPr/>
          </p:nvSpPr>
          <p:spPr bwMode="auto">
            <a:xfrm>
              <a:off x="3296081" y="1922596"/>
              <a:ext cx="12221" cy="3333"/>
            </a:xfrm>
            <a:custGeom>
              <a:avLst/>
              <a:gdLst>
                <a:gd name="T0" fmla="*/ 10 w 12"/>
                <a:gd name="T1" fmla="*/ 2 h 3"/>
                <a:gd name="T2" fmla="*/ 2 w 12"/>
                <a:gd name="T3" fmla="*/ 0 h 3"/>
                <a:gd name="T4" fmla="*/ 1 w 12"/>
                <a:gd name="T5" fmla="*/ 1 h 3"/>
                <a:gd name="T6" fmla="*/ 3 w 12"/>
                <a:gd name="T7" fmla="*/ 2 h 3"/>
                <a:gd name="T8" fmla="*/ 10 w 12"/>
                <a:gd name="T9" fmla="*/ 2 h 3"/>
              </a:gdLst>
              <a:ahLst/>
              <a:cxnLst>
                <a:cxn ang="0">
                  <a:pos x="T0" y="T1"/>
                </a:cxn>
                <a:cxn ang="0">
                  <a:pos x="T2" y="T3"/>
                </a:cxn>
                <a:cxn ang="0">
                  <a:pos x="T4" y="T5"/>
                </a:cxn>
                <a:cxn ang="0">
                  <a:pos x="T6" y="T7"/>
                </a:cxn>
                <a:cxn ang="0">
                  <a:pos x="T8" y="T9"/>
                </a:cxn>
              </a:cxnLst>
              <a:rect l="0" t="0" r="r" b="b"/>
              <a:pathLst>
                <a:path w="12" h="3">
                  <a:moveTo>
                    <a:pt x="10" y="2"/>
                  </a:moveTo>
                  <a:cubicBezTo>
                    <a:pt x="12" y="1"/>
                    <a:pt x="2" y="0"/>
                    <a:pt x="2" y="0"/>
                  </a:cubicBezTo>
                  <a:cubicBezTo>
                    <a:pt x="0" y="0"/>
                    <a:pt x="3" y="1"/>
                    <a:pt x="1" y="1"/>
                  </a:cubicBezTo>
                  <a:cubicBezTo>
                    <a:pt x="0" y="1"/>
                    <a:pt x="1" y="1"/>
                    <a:pt x="3" y="2"/>
                  </a:cubicBezTo>
                  <a:cubicBezTo>
                    <a:pt x="6" y="3"/>
                    <a:pt x="7" y="3"/>
                    <a:pt x="10" y="2"/>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7" name="Freeform 1077">
              <a:extLst>
                <a:ext uri="{FF2B5EF4-FFF2-40B4-BE49-F238E27FC236}">
                  <a16:creationId xmlns="" xmlns:a16="http://schemas.microsoft.com/office/drawing/2014/main" id="{71F94E2A-7A16-4B91-AC26-359787923110}"/>
                </a:ext>
              </a:extLst>
            </p:cNvPr>
            <p:cNvSpPr>
              <a:spLocks/>
            </p:cNvSpPr>
            <p:nvPr/>
          </p:nvSpPr>
          <p:spPr bwMode="auto">
            <a:xfrm>
              <a:off x="3303859" y="1915930"/>
              <a:ext cx="11110" cy="7777"/>
            </a:xfrm>
            <a:custGeom>
              <a:avLst/>
              <a:gdLst>
                <a:gd name="T0" fmla="*/ 9 w 11"/>
                <a:gd name="T1" fmla="*/ 6 h 8"/>
                <a:gd name="T2" fmla="*/ 11 w 11"/>
                <a:gd name="T3" fmla="*/ 2 h 8"/>
                <a:gd name="T4" fmla="*/ 9 w 11"/>
                <a:gd name="T5" fmla="*/ 0 h 8"/>
                <a:gd name="T6" fmla="*/ 9 w 11"/>
                <a:gd name="T7" fmla="*/ 1 h 8"/>
                <a:gd name="T8" fmla="*/ 2 w 11"/>
                <a:gd name="T9" fmla="*/ 4 h 8"/>
                <a:gd name="T10" fmla="*/ 0 w 11"/>
                <a:gd name="T11" fmla="*/ 6 h 8"/>
                <a:gd name="T12" fmla="*/ 4 w 11"/>
                <a:gd name="T13" fmla="*/ 8 h 8"/>
                <a:gd name="T14" fmla="*/ 9 w 1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9" y="6"/>
                  </a:moveTo>
                  <a:cubicBezTo>
                    <a:pt x="11" y="4"/>
                    <a:pt x="11" y="3"/>
                    <a:pt x="11" y="2"/>
                  </a:cubicBezTo>
                  <a:cubicBezTo>
                    <a:pt x="11" y="1"/>
                    <a:pt x="10" y="0"/>
                    <a:pt x="9" y="0"/>
                  </a:cubicBezTo>
                  <a:cubicBezTo>
                    <a:pt x="8" y="0"/>
                    <a:pt x="8" y="0"/>
                    <a:pt x="9" y="1"/>
                  </a:cubicBezTo>
                  <a:cubicBezTo>
                    <a:pt x="10" y="3"/>
                    <a:pt x="5" y="4"/>
                    <a:pt x="2" y="4"/>
                  </a:cubicBezTo>
                  <a:cubicBezTo>
                    <a:pt x="0" y="5"/>
                    <a:pt x="0" y="6"/>
                    <a:pt x="0" y="6"/>
                  </a:cubicBezTo>
                  <a:cubicBezTo>
                    <a:pt x="1" y="7"/>
                    <a:pt x="2" y="8"/>
                    <a:pt x="4" y="8"/>
                  </a:cubicBezTo>
                  <a:cubicBezTo>
                    <a:pt x="5" y="8"/>
                    <a:pt x="7" y="8"/>
                    <a:pt x="9"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8" name="Freeform 1078">
              <a:extLst>
                <a:ext uri="{FF2B5EF4-FFF2-40B4-BE49-F238E27FC236}">
                  <a16:creationId xmlns="" xmlns:a16="http://schemas.microsoft.com/office/drawing/2014/main" id="{C30481E0-5773-486E-8B2F-3C374CFA1F24}"/>
                </a:ext>
              </a:extLst>
            </p:cNvPr>
            <p:cNvSpPr>
              <a:spLocks/>
            </p:cNvSpPr>
            <p:nvPr/>
          </p:nvSpPr>
          <p:spPr bwMode="auto">
            <a:xfrm>
              <a:off x="3314969" y="1911486"/>
              <a:ext cx="7777" cy="6666"/>
            </a:xfrm>
            <a:custGeom>
              <a:avLst/>
              <a:gdLst>
                <a:gd name="T0" fmla="*/ 2 w 7"/>
                <a:gd name="T1" fmla="*/ 6 h 7"/>
                <a:gd name="T2" fmla="*/ 6 w 7"/>
                <a:gd name="T3" fmla="*/ 5 h 7"/>
                <a:gd name="T4" fmla="*/ 5 w 7"/>
                <a:gd name="T5" fmla="*/ 2 h 7"/>
                <a:gd name="T6" fmla="*/ 1 w 7"/>
                <a:gd name="T7" fmla="*/ 3 h 7"/>
                <a:gd name="T8" fmla="*/ 2 w 7"/>
                <a:gd name="T9" fmla="*/ 6 h 7"/>
              </a:gdLst>
              <a:ahLst/>
              <a:cxnLst>
                <a:cxn ang="0">
                  <a:pos x="T0" y="T1"/>
                </a:cxn>
                <a:cxn ang="0">
                  <a:pos x="T2" y="T3"/>
                </a:cxn>
                <a:cxn ang="0">
                  <a:pos x="T4" y="T5"/>
                </a:cxn>
                <a:cxn ang="0">
                  <a:pos x="T6" y="T7"/>
                </a:cxn>
                <a:cxn ang="0">
                  <a:pos x="T8" y="T9"/>
                </a:cxn>
              </a:cxnLst>
              <a:rect l="0" t="0" r="r" b="b"/>
              <a:pathLst>
                <a:path w="7" h="7">
                  <a:moveTo>
                    <a:pt x="2" y="6"/>
                  </a:moveTo>
                  <a:cubicBezTo>
                    <a:pt x="3" y="6"/>
                    <a:pt x="6" y="7"/>
                    <a:pt x="6" y="5"/>
                  </a:cubicBezTo>
                  <a:cubicBezTo>
                    <a:pt x="6" y="3"/>
                    <a:pt x="7" y="3"/>
                    <a:pt x="5" y="2"/>
                  </a:cubicBezTo>
                  <a:cubicBezTo>
                    <a:pt x="3" y="2"/>
                    <a:pt x="0" y="0"/>
                    <a:pt x="1" y="3"/>
                  </a:cubicBezTo>
                  <a:cubicBezTo>
                    <a:pt x="1" y="3"/>
                    <a:pt x="0" y="6"/>
                    <a:pt x="2" y="6"/>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79" name="Freeform 1079">
              <a:extLst>
                <a:ext uri="{FF2B5EF4-FFF2-40B4-BE49-F238E27FC236}">
                  <a16:creationId xmlns="" xmlns:a16="http://schemas.microsoft.com/office/drawing/2014/main" id="{1B377801-559C-4E3A-98C3-22EC897AFC93}"/>
                </a:ext>
              </a:extLst>
            </p:cNvPr>
            <p:cNvSpPr>
              <a:spLocks/>
            </p:cNvSpPr>
            <p:nvPr/>
          </p:nvSpPr>
          <p:spPr bwMode="auto">
            <a:xfrm>
              <a:off x="3339411" y="1899265"/>
              <a:ext cx="13332" cy="8888"/>
            </a:xfrm>
            <a:custGeom>
              <a:avLst/>
              <a:gdLst>
                <a:gd name="T0" fmla="*/ 4 w 13"/>
                <a:gd name="T1" fmla="*/ 4 h 9"/>
                <a:gd name="T2" fmla="*/ 3 w 13"/>
                <a:gd name="T3" fmla="*/ 6 h 9"/>
                <a:gd name="T4" fmla="*/ 11 w 13"/>
                <a:gd name="T5" fmla="*/ 6 h 9"/>
                <a:gd name="T6" fmla="*/ 13 w 13"/>
                <a:gd name="T7" fmla="*/ 4 h 9"/>
                <a:gd name="T8" fmla="*/ 9 w 13"/>
                <a:gd name="T9" fmla="*/ 1 h 9"/>
                <a:gd name="T10" fmla="*/ 8 w 13"/>
                <a:gd name="T11" fmla="*/ 3 h 9"/>
                <a:gd name="T12" fmla="*/ 4 w 13"/>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4" y="4"/>
                  </a:moveTo>
                  <a:cubicBezTo>
                    <a:pt x="0" y="4"/>
                    <a:pt x="3" y="6"/>
                    <a:pt x="3" y="6"/>
                  </a:cubicBezTo>
                  <a:cubicBezTo>
                    <a:pt x="6" y="9"/>
                    <a:pt x="8" y="7"/>
                    <a:pt x="11" y="6"/>
                  </a:cubicBezTo>
                  <a:cubicBezTo>
                    <a:pt x="13" y="5"/>
                    <a:pt x="13" y="5"/>
                    <a:pt x="13" y="4"/>
                  </a:cubicBezTo>
                  <a:cubicBezTo>
                    <a:pt x="13" y="2"/>
                    <a:pt x="11" y="2"/>
                    <a:pt x="9" y="1"/>
                  </a:cubicBezTo>
                  <a:cubicBezTo>
                    <a:pt x="7" y="0"/>
                    <a:pt x="6" y="1"/>
                    <a:pt x="8" y="3"/>
                  </a:cubicBezTo>
                  <a:cubicBezTo>
                    <a:pt x="10" y="4"/>
                    <a:pt x="8" y="4"/>
                    <a:pt x="4" y="4"/>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0" name="Freeform 1080">
              <a:extLst>
                <a:ext uri="{FF2B5EF4-FFF2-40B4-BE49-F238E27FC236}">
                  <a16:creationId xmlns="" xmlns:a16="http://schemas.microsoft.com/office/drawing/2014/main" id="{828F4744-5D35-4341-968C-DA8C64BF0412}"/>
                </a:ext>
              </a:extLst>
            </p:cNvPr>
            <p:cNvSpPr>
              <a:spLocks/>
            </p:cNvSpPr>
            <p:nvPr/>
          </p:nvSpPr>
          <p:spPr bwMode="auto">
            <a:xfrm>
              <a:off x="3028327" y="1900376"/>
              <a:ext cx="402187" cy="328860"/>
            </a:xfrm>
            <a:custGeom>
              <a:avLst/>
              <a:gdLst>
                <a:gd name="T0" fmla="*/ 279 w 388"/>
                <a:gd name="T1" fmla="*/ 64 h 317"/>
                <a:gd name="T2" fmla="*/ 334 w 388"/>
                <a:gd name="T3" fmla="*/ 31 h 317"/>
                <a:gd name="T4" fmla="*/ 380 w 388"/>
                <a:gd name="T5" fmla="*/ 44 h 317"/>
                <a:gd name="T6" fmla="*/ 363 w 388"/>
                <a:gd name="T7" fmla="*/ 35 h 317"/>
                <a:gd name="T8" fmla="*/ 378 w 388"/>
                <a:gd name="T9" fmla="*/ 18 h 317"/>
                <a:gd name="T10" fmla="*/ 352 w 388"/>
                <a:gd name="T11" fmla="*/ 10 h 317"/>
                <a:gd name="T12" fmla="*/ 341 w 388"/>
                <a:gd name="T13" fmla="*/ 12 h 317"/>
                <a:gd name="T14" fmla="*/ 329 w 388"/>
                <a:gd name="T15" fmla="*/ 13 h 317"/>
                <a:gd name="T16" fmla="*/ 323 w 388"/>
                <a:gd name="T17" fmla="*/ 10 h 317"/>
                <a:gd name="T18" fmla="*/ 297 w 388"/>
                <a:gd name="T19" fmla="*/ 25 h 317"/>
                <a:gd name="T20" fmla="*/ 294 w 388"/>
                <a:gd name="T21" fmla="*/ 5 h 317"/>
                <a:gd name="T22" fmla="*/ 286 w 388"/>
                <a:gd name="T23" fmla="*/ 19 h 317"/>
                <a:gd name="T24" fmla="*/ 269 w 388"/>
                <a:gd name="T25" fmla="*/ 31 h 317"/>
                <a:gd name="T26" fmla="*/ 256 w 388"/>
                <a:gd name="T27" fmla="*/ 28 h 317"/>
                <a:gd name="T28" fmla="*/ 253 w 388"/>
                <a:gd name="T29" fmla="*/ 35 h 317"/>
                <a:gd name="T30" fmla="*/ 230 w 388"/>
                <a:gd name="T31" fmla="*/ 43 h 317"/>
                <a:gd name="T32" fmla="*/ 223 w 388"/>
                <a:gd name="T33" fmla="*/ 37 h 317"/>
                <a:gd name="T34" fmla="*/ 213 w 388"/>
                <a:gd name="T35" fmla="*/ 37 h 317"/>
                <a:gd name="T36" fmla="*/ 199 w 388"/>
                <a:gd name="T37" fmla="*/ 48 h 317"/>
                <a:gd name="T38" fmla="*/ 190 w 388"/>
                <a:gd name="T39" fmla="*/ 64 h 317"/>
                <a:gd name="T40" fmla="*/ 190 w 388"/>
                <a:gd name="T41" fmla="*/ 73 h 317"/>
                <a:gd name="T42" fmla="*/ 172 w 388"/>
                <a:gd name="T43" fmla="*/ 81 h 317"/>
                <a:gd name="T44" fmla="*/ 159 w 388"/>
                <a:gd name="T45" fmla="*/ 81 h 317"/>
                <a:gd name="T46" fmla="*/ 148 w 388"/>
                <a:gd name="T47" fmla="*/ 86 h 317"/>
                <a:gd name="T48" fmla="*/ 158 w 388"/>
                <a:gd name="T49" fmla="*/ 96 h 317"/>
                <a:gd name="T50" fmla="*/ 144 w 388"/>
                <a:gd name="T51" fmla="*/ 99 h 317"/>
                <a:gd name="T52" fmla="*/ 141 w 388"/>
                <a:gd name="T53" fmla="*/ 107 h 317"/>
                <a:gd name="T54" fmla="*/ 126 w 388"/>
                <a:gd name="T55" fmla="*/ 120 h 317"/>
                <a:gd name="T56" fmla="*/ 128 w 388"/>
                <a:gd name="T57" fmla="*/ 129 h 317"/>
                <a:gd name="T58" fmla="*/ 114 w 388"/>
                <a:gd name="T59" fmla="*/ 141 h 317"/>
                <a:gd name="T60" fmla="*/ 111 w 388"/>
                <a:gd name="T61" fmla="*/ 152 h 317"/>
                <a:gd name="T62" fmla="*/ 95 w 388"/>
                <a:gd name="T63" fmla="*/ 163 h 317"/>
                <a:gd name="T64" fmla="*/ 88 w 388"/>
                <a:gd name="T65" fmla="*/ 170 h 317"/>
                <a:gd name="T66" fmla="*/ 73 w 388"/>
                <a:gd name="T67" fmla="*/ 192 h 317"/>
                <a:gd name="T68" fmla="*/ 88 w 388"/>
                <a:gd name="T69" fmla="*/ 190 h 317"/>
                <a:gd name="T70" fmla="*/ 65 w 388"/>
                <a:gd name="T71" fmla="*/ 193 h 317"/>
                <a:gd name="T72" fmla="*/ 48 w 388"/>
                <a:gd name="T73" fmla="*/ 203 h 317"/>
                <a:gd name="T74" fmla="*/ 37 w 388"/>
                <a:gd name="T75" fmla="*/ 207 h 317"/>
                <a:gd name="T76" fmla="*/ 38 w 388"/>
                <a:gd name="T77" fmla="*/ 217 h 317"/>
                <a:gd name="T78" fmla="*/ 24 w 388"/>
                <a:gd name="T79" fmla="*/ 224 h 317"/>
                <a:gd name="T80" fmla="*/ 6 w 388"/>
                <a:gd name="T81" fmla="*/ 227 h 317"/>
                <a:gd name="T82" fmla="*/ 1 w 388"/>
                <a:gd name="T83" fmla="*/ 235 h 317"/>
                <a:gd name="T84" fmla="*/ 2 w 388"/>
                <a:gd name="T85" fmla="*/ 246 h 317"/>
                <a:gd name="T86" fmla="*/ 31 w 388"/>
                <a:gd name="T87" fmla="*/ 251 h 317"/>
                <a:gd name="T88" fmla="*/ 3 w 388"/>
                <a:gd name="T89" fmla="*/ 254 h 317"/>
                <a:gd name="T90" fmla="*/ 6 w 388"/>
                <a:gd name="T91" fmla="*/ 269 h 317"/>
                <a:gd name="T92" fmla="*/ 24 w 388"/>
                <a:gd name="T93" fmla="*/ 269 h 317"/>
                <a:gd name="T94" fmla="*/ 14 w 388"/>
                <a:gd name="T95" fmla="*/ 280 h 317"/>
                <a:gd name="T96" fmla="*/ 7 w 388"/>
                <a:gd name="T97" fmla="*/ 288 h 317"/>
                <a:gd name="T98" fmla="*/ 17 w 388"/>
                <a:gd name="T99" fmla="*/ 288 h 317"/>
                <a:gd name="T100" fmla="*/ 10 w 388"/>
                <a:gd name="T101" fmla="*/ 296 h 317"/>
                <a:gd name="T102" fmla="*/ 32 w 388"/>
                <a:gd name="T103" fmla="*/ 317 h 317"/>
                <a:gd name="T104" fmla="*/ 66 w 388"/>
                <a:gd name="T105" fmla="*/ 298 h 317"/>
                <a:gd name="T106" fmla="*/ 83 w 388"/>
                <a:gd name="T107" fmla="*/ 277 h 317"/>
                <a:gd name="T108" fmla="*/ 100 w 388"/>
                <a:gd name="T109" fmla="*/ 296 h 317"/>
                <a:gd name="T110" fmla="*/ 108 w 388"/>
                <a:gd name="T111" fmla="*/ 252 h 317"/>
                <a:gd name="T112" fmla="*/ 105 w 388"/>
                <a:gd name="T113" fmla="*/ 197 h 317"/>
                <a:gd name="T114" fmla="*/ 143 w 388"/>
                <a:gd name="T115" fmla="*/ 138 h 317"/>
                <a:gd name="T116" fmla="*/ 173 w 388"/>
                <a:gd name="T117" fmla="*/ 90 h 317"/>
                <a:gd name="T118" fmla="*/ 227 w 388"/>
                <a:gd name="T119" fmla="*/ 6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8" h="317">
                  <a:moveTo>
                    <a:pt x="232" y="57"/>
                  </a:moveTo>
                  <a:cubicBezTo>
                    <a:pt x="234" y="57"/>
                    <a:pt x="236" y="56"/>
                    <a:pt x="236" y="56"/>
                  </a:cubicBezTo>
                  <a:cubicBezTo>
                    <a:pt x="236" y="56"/>
                    <a:pt x="239" y="56"/>
                    <a:pt x="239" y="53"/>
                  </a:cubicBezTo>
                  <a:cubicBezTo>
                    <a:pt x="239" y="53"/>
                    <a:pt x="239" y="51"/>
                    <a:pt x="240" y="51"/>
                  </a:cubicBezTo>
                  <a:cubicBezTo>
                    <a:pt x="241" y="50"/>
                    <a:pt x="243" y="50"/>
                    <a:pt x="243" y="50"/>
                  </a:cubicBezTo>
                  <a:cubicBezTo>
                    <a:pt x="243" y="50"/>
                    <a:pt x="244" y="51"/>
                    <a:pt x="245" y="51"/>
                  </a:cubicBezTo>
                  <a:cubicBezTo>
                    <a:pt x="245" y="51"/>
                    <a:pt x="252" y="56"/>
                    <a:pt x="254" y="57"/>
                  </a:cubicBezTo>
                  <a:cubicBezTo>
                    <a:pt x="255" y="59"/>
                    <a:pt x="258" y="62"/>
                    <a:pt x="258" y="63"/>
                  </a:cubicBezTo>
                  <a:cubicBezTo>
                    <a:pt x="258" y="64"/>
                    <a:pt x="259" y="65"/>
                    <a:pt x="260" y="65"/>
                  </a:cubicBezTo>
                  <a:cubicBezTo>
                    <a:pt x="262" y="65"/>
                    <a:pt x="278" y="65"/>
                    <a:pt x="278" y="65"/>
                  </a:cubicBezTo>
                  <a:cubicBezTo>
                    <a:pt x="278" y="65"/>
                    <a:pt x="279" y="65"/>
                    <a:pt x="279" y="64"/>
                  </a:cubicBezTo>
                  <a:cubicBezTo>
                    <a:pt x="279" y="63"/>
                    <a:pt x="280" y="62"/>
                    <a:pt x="281" y="62"/>
                  </a:cubicBezTo>
                  <a:cubicBezTo>
                    <a:pt x="281" y="63"/>
                    <a:pt x="284" y="63"/>
                    <a:pt x="285" y="64"/>
                  </a:cubicBezTo>
                  <a:cubicBezTo>
                    <a:pt x="286" y="64"/>
                    <a:pt x="295" y="68"/>
                    <a:pt x="295" y="68"/>
                  </a:cubicBezTo>
                  <a:cubicBezTo>
                    <a:pt x="295" y="68"/>
                    <a:pt x="296" y="69"/>
                    <a:pt x="297" y="68"/>
                  </a:cubicBezTo>
                  <a:cubicBezTo>
                    <a:pt x="298" y="67"/>
                    <a:pt x="303" y="61"/>
                    <a:pt x="303" y="61"/>
                  </a:cubicBezTo>
                  <a:cubicBezTo>
                    <a:pt x="303" y="61"/>
                    <a:pt x="304" y="60"/>
                    <a:pt x="305" y="60"/>
                  </a:cubicBezTo>
                  <a:cubicBezTo>
                    <a:pt x="305" y="60"/>
                    <a:pt x="308" y="60"/>
                    <a:pt x="309" y="55"/>
                  </a:cubicBezTo>
                  <a:cubicBezTo>
                    <a:pt x="309" y="50"/>
                    <a:pt x="310" y="42"/>
                    <a:pt x="315" y="37"/>
                  </a:cubicBezTo>
                  <a:cubicBezTo>
                    <a:pt x="315" y="37"/>
                    <a:pt x="317" y="36"/>
                    <a:pt x="318" y="36"/>
                  </a:cubicBezTo>
                  <a:cubicBezTo>
                    <a:pt x="318" y="35"/>
                    <a:pt x="322" y="33"/>
                    <a:pt x="326" y="33"/>
                  </a:cubicBezTo>
                  <a:cubicBezTo>
                    <a:pt x="330" y="33"/>
                    <a:pt x="333" y="31"/>
                    <a:pt x="334" y="31"/>
                  </a:cubicBezTo>
                  <a:cubicBezTo>
                    <a:pt x="335" y="30"/>
                    <a:pt x="339" y="28"/>
                    <a:pt x="343" y="32"/>
                  </a:cubicBezTo>
                  <a:cubicBezTo>
                    <a:pt x="348" y="36"/>
                    <a:pt x="352" y="38"/>
                    <a:pt x="355" y="38"/>
                  </a:cubicBezTo>
                  <a:cubicBezTo>
                    <a:pt x="357" y="39"/>
                    <a:pt x="363" y="43"/>
                    <a:pt x="359" y="48"/>
                  </a:cubicBezTo>
                  <a:cubicBezTo>
                    <a:pt x="359" y="48"/>
                    <a:pt x="355" y="52"/>
                    <a:pt x="355" y="53"/>
                  </a:cubicBezTo>
                  <a:cubicBezTo>
                    <a:pt x="356" y="54"/>
                    <a:pt x="356" y="56"/>
                    <a:pt x="357" y="57"/>
                  </a:cubicBezTo>
                  <a:cubicBezTo>
                    <a:pt x="357" y="57"/>
                    <a:pt x="358" y="55"/>
                    <a:pt x="360" y="53"/>
                  </a:cubicBezTo>
                  <a:cubicBezTo>
                    <a:pt x="362" y="50"/>
                    <a:pt x="365" y="49"/>
                    <a:pt x="366" y="49"/>
                  </a:cubicBezTo>
                  <a:cubicBezTo>
                    <a:pt x="367" y="49"/>
                    <a:pt x="369" y="48"/>
                    <a:pt x="370" y="48"/>
                  </a:cubicBezTo>
                  <a:cubicBezTo>
                    <a:pt x="372" y="47"/>
                    <a:pt x="374" y="43"/>
                    <a:pt x="374" y="43"/>
                  </a:cubicBezTo>
                  <a:cubicBezTo>
                    <a:pt x="374" y="42"/>
                    <a:pt x="373" y="41"/>
                    <a:pt x="375" y="42"/>
                  </a:cubicBezTo>
                  <a:cubicBezTo>
                    <a:pt x="377" y="43"/>
                    <a:pt x="379" y="43"/>
                    <a:pt x="380" y="44"/>
                  </a:cubicBezTo>
                  <a:cubicBezTo>
                    <a:pt x="382" y="44"/>
                    <a:pt x="384" y="45"/>
                    <a:pt x="385" y="43"/>
                  </a:cubicBezTo>
                  <a:cubicBezTo>
                    <a:pt x="385" y="42"/>
                    <a:pt x="384" y="39"/>
                    <a:pt x="384" y="38"/>
                  </a:cubicBezTo>
                  <a:cubicBezTo>
                    <a:pt x="384" y="38"/>
                    <a:pt x="383" y="38"/>
                    <a:pt x="382" y="37"/>
                  </a:cubicBezTo>
                  <a:cubicBezTo>
                    <a:pt x="381" y="37"/>
                    <a:pt x="380" y="36"/>
                    <a:pt x="379" y="37"/>
                  </a:cubicBezTo>
                  <a:cubicBezTo>
                    <a:pt x="378" y="38"/>
                    <a:pt x="378" y="39"/>
                    <a:pt x="377" y="38"/>
                  </a:cubicBezTo>
                  <a:cubicBezTo>
                    <a:pt x="376" y="37"/>
                    <a:pt x="375" y="34"/>
                    <a:pt x="373" y="36"/>
                  </a:cubicBezTo>
                  <a:cubicBezTo>
                    <a:pt x="372" y="37"/>
                    <a:pt x="366" y="40"/>
                    <a:pt x="365" y="40"/>
                  </a:cubicBezTo>
                  <a:cubicBezTo>
                    <a:pt x="365" y="40"/>
                    <a:pt x="364" y="40"/>
                    <a:pt x="365" y="39"/>
                  </a:cubicBezTo>
                  <a:cubicBezTo>
                    <a:pt x="366" y="39"/>
                    <a:pt x="366" y="38"/>
                    <a:pt x="367" y="38"/>
                  </a:cubicBezTo>
                  <a:cubicBezTo>
                    <a:pt x="367" y="37"/>
                    <a:pt x="367" y="37"/>
                    <a:pt x="366" y="36"/>
                  </a:cubicBezTo>
                  <a:cubicBezTo>
                    <a:pt x="366" y="36"/>
                    <a:pt x="362" y="35"/>
                    <a:pt x="363" y="35"/>
                  </a:cubicBezTo>
                  <a:cubicBezTo>
                    <a:pt x="364" y="35"/>
                    <a:pt x="363" y="32"/>
                    <a:pt x="363" y="31"/>
                  </a:cubicBezTo>
                  <a:cubicBezTo>
                    <a:pt x="362" y="31"/>
                    <a:pt x="357" y="30"/>
                    <a:pt x="355" y="29"/>
                  </a:cubicBezTo>
                  <a:cubicBezTo>
                    <a:pt x="353" y="29"/>
                    <a:pt x="351" y="29"/>
                    <a:pt x="352" y="28"/>
                  </a:cubicBezTo>
                  <a:cubicBezTo>
                    <a:pt x="352" y="27"/>
                    <a:pt x="351" y="26"/>
                    <a:pt x="355" y="27"/>
                  </a:cubicBezTo>
                  <a:cubicBezTo>
                    <a:pt x="358" y="28"/>
                    <a:pt x="367" y="29"/>
                    <a:pt x="369" y="29"/>
                  </a:cubicBezTo>
                  <a:cubicBezTo>
                    <a:pt x="372" y="29"/>
                    <a:pt x="374" y="30"/>
                    <a:pt x="375" y="28"/>
                  </a:cubicBezTo>
                  <a:cubicBezTo>
                    <a:pt x="376" y="27"/>
                    <a:pt x="379" y="26"/>
                    <a:pt x="381" y="26"/>
                  </a:cubicBezTo>
                  <a:cubicBezTo>
                    <a:pt x="382" y="25"/>
                    <a:pt x="387" y="25"/>
                    <a:pt x="388" y="23"/>
                  </a:cubicBezTo>
                  <a:cubicBezTo>
                    <a:pt x="388" y="21"/>
                    <a:pt x="387" y="20"/>
                    <a:pt x="386" y="20"/>
                  </a:cubicBezTo>
                  <a:cubicBezTo>
                    <a:pt x="385" y="20"/>
                    <a:pt x="384" y="20"/>
                    <a:pt x="384" y="20"/>
                  </a:cubicBezTo>
                  <a:cubicBezTo>
                    <a:pt x="383" y="19"/>
                    <a:pt x="380" y="19"/>
                    <a:pt x="378" y="18"/>
                  </a:cubicBezTo>
                  <a:cubicBezTo>
                    <a:pt x="377" y="18"/>
                    <a:pt x="372" y="18"/>
                    <a:pt x="374" y="17"/>
                  </a:cubicBezTo>
                  <a:cubicBezTo>
                    <a:pt x="375" y="17"/>
                    <a:pt x="375" y="16"/>
                    <a:pt x="375" y="15"/>
                  </a:cubicBezTo>
                  <a:cubicBezTo>
                    <a:pt x="374" y="15"/>
                    <a:pt x="373" y="12"/>
                    <a:pt x="372" y="13"/>
                  </a:cubicBezTo>
                  <a:cubicBezTo>
                    <a:pt x="370" y="14"/>
                    <a:pt x="370" y="14"/>
                    <a:pt x="369" y="14"/>
                  </a:cubicBezTo>
                  <a:cubicBezTo>
                    <a:pt x="368" y="14"/>
                    <a:pt x="368" y="14"/>
                    <a:pt x="368" y="13"/>
                  </a:cubicBezTo>
                  <a:cubicBezTo>
                    <a:pt x="369" y="12"/>
                    <a:pt x="368" y="12"/>
                    <a:pt x="368" y="12"/>
                  </a:cubicBezTo>
                  <a:cubicBezTo>
                    <a:pt x="367" y="13"/>
                    <a:pt x="364" y="14"/>
                    <a:pt x="363" y="14"/>
                  </a:cubicBezTo>
                  <a:cubicBezTo>
                    <a:pt x="362" y="14"/>
                    <a:pt x="361" y="14"/>
                    <a:pt x="362" y="13"/>
                  </a:cubicBezTo>
                  <a:cubicBezTo>
                    <a:pt x="363" y="12"/>
                    <a:pt x="362" y="13"/>
                    <a:pt x="361" y="12"/>
                  </a:cubicBezTo>
                  <a:cubicBezTo>
                    <a:pt x="361" y="11"/>
                    <a:pt x="357" y="8"/>
                    <a:pt x="355" y="8"/>
                  </a:cubicBezTo>
                  <a:cubicBezTo>
                    <a:pt x="353" y="9"/>
                    <a:pt x="353" y="9"/>
                    <a:pt x="352" y="10"/>
                  </a:cubicBezTo>
                  <a:cubicBezTo>
                    <a:pt x="352" y="11"/>
                    <a:pt x="350" y="14"/>
                    <a:pt x="350" y="14"/>
                  </a:cubicBezTo>
                  <a:cubicBezTo>
                    <a:pt x="349" y="15"/>
                    <a:pt x="348" y="17"/>
                    <a:pt x="349" y="18"/>
                  </a:cubicBezTo>
                  <a:cubicBezTo>
                    <a:pt x="349" y="18"/>
                    <a:pt x="349" y="20"/>
                    <a:pt x="349" y="21"/>
                  </a:cubicBezTo>
                  <a:cubicBezTo>
                    <a:pt x="348" y="21"/>
                    <a:pt x="346" y="23"/>
                    <a:pt x="346" y="23"/>
                  </a:cubicBezTo>
                  <a:cubicBezTo>
                    <a:pt x="345" y="23"/>
                    <a:pt x="344" y="23"/>
                    <a:pt x="345" y="21"/>
                  </a:cubicBezTo>
                  <a:cubicBezTo>
                    <a:pt x="347" y="19"/>
                    <a:pt x="348" y="19"/>
                    <a:pt x="347" y="19"/>
                  </a:cubicBezTo>
                  <a:cubicBezTo>
                    <a:pt x="345" y="19"/>
                    <a:pt x="337" y="21"/>
                    <a:pt x="340" y="18"/>
                  </a:cubicBezTo>
                  <a:cubicBezTo>
                    <a:pt x="343" y="16"/>
                    <a:pt x="345" y="15"/>
                    <a:pt x="346" y="14"/>
                  </a:cubicBezTo>
                  <a:cubicBezTo>
                    <a:pt x="346" y="13"/>
                    <a:pt x="347" y="11"/>
                    <a:pt x="346" y="12"/>
                  </a:cubicBezTo>
                  <a:cubicBezTo>
                    <a:pt x="345" y="13"/>
                    <a:pt x="342" y="14"/>
                    <a:pt x="342" y="13"/>
                  </a:cubicBezTo>
                  <a:cubicBezTo>
                    <a:pt x="341" y="13"/>
                    <a:pt x="340" y="12"/>
                    <a:pt x="341" y="12"/>
                  </a:cubicBezTo>
                  <a:cubicBezTo>
                    <a:pt x="342" y="11"/>
                    <a:pt x="342" y="10"/>
                    <a:pt x="344" y="10"/>
                  </a:cubicBezTo>
                  <a:cubicBezTo>
                    <a:pt x="345" y="11"/>
                    <a:pt x="347" y="10"/>
                    <a:pt x="347" y="9"/>
                  </a:cubicBezTo>
                  <a:cubicBezTo>
                    <a:pt x="348" y="9"/>
                    <a:pt x="351" y="6"/>
                    <a:pt x="349" y="5"/>
                  </a:cubicBezTo>
                  <a:cubicBezTo>
                    <a:pt x="347" y="4"/>
                    <a:pt x="338" y="2"/>
                    <a:pt x="338" y="1"/>
                  </a:cubicBezTo>
                  <a:cubicBezTo>
                    <a:pt x="338" y="1"/>
                    <a:pt x="337" y="0"/>
                    <a:pt x="337" y="2"/>
                  </a:cubicBezTo>
                  <a:cubicBezTo>
                    <a:pt x="336" y="4"/>
                    <a:pt x="336" y="6"/>
                    <a:pt x="334" y="6"/>
                  </a:cubicBezTo>
                  <a:cubicBezTo>
                    <a:pt x="333" y="7"/>
                    <a:pt x="330" y="8"/>
                    <a:pt x="332" y="8"/>
                  </a:cubicBezTo>
                  <a:cubicBezTo>
                    <a:pt x="334" y="8"/>
                    <a:pt x="333" y="8"/>
                    <a:pt x="335" y="8"/>
                  </a:cubicBezTo>
                  <a:cubicBezTo>
                    <a:pt x="336" y="8"/>
                    <a:pt x="334" y="10"/>
                    <a:pt x="336" y="10"/>
                  </a:cubicBezTo>
                  <a:cubicBezTo>
                    <a:pt x="337" y="10"/>
                    <a:pt x="336" y="10"/>
                    <a:pt x="334" y="11"/>
                  </a:cubicBezTo>
                  <a:cubicBezTo>
                    <a:pt x="333" y="11"/>
                    <a:pt x="328" y="12"/>
                    <a:pt x="329" y="13"/>
                  </a:cubicBezTo>
                  <a:cubicBezTo>
                    <a:pt x="330" y="13"/>
                    <a:pt x="329" y="14"/>
                    <a:pt x="329" y="14"/>
                  </a:cubicBezTo>
                  <a:cubicBezTo>
                    <a:pt x="330" y="15"/>
                    <a:pt x="332" y="16"/>
                    <a:pt x="331" y="16"/>
                  </a:cubicBezTo>
                  <a:cubicBezTo>
                    <a:pt x="329" y="16"/>
                    <a:pt x="327" y="15"/>
                    <a:pt x="327" y="16"/>
                  </a:cubicBezTo>
                  <a:cubicBezTo>
                    <a:pt x="327" y="17"/>
                    <a:pt x="329" y="19"/>
                    <a:pt x="328" y="19"/>
                  </a:cubicBezTo>
                  <a:cubicBezTo>
                    <a:pt x="326" y="19"/>
                    <a:pt x="324" y="18"/>
                    <a:pt x="324" y="19"/>
                  </a:cubicBezTo>
                  <a:cubicBezTo>
                    <a:pt x="323" y="21"/>
                    <a:pt x="323" y="20"/>
                    <a:pt x="322" y="20"/>
                  </a:cubicBezTo>
                  <a:cubicBezTo>
                    <a:pt x="322" y="21"/>
                    <a:pt x="322" y="22"/>
                    <a:pt x="321" y="21"/>
                  </a:cubicBezTo>
                  <a:cubicBezTo>
                    <a:pt x="321" y="21"/>
                    <a:pt x="320" y="21"/>
                    <a:pt x="320" y="18"/>
                  </a:cubicBezTo>
                  <a:cubicBezTo>
                    <a:pt x="320" y="16"/>
                    <a:pt x="320" y="16"/>
                    <a:pt x="320" y="15"/>
                  </a:cubicBezTo>
                  <a:cubicBezTo>
                    <a:pt x="319" y="14"/>
                    <a:pt x="317" y="14"/>
                    <a:pt x="320" y="13"/>
                  </a:cubicBezTo>
                  <a:cubicBezTo>
                    <a:pt x="322" y="13"/>
                    <a:pt x="323" y="12"/>
                    <a:pt x="323" y="10"/>
                  </a:cubicBezTo>
                  <a:cubicBezTo>
                    <a:pt x="323" y="9"/>
                    <a:pt x="324" y="4"/>
                    <a:pt x="322" y="6"/>
                  </a:cubicBezTo>
                  <a:cubicBezTo>
                    <a:pt x="320" y="8"/>
                    <a:pt x="315" y="12"/>
                    <a:pt x="313" y="13"/>
                  </a:cubicBezTo>
                  <a:cubicBezTo>
                    <a:pt x="311" y="15"/>
                    <a:pt x="311" y="17"/>
                    <a:pt x="310" y="17"/>
                  </a:cubicBezTo>
                  <a:cubicBezTo>
                    <a:pt x="308" y="18"/>
                    <a:pt x="306" y="20"/>
                    <a:pt x="306" y="20"/>
                  </a:cubicBezTo>
                  <a:cubicBezTo>
                    <a:pt x="305" y="21"/>
                    <a:pt x="303" y="22"/>
                    <a:pt x="304" y="23"/>
                  </a:cubicBezTo>
                  <a:cubicBezTo>
                    <a:pt x="305" y="23"/>
                    <a:pt x="305" y="24"/>
                    <a:pt x="304" y="25"/>
                  </a:cubicBezTo>
                  <a:cubicBezTo>
                    <a:pt x="304" y="25"/>
                    <a:pt x="302" y="27"/>
                    <a:pt x="301" y="28"/>
                  </a:cubicBezTo>
                  <a:cubicBezTo>
                    <a:pt x="301" y="29"/>
                    <a:pt x="300" y="29"/>
                    <a:pt x="299" y="28"/>
                  </a:cubicBezTo>
                  <a:cubicBezTo>
                    <a:pt x="298" y="27"/>
                    <a:pt x="298" y="27"/>
                    <a:pt x="298" y="28"/>
                  </a:cubicBezTo>
                  <a:cubicBezTo>
                    <a:pt x="298" y="29"/>
                    <a:pt x="298" y="30"/>
                    <a:pt x="297" y="29"/>
                  </a:cubicBezTo>
                  <a:cubicBezTo>
                    <a:pt x="296" y="27"/>
                    <a:pt x="296" y="27"/>
                    <a:pt x="297" y="25"/>
                  </a:cubicBezTo>
                  <a:cubicBezTo>
                    <a:pt x="298" y="24"/>
                    <a:pt x="299" y="20"/>
                    <a:pt x="299" y="20"/>
                  </a:cubicBezTo>
                  <a:cubicBezTo>
                    <a:pt x="300" y="19"/>
                    <a:pt x="298" y="19"/>
                    <a:pt x="299" y="18"/>
                  </a:cubicBezTo>
                  <a:cubicBezTo>
                    <a:pt x="300" y="17"/>
                    <a:pt x="303" y="15"/>
                    <a:pt x="305" y="14"/>
                  </a:cubicBezTo>
                  <a:cubicBezTo>
                    <a:pt x="307" y="13"/>
                    <a:pt x="308" y="13"/>
                    <a:pt x="308" y="12"/>
                  </a:cubicBezTo>
                  <a:cubicBezTo>
                    <a:pt x="309" y="11"/>
                    <a:pt x="310" y="10"/>
                    <a:pt x="311" y="9"/>
                  </a:cubicBezTo>
                  <a:cubicBezTo>
                    <a:pt x="311" y="9"/>
                    <a:pt x="311" y="8"/>
                    <a:pt x="310" y="8"/>
                  </a:cubicBezTo>
                  <a:cubicBezTo>
                    <a:pt x="308" y="7"/>
                    <a:pt x="301" y="6"/>
                    <a:pt x="300" y="7"/>
                  </a:cubicBezTo>
                  <a:cubicBezTo>
                    <a:pt x="298" y="7"/>
                    <a:pt x="295" y="9"/>
                    <a:pt x="297" y="7"/>
                  </a:cubicBezTo>
                  <a:cubicBezTo>
                    <a:pt x="298" y="6"/>
                    <a:pt x="298" y="5"/>
                    <a:pt x="297" y="6"/>
                  </a:cubicBezTo>
                  <a:cubicBezTo>
                    <a:pt x="295" y="7"/>
                    <a:pt x="295" y="7"/>
                    <a:pt x="295" y="6"/>
                  </a:cubicBezTo>
                  <a:cubicBezTo>
                    <a:pt x="294" y="6"/>
                    <a:pt x="294" y="5"/>
                    <a:pt x="294" y="5"/>
                  </a:cubicBezTo>
                  <a:cubicBezTo>
                    <a:pt x="293" y="6"/>
                    <a:pt x="293" y="5"/>
                    <a:pt x="293" y="5"/>
                  </a:cubicBezTo>
                  <a:cubicBezTo>
                    <a:pt x="293" y="4"/>
                    <a:pt x="291" y="4"/>
                    <a:pt x="291" y="5"/>
                  </a:cubicBezTo>
                  <a:cubicBezTo>
                    <a:pt x="291" y="7"/>
                    <a:pt x="290" y="9"/>
                    <a:pt x="290" y="9"/>
                  </a:cubicBezTo>
                  <a:cubicBezTo>
                    <a:pt x="290" y="9"/>
                    <a:pt x="290" y="10"/>
                    <a:pt x="289" y="9"/>
                  </a:cubicBezTo>
                  <a:cubicBezTo>
                    <a:pt x="289" y="9"/>
                    <a:pt x="289" y="9"/>
                    <a:pt x="288" y="9"/>
                  </a:cubicBezTo>
                  <a:cubicBezTo>
                    <a:pt x="288" y="8"/>
                    <a:pt x="287" y="8"/>
                    <a:pt x="287" y="9"/>
                  </a:cubicBezTo>
                  <a:cubicBezTo>
                    <a:pt x="286" y="10"/>
                    <a:pt x="286" y="10"/>
                    <a:pt x="288" y="11"/>
                  </a:cubicBezTo>
                  <a:cubicBezTo>
                    <a:pt x="289" y="12"/>
                    <a:pt x="294" y="14"/>
                    <a:pt x="292" y="14"/>
                  </a:cubicBezTo>
                  <a:cubicBezTo>
                    <a:pt x="290" y="13"/>
                    <a:pt x="288" y="13"/>
                    <a:pt x="288" y="15"/>
                  </a:cubicBezTo>
                  <a:cubicBezTo>
                    <a:pt x="287" y="16"/>
                    <a:pt x="286" y="17"/>
                    <a:pt x="287" y="18"/>
                  </a:cubicBezTo>
                  <a:cubicBezTo>
                    <a:pt x="288" y="18"/>
                    <a:pt x="288" y="20"/>
                    <a:pt x="286" y="19"/>
                  </a:cubicBezTo>
                  <a:cubicBezTo>
                    <a:pt x="283" y="18"/>
                    <a:pt x="282" y="18"/>
                    <a:pt x="280" y="19"/>
                  </a:cubicBezTo>
                  <a:cubicBezTo>
                    <a:pt x="278" y="20"/>
                    <a:pt x="276" y="21"/>
                    <a:pt x="276" y="22"/>
                  </a:cubicBezTo>
                  <a:cubicBezTo>
                    <a:pt x="275" y="22"/>
                    <a:pt x="272" y="24"/>
                    <a:pt x="272" y="25"/>
                  </a:cubicBezTo>
                  <a:cubicBezTo>
                    <a:pt x="273" y="25"/>
                    <a:pt x="275" y="25"/>
                    <a:pt x="273" y="26"/>
                  </a:cubicBezTo>
                  <a:cubicBezTo>
                    <a:pt x="271" y="26"/>
                    <a:pt x="271" y="26"/>
                    <a:pt x="272" y="27"/>
                  </a:cubicBezTo>
                  <a:cubicBezTo>
                    <a:pt x="273" y="28"/>
                    <a:pt x="273" y="28"/>
                    <a:pt x="272" y="29"/>
                  </a:cubicBezTo>
                  <a:cubicBezTo>
                    <a:pt x="271" y="29"/>
                    <a:pt x="270" y="30"/>
                    <a:pt x="272" y="30"/>
                  </a:cubicBezTo>
                  <a:cubicBezTo>
                    <a:pt x="274" y="31"/>
                    <a:pt x="277" y="31"/>
                    <a:pt x="275" y="32"/>
                  </a:cubicBezTo>
                  <a:cubicBezTo>
                    <a:pt x="273" y="32"/>
                    <a:pt x="272" y="32"/>
                    <a:pt x="272" y="33"/>
                  </a:cubicBezTo>
                  <a:cubicBezTo>
                    <a:pt x="271" y="33"/>
                    <a:pt x="269" y="34"/>
                    <a:pt x="270" y="33"/>
                  </a:cubicBezTo>
                  <a:cubicBezTo>
                    <a:pt x="270" y="32"/>
                    <a:pt x="270" y="32"/>
                    <a:pt x="269" y="31"/>
                  </a:cubicBezTo>
                  <a:cubicBezTo>
                    <a:pt x="268" y="31"/>
                    <a:pt x="267" y="31"/>
                    <a:pt x="268" y="30"/>
                  </a:cubicBezTo>
                  <a:cubicBezTo>
                    <a:pt x="268" y="29"/>
                    <a:pt x="268" y="28"/>
                    <a:pt x="267" y="29"/>
                  </a:cubicBezTo>
                  <a:cubicBezTo>
                    <a:pt x="266" y="29"/>
                    <a:pt x="264" y="29"/>
                    <a:pt x="263" y="30"/>
                  </a:cubicBezTo>
                  <a:cubicBezTo>
                    <a:pt x="262" y="30"/>
                    <a:pt x="261" y="30"/>
                    <a:pt x="260" y="30"/>
                  </a:cubicBezTo>
                  <a:cubicBezTo>
                    <a:pt x="260" y="30"/>
                    <a:pt x="259" y="29"/>
                    <a:pt x="263" y="29"/>
                  </a:cubicBezTo>
                  <a:cubicBezTo>
                    <a:pt x="266" y="28"/>
                    <a:pt x="265" y="28"/>
                    <a:pt x="266" y="27"/>
                  </a:cubicBezTo>
                  <a:cubicBezTo>
                    <a:pt x="267" y="27"/>
                    <a:pt x="267" y="26"/>
                    <a:pt x="265" y="26"/>
                  </a:cubicBezTo>
                  <a:cubicBezTo>
                    <a:pt x="263" y="25"/>
                    <a:pt x="260" y="24"/>
                    <a:pt x="259" y="25"/>
                  </a:cubicBezTo>
                  <a:cubicBezTo>
                    <a:pt x="258" y="26"/>
                    <a:pt x="257" y="27"/>
                    <a:pt x="258" y="27"/>
                  </a:cubicBezTo>
                  <a:cubicBezTo>
                    <a:pt x="259" y="28"/>
                    <a:pt x="260" y="28"/>
                    <a:pt x="259" y="28"/>
                  </a:cubicBezTo>
                  <a:cubicBezTo>
                    <a:pt x="258" y="28"/>
                    <a:pt x="256" y="28"/>
                    <a:pt x="256" y="28"/>
                  </a:cubicBezTo>
                  <a:cubicBezTo>
                    <a:pt x="256" y="27"/>
                    <a:pt x="255" y="27"/>
                    <a:pt x="255" y="27"/>
                  </a:cubicBezTo>
                  <a:cubicBezTo>
                    <a:pt x="254" y="27"/>
                    <a:pt x="242" y="26"/>
                    <a:pt x="242" y="26"/>
                  </a:cubicBezTo>
                  <a:cubicBezTo>
                    <a:pt x="242" y="26"/>
                    <a:pt x="240" y="25"/>
                    <a:pt x="241" y="26"/>
                  </a:cubicBezTo>
                  <a:cubicBezTo>
                    <a:pt x="243" y="27"/>
                    <a:pt x="245" y="27"/>
                    <a:pt x="246" y="28"/>
                  </a:cubicBezTo>
                  <a:cubicBezTo>
                    <a:pt x="246" y="29"/>
                    <a:pt x="246" y="29"/>
                    <a:pt x="246" y="29"/>
                  </a:cubicBezTo>
                  <a:cubicBezTo>
                    <a:pt x="247" y="29"/>
                    <a:pt x="247" y="30"/>
                    <a:pt x="248" y="30"/>
                  </a:cubicBezTo>
                  <a:cubicBezTo>
                    <a:pt x="248" y="30"/>
                    <a:pt x="252" y="30"/>
                    <a:pt x="253" y="29"/>
                  </a:cubicBezTo>
                  <a:cubicBezTo>
                    <a:pt x="254" y="28"/>
                    <a:pt x="254" y="28"/>
                    <a:pt x="254" y="29"/>
                  </a:cubicBezTo>
                  <a:cubicBezTo>
                    <a:pt x="254" y="30"/>
                    <a:pt x="255" y="32"/>
                    <a:pt x="254" y="33"/>
                  </a:cubicBezTo>
                  <a:cubicBezTo>
                    <a:pt x="252" y="34"/>
                    <a:pt x="252" y="34"/>
                    <a:pt x="252" y="35"/>
                  </a:cubicBezTo>
                  <a:cubicBezTo>
                    <a:pt x="253" y="35"/>
                    <a:pt x="254" y="35"/>
                    <a:pt x="253" y="35"/>
                  </a:cubicBezTo>
                  <a:cubicBezTo>
                    <a:pt x="252" y="36"/>
                    <a:pt x="252" y="36"/>
                    <a:pt x="253" y="36"/>
                  </a:cubicBezTo>
                  <a:cubicBezTo>
                    <a:pt x="253" y="37"/>
                    <a:pt x="255" y="39"/>
                    <a:pt x="253" y="37"/>
                  </a:cubicBezTo>
                  <a:cubicBezTo>
                    <a:pt x="250" y="36"/>
                    <a:pt x="243" y="33"/>
                    <a:pt x="242" y="33"/>
                  </a:cubicBezTo>
                  <a:cubicBezTo>
                    <a:pt x="242" y="32"/>
                    <a:pt x="241" y="32"/>
                    <a:pt x="242" y="33"/>
                  </a:cubicBezTo>
                  <a:cubicBezTo>
                    <a:pt x="242" y="35"/>
                    <a:pt x="241" y="36"/>
                    <a:pt x="240" y="36"/>
                  </a:cubicBezTo>
                  <a:cubicBezTo>
                    <a:pt x="239" y="36"/>
                    <a:pt x="238" y="36"/>
                    <a:pt x="238" y="35"/>
                  </a:cubicBezTo>
                  <a:cubicBezTo>
                    <a:pt x="238" y="34"/>
                    <a:pt x="237" y="34"/>
                    <a:pt x="237" y="34"/>
                  </a:cubicBezTo>
                  <a:cubicBezTo>
                    <a:pt x="237" y="34"/>
                    <a:pt x="230" y="37"/>
                    <a:pt x="230" y="38"/>
                  </a:cubicBezTo>
                  <a:cubicBezTo>
                    <a:pt x="231" y="40"/>
                    <a:pt x="232" y="42"/>
                    <a:pt x="232" y="42"/>
                  </a:cubicBezTo>
                  <a:cubicBezTo>
                    <a:pt x="232" y="43"/>
                    <a:pt x="234" y="44"/>
                    <a:pt x="232" y="43"/>
                  </a:cubicBezTo>
                  <a:cubicBezTo>
                    <a:pt x="231" y="43"/>
                    <a:pt x="230" y="42"/>
                    <a:pt x="230" y="43"/>
                  </a:cubicBezTo>
                  <a:cubicBezTo>
                    <a:pt x="229" y="45"/>
                    <a:pt x="227" y="48"/>
                    <a:pt x="224" y="50"/>
                  </a:cubicBezTo>
                  <a:cubicBezTo>
                    <a:pt x="222" y="51"/>
                    <a:pt x="222" y="50"/>
                    <a:pt x="224" y="48"/>
                  </a:cubicBezTo>
                  <a:cubicBezTo>
                    <a:pt x="226" y="46"/>
                    <a:pt x="227" y="45"/>
                    <a:pt x="227" y="45"/>
                  </a:cubicBezTo>
                  <a:cubicBezTo>
                    <a:pt x="227" y="44"/>
                    <a:pt x="227" y="44"/>
                    <a:pt x="228" y="43"/>
                  </a:cubicBezTo>
                  <a:cubicBezTo>
                    <a:pt x="228" y="43"/>
                    <a:pt x="229" y="41"/>
                    <a:pt x="228" y="41"/>
                  </a:cubicBezTo>
                  <a:cubicBezTo>
                    <a:pt x="228" y="40"/>
                    <a:pt x="227" y="39"/>
                    <a:pt x="228" y="38"/>
                  </a:cubicBezTo>
                  <a:cubicBezTo>
                    <a:pt x="229" y="36"/>
                    <a:pt x="230" y="35"/>
                    <a:pt x="229" y="34"/>
                  </a:cubicBezTo>
                  <a:cubicBezTo>
                    <a:pt x="228" y="32"/>
                    <a:pt x="228" y="32"/>
                    <a:pt x="227" y="33"/>
                  </a:cubicBezTo>
                  <a:cubicBezTo>
                    <a:pt x="226" y="34"/>
                    <a:pt x="225" y="34"/>
                    <a:pt x="225" y="33"/>
                  </a:cubicBezTo>
                  <a:cubicBezTo>
                    <a:pt x="225" y="33"/>
                    <a:pt x="225" y="33"/>
                    <a:pt x="225" y="34"/>
                  </a:cubicBezTo>
                  <a:cubicBezTo>
                    <a:pt x="224" y="35"/>
                    <a:pt x="223" y="38"/>
                    <a:pt x="223" y="37"/>
                  </a:cubicBezTo>
                  <a:cubicBezTo>
                    <a:pt x="224" y="36"/>
                    <a:pt x="223" y="35"/>
                    <a:pt x="223" y="36"/>
                  </a:cubicBezTo>
                  <a:cubicBezTo>
                    <a:pt x="222" y="36"/>
                    <a:pt x="218" y="40"/>
                    <a:pt x="221" y="41"/>
                  </a:cubicBezTo>
                  <a:cubicBezTo>
                    <a:pt x="224" y="43"/>
                    <a:pt x="224" y="43"/>
                    <a:pt x="223" y="43"/>
                  </a:cubicBezTo>
                  <a:cubicBezTo>
                    <a:pt x="223" y="43"/>
                    <a:pt x="219" y="46"/>
                    <a:pt x="218" y="46"/>
                  </a:cubicBezTo>
                  <a:cubicBezTo>
                    <a:pt x="217" y="47"/>
                    <a:pt x="217" y="47"/>
                    <a:pt x="218" y="46"/>
                  </a:cubicBezTo>
                  <a:cubicBezTo>
                    <a:pt x="219" y="45"/>
                    <a:pt x="218" y="45"/>
                    <a:pt x="218" y="44"/>
                  </a:cubicBezTo>
                  <a:cubicBezTo>
                    <a:pt x="219" y="43"/>
                    <a:pt x="219" y="43"/>
                    <a:pt x="219" y="43"/>
                  </a:cubicBezTo>
                  <a:cubicBezTo>
                    <a:pt x="219" y="42"/>
                    <a:pt x="220" y="42"/>
                    <a:pt x="219" y="41"/>
                  </a:cubicBezTo>
                  <a:cubicBezTo>
                    <a:pt x="219" y="39"/>
                    <a:pt x="218" y="39"/>
                    <a:pt x="219" y="38"/>
                  </a:cubicBezTo>
                  <a:cubicBezTo>
                    <a:pt x="219" y="37"/>
                    <a:pt x="220" y="36"/>
                    <a:pt x="218" y="37"/>
                  </a:cubicBezTo>
                  <a:cubicBezTo>
                    <a:pt x="216" y="37"/>
                    <a:pt x="214" y="37"/>
                    <a:pt x="213" y="37"/>
                  </a:cubicBezTo>
                  <a:cubicBezTo>
                    <a:pt x="212" y="37"/>
                    <a:pt x="210" y="39"/>
                    <a:pt x="209" y="40"/>
                  </a:cubicBezTo>
                  <a:cubicBezTo>
                    <a:pt x="208" y="41"/>
                    <a:pt x="207" y="42"/>
                    <a:pt x="209" y="42"/>
                  </a:cubicBezTo>
                  <a:cubicBezTo>
                    <a:pt x="211" y="43"/>
                    <a:pt x="213" y="44"/>
                    <a:pt x="212" y="44"/>
                  </a:cubicBezTo>
                  <a:cubicBezTo>
                    <a:pt x="210" y="44"/>
                    <a:pt x="208" y="44"/>
                    <a:pt x="209" y="45"/>
                  </a:cubicBezTo>
                  <a:cubicBezTo>
                    <a:pt x="210" y="46"/>
                    <a:pt x="210" y="48"/>
                    <a:pt x="209" y="47"/>
                  </a:cubicBezTo>
                  <a:cubicBezTo>
                    <a:pt x="208" y="46"/>
                    <a:pt x="204" y="45"/>
                    <a:pt x="203" y="45"/>
                  </a:cubicBezTo>
                  <a:cubicBezTo>
                    <a:pt x="202" y="44"/>
                    <a:pt x="201" y="44"/>
                    <a:pt x="202" y="45"/>
                  </a:cubicBezTo>
                  <a:cubicBezTo>
                    <a:pt x="203" y="46"/>
                    <a:pt x="204" y="48"/>
                    <a:pt x="206" y="48"/>
                  </a:cubicBezTo>
                  <a:cubicBezTo>
                    <a:pt x="207" y="49"/>
                    <a:pt x="209" y="50"/>
                    <a:pt x="207" y="51"/>
                  </a:cubicBezTo>
                  <a:cubicBezTo>
                    <a:pt x="205" y="51"/>
                    <a:pt x="201" y="51"/>
                    <a:pt x="201" y="49"/>
                  </a:cubicBezTo>
                  <a:cubicBezTo>
                    <a:pt x="200" y="48"/>
                    <a:pt x="200" y="48"/>
                    <a:pt x="199" y="48"/>
                  </a:cubicBezTo>
                  <a:cubicBezTo>
                    <a:pt x="199" y="48"/>
                    <a:pt x="198" y="48"/>
                    <a:pt x="199" y="47"/>
                  </a:cubicBezTo>
                  <a:cubicBezTo>
                    <a:pt x="199" y="46"/>
                    <a:pt x="199" y="46"/>
                    <a:pt x="198" y="46"/>
                  </a:cubicBezTo>
                  <a:cubicBezTo>
                    <a:pt x="197" y="46"/>
                    <a:pt x="197" y="46"/>
                    <a:pt x="197" y="46"/>
                  </a:cubicBezTo>
                  <a:cubicBezTo>
                    <a:pt x="196" y="47"/>
                    <a:pt x="193" y="50"/>
                    <a:pt x="194" y="51"/>
                  </a:cubicBezTo>
                  <a:cubicBezTo>
                    <a:pt x="195" y="52"/>
                    <a:pt x="195" y="53"/>
                    <a:pt x="194" y="53"/>
                  </a:cubicBezTo>
                  <a:cubicBezTo>
                    <a:pt x="194" y="53"/>
                    <a:pt x="192" y="55"/>
                    <a:pt x="190" y="55"/>
                  </a:cubicBezTo>
                  <a:cubicBezTo>
                    <a:pt x="189" y="55"/>
                    <a:pt x="188" y="55"/>
                    <a:pt x="188" y="56"/>
                  </a:cubicBezTo>
                  <a:cubicBezTo>
                    <a:pt x="188" y="58"/>
                    <a:pt x="188" y="59"/>
                    <a:pt x="189" y="60"/>
                  </a:cubicBezTo>
                  <a:cubicBezTo>
                    <a:pt x="191" y="61"/>
                    <a:pt x="191" y="61"/>
                    <a:pt x="190" y="61"/>
                  </a:cubicBezTo>
                  <a:cubicBezTo>
                    <a:pt x="189" y="62"/>
                    <a:pt x="186" y="62"/>
                    <a:pt x="187" y="62"/>
                  </a:cubicBezTo>
                  <a:cubicBezTo>
                    <a:pt x="188" y="63"/>
                    <a:pt x="192" y="65"/>
                    <a:pt x="190" y="64"/>
                  </a:cubicBezTo>
                  <a:cubicBezTo>
                    <a:pt x="187" y="64"/>
                    <a:pt x="185" y="62"/>
                    <a:pt x="186" y="64"/>
                  </a:cubicBezTo>
                  <a:cubicBezTo>
                    <a:pt x="186" y="65"/>
                    <a:pt x="186" y="66"/>
                    <a:pt x="187" y="66"/>
                  </a:cubicBezTo>
                  <a:cubicBezTo>
                    <a:pt x="188" y="66"/>
                    <a:pt x="188" y="66"/>
                    <a:pt x="187" y="66"/>
                  </a:cubicBezTo>
                  <a:cubicBezTo>
                    <a:pt x="186" y="66"/>
                    <a:pt x="182" y="65"/>
                    <a:pt x="181" y="66"/>
                  </a:cubicBezTo>
                  <a:cubicBezTo>
                    <a:pt x="180" y="66"/>
                    <a:pt x="174" y="69"/>
                    <a:pt x="174" y="69"/>
                  </a:cubicBezTo>
                  <a:cubicBezTo>
                    <a:pt x="173" y="69"/>
                    <a:pt x="172" y="70"/>
                    <a:pt x="172" y="71"/>
                  </a:cubicBezTo>
                  <a:cubicBezTo>
                    <a:pt x="172" y="72"/>
                    <a:pt x="172" y="72"/>
                    <a:pt x="173" y="72"/>
                  </a:cubicBezTo>
                  <a:cubicBezTo>
                    <a:pt x="175" y="72"/>
                    <a:pt x="180" y="72"/>
                    <a:pt x="181" y="72"/>
                  </a:cubicBezTo>
                  <a:cubicBezTo>
                    <a:pt x="182" y="72"/>
                    <a:pt x="183" y="72"/>
                    <a:pt x="184" y="71"/>
                  </a:cubicBezTo>
                  <a:cubicBezTo>
                    <a:pt x="185" y="70"/>
                    <a:pt x="187" y="70"/>
                    <a:pt x="188" y="71"/>
                  </a:cubicBezTo>
                  <a:cubicBezTo>
                    <a:pt x="189" y="73"/>
                    <a:pt x="190" y="73"/>
                    <a:pt x="190" y="73"/>
                  </a:cubicBezTo>
                  <a:cubicBezTo>
                    <a:pt x="191" y="73"/>
                    <a:pt x="191" y="73"/>
                    <a:pt x="190" y="74"/>
                  </a:cubicBezTo>
                  <a:cubicBezTo>
                    <a:pt x="189" y="74"/>
                    <a:pt x="185" y="76"/>
                    <a:pt x="185" y="77"/>
                  </a:cubicBezTo>
                  <a:cubicBezTo>
                    <a:pt x="184" y="77"/>
                    <a:pt x="185" y="79"/>
                    <a:pt x="183" y="78"/>
                  </a:cubicBezTo>
                  <a:cubicBezTo>
                    <a:pt x="182" y="76"/>
                    <a:pt x="180" y="73"/>
                    <a:pt x="179" y="74"/>
                  </a:cubicBezTo>
                  <a:cubicBezTo>
                    <a:pt x="178" y="75"/>
                    <a:pt x="175" y="77"/>
                    <a:pt x="175" y="77"/>
                  </a:cubicBezTo>
                  <a:cubicBezTo>
                    <a:pt x="175" y="77"/>
                    <a:pt x="173" y="78"/>
                    <a:pt x="174" y="78"/>
                  </a:cubicBezTo>
                  <a:cubicBezTo>
                    <a:pt x="175" y="79"/>
                    <a:pt x="175" y="79"/>
                    <a:pt x="174" y="79"/>
                  </a:cubicBezTo>
                  <a:cubicBezTo>
                    <a:pt x="173" y="79"/>
                    <a:pt x="172" y="78"/>
                    <a:pt x="172" y="78"/>
                  </a:cubicBezTo>
                  <a:cubicBezTo>
                    <a:pt x="172" y="79"/>
                    <a:pt x="173" y="79"/>
                    <a:pt x="172" y="79"/>
                  </a:cubicBezTo>
                  <a:cubicBezTo>
                    <a:pt x="171" y="80"/>
                    <a:pt x="168" y="82"/>
                    <a:pt x="170" y="81"/>
                  </a:cubicBezTo>
                  <a:cubicBezTo>
                    <a:pt x="171" y="81"/>
                    <a:pt x="172" y="80"/>
                    <a:pt x="172" y="81"/>
                  </a:cubicBezTo>
                  <a:cubicBezTo>
                    <a:pt x="173" y="81"/>
                    <a:pt x="173" y="82"/>
                    <a:pt x="172" y="82"/>
                  </a:cubicBezTo>
                  <a:cubicBezTo>
                    <a:pt x="170" y="82"/>
                    <a:pt x="169" y="82"/>
                    <a:pt x="170" y="82"/>
                  </a:cubicBezTo>
                  <a:cubicBezTo>
                    <a:pt x="172" y="83"/>
                    <a:pt x="171" y="83"/>
                    <a:pt x="171" y="84"/>
                  </a:cubicBezTo>
                  <a:cubicBezTo>
                    <a:pt x="172" y="84"/>
                    <a:pt x="171" y="85"/>
                    <a:pt x="171" y="85"/>
                  </a:cubicBezTo>
                  <a:cubicBezTo>
                    <a:pt x="170" y="86"/>
                    <a:pt x="168" y="85"/>
                    <a:pt x="169" y="86"/>
                  </a:cubicBezTo>
                  <a:cubicBezTo>
                    <a:pt x="169" y="86"/>
                    <a:pt x="171" y="87"/>
                    <a:pt x="170" y="87"/>
                  </a:cubicBezTo>
                  <a:cubicBezTo>
                    <a:pt x="169" y="87"/>
                    <a:pt x="167" y="87"/>
                    <a:pt x="167" y="85"/>
                  </a:cubicBezTo>
                  <a:cubicBezTo>
                    <a:pt x="166" y="84"/>
                    <a:pt x="166" y="81"/>
                    <a:pt x="166" y="80"/>
                  </a:cubicBezTo>
                  <a:cubicBezTo>
                    <a:pt x="166" y="80"/>
                    <a:pt x="165" y="77"/>
                    <a:pt x="163" y="78"/>
                  </a:cubicBezTo>
                  <a:cubicBezTo>
                    <a:pt x="162" y="79"/>
                    <a:pt x="161" y="80"/>
                    <a:pt x="160" y="81"/>
                  </a:cubicBezTo>
                  <a:cubicBezTo>
                    <a:pt x="159" y="82"/>
                    <a:pt x="158" y="82"/>
                    <a:pt x="159" y="81"/>
                  </a:cubicBezTo>
                  <a:cubicBezTo>
                    <a:pt x="159" y="79"/>
                    <a:pt x="160" y="79"/>
                    <a:pt x="159" y="79"/>
                  </a:cubicBezTo>
                  <a:cubicBezTo>
                    <a:pt x="157" y="79"/>
                    <a:pt x="158" y="80"/>
                    <a:pt x="157" y="80"/>
                  </a:cubicBezTo>
                  <a:cubicBezTo>
                    <a:pt x="157" y="81"/>
                    <a:pt x="156" y="80"/>
                    <a:pt x="156" y="80"/>
                  </a:cubicBezTo>
                  <a:cubicBezTo>
                    <a:pt x="156" y="80"/>
                    <a:pt x="155" y="80"/>
                    <a:pt x="155" y="81"/>
                  </a:cubicBezTo>
                  <a:cubicBezTo>
                    <a:pt x="154" y="81"/>
                    <a:pt x="153" y="82"/>
                    <a:pt x="155" y="82"/>
                  </a:cubicBezTo>
                  <a:cubicBezTo>
                    <a:pt x="157" y="82"/>
                    <a:pt x="160" y="83"/>
                    <a:pt x="161" y="83"/>
                  </a:cubicBezTo>
                  <a:cubicBezTo>
                    <a:pt x="161" y="83"/>
                    <a:pt x="163" y="83"/>
                    <a:pt x="161" y="84"/>
                  </a:cubicBezTo>
                  <a:cubicBezTo>
                    <a:pt x="159" y="85"/>
                    <a:pt x="157" y="86"/>
                    <a:pt x="156" y="86"/>
                  </a:cubicBezTo>
                  <a:cubicBezTo>
                    <a:pt x="155" y="86"/>
                    <a:pt x="154" y="86"/>
                    <a:pt x="153" y="86"/>
                  </a:cubicBezTo>
                  <a:cubicBezTo>
                    <a:pt x="153" y="87"/>
                    <a:pt x="152" y="88"/>
                    <a:pt x="152" y="87"/>
                  </a:cubicBezTo>
                  <a:cubicBezTo>
                    <a:pt x="152" y="86"/>
                    <a:pt x="149" y="86"/>
                    <a:pt x="148" y="86"/>
                  </a:cubicBezTo>
                  <a:cubicBezTo>
                    <a:pt x="146" y="87"/>
                    <a:pt x="147" y="87"/>
                    <a:pt x="146" y="88"/>
                  </a:cubicBezTo>
                  <a:cubicBezTo>
                    <a:pt x="145" y="89"/>
                    <a:pt x="146" y="89"/>
                    <a:pt x="146" y="89"/>
                  </a:cubicBezTo>
                  <a:cubicBezTo>
                    <a:pt x="146" y="90"/>
                    <a:pt x="147" y="91"/>
                    <a:pt x="146" y="91"/>
                  </a:cubicBezTo>
                  <a:cubicBezTo>
                    <a:pt x="146" y="91"/>
                    <a:pt x="146" y="92"/>
                    <a:pt x="147" y="91"/>
                  </a:cubicBezTo>
                  <a:cubicBezTo>
                    <a:pt x="148" y="91"/>
                    <a:pt x="153" y="89"/>
                    <a:pt x="153" y="89"/>
                  </a:cubicBezTo>
                  <a:cubicBezTo>
                    <a:pt x="154" y="88"/>
                    <a:pt x="154" y="87"/>
                    <a:pt x="155" y="88"/>
                  </a:cubicBezTo>
                  <a:cubicBezTo>
                    <a:pt x="156" y="88"/>
                    <a:pt x="160" y="90"/>
                    <a:pt x="158" y="90"/>
                  </a:cubicBezTo>
                  <a:cubicBezTo>
                    <a:pt x="155" y="90"/>
                    <a:pt x="153" y="92"/>
                    <a:pt x="153" y="92"/>
                  </a:cubicBezTo>
                  <a:cubicBezTo>
                    <a:pt x="152" y="93"/>
                    <a:pt x="152" y="93"/>
                    <a:pt x="153" y="93"/>
                  </a:cubicBezTo>
                  <a:cubicBezTo>
                    <a:pt x="155" y="93"/>
                    <a:pt x="155" y="93"/>
                    <a:pt x="156" y="94"/>
                  </a:cubicBezTo>
                  <a:cubicBezTo>
                    <a:pt x="156" y="95"/>
                    <a:pt x="157" y="96"/>
                    <a:pt x="158" y="96"/>
                  </a:cubicBezTo>
                  <a:cubicBezTo>
                    <a:pt x="158" y="95"/>
                    <a:pt x="165" y="93"/>
                    <a:pt x="160" y="96"/>
                  </a:cubicBezTo>
                  <a:cubicBezTo>
                    <a:pt x="160" y="96"/>
                    <a:pt x="157" y="98"/>
                    <a:pt x="159" y="99"/>
                  </a:cubicBezTo>
                  <a:cubicBezTo>
                    <a:pt x="161" y="100"/>
                    <a:pt x="159" y="99"/>
                    <a:pt x="158" y="99"/>
                  </a:cubicBezTo>
                  <a:cubicBezTo>
                    <a:pt x="157" y="99"/>
                    <a:pt x="152" y="96"/>
                    <a:pt x="151" y="96"/>
                  </a:cubicBezTo>
                  <a:cubicBezTo>
                    <a:pt x="150" y="96"/>
                    <a:pt x="148" y="97"/>
                    <a:pt x="150" y="95"/>
                  </a:cubicBezTo>
                  <a:cubicBezTo>
                    <a:pt x="151" y="94"/>
                    <a:pt x="150" y="94"/>
                    <a:pt x="148" y="95"/>
                  </a:cubicBezTo>
                  <a:cubicBezTo>
                    <a:pt x="147" y="95"/>
                    <a:pt x="145" y="96"/>
                    <a:pt x="145" y="96"/>
                  </a:cubicBezTo>
                  <a:cubicBezTo>
                    <a:pt x="145" y="97"/>
                    <a:pt x="144" y="97"/>
                    <a:pt x="146" y="97"/>
                  </a:cubicBezTo>
                  <a:cubicBezTo>
                    <a:pt x="148" y="97"/>
                    <a:pt x="150" y="97"/>
                    <a:pt x="149" y="98"/>
                  </a:cubicBezTo>
                  <a:cubicBezTo>
                    <a:pt x="147" y="99"/>
                    <a:pt x="147" y="99"/>
                    <a:pt x="146" y="98"/>
                  </a:cubicBezTo>
                  <a:cubicBezTo>
                    <a:pt x="146" y="98"/>
                    <a:pt x="145" y="98"/>
                    <a:pt x="144" y="99"/>
                  </a:cubicBezTo>
                  <a:cubicBezTo>
                    <a:pt x="143" y="100"/>
                    <a:pt x="142" y="101"/>
                    <a:pt x="141" y="101"/>
                  </a:cubicBezTo>
                  <a:cubicBezTo>
                    <a:pt x="140" y="102"/>
                    <a:pt x="139" y="102"/>
                    <a:pt x="141" y="102"/>
                  </a:cubicBezTo>
                  <a:cubicBezTo>
                    <a:pt x="144" y="102"/>
                    <a:pt x="148" y="101"/>
                    <a:pt x="148" y="101"/>
                  </a:cubicBezTo>
                  <a:cubicBezTo>
                    <a:pt x="148" y="101"/>
                    <a:pt x="150" y="101"/>
                    <a:pt x="152" y="102"/>
                  </a:cubicBezTo>
                  <a:cubicBezTo>
                    <a:pt x="154" y="103"/>
                    <a:pt x="156" y="104"/>
                    <a:pt x="156" y="104"/>
                  </a:cubicBezTo>
                  <a:cubicBezTo>
                    <a:pt x="156" y="105"/>
                    <a:pt x="156" y="107"/>
                    <a:pt x="155" y="105"/>
                  </a:cubicBezTo>
                  <a:cubicBezTo>
                    <a:pt x="155" y="105"/>
                    <a:pt x="154" y="104"/>
                    <a:pt x="152" y="104"/>
                  </a:cubicBezTo>
                  <a:cubicBezTo>
                    <a:pt x="150" y="104"/>
                    <a:pt x="148" y="103"/>
                    <a:pt x="147" y="104"/>
                  </a:cubicBezTo>
                  <a:cubicBezTo>
                    <a:pt x="146" y="104"/>
                    <a:pt x="144" y="104"/>
                    <a:pt x="143" y="104"/>
                  </a:cubicBezTo>
                  <a:cubicBezTo>
                    <a:pt x="142" y="104"/>
                    <a:pt x="139" y="104"/>
                    <a:pt x="139" y="105"/>
                  </a:cubicBezTo>
                  <a:cubicBezTo>
                    <a:pt x="139" y="106"/>
                    <a:pt x="139" y="107"/>
                    <a:pt x="141" y="107"/>
                  </a:cubicBezTo>
                  <a:cubicBezTo>
                    <a:pt x="143" y="107"/>
                    <a:pt x="143" y="107"/>
                    <a:pt x="140" y="107"/>
                  </a:cubicBezTo>
                  <a:cubicBezTo>
                    <a:pt x="138" y="107"/>
                    <a:pt x="135" y="109"/>
                    <a:pt x="134" y="109"/>
                  </a:cubicBezTo>
                  <a:cubicBezTo>
                    <a:pt x="133" y="109"/>
                    <a:pt x="130" y="110"/>
                    <a:pt x="129" y="110"/>
                  </a:cubicBezTo>
                  <a:cubicBezTo>
                    <a:pt x="129" y="110"/>
                    <a:pt x="128" y="110"/>
                    <a:pt x="130" y="112"/>
                  </a:cubicBezTo>
                  <a:cubicBezTo>
                    <a:pt x="132" y="113"/>
                    <a:pt x="132" y="113"/>
                    <a:pt x="133" y="113"/>
                  </a:cubicBezTo>
                  <a:cubicBezTo>
                    <a:pt x="134" y="113"/>
                    <a:pt x="134" y="114"/>
                    <a:pt x="132" y="114"/>
                  </a:cubicBezTo>
                  <a:cubicBezTo>
                    <a:pt x="129" y="115"/>
                    <a:pt x="124" y="115"/>
                    <a:pt x="126" y="116"/>
                  </a:cubicBezTo>
                  <a:cubicBezTo>
                    <a:pt x="127" y="116"/>
                    <a:pt x="127" y="117"/>
                    <a:pt x="126" y="117"/>
                  </a:cubicBezTo>
                  <a:cubicBezTo>
                    <a:pt x="125" y="117"/>
                    <a:pt x="123" y="117"/>
                    <a:pt x="124" y="118"/>
                  </a:cubicBezTo>
                  <a:cubicBezTo>
                    <a:pt x="125" y="118"/>
                    <a:pt x="125" y="119"/>
                    <a:pt x="125" y="119"/>
                  </a:cubicBezTo>
                  <a:cubicBezTo>
                    <a:pt x="125" y="119"/>
                    <a:pt x="124" y="121"/>
                    <a:pt x="126" y="120"/>
                  </a:cubicBezTo>
                  <a:cubicBezTo>
                    <a:pt x="128" y="119"/>
                    <a:pt x="130" y="118"/>
                    <a:pt x="130" y="119"/>
                  </a:cubicBezTo>
                  <a:cubicBezTo>
                    <a:pt x="130" y="120"/>
                    <a:pt x="129" y="121"/>
                    <a:pt x="128" y="121"/>
                  </a:cubicBezTo>
                  <a:cubicBezTo>
                    <a:pt x="127" y="121"/>
                    <a:pt x="121" y="121"/>
                    <a:pt x="121" y="121"/>
                  </a:cubicBezTo>
                  <a:cubicBezTo>
                    <a:pt x="121" y="121"/>
                    <a:pt x="120" y="121"/>
                    <a:pt x="119" y="122"/>
                  </a:cubicBezTo>
                  <a:cubicBezTo>
                    <a:pt x="119" y="124"/>
                    <a:pt x="119" y="125"/>
                    <a:pt x="121" y="126"/>
                  </a:cubicBezTo>
                  <a:cubicBezTo>
                    <a:pt x="124" y="127"/>
                    <a:pt x="123" y="127"/>
                    <a:pt x="122" y="127"/>
                  </a:cubicBezTo>
                  <a:cubicBezTo>
                    <a:pt x="121" y="128"/>
                    <a:pt x="119" y="129"/>
                    <a:pt x="120" y="129"/>
                  </a:cubicBezTo>
                  <a:cubicBezTo>
                    <a:pt x="121" y="129"/>
                    <a:pt x="124" y="128"/>
                    <a:pt x="126" y="127"/>
                  </a:cubicBezTo>
                  <a:cubicBezTo>
                    <a:pt x="127" y="127"/>
                    <a:pt x="132" y="126"/>
                    <a:pt x="133" y="126"/>
                  </a:cubicBezTo>
                  <a:cubicBezTo>
                    <a:pt x="134" y="126"/>
                    <a:pt x="136" y="125"/>
                    <a:pt x="134" y="127"/>
                  </a:cubicBezTo>
                  <a:cubicBezTo>
                    <a:pt x="131" y="129"/>
                    <a:pt x="129" y="130"/>
                    <a:pt x="128" y="129"/>
                  </a:cubicBezTo>
                  <a:cubicBezTo>
                    <a:pt x="126" y="128"/>
                    <a:pt x="126" y="128"/>
                    <a:pt x="124" y="129"/>
                  </a:cubicBezTo>
                  <a:cubicBezTo>
                    <a:pt x="122" y="130"/>
                    <a:pt x="120" y="130"/>
                    <a:pt x="119" y="130"/>
                  </a:cubicBezTo>
                  <a:cubicBezTo>
                    <a:pt x="118" y="130"/>
                    <a:pt x="116" y="131"/>
                    <a:pt x="116" y="131"/>
                  </a:cubicBezTo>
                  <a:cubicBezTo>
                    <a:pt x="116" y="132"/>
                    <a:pt x="117" y="132"/>
                    <a:pt x="118" y="132"/>
                  </a:cubicBezTo>
                  <a:cubicBezTo>
                    <a:pt x="119" y="132"/>
                    <a:pt x="120" y="132"/>
                    <a:pt x="119" y="133"/>
                  </a:cubicBezTo>
                  <a:cubicBezTo>
                    <a:pt x="118" y="133"/>
                    <a:pt x="118" y="134"/>
                    <a:pt x="119" y="134"/>
                  </a:cubicBezTo>
                  <a:cubicBezTo>
                    <a:pt x="120" y="135"/>
                    <a:pt x="123" y="137"/>
                    <a:pt x="122" y="137"/>
                  </a:cubicBezTo>
                  <a:cubicBezTo>
                    <a:pt x="121" y="137"/>
                    <a:pt x="120" y="136"/>
                    <a:pt x="119" y="135"/>
                  </a:cubicBezTo>
                  <a:cubicBezTo>
                    <a:pt x="119" y="135"/>
                    <a:pt x="118" y="134"/>
                    <a:pt x="117" y="135"/>
                  </a:cubicBezTo>
                  <a:cubicBezTo>
                    <a:pt x="116" y="136"/>
                    <a:pt x="113" y="138"/>
                    <a:pt x="114" y="139"/>
                  </a:cubicBezTo>
                  <a:cubicBezTo>
                    <a:pt x="114" y="140"/>
                    <a:pt x="115" y="142"/>
                    <a:pt x="114" y="141"/>
                  </a:cubicBezTo>
                  <a:cubicBezTo>
                    <a:pt x="113" y="140"/>
                    <a:pt x="112" y="140"/>
                    <a:pt x="111" y="142"/>
                  </a:cubicBezTo>
                  <a:cubicBezTo>
                    <a:pt x="111" y="144"/>
                    <a:pt x="110" y="145"/>
                    <a:pt x="112" y="145"/>
                  </a:cubicBezTo>
                  <a:cubicBezTo>
                    <a:pt x="113" y="145"/>
                    <a:pt x="114" y="145"/>
                    <a:pt x="114" y="146"/>
                  </a:cubicBezTo>
                  <a:cubicBezTo>
                    <a:pt x="113" y="146"/>
                    <a:pt x="114" y="147"/>
                    <a:pt x="115" y="147"/>
                  </a:cubicBezTo>
                  <a:cubicBezTo>
                    <a:pt x="115" y="147"/>
                    <a:pt x="116" y="147"/>
                    <a:pt x="115" y="148"/>
                  </a:cubicBezTo>
                  <a:cubicBezTo>
                    <a:pt x="115" y="149"/>
                    <a:pt x="115" y="148"/>
                    <a:pt x="114" y="148"/>
                  </a:cubicBezTo>
                  <a:cubicBezTo>
                    <a:pt x="113" y="148"/>
                    <a:pt x="110" y="146"/>
                    <a:pt x="110" y="145"/>
                  </a:cubicBezTo>
                  <a:cubicBezTo>
                    <a:pt x="109" y="145"/>
                    <a:pt x="109" y="144"/>
                    <a:pt x="109" y="145"/>
                  </a:cubicBezTo>
                  <a:cubicBezTo>
                    <a:pt x="108" y="147"/>
                    <a:pt x="107" y="151"/>
                    <a:pt x="107" y="151"/>
                  </a:cubicBezTo>
                  <a:cubicBezTo>
                    <a:pt x="106" y="151"/>
                    <a:pt x="105" y="153"/>
                    <a:pt x="107" y="152"/>
                  </a:cubicBezTo>
                  <a:cubicBezTo>
                    <a:pt x="109" y="150"/>
                    <a:pt x="110" y="150"/>
                    <a:pt x="111" y="152"/>
                  </a:cubicBezTo>
                  <a:cubicBezTo>
                    <a:pt x="112" y="153"/>
                    <a:pt x="112" y="153"/>
                    <a:pt x="111" y="153"/>
                  </a:cubicBezTo>
                  <a:cubicBezTo>
                    <a:pt x="110" y="153"/>
                    <a:pt x="110" y="154"/>
                    <a:pt x="111" y="154"/>
                  </a:cubicBezTo>
                  <a:cubicBezTo>
                    <a:pt x="111" y="154"/>
                    <a:pt x="113" y="154"/>
                    <a:pt x="114" y="153"/>
                  </a:cubicBezTo>
                  <a:cubicBezTo>
                    <a:pt x="115" y="153"/>
                    <a:pt x="116" y="153"/>
                    <a:pt x="113" y="154"/>
                  </a:cubicBezTo>
                  <a:cubicBezTo>
                    <a:pt x="111" y="156"/>
                    <a:pt x="111" y="156"/>
                    <a:pt x="109" y="156"/>
                  </a:cubicBezTo>
                  <a:cubicBezTo>
                    <a:pt x="108" y="156"/>
                    <a:pt x="109" y="156"/>
                    <a:pt x="109" y="155"/>
                  </a:cubicBezTo>
                  <a:cubicBezTo>
                    <a:pt x="110" y="155"/>
                    <a:pt x="109" y="153"/>
                    <a:pt x="108" y="153"/>
                  </a:cubicBezTo>
                  <a:cubicBezTo>
                    <a:pt x="107" y="153"/>
                    <a:pt x="105" y="153"/>
                    <a:pt x="104" y="154"/>
                  </a:cubicBezTo>
                  <a:cubicBezTo>
                    <a:pt x="103" y="155"/>
                    <a:pt x="101" y="158"/>
                    <a:pt x="101" y="157"/>
                  </a:cubicBezTo>
                  <a:cubicBezTo>
                    <a:pt x="102" y="157"/>
                    <a:pt x="105" y="156"/>
                    <a:pt x="104" y="157"/>
                  </a:cubicBezTo>
                  <a:cubicBezTo>
                    <a:pt x="104" y="157"/>
                    <a:pt x="96" y="162"/>
                    <a:pt x="95" y="163"/>
                  </a:cubicBezTo>
                  <a:cubicBezTo>
                    <a:pt x="94" y="164"/>
                    <a:pt x="93" y="165"/>
                    <a:pt x="96" y="164"/>
                  </a:cubicBezTo>
                  <a:cubicBezTo>
                    <a:pt x="99" y="162"/>
                    <a:pt x="104" y="159"/>
                    <a:pt x="102" y="161"/>
                  </a:cubicBezTo>
                  <a:cubicBezTo>
                    <a:pt x="100" y="163"/>
                    <a:pt x="99" y="163"/>
                    <a:pt x="101" y="163"/>
                  </a:cubicBezTo>
                  <a:cubicBezTo>
                    <a:pt x="103" y="163"/>
                    <a:pt x="101" y="164"/>
                    <a:pt x="100" y="164"/>
                  </a:cubicBezTo>
                  <a:cubicBezTo>
                    <a:pt x="98" y="165"/>
                    <a:pt x="95" y="165"/>
                    <a:pt x="97" y="166"/>
                  </a:cubicBezTo>
                  <a:cubicBezTo>
                    <a:pt x="100" y="167"/>
                    <a:pt x="100" y="168"/>
                    <a:pt x="98" y="169"/>
                  </a:cubicBezTo>
                  <a:cubicBezTo>
                    <a:pt x="97" y="170"/>
                    <a:pt x="96" y="171"/>
                    <a:pt x="97" y="171"/>
                  </a:cubicBezTo>
                  <a:cubicBezTo>
                    <a:pt x="98" y="171"/>
                    <a:pt x="97" y="171"/>
                    <a:pt x="96" y="172"/>
                  </a:cubicBezTo>
                  <a:cubicBezTo>
                    <a:pt x="95" y="173"/>
                    <a:pt x="92" y="175"/>
                    <a:pt x="93" y="173"/>
                  </a:cubicBezTo>
                  <a:cubicBezTo>
                    <a:pt x="94" y="171"/>
                    <a:pt x="94" y="171"/>
                    <a:pt x="93" y="171"/>
                  </a:cubicBezTo>
                  <a:cubicBezTo>
                    <a:pt x="92" y="170"/>
                    <a:pt x="90" y="169"/>
                    <a:pt x="88" y="170"/>
                  </a:cubicBezTo>
                  <a:cubicBezTo>
                    <a:pt x="86" y="172"/>
                    <a:pt x="82" y="174"/>
                    <a:pt x="81" y="175"/>
                  </a:cubicBezTo>
                  <a:cubicBezTo>
                    <a:pt x="80" y="175"/>
                    <a:pt x="79" y="176"/>
                    <a:pt x="80" y="177"/>
                  </a:cubicBezTo>
                  <a:cubicBezTo>
                    <a:pt x="81" y="178"/>
                    <a:pt x="80" y="178"/>
                    <a:pt x="80" y="178"/>
                  </a:cubicBezTo>
                  <a:cubicBezTo>
                    <a:pt x="79" y="179"/>
                    <a:pt x="76" y="181"/>
                    <a:pt x="75" y="182"/>
                  </a:cubicBezTo>
                  <a:cubicBezTo>
                    <a:pt x="74" y="183"/>
                    <a:pt x="74" y="183"/>
                    <a:pt x="76" y="183"/>
                  </a:cubicBezTo>
                  <a:cubicBezTo>
                    <a:pt x="77" y="182"/>
                    <a:pt x="77" y="183"/>
                    <a:pt x="76" y="184"/>
                  </a:cubicBezTo>
                  <a:cubicBezTo>
                    <a:pt x="75" y="184"/>
                    <a:pt x="71" y="187"/>
                    <a:pt x="70" y="187"/>
                  </a:cubicBezTo>
                  <a:cubicBezTo>
                    <a:pt x="69" y="188"/>
                    <a:pt x="68" y="189"/>
                    <a:pt x="70" y="189"/>
                  </a:cubicBezTo>
                  <a:cubicBezTo>
                    <a:pt x="72" y="188"/>
                    <a:pt x="73" y="189"/>
                    <a:pt x="74" y="188"/>
                  </a:cubicBezTo>
                  <a:cubicBezTo>
                    <a:pt x="75" y="188"/>
                    <a:pt x="76" y="188"/>
                    <a:pt x="74" y="189"/>
                  </a:cubicBezTo>
                  <a:cubicBezTo>
                    <a:pt x="73" y="190"/>
                    <a:pt x="72" y="191"/>
                    <a:pt x="73" y="192"/>
                  </a:cubicBezTo>
                  <a:cubicBezTo>
                    <a:pt x="74" y="193"/>
                    <a:pt x="75" y="195"/>
                    <a:pt x="77" y="193"/>
                  </a:cubicBezTo>
                  <a:cubicBezTo>
                    <a:pt x="79" y="192"/>
                    <a:pt x="85" y="190"/>
                    <a:pt x="86" y="189"/>
                  </a:cubicBezTo>
                  <a:cubicBezTo>
                    <a:pt x="88" y="188"/>
                    <a:pt x="90" y="187"/>
                    <a:pt x="90" y="186"/>
                  </a:cubicBezTo>
                  <a:cubicBezTo>
                    <a:pt x="90" y="184"/>
                    <a:pt x="89" y="184"/>
                    <a:pt x="88" y="185"/>
                  </a:cubicBezTo>
                  <a:cubicBezTo>
                    <a:pt x="87" y="186"/>
                    <a:pt x="84" y="186"/>
                    <a:pt x="87" y="185"/>
                  </a:cubicBezTo>
                  <a:cubicBezTo>
                    <a:pt x="90" y="183"/>
                    <a:pt x="94" y="180"/>
                    <a:pt x="94" y="180"/>
                  </a:cubicBezTo>
                  <a:cubicBezTo>
                    <a:pt x="94" y="180"/>
                    <a:pt x="94" y="179"/>
                    <a:pt x="95" y="181"/>
                  </a:cubicBezTo>
                  <a:cubicBezTo>
                    <a:pt x="96" y="182"/>
                    <a:pt x="96" y="182"/>
                    <a:pt x="95" y="183"/>
                  </a:cubicBezTo>
                  <a:cubicBezTo>
                    <a:pt x="94" y="183"/>
                    <a:pt x="90" y="184"/>
                    <a:pt x="92" y="185"/>
                  </a:cubicBezTo>
                  <a:cubicBezTo>
                    <a:pt x="93" y="185"/>
                    <a:pt x="97" y="186"/>
                    <a:pt x="95" y="187"/>
                  </a:cubicBezTo>
                  <a:cubicBezTo>
                    <a:pt x="92" y="189"/>
                    <a:pt x="89" y="190"/>
                    <a:pt x="88" y="190"/>
                  </a:cubicBezTo>
                  <a:cubicBezTo>
                    <a:pt x="87" y="191"/>
                    <a:pt x="84" y="192"/>
                    <a:pt x="85" y="192"/>
                  </a:cubicBezTo>
                  <a:cubicBezTo>
                    <a:pt x="86" y="193"/>
                    <a:pt x="85" y="192"/>
                    <a:pt x="86" y="192"/>
                  </a:cubicBezTo>
                  <a:cubicBezTo>
                    <a:pt x="87" y="192"/>
                    <a:pt x="87" y="192"/>
                    <a:pt x="87" y="193"/>
                  </a:cubicBezTo>
                  <a:cubicBezTo>
                    <a:pt x="86" y="193"/>
                    <a:pt x="86" y="193"/>
                    <a:pt x="87" y="194"/>
                  </a:cubicBezTo>
                  <a:cubicBezTo>
                    <a:pt x="87" y="194"/>
                    <a:pt x="88" y="195"/>
                    <a:pt x="86" y="195"/>
                  </a:cubicBezTo>
                  <a:cubicBezTo>
                    <a:pt x="85" y="195"/>
                    <a:pt x="75" y="197"/>
                    <a:pt x="74" y="197"/>
                  </a:cubicBezTo>
                  <a:cubicBezTo>
                    <a:pt x="73" y="198"/>
                    <a:pt x="72" y="199"/>
                    <a:pt x="73" y="197"/>
                  </a:cubicBezTo>
                  <a:cubicBezTo>
                    <a:pt x="74" y="196"/>
                    <a:pt x="74" y="195"/>
                    <a:pt x="73" y="194"/>
                  </a:cubicBezTo>
                  <a:cubicBezTo>
                    <a:pt x="72" y="193"/>
                    <a:pt x="71" y="191"/>
                    <a:pt x="71" y="191"/>
                  </a:cubicBezTo>
                  <a:cubicBezTo>
                    <a:pt x="70" y="191"/>
                    <a:pt x="70" y="191"/>
                    <a:pt x="69" y="191"/>
                  </a:cubicBezTo>
                  <a:cubicBezTo>
                    <a:pt x="68" y="192"/>
                    <a:pt x="65" y="193"/>
                    <a:pt x="65" y="193"/>
                  </a:cubicBezTo>
                  <a:cubicBezTo>
                    <a:pt x="64" y="193"/>
                    <a:pt x="62" y="193"/>
                    <a:pt x="64" y="194"/>
                  </a:cubicBezTo>
                  <a:cubicBezTo>
                    <a:pt x="65" y="194"/>
                    <a:pt x="65" y="194"/>
                    <a:pt x="66" y="194"/>
                  </a:cubicBezTo>
                  <a:cubicBezTo>
                    <a:pt x="66" y="194"/>
                    <a:pt x="67" y="195"/>
                    <a:pt x="66" y="195"/>
                  </a:cubicBezTo>
                  <a:cubicBezTo>
                    <a:pt x="64" y="196"/>
                    <a:pt x="63" y="198"/>
                    <a:pt x="62" y="198"/>
                  </a:cubicBezTo>
                  <a:cubicBezTo>
                    <a:pt x="62" y="199"/>
                    <a:pt x="61" y="200"/>
                    <a:pt x="61" y="198"/>
                  </a:cubicBezTo>
                  <a:cubicBezTo>
                    <a:pt x="62" y="197"/>
                    <a:pt x="61" y="196"/>
                    <a:pt x="61" y="196"/>
                  </a:cubicBezTo>
                  <a:cubicBezTo>
                    <a:pt x="60" y="195"/>
                    <a:pt x="59" y="195"/>
                    <a:pt x="58" y="195"/>
                  </a:cubicBezTo>
                  <a:cubicBezTo>
                    <a:pt x="58" y="195"/>
                    <a:pt x="56" y="196"/>
                    <a:pt x="55" y="197"/>
                  </a:cubicBezTo>
                  <a:cubicBezTo>
                    <a:pt x="54" y="198"/>
                    <a:pt x="52" y="199"/>
                    <a:pt x="54" y="199"/>
                  </a:cubicBezTo>
                  <a:cubicBezTo>
                    <a:pt x="55" y="200"/>
                    <a:pt x="59" y="201"/>
                    <a:pt x="56" y="201"/>
                  </a:cubicBezTo>
                  <a:cubicBezTo>
                    <a:pt x="53" y="202"/>
                    <a:pt x="48" y="202"/>
                    <a:pt x="48" y="203"/>
                  </a:cubicBezTo>
                  <a:cubicBezTo>
                    <a:pt x="48" y="204"/>
                    <a:pt x="49" y="205"/>
                    <a:pt x="52" y="205"/>
                  </a:cubicBezTo>
                  <a:cubicBezTo>
                    <a:pt x="54" y="205"/>
                    <a:pt x="55" y="206"/>
                    <a:pt x="55" y="207"/>
                  </a:cubicBezTo>
                  <a:cubicBezTo>
                    <a:pt x="56" y="208"/>
                    <a:pt x="56" y="210"/>
                    <a:pt x="55" y="209"/>
                  </a:cubicBezTo>
                  <a:cubicBezTo>
                    <a:pt x="53" y="208"/>
                    <a:pt x="53" y="208"/>
                    <a:pt x="52" y="208"/>
                  </a:cubicBezTo>
                  <a:cubicBezTo>
                    <a:pt x="52" y="208"/>
                    <a:pt x="50" y="208"/>
                    <a:pt x="49" y="207"/>
                  </a:cubicBezTo>
                  <a:cubicBezTo>
                    <a:pt x="49" y="206"/>
                    <a:pt x="47" y="202"/>
                    <a:pt x="45" y="204"/>
                  </a:cubicBezTo>
                  <a:cubicBezTo>
                    <a:pt x="44" y="205"/>
                    <a:pt x="45" y="205"/>
                    <a:pt x="46" y="206"/>
                  </a:cubicBezTo>
                  <a:cubicBezTo>
                    <a:pt x="47" y="206"/>
                    <a:pt x="50" y="209"/>
                    <a:pt x="50" y="210"/>
                  </a:cubicBezTo>
                  <a:cubicBezTo>
                    <a:pt x="51" y="211"/>
                    <a:pt x="52" y="211"/>
                    <a:pt x="49" y="210"/>
                  </a:cubicBezTo>
                  <a:cubicBezTo>
                    <a:pt x="47" y="209"/>
                    <a:pt x="44" y="206"/>
                    <a:pt x="42" y="207"/>
                  </a:cubicBezTo>
                  <a:cubicBezTo>
                    <a:pt x="40" y="207"/>
                    <a:pt x="37" y="208"/>
                    <a:pt x="37" y="207"/>
                  </a:cubicBezTo>
                  <a:cubicBezTo>
                    <a:pt x="36" y="206"/>
                    <a:pt x="35" y="205"/>
                    <a:pt x="33" y="205"/>
                  </a:cubicBezTo>
                  <a:cubicBezTo>
                    <a:pt x="31" y="206"/>
                    <a:pt x="29" y="206"/>
                    <a:pt x="30" y="208"/>
                  </a:cubicBezTo>
                  <a:cubicBezTo>
                    <a:pt x="31" y="209"/>
                    <a:pt x="32" y="209"/>
                    <a:pt x="33" y="209"/>
                  </a:cubicBezTo>
                  <a:cubicBezTo>
                    <a:pt x="33" y="210"/>
                    <a:pt x="33" y="210"/>
                    <a:pt x="32" y="210"/>
                  </a:cubicBezTo>
                  <a:cubicBezTo>
                    <a:pt x="31" y="211"/>
                    <a:pt x="30" y="211"/>
                    <a:pt x="31" y="212"/>
                  </a:cubicBezTo>
                  <a:cubicBezTo>
                    <a:pt x="32" y="212"/>
                    <a:pt x="37" y="212"/>
                    <a:pt x="38" y="212"/>
                  </a:cubicBezTo>
                  <a:cubicBezTo>
                    <a:pt x="39" y="212"/>
                    <a:pt x="41" y="212"/>
                    <a:pt x="43" y="211"/>
                  </a:cubicBezTo>
                  <a:cubicBezTo>
                    <a:pt x="44" y="211"/>
                    <a:pt x="48" y="211"/>
                    <a:pt x="45" y="212"/>
                  </a:cubicBezTo>
                  <a:cubicBezTo>
                    <a:pt x="42" y="213"/>
                    <a:pt x="38" y="213"/>
                    <a:pt x="37" y="214"/>
                  </a:cubicBezTo>
                  <a:cubicBezTo>
                    <a:pt x="36" y="215"/>
                    <a:pt x="37" y="215"/>
                    <a:pt x="39" y="215"/>
                  </a:cubicBezTo>
                  <a:cubicBezTo>
                    <a:pt x="41" y="215"/>
                    <a:pt x="40" y="217"/>
                    <a:pt x="38" y="217"/>
                  </a:cubicBezTo>
                  <a:cubicBezTo>
                    <a:pt x="36" y="216"/>
                    <a:pt x="33" y="214"/>
                    <a:pt x="31" y="214"/>
                  </a:cubicBezTo>
                  <a:cubicBezTo>
                    <a:pt x="29" y="215"/>
                    <a:pt x="24" y="215"/>
                    <a:pt x="23" y="215"/>
                  </a:cubicBezTo>
                  <a:cubicBezTo>
                    <a:pt x="22" y="215"/>
                    <a:pt x="18" y="215"/>
                    <a:pt x="20" y="216"/>
                  </a:cubicBezTo>
                  <a:cubicBezTo>
                    <a:pt x="21" y="217"/>
                    <a:pt x="21" y="217"/>
                    <a:pt x="23" y="217"/>
                  </a:cubicBezTo>
                  <a:cubicBezTo>
                    <a:pt x="24" y="216"/>
                    <a:pt x="24" y="217"/>
                    <a:pt x="23" y="217"/>
                  </a:cubicBezTo>
                  <a:cubicBezTo>
                    <a:pt x="22" y="218"/>
                    <a:pt x="21" y="218"/>
                    <a:pt x="23" y="218"/>
                  </a:cubicBezTo>
                  <a:cubicBezTo>
                    <a:pt x="24" y="218"/>
                    <a:pt x="25" y="217"/>
                    <a:pt x="27" y="218"/>
                  </a:cubicBezTo>
                  <a:cubicBezTo>
                    <a:pt x="29" y="218"/>
                    <a:pt x="30" y="219"/>
                    <a:pt x="28" y="219"/>
                  </a:cubicBezTo>
                  <a:cubicBezTo>
                    <a:pt x="26" y="218"/>
                    <a:pt x="23" y="218"/>
                    <a:pt x="23" y="220"/>
                  </a:cubicBezTo>
                  <a:cubicBezTo>
                    <a:pt x="22" y="221"/>
                    <a:pt x="22" y="222"/>
                    <a:pt x="23" y="222"/>
                  </a:cubicBezTo>
                  <a:cubicBezTo>
                    <a:pt x="25" y="223"/>
                    <a:pt x="25" y="225"/>
                    <a:pt x="24" y="224"/>
                  </a:cubicBezTo>
                  <a:cubicBezTo>
                    <a:pt x="23" y="223"/>
                    <a:pt x="21" y="220"/>
                    <a:pt x="20" y="220"/>
                  </a:cubicBezTo>
                  <a:cubicBezTo>
                    <a:pt x="19" y="221"/>
                    <a:pt x="15" y="222"/>
                    <a:pt x="16" y="224"/>
                  </a:cubicBezTo>
                  <a:cubicBezTo>
                    <a:pt x="17" y="225"/>
                    <a:pt x="18" y="227"/>
                    <a:pt x="17" y="226"/>
                  </a:cubicBezTo>
                  <a:cubicBezTo>
                    <a:pt x="15" y="226"/>
                    <a:pt x="15" y="226"/>
                    <a:pt x="14" y="227"/>
                  </a:cubicBezTo>
                  <a:cubicBezTo>
                    <a:pt x="13" y="228"/>
                    <a:pt x="13" y="228"/>
                    <a:pt x="13" y="227"/>
                  </a:cubicBezTo>
                  <a:cubicBezTo>
                    <a:pt x="13" y="225"/>
                    <a:pt x="13" y="224"/>
                    <a:pt x="12" y="224"/>
                  </a:cubicBezTo>
                  <a:cubicBezTo>
                    <a:pt x="11" y="225"/>
                    <a:pt x="10" y="225"/>
                    <a:pt x="9" y="225"/>
                  </a:cubicBezTo>
                  <a:cubicBezTo>
                    <a:pt x="8" y="224"/>
                    <a:pt x="7" y="224"/>
                    <a:pt x="7" y="225"/>
                  </a:cubicBezTo>
                  <a:cubicBezTo>
                    <a:pt x="7" y="226"/>
                    <a:pt x="8" y="229"/>
                    <a:pt x="7" y="226"/>
                  </a:cubicBezTo>
                  <a:cubicBezTo>
                    <a:pt x="5" y="224"/>
                    <a:pt x="3" y="223"/>
                    <a:pt x="4" y="224"/>
                  </a:cubicBezTo>
                  <a:cubicBezTo>
                    <a:pt x="4" y="225"/>
                    <a:pt x="5" y="227"/>
                    <a:pt x="6" y="227"/>
                  </a:cubicBezTo>
                  <a:cubicBezTo>
                    <a:pt x="7" y="228"/>
                    <a:pt x="7" y="228"/>
                    <a:pt x="6" y="228"/>
                  </a:cubicBezTo>
                  <a:cubicBezTo>
                    <a:pt x="5" y="229"/>
                    <a:pt x="2" y="230"/>
                    <a:pt x="3" y="230"/>
                  </a:cubicBezTo>
                  <a:cubicBezTo>
                    <a:pt x="5" y="230"/>
                    <a:pt x="11" y="230"/>
                    <a:pt x="12" y="231"/>
                  </a:cubicBezTo>
                  <a:cubicBezTo>
                    <a:pt x="14" y="231"/>
                    <a:pt x="18" y="231"/>
                    <a:pt x="19" y="231"/>
                  </a:cubicBezTo>
                  <a:cubicBezTo>
                    <a:pt x="20" y="231"/>
                    <a:pt x="24" y="231"/>
                    <a:pt x="21" y="232"/>
                  </a:cubicBezTo>
                  <a:cubicBezTo>
                    <a:pt x="17" y="233"/>
                    <a:pt x="16" y="234"/>
                    <a:pt x="15" y="234"/>
                  </a:cubicBezTo>
                  <a:cubicBezTo>
                    <a:pt x="15" y="234"/>
                    <a:pt x="14" y="235"/>
                    <a:pt x="14" y="233"/>
                  </a:cubicBezTo>
                  <a:cubicBezTo>
                    <a:pt x="14" y="232"/>
                    <a:pt x="14" y="232"/>
                    <a:pt x="13" y="232"/>
                  </a:cubicBezTo>
                  <a:cubicBezTo>
                    <a:pt x="12" y="232"/>
                    <a:pt x="11" y="231"/>
                    <a:pt x="9" y="231"/>
                  </a:cubicBezTo>
                  <a:cubicBezTo>
                    <a:pt x="8" y="231"/>
                    <a:pt x="7" y="230"/>
                    <a:pt x="6" y="231"/>
                  </a:cubicBezTo>
                  <a:cubicBezTo>
                    <a:pt x="4" y="233"/>
                    <a:pt x="2" y="235"/>
                    <a:pt x="1" y="235"/>
                  </a:cubicBezTo>
                  <a:cubicBezTo>
                    <a:pt x="0" y="236"/>
                    <a:pt x="0" y="236"/>
                    <a:pt x="2" y="236"/>
                  </a:cubicBezTo>
                  <a:cubicBezTo>
                    <a:pt x="4" y="236"/>
                    <a:pt x="7" y="237"/>
                    <a:pt x="5" y="237"/>
                  </a:cubicBezTo>
                  <a:cubicBezTo>
                    <a:pt x="4" y="237"/>
                    <a:pt x="5" y="237"/>
                    <a:pt x="5" y="238"/>
                  </a:cubicBezTo>
                  <a:cubicBezTo>
                    <a:pt x="6" y="238"/>
                    <a:pt x="6" y="238"/>
                    <a:pt x="6" y="239"/>
                  </a:cubicBezTo>
                  <a:cubicBezTo>
                    <a:pt x="6" y="239"/>
                    <a:pt x="6" y="240"/>
                    <a:pt x="7" y="240"/>
                  </a:cubicBezTo>
                  <a:cubicBezTo>
                    <a:pt x="8" y="240"/>
                    <a:pt x="6" y="240"/>
                    <a:pt x="4" y="241"/>
                  </a:cubicBezTo>
                  <a:cubicBezTo>
                    <a:pt x="2" y="241"/>
                    <a:pt x="2" y="241"/>
                    <a:pt x="2" y="242"/>
                  </a:cubicBezTo>
                  <a:cubicBezTo>
                    <a:pt x="2" y="242"/>
                    <a:pt x="1" y="244"/>
                    <a:pt x="3" y="243"/>
                  </a:cubicBezTo>
                  <a:cubicBezTo>
                    <a:pt x="5" y="242"/>
                    <a:pt x="6" y="242"/>
                    <a:pt x="7" y="242"/>
                  </a:cubicBezTo>
                  <a:cubicBezTo>
                    <a:pt x="8" y="242"/>
                    <a:pt x="7" y="243"/>
                    <a:pt x="4" y="244"/>
                  </a:cubicBezTo>
                  <a:cubicBezTo>
                    <a:pt x="1" y="244"/>
                    <a:pt x="1" y="245"/>
                    <a:pt x="2" y="246"/>
                  </a:cubicBezTo>
                  <a:cubicBezTo>
                    <a:pt x="3" y="246"/>
                    <a:pt x="5" y="249"/>
                    <a:pt x="7" y="249"/>
                  </a:cubicBezTo>
                  <a:cubicBezTo>
                    <a:pt x="9" y="249"/>
                    <a:pt x="16" y="247"/>
                    <a:pt x="17" y="248"/>
                  </a:cubicBezTo>
                  <a:cubicBezTo>
                    <a:pt x="18" y="248"/>
                    <a:pt x="22" y="250"/>
                    <a:pt x="23" y="247"/>
                  </a:cubicBezTo>
                  <a:cubicBezTo>
                    <a:pt x="25" y="245"/>
                    <a:pt x="24" y="246"/>
                    <a:pt x="25" y="246"/>
                  </a:cubicBezTo>
                  <a:cubicBezTo>
                    <a:pt x="26" y="247"/>
                    <a:pt x="34" y="247"/>
                    <a:pt x="34" y="247"/>
                  </a:cubicBezTo>
                  <a:cubicBezTo>
                    <a:pt x="35" y="247"/>
                    <a:pt x="36" y="247"/>
                    <a:pt x="35" y="246"/>
                  </a:cubicBezTo>
                  <a:cubicBezTo>
                    <a:pt x="34" y="244"/>
                    <a:pt x="34" y="245"/>
                    <a:pt x="34" y="243"/>
                  </a:cubicBezTo>
                  <a:cubicBezTo>
                    <a:pt x="35" y="242"/>
                    <a:pt x="36" y="241"/>
                    <a:pt x="36" y="242"/>
                  </a:cubicBezTo>
                  <a:cubicBezTo>
                    <a:pt x="36" y="243"/>
                    <a:pt x="35" y="245"/>
                    <a:pt x="36" y="246"/>
                  </a:cubicBezTo>
                  <a:cubicBezTo>
                    <a:pt x="37" y="247"/>
                    <a:pt x="40" y="247"/>
                    <a:pt x="37" y="247"/>
                  </a:cubicBezTo>
                  <a:cubicBezTo>
                    <a:pt x="34" y="248"/>
                    <a:pt x="30" y="249"/>
                    <a:pt x="31" y="251"/>
                  </a:cubicBezTo>
                  <a:cubicBezTo>
                    <a:pt x="32" y="253"/>
                    <a:pt x="34" y="253"/>
                    <a:pt x="32" y="253"/>
                  </a:cubicBezTo>
                  <a:cubicBezTo>
                    <a:pt x="30" y="254"/>
                    <a:pt x="28" y="253"/>
                    <a:pt x="29" y="252"/>
                  </a:cubicBezTo>
                  <a:cubicBezTo>
                    <a:pt x="30" y="251"/>
                    <a:pt x="31" y="251"/>
                    <a:pt x="29" y="250"/>
                  </a:cubicBezTo>
                  <a:cubicBezTo>
                    <a:pt x="28" y="249"/>
                    <a:pt x="26" y="247"/>
                    <a:pt x="24" y="248"/>
                  </a:cubicBezTo>
                  <a:cubicBezTo>
                    <a:pt x="23" y="250"/>
                    <a:pt x="22" y="250"/>
                    <a:pt x="22" y="250"/>
                  </a:cubicBezTo>
                  <a:cubicBezTo>
                    <a:pt x="22" y="251"/>
                    <a:pt x="21" y="251"/>
                    <a:pt x="21" y="250"/>
                  </a:cubicBezTo>
                  <a:cubicBezTo>
                    <a:pt x="20" y="250"/>
                    <a:pt x="18" y="249"/>
                    <a:pt x="16" y="249"/>
                  </a:cubicBezTo>
                  <a:cubicBezTo>
                    <a:pt x="14" y="249"/>
                    <a:pt x="8" y="250"/>
                    <a:pt x="5" y="250"/>
                  </a:cubicBezTo>
                  <a:cubicBezTo>
                    <a:pt x="2" y="249"/>
                    <a:pt x="2" y="250"/>
                    <a:pt x="3" y="251"/>
                  </a:cubicBezTo>
                  <a:cubicBezTo>
                    <a:pt x="4" y="252"/>
                    <a:pt x="4" y="252"/>
                    <a:pt x="4" y="252"/>
                  </a:cubicBezTo>
                  <a:cubicBezTo>
                    <a:pt x="3" y="253"/>
                    <a:pt x="2" y="254"/>
                    <a:pt x="3" y="254"/>
                  </a:cubicBezTo>
                  <a:cubicBezTo>
                    <a:pt x="4" y="254"/>
                    <a:pt x="7" y="254"/>
                    <a:pt x="6" y="254"/>
                  </a:cubicBezTo>
                  <a:cubicBezTo>
                    <a:pt x="5" y="255"/>
                    <a:pt x="5" y="256"/>
                    <a:pt x="6" y="257"/>
                  </a:cubicBezTo>
                  <a:cubicBezTo>
                    <a:pt x="7" y="257"/>
                    <a:pt x="7" y="258"/>
                    <a:pt x="6" y="258"/>
                  </a:cubicBezTo>
                  <a:cubicBezTo>
                    <a:pt x="5" y="259"/>
                    <a:pt x="3" y="260"/>
                    <a:pt x="4" y="260"/>
                  </a:cubicBezTo>
                  <a:cubicBezTo>
                    <a:pt x="4" y="261"/>
                    <a:pt x="6" y="261"/>
                    <a:pt x="7" y="260"/>
                  </a:cubicBezTo>
                  <a:cubicBezTo>
                    <a:pt x="8" y="259"/>
                    <a:pt x="10" y="257"/>
                    <a:pt x="11" y="257"/>
                  </a:cubicBezTo>
                  <a:cubicBezTo>
                    <a:pt x="13" y="258"/>
                    <a:pt x="12" y="258"/>
                    <a:pt x="12" y="259"/>
                  </a:cubicBezTo>
                  <a:cubicBezTo>
                    <a:pt x="11" y="259"/>
                    <a:pt x="11" y="264"/>
                    <a:pt x="9" y="264"/>
                  </a:cubicBezTo>
                  <a:cubicBezTo>
                    <a:pt x="7" y="263"/>
                    <a:pt x="6" y="261"/>
                    <a:pt x="5" y="262"/>
                  </a:cubicBezTo>
                  <a:cubicBezTo>
                    <a:pt x="4" y="263"/>
                    <a:pt x="3" y="265"/>
                    <a:pt x="4" y="266"/>
                  </a:cubicBezTo>
                  <a:cubicBezTo>
                    <a:pt x="5" y="267"/>
                    <a:pt x="6" y="268"/>
                    <a:pt x="6" y="269"/>
                  </a:cubicBezTo>
                  <a:cubicBezTo>
                    <a:pt x="6" y="269"/>
                    <a:pt x="7" y="270"/>
                    <a:pt x="8" y="269"/>
                  </a:cubicBezTo>
                  <a:cubicBezTo>
                    <a:pt x="9" y="268"/>
                    <a:pt x="10" y="267"/>
                    <a:pt x="10" y="268"/>
                  </a:cubicBezTo>
                  <a:cubicBezTo>
                    <a:pt x="9" y="270"/>
                    <a:pt x="10" y="269"/>
                    <a:pt x="11" y="269"/>
                  </a:cubicBezTo>
                  <a:cubicBezTo>
                    <a:pt x="12" y="269"/>
                    <a:pt x="12" y="269"/>
                    <a:pt x="12" y="270"/>
                  </a:cubicBezTo>
                  <a:cubicBezTo>
                    <a:pt x="12" y="271"/>
                    <a:pt x="11" y="273"/>
                    <a:pt x="12" y="274"/>
                  </a:cubicBezTo>
                  <a:cubicBezTo>
                    <a:pt x="13" y="274"/>
                    <a:pt x="14" y="273"/>
                    <a:pt x="14" y="272"/>
                  </a:cubicBezTo>
                  <a:cubicBezTo>
                    <a:pt x="14" y="271"/>
                    <a:pt x="14" y="270"/>
                    <a:pt x="15" y="269"/>
                  </a:cubicBezTo>
                  <a:cubicBezTo>
                    <a:pt x="16" y="269"/>
                    <a:pt x="18" y="267"/>
                    <a:pt x="19" y="266"/>
                  </a:cubicBezTo>
                  <a:cubicBezTo>
                    <a:pt x="20" y="266"/>
                    <a:pt x="26" y="263"/>
                    <a:pt x="27" y="263"/>
                  </a:cubicBezTo>
                  <a:cubicBezTo>
                    <a:pt x="28" y="262"/>
                    <a:pt x="31" y="262"/>
                    <a:pt x="28" y="263"/>
                  </a:cubicBezTo>
                  <a:cubicBezTo>
                    <a:pt x="26" y="264"/>
                    <a:pt x="25" y="268"/>
                    <a:pt x="24" y="269"/>
                  </a:cubicBezTo>
                  <a:cubicBezTo>
                    <a:pt x="24" y="270"/>
                    <a:pt x="23" y="270"/>
                    <a:pt x="24" y="268"/>
                  </a:cubicBezTo>
                  <a:cubicBezTo>
                    <a:pt x="25" y="265"/>
                    <a:pt x="26" y="265"/>
                    <a:pt x="24" y="265"/>
                  </a:cubicBezTo>
                  <a:cubicBezTo>
                    <a:pt x="22" y="265"/>
                    <a:pt x="19" y="267"/>
                    <a:pt x="18" y="268"/>
                  </a:cubicBezTo>
                  <a:cubicBezTo>
                    <a:pt x="17" y="269"/>
                    <a:pt x="17" y="270"/>
                    <a:pt x="18" y="270"/>
                  </a:cubicBezTo>
                  <a:cubicBezTo>
                    <a:pt x="19" y="270"/>
                    <a:pt x="21" y="270"/>
                    <a:pt x="20" y="271"/>
                  </a:cubicBezTo>
                  <a:cubicBezTo>
                    <a:pt x="19" y="271"/>
                    <a:pt x="17" y="273"/>
                    <a:pt x="16" y="273"/>
                  </a:cubicBezTo>
                  <a:cubicBezTo>
                    <a:pt x="15" y="273"/>
                    <a:pt x="15" y="274"/>
                    <a:pt x="15" y="274"/>
                  </a:cubicBezTo>
                  <a:cubicBezTo>
                    <a:pt x="15" y="274"/>
                    <a:pt x="14" y="275"/>
                    <a:pt x="14" y="275"/>
                  </a:cubicBezTo>
                  <a:cubicBezTo>
                    <a:pt x="13" y="276"/>
                    <a:pt x="10" y="277"/>
                    <a:pt x="11" y="277"/>
                  </a:cubicBezTo>
                  <a:cubicBezTo>
                    <a:pt x="12" y="278"/>
                    <a:pt x="14" y="278"/>
                    <a:pt x="15" y="278"/>
                  </a:cubicBezTo>
                  <a:cubicBezTo>
                    <a:pt x="15" y="279"/>
                    <a:pt x="16" y="279"/>
                    <a:pt x="14" y="280"/>
                  </a:cubicBezTo>
                  <a:cubicBezTo>
                    <a:pt x="13" y="281"/>
                    <a:pt x="13" y="281"/>
                    <a:pt x="13" y="282"/>
                  </a:cubicBezTo>
                  <a:cubicBezTo>
                    <a:pt x="13" y="282"/>
                    <a:pt x="12" y="284"/>
                    <a:pt x="11" y="283"/>
                  </a:cubicBezTo>
                  <a:cubicBezTo>
                    <a:pt x="11" y="282"/>
                    <a:pt x="10" y="280"/>
                    <a:pt x="9" y="282"/>
                  </a:cubicBezTo>
                  <a:cubicBezTo>
                    <a:pt x="8" y="283"/>
                    <a:pt x="8" y="285"/>
                    <a:pt x="7" y="285"/>
                  </a:cubicBezTo>
                  <a:cubicBezTo>
                    <a:pt x="5" y="285"/>
                    <a:pt x="6" y="284"/>
                    <a:pt x="7" y="284"/>
                  </a:cubicBezTo>
                  <a:cubicBezTo>
                    <a:pt x="8" y="283"/>
                    <a:pt x="9" y="282"/>
                    <a:pt x="8" y="281"/>
                  </a:cubicBezTo>
                  <a:cubicBezTo>
                    <a:pt x="8" y="280"/>
                    <a:pt x="8" y="279"/>
                    <a:pt x="7" y="280"/>
                  </a:cubicBezTo>
                  <a:cubicBezTo>
                    <a:pt x="7" y="281"/>
                    <a:pt x="6" y="281"/>
                    <a:pt x="6" y="282"/>
                  </a:cubicBezTo>
                  <a:cubicBezTo>
                    <a:pt x="5" y="282"/>
                    <a:pt x="5" y="282"/>
                    <a:pt x="5" y="283"/>
                  </a:cubicBezTo>
                  <a:cubicBezTo>
                    <a:pt x="5" y="284"/>
                    <a:pt x="4" y="286"/>
                    <a:pt x="5" y="286"/>
                  </a:cubicBezTo>
                  <a:cubicBezTo>
                    <a:pt x="6" y="286"/>
                    <a:pt x="7" y="288"/>
                    <a:pt x="7" y="288"/>
                  </a:cubicBezTo>
                  <a:cubicBezTo>
                    <a:pt x="8" y="289"/>
                    <a:pt x="9" y="290"/>
                    <a:pt x="9" y="289"/>
                  </a:cubicBezTo>
                  <a:cubicBezTo>
                    <a:pt x="9" y="288"/>
                    <a:pt x="10" y="287"/>
                    <a:pt x="10" y="289"/>
                  </a:cubicBezTo>
                  <a:cubicBezTo>
                    <a:pt x="10" y="291"/>
                    <a:pt x="11" y="289"/>
                    <a:pt x="11" y="289"/>
                  </a:cubicBezTo>
                  <a:cubicBezTo>
                    <a:pt x="12" y="288"/>
                    <a:pt x="12" y="286"/>
                    <a:pt x="13" y="286"/>
                  </a:cubicBezTo>
                  <a:cubicBezTo>
                    <a:pt x="15" y="285"/>
                    <a:pt x="19" y="284"/>
                    <a:pt x="17" y="285"/>
                  </a:cubicBezTo>
                  <a:cubicBezTo>
                    <a:pt x="15" y="286"/>
                    <a:pt x="15" y="288"/>
                    <a:pt x="16" y="287"/>
                  </a:cubicBezTo>
                  <a:cubicBezTo>
                    <a:pt x="16" y="287"/>
                    <a:pt x="18" y="286"/>
                    <a:pt x="18" y="285"/>
                  </a:cubicBezTo>
                  <a:cubicBezTo>
                    <a:pt x="19" y="285"/>
                    <a:pt x="18" y="283"/>
                    <a:pt x="20" y="283"/>
                  </a:cubicBezTo>
                  <a:cubicBezTo>
                    <a:pt x="22" y="283"/>
                    <a:pt x="24" y="283"/>
                    <a:pt x="22" y="284"/>
                  </a:cubicBezTo>
                  <a:cubicBezTo>
                    <a:pt x="20" y="284"/>
                    <a:pt x="19" y="286"/>
                    <a:pt x="18" y="286"/>
                  </a:cubicBezTo>
                  <a:cubicBezTo>
                    <a:pt x="18" y="286"/>
                    <a:pt x="16" y="288"/>
                    <a:pt x="17" y="288"/>
                  </a:cubicBezTo>
                  <a:cubicBezTo>
                    <a:pt x="18" y="288"/>
                    <a:pt x="21" y="289"/>
                    <a:pt x="22" y="289"/>
                  </a:cubicBezTo>
                  <a:cubicBezTo>
                    <a:pt x="23" y="289"/>
                    <a:pt x="22" y="289"/>
                    <a:pt x="21" y="289"/>
                  </a:cubicBezTo>
                  <a:cubicBezTo>
                    <a:pt x="20" y="290"/>
                    <a:pt x="16" y="292"/>
                    <a:pt x="15" y="293"/>
                  </a:cubicBezTo>
                  <a:cubicBezTo>
                    <a:pt x="14" y="294"/>
                    <a:pt x="13" y="296"/>
                    <a:pt x="17" y="295"/>
                  </a:cubicBezTo>
                  <a:cubicBezTo>
                    <a:pt x="21" y="295"/>
                    <a:pt x="26" y="294"/>
                    <a:pt x="22" y="295"/>
                  </a:cubicBezTo>
                  <a:cubicBezTo>
                    <a:pt x="18" y="297"/>
                    <a:pt x="19" y="297"/>
                    <a:pt x="18" y="298"/>
                  </a:cubicBezTo>
                  <a:cubicBezTo>
                    <a:pt x="18" y="300"/>
                    <a:pt x="18" y="299"/>
                    <a:pt x="17" y="299"/>
                  </a:cubicBezTo>
                  <a:cubicBezTo>
                    <a:pt x="17" y="299"/>
                    <a:pt x="14" y="298"/>
                    <a:pt x="13" y="298"/>
                  </a:cubicBezTo>
                  <a:cubicBezTo>
                    <a:pt x="12" y="298"/>
                    <a:pt x="11" y="298"/>
                    <a:pt x="11" y="297"/>
                  </a:cubicBezTo>
                  <a:cubicBezTo>
                    <a:pt x="10" y="296"/>
                    <a:pt x="10" y="295"/>
                    <a:pt x="10" y="296"/>
                  </a:cubicBezTo>
                  <a:cubicBezTo>
                    <a:pt x="9" y="296"/>
                    <a:pt x="9" y="296"/>
                    <a:pt x="10" y="296"/>
                  </a:cubicBezTo>
                  <a:cubicBezTo>
                    <a:pt x="10" y="297"/>
                    <a:pt x="10" y="297"/>
                    <a:pt x="10" y="298"/>
                  </a:cubicBezTo>
                  <a:cubicBezTo>
                    <a:pt x="9" y="298"/>
                    <a:pt x="9" y="298"/>
                    <a:pt x="9" y="299"/>
                  </a:cubicBezTo>
                  <a:cubicBezTo>
                    <a:pt x="8" y="300"/>
                    <a:pt x="7" y="302"/>
                    <a:pt x="10" y="305"/>
                  </a:cubicBezTo>
                  <a:cubicBezTo>
                    <a:pt x="13" y="308"/>
                    <a:pt x="20" y="312"/>
                    <a:pt x="23" y="312"/>
                  </a:cubicBezTo>
                  <a:cubicBezTo>
                    <a:pt x="23" y="312"/>
                    <a:pt x="26" y="312"/>
                    <a:pt x="27" y="312"/>
                  </a:cubicBezTo>
                  <a:cubicBezTo>
                    <a:pt x="28" y="311"/>
                    <a:pt x="30" y="311"/>
                    <a:pt x="28" y="312"/>
                  </a:cubicBezTo>
                  <a:cubicBezTo>
                    <a:pt x="25" y="313"/>
                    <a:pt x="23" y="315"/>
                    <a:pt x="24" y="315"/>
                  </a:cubicBezTo>
                  <a:cubicBezTo>
                    <a:pt x="24" y="315"/>
                    <a:pt x="26" y="316"/>
                    <a:pt x="28" y="316"/>
                  </a:cubicBezTo>
                  <a:cubicBezTo>
                    <a:pt x="31" y="316"/>
                    <a:pt x="31" y="316"/>
                    <a:pt x="31" y="315"/>
                  </a:cubicBezTo>
                  <a:cubicBezTo>
                    <a:pt x="32" y="315"/>
                    <a:pt x="32" y="315"/>
                    <a:pt x="32" y="316"/>
                  </a:cubicBezTo>
                  <a:cubicBezTo>
                    <a:pt x="31" y="317"/>
                    <a:pt x="31" y="317"/>
                    <a:pt x="32" y="317"/>
                  </a:cubicBezTo>
                  <a:cubicBezTo>
                    <a:pt x="33" y="316"/>
                    <a:pt x="35" y="316"/>
                    <a:pt x="36" y="317"/>
                  </a:cubicBezTo>
                  <a:cubicBezTo>
                    <a:pt x="37" y="317"/>
                    <a:pt x="38" y="317"/>
                    <a:pt x="39" y="316"/>
                  </a:cubicBezTo>
                  <a:cubicBezTo>
                    <a:pt x="40" y="316"/>
                    <a:pt x="42" y="315"/>
                    <a:pt x="44" y="315"/>
                  </a:cubicBezTo>
                  <a:cubicBezTo>
                    <a:pt x="46" y="315"/>
                    <a:pt x="53" y="311"/>
                    <a:pt x="55" y="309"/>
                  </a:cubicBezTo>
                  <a:cubicBezTo>
                    <a:pt x="56" y="307"/>
                    <a:pt x="57" y="307"/>
                    <a:pt x="58" y="306"/>
                  </a:cubicBezTo>
                  <a:cubicBezTo>
                    <a:pt x="59" y="306"/>
                    <a:pt x="59" y="305"/>
                    <a:pt x="59" y="305"/>
                  </a:cubicBezTo>
                  <a:cubicBezTo>
                    <a:pt x="59" y="304"/>
                    <a:pt x="60" y="304"/>
                    <a:pt x="61" y="304"/>
                  </a:cubicBezTo>
                  <a:cubicBezTo>
                    <a:pt x="62" y="303"/>
                    <a:pt x="64" y="303"/>
                    <a:pt x="63" y="302"/>
                  </a:cubicBezTo>
                  <a:cubicBezTo>
                    <a:pt x="63" y="302"/>
                    <a:pt x="62" y="301"/>
                    <a:pt x="64" y="301"/>
                  </a:cubicBezTo>
                  <a:cubicBezTo>
                    <a:pt x="65" y="301"/>
                    <a:pt x="66" y="300"/>
                    <a:pt x="66" y="299"/>
                  </a:cubicBezTo>
                  <a:cubicBezTo>
                    <a:pt x="65" y="299"/>
                    <a:pt x="65" y="298"/>
                    <a:pt x="66" y="298"/>
                  </a:cubicBezTo>
                  <a:cubicBezTo>
                    <a:pt x="67" y="298"/>
                    <a:pt x="71" y="297"/>
                    <a:pt x="70" y="295"/>
                  </a:cubicBezTo>
                  <a:cubicBezTo>
                    <a:pt x="69" y="294"/>
                    <a:pt x="67" y="292"/>
                    <a:pt x="71" y="294"/>
                  </a:cubicBezTo>
                  <a:cubicBezTo>
                    <a:pt x="75" y="296"/>
                    <a:pt x="77" y="295"/>
                    <a:pt x="78" y="294"/>
                  </a:cubicBezTo>
                  <a:cubicBezTo>
                    <a:pt x="79" y="292"/>
                    <a:pt x="80" y="289"/>
                    <a:pt x="81" y="290"/>
                  </a:cubicBezTo>
                  <a:cubicBezTo>
                    <a:pt x="81" y="291"/>
                    <a:pt x="82" y="292"/>
                    <a:pt x="82" y="290"/>
                  </a:cubicBezTo>
                  <a:cubicBezTo>
                    <a:pt x="82" y="288"/>
                    <a:pt x="81" y="286"/>
                    <a:pt x="80" y="285"/>
                  </a:cubicBezTo>
                  <a:cubicBezTo>
                    <a:pt x="79" y="284"/>
                    <a:pt x="78" y="283"/>
                    <a:pt x="79" y="283"/>
                  </a:cubicBezTo>
                  <a:cubicBezTo>
                    <a:pt x="81" y="284"/>
                    <a:pt x="81" y="283"/>
                    <a:pt x="81" y="283"/>
                  </a:cubicBezTo>
                  <a:cubicBezTo>
                    <a:pt x="81" y="283"/>
                    <a:pt x="81" y="282"/>
                    <a:pt x="82" y="282"/>
                  </a:cubicBezTo>
                  <a:cubicBezTo>
                    <a:pt x="83" y="283"/>
                    <a:pt x="84" y="283"/>
                    <a:pt x="83" y="282"/>
                  </a:cubicBezTo>
                  <a:cubicBezTo>
                    <a:pt x="83" y="282"/>
                    <a:pt x="81" y="279"/>
                    <a:pt x="83" y="277"/>
                  </a:cubicBezTo>
                  <a:cubicBezTo>
                    <a:pt x="85" y="275"/>
                    <a:pt x="85" y="276"/>
                    <a:pt x="86" y="277"/>
                  </a:cubicBezTo>
                  <a:cubicBezTo>
                    <a:pt x="86" y="278"/>
                    <a:pt x="86" y="279"/>
                    <a:pt x="85" y="278"/>
                  </a:cubicBezTo>
                  <a:cubicBezTo>
                    <a:pt x="84" y="278"/>
                    <a:pt x="84" y="279"/>
                    <a:pt x="84" y="280"/>
                  </a:cubicBezTo>
                  <a:cubicBezTo>
                    <a:pt x="84" y="282"/>
                    <a:pt x="86" y="284"/>
                    <a:pt x="85" y="285"/>
                  </a:cubicBezTo>
                  <a:cubicBezTo>
                    <a:pt x="85" y="286"/>
                    <a:pt x="84" y="288"/>
                    <a:pt x="85" y="288"/>
                  </a:cubicBezTo>
                  <a:cubicBezTo>
                    <a:pt x="86" y="289"/>
                    <a:pt x="86" y="289"/>
                    <a:pt x="86" y="290"/>
                  </a:cubicBezTo>
                  <a:cubicBezTo>
                    <a:pt x="87" y="291"/>
                    <a:pt x="87" y="292"/>
                    <a:pt x="89" y="292"/>
                  </a:cubicBezTo>
                  <a:cubicBezTo>
                    <a:pt x="91" y="292"/>
                    <a:pt x="92" y="293"/>
                    <a:pt x="92" y="294"/>
                  </a:cubicBezTo>
                  <a:cubicBezTo>
                    <a:pt x="93" y="294"/>
                    <a:pt x="93" y="294"/>
                    <a:pt x="93" y="294"/>
                  </a:cubicBezTo>
                  <a:cubicBezTo>
                    <a:pt x="94" y="295"/>
                    <a:pt x="98" y="296"/>
                    <a:pt x="98" y="297"/>
                  </a:cubicBezTo>
                  <a:cubicBezTo>
                    <a:pt x="98" y="297"/>
                    <a:pt x="99" y="297"/>
                    <a:pt x="100" y="296"/>
                  </a:cubicBezTo>
                  <a:cubicBezTo>
                    <a:pt x="100" y="295"/>
                    <a:pt x="101" y="291"/>
                    <a:pt x="101" y="289"/>
                  </a:cubicBezTo>
                  <a:cubicBezTo>
                    <a:pt x="101" y="287"/>
                    <a:pt x="100" y="283"/>
                    <a:pt x="100" y="283"/>
                  </a:cubicBezTo>
                  <a:cubicBezTo>
                    <a:pt x="100" y="283"/>
                    <a:pt x="100" y="281"/>
                    <a:pt x="101" y="281"/>
                  </a:cubicBezTo>
                  <a:cubicBezTo>
                    <a:pt x="102" y="280"/>
                    <a:pt x="103" y="278"/>
                    <a:pt x="103" y="278"/>
                  </a:cubicBezTo>
                  <a:cubicBezTo>
                    <a:pt x="103" y="278"/>
                    <a:pt x="102" y="277"/>
                    <a:pt x="102" y="277"/>
                  </a:cubicBezTo>
                  <a:cubicBezTo>
                    <a:pt x="103" y="276"/>
                    <a:pt x="102" y="276"/>
                    <a:pt x="103" y="276"/>
                  </a:cubicBezTo>
                  <a:cubicBezTo>
                    <a:pt x="104" y="275"/>
                    <a:pt x="109" y="274"/>
                    <a:pt x="109" y="274"/>
                  </a:cubicBezTo>
                  <a:cubicBezTo>
                    <a:pt x="109" y="274"/>
                    <a:pt x="110" y="273"/>
                    <a:pt x="110" y="272"/>
                  </a:cubicBezTo>
                  <a:cubicBezTo>
                    <a:pt x="110" y="271"/>
                    <a:pt x="113" y="263"/>
                    <a:pt x="113" y="263"/>
                  </a:cubicBezTo>
                  <a:cubicBezTo>
                    <a:pt x="113" y="263"/>
                    <a:pt x="113" y="261"/>
                    <a:pt x="113" y="261"/>
                  </a:cubicBezTo>
                  <a:cubicBezTo>
                    <a:pt x="112" y="260"/>
                    <a:pt x="109" y="256"/>
                    <a:pt x="108" y="252"/>
                  </a:cubicBezTo>
                  <a:cubicBezTo>
                    <a:pt x="108" y="252"/>
                    <a:pt x="108" y="251"/>
                    <a:pt x="109" y="251"/>
                  </a:cubicBezTo>
                  <a:cubicBezTo>
                    <a:pt x="111" y="250"/>
                    <a:pt x="113" y="250"/>
                    <a:pt x="113" y="250"/>
                  </a:cubicBezTo>
                  <a:cubicBezTo>
                    <a:pt x="113" y="250"/>
                    <a:pt x="115" y="250"/>
                    <a:pt x="115" y="249"/>
                  </a:cubicBezTo>
                  <a:cubicBezTo>
                    <a:pt x="115" y="248"/>
                    <a:pt x="119" y="245"/>
                    <a:pt x="112" y="239"/>
                  </a:cubicBezTo>
                  <a:cubicBezTo>
                    <a:pt x="105" y="232"/>
                    <a:pt x="107" y="234"/>
                    <a:pt x="107" y="231"/>
                  </a:cubicBezTo>
                  <a:cubicBezTo>
                    <a:pt x="108" y="227"/>
                    <a:pt x="109" y="225"/>
                    <a:pt x="109" y="224"/>
                  </a:cubicBezTo>
                  <a:cubicBezTo>
                    <a:pt x="109" y="223"/>
                    <a:pt x="109" y="221"/>
                    <a:pt x="109" y="220"/>
                  </a:cubicBezTo>
                  <a:cubicBezTo>
                    <a:pt x="108" y="220"/>
                    <a:pt x="105" y="216"/>
                    <a:pt x="106" y="214"/>
                  </a:cubicBezTo>
                  <a:cubicBezTo>
                    <a:pt x="107" y="212"/>
                    <a:pt x="107" y="211"/>
                    <a:pt x="107" y="209"/>
                  </a:cubicBezTo>
                  <a:cubicBezTo>
                    <a:pt x="107" y="208"/>
                    <a:pt x="108" y="205"/>
                    <a:pt x="107" y="204"/>
                  </a:cubicBezTo>
                  <a:cubicBezTo>
                    <a:pt x="106" y="202"/>
                    <a:pt x="103" y="200"/>
                    <a:pt x="105" y="197"/>
                  </a:cubicBezTo>
                  <a:cubicBezTo>
                    <a:pt x="106" y="195"/>
                    <a:pt x="107" y="192"/>
                    <a:pt x="108" y="191"/>
                  </a:cubicBezTo>
                  <a:cubicBezTo>
                    <a:pt x="108" y="190"/>
                    <a:pt x="113" y="185"/>
                    <a:pt x="113" y="184"/>
                  </a:cubicBezTo>
                  <a:cubicBezTo>
                    <a:pt x="113" y="184"/>
                    <a:pt x="114" y="183"/>
                    <a:pt x="115" y="183"/>
                  </a:cubicBezTo>
                  <a:cubicBezTo>
                    <a:pt x="116" y="182"/>
                    <a:pt x="121" y="180"/>
                    <a:pt x="121" y="180"/>
                  </a:cubicBezTo>
                  <a:cubicBezTo>
                    <a:pt x="121" y="180"/>
                    <a:pt x="123" y="180"/>
                    <a:pt x="124" y="180"/>
                  </a:cubicBezTo>
                  <a:cubicBezTo>
                    <a:pt x="125" y="181"/>
                    <a:pt x="131" y="182"/>
                    <a:pt x="133" y="180"/>
                  </a:cubicBezTo>
                  <a:cubicBezTo>
                    <a:pt x="135" y="179"/>
                    <a:pt x="136" y="177"/>
                    <a:pt x="135" y="174"/>
                  </a:cubicBezTo>
                  <a:cubicBezTo>
                    <a:pt x="135" y="170"/>
                    <a:pt x="133" y="171"/>
                    <a:pt x="132" y="168"/>
                  </a:cubicBezTo>
                  <a:cubicBezTo>
                    <a:pt x="132" y="166"/>
                    <a:pt x="131" y="165"/>
                    <a:pt x="132" y="163"/>
                  </a:cubicBezTo>
                  <a:cubicBezTo>
                    <a:pt x="133" y="162"/>
                    <a:pt x="141" y="154"/>
                    <a:pt x="142" y="150"/>
                  </a:cubicBezTo>
                  <a:cubicBezTo>
                    <a:pt x="142" y="146"/>
                    <a:pt x="143" y="140"/>
                    <a:pt x="143" y="138"/>
                  </a:cubicBezTo>
                  <a:cubicBezTo>
                    <a:pt x="144" y="136"/>
                    <a:pt x="143" y="134"/>
                    <a:pt x="142" y="132"/>
                  </a:cubicBezTo>
                  <a:cubicBezTo>
                    <a:pt x="142" y="131"/>
                    <a:pt x="142" y="131"/>
                    <a:pt x="143" y="130"/>
                  </a:cubicBezTo>
                  <a:cubicBezTo>
                    <a:pt x="144" y="130"/>
                    <a:pt x="155" y="126"/>
                    <a:pt x="155" y="126"/>
                  </a:cubicBezTo>
                  <a:cubicBezTo>
                    <a:pt x="155" y="126"/>
                    <a:pt x="156" y="125"/>
                    <a:pt x="156" y="124"/>
                  </a:cubicBezTo>
                  <a:cubicBezTo>
                    <a:pt x="155" y="124"/>
                    <a:pt x="155" y="121"/>
                    <a:pt x="157" y="120"/>
                  </a:cubicBezTo>
                  <a:cubicBezTo>
                    <a:pt x="158" y="119"/>
                    <a:pt x="161" y="116"/>
                    <a:pt x="162" y="115"/>
                  </a:cubicBezTo>
                  <a:cubicBezTo>
                    <a:pt x="163" y="114"/>
                    <a:pt x="169" y="108"/>
                    <a:pt x="169" y="108"/>
                  </a:cubicBezTo>
                  <a:cubicBezTo>
                    <a:pt x="169" y="107"/>
                    <a:pt x="171" y="104"/>
                    <a:pt x="170" y="103"/>
                  </a:cubicBezTo>
                  <a:cubicBezTo>
                    <a:pt x="169" y="102"/>
                    <a:pt x="165" y="99"/>
                    <a:pt x="167" y="96"/>
                  </a:cubicBezTo>
                  <a:cubicBezTo>
                    <a:pt x="168" y="94"/>
                    <a:pt x="170" y="96"/>
                    <a:pt x="171" y="94"/>
                  </a:cubicBezTo>
                  <a:cubicBezTo>
                    <a:pt x="172" y="93"/>
                    <a:pt x="172" y="93"/>
                    <a:pt x="173" y="90"/>
                  </a:cubicBezTo>
                  <a:cubicBezTo>
                    <a:pt x="174" y="87"/>
                    <a:pt x="176" y="85"/>
                    <a:pt x="179" y="83"/>
                  </a:cubicBezTo>
                  <a:cubicBezTo>
                    <a:pt x="179" y="83"/>
                    <a:pt x="182" y="82"/>
                    <a:pt x="182" y="82"/>
                  </a:cubicBezTo>
                  <a:cubicBezTo>
                    <a:pt x="183" y="81"/>
                    <a:pt x="183" y="81"/>
                    <a:pt x="184" y="81"/>
                  </a:cubicBezTo>
                  <a:cubicBezTo>
                    <a:pt x="185" y="82"/>
                    <a:pt x="191" y="85"/>
                    <a:pt x="192" y="83"/>
                  </a:cubicBezTo>
                  <a:cubicBezTo>
                    <a:pt x="194" y="82"/>
                    <a:pt x="195" y="78"/>
                    <a:pt x="195" y="75"/>
                  </a:cubicBezTo>
                  <a:cubicBezTo>
                    <a:pt x="196" y="71"/>
                    <a:pt x="196" y="71"/>
                    <a:pt x="196" y="71"/>
                  </a:cubicBezTo>
                  <a:cubicBezTo>
                    <a:pt x="196" y="71"/>
                    <a:pt x="196" y="70"/>
                    <a:pt x="197" y="70"/>
                  </a:cubicBezTo>
                  <a:cubicBezTo>
                    <a:pt x="198" y="70"/>
                    <a:pt x="220" y="74"/>
                    <a:pt x="220" y="74"/>
                  </a:cubicBezTo>
                  <a:cubicBezTo>
                    <a:pt x="220" y="74"/>
                    <a:pt x="223" y="76"/>
                    <a:pt x="223" y="72"/>
                  </a:cubicBezTo>
                  <a:cubicBezTo>
                    <a:pt x="223" y="69"/>
                    <a:pt x="224" y="69"/>
                    <a:pt x="225" y="68"/>
                  </a:cubicBezTo>
                  <a:cubicBezTo>
                    <a:pt x="225" y="67"/>
                    <a:pt x="228" y="63"/>
                    <a:pt x="227" y="61"/>
                  </a:cubicBezTo>
                  <a:cubicBezTo>
                    <a:pt x="227" y="59"/>
                    <a:pt x="225" y="57"/>
                    <a:pt x="227" y="57"/>
                  </a:cubicBezTo>
                  <a:cubicBezTo>
                    <a:pt x="228" y="57"/>
                    <a:pt x="230" y="57"/>
                    <a:pt x="232" y="57"/>
                  </a:cubicBezTo>
                  <a:close/>
                </a:path>
              </a:pathLst>
            </a:custGeom>
            <a:solidFill>
              <a:schemeClr val="accent5"/>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1" name="Freeform 1081">
              <a:extLst>
                <a:ext uri="{FF2B5EF4-FFF2-40B4-BE49-F238E27FC236}">
                  <a16:creationId xmlns="" xmlns:a16="http://schemas.microsoft.com/office/drawing/2014/main" id="{0C453AF4-1AE2-4D0A-88DB-857BF4FDB9F2}"/>
                </a:ext>
              </a:extLst>
            </p:cNvPr>
            <p:cNvSpPr>
              <a:spLocks/>
            </p:cNvSpPr>
            <p:nvPr/>
          </p:nvSpPr>
          <p:spPr bwMode="auto">
            <a:xfrm>
              <a:off x="2572812" y="2025920"/>
              <a:ext cx="171096" cy="78882"/>
            </a:xfrm>
            <a:custGeom>
              <a:avLst/>
              <a:gdLst>
                <a:gd name="T0" fmla="*/ 143 w 165"/>
                <a:gd name="T1" fmla="*/ 55 h 76"/>
                <a:gd name="T2" fmla="*/ 151 w 165"/>
                <a:gd name="T3" fmla="*/ 43 h 76"/>
                <a:gd name="T4" fmla="*/ 158 w 165"/>
                <a:gd name="T5" fmla="*/ 39 h 76"/>
                <a:gd name="T6" fmla="*/ 163 w 165"/>
                <a:gd name="T7" fmla="*/ 35 h 76"/>
                <a:gd name="T8" fmla="*/ 161 w 165"/>
                <a:gd name="T9" fmla="*/ 31 h 76"/>
                <a:gd name="T10" fmla="*/ 162 w 165"/>
                <a:gd name="T11" fmla="*/ 26 h 76"/>
                <a:gd name="T12" fmla="*/ 152 w 165"/>
                <a:gd name="T13" fmla="*/ 22 h 76"/>
                <a:gd name="T14" fmla="*/ 149 w 165"/>
                <a:gd name="T15" fmla="*/ 19 h 76"/>
                <a:gd name="T16" fmla="*/ 141 w 165"/>
                <a:gd name="T17" fmla="*/ 10 h 76"/>
                <a:gd name="T18" fmla="*/ 147 w 165"/>
                <a:gd name="T19" fmla="*/ 3 h 76"/>
                <a:gd name="T20" fmla="*/ 131 w 165"/>
                <a:gd name="T21" fmla="*/ 5 h 76"/>
                <a:gd name="T22" fmla="*/ 128 w 165"/>
                <a:gd name="T23" fmla="*/ 0 h 76"/>
                <a:gd name="T24" fmla="*/ 121 w 165"/>
                <a:gd name="T25" fmla="*/ 7 h 76"/>
                <a:gd name="T26" fmla="*/ 111 w 165"/>
                <a:gd name="T27" fmla="*/ 9 h 76"/>
                <a:gd name="T28" fmla="*/ 94 w 165"/>
                <a:gd name="T29" fmla="*/ 10 h 76"/>
                <a:gd name="T30" fmla="*/ 83 w 165"/>
                <a:gd name="T31" fmla="*/ 9 h 76"/>
                <a:gd name="T32" fmla="*/ 76 w 165"/>
                <a:gd name="T33" fmla="*/ 15 h 76"/>
                <a:gd name="T34" fmla="*/ 67 w 165"/>
                <a:gd name="T35" fmla="*/ 11 h 76"/>
                <a:gd name="T36" fmla="*/ 61 w 165"/>
                <a:gd name="T37" fmla="*/ 24 h 76"/>
                <a:gd name="T38" fmla="*/ 57 w 165"/>
                <a:gd name="T39" fmla="*/ 21 h 76"/>
                <a:gd name="T40" fmla="*/ 52 w 165"/>
                <a:gd name="T41" fmla="*/ 32 h 76"/>
                <a:gd name="T42" fmla="*/ 47 w 165"/>
                <a:gd name="T43" fmla="*/ 23 h 76"/>
                <a:gd name="T44" fmla="*/ 43 w 165"/>
                <a:gd name="T45" fmla="*/ 20 h 76"/>
                <a:gd name="T46" fmla="*/ 46 w 165"/>
                <a:gd name="T47" fmla="*/ 14 h 76"/>
                <a:gd name="T48" fmla="*/ 41 w 165"/>
                <a:gd name="T49" fmla="*/ 9 h 76"/>
                <a:gd name="T50" fmla="*/ 22 w 165"/>
                <a:gd name="T51" fmla="*/ 2 h 76"/>
                <a:gd name="T52" fmla="*/ 25 w 165"/>
                <a:gd name="T53" fmla="*/ 5 h 76"/>
                <a:gd name="T54" fmla="*/ 29 w 165"/>
                <a:gd name="T55" fmla="*/ 6 h 76"/>
                <a:gd name="T56" fmla="*/ 31 w 165"/>
                <a:gd name="T57" fmla="*/ 7 h 76"/>
                <a:gd name="T58" fmla="*/ 32 w 165"/>
                <a:gd name="T59" fmla="*/ 11 h 76"/>
                <a:gd name="T60" fmla="*/ 30 w 165"/>
                <a:gd name="T61" fmla="*/ 15 h 76"/>
                <a:gd name="T62" fmla="*/ 24 w 165"/>
                <a:gd name="T63" fmla="*/ 11 h 76"/>
                <a:gd name="T64" fmla="*/ 16 w 165"/>
                <a:gd name="T65" fmla="*/ 11 h 76"/>
                <a:gd name="T66" fmla="*/ 15 w 165"/>
                <a:gd name="T67" fmla="*/ 15 h 76"/>
                <a:gd name="T68" fmla="*/ 11 w 165"/>
                <a:gd name="T69" fmla="*/ 15 h 76"/>
                <a:gd name="T70" fmla="*/ 15 w 165"/>
                <a:gd name="T71" fmla="*/ 21 h 76"/>
                <a:gd name="T72" fmla="*/ 7 w 165"/>
                <a:gd name="T73" fmla="*/ 18 h 76"/>
                <a:gd name="T74" fmla="*/ 10 w 165"/>
                <a:gd name="T75" fmla="*/ 24 h 76"/>
                <a:gd name="T76" fmla="*/ 1 w 165"/>
                <a:gd name="T77" fmla="*/ 24 h 76"/>
                <a:gd name="T78" fmla="*/ 27 w 165"/>
                <a:gd name="T79" fmla="*/ 23 h 76"/>
                <a:gd name="T80" fmla="*/ 31 w 165"/>
                <a:gd name="T81" fmla="*/ 33 h 76"/>
                <a:gd name="T82" fmla="*/ 38 w 165"/>
                <a:gd name="T83" fmla="*/ 36 h 76"/>
                <a:gd name="T84" fmla="*/ 26 w 165"/>
                <a:gd name="T85" fmla="*/ 36 h 76"/>
                <a:gd name="T86" fmla="*/ 21 w 165"/>
                <a:gd name="T87" fmla="*/ 37 h 76"/>
                <a:gd name="T88" fmla="*/ 15 w 165"/>
                <a:gd name="T89" fmla="*/ 39 h 76"/>
                <a:gd name="T90" fmla="*/ 8 w 165"/>
                <a:gd name="T91" fmla="*/ 41 h 76"/>
                <a:gd name="T92" fmla="*/ 33 w 165"/>
                <a:gd name="T93" fmla="*/ 46 h 76"/>
                <a:gd name="T94" fmla="*/ 40 w 165"/>
                <a:gd name="T95" fmla="*/ 49 h 76"/>
                <a:gd name="T96" fmla="*/ 41 w 165"/>
                <a:gd name="T97" fmla="*/ 53 h 76"/>
                <a:gd name="T98" fmla="*/ 29 w 165"/>
                <a:gd name="T99" fmla="*/ 61 h 76"/>
                <a:gd name="T100" fmla="*/ 56 w 165"/>
                <a:gd name="T101" fmla="*/ 64 h 76"/>
                <a:gd name="T102" fmla="*/ 60 w 165"/>
                <a:gd name="T103" fmla="*/ 67 h 76"/>
                <a:gd name="T104" fmla="*/ 97 w 165"/>
                <a:gd name="T105" fmla="*/ 72 h 76"/>
                <a:gd name="T106" fmla="*/ 134 w 165"/>
                <a:gd name="T107"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5" h="76">
                  <a:moveTo>
                    <a:pt x="134" y="55"/>
                  </a:moveTo>
                  <a:cubicBezTo>
                    <a:pt x="135" y="55"/>
                    <a:pt x="136" y="53"/>
                    <a:pt x="137" y="54"/>
                  </a:cubicBezTo>
                  <a:cubicBezTo>
                    <a:pt x="138" y="55"/>
                    <a:pt x="141" y="55"/>
                    <a:pt x="143" y="55"/>
                  </a:cubicBezTo>
                  <a:cubicBezTo>
                    <a:pt x="144" y="54"/>
                    <a:pt x="150" y="51"/>
                    <a:pt x="149" y="49"/>
                  </a:cubicBezTo>
                  <a:cubicBezTo>
                    <a:pt x="148" y="47"/>
                    <a:pt x="149" y="46"/>
                    <a:pt x="150" y="45"/>
                  </a:cubicBezTo>
                  <a:cubicBezTo>
                    <a:pt x="151" y="44"/>
                    <a:pt x="150" y="42"/>
                    <a:pt x="151" y="43"/>
                  </a:cubicBezTo>
                  <a:cubicBezTo>
                    <a:pt x="153" y="44"/>
                    <a:pt x="154" y="45"/>
                    <a:pt x="156" y="44"/>
                  </a:cubicBezTo>
                  <a:cubicBezTo>
                    <a:pt x="157" y="42"/>
                    <a:pt x="159" y="40"/>
                    <a:pt x="158" y="40"/>
                  </a:cubicBezTo>
                  <a:cubicBezTo>
                    <a:pt x="157" y="39"/>
                    <a:pt x="157" y="39"/>
                    <a:pt x="158" y="39"/>
                  </a:cubicBezTo>
                  <a:cubicBezTo>
                    <a:pt x="159" y="39"/>
                    <a:pt x="160" y="38"/>
                    <a:pt x="159" y="37"/>
                  </a:cubicBezTo>
                  <a:cubicBezTo>
                    <a:pt x="158" y="36"/>
                    <a:pt x="153" y="36"/>
                    <a:pt x="158" y="36"/>
                  </a:cubicBezTo>
                  <a:cubicBezTo>
                    <a:pt x="163" y="35"/>
                    <a:pt x="165" y="35"/>
                    <a:pt x="163" y="35"/>
                  </a:cubicBezTo>
                  <a:cubicBezTo>
                    <a:pt x="161" y="34"/>
                    <a:pt x="161" y="34"/>
                    <a:pt x="160" y="33"/>
                  </a:cubicBezTo>
                  <a:cubicBezTo>
                    <a:pt x="160" y="32"/>
                    <a:pt x="160" y="32"/>
                    <a:pt x="159" y="32"/>
                  </a:cubicBezTo>
                  <a:cubicBezTo>
                    <a:pt x="158" y="32"/>
                    <a:pt x="158" y="32"/>
                    <a:pt x="161" y="31"/>
                  </a:cubicBezTo>
                  <a:cubicBezTo>
                    <a:pt x="163" y="31"/>
                    <a:pt x="163" y="30"/>
                    <a:pt x="162" y="30"/>
                  </a:cubicBezTo>
                  <a:cubicBezTo>
                    <a:pt x="160" y="30"/>
                    <a:pt x="159" y="30"/>
                    <a:pt x="160" y="29"/>
                  </a:cubicBezTo>
                  <a:cubicBezTo>
                    <a:pt x="161" y="29"/>
                    <a:pt x="162" y="27"/>
                    <a:pt x="162" y="26"/>
                  </a:cubicBezTo>
                  <a:cubicBezTo>
                    <a:pt x="163" y="25"/>
                    <a:pt x="163" y="24"/>
                    <a:pt x="162" y="24"/>
                  </a:cubicBezTo>
                  <a:cubicBezTo>
                    <a:pt x="161" y="24"/>
                    <a:pt x="155" y="22"/>
                    <a:pt x="154" y="22"/>
                  </a:cubicBezTo>
                  <a:cubicBezTo>
                    <a:pt x="153" y="21"/>
                    <a:pt x="152" y="21"/>
                    <a:pt x="152" y="22"/>
                  </a:cubicBezTo>
                  <a:cubicBezTo>
                    <a:pt x="151" y="22"/>
                    <a:pt x="151" y="21"/>
                    <a:pt x="152" y="20"/>
                  </a:cubicBezTo>
                  <a:cubicBezTo>
                    <a:pt x="153" y="19"/>
                    <a:pt x="153" y="20"/>
                    <a:pt x="152" y="19"/>
                  </a:cubicBezTo>
                  <a:cubicBezTo>
                    <a:pt x="151" y="17"/>
                    <a:pt x="150" y="18"/>
                    <a:pt x="149" y="19"/>
                  </a:cubicBezTo>
                  <a:cubicBezTo>
                    <a:pt x="148" y="19"/>
                    <a:pt x="144" y="19"/>
                    <a:pt x="145" y="17"/>
                  </a:cubicBezTo>
                  <a:cubicBezTo>
                    <a:pt x="147" y="16"/>
                    <a:pt x="149" y="15"/>
                    <a:pt x="148" y="14"/>
                  </a:cubicBezTo>
                  <a:cubicBezTo>
                    <a:pt x="146" y="12"/>
                    <a:pt x="139" y="11"/>
                    <a:pt x="141" y="10"/>
                  </a:cubicBezTo>
                  <a:cubicBezTo>
                    <a:pt x="142" y="8"/>
                    <a:pt x="142" y="8"/>
                    <a:pt x="142" y="7"/>
                  </a:cubicBezTo>
                  <a:cubicBezTo>
                    <a:pt x="142" y="5"/>
                    <a:pt x="144" y="5"/>
                    <a:pt x="145" y="5"/>
                  </a:cubicBezTo>
                  <a:cubicBezTo>
                    <a:pt x="147" y="4"/>
                    <a:pt x="151" y="3"/>
                    <a:pt x="147" y="3"/>
                  </a:cubicBezTo>
                  <a:cubicBezTo>
                    <a:pt x="144" y="4"/>
                    <a:pt x="138" y="4"/>
                    <a:pt x="138" y="7"/>
                  </a:cubicBezTo>
                  <a:cubicBezTo>
                    <a:pt x="137" y="9"/>
                    <a:pt x="137" y="10"/>
                    <a:pt x="136" y="9"/>
                  </a:cubicBezTo>
                  <a:cubicBezTo>
                    <a:pt x="135" y="8"/>
                    <a:pt x="130" y="6"/>
                    <a:pt x="131" y="5"/>
                  </a:cubicBezTo>
                  <a:cubicBezTo>
                    <a:pt x="132" y="4"/>
                    <a:pt x="132" y="3"/>
                    <a:pt x="131" y="2"/>
                  </a:cubicBezTo>
                  <a:cubicBezTo>
                    <a:pt x="129" y="2"/>
                    <a:pt x="127" y="2"/>
                    <a:pt x="128" y="1"/>
                  </a:cubicBezTo>
                  <a:cubicBezTo>
                    <a:pt x="128" y="1"/>
                    <a:pt x="130" y="1"/>
                    <a:pt x="128" y="0"/>
                  </a:cubicBezTo>
                  <a:cubicBezTo>
                    <a:pt x="126" y="0"/>
                    <a:pt x="124" y="0"/>
                    <a:pt x="123" y="0"/>
                  </a:cubicBezTo>
                  <a:cubicBezTo>
                    <a:pt x="122" y="0"/>
                    <a:pt x="118" y="0"/>
                    <a:pt x="119" y="2"/>
                  </a:cubicBezTo>
                  <a:cubicBezTo>
                    <a:pt x="120" y="4"/>
                    <a:pt x="122" y="6"/>
                    <a:pt x="121" y="7"/>
                  </a:cubicBezTo>
                  <a:cubicBezTo>
                    <a:pt x="120" y="8"/>
                    <a:pt x="120" y="8"/>
                    <a:pt x="121" y="8"/>
                  </a:cubicBezTo>
                  <a:cubicBezTo>
                    <a:pt x="121" y="8"/>
                    <a:pt x="121" y="9"/>
                    <a:pt x="120" y="9"/>
                  </a:cubicBezTo>
                  <a:cubicBezTo>
                    <a:pt x="118" y="9"/>
                    <a:pt x="113" y="8"/>
                    <a:pt x="111" y="9"/>
                  </a:cubicBezTo>
                  <a:cubicBezTo>
                    <a:pt x="110" y="10"/>
                    <a:pt x="103" y="14"/>
                    <a:pt x="102" y="12"/>
                  </a:cubicBezTo>
                  <a:cubicBezTo>
                    <a:pt x="101" y="10"/>
                    <a:pt x="97" y="9"/>
                    <a:pt x="95" y="8"/>
                  </a:cubicBezTo>
                  <a:cubicBezTo>
                    <a:pt x="94" y="8"/>
                    <a:pt x="93" y="8"/>
                    <a:pt x="94" y="10"/>
                  </a:cubicBezTo>
                  <a:cubicBezTo>
                    <a:pt x="95" y="12"/>
                    <a:pt x="96" y="17"/>
                    <a:pt x="96" y="17"/>
                  </a:cubicBezTo>
                  <a:cubicBezTo>
                    <a:pt x="96" y="17"/>
                    <a:pt x="98" y="23"/>
                    <a:pt x="94" y="16"/>
                  </a:cubicBezTo>
                  <a:cubicBezTo>
                    <a:pt x="90" y="9"/>
                    <a:pt x="84" y="9"/>
                    <a:pt x="83" y="9"/>
                  </a:cubicBezTo>
                  <a:cubicBezTo>
                    <a:pt x="80" y="9"/>
                    <a:pt x="78" y="10"/>
                    <a:pt x="77" y="11"/>
                  </a:cubicBezTo>
                  <a:cubicBezTo>
                    <a:pt x="76" y="11"/>
                    <a:pt x="76" y="13"/>
                    <a:pt x="76" y="13"/>
                  </a:cubicBezTo>
                  <a:cubicBezTo>
                    <a:pt x="75" y="14"/>
                    <a:pt x="75" y="14"/>
                    <a:pt x="76" y="15"/>
                  </a:cubicBezTo>
                  <a:cubicBezTo>
                    <a:pt x="77" y="16"/>
                    <a:pt x="77" y="17"/>
                    <a:pt x="77" y="18"/>
                  </a:cubicBezTo>
                  <a:cubicBezTo>
                    <a:pt x="76" y="20"/>
                    <a:pt x="75" y="18"/>
                    <a:pt x="75" y="18"/>
                  </a:cubicBezTo>
                  <a:cubicBezTo>
                    <a:pt x="75" y="18"/>
                    <a:pt x="68" y="12"/>
                    <a:pt x="67" y="11"/>
                  </a:cubicBezTo>
                  <a:cubicBezTo>
                    <a:pt x="66" y="9"/>
                    <a:pt x="65" y="10"/>
                    <a:pt x="63" y="10"/>
                  </a:cubicBezTo>
                  <a:cubicBezTo>
                    <a:pt x="62" y="11"/>
                    <a:pt x="61" y="11"/>
                    <a:pt x="63" y="16"/>
                  </a:cubicBezTo>
                  <a:cubicBezTo>
                    <a:pt x="65" y="20"/>
                    <a:pt x="62" y="23"/>
                    <a:pt x="61" y="24"/>
                  </a:cubicBezTo>
                  <a:cubicBezTo>
                    <a:pt x="61" y="26"/>
                    <a:pt x="59" y="24"/>
                    <a:pt x="59" y="23"/>
                  </a:cubicBezTo>
                  <a:cubicBezTo>
                    <a:pt x="58" y="23"/>
                    <a:pt x="58" y="23"/>
                    <a:pt x="58" y="22"/>
                  </a:cubicBezTo>
                  <a:cubicBezTo>
                    <a:pt x="58" y="21"/>
                    <a:pt x="59" y="20"/>
                    <a:pt x="57" y="21"/>
                  </a:cubicBezTo>
                  <a:cubicBezTo>
                    <a:pt x="56" y="21"/>
                    <a:pt x="55" y="22"/>
                    <a:pt x="54" y="26"/>
                  </a:cubicBezTo>
                  <a:cubicBezTo>
                    <a:pt x="53" y="29"/>
                    <a:pt x="53" y="28"/>
                    <a:pt x="52" y="26"/>
                  </a:cubicBezTo>
                  <a:cubicBezTo>
                    <a:pt x="51" y="25"/>
                    <a:pt x="51" y="29"/>
                    <a:pt x="52" y="32"/>
                  </a:cubicBezTo>
                  <a:cubicBezTo>
                    <a:pt x="52" y="36"/>
                    <a:pt x="48" y="28"/>
                    <a:pt x="47" y="27"/>
                  </a:cubicBezTo>
                  <a:cubicBezTo>
                    <a:pt x="46" y="26"/>
                    <a:pt x="47" y="25"/>
                    <a:pt x="48" y="24"/>
                  </a:cubicBezTo>
                  <a:cubicBezTo>
                    <a:pt x="49" y="23"/>
                    <a:pt x="48" y="23"/>
                    <a:pt x="47" y="23"/>
                  </a:cubicBezTo>
                  <a:cubicBezTo>
                    <a:pt x="47" y="23"/>
                    <a:pt x="46" y="23"/>
                    <a:pt x="47" y="22"/>
                  </a:cubicBezTo>
                  <a:cubicBezTo>
                    <a:pt x="47" y="22"/>
                    <a:pt x="46" y="22"/>
                    <a:pt x="45" y="22"/>
                  </a:cubicBezTo>
                  <a:cubicBezTo>
                    <a:pt x="44" y="22"/>
                    <a:pt x="44" y="21"/>
                    <a:pt x="43" y="20"/>
                  </a:cubicBezTo>
                  <a:cubicBezTo>
                    <a:pt x="41" y="18"/>
                    <a:pt x="43" y="19"/>
                    <a:pt x="45" y="20"/>
                  </a:cubicBezTo>
                  <a:cubicBezTo>
                    <a:pt x="47" y="22"/>
                    <a:pt x="47" y="20"/>
                    <a:pt x="48" y="17"/>
                  </a:cubicBezTo>
                  <a:cubicBezTo>
                    <a:pt x="49" y="15"/>
                    <a:pt x="48" y="14"/>
                    <a:pt x="46" y="14"/>
                  </a:cubicBezTo>
                  <a:cubicBezTo>
                    <a:pt x="44" y="14"/>
                    <a:pt x="45" y="14"/>
                    <a:pt x="47" y="13"/>
                  </a:cubicBezTo>
                  <a:cubicBezTo>
                    <a:pt x="49" y="13"/>
                    <a:pt x="46" y="12"/>
                    <a:pt x="45" y="12"/>
                  </a:cubicBezTo>
                  <a:cubicBezTo>
                    <a:pt x="43" y="12"/>
                    <a:pt x="42" y="11"/>
                    <a:pt x="41" y="9"/>
                  </a:cubicBezTo>
                  <a:cubicBezTo>
                    <a:pt x="39" y="7"/>
                    <a:pt x="35" y="4"/>
                    <a:pt x="33" y="3"/>
                  </a:cubicBezTo>
                  <a:cubicBezTo>
                    <a:pt x="32" y="1"/>
                    <a:pt x="29" y="1"/>
                    <a:pt x="28" y="1"/>
                  </a:cubicBezTo>
                  <a:cubicBezTo>
                    <a:pt x="27" y="2"/>
                    <a:pt x="23" y="2"/>
                    <a:pt x="22" y="2"/>
                  </a:cubicBezTo>
                  <a:cubicBezTo>
                    <a:pt x="21" y="2"/>
                    <a:pt x="22" y="2"/>
                    <a:pt x="22" y="3"/>
                  </a:cubicBezTo>
                  <a:cubicBezTo>
                    <a:pt x="22" y="5"/>
                    <a:pt x="22" y="5"/>
                    <a:pt x="23" y="5"/>
                  </a:cubicBezTo>
                  <a:cubicBezTo>
                    <a:pt x="25" y="5"/>
                    <a:pt x="25" y="5"/>
                    <a:pt x="25" y="5"/>
                  </a:cubicBezTo>
                  <a:cubicBezTo>
                    <a:pt x="25" y="5"/>
                    <a:pt x="26" y="5"/>
                    <a:pt x="27" y="5"/>
                  </a:cubicBezTo>
                  <a:cubicBezTo>
                    <a:pt x="27" y="5"/>
                    <a:pt x="29" y="4"/>
                    <a:pt x="28" y="4"/>
                  </a:cubicBezTo>
                  <a:cubicBezTo>
                    <a:pt x="27" y="5"/>
                    <a:pt x="28" y="6"/>
                    <a:pt x="29" y="6"/>
                  </a:cubicBezTo>
                  <a:cubicBezTo>
                    <a:pt x="29" y="6"/>
                    <a:pt x="31" y="5"/>
                    <a:pt x="31" y="5"/>
                  </a:cubicBezTo>
                  <a:cubicBezTo>
                    <a:pt x="30" y="6"/>
                    <a:pt x="30" y="6"/>
                    <a:pt x="31" y="6"/>
                  </a:cubicBezTo>
                  <a:cubicBezTo>
                    <a:pt x="33" y="6"/>
                    <a:pt x="31" y="7"/>
                    <a:pt x="31" y="7"/>
                  </a:cubicBezTo>
                  <a:cubicBezTo>
                    <a:pt x="31" y="7"/>
                    <a:pt x="30" y="8"/>
                    <a:pt x="28" y="9"/>
                  </a:cubicBezTo>
                  <a:cubicBezTo>
                    <a:pt x="26" y="10"/>
                    <a:pt x="29" y="10"/>
                    <a:pt x="30" y="11"/>
                  </a:cubicBezTo>
                  <a:cubicBezTo>
                    <a:pt x="32" y="11"/>
                    <a:pt x="32" y="11"/>
                    <a:pt x="32" y="11"/>
                  </a:cubicBezTo>
                  <a:cubicBezTo>
                    <a:pt x="31" y="12"/>
                    <a:pt x="32" y="11"/>
                    <a:pt x="32" y="15"/>
                  </a:cubicBezTo>
                  <a:cubicBezTo>
                    <a:pt x="33" y="18"/>
                    <a:pt x="31" y="15"/>
                    <a:pt x="31" y="15"/>
                  </a:cubicBezTo>
                  <a:cubicBezTo>
                    <a:pt x="31" y="14"/>
                    <a:pt x="31" y="13"/>
                    <a:pt x="30" y="15"/>
                  </a:cubicBezTo>
                  <a:cubicBezTo>
                    <a:pt x="29" y="17"/>
                    <a:pt x="29" y="14"/>
                    <a:pt x="29" y="12"/>
                  </a:cubicBezTo>
                  <a:cubicBezTo>
                    <a:pt x="28" y="11"/>
                    <a:pt x="27" y="11"/>
                    <a:pt x="26" y="14"/>
                  </a:cubicBezTo>
                  <a:cubicBezTo>
                    <a:pt x="25" y="16"/>
                    <a:pt x="25" y="13"/>
                    <a:pt x="24" y="11"/>
                  </a:cubicBezTo>
                  <a:cubicBezTo>
                    <a:pt x="23" y="10"/>
                    <a:pt x="17" y="9"/>
                    <a:pt x="16" y="9"/>
                  </a:cubicBezTo>
                  <a:cubicBezTo>
                    <a:pt x="15" y="8"/>
                    <a:pt x="16" y="10"/>
                    <a:pt x="15" y="9"/>
                  </a:cubicBezTo>
                  <a:cubicBezTo>
                    <a:pt x="13" y="9"/>
                    <a:pt x="13" y="9"/>
                    <a:pt x="16" y="11"/>
                  </a:cubicBezTo>
                  <a:cubicBezTo>
                    <a:pt x="19" y="13"/>
                    <a:pt x="16" y="12"/>
                    <a:pt x="15" y="12"/>
                  </a:cubicBezTo>
                  <a:cubicBezTo>
                    <a:pt x="14" y="11"/>
                    <a:pt x="12" y="10"/>
                    <a:pt x="12" y="11"/>
                  </a:cubicBezTo>
                  <a:cubicBezTo>
                    <a:pt x="11" y="13"/>
                    <a:pt x="11" y="14"/>
                    <a:pt x="15" y="15"/>
                  </a:cubicBezTo>
                  <a:cubicBezTo>
                    <a:pt x="19" y="16"/>
                    <a:pt x="18" y="16"/>
                    <a:pt x="17" y="16"/>
                  </a:cubicBezTo>
                  <a:cubicBezTo>
                    <a:pt x="16" y="16"/>
                    <a:pt x="14" y="16"/>
                    <a:pt x="13" y="15"/>
                  </a:cubicBezTo>
                  <a:cubicBezTo>
                    <a:pt x="12" y="15"/>
                    <a:pt x="11" y="14"/>
                    <a:pt x="11" y="15"/>
                  </a:cubicBezTo>
                  <a:cubicBezTo>
                    <a:pt x="10" y="16"/>
                    <a:pt x="14" y="18"/>
                    <a:pt x="17" y="18"/>
                  </a:cubicBezTo>
                  <a:cubicBezTo>
                    <a:pt x="19" y="19"/>
                    <a:pt x="18" y="19"/>
                    <a:pt x="17" y="19"/>
                  </a:cubicBezTo>
                  <a:cubicBezTo>
                    <a:pt x="16" y="20"/>
                    <a:pt x="15" y="19"/>
                    <a:pt x="15" y="21"/>
                  </a:cubicBezTo>
                  <a:cubicBezTo>
                    <a:pt x="15" y="22"/>
                    <a:pt x="14" y="21"/>
                    <a:pt x="14" y="20"/>
                  </a:cubicBezTo>
                  <a:cubicBezTo>
                    <a:pt x="13" y="20"/>
                    <a:pt x="10" y="18"/>
                    <a:pt x="8" y="18"/>
                  </a:cubicBezTo>
                  <a:cubicBezTo>
                    <a:pt x="7" y="18"/>
                    <a:pt x="7" y="17"/>
                    <a:pt x="7" y="18"/>
                  </a:cubicBezTo>
                  <a:cubicBezTo>
                    <a:pt x="7" y="19"/>
                    <a:pt x="6" y="20"/>
                    <a:pt x="9" y="21"/>
                  </a:cubicBezTo>
                  <a:cubicBezTo>
                    <a:pt x="11" y="22"/>
                    <a:pt x="10" y="22"/>
                    <a:pt x="9" y="22"/>
                  </a:cubicBezTo>
                  <a:cubicBezTo>
                    <a:pt x="7" y="21"/>
                    <a:pt x="8" y="22"/>
                    <a:pt x="10" y="24"/>
                  </a:cubicBezTo>
                  <a:cubicBezTo>
                    <a:pt x="12" y="26"/>
                    <a:pt x="8" y="23"/>
                    <a:pt x="6" y="22"/>
                  </a:cubicBezTo>
                  <a:cubicBezTo>
                    <a:pt x="4" y="21"/>
                    <a:pt x="3" y="22"/>
                    <a:pt x="3" y="23"/>
                  </a:cubicBezTo>
                  <a:cubicBezTo>
                    <a:pt x="2" y="23"/>
                    <a:pt x="2" y="24"/>
                    <a:pt x="1" y="24"/>
                  </a:cubicBezTo>
                  <a:cubicBezTo>
                    <a:pt x="0" y="25"/>
                    <a:pt x="2" y="25"/>
                    <a:pt x="2" y="25"/>
                  </a:cubicBezTo>
                  <a:cubicBezTo>
                    <a:pt x="2" y="25"/>
                    <a:pt x="9" y="28"/>
                    <a:pt x="13" y="27"/>
                  </a:cubicBezTo>
                  <a:cubicBezTo>
                    <a:pt x="16" y="25"/>
                    <a:pt x="24" y="22"/>
                    <a:pt x="27" y="23"/>
                  </a:cubicBezTo>
                  <a:cubicBezTo>
                    <a:pt x="30" y="24"/>
                    <a:pt x="45" y="26"/>
                    <a:pt x="42" y="27"/>
                  </a:cubicBezTo>
                  <a:cubicBezTo>
                    <a:pt x="39" y="28"/>
                    <a:pt x="37" y="29"/>
                    <a:pt x="35" y="30"/>
                  </a:cubicBezTo>
                  <a:cubicBezTo>
                    <a:pt x="33" y="30"/>
                    <a:pt x="29" y="32"/>
                    <a:pt x="31" y="33"/>
                  </a:cubicBezTo>
                  <a:cubicBezTo>
                    <a:pt x="34" y="34"/>
                    <a:pt x="39" y="35"/>
                    <a:pt x="40" y="34"/>
                  </a:cubicBezTo>
                  <a:cubicBezTo>
                    <a:pt x="41" y="33"/>
                    <a:pt x="43" y="32"/>
                    <a:pt x="42" y="33"/>
                  </a:cubicBezTo>
                  <a:cubicBezTo>
                    <a:pt x="41" y="35"/>
                    <a:pt x="40" y="37"/>
                    <a:pt x="38" y="36"/>
                  </a:cubicBezTo>
                  <a:cubicBezTo>
                    <a:pt x="35" y="36"/>
                    <a:pt x="31" y="36"/>
                    <a:pt x="29" y="37"/>
                  </a:cubicBezTo>
                  <a:cubicBezTo>
                    <a:pt x="28" y="37"/>
                    <a:pt x="27" y="37"/>
                    <a:pt x="27" y="36"/>
                  </a:cubicBezTo>
                  <a:cubicBezTo>
                    <a:pt x="28" y="35"/>
                    <a:pt x="27" y="35"/>
                    <a:pt x="26" y="36"/>
                  </a:cubicBezTo>
                  <a:cubicBezTo>
                    <a:pt x="24" y="38"/>
                    <a:pt x="24" y="38"/>
                    <a:pt x="24" y="37"/>
                  </a:cubicBezTo>
                  <a:cubicBezTo>
                    <a:pt x="23" y="37"/>
                    <a:pt x="22" y="37"/>
                    <a:pt x="22" y="38"/>
                  </a:cubicBezTo>
                  <a:cubicBezTo>
                    <a:pt x="21" y="39"/>
                    <a:pt x="20" y="38"/>
                    <a:pt x="21" y="37"/>
                  </a:cubicBezTo>
                  <a:cubicBezTo>
                    <a:pt x="21" y="37"/>
                    <a:pt x="21" y="36"/>
                    <a:pt x="20" y="37"/>
                  </a:cubicBezTo>
                  <a:cubicBezTo>
                    <a:pt x="19" y="38"/>
                    <a:pt x="19" y="39"/>
                    <a:pt x="18" y="38"/>
                  </a:cubicBezTo>
                  <a:cubicBezTo>
                    <a:pt x="17" y="38"/>
                    <a:pt x="16" y="38"/>
                    <a:pt x="15" y="39"/>
                  </a:cubicBezTo>
                  <a:cubicBezTo>
                    <a:pt x="14" y="40"/>
                    <a:pt x="12" y="40"/>
                    <a:pt x="11" y="39"/>
                  </a:cubicBezTo>
                  <a:cubicBezTo>
                    <a:pt x="10" y="38"/>
                    <a:pt x="10" y="39"/>
                    <a:pt x="9" y="39"/>
                  </a:cubicBezTo>
                  <a:cubicBezTo>
                    <a:pt x="8" y="40"/>
                    <a:pt x="7" y="40"/>
                    <a:pt x="8" y="41"/>
                  </a:cubicBezTo>
                  <a:cubicBezTo>
                    <a:pt x="9" y="42"/>
                    <a:pt x="10" y="43"/>
                    <a:pt x="15" y="43"/>
                  </a:cubicBezTo>
                  <a:cubicBezTo>
                    <a:pt x="20" y="43"/>
                    <a:pt x="36" y="43"/>
                    <a:pt x="35" y="44"/>
                  </a:cubicBezTo>
                  <a:cubicBezTo>
                    <a:pt x="34" y="44"/>
                    <a:pt x="32" y="45"/>
                    <a:pt x="33" y="46"/>
                  </a:cubicBezTo>
                  <a:cubicBezTo>
                    <a:pt x="33" y="47"/>
                    <a:pt x="35" y="47"/>
                    <a:pt x="35" y="48"/>
                  </a:cubicBezTo>
                  <a:cubicBezTo>
                    <a:pt x="35" y="49"/>
                    <a:pt x="35" y="51"/>
                    <a:pt x="36" y="50"/>
                  </a:cubicBezTo>
                  <a:cubicBezTo>
                    <a:pt x="38" y="49"/>
                    <a:pt x="42" y="47"/>
                    <a:pt x="40" y="49"/>
                  </a:cubicBezTo>
                  <a:cubicBezTo>
                    <a:pt x="38" y="51"/>
                    <a:pt x="38" y="51"/>
                    <a:pt x="38" y="52"/>
                  </a:cubicBezTo>
                  <a:cubicBezTo>
                    <a:pt x="38" y="52"/>
                    <a:pt x="37" y="53"/>
                    <a:pt x="38" y="53"/>
                  </a:cubicBezTo>
                  <a:cubicBezTo>
                    <a:pt x="39" y="53"/>
                    <a:pt x="42" y="52"/>
                    <a:pt x="41" y="53"/>
                  </a:cubicBezTo>
                  <a:cubicBezTo>
                    <a:pt x="40" y="55"/>
                    <a:pt x="39" y="55"/>
                    <a:pt x="40" y="56"/>
                  </a:cubicBezTo>
                  <a:cubicBezTo>
                    <a:pt x="40" y="56"/>
                    <a:pt x="43" y="56"/>
                    <a:pt x="40" y="57"/>
                  </a:cubicBezTo>
                  <a:cubicBezTo>
                    <a:pt x="37" y="59"/>
                    <a:pt x="29" y="61"/>
                    <a:pt x="29" y="61"/>
                  </a:cubicBezTo>
                  <a:cubicBezTo>
                    <a:pt x="29" y="60"/>
                    <a:pt x="28" y="58"/>
                    <a:pt x="28" y="61"/>
                  </a:cubicBezTo>
                  <a:cubicBezTo>
                    <a:pt x="27" y="63"/>
                    <a:pt x="26" y="65"/>
                    <a:pt x="28" y="65"/>
                  </a:cubicBezTo>
                  <a:cubicBezTo>
                    <a:pt x="30" y="65"/>
                    <a:pt x="56" y="64"/>
                    <a:pt x="56" y="64"/>
                  </a:cubicBezTo>
                  <a:cubicBezTo>
                    <a:pt x="56" y="64"/>
                    <a:pt x="58" y="64"/>
                    <a:pt x="57" y="65"/>
                  </a:cubicBezTo>
                  <a:cubicBezTo>
                    <a:pt x="56" y="67"/>
                    <a:pt x="57" y="67"/>
                    <a:pt x="58" y="67"/>
                  </a:cubicBezTo>
                  <a:cubicBezTo>
                    <a:pt x="60" y="66"/>
                    <a:pt x="61" y="66"/>
                    <a:pt x="60" y="67"/>
                  </a:cubicBezTo>
                  <a:cubicBezTo>
                    <a:pt x="60" y="68"/>
                    <a:pt x="60" y="69"/>
                    <a:pt x="62" y="70"/>
                  </a:cubicBezTo>
                  <a:cubicBezTo>
                    <a:pt x="64" y="71"/>
                    <a:pt x="85" y="76"/>
                    <a:pt x="88" y="75"/>
                  </a:cubicBezTo>
                  <a:cubicBezTo>
                    <a:pt x="91" y="74"/>
                    <a:pt x="96" y="74"/>
                    <a:pt x="97" y="72"/>
                  </a:cubicBezTo>
                  <a:cubicBezTo>
                    <a:pt x="98" y="70"/>
                    <a:pt x="99" y="67"/>
                    <a:pt x="103" y="66"/>
                  </a:cubicBezTo>
                  <a:cubicBezTo>
                    <a:pt x="108" y="66"/>
                    <a:pt x="114" y="66"/>
                    <a:pt x="120" y="62"/>
                  </a:cubicBezTo>
                  <a:cubicBezTo>
                    <a:pt x="126" y="58"/>
                    <a:pt x="132" y="56"/>
                    <a:pt x="134" y="55"/>
                  </a:cubicBezTo>
                  <a:close/>
                </a:path>
              </a:pathLst>
            </a:custGeom>
            <a:solidFill>
              <a:schemeClr val="tx2">
                <a:lumMod val="60000"/>
                <a:lumOff val="40000"/>
              </a:schemeClr>
            </a:solid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1082" name="Gruppieren 1081">
              <a:extLst>
                <a:ext uri="{FF2B5EF4-FFF2-40B4-BE49-F238E27FC236}">
                  <a16:creationId xmlns="" xmlns:a16="http://schemas.microsoft.com/office/drawing/2014/main" id="{71863231-E4E2-4A20-B42C-1D22B8F50CFD}"/>
                </a:ext>
              </a:extLst>
            </p:cNvPr>
            <p:cNvGrpSpPr>
              <a:grpSpLocks noChangeAspect="1"/>
            </p:cNvGrpSpPr>
            <p:nvPr/>
          </p:nvGrpSpPr>
          <p:grpSpPr>
            <a:xfrm>
              <a:off x="3285214" y="2875923"/>
              <a:ext cx="260846" cy="309894"/>
              <a:chOff x="2687967" y="368216"/>
              <a:chExt cx="3660904" cy="4349280"/>
            </a:xfrm>
            <a:solidFill>
              <a:schemeClr val="tx2">
                <a:lumMod val="60000"/>
                <a:lumOff val="40000"/>
              </a:schemeClr>
            </a:solidFill>
          </p:grpSpPr>
          <p:sp>
            <p:nvSpPr>
              <p:cNvPr id="1083" name="Freeform 795">
                <a:extLst>
                  <a:ext uri="{FF2B5EF4-FFF2-40B4-BE49-F238E27FC236}">
                    <a16:creationId xmlns="" xmlns:a16="http://schemas.microsoft.com/office/drawing/2014/main" id="{7F2130F2-57CC-4583-88D8-59C7815257B7}"/>
                  </a:ext>
                </a:extLst>
              </p:cNvPr>
              <p:cNvSpPr>
                <a:spLocks/>
              </p:cNvSpPr>
              <p:nvPr/>
            </p:nvSpPr>
            <p:spPr bwMode="auto">
              <a:xfrm>
                <a:off x="2687967" y="368216"/>
                <a:ext cx="3660904" cy="4349280"/>
              </a:xfrm>
              <a:custGeom>
                <a:avLst/>
                <a:gdLst>
                  <a:gd name="T0" fmla="*/ 219 w 250"/>
                  <a:gd name="T1" fmla="*/ 121 h 298"/>
                  <a:gd name="T2" fmla="*/ 226 w 250"/>
                  <a:gd name="T3" fmla="*/ 95 h 298"/>
                  <a:gd name="T4" fmla="*/ 234 w 250"/>
                  <a:gd name="T5" fmla="*/ 92 h 298"/>
                  <a:gd name="T6" fmla="*/ 243 w 250"/>
                  <a:gd name="T7" fmla="*/ 87 h 298"/>
                  <a:gd name="T8" fmla="*/ 246 w 250"/>
                  <a:gd name="T9" fmla="*/ 77 h 298"/>
                  <a:gd name="T10" fmla="*/ 228 w 250"/>
                  <a:gd name="T11" fmla="*/ 29 h 298"/>
                  <a:gd name="T12" fmla="*/ 206 w 250"/>
                  <a:gd name="T13" fmla="*/ 0 h 298"/>
                  <a:gd name="T14" fmla="*/ 194 w 250"/>
                  <a:gd name="T15" fmla="*/ 9 h 298"/>
                  <a:gd name="T16" fmla="*/ 182 w 250"/>
                  <a:gd name="T17" fmla="*/ 21 h 298"/>
                  <a:gd name="T18" fmla="*/ 170 w 250"/>
                  <a:gd name="T19" fmla="*/ 18 h 298"/>
                  <a:gd name="T20" fmla="*/ 144 w 250"/>
                  <a:gd name="T21" fmla="*/ 17 h 298"/>
                  <a:gd name="T22" fmla="*/ 141 w 250"/>
                  <a:gd name="T23" fmla="*/ 17 h 298"/>
                  <a:gd name="T24" fmla="*/ 47 w 250"/>
                  <a:gd name="T25" fmla="*/ 49 h 298"/>
                  <a:gd name="T26" fmla="*/ 33 w 250"/>
                  <a:gd name="T27" fmla="*/ 52 h 298"/>
                  <a:gd name="T28" fmla="*/ 33 w 250"/>
                  <a:gd name="T29" fmla="*/ 114 h 298"/>
                  <a:gd name="T30" fmla="*/ 19 w 250"/>
                  <a:gd name="T31" fmla="*/ 115 h 298"/>
                  <a:gd name="T32" fmla="*/ 12 w 250"/>
                  <a:gd name="T33" fmla="*/ 131 h 298"/>
                  <a:gd name="T34" fmla="*/ 10 w 250"/>
                  <a:gd name="T35" fmla="*/ 137 h 298"/>
                  <a:gd name="T36" fmla="*/ 5 w 250"/>
                  <a:gd name="T37" fmla="*/ 143 h 298"/>
                  <a:gd name="T38" fmla="*/ 4 w 250"/>
                  <a:gd name="T39" fmla="*/ 154 h 298"/>
                  <a:gd name="T40" fmla="*/ 8 w 250"/>
                  <a:gd name="T41" fmla="*/ 160 h 298"/>
                  <a:gd name="T42" fmla="*/ 11 w 250"/>
                  <a:gd name="T43" fmla="*/ 170 h 298"/>
                  <a:gd name="T44" fmla="*/ 18 w 250"/>
                  <a:gd name="T45" fmla="*/ 182 h 298"/>
                  <a:gd name="T46" fmla="*/ 26 w 250"/>
                  <a:gd name="T47" fmla="*/ 201 h 298"/>
                  <a:gd name="T48" fmla="*/ 26 w 250"/>
                  <a:gd name="T49" fmla="*/ 214 h 298"/>
                  <a:gd name="T50" fmla="*/ 27 w 250"/>
                  <a:gd name="T51" fmla="*/ 220 h 298"/>
                  <a:gd name="T52" fmla="*/ 36 w 250"/>
                  <a:gd name="T53" fmla="*/ 221 h 298"/>
                  <a:gd name="T54" fmla="*/ 49 w 250"/>
                  <a:gd name="T55" fmla="*/ 230 h 298"/>
                  <a:gd name="T56" fmla="*/ 68 w 250"/>
                  <a:gd name="T57" fmla="*/ 251 h 298"/>
                  <a:gd name="T58" fmla="*/ 71 w 250"/>
                  <a:gd name="T59" fmla="*/ 260 h 298"/>
                  <a:gd name="T60" fmla="*/ 82 w 250"/>
                  <a:gd name="T61" fmla="*/ 268 h 298"/>
                  <a:gd name="T62" fmla="*/ 89 w 250"/>
                  <a:gd name="T63" fmla="*/ 279 h 298"/>
                  <a:gd name="T64" fmla="*/ 103 w 250"/>
                  <a:gd name="T65" fmla="*/ 284 h 298"/>
                  <a:gd name="T66" fmla="*/ 115 w 250"/>
                  <a:gd name="T67" fmla="*/ 282 h 298"/>
                  <a:gd name="T68" fmla="*/ 121 w 250"/>
                  <a:gd name="T69" fmla="*/ 287 h 298"/>
                  <a:gd name="T70" fmla="*/ 132 w 250"/>
                  <a:gd name="T71" fmla="*/ 297 h 298"/>
                  <a:gd name="T72" fmla="*/ 138 w 250"/>
                  <a:gd name="T73" fmla="*/ 294 h 298"/>
                  <a:gd name="T74" fmla="*/ 146 w 250"/>
                  <a:gd name="T75" fmla="*/ 295 h 298"/>
                  <a:gd name="T76" fmla="*/ 151 w 250"/>
                  <a:gd name="T77" fmla="*/ 296 h 298"/>
                  <a:gd name="T78" fmla="*/ 155 w 250"/>
                  <a:gd name="T79" fmla="*/ 298 h 298"/>
                  <a:gd name="T80" fmla="*/ 171 w 250"/>
                  <a:gd name="T81" fmla="*/ 294 h 298"/>
                  <a:gd name="T82" fmla="*/ 187 w 250"/>
                  <a:gd name="T83" fmla="*/ 282 h 298"/>
                  <a:gd name="T84" fmla="*/ 208 w 250"/>
                  <a:gd name="T85" fmla="*/ 279 h 298"/>
                  <a:gd name="T86" fmla="*/ 203 w 250"/>
                  <a:gd name="T87" fmla="*/ 269 h 298"/>
                  <a:gd name="T88" fmla="*/ 186 w 250"/>
                  <a:gd name="T89" fmla="*/ 246 h 298"/>
                  <a:gd name="T90" fmla="*/ 167 w 250"/>
                  <a:gd name="T91" fmla="*/ 232 h 298"/>
                  <a:gd name="T92" fmla="*/ 169 w 250"/>
                  <a:gd name="T93" fmla="*/ 225 h 298"/>
                  <a:gd name="T94" fmla="*/ 179 w 250"/>
                  <a:gd name="T95" fmla="*/ 224 h 298"/>
                  <a:gd name="T96" fmla="*/ 183 w 250"/>
                  <a:gd name="T97" fmla="*/ 210 h 298"/>
                  <a:gd name="T98" fmla="*/ 186 w 250"/>
                  <a:gd name="T99" fmla="*/ 193 h 298"/>
                  <a:gd name="T100" fmla="*/ 195 w 250"/>
                  <a:gd name="T101" fmla="*/ 189 h 298"/>
                  <a:gd name="T102" fmla="*/ 198 w 250"/>
                  <a:gd name="T103" fmla="*/ 174 h 298"/>
                  <a:gd name="T104" fmla="*/ 207 w 250"/>
                  <a:gd name="T105" fmla="*/ 161 h 298"/>
                  <a:gd name="T106" fmla="*/ 219 w 250"/>
                  <a:gd name="T107" fmla="*/ 14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298">
                    <a:moveTo>
                      <a:pt x="219" y="137"/>
                    </a:moveTo>
                    <a:cubicBezTo>
                      <a:pt x="219" y="134"/>
                      <a:pt x="219" y="132"/>
                      <a:pt x="218" y="129"/>
                    </a:cubicBezTo>
                    <a:cubicBezTo>
                      <a:pt x="218" y="126"/>
                      <a:pt x="219" y="122"/>
                      <a:pt x="219" y="121"/>
                    </a:cubicBezTo>
                    <a:cubicBezTo>
                      <a:pt x="219" y="120"/>
                      <a:pt x="225" y="105"/>
                      <a:pt x="225" y="104"/>
                    </a:cubicBezTo>
                    <a:cubicBezTo>
                      <a:pt x="225" y="104"/>
                      <a:pt x="225" y="103"/>
                      <a:pt x="225" y="103"/>
                    </a:cubicBezTo>
                    <a:cubicBezTo>
                      <a:pt x="225" y="103"/>
                      <a:pt x="226" y="96"/>
                      <a:pt x="226" y="95"/>
                    </a:cubicBezTo>
                    <a:cubicBezTo>
                      <a:pt x="226" y="94"/>
                      <a:pt x="226" y="94"/>
                      <a:pt x="226" y="94"/>
                    </a:cubicBezTo>
                    <a:cubicBezTo>
                      <a:pt x="226" y="94"/>
                      <a:pt x="230" y="95"/>
                      <a:pt x="232" y="94"/>
                    </a:cubicBezTo>
                    <a:cubicBezTo>
                      <a:pt x="233" y="94"/>
                      <a:pt x="234" y="93"/>
                      <a:pt x="234" y="92"/>
                    </a:cubicBezTo>
                    <a:cubicBezTo>
                      <a:pt x="235" y="91"/>
                      <a:pt x="240" y="88"/>
                      <a:pt x="240" y="88"/>
                    </a:cubicBezTo>
                    <a:cubicBezTo>
                      <a:pt x="241" y="87"/>
                      <a:pt x="242" y="87"/>
                      <a:pt x="242" y="87"/>
                    </a:cubicBezTo>
                    <a:cubicBezTo>
                      <a:pt x="242" y="87"/>
                      <a:pt x="242" y="87"/>
                      <a:pt x="243" y="87"/>
                    </a:cubicBezTo>
                    <a:cubicBezTo>
                      <a:pt x="244" y="87"/>
                      <a:pt x="245" y="86"/>
                      <a:pt x="246" y="85"/>
                    </a:cubicBezTo>
                    <a:cubicBezTo>
                      <a:pt x="247" y="85"/>
                      <a:pt x="249" y="81"/>
                      <a:pt x="250" y="80"/>
                    </a:cubicBezTo>
                    <a:cubicBezTo>
                      <a:pt x="248" y="78"/>
                      <a:pt x="247" y="78"/>
                      <a:pt x="246" y="77"/>
                    </a:cubicBezTo>
                    <a:cubicBezTo>
                      <a:pt x="245" y="76"/>
                      <a:pt x="231" y="69"/>
                      <a:pt x="231" y="60"/>
                    </a:cubicBezTo>
                    <a:cubicBezTo>
                      <a:pt x="230" y="52"/>
                      <a:pt x="229" y="36"/>
                      <a:pt x="229" y="35"/>
                    </a:cubicBezTo>
                    <a:cubicBezTo>
                      <a:pt x="229" y="33"/>
                      <a:pt x="229" y="31"/>
                      <a:pt x="228" y="29"/>
                    </a:cubicBezTo>
                    <a:cubicBezTo>
                      <a:pt x="227" y="28"/>
                      <a:pt x="224" y="25"/>
                      <a:pt x="225" y="20"/>
                    </a:cubicBezTo>
                    <a:cubicBezTo>
                      <a:pt x="225" y="20"/>
                      <a:pt x="225" y="18"/>
                      <a:pt x="224" y="17"/>
                    </a:cubicBezTo>
                    <a:cubicBezTo>
                      <a:pt x="223" y="16"/>
                      <a:pt x="209" y="8"/>
                      <a:pt x="206" y="0"/>
                    </a:cubicBezTo>
                    <a:cubicBezTo>
                      <a:pt x="204" y="1"/>
                      <a:pt x="202" y="3"/>
                      <a:pt x="201" y="3"/>
                    </a:cubicBezTo>
                    <a:cubicBezTo>
                      <a:pt x="201" y="3"/>
                      <a:pt x="199" y="4"/>
                      <a:pt x="198" y="4"/>
                    </a:cubicBezTo>
                    <a:cubicBezTo>
                      <a:pt x="196" y="5"/>
                      <a:pt x="195" y="5"/>
                      <a:pt x="194" y="9"/>
                    </a:cubicBezTo>
                    <a:cubicBezTo>
                      <a:pt x="193" y="12"/>
                      <a:pt x="191" y="13"/>
                      <a:pt x="190" y="14"/>
                    </a:cubicBezTo>
                    <a:cubicBezTo>
                      <a:pt x="190" y="14"/>
                      <a:pt x="186" y="15"/>
                      <a:pt x="185" y="15"/>
                    </a:cubicBezTo>
                    <a:cubicBezTo>
                      <a:pt x="183" y="16"/>
                      <a:pt x="183" y="19"/>
                      <a:pt x="182" y="21"/>
                    </a:cubicBezTo>
                    <a:cubicBezTo>
                      <a:pt x="181" y="22"/>
                      <a:pt x="177" y="22"/>
                      <a:pt x="176" y="22"/>
                    </a:cubicBezTo>
                    <a:cubicBezTo>
                      <a:pt x="175" y="22"/>
                      <a:pt x="175" y="22"/>
                      <a:pt x="175" y="22"/>
                    </a:cubicBezTo>
                    <a:cubicBezTo>
                      <a:pt x="175" y="22"/>
                      <a:pt x="170" y="19"/>
                      <a:pt x="170" y="18"/>
                    </a:cubicBezTo>
                    <a:cubicBezTo>
                      <a:pt x="170" y="18"/>
                      <a:pt x="169" y="18"/>
                      <a:pt x="169" y="18"/>
                    </a:cubicBezTo>
                    <a:cubicBezTo>
                      <a:pt x="169" y="18"/>
                      <a:pt x="145" y="18"/>
                      <a:pt x="145" y="18"/>
                    </a:cubicBezTo>
                    <a:cubicBezTo>
                      <a:pt x="144" y="18"/>
                      <a:pt x="144" y="17"/>
                      <a:pt x="144" y="17"/>
                    </a:cubicBezTo>
                    <a:cubicBezTo>
                      <a:pt x="144" y="17"/>
                      <a:pt x="144" y="17"/>
                      <a:pt x="144" y="16"/>
                    </a:cubicBezTo>
                    <a:cubicBezTo>
                      <a:pt x="144" y="14"/>
                      <a:pt x="142" y="16"/>
                      <a:pt x="142" y="17"/>
                    </a:cubicBezTo>
                    <a:cubicBezTo>
                      <a:pt x="142" y="17"/>
                      <a:pt x="141" y="17"/>
                      <a:pt x="141" y="17"/>
                    </a:cubicBezTo>
                    <a:cubicBezTo>
                      <a:pt x="48" y="18"/>
                      <a:pt x="48" y="18"/>
                      <a:pt x="48" y="18"/>
                    </a:cubicBezTo>
                    <a:cubicBezTo>
                      <a:pt x="48" y="49"/>
                      <a:pt x="48" y="49"/>
                      <a:pt x="48" y="49"/>
                    </a:cubicBezTo>
                    <a:cubicBezTo>
                      <a:pt x="48" y="49"/>
                      <a:pt x="48" y="49"/>
                      <a:pt x="47" y="49"/>
                    </a:cubicBezTo>
                    <a:cubicBezTo>
                      <a:pt x="47" y="49"/>
                      <a:pt x="40" y="49"/>
                      <a:pt x="39" y="49"/>
                    </a:cubicBezTo>
                    <a:cubicBezTo>
                      <a:pt x="38" y="49"/>
                      <a:pt x="35" y="49"/>
                      <a:pt x="34" y="50"/>
                    </a:cubicBezTo>
                    <a:cubicBezTo>
                      <a:pt x="33" y="50"/>
                      <a:pt x="33" y="51"/>
                      <a:pt x="33" y="52"/>
                    </a:cubicBezTo>
                    <a:cubicBezTo>
                      <a:pt x="33" y="53"/>
                      <a:pt x="33" y="54"/>
                      <a:pt x="33" y="57"/>
                    </a:cubicBezTo>
                    <a:cubicBezTo>
                      <a:pt x="33" y="62"/>
                      <a:pt x="33" y="70"/>
                      <a:pt x="33" y="70"/>
                    </a:cubicBezTo>
                    <a:cubicBezTo>
                      <a:pt x="33" y="114"/>
                      <a:pt x="33" y="114"/>
                      <a:pt x="33" y="114"/>
                    </a:cubicBezTo>
                    <a:cubicBezTo>
                      <a:pt x="33" y="114"/>
                      <a:pt x="33" y="115"/>
                      <a:pt x="32" y="115"/>
                    </a:cubicBezTo>
                    <a:cubicBezTo>
                      <a:pt x="32" y="115"/>
                      <a:pt x="21" y="115"/>
                      <a:pt x="21" y="115"/>
                    </a:cubicBezTo>
                    <a:cubicBezTo>
                      <a:pt x="21" y="115"/>
                      <a:pt x="20" y="115"/>
                      <a:pt x="19" y="115"/>
                    </a:cubicBezTo>
                    <a:cubicBezTo>
                      <a:pt x="19" y="116"/>
                      <a:pt x="17" y="117"/>
                      <a:pt x="17" y="119"/>
                    </a:cubicBezTo>
                    <a:cubicBezTo>
                      <a:pt x="16" y="120"/>
                      <a:pt x="15" y="126"/>
                      <a:pt x="14" y="127"/>
                    </a:cubicBezTo>
                    <a:cubicBezTo>
                      <a:pt x="14" y="128"/>
                      <a:pt x="14" y="130"/>
                      <a:pt x="12" y="131"/>
                    </a:cubicBezTo>
                    <a:cubicBezTo>
                      <a:pt x="10" y="132"/>
                      <a:pt x="9" y="132"/>
                      <a:pt x="9" y="133"/>
                    </a:cubicBezTo>
                    <a:cubicBezTo>
                      <a:pt x="10" y="134"/>
                      <a:pt x="10" y="135"/>
                      <a:pt x="10" y="135"/>
                    </a:cubicBezTo>
                    <a:cubicBezTo>
                      <a:pt x="10" y="136"/>
                      <a:pt x="10" y="137"/>
                      <a:pt x="10" y="137"/>
                    </a:cubicBezTo>
                    <a:cubicBezTo>
                      <a:pt x="11" y="138"/>
                      <a:pt x="12" y="139"/>
                      <a:pt x="11" y="139"/>
                    </a:cubicBezTo>
                    <a:cubicBezTo>
                      <a:pt x="10" y="139"/>
                      <a:pt x="9" y="140"/>
                      <a:pt x="8" y="141"/>
                    </a:cubicBezTo>
                    <a:cubicBezTo>
                      <a:pt x="8" y="141"/>
                      <a:pt x="6" y="142"/>
                      <a:pt x="5" y="143"/>
                    </a:cubicBezTo>
                    <a:cubicBezTo>
                      <a:pt x="5" y="145"/>
                      <a:pt x="5" y="145"/>
                      <a:pt x="5" y="146"/>
                    </a:cubicBezTo>
                    <a:cubicBezTo>
                      <a:pt x="6" y="147"/>
                      <a:pt x="8" y="150"/>
                      <a:pt x="7" y="151"/>
                    </a:cubicBezTo>
                    <a:cubicBezTo>
                      <a:pt x="7" y="152"/>
                      <a:pt x="5" y="154"/>
                      <a:pt x="4" y="154"/>
                    </a:cubicBezTo>
                    <a:cubicBezTo>
                      <a:pt x="3" y="155"/>
                      <a:pt x="0" y="159"/>
                      <a:pt x="1" y="160"/>
                    </a:cubicBezTo>
                    <a:cubicBezTo>
                      <a:pt x="3" y="162"/>
                      <a:pt x="5" y="162"/>
                      <a:pt x="5" y="161"/>
                    </a:cubicBezTo>
                    <a:cubicBezTo>
                      <a:pt x="6" y="160"/>
                      <a:pt x="7" y="159"/>
                      <a:pt x="8" y="160"/>
                    </a:cubicBezTo>
                    <a:cubicBezTo>
                      <a:pt x="8" y="161"/>
                      <a:pt x="10" y="168"/>
                      <a:pt x="10" y="168"/>
                    </a:cubicBezTo>
                    <a:cubicBezTo>
                      <a:pt x="10" y="169"/>
                      <a:pt x="10" y="170"/>
                      <a:pt x="10" y="170"/>
                    </a:cubicBezTo>
                    <a:cubicBezTo>
                      <a:pt x="10" y="170"/>
                      <a:pt x="10" y="171"/>
                      <a:pt x="11" y="170"/>
                    </a:cubicBezTo>
                    <a:cubicBezTo>
                      <a:pt x="12" y="170"/>
                      <a:pt x="13" y="170"/>
                      <a:pt x="13" y="171"/>
                    </a:cubicBezTo>
                    <a:cubicBezTo>
                      <a:pt x="12" y="171"/>
                      <a:pt x="9" y="176"/>
                      <a:pt x="17" y="182"/>
                    </a:cubicBezTo>
                    <a:cubicBezTo>
                      <a:pt x="17" y="182"/>
                      <a:pt x="18" y="182"/>
                      <a:pt x="18" y="182"/>
                    </a:cubicBezTo>
                    <a:cubicBezTo>
                      <a:pt x="18" y="183"/>
                      <a:pt x="17" y="187"/>
                      <a:pt x="16" y="187"/>
                    </a:cubicBezTo>
                    <a:cubicBezTo>
                      <a:pt x="16" y="187"/>
                      <a:pt x="16" y="187"/>
                      <a:pt x="16" y="187"/>
                    </a:cubicBezTo>
                    <a:cubicBezTo>
                      <a:pt x="16" y="187"/>
                      <a:pt x="25" y="199"/>
                      <a:pt x="26" y="201"/>
                    </a:cubicBezTo>
                    <a:cubicBezTo>
                      <a:pt x="28" y="202"/>
                      <a:pt x="29" y="204"/>
                      <a:pt x="29" y="205"/>
                    </a:cubicBezTo>
                    <a:cubicBezTo>
                      <a:pt x="28" y="206"/>
                      <a:pt x="27" y="207"/>
                      <a:pt x="28" y="208"/>
                    </a:cubicBezTo>
                    <a:cubicBezTo>
                      <a:pt x="28" y="209"/>
                      <a:pt x="29" y="212"/>
                      <a:pt x="26" y="214"/>
                    </a:cubicBezTo>
                    <a:cubicBezTo>
                      <a:pt x="26" y="214"/>
                      <a:pt x="25" y="214"/>
                      <a:pt x="25" y="215"/>
                    </a:cubicBezTo>
                    <a:cubicBezTo>
                      <a:pt x="25" y="215"/>
                      <a:pt x="26" y="219"/>
                      <a:pt x="26" y="220"/>
                    </a:cubicBezTo>
                    <a:cubicBezTo>
                      <a:pt x="26" y="220"/>
                      <a:pt x="26" y="220"/>
                      <a:pt x="27" y="220"/>
                    </a:cubicBezTo>
                    <a:cubicBezTo>
                      <a:pt x="27" y="220"/>
                      <a:pt x="29" y="220"/>
                      <a:pt x="31" y="220"/>
                    </a:cubicBezTo>
                    <a:cubicBezTo>
                      <a:pt x="33" y="220"/>
                      <a:pt x="35" y="221"/>
                      <a:pt x="35" y="221"/>
                    </a:cubicBezTo>
                    <a:cubicBezTo>
                      <a:pt x="35" y="221"/>
                      <a:pt x="36" y="221"/>
                      <a:pt x="36" y="221"/>
                    </a:cubicBezTo>
                    <a:cubicBezTo>
                      <a:pt x="36" y="222"/>
                      <a:pt x="37" y="226"/>
                      <a:pt x="37" y="226"/>
                    </a:cubicBezTo>
                    <a:cubicBezTo>
                      <a:pt x="37" y="226"/>
                      <a:pt x="37" y="227"/>
                      <a:pt x="37" y="227"/>
                    </a:cubicBezTo>
                    <a:cubicBezTo>
                      <a:pt x="38" y="227"/>
                      <a:pt x="46" y="229"/>
                      <a:pt x="49" y="230"/>
                    </a:cubicBezTo>
                    <a:cubicBezTo>
                      <a:pt x="51" y="232"/>
                      <a:pt x="52" y="234"/>
                      <a:pt x="52" y="236"/>
                    </a:cubicBezTo>
                    <a:cubicBezTo>
                      <a:pt x="52" y="237"/>
                      <a:pt x="52" y="237"/>
                      <a:pt x="53" y="237"/>
                    </a:cubicBezTo>
                    <a:cubicBezTo>
                      <a:pt x="53" y="237"/>
                      <a:pt x="68" y="251"/>
                      <a:pt x="68" y="251"/>
                    </a:cubicBezTo>
                    <a:cubicBezTo>
                      <a:pt x="68" y="251"/>
                      <a:pt x="69" y="251"/>
                      <a:pt x="68" y="252"/>
                    </a:cubicBezTo>
                    <a:cubicBezTo>
                      <a:pt x="68" y="252"/>
                      <a:pt x="67" y="255"/>
                      <a:pt x="68" y="257"/>
                    </a:cubicBezTo>
                    <a:cubicBezTo>
                      <a:pt x="69" y="259"/>
                      <a:pt x="70" y="260"/>
                      <a:pt x="71" y="260"/>
                    </a:cubicBezTo>
                    <a:cubicBezTo>
                      <a:pt x="72" y="260"/>
                      <a:pt x="74" y="261"/>
                      <a:pt x="75" y="262"/>
                    </a:cubicBezTo>
                    <a:cubicBezTo>
                      <a:pt x="76" y="263"/>
                      <a:pt x="77" y="263"/>
                      <a:pt x="78" y="264"/>
                    </a:cubicBezTo>
                    <a:cubicBezTo>
                      <a:pt x="78" y="264"/>
                      <a:pt x="82" y="266"/>
                      <a:pt x="82" y="268"/>
                    </a:cubicBezTo>
                    <a:cubicBezTo>
                      <a:pt x="82" y="270"/>
                      <a:pt x="83" y="272"/>
                      <a:pt x="83" y="273"/>
                    </a:cubicBezTo>
                    <a:cubicBezTo>
                      <a:pt x="83" y="273"/>
                      <a:pt x="84" y="274"/>
                      <a:pt x="84" y="275"/>
                    </a:cubicBezTo>
                    <a:cubicBezTo>
                      <a:pt x="87" y="277"/>
                      <a:pt x="88" y="278"/>
                      <a:pt x="89" y="279"/>
                    </a:cubicBezTo>
                    <a:cubicBezTo>
                      <a:pt x="89" y="281"/>
                      <a:pt x="90" y="282"/>
                      <a:pt x="91" y="283"/>
                    </a:cubicBezTo>
                    <a:cubicBezTo>
                      <a:pt x="92" y="284"/>
                      <a:pt x="98" y="287"/>
                      <a:pt x="99" y="286"/>
                    </a:cubicBezTo>
                    <a:cubicBezTo>
                      <a:pt x="100" y="285"/>
                      <a:pt x="101" y="284"/>
                      <a:pt x="103" y="284"/>
                    </a:cubicBezTo>
                    <a:cubicBezTo>
                      <a:pt x="104" y="284"/>
                      <a:pt x="109" y="286"/>
                      <a:pt x="110" y="285"/>
                    </a:cubicBezTo>
                    <a:cubicBezTo>
                      <a:pt x="112" y="285"/>
                      <a:pt x="112" y="285"/>
                      <a:pt x="112" y="284"/>
                    </a:cubicBezTo>
                    <a:cubicBezTo>
                      <a:pt x="113" y="283"/>
                      <a:pt x="114" y="283"/>
                      <a:pt x="115" y="282"/>
                    </a:cubicBezTo>
                    <a:cubicBezTo>
                      <a:pt x="117" y="282"/>
                      <a:pt x="118" y="282"/>
                      <a:pt x="119" y="282"/>
                    </a:cubicBezTo>
                    <a:cubicBezTo>
                      <a:pt x="119" y="282"/>
                      <a:pt x="119" y="282"/>
                      <a:pt x="119" y="283"/>
                    </a:cubicBezTo>
                    <a:cubicBezTo>
                      <a:pt x="120" y="283"/>
                      <a:pt x="119" y="285"/>
                      <a:pt x="121" y="287"/>
                    </a:cubicBezTo>
                    <a:cubicBezTo>
                      <a:pt x="122" y="289"/>
                      <a:pt x="124" y="291"/>
                      <a:pt x="126" y="291"/>
                    </a:cubicBezTo>
                    <a:cubicBezTo>
                      <a:pt x="128" y="292"/>
                      <a:pt x="130" y="292"/>
                      <a:pt x="130" y="294"/>
                    </a:cubicBezTo>
                    <a:cubicBezTo>
                      <a:pt x="130" y="295"/>
                      <a:pt x="130" y="297"/>
                      <a:pt x="132" y="297"/>
                    </a:cubicBezTo>
                    <a:cubicBezTo>
                      <a:pt x="133" y="297"/>
                      <a:pt x="134" y="298"/>
                      <a:pt x="135" y="298"/>
                    </a:cubicBezTo>
                    <a:cubicBezTo>
                      <a:pt x="135" y="298"/>
                      <a:pt x="135" y="298"/>
                      <a:pt x="135" y="298"/>
                    </a:cubicBezTo>
                    <a:cubicBezTo>
                      <a:pt x="136" y="297"/>
                      <a:pt x="138" y="294"/>
                      <a:pt x="138" y="294"/>
                    </a:cubicBezTo>
                    <a:cubicBezTo>
                      <a:pt x="138" y="294"/>
                      <a:pt x="139" y="294"/>
                      <a:pt x="140" y="294"/>
                    </a:cubicBezTo>
                    <a:cubicBezTo>
                      <a:pt x="140" y="294"/>
                      <a:pt x="145" y="296"/>
                      <a:pt x="145" y="296"/>
                    </a:cubicBezTo>
                    <a:cubicBezTo>
                      <a:pt x="145" y="296"/>
                      <a:pt x="145" y="296"/>
                      <a:pt x="146" y="295"/>
                    </a:cubicBezTo>
                    <a:cubicBezTo>
                      <a:pt x="146" y="295"/>
                      <a:pt x="148" y="294"/>
                      <a:pt x="148" y="294"/>
                    </a:cubicBezTo>
                    <a:cubicBezTo>
                      <a:pt x="148" y="294"/>
                      <a:pt x="149" y="293"/>
                      <a:pt x="149" y="293"/>
                    </a:cubicBezTo>
                    <a:cubicBezTo>
                      <a:pt x="149" y="294"/>
                      <a:pt x="151" y="296"/>
                      <a:pt x="151" y="296"/>
                    </a:cubicBezTo>
                    <a:cubicBezTo>
                      <a:pt x="151" y="296"/>
                      <a:pt x="151" y="297"/>
                      <a:pt x="152" y="297"/>
                    </a:cubicBezTo>
                    <a:cubicBezTo>
                      <a:pt x="152" y="297"/>
                      <a:pt x="153" y="297"/>
                      <a:pt x="153" y="297"/>
                    </a:cubicBezTo>
                    <a:cubicBezTo>
                      <a:pt x="153" y="297"/>
                      <a:pt x="154" y="298"/>
                      <a:pt x="155" y="298"/>
                    </a:cubicBezTo>
                    <a:cubicBezTo>
                      <a:pt x="155" y="297"/>
                      <a:pt x="160" y="292"/>
                      <a:pt x="166" y="292"/>
                    </a:cubicBezTo>
                    <a:cubicBezTo>
                      <a:pt x="166" y="292"/>
                      <a:pt x="167" y="292"/>
                      <a:pt x="168" y="293"/>
                    </a:cubicBezTo>
                    <a:cubicBezTo>
                      <a:pt x="169" y="294"/>
                      <a:pt x="170" y="294"/>
                      <a:pt x="171" y="294"/>
                    </a:cubicBezTo>
                    <a:cubicBezTo>
                      <a:pt x="172" y="294"/>
                      <a:pt x="174" y="295"/>
                      <a:pt x="175" y="294"/>
                    </a:cubicBezTo>
                    <a:cubicBezTo>
                      <a:pt x="175" y="294"/>
                      <a:pt x="178" y="291"/>
                      <a:pt x="181" y="287"/>
                    </a:cubicBezTo>
                    <a:cubicBezTo>
                      <a:pt x="184" y="285"/>
                      <a:pt x="187" y="282"/>
                      <a:pt x="187" y="282"/>
                    </a:cubicBezTo>
                    <a:cubicBezTo>
                      <a:pt x="187" y="282"/>
                      <a:pt x="187" y="281"/>
                      <a:pt x="188" y="281"/>
                    </a:cubicBezTo>
                    <a:cubicBezTo>
                      <a:pt x="188" y="281"/>
                      <a:pt x="204" y="281"/>
                      <a:pt x="210" y="281"/>
                    </a:cubicBezTo>
                    <a:cubicBezTo>
                      <a:pt x="209" y="280"/>
                      <a:pt x="209" y="279"/>
                      <a:pt x="208" y="279"/>
                    </a:cubicBezTo>
                    <a:cubicBezTo>
                      <a:pt x="207" y="277"/>
                      <a:pt x="209" y="273"/>
                      <a:pt x="209" y="272"/>
                    </a:cubicBezTo>
                    <a:cubicBezTo>
                      <a:pt x="209" y="272"/>
                      <a:pt x="209" y="271"/>
                      <a:pt x="208" y="271"/>
                    </a:cubicBezTo>
                    <a:cubicBezTo>
                      <a:pt x="207" y="270"/>
                      <a:pt x="204" y="269"/>
                      <a:pt x="203" y="269"/>
                    </a:cubicBezTo>
                    <a:cubicBezTo>
                      <a:pt x="202" y="269"/>
                      <a:pt x="201" y="268"/>
                      <a:pt x="199" y="267"/>
                    </a:cubicBezTo>
                    <a:cubicBezTo>
                      <a:pt x="197" y="265"/>
                      <a:pt x="194" y="255"/>
                      <a:pt x="193" y="253"/>
                    </a:cubicBezTo>
                    <a:cubicBezTo>
                      <a:pt x="193" y="250"/>
                      <a:pt x="186" y="246"/>
                      <a:pt x="186" y="246"/>
                    </a:cubicBezTo>
                    <a:cubicBezTo>
                      <a:pt x="185" y="245"/>
                      <a:pt x="184" y="245"/>
                      <a:pt x="184" y="244"/>
                    </a:cubicBezTo>
                    <a:cubicBezTo>
                      <a:pt x="183" y="243"/>
                      <a:pt x="179" y="238"/>
                      <a:pt x="178" y="237"/>
                    </a:cubicBezTo>
                    <a:cubicBezTo>
                      <a:pt x="177" y="236"/>
                      <a:pt x="168" y="232"/>
                      <a:pt x="167" y="232"/>
                    </a:cubicBezTo>
                    <a:cubicBezTo>
                      <a:pt x="167" y="232"/>
                      <a:pt x="167" y="231"/>
                      <a:pt x="167" y="231"/>
                    </a:cubicBezTo>
                    <a:cubicBezTo>
                      <a:pt x="167" y="231"/>
                      <a:pt x="167" y="230"/>
                      <a:pt x="168" y="230"/>
                    </a:cubicBezTo>
                    <a:cubicBezTo>
                      <a:pt x="168" y="229"/>
                      <a:pt x="169" y="226"/>
                      <a:pt x="169" y="225"/>
                    </a:cubicBezTo>
                    <a:cubicBezTo>
                      <a:pt x="170" y="224"/>
                      <a:pt x="170" y="224"/>
                      <a:pt x="171" y="224"/>
                    </a:cubicBezTo>
                    <a:cubicBezTo>
                      <a:pt x="171" y="224"/>
                      <a:pt x="172" y="224"/>
                      <a:pt x="173" y="224"/>
                    </a:cubicBezTo>
                    <a:cubicBezTo>
                      <a:pt x="175" y="224"/>
                      <a:pt x="177" y="224"/>
                      <a:pt x="179" y="224"/>
                    </a:cubicBezTo>
                    <a:cubicBezTo>
                      <a:pt x="180" y="225"/>
                      <a:pt x="182" y="224"/>
                      <a:pt x="182" y="223"/>
                    </a:cubicBezTo>
                    <a:cubicBezTo>
                      <a:pt x="183" y="222"/>
                      <a:pt x="183" y="221"/>
                      <a:pt x="183" y="220"/>
                    </a:cubicBezTo>
                    <a:cubicBezTo>
                      <a:pt x="183" y="219"/>
                      <a:pt x="183" y="211"/>
                      <a:pt x="183" y="210"/>
                    </a:cubicBezTo>
                    <a:cubicBezTo>
                      <a:pt x="183" y="209"/>
                      <a:pt x="183" y="208"/>
                      <a:pt x="183" y="208"/>
                    </a:cubicBezTo>
                    <a:cubicBezTo>
                      <a:pt x="183" y="208"/>
                      <a:pt x="185" y="201"/>
                      <a:pt x="186" y="199"/>
                    </a:cubicBezTo>
                    <a:cubicBezTo>
                      <a:pt x="187" y="198"/>
                      <a:pt x="186" y="195"/>
                      <a:pt x="186" y="193"/>
                    </a:cubicBezTo>
                    <a:cubicBezTo>
                      <a:pt x="186" y="191"/>
                      <a:pt x="188" y="189"/>
                      <a:pt x="189" y="189"/>
                    </a:cubicBezTo>
                    <a:cubicBezTo>
                      <a:pt x="190" y="188"/>
                      <a:pt x="191" y="188"/>
                      <a:pt x="192" y="189"/>
                    </a:cubicBezTo>
                    <a:cubicBezTo>
                      <a:pt x="193" y="190"/>
                      <a:pt x="195" y="189"/>
                      <a:pt x="195" y="189"/>
                    </a:cubicBezTo>
                    <a:cubicBezTo>
                      <a:pt x="196" y="188"/>
                      <a:pt x="196" y="187"/>
                      <a:pt x="195" y="186"/>
                    </a:cubicBezTo>
                    <a:cubicBezTo>
                      <a:pt x="195" y="186"/>
                      <a:pt x="196" y="185"/>
                      <a:pt x="196" y="184"/>
                    </a:cubicBezTo>
                    <a:cubicBezTo>
                      <a:pt x="197" y="183"/>
                      <a:pt x="198" y="174"/>
                      <a:pt x="198" y="174"/>
                    </a:cubicBezTo>
                    <a:cubicBezTo>
                      <a:pt x="198" y="173"/>
                      <a:pt x="200" y="172"/>
                      <a:pt x="201" y="171"/>
                    </a:cubicBezTo>
                    <a:cubicBezTo>
                      <a:pt x="201" y="171"/>
                      <a:pt x="206" y="163"/>
                      <a:pt x="206" y="162"/>
                    </a:cubicBezTo>
                    <a:cubicBezTo>
                      <a:pt x="207" y="161"/>
                      <a:pt x="207" y="161"/>
                      <a:pt x="207" y="161"/>
                    </a:cubicBezTo>
                    <a:cubicBezTo>
                      <a:pt x="207" y="161"/>
                      <a:pt x="212" y="160"/>
                      <a:pt x="213" y="160"/>
                    </a:cubicBezTo>
                    <a:cubicBezTo>
                      <a:pt x="214" y="160"/>
                      <a:pt x="214" y="160"/>
                      <a:pt x="214" y="160"/>
                    </a:cubicBezTo>
                    <a:cubicBezTo>
                      <a:pt x="214" y="160"/>
                      <a:pt x="218" y="145"/>
                      <a:pt x="219" y="140"/>
                    </a:cubicBezTo>
                    <a:cubicBezTo>
                      <a:pt x="219" y="139"/>
                      <a:pt x="219" y="138"/>
                      <a:pt x="219" y="137"/>
                    </a:cubicBezTo>
                    <a:close/>
                  </a:path>
                </a:pathLst>
              </a:custGeom>
              <a:grpFill/>
              <a:ln w="31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084" name="Freihandform 3116">
                <a:extLst>
                  <a:ext uri="{FF2B5EF4-FFF2-40B4-BE49-F238E27FC236}">
                    <a16:creationId xmlns="" xmlns:a16="http://schemas.microsoft.com/office/drawing/2014/main" id="{1F598FD8-3E3F-4C86-BEC6-BA9178340CDB}"/>
                  </a:ext>
                </a:extLst>
              </p:cNvPr>
              <p:cNvSpPr/>
              <p:nvPr/>
            </p:nvSpPr>
            <p:spPr>
              <a:xfrm>
                <a:off x="3105150" y="2824163"/>
                <a:ext cx="2262188" cy="633412"/>
              </a:xfrm>
              <a:custGeom>
                <a:avLst/>
                <a:gdLst>
                  <a:gd name="connsiteX0" fmla="*/ 0 w 2262188"/>
                  <a:gd name="connsiteY0" fmla="*/ 535781 h 633412"/>
                  <a:gd name="connsiteX1" fmla="*/ 100013 w 2262188"/>
                  <a:gd name="connsiteY1" fmla="*/ 545306 h 633412"/>
                  <a:gd name="connsiteX2" fmla="*/ 145256 w 2262188"/>
                  <a:gd name="connsiteY2" fmla="*/ 521493 h 633412"/>
                  <a:gd name="connsiteX3" fmla="*/ 235744 w 2262188"/>
                  <a:gd name="connsiteY3" fmla="*/ 507206 h 633412"/>
                  <a:gd name="connsiteX4" fmla="*/ 254794 w 2262188"/>
                  <a:gd name="connsiteY4" fmla="*/ 540543 h 633412"/>
                  <a:gd name="connsiteX5" fmla="*/ 309563 w 2262188"/>
                  <a:gd name="connsiteY5" fmla="*/ 488156 h 633412"/>
                  <a:gd name="connsiteX6" fmla="*/ 311944 w 2262188"/>
                  <a:gd name="connsiteY6" fmla="*/ 433387 h 633412"/>
                  <a:gd name="connsiteX7" fmla="*/ 347663 w 2262188"/>
                  <a:gd name="connsiteY7" fmla="*/ 411956 h 633412"/>
                  <a:gd name="connsiteX8" fmla="*/ 473869 w 2262188"/>
                  <a:gd name="connsiteY8" fmla="*/ 400050 h 633412"/>
                  <a:gd name="connsiteX9" fmla="*/ 497681 w 2262188"/>
                  <a:gd name="connsiteY9" fmla="*/ 407193 h 633412"/>
                  <a:gd name="connsiteX10" fmla="*/ 492919 w 2262188"/>
                  <a:gd name="connsiteY10" fmla="*/ 461962 h 633412"/>
                  <a:gd name="connsiteX11" fmla="*/ 561975 w 2262188"/>
                  <a:gd name="connsiteY11" fmla="*/ 511968 h 633412"/>
                  <a:gd name="connsiteX12" fmla="*/ 592931 w 2262188"/>
                  <a:gd name="connsiteY12" fmla="*/ 588168 h 633412"/>
                  <a:gd name="connsiteX13" fmla="*/ 673894 w 2262188"/>
                  <a:gd name="connsiteY13" fmla="*/ 604837 h 633412"/>
                  <a:gd name="connsiteX14" fmla="*/ 766763 w 2262188"/>
                  <a:gd name="connsiteY14" fmla="*/ 569118 h 633412"/>
                  <a:gd name="connsiteX15" fmla="*/ 921544 w 2262188"/>
                  <a:gd name="connsiteY15" fmla="*/ 569118 h 633412"/>
                  <a:gd name="connsiteX16" fmla="*/ 945356 w 2262188"/>
                  <a:gd name="connsiteY16" fmla="*/ 633412 h 633412"/>
                  <a:gd name="connsiteX17" fmla="*/ 1109663 w 2262188"/>
                  <a:gd name="connsiteY17" fmla="*/ 633412 h 633412"/>
                  <a:gd name="connsiteX18" fmla="*/ 1109663 w 2262188"/>
                  <a:gd name="connsiteY18" fmla="*/ 609600 h 633412"/>
                  <a:gd name="connsiteX19" fmla="*/ 1178719 w 2262188"/>
                  <a:gd name="connsiteY19" fmla="*/ 542925 h 633412"/>
                  <a:gd name="connsiteX20" fmla="*/ 1276350 w 2262188"/>
                  <a:gd name="connsiteY20" fmla="*/ 542925 h 633412"/>
                  <a:gd name="connsiteX21" fmla="*/ 1276350 w 2262188"/>
                  <a:gd name="connsiteY21" fmla="*/ 471487 h 633412"/>
                  <a:gd name="connsiteX22" fmla="*/ 1362075 w 2262188"/>
                  <a:gd name="connsiteY22" fmla="*/ 428625 h 633412"/>
                  <a:gd name="connsiteX23" fmla="*/ 1481138 w 2262188"/>
                  <a:gd name="connsiteY23" fmla="*/ 495300 h 633412"/>
                  <a:gd name="connsiteX24" fmla="*/ 1554956 w 2262188"/>
                  <a:gd name="connsiteY24" fmla="*/ 559593 h 633412"/>
                  <a:gd name="connsiteX25" fmla="*/ 1654969 w 2262188"/>
                  <a:gd name="connsiteY25" fmla="*/ 545306 h 633412"/>
                  <a:gd name="connsiteX26" fmla="*/ 1759744 w 2262188"/>
                  <a:gd name="connsiteY26" fmla="*/ 421481 h 633412"/>
                  <a:gd name="connsiteX27" fmla="*/ 1793081 w 2262188"/>
                  <a:gd name="connsiteY27" fmla="*/ 347662 h 633412"/>
                  <a:gd name="connsiteX28" fmla="*/ 1850231 w 2262188"/>
                  <a:gd name="connsiteY28" fmla="*/ 321468 h 633412"/>
                  <a:gd name="connsiteX29" fmla="*/ 1905000 w 2262188"/>
                  <a:gd name="connsiteY29" fmla="*/ 259556 h 633412"/>
                  <a:gd name="connsiteX30" fmla="*/ 1883569 w 2262188"/>
                  <a:gd name="connsiteY30" fmla="*/ 235743 h 633412"/>
                  <a:gd name="connsiteX31" fmla="*/ 1883569 w 2262188"/>
                  <a:gd name="connsiteY31" fmla="*/ 119062 h 633412"/>
                  <a:gd name="connsiteX32" fmla="*/ 1821656 w 2262188"/>
                  <a:gd name="connsiteY32" fmla="*/ 64293 h 633412"/>
                  <a:gd name="connsiteX33" fmla="*/ 1966913 w 2262188"/>
                  <a:gd name="connsiteY33" fmla="*/ 64293 h 633412"/>
                  <a:gd name="connsiteX34" fmla="*/ 1959769 w 2262188"/>
                  <a:gd name="connsiteY34" fmla="*/ 0 h 633412"/>
                  <a:gd name="connsiteX35" fmla="*/ 2085975 w 2262188"/>
                  <a:gd name="connsiteY35" fmla="*/ 0 h 633412"/>
                  <a:gd name="connsiteX36" fmla="*/ 2040731 w 2262188"/>
                  <a:gd name="connsiteY36" fmla="*/ 140493 h 633412"/>
                  <a:gd name="connsiteX37" fmla="*/ 2066925 w 2262188"/>
                  <a:gd name="connsiteY37" fmla="*/ 328612 h 633412"/>
                  <a:gd name="connsiteX38" fmla="*/ 2128838 w 2262188"/>
                  <a:gd name="connsiteY38" fmla="*/ 357187 h 633412"/>
                  <a:gd name="connsiteX39" fmla="*/ 2231231 w 2262188"/>
                  <a:gd name="connsiteY39" fmla="*/ 481012 h 633412"/>
                  <a:gd name="connsiteX40" fmla="*/ 2205038 w 2262188"/>
                  <a:gd name="connsiteY40" fmla="*/ 607218 h 633412"/>
                  <a:gd name="connsiteX41" fmla="*/ 2262188 w 2262188"/>
                  <a:gd name="connsiteY41" fmla="*/ 600075 h 6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2188" h="633412">
                    <a:moveTo>
                      <a:pt x="0" y="535781"/>
                    </a:moveTo>
                    <a:lnTo>
                      <a:pt x="100013" y="545306"/>
                    </a:lnTo>
                    <a:lnTo>
                      <a:pt x="145256" y="521493"/>
                    </a:lnTo>
                    <a:lnTo>
                      <a:pt x="235744" y="507206"/>
                    </a:lnTo>
                    <a:lnTo>
                      <a:pt x="254794" y="540543"/>
                    </a:lnTo>
                    <a:lnTo>
                      <a:pt x="309563" y="488156"/>
                    </a:lnTo>
                    <a:cubicBezTo>
                      <a:pt x="310357" y="469900"/>
                      <a:pt x="311150" y="451643"/>
                      <a:pt x="311944" y="433387"/>
                    </a:cubicBezTo>
                    <a:lnTo>
                      <a:pt x="347663" y="411956"/>
                    </a:lnTo>
                    <a:lnTo>
                      <a:pt x="473869" y="400050"/>
                    </a:lnTo>
                    <a:lnTo>
                      <a:pt x="497681" y="407193"/>
                    </a:lnTo>
                    <a:lnTo>
                      <a:pt x="492919" y="461962"/>
                    </a:lnTo>
                    <a:lnTo>
                      <a:pt x="561975" y="511968"/>
                    </a:lnTo>
                    <a:lnTo>
                      <a:pt x="592931" y="588168"/>
                    </a:lnTo>
                    <a:lnTo>
                      <a:pt x="673894" y="604837"/>
                    </a:lnTo>
                    <a:lnTo>
                      <a:pt x="766763" y="569118"/>
                    </a:lnTo>
                    <a:lnTo>
                      <a:pt x="921544" y="569118"/>
                    </a:lnTo>
                    <a:lnTo>
                      <a:pt x="945356" y="633412"/>
                    </a:lnTo>
                    <a:lnTo>
                      <a:pt x="1109663" y="633412"/>
                    </a:lnTo>
                    <a:lnTo>
                      <a:pt x="1109663" y="609600"/>
                    </a:lnTo>
                    <a:lnTo>
                      <a:pt x="1178719" y="542925"/>
                    </a:lnTo>
                    <a:lnTo>
                      <a:pt x="1276350" y="542925"/>
                    </a:lnTo>
                    <a:lnTo>
                      <a:pt x="1276350" y="471487"/>
                    </a:lnTo>
                    <a:lnTo>
                      <a:pt x="1362075" y="428625"/>
                    </a:lnTo>
                    <a:lnTo>
                      <a:pt x="1481138" y="495300"/>
                    </a:lnTo>
                    <a:lnTo>
                      <a:pt x="1554956" y="559593"/>
                    </a:lnTo>
                    <a:lnTo>
                      <a:pt x="1654969" y="545306"/>
                    </a:lnTo>
                    <a:lnTo>
                      <a:pt x="1759744" y="421481"/>
                    </a:lnTo>
                    <a:lnTo>
                      <a:pt x="1793081" y="347662"/>
                    </a:lnTo>
                    <a:lnTo>
                      <a:pt x="1850231" y="321468"/>
                    </a:lnTo>
                    <a:lnTo>
                      <a:pt x="1905000" y="259556"/>
                    </a:lnTo>
                    <a:lnTo>
                      <a:pt x="1883569" y="235743"/>
                    </a:lnTo>
                    <a:lnTo>
                      <a:pt x="1883569" y="119062"/>
                    </a:lnTo>
                    <a:lnTo>
                      <a:pt x="1821656" y="64293"/>
                    </a:lnTo>
                    <a:lnTo>
                      <a:pt x="1966913" y="64293"/>
                    </a:lnTo>
                    <a:lnTo>
                      <a:pt x="1959769" y="0"/>
                    </a:lnTo>
                    <a:lnTo>
                      <a:pt x="2085975" y="0"/>
                    </a:lnTo>
                    <a:lnTo>
                      <a:pt x="2040731" y="140493"/>
                    </a:lnTo>
                    <a:lnTo>
                      <a:pt x="2066925" y="328612"/>
                    </a:lnTo>
                    <a:lnTo>
                      <a:pt x="2128838" y="357187"/>
                    </a:lnTo>
                    <a:lnTo>
                      <a:pt x="2231231" y="481012"/>
                    </a:lnTo>
                    <a:lnTo>
                      <a:pt x="2205038" y="607218"/>
                    </a:lnTo>
                    <a:lnTo>
                      <a:pt x="2262188" y="600075"/>
                    </a:ln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1085" name="Grafik 1084">
            <a:extLst>
              <a:ext uri="{FF2B5EF4-FFF2-40B4-BE49-F238E27FC236}">
                <a16:creationId xmlns="" xmlns:a16="http://schemas.microsoft.com/office/drawing/2014/main" id="{4AB9A6EF-B6A8-443B-8D45-C8730B5C2EED}"/>
              </a:ext>
            </a:extLst>
          </p:cNvPr>
          <p:cNvPicPr>
            <a:picLocks noChangeAspect="1"/>
          </p:cNvPicPr>
          <p:nvPr/>
        </p:nvPicPr>
        <p:blipFill rotWithShape="1">
          <a:blip r:embed="rId4"/>
          <a:srcRect l="43058" t="21740" r="45838" b="55607"/>
          <a:stretch/>
        </p:blipFill>
        <p:spPr>
          <a:xfrm>
            <a:off x="4033278" y="1265552"/>
            <a:ext cx="1432234" cy="1432234"/>
          </a:xfrm>
          <a:prstGeom prst="ellipse">
            <a:avLst/>
          </a:prstGeom>
          <a:solidFill>
            <a:schemeClr val="bg1"/>
          </a:solidFill>
          <a:ln w="19050">
            <a:solidFill>
              <a:schemeClr val="accent5"/>
            </a:solidFill>
          </a:ln>
        </p:spPr>
      </p:pic>
      <p:sp>
        <p:nvSpPr>
          <p:cNvPr id="1086" name="15 Rectángulo">
            <a:extLst>
              <a:ext uri="{FF2B5EF4-FFF2-40B4-BE49-F238E27FC236}">
                <a16:creationId xmlns="" xmlns:a16="http://schemas.microsoft.com/office/drawing/2014/main" id="{AFFCF573-CDCC-4AD9-BECA-671AB4332B68}"/>
              </a:ext>
            </a:extLst>
          </p:cNvPr>
          <p:cNvSpPr/>
          <p:nvPr/>
        </p:nvSpPr>
        <p:spPr>
          <a:xfrm>
            <a:off x="1491585" y="2230915"/>
            <a:ext cx="428002" cy="307777"/>
          </a:xfrm>
          <a:prstGeom prst="rect">
            <a:avLst/>
          </a:prstGeom>
          <a:ln>
            <a:noFill/>
          </a:ln>
        </p:spPr>
        <p:txBody>
          <a:bodyPr wrap="none" lIns="0" tIns="0" rIns="0" bIns="0" anchor="ctr">
            <a:spAutoFit/>
          </a:bodyPr>
          <a:lstStyle/>
          <a:p>
            <a:pPr algn="ctr"/>
            <a:r>
              <a:rPr lang="en-GB" sz="2000" u="none" strike="noStrike" noProof="0" dirty="0">
                <a:solidFill>
                  <a:schemeClr val="accent3">
                    <a:lumMod val="75000"/>
                  </a:schemeClr>
                </a:solidFill>
              </a:rPr>
              <a:t>209</a:t>
            </a:r>
            <a:endParaRPr lang="en-GB" sz="2000" dirty="0">
              <a:solidFill>
                <a:schemeClr val="accent3">
                  <a:lumMod val="75000"/>
                </a:schemeClr>
              </a:solidFill>
            </a:endParaRPr>
          </a:p>
        </p:txBody>
      </p:sp>
      <p:sp>
        <p:nvSpPr>
          <p:cNvPr id="1087" name="16 Rectángulo">
            <a:extLst>
              <a:ext uri="{FF2B5EF4-FFF2-40B4-BE49-F238E27FC236}">
                <a16:creationId xmlns="" xmlns:a16="http://schemas.microsoft.com/office/drawing/2014/main" id="{7EAE874F-4459-41BC-88CA-0D4A0FD4F1BF}"/>
              </a:ext>
            </a:extLst>
          </p:cNvPr>
          <p:cNvSpPr/>
          <p:nvPr/>
        </p:nvSpPr>
        <p:spPr>
          <a:xfrm>
            <a:off x="6118449" y="2356458"/>
            <a:ext cx="341440" cy="246221"/>
          </a:xfrm>
          <a:prstGeom prst="rect">
            <a:avLst/>
          </a:prstGeom>
          <a:ln>
            <a:noFill/>
          </a:ln>
        </p:spPr>
        <p:txBody>
          <a:bodyPr wrap="none" lIns="0" tIns="0" rIns="0" bIns="0" anchor="ctr">
            <a:spAutoFit/>
          </a:bodyPr>
          <a:lstStyle/>
          <a:p>
            <a:pPr algn="ctr"/>
            <a:r>
              <a:rPr lang="en-GB" sz="1600" u="none" strike="noStrike" noProof="0" dirty="0">
                <a:solidFill>
                  <a:schemeClr val="bg1"/>
                </a:solidFill>
              </a:rPr>
              <a:t>101</a:t>
            </a:r>
            <a:endParaRPr lang="en-GB" sz="1600" dirty="0">
              <a:solidFill>
                <a:schemeClr val="bg1"/>
              </a:solidFill>
            </a:endParaRPr>
          </a:p>
        </p:txBody>
      </p:sp>
      <p:cxnSp>
        <p:nvCxnSpPr>
          <p:cNvPr id="1088" name="19 Conector recto de flecha">
            <a:extLst>
              <a:ext uri="{FF2B5EF4-FFF2-40B4-BE49-F238E27FC236}">
                <a16:creationId xmlns="" xmlns:a16="http://schemas.microsoft.com/office/drawing/2014/main" id="{CE3EC172-754C-4889-9CCE-B5B38AE607DC}"/>
              </a:ext>
            </a:extLst>
          </p:cNvPr>
          <p:cNvCxnSpPr/>
          <p:nvPr/>
        </p:nvCxnSpPr>
        <p:spPr>
          <a:xfrm>
            <a:off x="3982254" y="1629111"/>
            <a:ext cx="257149" cy="459967"/>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089" name="24 Conector recto de flecha">
            <a:extLst>
              <a:ext uri="{FF2B5EF4-FFF2-40B4-BE49-F238E27FC236}">
                <a16:creationId xmlns="" xmlns:a16="http://schemas.microsoft.com/office/drawing/2014/main" id="{8330F0FD-B5DC-40C8-9F08-BFB9C5834F68}"/>
              </a:ext>
            </a:extLst>
          </p:cNvPr>
          <p:cNvCxnSpPr/>
          <p:nvPr/>
        </p:nvCxnSpPr>
        <p:spPr>
          <a:xfrm flipV="1">
            <a:off x="3725105" y="1905091"/>
            <a:ext cx="257149" cy="91993"/>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1090" name="29 Rectángulo">
            <a:extLst>
              <a:ext uri="{FF2B5EF4-FFF2-40B4-BE49-F238E27FC236}">
                <a16:creationId xmlns="" xmlns:a16="http://schemas.microsoft.com/office/drawing/2014/main" id="{BD9C4C8C-5F39-44C6-9E7D-4A320088C6B7}"/>
              </a:ext>
            </a:extLst>
          </p:cNvPr>
          <p:cNvSpPr/>
          <p:nvPr/>
        </p:nvSpPr>
        <p:spPr>
          <a:xfrm>
            <a:off x="6907507" y="3530366"/>
            <a:ext cx="99386" cy="215444"/>
          </a:xfrm>
          <a:prstGeom prst="rect">
            <a:avLst/>
          </a:prstGeom>
          <a:ln>
            <a:noFill/>
          </a:ln>
        </p:spPr>
        <p:txBody>
          <a:bodyPr wrap="none" lIns="0" tIns="0" rIns="0" bIns="0" anchor="ctr">
            <a:spAutoFit/>
          </a:bodyPr>
          <a:lstStyle/>
          <a:p>
            <a:pPr algn="ctr"/>
            <a:r>
              <a:rPr lang="en-GB" sz="1400" u="none" strike="noStrike" noProof="0" dirty="0">
                <a:solidFill>
                  <a:schemeClr val="bg1"/>
                </a:solidFill>
              </a:rPr>
              <a:t>2</a:t>
            </a:r>
            <a:endParaRPr lang="en-GB" sz="1400" dirty="0">
              <a:solidFill>
                <a:schemeClr val="bg1"/>
              </a:solidFill>
            </a:endParaRPr>
          </a:p>
        </p:txBody>
      </p:sp>
      <p:sp>
        <p:nvSpPr>
          <p:cNvPr id="1091" name="30 Rectángulo">
            <a:extLst>
              <a:ext uri="{FF2B5EF4-FFF2-40B4-BE49-F238E27FC236}">
                <a16:creationId xmlns="" xmlns:a16="http://schemas.microsoft.com/office/drawing/2014/main" id="{BEC9036B-C822-4618-A994-494835D8BA16}"/>
              </a:ext>
            </a:extLst>
          </p:cNvPr>
          <p:cNvSpPr/>
          <p:nvPr/>
        </p:nvSpPr>
        <p:spPr>
          <a:xfrm>
            <a:off x="5826763" y="2638025"/>
            <a:ext cx="99386" cy="215444"/>
          </a:xfrm>
          <a:prstGeom prst="rect">
            <a:avLst/>
          </a:prstGeom>
          <a:ln>
            <a:noFill/>
          </a:ln>
        </p:spPr>
        <p:txBody>
          <a:bodyPr wrap="none" lIns="0" tIns="0" rIns="0" bIns="0" anchor="ctr">
            <a:spAutoFit/>
          </a:bodyPr>
          <a:lstStyle/>
          <a:p>
            <a:pPr algn="ctr"/>
            <a:r>
              <a:rPr lang="en-GB" sz="1400" u="none" strike="noStrike" noProof="0" dirty="0">
                <a:solidFill>
                  <a:schemeClr val="bg1"/>
                </a:solidFill>
              </a:rPr>
              <a:t>1</a:t>
            </a:r>
            <a:endParaRPr lang="en-GB" sz="1400" dirty="0">
              <a:solidFill>
                <a:schemeClr val="bg1"/>
              </a:solidFill>
            </a:endParaRPr>
          </a:p>
        </p:txBody>
      </p:sp>
      <p:sp>
        <p:nvSpPr>
          <p:cNvPr id="1093" name="17 Rectángulo">
            <a:extLst>
              <a:ext uri="{FF2B5EF4-FFF2-40B4-BE49-F238E27FC236}">
                <a16:creationId xmlns="" xmlns:a16="http://schemas.microsoft.com/office/drawing/2014/main" id="{0078B5C0-EC29-4537-822D-2AA53AA0BCA8}"/>
              </a:ext>
            </a:extLst>
          </p:cNvPr>
          <p:cNvSpPr/>
          <p:nvPr/>
        </p:nvSpPr>
        <p:spPr>
          <a:xfrm>
            <a:off x="3360175" y="2014102"/>
            <a:ext cx="626775" cy="215444"/>
          </a:xfrm>
          <a:prstGeom prst="rect">
            <a:avLst/>
          </a:prstGeom>
          <a:ln>
            <a:noFill/>
          </a:ln>
        </p:spPr>
        <p:txBody>
          <a:bodyPr wrap="none" lIns="0" tIns="0" rIns="0" bIns="0" anchor="ctr">
            <a:spAutoFit/>
          </a:bodyPr>
          <a:lstStyle/>
          <a:p>
            <a:pPr algn="r"/>
            <a:r>
              <a:rPr lang="en-GB" sz="1400" u="none" strike="noStrike" noProof="0" dirty="0"/>
              <a:t>32 (CH)</a:t>
            </a:r>
            <a:endParaRPr lang="en-GB" sz="1400" dirty="0"/>
          </a:p>
        </p:txBody>
      </p:sp>
      <p:sp>
        <p:nvSpPr>
          <p:cNvPr id="1094" name="23 Rectángulo">
            <a:extLst>
              <a:ext uri="{FF2B5EF4-FFF2-40B4-BE49-F238E27FC236}">
                <a16:creationId xmlns="" xmlns:a16="http://schemas.microsoft.com/office/drawing/2014/main" id="{EE1867E9-BB3C-4670-AC85-D78AD7568E62}"/>
              </a:ext>
            </a:extLst>
          </p:cNvPr>
          <p:cNvSpPr/>
          <p:nvPr/>
        </p:nvSpPr>
        <p:spPr>
          <a:xfrm>
            <a:off x="3360175" y="1453487"/>
            <a:ext cx="626775" cy="215444"/>
          </a:xfrm>
          <a:prstGeom prst="rect">
            <a:avLst/>
          </a:prstGeom>
          <a:ln>
            <a:noFill/>
          </a:ln>
        </p:spPr>
        <p:txBody>
          <a:bodyPr wrap="none" lIns="0" tIns="0" rIns="0" bIns="0" anchor="ctr">
            <a:spAutoFit/>
          </a:bodyPr>
          <a:lstStyle/>
          <a:p>
            <a:pPr algn="r"/>
            <a:r>
              <a:rPr lang="en-GB" sz="1400" u="none" strike="noStrike" noProof="0" dirty="0"/>
              <a:t>27 (GB)</a:t>
            </a:r>
            <a:endParaRPr lang="en-GB" sz="1400" dirty="0"/>
          </a:p>
        </p:txBody>
      </p:sp>
      <p:sp>
        <p:nvSpPr>
          <p:cNvPr id="1095" name="28 Rectángulo">
            <a:extLst>
              <a:ext uri="{FF2B5EF4-FFF2-40B4-BE49-F238E27FC236}">
                <a16:creationId xmlns="" xmlns:a16="http://schemas.microsoft.com/office/drawing/2014/main" id="{20B257FA-DF0A-4B40-B83A-0C5C72B07862}"/>
              </a:ext>
            </a:extLst>
          </p:cNvPr>
          <p:cNvSpPr/>
          <p:nvPr/>
        </p:nvSpPr>
        <p:spPr>
          <a:xfrm>
            <a:off x="3381014" y="1733794"/>
            <a:ext cx="605936" cy="215444"/>
          </a:xfrm>
          <a:prstGeom prst="rect">
            <a:avLst/>
          </a:prstGeom>
          <a:ln>
            <a:noFill/>
          </a:ln>
        </p:spPr>
        <p:txBody>
          <a:bodyPr wrap="none" lIns="0" tIns="0" rIns="0" bIns="0" anchor="ctr">
            <a:spAutoFit/>
          </a:bodyPr>
          <a:lstStyle/>
          <a:p>
            <a:pPr algn="r"/>
            <a:r>
              <a:rPr lang="en-GB" sz="1400" u="none" strike="noStrike" noProof="0" dirty="0"/>
              <a:t>22 (FR)</a:t>
            </a:r>
            <a:endParaRPr lang="en-GB" sz="1400" dirty="0"/>
          </a:p>
        </p:txBody>
      </p:sp>
      <p:sp>
        <p:nvSpPr>
          <p:cNvPr id="1096" name="32 Rectángulo">
            <a:extLst>
              <a:ext uri="{FF2B5EF4-FFF2-40B4-BE49-F238E27FC236}">
                <a16:creationId xmlns="" xmlns:a16="http://schemas.microsoft.com/office/drawing/2014/main" id="{0EA3E489-8B72-41CF-934F-CBF5443DF5DA}"/>
              </a:ext>
            </a:extLst>
          </p:cNvPr>
          <p:cNvSpPr/>
          <p:nvPr/>
        </p:nvSpPr>
        <p:spPr>
          <a:xfrm>
            <a:off x="3369793" y="2294409"/>
            <a:ext cx="617157" cy="215444"/>
          </a:xfrm>
          <a:prstGeom prst="rect">
            <a:avLst/>
          </a:prstGeom>
          <a:ln>
            <a:noFill/>
          </a:ln>
        </p:spPr>
        <p:txBody>
          <a:bodyPr wrap="none" lIns="0" tIns="0" rIns="0" bIns="0" anchor="ctr">
            <a:spAutoFit/>
          </a:bodyPr>
          <a:lstStyle/>
          <a:p>
            <a:pPr algn="r"/>
            <a:r>
              <a:rPr lang="en-GB" sz="1400" u="none" strike="noStrike" noProof="0" dirty="0"/>
              <a:t>15 (DE)</a:t>
            </a:r>
            <a:endParaRPr lang="en-GB" sz="1400" dirty="0"/>
          </a:p>
        </p:txBody>
      </p:sp>
      <p:cxnSp>
        <p:nvCxnSpPr>
          <p:cNvPr id="1097" name="33 Conector recto de flecha">
            <a:extLst>
              <a:ext uri="{FF2B5EF4-FFF2-40B4-BE49-F238E27FC236}">
                <a16:creationId xmlns="" xmlns:a16="http://schemas.microsoft.com/office/drawing/2014/main" id="{CFF6C8EB-F1AF-4933-83F5-C2A703958456}"/>
              </a:ext>
            </a:extLst>
          </p:cNvPr>
          <p:cNvCxnSpPr/>
          <p:nvPr/>
        </p:nvCxnSpPr>
        <p:spPr>
          <a:xfrm>
            <a:off x="4153686" y="1537116"/>
            <a:ext cx="85716" cy="459967"/>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1098" name="30 Rectángulo">
            <a:extLst>
              <a:ext uri="{FF2B5EF4-FFF2-40B4-BE49-F238E27FC236}">
                <a16:creationId xmlns="" xmlns:a16="http://schemas.microsoft.com/office/drawing/2014/main" id="{B37793F3-CBB5-47ED-8AA7-E72C433EC097}"/>
              </a:ext>
            </a:extLst>
          </p:cNvPr>
          <p:cNvSpPr/>
          <p:nvPr/>
        </p:nvSpPr>
        <p:spPr>
          <a:xfrm>
            <a:off x="2309724" y="1861084"/>
            <a:ext cx="99386" cy="215444"/>
          </a:xfrm>
          <a:prstGeom prst="rect">
            <a:avLst/>
          </a:prstGeom>
          <a:ln>
            <a:noFill/>
          </a:ln>
        </p:spPr>
        <p:txBody>
          <a:bodyPr wrap="none" lIns="0" tIns="0" rIns="0" bIns="0" anchor="ctr">
            <a:spAutoFit/>
          </a:bodyPr>
          <a:lstStyle/>
          <a:p>
            <a:pPr algn="ctr"/>
            <a:r>
              <a:rPr lang="en-GB" sz="1400" u="none" strike="noStrike" noProof="0" dirty="0">
                <a:solidFill>
                  <a:schemeClr val="bg1"/>
                </a:solidFill>
              </a:rPr>
              <a:t>3</a:t>
            </a:r>
            <a:endParaRPr lang="en-GB" sz="1400" dirty="0">
              <a:solidFill>
                <a:schemeClr val="bg1"/>
              </a:solidFill>
            </a:endParaRPr>
          </a:p>
        </p:txBody>
      </p:sp>
    </p:spTree>
    <p:extLst>
      <p:ext uri="{BB962C8B-B14F-4D97-AF65-F5344CB8AC3E}">
        <p14:creationId xmlns:p14="http://schemas.microsoft.com/office/powerpoint/2010/main" val="862046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9DADCDBB-28B7-4B1A-8670-3576534E4DD5}"/>
              </a:ext>
            </a:extLst>
          </p:cNvPr>
          <p:cNvSpPr>
            <a:spLocks noGrp="1"/>
          </p:cNvSpPr>
          <p:nvPr>
            <p:ph type="body" sz="quarter" idx="16"/>
          </p:nvPr>
        </p:nvSpPr>
        <p:spPr>
          <a:xfrm>
            <a:off x="645595" y="244530"/>
            <a:ext cx="7846637" cy="404906"/>
          </a:xfrm>
        </p:spPr>
        <p:txBody>
          <a:bodyPr/>
          <a:lstStyle/>
          <a:p>
            <a:r>
              <a:rPr lang="en-GB" dirty="0" smtClean="0"/>
              <a:t>Who co-operates with whom?</a:t>
            </a:r>
            <a:endParaRPr lang="en-GB" dirty="0"/>
          </a:p>
          <a:p>
            <a:endParaRPr lang="en-GB" dirty="0"/>
          </a:p>
        </p:txBody>
      </p:sp>
      <p:sp>
        <p:nvSpPr>
          <p:cNvPr id="6" name="164 Rectángulo">
            <a:extLst>
              <a:ext uri="{FF2B5EF4-FFF2-40B4-BE49-F238E27FC236}">
                <a16:creationId xmlns="" xmlns:a16="http://schemas.microsoft.com/office/drawing/2014/main" id="{45DDEF07-4E00-48AF-95AF-7F85DD06156D}"/>
              </a:ext>
            </a:extLst>
          </p:cNvPr>
          <p:cNvSpPr>
            <a:spLocks noGrp="1"/>
          </p:cNvSpPr>
          <p:nvPr>
            <p:ph type="body" sz="quarter" idx="17"/>
          </p:nvPr>
        </p:nvSpPr>
        <p:spPr>
          <a:xfrm>
            <a:off x="684000" y="3969550"/>
            <a:ext cx="7846637" cy="761747"/>
          </a:xfrm>
        </p:spPr>
        <p:txBody>
          <a:bodyPr vert="horz" wrap="square" lIns="0" tIns="0" rIns="0" bIns="0" rtlCol="0" anchor="b">
            <a:spAutoFit/>
          </a:bodyPr>
          <a:lstStyle/>
          <a:p>
            <a:pPr marL="0" indent="0">
              <a:lnSpc>
                <a:spcPct val="90000"/>
              </a:lnSpc>
              <a:buNone/>
            </a:pPr>
            <a:r>
              <a:rPr lang="en-GB" sz="1100" dirty="0"/>
              <a:t>Network node maps that visualise the co-ownership of patents can give us insights about collaborations between companies and/or research centres and possible licensing of inventions. In the CAR-T case we see a strong partnership between the University of Pennsylvania and Novartis with 29 </a:t>
            </a:r>
            <a:r>
              <a:rPr lang="en-GB" sz="1100" dirty="0" smtClean="0"/>
              <a:t>inventions </a:t>
            </a:r>
            <a:r>
              <a:rPr lang="en-GB" sz="1100" dirty="0"/>
              <a:t>in co-ownership. Another remarkable cooperation is between the US company Eureka and the Memorial Sloan-Kettering Center with 5 common inventions. Taking into account the number of different cooperation partners the Seattle Hospital is the only one which has patent co-ownership with 3 other different centres. </a:t>
            </a:r>
          </a:p>
        </p:txBody>
      </p:sp>
      <p:sp>
        <p:nvSpPr>
          <p:cNvPr id="4" name="Foliennummernplatzhalter 3">
            <a:extLst>
              <a:ext uri="{FF2B5EF4-FFF2-40B4-BE49-F238E27FC236}">
                <a16:creationId xmlns="" xmlns:a16="http://schemas.microsoft.com/office/drawing/2014/main" id="{DFCA16CC-3D6F-4C2B-860A-7EDD00350942}"/>
              </a:ext>
            </a:extLst>
          </p:cNvPr>
          <p:cNvSpPr>
            <a:spLocks noGrp="1"/>
          </p:cNvSpPr>
          <p:nvPr>
            <p:ph type="sldNum" sz="quarter" idx="20"/>
          </p:nvPr>
        </p:nvSpPr>
        <p:spPr/>
        <p:txBody>
          <a:bodyPr/>
          <a:lstStyle/>
          <a:p>
            <a:fld id="{9DF67F17-3E1A-4193-A15F-15F53DD43041}" type="slidenum">
              <a:rPr lang="en-GB" smtClean="0"/>
              <a:pPr/>
              <a:t>26</a:t>
            </a:fld>
            <a:endParaRPr lang="en-GB" dirty="0"/>
          </a:p>
        </p:txBody>
      </p:sp>
      <p:grpSp>
        <p:nvGrpSpPr>
          <p:cNvPr id="161" name="Gruppieren 160">
            <a:extLst>
              <a:ext uri="{FF2B5EF4-FFF2-40B4-BE49-F238E27FC236}">
                <a16:creationId xmlns="" xmlns:a16="http://schemas.microsoft.com/office/drawing/2014/main" id="{1A32C8B0-45B8-4DED-9223-095142E8EC5A}"/>
              </a:ext>
            </a:extLst>
          </p:cNvPr>
          <p:cNvGrpSpPr>
            <a:grpSpLocks noChangeAspect="1"/>
          </p:cNvGrpSpPr>
          <p:nvPr/>
        </p:nvGrpSpPr>
        <p:grpSpPr>
          <a:xfrm>
            <a:off x="7996987" y="268288"/>
            <a:ext cx="540000" cy="540000"/>
            <a:chOff x="1806606" y="5203767"/>
            <a:chExt cx="1080000" cy="1080000"/>
          </a:xfrm>
        </p:grpSpPr>
        <p:sp>
          <p:nvSpPr>
            <p:cNvPr id="162" name="Freeform 34">
              <a:extLst>
                <a:ext uri="{FF2B5EF4-FFF2-40B4-BE49-F238E27FC236}">
                  <a16:creationId xmlns="" xmlns:a16="http://schemas.microsoft.com/office/drawing/2014/main" id="{6E340D58-4478-4985-9326-36C6DB963DA3}"/>
                </a:ext>
              </a:extLst>
            </p:cNvPr>
            <p:cNvSpPr>
              <a:spLocks noChangeAspect="1"/>
            </p:cNvSpPr>
            <p:nvPr/>
          </p:nvSpPr>
          <p:spPr bwMode="auto">
            <a:xfrm>
              <a:off x="1806606" y="5203767"/>
              <a:ext cx="1080000" cy="1080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rgbClr val="404955"/>
            </a:solidFill>
            <a:ln>
              <a:noFill/>
            </a:ln>
            <a:extLst/>
          </p:spPr>
          <p:txBody>
            <a:bodyPr vert="horz" wrap="square" lIns="91440" tIns="45720" rIns="91440" bIns="45720" numCol="1" anchor="t" anchorCtr="0" compatLnSpc="1">
              <a:prstTxWarp prst="textNoShape">
                <a:avLst/>
              </a:prstTxWarp>
            </a:bodyPr>
            <a:lstStyle/>
            <a:p>
              <a:endParaRPr lang="en-GB" kern="0" dirty="0">
                <a:solidFill>
                  <a:srgbClr val="3B464D"/>
                </a:solidFill>
                <a:latin typeface="Arial"/>
              </a:endParaRPr>
            </a:p>
          </p:txBody>
        </p:sp>
        <p:grpSp>
          <p:nvGrpSpPr>
            <p:cNvPr id="163" name="Gruppieren 162">
              <a:extLst>
                <a:ext uri="{FF2B5EF4-FFF2-40B4-BE49-F238E27FC236}">
                  <a16:creationId xmlns="" xmlns:a16="http://schemas.microsoft.com/office/drawing/2014/main" id="{4082D815-CBE3-47D0-9ED6-368B90128418}"/>
                </a:ext>
              </a:extLst>
            </p:cNvPr>
            <p:cNvGrpSpPr/>
            <p:nvPr/>
          </p:nvGrpSpPr>
          <p:grpSpPr>
            <a:xfrm>
              <a:off x="1911061" y="5338767"/>
              <a:ext cx="871090" cy="810000"/>
              <a:chOff x="4784725" y="8882063"/>
              <a:chExt cx="1222375" cy="1136650"/>
            </a:xfrm>
          </p:grpSpPr>
          <p:sp>
            <p:nvSpPr>
              <p:cNvPr id="164" name="Freeform 136">
                <a:extLst>
                  <a:ext uri="{FF2B5EF4-FFF2-40B4-BE49-F238E27FC236}">
                    <a16:creationId xmlns="" xmlns:a16="http://schemas.microsoft.com/office/drawing/2014/main" id="{D3B5ECDA-EB6C-450E-98AA-F5C231F2DE55}"/>
                  </a:ext>
                </a:extLst>
              </p:cNvPr>
              <p:cNvSpPr>
                <a:spLocks/>
              </p:cNvSpPr>
              <p:nvPr/>
            </p:nvSpPr>
            <p:spPr bwMode="auto">
              <a:xfrm>
                <a:off x="4784725" y="9580563"/>
                <a:ext cx="434975" cy="438150"/>
              </a:xfrm>
              <a:custGeom>
                <a:avLst/>
                <a:gdLst>
                  <a:gd name="T0" fmla="*/ 47 w 116"/>
                  <a:gd name="T1" fmla="*/ 111 h 117"/>
                  <a:gd name="T2" fmla="*/ 19 w 116"/>
                  <a:gd name="T3" fmla="*/ 95 h 117"/>
                  <a:gd name="T4" fmla="*/ 6 w 116"/>
                  <a:gd name="T5" fmla="*/ 46 h 117"/>
                  <a:gd name="T6" fmla="*/ 22 w 116"/>
                  <a:gd name="T7" fmla="*/ 18 h 117"/>
                  <a:gd name="T8" fmla="*/ 69 w 116"/>
                  <a:gd name="T9" fmla="*/ 5 h 117"/>
                  <a:gd name="T10" fmla="*/ 97 w 116"/>
                  <a:gd name="T11" fmla="*/ 21 h 117"/>
                  <a:gd name="T12" fmla="*/ 110 w 116"/>
                  <a:gd name="T13" fmla="*/ 71 h 117"/>
                  <a:gd name="T14" fmla="*/ 94 w 116"/>
                  <a:gd name="T15" fmla="*/ 98 h 117"/>
                  <a:gd name="T16" fmla="*/ 47 w 116"/>
                  <a:gd name="T17" fmla="*/ 11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7">
                    <a:moveTo>
                      <a:pt x="47" y="111"/>
                    </a:moveTo>
                    <a:cubicBezTo>
                      <a:pt x="47" y="111"/>
                      <a:pt x="25" y="117"/>
                      <a:pt x="19" y="95"/>
                    </a:cubicBezTo>
                    <a:cubicBezTo>
                      <a:pt x="6" y="46"/>
                      <a:pt x="6" y="46"/>
                      <a:pt x="6" y="46"/>
                    </a:cubicBezTo>
                    <a:cubicBezTo>
                      <a:pt x="6" y="46"/>
                      <a:pt x="0" y="24"/>
                      <a:pt x="22" y="18"/>
                    </a:cubicBezTo>
                    <a:cubicBezTo>
                      <a:pt x="69" y="5"/>
                      <a:pt x="69" y="5"/>
                      <a:pt x="69" y="5"/>
                    </a:cubicBezTo>
                    <a:cubicBezTo>
                      <a:pt x="69" y="5"/>
                      <a:pt x="91" y="0"/>
                      <a:pt x="97" y="21"/>
                    </a:cubicBezTo>
                    <a:cubicBezTo>
                      <a:pt x="110" y="71"/>
                      <a:pt x="110" y="71"/>
                      <a:pt x="110" y="71"/>
                    </a:cubicBezTo>
                    <a:cubicBezTo>
                      <a:pt x="110" y="71"/>
                      <a:pt x="116" y="93"/>
                      <a:pt x="94" y="98"/>
                    </a:cubicBezTo>
                    <a:lnTo>
                      <a:pt x="47"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5" name="Freeform 137">
                <a:extLst>
                  <a:ext uri="{FF2B5EF4-FFF2-40B4-BE49-F238E27FC236}">
                    <a16:creationId xmlns="" xmlns:a16="http://schemas.microsoft.com/office/drawing/2014/main" id="{59B2091E-B13A-4E60-A157-B991E99E1D5D}"/>
                  </a:ext>
                </a:extLst>
              </p:cNvPr>
              <p:cNvSpPr>
                <a:spLocks/>
              </p:cNvSpPr>
              <p:nvPr/>
            </p:nvSpPr>
            <p:spPr bwMode="auto">
              <a:xfrm>
                <a:off x="5227637" y="9809163"/>
                <a:ext cx="203200" cy="112713"/>
              </a:xfrm>
              <a:custGeom>
                <a:avLst/>
                <a:gdLst>
                  <a:gd name="T0" fmla="*/ 11 w 54"/>
                  <a:gd name="T1" fmla="*/ 30 h 30"/>
                  <a:gd name="T2" fmla="*/ 1 w 54"/>
                  <a:gd name="T3" fmla="*/ 23 h 30"/>
                  <a:gd name="T4" fmla="*/ 8 w 54"/>
                  <a:gd name="T5" fmla="*/ 10 h 30"/>
                  <a:gd name="T6" fmla="*/ 40 w 54"/>
                  <a:gd name="T7" fmla="*/ 2 h 30"/>
                  <a:gd name="T8" fmla="*/ 52 w 54"/>
                  <a:gd name="T9" fmla="*/ 9 h 30"/>
                  <a:gd name="T10" fmla="*/ 45 w 54"/>
                  <a:gd name="T11" fmla="*/ 21 h 30"/>
                  <a:gd name="T12" fmla="*/ 13 w 54"/>
                  <a:gd name="T13" fmla="*/ 30 h 30"/>
                  <a:gd name="T14" fmla="*/ 11 w 5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0">
                    <a:moveTo>
                      <a:pt x="11" y="30"/>
                    </a:moveTo>
                    <a:cubicBezTo>
                      <a:pt x="6" y="30"/>
                      <a:pt x="2" y="27"/>
                      <a:pt x="1" y="23"/>
                    </a:cubicBezTo>
                    <a:cubicBezTo>
                      <a:pt x="0" y="17"/>
                      <a:pt x="3" y="12"/>
                      <a:pt x="8" y="10"/>
                    </a:cubicBezTo>
                    <a:cubicBezTo>
                      <a:pt x="40" y="2"/>
                      <a:pt x="40" y="2"/>
                      <a:pt x="40" y="2"/>
                    </a:cubicBezTo>
                    <a:cubicBezTo>
                      <a:pt x="45" y="0"/>
                      <a:pt x="51" y="4"/>
                      <a:pt x="52" y="9"/>
                    </a:cubicBezTo>
                    <a:cubicBezTo>
                      <a:pt x="54" y="14"/>
                      <a:pt x="51" y="20"/>
                      <a:pt x="45" y="21"/>
                    </a:cubicBezTo>
                    <a:cubicBezTo>
                      <a:pt x="13" y="30"/>
                      <a:pt x="13" y="30"/>
                      <a:pt x="13" y="30"/>
                    </a:cubicBezTo>
                    <a:cubicBezTo>
                      <a:pt x="12" y="30"/>
                      <a:pt x="11" y="30"/>
                      <a:pt x="1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6" name="Freeform 138">
                <a:extLst>
                  <a:ext uri="{FF2B5EF4-FFF2-40B4-BE49-F238E27FC236}">
                    <a16:creationId xmlns="" xmlns:a16="http://schemas.microsoft.com/office/drawing/2014/main" id="{6594F8F7-71A4-4185-86AB-15049E700218}"/>
                  </a:ext>
                </a:extLst>
              </p:cNvPr>
              <p:cNvSpPr>
                <a:spLocks/>
              </p:cNvSpPr>
              <p:nvPr/>
            </p:nvSpPr>
            <p:spPr bwMode="auto">
              <a:xfrm>
                <a:off x="4848225" y="9380538"/>
                <a:ext cx="188913" cy="230188"/>
              </a:xfrm>
              <a:custGeom>
                <a:avLst/>
                <a:gdLst>
                  <a:gd name="T0" fmla="*/ 11 w 50"/>
                  <a:gd name="T1" fmla="*/ 61 h 61"/>
                  <a:gd name="T2" fmla="*/ 5 w 50"/>
                  <a:gd name="T3" fmla="*/ 59 h 61"/>
                  <a:gd name="T4" fmla="*/ 3 w 50"/>
                  <a:gd name="T5" fmla="*/ 45 h 61"/>
                  <a:gd name="T6" fmla="*/ 31 w 50"/>
                  <a:gd name="T7" fmla="*/ 5 h 61"/>
                  <a:gd name="T8" fmla="*/ 44 w 50"/>
                  <a:gd name="T9" fmla="*/ 3 h 61"/>
                  <a:gd name="T10" fmla="*/ 47 w 50"/>
                  <a:gd name="T11" fmla="*/ 17 h 61"/>
                  <a:gd name="T12" fmla="*/ 19 w 50"/>
                  <a:gd name="T13" fmla="*/ 57 h 61"/>
                  <a:gd name="T14" fmla="*/ 11 w 50"/>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1">
                    <a:moveTo>
                      <a:pt x="11" y="61"/>
                    </a:moveTo>
                    <a:cubicBezTo>
                      <a:pt x="9" y="61"/>
                      <a:pt x="7" y="60"/>
                      <a:pt x="5" y="59"/>
                    </a:cubicBezTo>
                    <a:cubicBezTo>
                      <a:pt x="1" y="56"/>
                      <a:pt x="0" y="50"/>
                      <a:pt x="3" y="45"/>
                    </a:cubicBezTo>
                    <a:cubicBezTo>
                      <a:pt x="31" y="5"/>
                      <a:pt x="31" y="5"/>
                      <a:pt x="31" y="5"/>
                    </a:cubicBezTo>
                    <a:cubicBezTo>
                      <a:pt x="34" y="1"/>
                      <a:pt x="40" y="0"/>
                      <a:pt x="44" y="3"/>
                    </a:cubicBezTo>
                    <a:cubicBezTo>
                      <a:pt x="49" y="6"/>
                      <a:pt x="50" y="12"/>
                      <a:pt x="47" y="17"/>
                    </a:cubicBezTo>
                    <a:cubicBezTo>
                      <a:pt x="19" y="57"/>
                      <a:pt x="19" y="57"/>
                      <a:pt x="19" y="57"/>
                    </a:cubicBezTo>
                    <a:cubicBezTo>
                      <a:pt x="17" y="59"/>
                      <a:pt x="14" y="61"/>
                      <a:pt x="1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7" name="Freeform 139">
                <a:extLst>
                  <a:ext uri="{FF2B5EF4-FFF2-40B4-BE49-F238E27FC236}">
                    <a16:creationId xmlns="" xmlns:a16="http://schemas.microsoft.com/office/drawing/2014/main" id="{5E149210-F4FD-4231-BF35-FAA1A0CF1666}"/>
                  </a:ext>
                </a:extLst>
              </p:cNvPr>
              <p:cNvSpPr>
                <a:spLocks/>
              </p:cNvSpPr>
              <p:nvPr/>
            </p:nvSpPr>
            <p:spPr bwMode="auto">
              <a:xfrm>
                <a:off x="5202237" y="9696450"/>
                <a:ext cx="269875" cy="131763"/>
              </a:xfrm>
              <a:custGeom>
                <a:avLst/>
                <a:gdLst>
                  <a:gd name="T0" fmla="*/ 11 w 72"/>
                  <a:gd name="T1" fmla="*/ 35 h 35"/>
                  <a:gd name="T2" fmla="*/ 1 w 72"/>
                  <a:gd name="T3" fmla="*/ 27 h 35"/>
                  <a:gd name="T4" fmla="*/ 8 w 72"/>
                  <a:gd name="T5" fmla="*/ 15 h 35"/>
                  <a:gd name="T6" fmla="*/ 58 w 72"/>
                  <a:gd name="T7" fmla="*/ 2 h 35"/>
                  <a:gd name="T8" fmla="*/ 70 w 72"/>
                  <a:gd name="T9" fmla="*/ 9 h 35"/>
                  <a:gd name="T10" fmla="*/ 63 w 72"/>
                  <a:gd name="T11" fmla="*/ 21 h 35"/>
                  <a:gd name="T12" fmla="*/ 13 w 72"/>
                  <a:gd name="T13" fmla="*/ 34 h 35"/>
                  <a:gd name="T14" fmla="*/ 11 w 72"/>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5">
                    <a:moveTo>
                      <a:pt x="11" y="35"/>
                    </a:moveTo>
                    <a:cubicBezTo>
                      <a:pt x="6" y="35"/>
                      <a:pt x="2" y="32"/>
                      <a:pt x="1" y="27"/>
                    </a:cubicBezTo>
                    <a:cubicBezTo>
                      <a:pt x="0" y="22"/>
                      <a:pt x="3" y="17"/>
                      <a:pt x="8" y="15"/>
                    </a:cubicBezTo>
                    <a:cubicBezTo>
                      <a:pt x="58" y="2"/>
                      <a:pt x="58" y="2"/>
                      <a:pt x="58" y="2"/>
                    </a:cubicBezTo>
                    <a:cubicBezTo>
                      <a:pt x="64" y="0"/>
                      <a:pt x="69" y="4"/>
                      <a:pt x="70" y="9"/>
                    </a:cubicBezTo>
                    <a:cubicBezTo>
                      <a:pt x="72" y="14"/>
                      <a:pt x="69" y="20"/>
                      <a:pt x="63" y="21"/>
                    </a:cubicBezTo>
                    <a:cubicBezTo>
                      <a:pt x="13" y="34"/>
                      <a:pt x="13" y="34"/>
                      <a:pt x="13" y="34"/>
                    </a:cubicBezTo>
                    <a:cubicBezTo>
                      <a:pt x="13" y="35"/>
                      <a:pt x="12" y="35"/>
                      <a:pt x="1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8" name="Freeform 140">
                <a:extLst>
                  <a:ext uri="{FF2B5EF4-FFF2-40B4-BE49-F238E27FC236}">
                    <a16:creationId xmlns="" xmlns:a16="http://schemas.microsoft.com/office/drawing/2014/main" id="{2147DE2F-CDAC-4C45-A380-FF2854A077A7}"/>
                  </a:ext>
                </a:extLst>
              </p:cNvPr>
              <p:cNvSpPr>
                <a:spLocks/>
              </p:cNvSpPr>
              <p:nvPr/>
            </p:nvSpPr>
            <p:spPr bwMode="auto">
              <a:xfrm>
                <a:off x="5148262" y="9501188"/>
                <a:ext cx="271463" cy="127000"/>
              </a:xfrm>
              <a:custGeom>
                <a:avLst/>
                <a:gdLst>
                  <a:gd name="T0" fmla="*/ 11 w 72"/>
                  <a:gd name="T1" fmla="*/ 34 h 34"/>
                  <a:gd name="T2" fmla="*/ 1 w 72"/>
                  <a:gd name="T3" fmla="*/ 27 h 34"/>
                  <a:gd name="T4" fmla="*/ 8 w 72"/>
                  <a:gd name="T5" fmla="*/ 15 h 34"/>
                  <a:gd name="T6" fmla="*/ 58 w 72"/>
                  <a:gd name="T7" fmla="*/ 1 h 34"/>
                  <a:gd name="T8" fmla="*/ 70 w 72"/>
                  <a:gd name="T9" fmla="*/ 8 h 34"/>
                  <a:gd name="T10" fmla="*/ 63 w 72"/>
                  <a:gd name="T11" fmla="*/ 21 h 34"/>
                  <a:gd name="T12" fmla="*/ 13 w 72"/>
                  <a:gd name="T13" fmla="*/ 34 h 34"/>
                  <a:gd name="T14" fmla="*/ 11 w 72"/>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4">
                    <a:moveTo>
                      <a:pt x="11" y="34"/>
                    </a:moveTo>
                    <a:cubicBezTo>
                      <a:pt x="6" y="34"/>
                      <a:pt x="2" y="31"/>
                      <a:pt x="1" y="27"/>
                    </a:cubicBezTo>
                    <a:cubicBezTo>
                      <a:pt x="0" y="22"/>
                      <a:pt x="3" y="16"/>
                      <a:pt x="8" y="15"/>
                    </a:cubicBezTo>
                    <a:cubicBezTo>
                      <a:pt x="58" y="1"/>
                      <a:pt x="58" y="1"/>
                      <a:pt x="58" y="1"/>
                    </a:cubicBezTo>
                    <a:cubicBezTo>
                      <a:pt x="63" y="0"/>
                      <a:pt x="69" y="3"/>
                      <a:pt x="70" y="8"/>
                    </a:cubicBezTo>
                    <a:cubicBezTo>
                      <a:pt x="72" y="14"/>
                      <a:pt x="69" y="19"/>
                      <a:pt x="63" y="21"/>
                    </a:cubicBezTo>
                    <a:cubicBezTo>
                      <a:pt x="13" y="34"/>
                      <a:pt x="13" y="34"/>
                      <a:pt x="13" y="34"/>
                    </a:cubicBezTo>
                    <a:cubicBezTo>
                      <a:pt x="12" y="34"/>
                      <a:pt x="12" y="34"/>
                      <a:pt x="11"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9" name="Freeform 141">
                <a:extLst>
                  <a:ext uri="{FF2B5EF4-FFF2-40B4-BE49-F238E27FC236}">
                    <a16:creationId xmlns="" xmlns:a16="http://schemas.microsoft.com/office/drawing/2014/main" id="{9A8CD611-3C26-4884-9205-5FEFBE9BDB74}"/>
                  </a:ext>
                </a:extLst>
              </p:cNvPr>
              <p:cNvSpPr>
                <a:spLocks/>
              </p:cNvSpPr>
              <p:nvPr/>
            </p:nvSpPr>
            <p:spPr bwMode="auto">
              <a:xfrm>
                <a:off x="5178425" y="9575800"/>
                <a:ext cx="352425" cy="150813"/>
              </a:xfrm>
              <a:custGeom>
                <a:avLst/>
                <a:gdLst>
                  <a:gd name="T0" fmla="*/ 11 w 94"/>
                  <a:gd name="T1" fmla="*/ 40 h 40"/>
                  <a:gd name="T2" fmla="*/ 1 w 94"/>
                  <a:gd name="T3" fmla="*/ 33 h 40"/>
                  <a:gd name="T4" fmla="*/ 8 w 94"/>
                  <a:gd name="T5" fmla="*/ 21 h 40"/>
                  <a:gd name="T6" fmla="*/ 80 w 94"/>
                  <a:gd name="T7" fmla="*/ 1 h 40"/>
                  <a:gd name="T8" fmla="*/ 92 w 94"/>
                  <a:gd name="T9" fmla="*/ 9 h 40"/>
                  <a:gd name="T10" fmla="*/ 85 w 94"/>
                  <a:gd name="T11" fmla="*/ 21 h 40"/>
                  <a:gd name="T12" fmla="*/ 13 w 94"/>
                  <a:gd name="T13" fmla="*/ 40 h 40"/>
                  <a:gd name="T14" fmla="*/ 11 w 94"/>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40">
                    <a:moveTo>
                      <a:pt x="11" y="40"/>
                    </a:moveTo>
                    <a:cubicBezTo>
                      <a:pt x="6" y="40"/>
                      <a:pt x="2" y="37"/>
                      <a:pt x="1" y="33"/>
                    </a:cubicBezTo>
                    <a:cubicBezTo>
                      <a:pt x="0" y="28"/>
                      <a:pt x="3" y="22"/>
                      <a:pt x="8" y="21"/>
                    </a:cubicBezTo>
                    <a:cubicBezTo>
                      <a:pt x="80" y="1"/>
                      <a:pt x="80" y="1"/>
                      <a:pt x="80" y="1"/>
                    </a:cubicBezTo>
                    <a:cubicBezTo>
                      <a:pt x="85" y="0"/>
                      <a:pt x="91" y="3"/>
                      <a:pt x="92" y="9"/>
                    </a:cubicBezTo>
                    <a:cubicBezTo>
                      <a:pt x="94" y="14"/>
                      <a:pt x="90" y="19"/>
                      <a:pt x="85" y="21"/>
                    </a:cubicBezTo>
                    <a:cubicBezTo>
                      <a:pt x="13" y="40"/>
                      <a:pt x="13" y="40"/>
                      <a:pt x="13" y="40"/>
                    </a:cubicBezTo>
                    <a:cubicBezTo>
                      <a:pt x="12" y="40"/>
                      <a:pt x="12" y="40"/>
                      <a:pt x="11"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0" name="Freeform 142">
                <a:extLst>
                  <a:ext uri="{FF2B5EF4-FFF2-40B4-BE49-F238E27FC236}">
                    <a16:creationId xmlns="" xmlns:a16="http://schemas.microsoft.com/office/drawing/2014/main" id="{BC3496CB-B077-40CE-AB95-84E9E88A4AF2}"/>
                  </a:ext>
                </a:extLst>
              </p:cNvPr>
              <p:cNvSpPr>
                <a:spLocks/>
              </p:cNvSpPr>
              <p:nvPr/>
            </p:nvSpPr>
            <p:spPr bwMode="auto">
              <a:xfrm>
                <a:off x="5568950" y="9024938"/>
                <a:ext cx="438150" cy="446088"/>
              </a:xfrm>
              <a:custGeom>
                <a:avLst/>
                <a:gdLst>
                  <a:gd name="T0" fmla="*/ 96 w 117"/>
                  <a:gd name="T1" fmla="*/ 99 h 119"/>
                  <a:gd name="T2" fmla="*/ 111 w 117"/>
                  <a:gd name="T3" fmla="*/ 71 h 119"/>
                  <a:gd name="T4" fmla="*/ 96 w 117"/>
                  <a:gd name="T5" fmla="*/ 22 h 119"/>
                  <a:gd name="T6" fmla="*/ 68 w 117"/>
                  <a:gd name="T7" fmla="*/ 7 h 119"/>
                  <a:gd name="T8" fmla="*/ 21 w 117"/>
                  <a:gd name="T9" fmla="*/ 20 h 119"/>
                  <a:gd name="T10" fmla="*/ 6 w 117"/>
                  <a:gd name="T11" fmla="*/ 48 h 119"/>
                  <a:gd name="T12" fmla="*/ 21 w 117"/>
                  <a:gd name="T13" fmla="*/ 98 h 119"/>
                  <a:gd name="T14" fmla="*/ 49 w 117"/>
                  <a:gd name="T15" fmla="*/ 113 h 119"/>
                  <a:gd name="T16" fmla="*/ 96 w 117"/>
                  <a:gd name="T17" fmla="*/ 9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9">
                    <a:moveTo>
                      <a:pt x="96" y="99"/>
                    </a:moveTo>
                    <a:cubicBezTo>
                      <a:pt x="96" y="99"/>
                      <a:pt x="117" y="92"/>
                      <a:pt x="111" y="71"/>
                    </a:cubicBezTo>
                    <a:cubicBezTo>
                      <a:pt x="96" y="22"/>
                      <a:pt x="96" y="22"/>
                      <a:pt x="96" y="22"/>
                    </a:cubicBezTo>
                    <a:cubicBezTo>
                      <a:pt x="96" y="22"/>
                      <a:pt x="90" y="0"/>
                      <a:pt x="68" y="7"/>
                    </a:cubicBezTo>
                    <a:cubicBezTo>
                      <a:pt x="21" y="20"/>
                      <a:pt x="21" y="20"/>
                      <a:pt x="21" y="20"/>
                    </a:cubicBezTo>
                    <a:cubicBezTo>
                      <a:pt x="21" y="20"/>
                      <a:pt x="0" y="27"/>
                      <a:pt x="6" y="48"/>
                    </a:cubicBezTo>
                    <a:cubicBezTo>
                      <a:pt x="21" y="98"/>
                      <a:pt x="21" y="98"/>
                      <a:pt x="21" y="98"/>
                    </a:cubicBezTo>
                    <a:cubicBezTo>
                      <a:pt x="21" y="98"/>
                      <a:pt x="27" y="119"/>
                      <a:pt x="49" y="113"/>
                    </a:cubicBezTo>
                    <a:lnTo>
                      <a:pt x="96" y="99"/>
                    </a:ln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1" name="Freeform 143">
                <a:extLst>
                  <a:ext uri="{FF2B5EF4-FFF2-40B4-BE49-F238E27FC236}">
                    <a16:creationId xmlns="" xmlns:a16="http://schemas.microsoft.com/office/drawing/2014/main" id="{7C027165-4338-4211-8AD7-05854F95DF1B}"/>
                  </a:ext>
                </a:extLst>
              </p:cNvPr>
              <p:cNvSpPr>
                <a:spLocks/>
              </p:cNvSpPr>
              <p:nvPr/>
            </p:nvSpPr>
            <p:spPr bwMode="auto">
              <a:xfrm>
                <a:off x="5448300" y="9418638"/>
                <a:ext cx="203200" cy="112713"/>
              </a:xfrm>
              <a:custGeom>
                <a:avLst/>
                <a:gdLst>
                  <a:gd name="T0" fmla="*/ 11 w 54"/>
                  <a:gd name="T1" fmla="*/ 30 h 30"/>
                  <a:gd name="T2" fmla="*/ 1 w 54"/>
                  <a:gd name="T3" fmla="*/ 23 h 30"/>
                  <a:gd name="T4" fmla="*/ 8 w 54"/>
                  <a:gd name="T5" fmla="*/ 11 h 30"/>
                  <a:gd name="T6" fmla="*/ 40 w 54"/>
                  <a:gd name="T7" fmla="*/ 1 h 30"/>
                  <a:gd name="T8" fmla="*/ 52 w 54"/>
                  <a:gd name="T9" fmla="*/ 8 h 30"/>
                  <a:gd name="T10" fmla="*/ 45 w 54"/>
                  <a:gd name="T11" fmla="*/ 20 h 30"/>
                  <a:gd name="T12" fmla="*/ 13 w 54"/>
                  <a:gd name="T13" fmla="*/ 30 h 30"/>
                  <a:gd name="T14" fmla="*/ 11 w 5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0">
                    <a:moveTo>
                      <a:pt x="11" y="30"/>
                    </a:moveTo>
                    <a:cubicBezTo>
                      <a:pt x="6" y="30"/>
                      <a:pt x="2" y="27"/>
                      <a:pt x="1" y="23"/>
                    </a:cubicBezTo>
                    <a:cubicBezTo>
                      <a:pt x="0" y="18"/>
                      <a:pt x="3" y="12"/>
                      <a:pt x="8" y="11"/>
                    </a:cubicBezTo>
                    <a:cubicBezTo>
                      <a:pt x="40" y="1"/>
                      <a:pt x="40" y="1"/>
                      <a:pt x="40" y="1"/>
                    </a:cubicBezTo>
                    <a:cubicBezTo>
                      <a:pt x="45" y="0"/>
                      <a:pt x="50" y="3"/>
                      <a:pt x="52" y="8"/>
                    </a:cubicBezTo>
                    <a:cubicBezTo>
                      <a:pt x="54" y="13"/>
                      <a:pt x="51" y="19"/>
                      <a:pt x="45" y="20"/>
                    </a:cubicBezTo>
                    <a:cubicBezTo>
                      <a:pt x="13" y="30"/>
                      <a:pt x="13" y="30"/>
                      <a:pt x="13" y="30"/>
                    </a:cubicBezTo>
                    <a:cubicBezTo>
                      <a:pt x="12" y="30"/>
                      <a:pt x="12" y="30"/>
                      <a:pt x="11" y="30"/>
                    </a:cubicBez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2" name="Freeform 144">
                <a:extLst>
                  <a:ext uri="{FF2B5EF4-FFF2-40B4-BE49-F238E27FC236}">
                    <a16:creationId xmlns="" xmlns:a16="http://schemas.microsoft.com/office/drawing/2014/main" id="{8EBE1DC2-8BE9-45F5-9E1E-995138F4415C}"/>
                  </a:ext>
                </a:extLst>
              </p:cNvPr>
              <p:cNvSpPr>
                <a:spLocks/>
              </p:cNvSpPr>
              <p:nvPr/>
            </p:nvSpPr>
            <p:spPr bwMode="auto">
              <a:xfrm>
                <a:off x="5557837" y="8882063"/>
                <a:ext cx="250825" cy="150813"/>
              </a:xfrm>
              <a:custGeom>
                <a:avLst/>
                <a:gdLst>
                  <a:gd name="T0" fmla="*/ 56 w 67"/>
                  <a:gd name="T1" fmla="*/ 40 h 40"/>
                  <a:gd name="T2" fmla="*/ 52 w 67"/>
                  <a:gd name="T3" fmla="*/ 40 h 40"/>
                  <a:gd name="T4" fmla="*/ 7 w 67"/>
                  <a:gd name="T5" fmla="*/ 20 h 40"/>
                  <a:gd name="T6" fmla="*/ 2 w 67"/>
                  <a:gd name="T7" fmla="*/ 7 h 40"/>
                  <a:gd name="T8" fmla="*/ 15 w 67"/>
                  <a:gd name="T9" fmla="*/ 2 h 40"/>
                  <a:gd name="T10" fmla="*/ 60 w 67"/>
                  <a:gd name="T11" fmla="*/ 21 h 40"/>
                  <a:gd name="T12" fmla="*/ 65 w 67"/>
                  <a:gd name="T13" fmla="*/ 34 h 40"/>
                  <a:gd name="T14" fmla="*/ 56 w 67"/>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0">
                    <a:moveTo>
                      <a:pt x="56" y="40"/>
                    </a:moveTo>
                    <a:cubicBezTo>
                      <a:pt x="54" y="40"/>
                      <a:pt x="53" y="40"/>
                      <a:pt x="52" y="40"/>
                    </a:cubicBezTo>
                    <a:cubicBezTo>
                      <a:pt x="7" y="20"/>
                      <a:pt x="7" y="20"/>
                      <a:pt x="7" y="20"/>
                    </a:cubicBezTo>
                    <a:cubicBezTo>
                      <a:pt x="2" y="18"/>
                      <a:pt x="0" y="12"/>
                      <a:pt x="2" y="7"/>
                    </a:cubicBezTo>
                    <a:cubicBezTo>
                      <a:pt x="4" y="2"/>
                      <a:pt x="10" y="0"/>
                      <a:pt x="15" y="2"/>
                    </a:cubicBezTo>
                    <a:cubicBezTo>
                      <a:pt x="60" y="21"/>
                      <a:pt x="60" y="21"/>
                      <a:pt x="60" y="21"/>
                    </a:cubicBezTo>
                    <a:cubicBezTo>
                      <a:pt x="65" y="24"/>
                      <a:pt x="67" y="29"/>
                      <a:pt x="65" y="34"/>
                    </a:cubicBezTo>
                    <a:cubicBezTo>
                      <a:pt x="63" y="38"/>
                      <a:pt x="59" y="40"/>
                      <a:pt x="56" y="40"/>
                    </a:cubicBez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3" name="Freeform 145">
                <a:extLst>
                  <a:ext uri="{FF2B5EF4-FFF2-40B4-BE49-F238E27FC236}">
                    <a16:creationId xmlns="" xmlns:a16="http://schemas.microsoft.com/office/drawing/2014/main" id="{38983832-D1CC-4781-A0BF-566CDF81A90D}"/>
                  </a:ext>
                </a:extLst>
              </p:cNvPr>
              <p:cNvSpPr>
                <a:spLocks/>
              </p:cNvSpPr>
              <p:nvPr/>
            </p:nvSpPr>
            <p:spPr bwMode="auto">
              <a:xfrm>
                <a:off x="5351462" y="9324975"/>
                <a:ext cx="269875" cy="134938"/>
              </a:xfrm>
              <a:custGeom>
                <a:avLst/>
                <a:gdLst>
                  <a:gd name="T0" fmla="*/ 11 w 72"/>
                  <a:gd name="T1" fmla="*/ 36 h 36"/>
                  <a:gd name="T2" fmla="*/ 2 w 72"/>
                  <a:gd name="T3" fmla="*/ 28 h 36"/>
                  <a:gd name="T4" fmla="*/ 9 w 72"/>
                  <a:gd name="T5" fmla="*/ 16 h 36"/>
                  <a:gd name="T6" fmla="*/ 58 w 72"/>
                  <a:gd name="T7" fmla="*/ 1 h 36"/>
                  <a:gd name="T8" fmla="*/ 71 w 72"/>
                  <a:gd name="T9" fmla="*/ 8 h 36"/>
                  <a:gd name="T10" fmla="*/ 64 w 72"/>
                  <a:gd name="T11" fmla="*/ 20 h 36"/>
                  <a:gd name="T12" fmla="*/ 14 w 72"/>
                  <a:gd name="T13" fmla="*/ 35 h 36"/>
                  <a:gd name="T14" fmla="*/ 11 w 7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6">
                    <a:moveTo>
                      <a:pt x="11" y="36"/>
                    </a:moveTo>
                    <a:cubicBezTo>
                      <a:pt x="7" y="36"/>
                      <a:pt x="3" y="33"/>
                      <a:pt x="2" y="28"/>
                    </a:cubicBezTo>
                    <a:cubicBezTo>
                      <a:pt x="0" y="23"/>
                      <a:pt x="3" y="18"/>
                      <a:pt x="9" y="16"/>
                    </a:cubicBezTo>
                    <a:cubicBezTo>
                      <a:pt x="58" y="1"/>
                      <a:pt x="58" y="1"/>
                      <a:pt x="58" y="1"/>
                    </a:cubicBezTo>
                    <a:cubicBezTo>
                      <a:pt x="63" y="0"/>
                      <a:pt x="69" y="3"/>
                      <a:pt x="71" y="8"/>
                    </a:cubicBezTo>
                    <a:cubicBezTo>
                      <a:pt x="72" y="13"/>
                      <a:pt x="69" y="19"/>
                      <a:pt x="64" y="20"/>
                    </a:cubicBezTo>
                    <a:cubicBezTo>
                      <a:pt x="14" y="35"/>
                      <a:pt x="14" y="35"/>
                      <a:pt x="14" y="35"/>
                    </a:cubicBezTo>
                    <a:cubicBezTo>
                      <a:pt x="13" y="35"/>
                      <a:pt x="12" y="36"/>
                      <a:pt x="11" y="36"/>
                    </a:cubicBez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4" name="Freeform 146">
                <a:extLst>
                  <a:ext uri="{FF2B5EF4-FFF2-40B4-BE49-F238E27FC236}">
                    <a16:creationId xmlns="" xmlns:a16="http://schemas.microsoft.com/office/drawing/2014/main" id="{D9EDA938-6708-4BF5-832D-1607D899E872}"/>
                  </a:ext>
                </a:extLst>
              </p:cNvPr>
              <p:cNvSpPr>
                <a:spLocks/>
              </p:cNvSpPr>
              <p:nvPr/>
            </p:nvSpPr>
            <p:spPr bwMode="auto">
              <a:xfrm>
                <a:off x="5295900" y="9129713"/>
                <a:ext cx="269875" cy="131763"/>
              </a:xfrm>
              <a:custGeom>
                <a:avLst/>
                <a:gdLst>
                  <a:gd name="T0" fmla="*/ 11 w 72"/>
                  <a:gd name="T1" fmla="*/ 35 h 35"/>
                  <a:gd name="T2" fmla="*/ 1 w 72"/>
                  <a:gd name="T3" fmla="*/ 28 h 35"/>
                  <a:gd name="T4" fmla="*/ 8 w 72"/>
                  <a:gd name="T5" fmla="*/ 16 h 35"/>
                  <a:gd name="T6" fmla="*/ 58 w 72"/>
                  <a:gd name="T7" fmla="*/ 1 h 35"/>
                  <a:gd name="T8" fmla="*/ 70 w 72"/>
                  <a:gd name="T9" fmla="*/ 8 h 35"/>
                  <a:gd name="T10" fmla="*/ 63 w 72"/>
                  <a:gd name="T11" fmla="*/ 20 h 35"/>
                  <a:gd name="T12" fmla="*/ 14 w 72"/>
                  <a:gd name="T13" fmla="*/ 35 h 35"/>
                  <a:gd name="T14" fmla="*/ 11 w 72"/>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5">
                    <a:moveTo>
                      <a:pt x="11" y="35"/>
                    </a:moveTo>
                    <a:cubicBezTo>
                      <a:pt x="7" y="35"/>
                      <a:pt x="3" y="33"/>
                      <a:pt x="1" y="28"/>
                    </a:cubicBezTo>
                    <a:cubicBezTo>
                      <a:pt x="0" y="23"/>
                      <a:pt x="3" y="17"/>
                      <a:pt x="8" y="16"/>
                    </a:cubicBezTo>
                    <a:cubicBezTo>
                      <a:pt x="58" y="1"/>
                      <a:pt x="58" y="1"/>
                      <a:pt x="58" y="1"/>
                    </a:cubicBezTo>
                    <a:cubicBezTo>
                      <a:pt x="63" y="0"/>
                      <a:pt x="69" y="3"/>
                      <a:pt x="70" y="8"/>
                    </a:cubicBezTo>
                    <a:cubicBezTo>
                      <a:pt x="72" y="13"/>
                      <a:pt x="69" y="19"/>
                      <a:pt x="63" y="20"/>
                    </a:cubicBezTo>
                    <a:cubicBezTo>
                      <a:pt x="14" y="35"/>
                      <a:pt x="14" y="35"/>
                      <a:pt x="14" y="35"/>
                    </a:cubicBezTo>
                    <a:cubicBezTo>
                      <a:pt x="13" y="35"/>
                      <a:pt x="12" y="35"/>
                      <a:pt x="11" y="35"/>
                    </a:cubicBez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147">
                <a:extLst>
                  <a:ext uri="{FF2B5EF4-FFF2-40B4-BE49-F238E27FC236}">
                    <a16:creationId xmlns="" xmlns:a16="http://schemas.microsoft.com/office/drawing/2014/main" id="{98C087AD-2BB3-434B-84C2-0202B88574C5}"/>
                  </a:ext>
                </a:extLst>
              </p:cNvPr>
              <p:cNvSpPr>
                <a:spLocks/>
              </p:cNvSpPr>
              <p:nvPr/>
            </p:nvSpPr>
            <p:spPr bwMode="auto">
              <a:xfrm>
                <a:off x="5238750" y="9228138"/>
                <a:ext cx="349250" cy="157163"/>
              </a:xfrm>
              <a:custGeom>
                <a:avLst/>
                <a:gdLst>
                  <a:gd name="T0" fmla="*/ 11 w 93"/>
                  <a:gd name="T1" fmla="*/ 42 h 42"/>
                  <a:gd name="T2" fmla="*/ 2 w 93"/>
                  <a:gd name="T3" fmla="*/ 35 h 42"/>
                  <a:gd name="T4" fmla="*/ 8 w 93"/>
                  <a:gd name="T5" fmla="*/ 23 h 42"/>
                  <a:gd name="T6" fmla="*/ 80 w 93"/>
                  <a:gd name="T7" fmla="*/ 2 h 42"/>
                  <a:gd name="T8" fmla="*/ 92 w 93"/>
                  <a:gd name="T9" fmla="*/ 8 h 42"/>
                  <a:gd name="T10" fmla="*/ 85 w 93"/>
                  <a:gd name="T11" fmla="*/ 21 h 42"/>
                  <a:gd name="T12" fmla="*/ 14 w 93"/>
                  <a:gd name="T13" fmla="*/ 42 h 42"/>
                  <a:gd name="T14" fmla="*/ 11 w 9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2">
                    <a:moveTo>
                      <a:pt x="11" y="42"/>
                    </a:moveTo>
                    <a:cubicBezTo>
                      <a:pt x="7" y="42"/>
                      <a:pt x="3" y="39"/>
                      <a:pt x="2" y="35"/>
                    </a:cubicBezTo>
                    <a:cubicBezTo>
                      <a:pt x="0" y="30"/>
                      <a:pt x="3" y="24"/>
                      <a:pt x="8" y="23"/>
                    </a:cubicBezTo>
                    <a:cubicBezTo>
                      <a:pt x="80" y="2"/>
                      <a:pt x="80" y="2"/>
                      <a:pt x="80" y="2"/>
                    </a:cubicBezTo>
                    <a:cubicBezTo>
                      <a:pt x="85" y="0"/>
                      <a:pt x="90" y="3"/>
                      <a:pt x="92" y="8"/>
                    </a:cubicBezTo>
                    <a:cubicBezTo>
                      <a:pt x="93" y="14"/>
                      <a:pt x="90" y="19"/>
                      <a:pt x="85" y="21"/>
                    </a:cubicBezTo>
                    <a:cubicBezTo>
                      <a:pt x="14" y="42"/>
                      <a:pt x="14" y="42"/>
                      <a:pt x="14" y="42"/>
                    </a:cubicBezTo>
                    <a:cubicBezTo>
                      <a:pt x="13" y="42"/>
                      <a:pt x="12" y="42"/>
                      <a:pt x="11" y="42"/>
                    </a:cubicBezTo>
                    <a:close/>
                  </a:path>
                </a:pathLst>
              </a:custGeom>
              <a:solidFill>
                <a:srgbClr val="C5C8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96" name="Rechteck 95">
            <a:extLst>
              <a:ext uri="{FF2B5EF4-FFF2-40B4-BE49-F238E27FC236}">
                <a16:creationId xmlns="" xmlns:a16="http://schemas.microsoft.com/office/drawing/2014/main" id="{536536F8-E9EF-4991-997F-48283ABB17A1}"/>
              </a:ext>
            </a:extLst>
          </p:cNvPr>
          <p:cNvSpPr/>
          <p:nvPr/>
        </p:nvSpPr>
        <p:spPr>
          <a:xfrm>
            <a:off x="2105449" y="997035"/>
            <a:ext cx="1504703"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Seattle Childrens Hospital</a:t>
            </a:r>
          </a:p>
        </p:txBody>
      </p:sp>
      <p:sp>
        <p:nvSpPr>
          <p:cNvPr id="97" name="Rechteck 96">
            <a:extLst>
              <a:ext uri="{FF2B5EF4-FFF2-40B4-BE49-F238E27FC236}">
                <a16:creationId xmlns="" xmlns:a16="http://schemas.microsoft.com/office/drawing/2014/main" id="{36D15E31-BDF7-41F0-9B3B-95F0D141D0DE}"/>
              </a:ext>
            </a:extLst>
          </p:cNvPr>
          <p:cNvSpPr/>
          <p:nvPr/>
        </p:nvSpPr>
        <p:spPr>
          <a:xfrm>
            <a:off x="681754" y="1295496"/>
            <a:ext cx="1168072"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Univ California (US)</a:t>
            </a:r>
          </a:p>
        </p:txBody>
      </p:sp>
      <p:sp>
        <p:nvSpPr>
          <p:cNvPr id="98" name="Rechteck 97">
            <a:extLst>
              <a:ext uri="{FF2B5EF4-FFF2-40B4-BE49-F238E27FC236}">
                <a16:creationId xmlns="" xmlns:a16="http://schemas.microsoft.com/office/drawing/2014/main" id="{9FEF0D43-6BB7-43F9-8AE0-C6DDD38A2AC1}"/>
              </a:ext>
            </a:extLst>
          </p:cNvPr>
          <p:cNvSpPr/>
          <p:nvPr/>
        </p:nvSpPr>
        <p:spPr>
          <a:xfrm>
            <a:off x="3922613" y="1295496"/>
            <a:ext cx="2719779"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Fred Hutchinson Cancer Research Center (US)</a:t>
            </a:r>
          </a:p>
        </p:txBody>
      </p:sp>
      <p:sp>
        <p:nvSpPr>
          <p:cNvPr id="99" name="Rechteck 98">
            <a:extLst>
              <a:ext uri="{FF2B5EF4-FFF2-40B4-BE49-F238E27FC236}">
                <a16:creationId xmlns="" xmlns:a16="http://schemas.microsoft.com/office/drawing/2014/main" id="{8A6D208B-DB09-4650-AFCD-FCD8FF265E5E}"/>
              </a:ext>
            </a:extLst>
          </p:cNvPr>
          <p:cNvSpPr/>
          <p:nvPr/>
        </p:nvSpPr>
        <p:spPr>
          <a:xfrm>
            <a:off x="2207240" y="1295496"/>
            <a:ext cx="1301121"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Univ Washington (US)</a:t>
            </a:r>
          </a:p>
        </p:txBody>
      </p:sp>
      <p:sp>
        <p:nvSpPr>
          <p:cNvPr id="103" name="Rechteck 102">
            <a:extLst>
              <a:ext uri="{FF2B5EF4-FFF2-40B4-BE49-F238E27FC236}">
                <a16:creationId xmlns="" xmlns:a16="http://schemas.microsoft.com/office/drawing/2014/main" id="{E29988FA-5468-44FF-93A3-ACB31DE996B9}"/>
              </a:ext>
            </a:extLst>
          </p:cNvPr>
          <p:cNvSpPr/>
          <p:nvPr/>
        </p:nvSpPr>
        <p:spPr>
          <a:xfrm>
            <a:off x="2484500" y="2377410"/>
            <a:ext cx="1745153"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Aleta Biotherapeutics Inc (US)</a:t>
            </a:r>
          </a:p>
        </p:txBody>
      </p:sp>
      <p:sp>
        <p:nvSpPr>
          <p:cNvPr id="104" name="Rechteck 103">
            <a:extLst>
              <a:ext uri="{FF2B5EF4-FFF2-40B4-BE49-F238E27FC236}">
                <a16:creationId xmlns="" xmlns:a16="http://schemas.microsoft.com/office/drawing/2014/main" id="{A19B231A-260D-4CA9-8B74-65187FE875AE}"/>
              </a:ext>
            </a:extLst>
          </p:cNvPr>
          <p:cNvSpPr/>
          <p:nvPr/>
        </p:nvSpPr>
        <p:spPr>
          <a:xfrm>
            <a:off x="2009641" y="2614693"/>
            <a:ext cx="1018993" cy="1538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Cellectis SA (FR)</a:t>
            </a:r>
          </a:p>
        </p:txBody>
      </p:sp>
      <p:sp>
        <p:nvSpPr>
          <p:cNvPr id="105" name="Rechteck 104">
            <a:extLst>
              <a:ext uri="{FF2B5EF4-FFF2-40B4-BE49-F238E27FC236}">
                <a16:creationId xmlns="" xmlns:a16="http://schemas.microsoft.com/office/drawing/2014/main" id="{1F155ACE-5BDD-4B1E-B59C-981664ECC70E}"/>
              </a:ext>
            </a:extLst>
          </p:cNvPr>
          <p:cNvSpPr/>
          <p:nvPr/>
        </p:nvSpPr>
        <p:spPr>
          <a:xfrm>
            <a:off x="5786243" y="2836742"/>
            <a:ext cx="1228986"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Bluebird Bio Inc (US)</a:t>
            </a:r>
          </a:p>
        </p:txBody>
      </p:sp>
      <p:sp>
        <p:nvSpPr>
          <p:cNvPr id="106" name="Rechteck 105">
            <a:extLst>
              <a:ext uri="{FF2B5EF4-FFF2-40B4-BE49-F238E27FC236}">
                <a16:creationId xmlns="" xmlns:a16="http://schemas.microsoft.com/office/drawing/2014/main" id="{98EA60B1-D0FC-4085-A8C0-A550F769855C}"/>
              </a:ext>
            </a:extLst>
          </p:cNvPr>
          <p:cNvSpPr/>
          <p:nvPr/>
        </p:nvSpPr>
        <p:spPr>
          <a:xfrm>
            <a:off x="1317663" y="2836742"/>
            <a:ext cx="868311"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Pfizer Inc (US)</a:t>
            </a:r>
          </a:p>
        </p:txBody>
      </p:sp>
      <p:sp>
        <p:nvSpPr>
          <p:cNvPr id="107" name="Rechteck 106">
            <a:extLst>
              <a:ext uri="{FF2B5EF4-FFF2-40B4-BE49-F238E27FC236}">
                <a16:creationId xmlns="" xmlns:a16="http://schemas.microsoft.com/office/drawing/2014/main" id="{BB0C73D7-886C-4D0B-B4A5-DA3B0B5D5CF6}"/>
              </a:ext>
            </a:extLst>
          </p:cNvPr>
          <p:cNvSpPr/>
          <p:nvPr/>
        </p:nvSpPr>
        <p:spPr>
          <a:xfrm>
            <a:off x="2773112" y="2836742"/>
            <a:ext cx="1762786"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Rinat Neuroscience Corp (US)</a:t>
            </a:r>
          </a:p>
        </p:txBody>
      </p:sp>
      <p:sp>
        <p:nvSpPr>
          <p:cNvPr id="108" name="Rechteck 107">
            <a:extLst>
              <a:ext uri="{FF2B5EF4-FFF2-40B4-BE49-F238E27FC236}">
                <a16:creationId xmlns="" xmlns:a16="http://schemas.microsoft.com/office/drawing/2014/main" id="{BB7D97D9-603C-4BE7-97C3-0F02F72BE023}"/>
              </a:ext>
            </a:extLst>
          </p:cNvPr>
          <p:cNvSpPr/>
          <p:nvPr/>
        </p:nvSpPr>
        <p:spPr>
          <a:xfrm>
            <a:off x="1980113" y="3066408"/>
            <a:ext cx="2562684"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Biontech Cell &amp; Gene Therapies GmbH (DE)</a:t>
            </a:r>
          </a:p>
        </p:txBody>
      </p:sp>
      <p:sp>
        <p:nvSpPr>
          <p:cNvPr id="110" name="Rechteck 109">
            <a:extLst>
              <a:ext uri="{FF2B5EF4-FFF2-40B4-BE49-F238E27FC236}">
                <a16:creationId xmlns="" xmlns:a16="http://schemas.microsoft.com/office/drawing/2014/main" id="{6BFF0A49-1787-4F0C-873B-1C57FD396946}"/>
              </a:ext>
            </a:extLst>
          </p:cNvPr>
          <p:cNvSpPr/>
          <p:nvPr/>
        </p:nvSpPr>
        <p:spPr>
          <a:xfrm>
            <a:off x="5785504" y="3066408"/>
            <a:ext cx="1038229"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Univ Nagoya (JP)</a:t>
            </a:r>
          </a:p>
        </p:txBody>
      </p:sp>
      <p:sp>
        <p:nvSpPr>
          <p:cNvPr id="112" name="Rechteck 111">
            <a:extLst>
              <a:ext uri="{FF2B5EF4-FFF2-40B4-BE49-F238E27FC236}">
                <a16:creationId xmlns="" xmlns:a16="http://schemas.microsoft.com/office/drawing/2014/main" id="{9927C0C6-1E3D-44F0-A8D6-72EE48C4F860}"/>
              </a:ext>
            </a:extLst>
          </p:cNvPr>
          <p:cNvSpPr/>
          <p:nvPr/>
        </p:nvSpPr>
        <p:spPr>
          <a:xfrm>
            <a:off x="5785504" y="3525740"/>
            <a:ext cx="2242085"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Cancer Research Technology Ltd (GB)</a:t>
            </a:r>
          </a:p>
        </p:txBody>
      </p:sp>
      <p:sp>
        <p:nvSpPr>
          <p:cNvPr id="113" name="Rechteck 112">
            <a:extLst>
              <a:ext uri="{FF2B5EF4-FFF2-40B4-BE49-F238E27FC236}">
                <a16:creationId xmlns="" xmlns:a16="http://schemas.microsoft.com/office/drawing/2014/main" id="{37A977EC-C4A1-41CD-A774-B09DC40EB973}"/>
              </a:ext>
            </a:extLst>
          </p:cNvPr>
          <p:cNvSpPr/>
          <p:nvPr/>
        </p:nvSpPr>
        <p:spPr>
          <a:xfrm>
            <a:off x="682857" y="3525740"/>
            <a:ext cx="1881408"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Shanghai Cell Therapy Inst (CN)</a:t>
            </a:r>
          </a:p>
        </p:txBody>
      </p:sp>
      <p:sp>
        <p:nvSpPr>
          <p:cNvPr id="114" name="Rechteck 113">
            <a:extLst>
              <a:ext uri="{FF2B5EF4-FFF2-40B4-BE49-F238E27FC236}">
                <a16:creationId xmlns="" xmlns:a16="http://schemas.microsoft.com/office/drawing/2014/main" id="{180EA6C7-A08B-47DE-8B82-5F5577A1B9AA}"/>
              </a:ext>
            </a:extLst>
          </p:cNvPr>
          <p:cNvSpPr/>
          <p:nvPr/>
        </p:nvSpPr>
        <p:spPr>
          <a:xfrm>
            <a:off x="1891670" y="3755404"/>
            <a:ext cx="2908934"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Dongfang Hospital Military Medical University (CN)</a:t>
            </a:r>
          </a:p>
        </p:txBody>
      </p:sp>
      <p:sp>
        <p:nvSpPr>
          <p:cNvPr id="115" name="Rechteck 114">
            <a:extLst>
              <a:ext uri="{FF2B5EF4-FFF2-40B4-BE49-F238E27FC236}">
                <a16:creationId xmlns="" xmlns:a16="http://schemas.microsoft.com/office/drawing/2014/main" id="{9DAB06CB-9DFA-4111-A000-323E640DDF0A}"/>
              </a:ext>
            </a:extLst>
          </p:cNvPr>
          <p:cNvSpPr/>
          <p:nvPr/>
        </p:nvSpPr>
        <p:spPr>
          <a:xfrm>
            <a:off x="7167742" y="3755404"/>
            <a:ext cx="1317151"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Univ Birmingham (GB)</a:t>
            </a:r>
          </a:p>
        </p:txBody>
      </p:sp>
      <p:sp>
        <p:nvSpPr>
          <p:cNvPr id="129" name="Ellipse 128">
            <a:extLst>
              <a:ext uri="{FF2B5EF4-FFF2-40B4-BE49-F238E27FC236}">
                <a16:creationId xmlns="" xmlns:a16="http://schemas.microsoft.com/office/drawing/2014/main" id="{4E921F6F-DB8F-4CC2-B7D4-C17335EF3C84}"/>
              </a:ext>
            </a:extLst>
          </p:cNvPr>
          <p:cNvSpPr/>
          <p:nvPr/>
        </p:nvSpPr>
        <p:spPr>
          <a:xfrm>
            <a:off x="6410199" y="2402257"/>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5</a:t>
            </a:r>
          </a:p>
        </p:txBody>
      </p:sp>
      <p:sp>
        <p:nvSpPr>
          <p:cNvPr id="130" name="Rechteck 129">
            <a:extLst>
              <a:ext uri="{FF2B5EF4-FFF2-40B4-BE49-F238E27FC236}">
                <a16:creationId xmlns="" xmlns:a16="http://schemas.microsoft.com/office/drawing/2014/main" id="{10FC0F9A-203C-4536-A95B-D8FF5B447268}"/>
              </a:ext>
            </a:extLst>
          </p:cNvPr>
          <p:cNvSpPr/>
          <p:nvPr/>
        </p:nvSpPr>
        <p:spPr>
          <a:xfrm>
            <a:off x="4868947" y="2377410"/>
            <a:ext cx="2642835"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Memorial Sloan-Kettering Cancer Center (US)</a:t>
            </a:r>
          </a:p>
        </p:txBody>
      </p:sp>
      <p:sp>
        <p:nvSpPr>
          <p:cNvPr id="146" name="Rechteck: abgerundete Ecken 145">
            <a:extLst>
              <a:ext uri="{FF2B5EF4-FFF2-40B4-BE49-F238E27FC236}">
                <a16:creationId xmlns="" xmlns:a16="http://schemas.microsoft.com/office/drawing/2014/main" id="{C10594D3-8962-40B2-B3C4-242CF8E39BC5}"/>
              </a:ext>
            </a:extLst>
          </p:cNvPr>
          <p:cNvSpPr/>
          <p:nvPr/>
        </p:nvSpPr>
        <p:spPr>
          <a:xfrm>
            <a:off x="7516837" y="2325432"/>
            <a:ext cx="118003" cy="118140"/>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11</a:t>
            </a:r>
          </a:p>
        </p:txBody>
      </p:sp>
      <p:sp>
        <p:nvSpPr>
          <p:cNvPr id="147" name="Rechteck: abgerundete Ecken 146">
            <a:extLst>
              <a:ext uri="{FF2B5EF4-FFF2-40B4-BE49-F238E27FC236}">
                <a16:creationId xmlns="" xmlns:a16="http://schemas.microsoft.com/office/drawing/2014/main" id="{3F4ECB48-FDE0-44D7-A7FA-550A30C04507}"/>
              </a:ext>
            </a:extLst>
          </p:cNvPr>
          <p:cNvSpPr/>
          <p:nvPr/>
        </p:nvSpPr>
        <p:spPr>
          <a:xfrm>
            <a:off x="6642392" y="1268223"/>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6</a:t>
            </a:r>
          </a:p>
        </p:txBody>
      </p:sp>
      <p:sp>
        <p:nvSpPr>
          <p:cNvPr id="148" name="Rechteck: abgerundete Ecken 147">
            <a:extLst>
              <a:ext uri="{FF2B5EF4-FFF2-40B4-BE49-F238E27FC236}">
                <a16:creationId xmlns="" xmlns:a16="http://schemas.microsoft.com/office/drawing/2014/main" id="{A0060F6A-5F56-41F7-A460-15C3E29E26BB}"/>
              </a:ext>
            </a:extLst>
          </p:cNvPr>
          <p:cNvSpPr/>
          <p:nvPr/>
        </p:nvSpPr>
        <p:spPr>
          <a:xfrm>
            <a:off x="3612349" y="959419"/>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6</a:t>
            </a:r>
          </a:p>
        </p:txBody>
      </p:sp>
      <p:sp>
        <p:nvSpPr>
          <p:cNvPr id="149" name="Rechteck: abgerundete Ecken 148">
            <a:extLst>
              <a:ext uri="{FF2B5EF4-FFF2-40B4-BE49-F238E27FC236}">
                <a16:creationId xmlns="" xmlns:a16="http://schemas.microsoft.com/office/drawing/2014/main" id="{5D9B3ED9-4895-4DC1-B237-5E1A1A875B62}"/>
              </a:ext>
            </a:extLst>
          </p:cNvPr>
          <p:cNvSpPr/>
          <p:nvPr/>
        </p:nvSpPr>
        <p:spPr>
          <a:xfrm>
            <a:off x="1845351" y="1268223"/>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4</a:t>
            </a:r>
          </a:p>
        </p:txBody>
      </p:sp>
      <p:sp>
        <p:nvSpPr>
          <p:cNvPr id="150" name="Rechteck: abgerundete Ecken 149">
            <a:extLst>
              <a:ext uri="{FF2B5EF4-FFF2-40B4-BE49-F238E27FC236}">
                <a16:creationId xmlns="" xmlns:a16="http://schemas.microsoft.com/office/drawing/2014/main" id="{4BBCE6C2-F98B-4DC5-A7C7-1201F69E83B7}"/>
              </a:ext>
            </a:extLst>
          </p:cNvPr>
          <p:cNvSpPr/>
          <p:nvPr/>
        </p:nvSpPr>
        <p:spPr>
          <a:xfrm>
            <a:off x="3508361" y="1268223"/>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3</a:t>
            </a:r>
          </a:p>
        </p:txBody>
      </p:sp>
      <p:sp>
        <p:nvSpPr>
          <p:cNvPr id="120" name="Rechteck 119">
            <a:extLst>
              <a:ext uri="{FF2B5EF4-FFF2-40B4-BE49-F238E27FC236}">
                <a16:creationId xmlns="" xmlns:a16="http://schemas.microsoft.com/office/drawing/2014/main" id="{8A4F32A6-3C01-4870-BCA4-CA6F481B1F39}"/>
              </a:ext>
            </a:extLst>
          </p:cNvPr>
          <p:cNvSpPr/>
          <p:nvPr/>
        </p:nvSpPr>
        <p:spPr>
          <a:xfrm>
            <a:off x="4500000" y="1712795"/>
            <a:ext cx="144000" cy="14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endParaRPr lang="en-GB" sz="2800"/>
          </a:p>
        </p:txBody>
      </p:sp>
      <p:sp>
        <p:nvSpPr>
          <p:cNvPr id="100" name="Rechteck 99">
            <a:extLst>
              <a:ext uri="{FF2B5EF4-FFF2-40B4-BE49-F238E27FC236}">
                <a16:creationId xmlns="" xmlns:a16="http://schemas.microsoft.com/office/drawing/2014/main" id="{2327492A-A850-4371-B1A4-6AB98739E04F}"/>
              </a:ext>
            </a:extLst>
          </p:cNvPr>
          <p:cNvSpPr/>
          <p:nvPr/>
        </p:nvSpPr>
        <p:spPr>
          <a:xfrm>
            <a:off x="4055291" y="1560906"/>
            <a:ext cx="1033419" cy="1538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bg1"/>
                </a:solidFill>
              </a:rPr>
              <a:t>Novartis AG (CH)</a:t>
            </a:r>
          </a:p>
        </p:txBody>
      </p:sp>
      <p:sp>
        <p:nvSpPr>
          <p:cNvPr id="101" name="Rechteck 100">
            <a:extLst>
              <a:ext uri="{FF2B5EF4-FFF2-40B4-BE49-F238E27FC236}">
                <a16:creationId xmlns="" xmlns:a16="http://schemas.microsoft.com/office/drawing/2014/main" id="{72FA796C-4E07-4887-BD33-4E77351FAE7F}"/>
              </a:ext>
            </a:extLst>
          </p:cNvPr>
          <p:cNvSpPr/>
          <p:nvPr/>
        </p:nvSpPr>
        <p:spPr>
          <a:xfrm>
            <a:off x="3878960" y="1854795"/>
            <a:ext cx="1386081" cy="153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bg1"/>
                </a:solidFill>
              </a:rPr>
              <a:t>Univ Pennsylvania (US)</a:t>
            </a:r>
          </a:p>
        </p:txBody>
      </p:sp>
      <p:sp>
        <p:nvSpPr>
          <p:cNvPr id="102" name="Rechteck 101">
            <a:extLst>
              <a:ext uri="{FF2B5EF4-FFF2-40B4-BE49-F238E27FC236}">
                <a16:creationId xmlns="" xmlns:a16="http://schemas.microsoft.com/office/drawing/2014/main" id="{5FD5B37A-DAA1-40B2-86F7-D691181E07C9}"/>
              </a:ext>
            </a:extLst>
          </p:cNvPr>
          <p:cNvSpPr/>
          <p:nvPr/>
        </p:nvSpPr>
        <p:spPr>
          <a:xfrm>
            <a:off x="3219324" y="2147744"/>
            <a:ext cx="2705352" cy="1538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National Cancer Institute (US Health Dep) (US)</a:t>
            </a:r>
          </a:p>
        </p:txBody>
      </p:sp>
      <p:sp>
        <p:nvSpPr>
          <p:cNvPr id="121" name="Ellipse 120">
            <a:extLst>
              <a:ext uri="{FF2B5EF4-FFF2-40B4-BE49-F238E27FC236}">
                <a16:creationId xmlns="" xmlns:a16="http://schemas.microsoft.com/office/drawing/2014/main" id="{0172F5EA-18FE-459A-81FB-E0B70BD3EA51}"/>
              </a:ext>
            </a:extLst>
          </p:cNvPr>
          <p:cNvSpPr/>
          <p:nvPr/>
        </p:nvSpPr>
        <p:spPr>
          <a:xfrm>
            <a:off x="4514400" y="1727195"/>
            <a:ext cx="115200" cy="115200"/>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wrap="none" lIns="0" tIns="0" rIns="0" bIns="0" rtlCol="0" anchor="ctr" anchorCtr="0">
            <a:noAutofit/>
          </a:bodyPr>
          <a:lstStyle/>
          <a:p>
            <a:pPr algn="ctr"/>
            <a:r>
              <a:rPr lang="en-GB" sz="700" b="1" dirty="0"/>
              <a:t>29</a:t>
            </a:r>
          </a:p>
        </p:txBody>
      </p:sp>
      <p:cxnSp>
        <p:nvCxnSpPr>
          <p:cNvPr id="122" name="Gerader Verbinder 121">
            <a:extLst>
              <a:ext uri="{FF2B5EF4-FFF2-40B4-BE49-F238E27FC236}">
                <a16:creationId xmlns="" xmlns:a16="http://schemas.microsoft.com/office/drawing/2014/main" id="{E58971C8-CA2E-4B75-A9D9-64A5F5D9AF0F}"/>
              </a:ext>
            </a:extLst>
          </p:cNvPr>
          <p:cNvCxnSpPr>
            <a:cxnSpLocks/>
            <a:stCxn id="101" idx="2"/>
            <a:endCxn id="102" idx="0"/>
          </p:cNvCxnSpPr>
          <p:nvPr/>
        </p:nvCxnSpPr>
        <p:spPr>
          <a:xfrm flipH="1">
            <a:off x="4572000" y="2008683"/>
            <a:ext cx="1" cy="1390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5" name="Ellipse 124">
            <a:extLst>
              <a:ext uri="{FF2B5EF4-FFF2-40B4-BE49-F238E27FC236}">
                <a16:creationId xmlns="" xmlns:a16="http://schemas.microsoft.com/office/drawing/2014/main" id="{9A6B0B93-1DFD-4D9A-9832-F3C92D858571}"/>
              </a:ext>
            </a:extLst>
          </p:cNvPr>
          <p:cNvSpPr/>
          <p:nvPr/>
        </p:nvSpPr>
        <p:spPr>
          <a:xfrm>
            <a:off x="4518000" y="2024214"/>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1</a:t>
            </a:r>
          </a:p>
        </p:txBody>
      </p:sp>
      <p:sp>
        <p:nvSpPr>
          <p:cNvPr id="151" name="Rechteck: abgerundete Ecken 150">
            <a:extLst>
              <a:ext uri="{FF2B5EF4-FFF2-40B4-BE49-F238E27FC236}">
                <a16:creationId xmlns="" xmlns:a16="http://schemas.microsoft.com/office/drawing/2014/main" id="{AFDAA682-E8E9-4CEB-B019-2E5EDFAE21BE}"/>
              </a:ext>
            </a:extLst>
          </p:cNvPr>
          <p:cNvSpPr/>
          <p:nvPr/>
        </p:nvSpPr>
        <p:spPr>
          <a:xfrm>
            <a:off x="5092810" y="1521355"/>
            <a:ext cx="118003" cy="118140"/>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29</a:t>
            </a:r>
          </a:p>
        </p:txBody>
      </p:sp>
      <p:sp>
        <p:nvSpPr>
          <p:cNvPr id="152" name="Rechteck: abgerundete Ecken 151">
            <a:extLst>
              <a:ext uri="{FF2B5EF4-FFF2-40B4-BE49-F238E27FC236}">
                <a16:creationId xmlns="" xmlns:a16="http://schemas.microsoft.com/office/drawing/2014/main" id="{DDE9FB4A-4C48-479D-A697-C17B0DBAEF5A}"/>
              </a:ext>
            </a:extLst>
          </p:cNvPr>
          <p:cNvSpPr/>
          <p:nvPr/>
        </p:nvSpPr>
        <p:spPr>
          <a:xfrm>
            <a:off x="5266686" y="1799659"/>
            <a:ext cx="118003" cy="118140"/>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54</a:t>
            </a:r>
          </a:p>
        </p:txBody>
      </p:sp>
      <p:sp>
        <p:nvSpPr>
          <p:cNvPr id="153" name="Rechteck: abgerundete Ecken 152">
            <a:extLst>
              <a:ext uri="{FF2B5EF4-FFF2-40B4-BE49-F238E27FC236}">
                <a16:creationId xmlns="" xmlns:a16="http://schemas.microsoft.com/office/drawing/2014/main" id="{BFF185FF-5E00-4B31-BE8A-C25A050806C1}"/>
              </a:ext>
            </a:extLst>
          </p:cNvPr>
          <p:cNvSpPr/>
          <p:nvPr/>
        </p:nvSpPr>
        <p:spPr>
          <a:xfrm>
            <a:off x="5919674" y="2099858"/>
            <a:ext cx="118003" cy="118140"/>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14</a:t>
            </a:r>
          </a:p>
        </p:txBody>
      </p:sp>
      <p:sp>
        <p:nvSpPr>
          <p:cNvPr id="155" name="Rechteck: abgerundete Ecken 154">
            <a:extLst>
              <a:ext uri="{FF2B5EF4-FFF2-40B4-BE49-F238E27FC236}">
                <a16:creationId xmlns="" xmlns:a16="http://schemas.microsoft.com/office/drawing/2014/main" id="{8F35F6D5-95D6-4928-85CA-7AE8744F1363}"/>
              </a:ext>
            </a:extLst>
          </p:cNvPr>
          <p:cNvSpPr/>
          <p:nvPr/>
        </p:nvSpPr>
        <p:spPr>
          <a:xfrm>
            <a:off x="7014367" y="2780276"/>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9</a:t>
            </a:r>
          </a:p>
        </p:txBody>
      </p:sp>
      <p:sp>
        <p:nvSpPr>
          <p:cNvPr id="156" name="Rechteck: abgerundete Ecken 155">
            <a:extLst>
              <a:ext uri="{FF2B5EF4-FFF2-40B4-BE49-F238E27FC236}">
                <a16:creationId xmlns="" xmlns:a16="http://schemas.microsoft.com/office/drawing/2014/main" id="{50B1BF10-A9D4-45E8-9FC1-E44C17A13196}"/>
              </a:ext>
            </a:extLst>
          </p:cNvPr>
          <p:cNvSpPr/>
          <p:nvPr/>
        </p:nvSpPr>
        <p:spPr>
          <a:xfrm>
            <a:off x="4537402" y="2783063"/>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2</a:t>
            </a:r>
          </a:p>
        </p:txBody>
      </p:sp>
      <p:sp>
        <p:nvSpPr>
          <p:cNvPr id="157" name="Rechteck: abgerundete Ecken 156">
            <a:extLst>
              <a:ext uri="{FF2B5EF4-FFF2-40B4-BE49-F238E27FC236}">
                <a16:creationId xmlns="" xmlns:a16="http://schemas.microsoft.com/office/drawing/2014/main" id="{24F0276A-8799-4153-B988-369FC624E7DA}"/>
              </a:ext>
            </a:extLst>
          </p:cNvPr>
          <p:cNvSpPr/>
          <p:nvPr/>
        </p:nvSpPr>
        <p:spPr>
          <a:xfrm>
            <a:off x="2988541" y="2557246"/>
            <a:ext cx="118003" cy="118140"/>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a:t>21</a:t>
            </a:r>
            <a:endParaRPr lang="en-GB" sz="700" dirty="0"/>
          </a:p>
        </p:txBody>
      </p:sp>
      <p:sp>
        <p:nvSpPr>
          <p:cNvPr id="158" name="Rechteck: abgerundete Ecken 157">
            <a:extLst>
              <a:ext uri="{FF2B5EF4-FFF2-40B4-BE49-F238E27FC236}">
                <a16:creationId xmlns="" xmlns:a16="http://schemas.microsoft.com/office/drawing/2014/main" id="{18EFFA61-8E88-460A-B526-FDA27F76A809}"/>
              </a:ext>
            </a:extLst>
          </p:cNvPr>
          <p:cNvSpPr/>
          <p:nvPr/>
        </p:nvSpPr>
        <p:spPr>
          <a:xfrm>
            <a:off x="4231692" y="2325432"/>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t>2</a:t>
            </a:r>
            <a:endParaRPr lang="en-GB" sz="700" dirty="0">
              <a:solidFill>
                <a:schemeClr val="tx1"/>
              </a:solidFill>
            </a:endParaRPr>
          </a:p>
        </p:txBody>
      </p:sp>
      <p:sp>
        <p:nvSpPr>
          <p:cNvPr id="159" name="Rechteck: abgerundete Ecken 158">
            <a:extLst>
              <a:ext uri="{FF2B5EF4-FFF2-40B4-BE49-F238E27FC236}">
                <a16:creationId xmlns="" xmlns:a16="http://schemas.microsoft.com/office/drawing/2014/main" id="{8EB82198-83E7-4BA5-9A0D-484A6B8F1C02}"/>
              </a:ext>
            </a:extLst>
          </p:cNvPr>
          <p:cNvSpPr/>
          <p:nvPr/>
        </p:nvSpPr>
        <p:spPr>
          <a:xfrm>
            <a:off x="2185974" y="2783063"/>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3</a:t>
            </a:r>
          </a:p>
        </p:txBody>
      </p:sp>
      <p:sp>
        <p:nvSpPr>
          <p:cNvPr id="160" name="Rechteck: abgerundete Ecken 159">
            <a:extLst>
              <a:ext uri="{FF2B5EF4-FFF2-40B4-BE49-F238E27FC236}">
                <a16:creationId xmlns="" xmlns:a16="http://schemas.microsoft.com/office/drawing/2014/main" id="{36884EAC-DF26-4350-9644-D8C31723F4EF}"/>
              </a:ext>
            </a:extLst>
          </p:cNvPr>
          <p:cNvSpPr/>
          <p:nvPr/>
        </p:nvSpPr>
        <p:spPr>
          <a:xfrm>
            <a:off x="6823733" y="3019537"/>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3</a:t>
            </a:r>
          </a:p>
        </p:txBody>
      </p:sp>
      <p:sp>
        <p:nvSpPr>
          <p:cNvPr id="176" name="Rechteck: abgerundete Ecken 175">
            <a:extLst>
              <a:ext uri="{FF2B5EF4-FFF2-40B4-BE49-F238E27FC236}">
                <a16:creationId xmlns="" xmlns:a16="http://schemas.microsoft.com/office/drawing/2014/main" id="{7211A883-F6CC-4B7D-BD9A-54AA419AE3D3}"/>
              </a:ext>
            </a:extLst>
          </p:cNvPr>
          <p:cNvSpPr/>
          <p:nvPr/>
        </p:nvSpPr>
        <p:spPr>
          <a:xfrm>
            <a:off x="4540489" y="3019363"/>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2</a:t>
            </a:r>
          </a:p>
        </p:txBody>
      </p:sp>
      <p:sp>
        <p:nvSpPr>
          <p:cNvPr id="179" name="Rechteck: abgerundete Ecken 178">
            <a:extLst>
              <a:ext uri="{FF2B5EF4-FFF2-40B4-BE49-F238E27FC236}">
                <a16:creationId xmlns="" xmlns:a16="http://schemas.microsoft.com/office/drawing/2014/main" id="{8AC17218-2CF5-412A-B116-7BAB79B67C66}"/>
              </a:ext>
            </a:extLst>
          </p:cNvPr>
          <p:cNvSpPr/>
          <p:nvPr/>
        </p:nvSpPr>
        <p:spPr>
          <a:xfrm>
            <a:off x="2563049" y="3486402"/>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2</a:t>
            </a:r>
          </a:p>
        </p:txBody>
      </p:sp>
      <p:sp>
        <p:nvSpPr>
          <p:cNvPr id="180" name="Rechteck: abgerundete Ecken 179">
            <a:extLst>
              <a:ext uri="{FF2B5EF4-FFF2-40B4-BE49-F238E27FC236}">
                <a16:creationId xmlns="" xmlns:a16="http://schemas.microsoft.com/office/drawing/2014/main" id="{36EFFE53-5982-49F5-B50D-A5672E16017A}"/>
              </a:ext>
            </a:extLst>
          </p:cNvPr>
          <p:cNvSpPr/>
          <p:nvPr/>
        </p:nvSpPr>
        <p:spPr>
          <a:xfrm>
            <a:off x="8026717" y="3469272"/>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2</a:t>
            </a:r>
          </a:p>
        </p:txBody>
      </p:sp>
      <p:sp>
        <p:nvSpPr>
          <p:cNvPr id="181" name="Rechteck: abgerundete Ecken 180">
            <a:extLst>
              <a:ext uri="{FF2B5EF4-FFF2-40B4-BE49-F238E27FC236}">
                <a16:creationId xmlns="" xmlns:a16="http://schemas.microsoft.com/office/drawing/2014/main" id="{02039BC3-2006-46D3-91C1-649F673778B9}"/>
              </a:ext>
            </a:extLst>
          </p:cNvPr>
          <p:cNvSpPr/>
          <p:nvPr/>
        </p:nvSpPr>
        <p:spPr>
          <a:xfrm>
            <a:off x="8479069" y="3705448"/>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2</a:t>
            </a:r>
          </a:p>
        </p:txBody>
      </p:sp>
      <p:sp>
        <p:nvSpPr>
          <p:cNvPr id="182" name="Rechteck: abgerundete Ecken 181">
            <a:extLst>
              <a:ext uri="{FF2B5EF4-FFF2-40B4-BE49-F238E27FC236}">
                <a16:creationId xmlns="" xmlns:a16="http://schemas.microsoft.com/office/drawing/2014/main" id="{C54CAE37-4500-40CA-9B9B-44282E15D904}"/>
              </a:ext>
            </a:extLst>
          </p:cNvPr>
          <p:cNvSpPr/>
          <p:nvPr/>
        </p:nvSpPr>
        <p:spPr>
          <a:xfrm>
            <a:off x="4802362" y="3705448"/>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2</a:t>
            </a:r>
          </a:p>
        </p:txBody>
      </p:sp>
      <p:cxnSp>
        <p:nvCxnSpPr>
          <p:cNvPr id="183" name="Gerader Verbinder 182">
            <a:extLst>
              <a:ext uri="{FF2B5EF4-FFF2-40B4-BE49-F238E27FC236}">
                <a16:creationId xmlns="" xmlns:a16="http://schemas.microsoft.com/office/drawing/2014/main" id="{124FB595-4E8F-43A5-A341-E83234CF7DC2}"/>
              </a:ext>
            </a:extLst>
          </p:cNvPr>
          <p:cNvCxnSpPr>
            <a:cxnSpLocks/>
          </p:cNvCxnSpPr>
          <p:nvPr/>
        </p:nvCxnSpPr>
        <p:spPr>
          <a:xfrm>
            <a:off x="2857800" y="1150923"/>
            <a:ext cx="0" cy="1445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5" name="Oval 52">
            <a:extLst>
              <a:ext uri="{FF2B5EF4-FFF2-40B4-BE49-F238E27FC236}">
                <a16:creationId xmlns="" xmlns:a16="http://schemas.microsoft.com/office/drawing/2014/main" id="{07346828-1D9B-4EDE-8D43-66830C4E1590}"/>
              </a:ext>
            </a:extLst>
          </p:cNvPr>
          <p:cNvSpPr>
            <a:spLocks noChangeArrowheads="1"/>
          </p:cNvSpPr>
          <p:nvPr/>
        </p:nvSpPr>
        <p:spPr bwMode="auto">
          <a:xfrm>
            <a:off x="4397740" y="2268182"/>
            <a:ext cx="90" cy="605909"/>
          </a:xfrm>
          <a:prstGeom prst="ellipse">
            <a:avLst/>
          </a:prstGeom>
          <a:noFill/>
          <a:ln>
            <a:noFill/>
          </a:ln>
          <a:extLst/>
        </p:spPr>
        <p:txBody>
          <a:bodyPr vert="horz" wrap="square" lIns="0" tIns="0" rIns="0" bIns="0" numCol="1" anchor="ctr" anchorCtr="0" compatLnSpc="1">
            <a:prstTxWarp prst="textNoShape">
              <a:avLst/>
            </a:prstTxWarp>
            <a:noAutofit/>
          </a:bodyPr>
          <a:lstStyle/>
          <a:p>
            <a:endParaRPr lang="en-US" sz="2800"/>
          </a:p>
        </p:txBody>
      </p:sp>
      <p:cxnSp>
        <p:nvCxnSpPr>
          <p:cNvPr id="14" name="Verbinder: gewinkelt 13">
            <a:extLst>
              <a:ext uri="{FF2B5EF4-FFF2-40B4-BE49-F238E27FC236}">
                <a16:creationId xmlns="" xmlns:a16="http://schemas.microsoft.com/office/drawing/2014/main" id="{3B7A165A-714B-4D95-8758-FC9701154D75}"/>
              </a:ext>
            </a:extLst>
          </p:cNvPr>
          <p:cNvCxnSpPr>
            <a:cxnSpLocks/>
            <a:stCxn id="96" idx="2"/>
            <a:endCxn id="97" idx="0"/>
          </p:cNvCxnSpPr>
          <p:nvPr/>
        </p:nvCxnSpPr>
        <p:spPr>
          <a:xfrm rot="5400000">
            <a:off x="1989510" y="427204"/>
            <a:ext cx="144573" cy="1592011"/>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Verbinder: gewinkelt 185">
            <a:extLst>
              <a:ext uri="{FF2B5EF4-FFF2-40B4-BE49-F238E27FC236}">
                <a16:creationId xmlns="" xmlns:a16="http://schemas.microsoft.com/office/drawing/2014/main" id="{97B32629-5BF2-4335-9E63-4A084FB3DA1B}"/>
              </a:ext>
            </a:extLst>
          </p:cNvPr>
          <p:cNvCxnSpPr>
            <a:cxnSpLocks/>
            <a:stCxn id="98" idx="0"/>
            <a:endCxn id="96" idx="2"/>
          </p:cNvCxnSpPr>
          <p:nvPr/>
        </p:nvCxnSpPr>
        <p:spPr>
          <a:xfrm rot="16200000" flipV="1">
            <a:off x="3997866" y="10859"/>
            <a:ext cx="144573" cy="2424702"/>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8" name="Ellipse 117">
            <a:extLst>
              <a:ext uri="{FF2B5EF4-FFF2-40B4-BE49-F238E27FC236}">
                <a16:creationId xmlns="" xmlns:a16="http://schemas.microsoft.com/office/drawing/2014/main" id="{007C7A49-6F07-4DDE-B924-B609E3FDD401}"/>
              </a:ext>
            </a:extLst>
          </p:cNvPr>
          <p:cNvSpPr/>
          <p:nvPr/>
        </p:nvSpPr>
        <p:spPr>
          <a:xfrm>
            <a:off x="1308023" y="1169209"/>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1</a:t>
            </a:r>
          </a:p>
        </p:txBody>
      </p:sp>
      <p:sp>
        <p:nvSpPr>
          <p:cNvPr id="119" name="Ellipse 118">
            <a:extLst>
              <a:ext uri="{FF2B5EF4-FFF2-40B4-BE49-F238E27FC236}">
                <a16:creationId xmlns="" xmlns:a16="http://schemas.microsoft.com/office/drawing/2014/main" id="{83C75E84-AC89-4AFB-A725-802CD0B1C419}"/>
              </a:ext>
            </a:extLst>
          </p:cNvPr>
          <p:cNvSpPr/>
          <p:nvPr/>
        </p:nvSpPr>
        <p:spPr>
          <a:xfrm>
            <a:off x="5136790" y="1169210"/>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1</a:t>
            </a:r>
          </a:p>
        </p:txBody>
      </p:sp>
      <p:sp>
        <p:nvSpPr>
          <p:cNvPr id="184" name="Ellipse 183">
            <a:extLst>
              <a:ext uri="{FF2B5EF4-FFF2-40B4-BE49-F238E27FC236}">
                <a16:creationId xmlns="" xmlns:a16="http://schemas.microsoft.com/office/drawing/2014/main" id="{B3B57D0A-603A-4EE2-A42C-0566B431C3F1}"/>
              </a:ext>
            </a:extLst>
          </p:cNvPr>
          <p:cNvSpPr/>
          <p:nvPr/>
        </p:nvSpPr>
        <p:spPr>
          <a:xfrm>
            <a:off x="2803800" y="1169209"/>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1</a:t>
            </a:r>
          </a:p>
        </p:txBody>
      </p:sp>
      <p:cxnSp>
        <p:nvCxnSpPr>
          <p:cNvPr id="187" name="Verbinder: gewinkelt 186">
            <a:extLst>
              <a:ext uri="{FF2B5EF4-FFF2-40B4-BE49-F238E27FC236}">
                <a16:creationId xmlns="" xmlns:a16="http://schemas.microsoft.com/office/drawing/2014/main" id="{EBFC6770-46D8-45A7-90FA-F5B6A30B1CEA}"/>
              </a:ext>
            </a:extLst>
          </p:cNvPr>
          <p:cNvCxnSpPr>
            <a:cxnSpLocks/>
            <a:stCxn id="102" idx="2"/>
            <a:endCxn id="103" idx="3"/>
          </p:cNvCxnSpPr>
          <p:nvPr/>
        </p:nvCxnSpPr>
        <p:spPr>
          <a:xfrm rot="5400000">
            <a:off x="4324466" y="2206820"/>
            <a:ext cx="152722" cy="342347"/>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Verbinder: gewinkelt 189">
            <a:extLst>
              <a:ext uri="{FF2B5EF4-FFF2-40B4-BE49-F238E27FC236}">
                <a16:creationId xmlns="" xmlns:a16="http://schemas.microsoft.com/office/drawing/2014/main" id="{56E1DEC1-36AF-49EB-B4EA-45896A751C46}"/>
              </a:ext>
            </a:extLst>
          </p:cNvPr>
          <p:cNvCxnSpPr>
            <a:cxnSpLocks/>
            <a:stCxn id="102" idx="2"/>
            <a:endCxn id="130" idx="1"/>
          </p:cNvCxnSpPr>
          <p:nvPr/>
        </p:nvCxnSpPr>
        <p:spPr>
          <a:xfrm rot="16200000" flipH="1">
            <a:off x="4644112" y="2229519"/>
            <a:ext cx="152722" cy="296947"/>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Ellipse 125">
            <a:extLst>
              <a:ext uri="{FF2B5EF4-FFF2-40B4-BE49-F238E27FC236}">
                <a16:creationId xmlns="" xmlns:a16="http://schemas.microsoft.com/office/drawing/2014/main" id="{D902981D-475E-4F9A-95D1-DA2BCAD0EC17}"/>
              </a:ext>
            </a:extLst>
          </p:cNvPr>
          <p:cNvSpPr/>
          <p:nvPr/>
        </p:nvSpPr>
        <p:spPr>
          <a:xfrm>
            <a:off x="4658542" y="2400354"/>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1</a:t>
            </a:r>
          </a:p>
        </p:txBody>
      </p:sp>
      <p:sp>
        <p:nvSpPr>
          <p:cNvPr id="127" name="Ellipse 126">
            <a:extLst>
              <a:ext uri="{FF2B5EF4-FFF2-40B4-BE49-F238E27FC236}">
                <a16:creationId xmlns="" xmlns:a16="http://schemas.microsoft.com/office/drawing/2014/main" id="{68D814B0-8860-47FC-8791-A227913888B8}"/>
              </a:ext>
            </a:extLst>
          </p:cNvPr>
          <p:cNvSpPr/>
          <p:nvPr/>
        </p:nvSpPr>
        <p:spPr>
          <a:xfrm>
            <a:off x="4372290" y="2400354"/>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1</a:t>
            </a:r>
          </a:p>
        </p:txBody>
      </p:sp>
      <p:cxnSp>
        <p:nvCxnSpPr>
          <p:cNvPr id="195" name="Verbinder: gewinkelt 194">
            <a:extLst>
              <a:ext uri="{FF2B5EF4-FFF2-40B4-BE49-F238E27FC236}">
                <a16:creationId xmlns="" xmlns:a16="http://schemas.microsoft.com/office/drawing/2014/main" id="{611E0DE3-A7A3-459C-B3C0-588B7E259D5B}"/>
              </a:ext>
            </a:extLst>
          </p:cNvPr>
          <p:cNvCxnSpPr>
            <a:cxnSpLocks/>
            <a:stCxn id="130" idx="2"/>
            <a:endCxn id="131" idx="1"/>
          </p:cNvCxnSpPr>
          <p:nvPr/>
        </p:nvCxnSpPr>
        <p:spPr>
          <a:xfrm rot="16200000" flipH="1">
            <a:off x="6259314" y="2462348"/>
            <a:ext cx="152722" cy="290621"/>
          </a:xfrm>
          <a:prstGeom prst="bentConnector2">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Rechteck 130">
            <a:extLst>
              <a:ext uri="{FF2B5EF4-FFF2-40B4-BE49-F238E27FC236}">
                <a16:creationId xmlns="" xmlns:a16="http://schemas.microsoft.com/office/drawing/2014/main" id="{63D44913-91DA-4F7C-99B5-708FCCD667C6}"/>
              </a:ext>
            </a:extLst>
          </p:cNvPr>
          <p:cNvSpPr/>
          <p:nvPr/>
        </p:nvSpPr>
        <p:spPr>
          <a:xfrm>
            <a:off x="6480986" y="2607076"/>
            <a:ext cx="1717902"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smtClean="0">
                <a:solidFill>
                  <a:schemeClr val="tx1"/>
                </a:solidFill>
              </a:rPr>
              <a:t>Eureka </a:t>
            </a:r>
            <a:r>
              <a:rPr lang="en-GB" sz="1000" dirty="0">
                <a:solidFill>
                  <a:schemeClr val="tx1"/>
                </a:solidFill>
              </a:rPr>
              <a:t>Therapeutics Inc (US)</a:t>
            </a:r>
          </a:p>
        </p:txBody>
      </p:sp>
      <p:sp>
        <p:nvSpPr>
          <p:cNvPr id="133" name="Ellipse 132">
            <a:extLst>
              <a:ext uri="{FF2B5EF4-FFF2-40B4-BE49-F238E27FC236}">
                <a16:creationId xmlns="" xmlns:a16="http://schemas.microsoft.com/office/drawing/2014/main" id="{2120C0F8-DC9F-4B46-955E-6E19FCC97AEC}"/>
              </a:ext>
            </a:extLst>
          </p:cNvPr>
          <p:cNvSpPr/>
          <p:nvPr/>
        </p:nvSpPr>
        <p:spPr>
          <a:xfrm>
            <a:off x="6278997" y="2630020"/>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5</a:t>
            </a:r>
          </a:p>
        </p:txBody>
      </p:sp>
      <p:sp>
        <p:nvSpPr>
          <p:cNvPr id="154" name="Rechteck: abgerundete Ecken 153">
            <a:extLst>
              <a:ext uri="{FF2B5EF4-FFF2-40B4-BE49-F238E27FC236}">
                <a16:creationId xmlns="" xmlns:a16="http://schemas.microsoft.com/office/drawing/2014/main" id="{D14E076C-21DB-4892-BC58-1085C56A9113}"/>
              </a:ext>
            </a:extLst>
          </p:cNvPr>
          <p:cNvSpPr/>
          <p:nvPr/>
        </p:nvSpPr>
        <p:spPr>
          <a:xfrm>
            <a:off x="8193903" y="2558228"/>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7</a:t>
            </a:r>
          </a:p>
        </p:txBody>
      </p:sp>
      <p:cxnSp>
        <p:nvCxnSpPr>
          <p:cNvPr id="200" name="Verbinder: gewinkelt 199">
            <a:extLst>
              <a:ext uri="{FF2B5EF4-FFF2-40B4-BE49-F238E27FC236}">
                <a16:creationId xmlns="" xmlns:a16="http://schemas.microsoft.com/office/drawing/2014/main" id="{BFF3EDF8-E30B-4315-AF71-685DADD94A12}"/>
              </a:ext>
            </a:extLst>
          </p:cNvPr>
          <p:cNvCxnSpPr>
            <a:cxnSpLocks/>
            <a:stCxn id="104" idx="2"/>
            <a:endCxn id="106" idx="3"/>
          </p:cNvCxnSpPr>
          <p:nvPr/>
        </p:nvCxnSpPr>
        <p:spPr>
          <a:xfrm rot="5400000">
            <a:off x="2280004" y="2674551"/>
            <a:ext cx="145105" cy="333164"/>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Verbinder: gewinkelt 200">
            <a:extLst>
              <a:ext uri="{FF2B5EF4-FFF2-40B4-BE49-F238E27FC236}">
                <a16:creationId xmlns="" xmlns:a16="http://schemas.microsoft.com/office/drawing/2014/main" id="{66952BAD-79EC-4E07-B1F9-B0874A642B2E}"/>
              </a:ext>
            </a:extLst>
          </p:cNvPr>
          <p:cNvCxnSpPr>
            <a:cxnSpLocks/>
            <a:stCxn id="104" idx="2"/>
            <a:endCxn id="107" idx="1"/>
          </p:cNvCxnSpPr>
          <p:nvPr/>
        </p:nvCxnSpPr>
        <p:spPr>
          <a:xfrm rot="16200000" flipH="1">
            <a:off x="2573573" y="2714146"/>
            <a:ext cx="145105" cy="253974"/>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Ellipse 134">
            <a:extLst>
              <a:ext uri="{FF2B5EF4-FFF2-40B4-BE49-F238E27FC236}">
                <a16:creationId xmlns="" xmlns:a16="http://schemas.microsoft.com/office/drawing/2014/main" id="{D776A040-272F-4807-A795-20FDA8880D1B}"/>
              </a:ext>
            </a:extLst>
          </p:cNvPr>
          <p:cNvSpPr/>
          <p:nvPr/>
        </p:nvSpPr>
        <p:spPr>
          <a:xfrm>
            <a:off x="2289498" y="2856210"/>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1</a:t>
            </a:r>
          </a:p>
        </p:txBody>
      </p:sp>
      <p:sp>
        <p:nvSpPr>
          <p:cNvPr id="137" name="Ellipse 136">
            <a:extLst>
              <a:ext uri="{FF2B5EF4-FFF2-40B4-BE49-F238E27FC236}">
                <a16:creationId xmlns="" xmlns:a16="http://schemas.microsoft.com/office/drawing/2014/main" id="{29F97688-8CB2-4DDB-808A-7C0CEB0FC3B0}"/>
              </a:ext>
            </a:extLst>
          </p:cNvPr>
          <p:cNvSpPr/>
          <p:nvPr/>
        </p:nvSpPr>
        <p:spPr>
          <a:xfrm>
            <a:off x="2580251" y="2856210"/>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2</a:t>
            </a:r>
          </a:p>
        </p:txBody>
      </p:sp>
      <p:cxnSp>
        <p:nvCxnSpPr>
          <p:cNvPr id="206" name="Verbinder: gewinkelt 205">
            <a:extLst>
              <a:ext uri="{FF2B5EF4-FFF2-40B4-BE49-F238E27FC236}">
                <a16:creationId xmlns="" xmlns:a16="http://schemas.microsoft.com/office/drawing/2014/main" id="{5BAED292-B708-4E04-A656-94D72A1BDD13}"/>
              </a:ext>
            </a:extLst>
          </p:cNvPr>
          <p:cNvCxnSpPr>
            <a:cxnSpLocks/>
            <a:stCxn id="131" idx="2"/>
            <a:endCxn id="105" idx="3"/>
          </p:cNvCxnSpPr>
          <p:nvPr/>
        </p:nvCxnSpPr>
        <p:spPr>
          <a:xfrm rot="5400000">
            <a:off x="7101222" y="2674971"/>
            <a:ext cx="152722" cy="324708"/>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9" name="Ellipse 208">
            <a:extLst>
              <a:ext uri="{FF2B5EF4-FFF2-40B4-BE49-F238E27FC236}">
                <a16:creationId xmlns="" xmlns:a16="http://schemas.microsoft.com/office/drawing/2014/main" id="{B91AFD11-883B-4EE9-A38D-935B578B25B9}"/>
              </a:ext>
            </a:extLst>
          </p:cNvPr>
          <p:cNvSpPr/>
          <p:nvPr/>
        </p:nvSpPr>
        <p:spPr>
          <a:xfrm>
            <a:off x="7123583" y="2859686"/>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1</a:t>
            </a:r>
          </a:p>
        </p:txBody>
      </p:sp>
      <p:cxnSp>
        <p:nvCxnSpPr>
          <p:cNvPr id="210" name="Verbinder: gewinkelt 209">
            <a:extLst>
              <a:ext uri="{FF2B5EF4-FFF2-40B4-BE49-F238E27FC236}">
                <a16:creationId xmlns="" xmlns:a16="http://schemas.microsoft.com/office/drawing/2014/main" id="{51A61AEC-43D6-40BE-A2F1-C9D2B6D8F13F}"/>
              </a:ext>
            </a:extLst>
          </p:cNvPr>
          <p:cNvCxnSpPr>
            <a:cxnSpLocks/>
            <a:stCxn id="108" idx="2"/>
            <a:endCxn id="109" idx="3"/>
          </p:cNvCxnSpPr>
          <p:nvPr/>
        </p:nvCxnSpPr>
        <p:spPr>
          <a:xfrm rot="5400000">
            <a:off x="3037780" y="3149343"/>
            <a:ext cx="152722" cy="294629"/>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Rechteck 108">
            <a:extLst>
              <a:ext uri="{FF2B5EF4-FFF2-40B4-BE49-F238E27FC236}">
                <a16:creationId xmlns="" xmlns:a16="http://schemas.microsoft.com/office/drawing/2014/main" id="{AD0E4399-0AFD-47AF-8401-295F6F6979D6}"/>
              </a:ext>
            </a:extLst>
          </p:cNvPr>
          <p:cNvSpPr/>
          <p:nvPr/>
        </p:nvSpPr>
        <p:spPr>
          <a:xfrm>
            <a:off x="1980114" y="3296074"/>
            <a:ext cx="986712"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Univ Mainz (DE)</a:t>
            </a:r>
          </a:p>
        </p:txBody>
      </p:sp>
      <p:sp>
        <p:nvSpPr>
          <p:cNvPr id="145" name="Ellipse 144">
            <a:extLst>
              <a:ext uri="{FF2B5EF4-FFF2-40B4-BE49-F238E27FC236}">
                <a16:creationId xmlns="" xmlns:a16="http://schemas.microsoft.com/office/drawing/2014/main" id="{DB2DACBB-4F98-46B7-955D-226020401BB9}"/>
              </a:ext>
            </a:extLst>
          </p:cNvPr>
          <p:cNvSpPr/>
          <p:nvPr/>
        </p:nvSpPr>
        <p:spPr>
          <a:xfrm>
            <a:off x="3082636" y="3319018"/>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2</a:t>
            </a:r>
          </a:p>
        </p:txBody>
      </p:sp>
      <p:sp>
        <p:nvSpPr>
          <p:cNvPr id="178" name="Rechteck: abgerundete Ecken 177">
            <a:extLst>
              <a:ext uri="{FF2B5EF4-FFF2-40B4-BE49-F238E27FC236}">
                <a16:creationId xmlns="" xmlns:a16="http://schemas.microsoft.com/office/drawing/2014/main" id="{7268978B-4D3C-4A15-929C-438B6C687DAC}"/>
              </a:ext>
            </a:extLst>
          </p:cNvPr>
          <p:cNvSpPr/>
          <p:nvPr/>
        </p:nvSpPr>
        <p:spPr>
          <a:xfrm>
            <a:off x="2965610" y="3239608"/>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2</a:t>
            </a:r>
          </a:p>
        </p:txBody>
      </p:sp>
      <p:cxnSp>
        <p:nvCxnSpPr>
          <p:cNvPr id="215" name="Verbinder: gewinkelt 214">
            <a:extLst>
              <a:ext uri="{FF2B5EF4-FFF2-40B4-BE49-F238E27FC236}">
                <a16:creationId xmlns="" xmlns:a16="http://schemas.microsoft.com/office/drawing/2014/main" id="{E2C15B4D-9548-4127-9162-52CA345242B7}"/>
              </a:ext>
            </a:extLst>
          </p:cNvPr>
          <p:cNvCxnSpPr>
            <a:cxnSpLocks/>
            <a:stCxn id="110" idx="2"/>
            <a:endCxn id="111" idx="1"/>
          </p:cNvCxnSpPr>
          <p:nvPr/>
        </p:nvCxnSpPr>
        <p:spPr>
          <a:xfrm rot="16200000" flipH="1">
            <a:off x="6373568" y="3151346"/>
            <a:ext cx="152722" cy="290621"/>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Rechteck 110">
            <a:extLst>
              <a:ext uri="{FF2B5EF4-FFF2-40B4-BE49-F238E27FC236}">
                <a16:creationId xmlns="" xmlns:a16="http://schemas.microsoft.com/office/drawing/2014/main" id="{84E0925F-C5ED-4F3D-9290-8698A85AD0F1}"/>
              </a:ext>
            </a:extLst>
          </p:cNvPr>
          <p:cNvSpPr/>
          <p:nvPr/>
        </p:nvSpPr>
        <p:spPr>
          <a:xfrm>
            <a:off x="6595240" y="3296074"/>
            <a:ext cx="1059067" cy="153888"/>
          </a:xfrm>
          <a:prstGeom prst="rect">
            <a:avLst/>
          </a:prstGeom>
          <a:solidFill>
            <a:srgbClr val="EEF2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 tIns="0" rIns="18000" bIns="0" rtlCol="0" anchor="ctr" anchorCtr="0">
            <a:noAutofit/>
          </a:bodyPr>
          <a:lstStyle/>
          <a:p>
            <a:pPr algn="ctr"/>
            <a:r>
              <a:rPr lang="en-GB" sz="1000" dirty="0">
                <a:solidFill>
                  <a:schemeClr val="tx1"/>
                </a:solidFill>
              </a:rPr>
              <a:t>Univ Shinshu (JP)</a:t>
            </a:r>
          </a:p>
        </p:txBody>
      </p:sp>
      <p:sp>
        <p:nvSpPr>
          <p:cNvPr id="141" name="Ellipse 140">
            <a:extLst>
              <a:ext uri="{FF2B5EF4-FFF2-40B4-BE49-F238E27FC236}">
                <a16:creationId xmlns="" xmlns:a16="http://schemas.microsoft.com/office/drawing/2014/main" id="{E0858D01-22CB-4B5B-8249-833A50AB7D69}"/>
              </a:ext>
            </a:extLst>
          </p:cNvPr>
          <p:cNvSpPr/>
          <p:nvPr/>
        </p:nvSpPr>
        <p:spPr>
          <a:xfrm>
            <a:off x="6404075" y="3319018"/>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2</a:t>
            </a:r>
          </a:p>
        </p:txBody>
      </p:sp>
      <p:sp>
        <p:nvSpPr>
          <p:cNvPr id="177" name="Rechteck: abgerundete Ecken 176">
            <a:extLst>
              <a:ext uri="{FF2B5EF4-FFF2-40B4-BE49-F238E27FC236}">
                <a16:creationId xmlns="" xmlns:a16="http://schemas.microsoft.com/office/drawing/2014/main" id="{094F8232-7695-4D3F-B659-B1E7CAE5B105}"/>
              </a:ext>
            </a:extLst>
          </p:cNvPr>
          <p:cNvSpPr/>
          <p:nvPr/>
        </p:nvSpPr>
        <p:spPr>
          <a:xfrm>
            <a:off x="7658580" y="3239608"/>
            <a:ext cx="63024" cy="112931"/>
          </a:xfrm>
          <a:prstGeom prst="roundRect">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3600" tIns="0" rIns="3600" bIns="0" numCol="1" spcCol="0" rtlCol="0" fromWordArt="0" anchor="ctr" anchorCtr="0" forceAA="0" compatLnSpc="1">
            <a:prstTxWarp prst="textNoShape">
              <a:avLst/>
            </a:prstTxWarp>
            <a:spAutoFit/>
          </a:bodyPr>
          <a:lstStyle/>
          <a:p>
            <a:pPr algn="ctr"/>
            <a:r>
              <a:rPr lang="en-GB" sz="700" dirty="0">
                <a:solidFill>
                  <a:schemeClr val="tx1"/>
                </a:solidFill>
              </a:rPr>
              <a:t>3</a:t>
            </a:r>
          </a:p>
        </p:txBody>
      </p:sp>
      <p:cxnSp>
        <p:nvCxnSpPr>
          <p:cNvPr id="218" name="Verbinder: gewinkelt 217">
            <a:extLst>
              <a:ext uri="{FF2B5EF4-FFF2-40B4-BE49-F238E27FC236}">
                <a16:creationId xmlns="" xmlns:a16="http://schemas.microsoft.com/office/drawing/2014/main" id="{A0074148-D5D6-4311-ADAF-DD8EF12B1AF4}"/>
              </a:ext>
            </a:extLst>
          </p:cNvPr>
          <p:cNvCxnSpPr>
            <a:cxnSpLocks/>
            <a:stCxn id="113" idx="2"/>
            <a:endCxn id="114" idx="1"/>
          </p:cNvCxnSpPr>
          <p:nvPr/>
        </p:nvCxnSpPr>
        <p:spPr>
          <a:xfrm rot="16200000" flipH="1">
            <a:off x="1681255" y="3621933"/>
            <a:ext cx="152720" cy="268109"/>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9" name="Ellipse 138">
            <a:extLst>
              <a:ext uri="{FF2B5EF4-FFF2-40B4-BE49-F238E27FC236}">
                <a16:creationId xmlns="" xmlns:a16="http://schemas.microsoft.com/office/drawing/2014/main" id="{54487711-C054-4B54-AE2A-DF02983ACDFB}"/>
              </a:ext>
            </a:extLst>
          </p:cNvPr>
          <p:cNvSpPr/>
          <p:nvPr/>
        </p:nvSpPr>
        <p:spPr>
          <a:xfrm>
            <a:off x="1704734" y="3778348"/>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2</a:t>
            </a:r>
          </a:p>
        </p:txBody>
      </p:sp>
      <p:cxnSp>
        <p:nvCxnSpPr>
          <p:cNvPr id="221" name="Verbinder: gewinkelt 220">
            <a:extLst>
              <a:ext uri="{FF2B5EF4-FFF2-40B4-BE49-F238E27FC236}">
                <a16:creationId xmlns="" xmlns:a16="http://schemas.microsoft.com/office/drawing/2014/main" id="{8DBA67F6-5FE3-4364-AFFE-B84DC3DDF9F2}"/>
              </a:ext>
            </a:extLst>
          </p:cNvPr>
          <p:cNvCxnSpPr>
            <a:cxnSpLocks/>
            <a:stCxn id="112" idx="2"/>
            <a:endCxn id="115" idx="1"/>
          </p:cNvCxnSpPr>
          <p:nvPr/>
        </p:nvCxnSpPr>
        <p:spPr>
          <a:xfrm rot="16200000" flipH="1">
            <a:off x="6960784" y="3625390"/>
            <a:ext cx="152720" cy="261195"/>
          </a:xfrm>
          <a:prstGeom prst="bentConnector2">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2" name="Ellipse 221">
            <a:extLst>
              <a:ext uri="{FF2B5EF4-FFF2-40B4-BE49-F238E27FC236}">
                <a16:creationId xmlns="" xmlns:a16="http://schemas.microsoft.com/office/drawing/2014/main" id="{74614562-6A4E-4CB3-9F1C-6DABA471DB0D}"/>
              </a:ext>
            </a:extLst>
          </p:cNvPr>
          <p:cNvSpPr/>
          <p:nvPr/>
        </p:nvSpPr>
        <p:spPr>
          <a:xfrm>
            <a:off x="6980806" y="3778348"/>
            <a:ext cx="108000" cy="1080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square" lIns="0" tIns="0" rIns="0" bIns="0" rtlCol="0" anchor="ctr" anchorCtr="0">
            <a:noAutofit/>
          </a:bodyPr>
          <a:lstStyle/>
          <a:p>
            <a:pPr algn="ctr"/>
            <a:r>
              <a:rPr lang="en-GB" sz="700" b="1" dirty="0"/>
              <a:t>2</a:t>
            </a:r>
          </a:p>
        </p:txBody>
      </p:sp>
      <p:sp>
        <p:nvSpPr>
          <p:cNvPr id="5" name="Rectangle 4"/>
          <p:cNvSpPr/>
          <p:nvPr/>
        </p:nvSpPr>
        <p:spPr>
          <a:xfrm>
            <a:off x="596900" y="849857"/>
            <a:ext cx="6383906" cy="6387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V="1">
            <a:off x="2289498" y="1513157"/>
            <a:ext cx="6117203" cy="81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90859" y="1505371"/>
            <a:ext cx="15756" cy="10518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0859" y="2557246"/>
            <a:ext cx="3379691" cy="1389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64200" y="2552495"/>
            <a:ext cx="6350" cy="4611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670550" y="3013630"/>
            <a:ext cx="2736151" cy="590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406701" y="1513157"/>
            <a:ext cx="7354" cy="150047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248204" y="2587147"/>
            <a:ext cx="3568084" cy="43638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1885974" y="3035676"/>
            <a:ext cx="2942204" cy="4199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p:nvSpPr>
        <p:spPr>
          <a:xfrm>
            <a:off x="596900" y="3486402"/>
            <a:ext cx="4375150" cy="4831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p:cNvSpPr/>
          <p:nvPr/>
        </p:nvSpPr>
        <p:spPr>
          <a:xfrm>
            <a:off x="5721350" y="3066408"/>
            <a:ext cx="2692705" cy="389262"/>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p:cNvSpPr/>
          <p:nvPr/>
        </p:nvSpPr>
        <p:spPr>
          <a:xfrm>
            <a:off x="5726768" y="3486402"/>
            <a:ext cx="2891029" cy="47159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0647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GB" dirty="0"/>
              <a:t>What is patent information?</a:t>
            </a:r>
          </a:p>
        </p:txBody>
      </p:sp>
      <p:sp>
        <p:nvSpPr>
          <p:cNvPr id="6" name="Text Placeholder 5"/>
          <p:cNvSpPr>
            <a:spLocks noGrp="1"/>
          </p:cNvSpPr>
          <p:nvPr>
            <p:ph type="body" sz="quarter" idx="17"/>
          </p:nvPr>
        </p:nvSpPr>
        <p:spPr>
          <a:xfrm>
            <a:off x="685804" y="809799"/>
            <a:ext cx="7846637" cy="3816002"/>
          </a:xfrm>
        </p:spPr>
        <p:txBody>
          <a:bodyPr/>
          <a:lstStyle/>
          <a:p>
            <a:r>
              <a:rPr lang="en-US" sz="2400" dirty="0"/>
              <a:t>The analysis of patent information has several advantages</a:t>
            </a:r>
            <a:r>
              <a:rPr lang="en-US" sz="2400" dirty="0" smtClean="0"/>
              <a:t>:</a:t>
            </a:r>
          </a:p>
          <a:p>
            <a:endParaRPr lang="en-US" sz="2400" dirty="0" smtClean="0"/>
          </a:p>
          <a:p>
            <a:r>
              <a:rPr lang="en-US" sz="2400" dirty="0"/>
              <a:t>Patents are a rich source of information and are closely linked to inventions and </a:t>
            </a:r>
            <a:r>
              <a:rPr lang="en-US" sz="2400" dirty="0" smtClean="0"/>
              <a:t>innovation</a:t>
            </a:r>
          </a:p>
          <a:p>
            <a:endParaRPr lang="en-US" sz="2400" dirty="0"/>
          </a:p>
          <a:p>
            <a:r>
              <a:rPr lang="en-US" sz="2400" dirty="0" smtClean="0"/>
              <a:t> </a:t>
            </a:r>
            <a:r>
              <a:rPr lang="en-US" sz="2400" dirty="0"/>
              <a:t>Patents are available as long time series and across many </a:t>
            </a:r>
            <a:r>
              <a:rPr lang="en-US" sz="2400" dirty="0" smtClean="0"/>
              <a:t>countries</a:t>
            </a:r>
          </a:p>
          <a:p>
            <a:endParaRPr lang="en-US" sz="2400" dirty="0" smtClean="0"/>
          </a:p>
          <a:p>
            <a:r>
              <a:rPr lang="en-US" sz="2400" dirty="0"/>
              <a:t>Patents are available free of cost from patent search platforms like </a:t>
            </a:r>
            <a:r>
              <a:rPr lang="en-US" sz="2400" dirty="0" smtClean="0"/>
              <a:t>Espacenet</a:t>
            </a:r>
            <a:endParaRPr lang="en-US" dirty="0"/>
          </a:p>
          <a:p>
            <a:endParaRPr lang="en-GB" dirty="0"/>
          </a:p>
        </p:txBody>
      </p:sp>
      <p:sp>
        <p:nvSpPr>
          <p:cNvPr id="2" name="Slide Number Placeholder 1"/>
          <p:cNvSpPr>
            <a:spLocks noGrp="1"/>
          </p:cNvSpPr>
          <p:nvPr>
            <p:ph type="sldNum" sz="quarter" idx="20"/>
          </p:nvPr>
        </p:nvSpPr>
        <p:spPr/>
        <p:txBody>
          <a:bodyPr/>
          <a:lstStyle/>
          <a:p>
            <a:fld id="{9B972B46-F9EF-4F43-A677-DFAED52F6224}" type="slidenum">
              <a:rPr lang="en-GB" smtClean="0"/>
              <a:t>3</a:t>
            </a:fld>
            <a:endParaRPr lang="en-GB"/>
          </a:p>
        </p:txBody>
      </p:sp>
    </p:spTree>
    <p:extLst>
      <p:ext uri="{BB962C8B-B14F-4D97-AF65-F5344CB8AC3E}">
        <p14:creationId xmlns:p14="http://schemas.microsoft.com/office/powerpoint/2010/main" val="1940706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6DA7639B-ABDB-46B0-992B-FA63E5B338AA}"/>
              </a:ext>
            </a:extLst>
          </p:cNvPr>
          <p:cNvSpPr>
            <a:spLocks noGrp="1"/>
          </p:cNvSpPr>
          <p:nvPr>
            <p:ph type="body" sz="quarter" idx="16"/>
          </p:nvPr>
        </p:nvSpPr>
        <p:spPr/>
        <p:txBody>
          <a:bodyPr/>
          <a:lstStyle/>
          <a:p>
            <a:r>
              <a:rPr lang="en-GB"/>
              <a:t>How can we use patent information to analyse a technological field?</a:t>
            </a:r>
          </a:p>
          <a:p>
            <a:endParaRPr lang="en-GB" dirty="0"/>
          </a:p>
        </p:txBody>
      </p:sp>
      <p:sp>
        <p:nvSpPr>
          <p:cNvPr id="3" name="Textplatzhalter 2">
            <a:extLst>
              <a:ext uri="{FF2B5EF4-FFF2-40B4-BE49-F238E27FC236}">
                <a16:creationId xmlns="" xmlns:a16="http://schemas.microsoft.com/office/drawing/2014/main" id="{083DE2DA-4898-4503-8B98-FE382C9B0595}"/>
              </a:ext>
            </a:extLst>
          </p:cNvPr>
          <p:cNvSpPr>
            <a:spLocks noGrp="1"/>
          </p:cNvSpPr>
          <p:nvPr>
            <p:ph type="body" sz="quarter" idx="17"/>
          </p:nvPr>
        </p:nvSpPr>
        <p:spPr>
          <a:xfrm>
            <a:off x="684000" y="1117933"/>
            <a:ext cx="7846637" cy="3816002"/>
          </a:xfrm>
        </p:spPr>
        <p:txBody>
          <a:bodyPr/>
          <a:lstStyle/>
          <a:p>
            <a:pPr marL="0" indent="0">
              <a:lnSpc>
                <a:spcPct val="100000"/>
              </a:lnSpc>
              <a:spcBef>
                <a:spcPts val="300"/>
              </a:spcBef>
              <a:buNone/>
            </a:pPr>
            <a:r>
              <a:rPr lang="en-GB" sz="2400" dirty="0"/>
              <a:t>Taking advantage of its </a:t>
            </a:r>
            <a:r>
              <a:rPr lang="en-GB" sz="2400" b="1" dirty="0"/>
              <a:t>structured format</a:t>
            </a:r>
            <a:r>
              <a:rPr lang="en-GB" sz="2400" dirty="0"/>
              <a:t>, patent statistics are conducted on a large set of bibliographic patent references with bibliometric techniques.</a:t>
            </a:r>
            <a:br>
              <a:rPr lang="en-GB" sz="2400" dirty="0"/>
            </a:br>
            <a:r>
              <a:rPr lang="en-GB" sz="2400" dirty="0"/>
              <a:t>The most commonly used ones are </a:t>
            </a:r>
            <a:r>
              <a:rPr lang="en-GB" sz="2400" b="1" dirty="0"/>
              <a:t>single field and cross-reference analysis</a:t>
            </a:r>
            <a:r>
              <a:rPr lang="en-GB" sz="2400" dirty="0"/>
              <a:t>.</a:t>
            </a:r>
          </a:p>
          <a:p>
            <a:pPr marL="0" indent="0">
              <a:lnSpc>
                <a:spcPct val="100000"/>
              </a:lnSpc>
              <a:spcBef>
                <a:spcPts val="300"/>
              </a:spcBef>
              <a:buNone/>
            </a:pPr>
            <a:r>
              <a:rPr lang="en-GB" sz="2400" dirty="0"/>
              <a:t>Single field analysis of a bibliographic patent field generates a list or a ranking whereas the cross-reference analysis combines two fields and generates a matrix that can reveal valuable information for a technology watch activity:</a:t>
            </a:r>
          </a:p>
        </p:txBody>
      </p:sp>
      <p:sp>
        <p:nvSpPr>
          <p:cNvPr id="4" name="Foliennummernplatzhalter 3">
            <a:extLst>
              <a:ext uri="{FF2B5EF4-FFF2-40B4-BE49-F238E27FC236}">
                <a16:creationId xmlns="" xmlns:a16="http://schemas.microsoft.com/office/drawing/2014/main" id="{4F1D3BCC-91E2-4C46-A37F-564DAA182951}"/>
              </a:ext>
            </a:extLst>
          </p:cNvPr>
          <p:cNvSpPr>
            <a:spLocks noGrp="1"/>
          </p:cNvSpPr>
          <p:nvPr>
            <p:ph type="sldNum" sz="quarter" idx="20"/>
          </p:nvPr>
        </p:nvSpPr>
        <p:spPr/>
        <p:txBody>
          <a:bodyPr/>
          <a:lstStyle/>
          <a:p>
            <a:fld id="{9DF67F17-3E1A-4193-A15F-15F53DD43041}" type="slidenum">
              <a:rPr lang="en-GB" smtClean="0"/>
              <a:pPr/>
              <a:t>4</a:t>
            </a:fld>
            <a:endParaRPr lang="en-GB" dirty="0"/>
          </a:p>
        </p:txBody>
      </p:sp>
      <p:grpSp>
        <p:nvGrpSpPr>
          <p:cNvPr id="5" name="Gruppieren 4">
            <a:extLst>
              <a:ext uri="{FF2B5EF4-FFF2-40B4-BE49-F238E27FC236}">
                <a16:creationId xmlns="" xmlns:a16="http://schemas.microsoft.com/office/drawing/2014/main" id="{5778ED1D-5F02-4AD6-957C-60ECD9311417}"/>
              </a:ext>
            </a:extLst>
          </p:cNvPr>
          <p:cNvGrpSpPr>
            <a:grpSpLocks noChangeAspect="1"/>
          </p:cNvGrpSpPr>
          <p:nvPr/>
        </p:nvGrpSpPr>
        <p:grpSpPr>
          <a:xfrm>
            <a:off x="7996987" y="268288"/>
            <a:ext cx="540000" cy="540000"/>
            <a:chOff x="303768" y="268475"/>
            <a:chExt cx="288000" cy="288000"/>
          </a:xfrm>
        </p:grpSpPr>
        <p:sp>
          <p:nvSpPr>
            <p:cNvPr id="6" name="Freeform 71">
              <a:extLst>
                <a:ext uri="{FF2B5EF4-FFF2-40B4-BE49-F238E27FC236}">
                  <a16:creationId xmlns="" xmlns:a16="http://schemas.microsoft.com/office/drawing/2014/main" id="{EB2F967C-4D29-4FCB-B83B-A45201EAFD8D}"/>
                </a:ext>
              </a:extLst>
            </p:cNvPr>
            <p:cNvSpPr>
              <a:spLocks/>
            </p:cNvSpPr>
            <p:nvPr/>
          </p:nvSpPr>
          <p:spPr bwMode="auto">
            <a:xfrm>
              <a:off x="303768" y="268475"/>
              <a:ext cx="288000" cy="288000"/>
            </a:xfrm>
            <a:custGeom>
              <a:avLst/>
              <a:gdLst>
                <a:gd name="T0" fmla="*/ 45 w 363"/>
                <a:gd name="T1" fmla="*/ 0 h 362"/>
                <a:gd name="T2" fmla="*/ 0 w 363"/>
                <a:gd name="T3" fmla="*/ 45 h 362"/>
                <a:gd name="T4" fmla="*/ 0 w 363"/>
                <a:gd name="T5" fmla="*/ 317 h 362"/>
                <a:gd name="T6" fmla="*/ 45 w 363"/>
                <a:gd name="T7" fmla="*/ 362 h 362"/>
                <a:gd name="T8" fmla="*/ 317 w 363"/>
                <a:gd name="T9" fmla="*/ 362 h 362"/>
                <a:gd name="T10" fmla="*/ 363 w 363"/>
                <a:gd name="T11" fmla="*/ 317 h 362"/>
                <a:gd name="T12" fmla="*/ 363 w 363"/>
                <a:gd name="T13" fmla="*/ 45 h 362"/>
                <a:gd name="T14" fmla="*/ 317 w 363"/>
                <a:gd name="T15" fmla="*/ 0 h 362"/>
                <a:gd name="T16" fmla="*/ 45 w 363"/>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2">
                  <a:moveTo>
                    <a:pt x="45" y="0"/>
                  </a:moveTo>
                  <a:cubicBezTo>
                    <a:pt x="45" y="0"/>
                    <a:pt x="0" y="0"/>
                    <a:pt x="0" y="45"/>
                  </a:cubicBezTo>
                  <a:cubicBezTo>
                    <a:pt x="0" y="317"/>
                    <a:pt x="0" y="317"/>
                    <a:pt x="0" y="317"/>
                  </a:cubicBezTo>
                  <a:cubicBezTo>
                    <a:pt x="0" y="317"/>
                    <a:pt x="0" y="362"/>
                    <a:pt x="45" y="362"/>
                  </a:cubicBezTo>
                  <a:cubicBezTo>
                    <a:pt x="317" y="362"/>
                    <a:pt x="317" y="362"/>
                    <a:pt x="317" y="362"/>
                  </a:cubicBezTo>
                  <a:cubicBezTo>
                    <a:pt x="317" y="362"/>
                    <a:pt x="363" y="362"/>
                    <a:pt x="363" y="317"/>
                  </a:cubicBezTo>
                  <a:cubicBezTo>
                    <a:pt x="363" y="45"/>
                    <a:pt x="363" y="45"/>
                    <a:pt x="363" y="45"/>
                  </a:cubicBezTo>
                  <a:cubicBezTo>
                    <a:pt x="363" y="45"/>
                    <a:pt x="363" y="0"/>
                    <a:pt x="317" y="0"/>
                  </a:cubicBezTo>
                  <a:lnTo>
                    <a:pt x="45" y="0"/>
                  </a:lnTo>
                  <a:close/>
                </a:path>
              </a:pathLst>
            </a:custGeom>
            <a:solidFill>
              <a:srgbClr val="404955"/>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404955"/>
                </a:solidFill>
                <a:latin typeface="Arial"/>
              </a:endParaRPr>
            </a:p>
          </p:txBody>
        </p:sp>
        <p:grpSp>
          <p:nvGrpSpPr>
            <p:cNvPr id="7" name="Gruppieren 6">
              <a:extLst>
                <a:ext uri="{FF2B5EF4-FFF2-40B4-BE49-F238E27FC236}">
                  <a16:creationId xmlns="" xmlns:a16="http://schemas.microsoft.com/office/drawing/2014/main" id="{76B4CBA9-5C05-4216-803C-F593F4906EE5}"/>
                </a:ext>
              </a:extLst>
            </p:cNvPr>
            <p:cNvGrpSpPr/>
            <p:nvPr/>
          </p:nvGrpSpPr>
          <p:grpSpPr>
            <a:xfrm>
              <a:off x="443123" y="364562"/>
              <a:ext cx="114705" cy="154001"/>
              <a:chOff x="734527" y="1052920"/>
              <a:chExt cx="227770" cy="337010"/>
            </a:xfrm>
          </p:grpSpPr>
          <p:sp>
            <p:nvSpPr>
              <p:cNvPr id="11" name="AutoShape 1420">
                <a:extLst>
                  <a:ext uri="{FF2B5EF4-FFF2-40B4-BE49-F238E27FC236}">
                    <a16:creationId xmlns="" xmlns:a16="http://schemas.microsoft.com/office/drawing/2014/main" id="{E031D6B4-4F3D-474D-B565-7842B46DC960}"/>
                  </a:ext>
                </a:extLst>
              </p:cNvPr>
              <p:cNvSpPr>
                <a:spLocks noChangeArrowheads="1"/>
              </p:cNvSpPr>
              <p:nvPr/>
            </p:nvSpPr>
            <p:spPr bwMode="auto">
              <a:xfrm flipV="1">
                <a:off x="734527" y="1052920"/>
                <a:ext cx="227770" cy="337010"/>
              </a:xfrm>
              <a:prstGeom prst="foldedCorner">
                <a:avLst/>
              </a:prstGeom>
              <a:solidFill>
                <a:srgbClr val="404955"/>
              </a:solidFill>
              <a:ln w="6350">
                <a:solidFill>
                  <a:srgbClr val="FFFFFF"/>
                </a:solidFill>
                <a:round/>
                <a:headEnd/>
                <a:tailEnd/>
              </a:ln>
            </p:spPr>
            <p:txBody>
              <a:bodyPr anchor="ctr">
                <a:noAutofit/>
              </a:bodyPr>
              <a:lstStyle/>
              <a:p>
                <a:pPr algn="ctr">
                  <a:defRPr/>
                </a:pPr>
                <a:endParaRPr lang="en-GB" altLang="de-DE" sz="1500" kern="0" dirty="0">
                  <a:solidFill>
                    <a:srgbClr val="404955"/>
                  </a:solidFill>
                  <a:latin typeface="Arial"/>
                </a:endParaRPr>
              </a:p>
            </p:txBody>
          </p:sp>
          <p:sp>
            <p:nvSpPr>
              <p:cNvPr id="12" name="Line 1422">
                <a:extLst>
                  <a:ext uri="{FF2B5EF4-FFF2-40B4-BE49-F238E27FC236}">
                    <a16:creationId xmlns="" xmlns:a16="http://schemas.microsoft.com/office/drawing/2014/main" id="{6D1CA06D-13D8-40AC-8171-286E02BEB38F}"/>
                  </a:ext>
                </a:extLst>
              </p:cNvPr>
              <p:cNvSpPr>
                <a:spLocks noChangeShapeType="1"/>
              </p:cNvSpPr>
              <p:nvPr/>
            </p:nvSpPr>
            <p:spPr bwMode="auto">
              <a:xfrm>
                <a:off x="757773" y="1130053"/>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3" name="Line 1422">
                <a:extLst>
                  <a:ext uri="{FF2B5EF4-FFF2-40B4-BE49-F238E27FC236}">
                    <a16:creationId xmlns="" xmlns:a16="http://schemas.microsoft.com/office/drawing/2014/main" id="{8A07D6B8-0A57-43B5-9A69-80511F34768E}"/>
                  </a:ext>
                </a:extLst>
              </p:cNvPr>
              <p:cNvSpPr>
                <a:spLocks noChangeShapeType="1"/>
              </p:cNvSpPr>
              <p:nvPr/>
            </p:nvSpPr>
            <p:spPr bwMode="auto">
              <a:xfrm>
                <a:off x="757773" y="1181781"/>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4" name="Line 1422">
                <a:extLst>
                  <a:ext uri="{FF2B5EF4-FFF2-40B4-BE49-F238E27FC236}">
                    <a16:creationId xmlns="" xmlns:a16="http://schemas.microsoft.com/office/drawing/2014/main" id="{18D7BEAF-B1C7-4CE0-A7ED-5665A9D29859}"/>
                  </a:ext>
                </a:extLst>
              </p:cNvPr>
              <p:cNvSpPr>
                <a:spLocks noChangeShapeType="1"/>
              </p:cNvSpPr>
              <p:nvPr/>
            </p:nvSpPr>
            <p:spPr bwMode="auto">
              <a:xfrm>
                <a:off x="757773" y="1233509"/>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5" name="Line 1422">
                <a:extLst>
                  <a:ext uri="{FF2B5EF4-FFF2-40B4-BE49-F238E27FC236}">
                    <a16:creationId xmlns="" xmlns:a16="http://schemas.microsoft.com/office/drawing/2014/main" id="{683D2414-FD1A-403B-9E9F-431FE4A074EC}"/>
                  </a:ext>
                </a:extLst>
              </p:cNvPr>
              <p:cNvSpPr>
                <a:spLocks noChangeShapeType="1"/>
              </p:cNvSpPr>
              <p:nvPr/>
            </p:nvSpPr>
            <p:spPr bwMode="auto">
              <a:xfrm>
                <a:off x="757773" y="1285237"/>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6" name="Line 1422">
                <a:extLst>
                  <a:ext uri="{FF2B5EF4-FFF2-40B4-BE49-F238E27FC236}">
                    <a16:creationId xmlns="" xmlns:a16="http://schemas.microsoft.com/office/drawing/2014/main" id="{7B09DDFC-A36C-491E-93FB-05174682EADF}"/>
                  </a:ext>
                </a:extLst>
              </p:cNvPr>
              <p:cNvSpPr>
                <a:spLocks noChangeShapeType="1"/>
              </p:cNvSpPr>
              <p:nvPr/>
            </p:nvSpPr>
            <p:spPr bwMode="auto">
              <a:xfrm>
                <a:off x="757773" y="1336964"/>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grpSp>
        <p:grpSp>
          <p:nvGrpSpPr>
            <p:cNvPr id="8" name="Gruppieren 7">
              <a:extLst>
                <a:ext uri="{FF2B5EF4-FFF2-40B4-BE49-F238E27FC236}">
                  <a16:creationId xmlns="" xmlns:a16="http://schemas.microsoft.com/office/drawing/2014/main" id="{6B6FC1AA-AC17-43BA-BACB-0930F914A850}"/>
                </a:ext>
              </a:extLst>
            </p:cNvPr>
            <p:cNvGrpSpPr>
              <a:grpSpLocks noChangeAspect="1"/>
            </p:cNvGrpSpPr>
            <p:nvPr/>
          </p:nvGrpSpPr>
          <p:grpSpPr>
            <a:xfrm>
              <a:off x="333955" y="306386"/>
              <a:ext cx="192924" cy="200180"/>
              <a:chOff x="7359500" y="1641723"/>
              <a:chExt cx="778267" cy="791760"/>
            </a:xfrm>
            <a:solidFill>
              <a:srgbClr val="FFFFFF"/>
            </a:solidFill>
          </p:grpSpPr>
          <p:sp>
            <p:nvSpPr>
              <p:cNvPr id="9" name="Freeform 35">
                <a:extLst>
                  <a:ext uri="{FF2B5EF4-FFF2-40B4-BE49-F238E27FC236}">
                    <a16:creationId xmlns="" xmlns:a16="http://schemas.microsoft.com/office/drawing/2014/main" id="{4276F95B-2013-4CF8-88B7-B7AAE20114B8}"/>
                  </a:ext>
                </a:extLst>
              </p:cNvPr>
              <p:cNvSpPr>
                <a:spLocks noEditPoints="1"/>
              </p:cNvSpPr>
              <p:nvPr/>
            </p:nvSpPr>
            <p:spPr bwMode="auto">
              <a:xfrm>
                <a:off x="7529782" y="1641723"/>
                <a:ext cx="607985" cy="608695"/>
              </a:xfrm>
              <a:custGeom>
                <a:avLst/>
                <a:gdLst>
                  <a:gd name="T0" fmla="*/ 113 w 225"/>
                  <a:gd name="T1" fmla="*/ 225 h 225"/>
                  <a:gd name="T2" fmla="*/ 0 w 225"/>
                  <a:gd name="T3" fmla="*/ 112 h 225"/>
                  <a:gd name="T4" fmla="*/ 113 w 225"/>
                  <a:gd name="T5" fmla="*/ 0 h 225"/>
                  <a:gd name="T6" fmla="*/ 225 w 225"/>
                  <a:gd name="T7" fmla="*/ 112 h 225"/>
                  <a:gd name="T8" fmla="*/ 113 w 225"/>
                  <a:gd name="T9" fmla="*/ 225 h 225"/>
                  <a:gd name="T10" fmla="*/ 113 w 225"/>
                  <a:gd name="T11" fmla="*/ 35 h 225"/>
                  <a:gd name="T12" fmla="*/ 36 w 225"/>
                  <a:gd name="T13" fmla="*/ 112 h 225"/>
                  <a:gd name="T14" fmla="*/ 113 w 225"/>
                  <a:gd name="T15" fmla="*/ 189 h 225"/>
                  <a:gd name="T16" fmla="*/ 189 w 225"/>
                  <a:gd name="T17" fmla="*/ 112 h 225"/>
                  <a:gd name="T18" fmla="*/ 113 w 225"/>
                  <a:gd name="T19" fmla="*/ 3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5">
                    <a:moveTo>
                      <a:pt x="113" y="225"/>
                    </a:moveTo>
                    <a:cubicBezTo>
                      <a:pt x="50" y="225"/>
                      <a:pt x="0" y="175"/>
                      <a:pt x="0" y="112"/>
                    </a:cubicBezTo>
                    <a:cubicBezTo>
                      <a:pt x="0" y="50"/>
                      <a:pt x="50" y="0"/>
                      <a:pt x="113" y="0"/>
                    </a:cubicBezTo>
                    <a:cubicBezTo>
                      <a:pt x="175" y="0"/>
                      <a:pt x="225" y="50"/>
                      <a:pt x="225" y="112"/>
                    </a:cubicBezTo>
                    <a:cubicBezTo>
                      <a:pt x="225" y="175"/>
                      <a:pt x="175" y="225"/>
                      <a:pt x="113" y="225"/>
                    </a:cubicBezTo>
                    <a:close/>
                    <a:moveTo>
                      <a:pt x="113" y="35"/>
                    </a:moveTo>
                    <a:cubicBezTo>
                      <a:pt x="70" y="35"/>
                      <a:pt x="36" y="70"/>
                      <a:pt x="36" y="112"/>
                    </a:cubicBezTo>
                    <a:cubicBezTo>
                      <a:pt x="36" y="155"/>
                      <a:pt x="70" y="189"/>
                      <a:pt x="113" y="189"/>
                    </a:cubicBezTo>
                    <a:cubicBezTo>
                      <a:pt x="155" y="189"/>
                      <a:pt x="189" y="155"/>
                      <a:pt x="189" y="112"/>
                    </a:cubicBezTo>
                    <a:cubicBezTo>
                      <a:pt x="189" y="70"/>
                      <a:pt x="155" y="35"/>
                      <a:pt x="113" y="35"/>
                    </a:cubicBezTo>
                    <a:close/>
                  </a:path>
                </a:pathLst>
              </a:custGeom>
              <a:solidFill>
                <a:srgbClr val="94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04955"/>
                  </a:solidFill>
                  <a:latin typeface="Arial"/>
                </a:endParaRPr>
              </a:p>
            </p:txBody>
          </p:sp>
          <p:sp>
            <p:nvSpPr>
              <p:cNvPr id="10" name="Freeform 36">
                <a:extLst>
                  <a:ext uri="{FF2B5EF4-FFF2-40B4-BE49-F238E27FC236}">
                    <a16:creationId xmlns="" xmlns:a16="http://schemas.microsoft.com/office/drawing/2014/main" id="{52855513-38E2-45E2-B503-2FC363947D2E}"/>
                  </a:ext>
                </a:extLst>
              </p:cNvPr>
              <p:cNvSpPr>
                <a:spLocks/>
              </p:cNvSpPr>
              <p:nvPr/>
            </p:nvSpPr>
            <p:spPr bwMode="auto">
              <a:xfrm>
                <a:off x="7359500" y="2082226"/>
                <a:ext cx="356564" cy="351257"/>
              </a:xfrm>
              <a:custGeom>
                <a:avLst/>
                <a:gdLst>
                  <a:gd name="T0" fmla="*/ 20 w 132"/>
                  <a:gd name="T1" fmla="*/ 130 h 130"/>
                  <a:gd name="T2" fmla="*/ 7 w 132"/>
                  <a:gd name="T3" fmla="*/ 124 h 130"/>
                  <a:gd name="T4" fmla="*/ 7 w 132"/>
                  <a:gd name="T5" fmla="*/ 99 h 130"/>
                  <a:gd name="T6" fmla="*/ 100 w 132"/>
                  <a:gd name="T7" fmla="*/ 7 h 130"/>
                  <a:gd name="T8" fmla="*/ 125 w 132"/>
                  <a:gd name="T9" fmla="*/ 7 h 130"/>
                  <a:gd name="T10" fmla="*/ 125 w 132"/>
                  <a:gd name="T11" fmla="*/ 32 h 130"/>
                  <a:gd name="T12" fmla="*/ 33 w 132"/>
                  <a:gd name="T13" fmla="*/ 124 h 130"/>
                  <a:gd name="T14" fmla="*/ 20 w 132"/>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0">
                    <a:moveTo>
                      <a:pt x="20" y="130"/>
                    </a:moveTo>
                    <a:cubicBezTo>
                      <a:pt x="15" y="130"/>
                      <a:pt x="11" y="128"/>
                      <a:pt x="7" y="124"/>
                    </a:cubicBezTo>
                    <a:cubicBezTo>
                      <a:pt x="0" y="117"/>
                      <a:pt x="0" y="106"/>
                      <a:pt x="7" y="99"/>
                    </a:cubicBezTo>
                    <a:cubicBezTo>
                      <a:pt x="100" y="7"/>
                      <a:pt x="100" y="7"/>
                      <a:pt x="100" y="7"/>
                    </a:cubicBezTo>
                    <a:cubicBezTo>
                      <a:pt x="107" y="0"/>
                      <a:pt x="118" y="0"/>
                      <a:pt x="125" y="7"/>
                    </a:cubicBezTo>
                    <a:cubicBezTo>
                      <a:pt x="132" y="14"/>
                      <a:pt x="132" y="25"/>
                      <a:pt x="125" y="32"/>
                    </a:cubicBezTo>
                    <a:cubicBezTo>
                      <a:pt x="33" y="124"/>
                      <a:pt x="33" y="124"/>
                      <a:pt x="33" y="124"/>
                    </a:cubicBezTo>
                    <a:cubicBezTo>
                      <a:pt x="29" y="128"/>
                      <a:pt x="24" y="130"/>
                      <a:pt x="20" y="130"/>
                    </a:cubicBezTo>
                    <a:close/>
                  </a:path>
                </a:pathLst>
              </a:custGeom>
              <a:solidFill>
                <a:srgbClr val="94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04955"/>
                  </a:solidFill>
                  <a:latin typeface="Arial"/>
                </a:endParaRPr>
              </a:p>
            </p:txBody>
          </p:sp>
        </p:grpSp>
      </p:grpSp>
    </p:spTree>
    <p:extLst>
      <p:ext uri="{BB962C8B-B14F-4D97-AF65-F5344CB8AC3E}">
        <p14:creationId xmlns:p14="http://schemas.microsoft.com/office/powerpoint/2010/main" val="3920686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4F1D3BCC-91E2-4C46-A37F-564DAA182951}"/>
              </a:ext>
            </a:extLst>
          </p:cNvPr>
          <p:cNvSpPr>
            <a:spLocks noGrp="1"/>
          </p:cNvSpPr>
          <p:nvPr>
            <p:ph type="sldNum" sz="quarter" idx="4"/>
          </p:nvPr>
        </p:nvSpPr>
        <p:spPr/>
        <p:txBody>
          <a:bodyPr/>
          <a:lstStyle/>
          <a:p>
            <a:fld id="{9DF67F17-3E1A-4193-A15F-15F53DD43041}" type="slidenum">
              <a:rPr lang="en-GB" smtClean="0"/>
              <a:pPr/>
              <a:t>5</a:t>
            </a:fld>
            <a:endParaRPr lang="en-GB" dirty="0"/>
          </a:p>
        </p:txBody>
      </p:sp>
      <p:sp>
        <p:nvSpPr>
          <p:cNvPr id="17" name="Title 16"/>
          <p:cNvSpPr>
            <a:spLocks noGrp="1"/>
          </p:cNvSpPr>
          <p:nvPr>
            <p:ph type="title"/>
          </p:nvPr>
        </p:nvSpPr>
        <p:spPr/>
        <p:txBody>
          <a:bodyPr/>
          <a:lstStyle/>
          <a:p>
            <a:r>
              <a:rPr lang="en-GB" dirty="0" smtClean="0"/>
              <a:t>How can we use patent information to analyse a</a:t>
            </a:r>
            <a:br>
              <a:rPr lang="en-GB" dirty="0" smtClean="0"/>
            </a:br>
            <a:r>
              <a:rPr lang="en-GB" dirty="0" smtClean="0"/>
              <a:t>technological field?</a:t>
            </a:r>
            <a:endParaRPr lang="en-GB" dirty="0"/>
          </a:p>
        </p:txBody>
      </p:sp>
      <p:grpSp>
        <p:nvGrpSpPr>
          <p:cNvPr id="5" name="Gruppieren 4">
            <a:extLst>
              <a:ext uri="{FF2B5EF4-FFF2-40B4-BE49-F238E27FC236}">
                <a16:creationId xmlns="" xmlns:a16="http://schemas.microsoft.com/office/drawing/2014/main" id="{5778ED1D-5F02-4AD6-957C-60ECD9311417}"/>
              </a:ext>
            </a:extLst>
          </p:cNvPr>
          <p:cNvGrpSpPr>
            <a:grpSpLocks noChangeAspect="1"/>
          </p:cNvGrpSpPr>
          <p:nvPr/>
        </p:nvGrpSpPr>
        <p:grpSpPr>
          <a:xfrm>
            <a:off x="7996987" y="268288"/>
            <a:ext cx="540000" cy="540000"/>
            <a:chOff x="303768" y="268475"/>
            <a:chExt cx="288000" cy="288000"/>
          </a:xfrm>
        </p:grpSpPr>
        <p:sp>
          <p:nvSpPr>
            <p:cNvPr id="6" name="Freeform 71">
              <a:extLst>
                <a:ext uri="{FF2B5EF4-FFF2-40B4-BE49-F238E27FC236}">
                  <a16:creationId xmlns="" xmlns:a16="http://schemas.microsoft.com/office/drawing/2014/main" id="{EB2F967C-4D29-4FCB-B83B-A45201EAFD8D}"/>
                </a:ext>
              </a:extLst>
            </p:cNvPr>
            <p:cNvSpPr>
              <a:spLocks/>
            </p:cNvSpPr>
            <p:nvPr/>
          </p:nvSpPr>
          <p:spPr bwMode="auto">
            <a:xfrm>
              <a:off x="303768" y="268475"/>
              <a:ext cx="288000" cy="288000"/>
            </a:xfrm>
            <a:custGeom>
              <a:avLst/>
              <a:gdLst>
                <a:gd name="T0" fmla="*/ 45 w 363"/>
                <a:gd name="T1" fmla="*/ 0 h 362"/>
                <a:gd name="T2" fmla="*/ 0 w 363"/>
                <a:gd name="T3" fmla="*/ 45 h 362"/>
                <a:gd name="T4" fmla="*/ 0 w 363"/>
                <a:gd name="T5" fmla="*/ 317 h 362"/>
                <a:gd name="T6" fmla="*/ 45 w 363"/>
                <a:gd name="T7" fmla="*/ 362 h 362"/>
                <a:gd name="T8" fmla="*/ 317 w 363"/>
                <a:gd name="T9" fmla="*/ 362 h 362"/>
                <a:gd name="T10" fmla="*/ 363 w 363"/>
                <a:gd name="T11" fmla="*/ 317 h 362"/>
                <a:gd name="T12" fmla="*/ 363 w 363"/>
                <a:gd name="T13" fmla="*/ 45 h 362"/>
                <a:gd name="T14" fmla="*/ 317 w 363"/>
                <a:gd name="T15" fmla="*/ 0 h 362"/>
                <a:gd name="T16" fmla="*/ 45 w 363"/>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2">
                  <a:moveTo>
                    <a:pt x="45" y="0"/>
                  </a:moveTo>
                  <a:cubicBezTo>
                    <a:pt x="45" y="0"/>
                    <a:pt x="0" y="0"/>
                    <a:pt x="0" y="45"/>
                  </a:cubicBezTo>
                  <a:cubicBezTo>
                    <a:pt x="0" y="317"/>
                    <a:pt x="0" y="317"/>
                    <a:pt x="0" y="317"/>
                  </a:cubicBezTo>
                  <a:cubicBezTo>
                    <a:pt x="0" y="317"/>
                    <a:pt x="0" y="362"/>
                    <a:pt x="45" y="362"/>
                  </a:cubicBezTo>
                  <a:cubicBezTo>
                    <a:pt x="317" y="362"/>
                    <a:pt x="317" y="362"/>
                    <a:pt x="317" y="362"/>
                  </a:cubicBezTo>
                  <a:cubicBezTo>
                    <a:pt x="317" y="362"/>
                    <a:pt x="363" y="362"/>
                    <a:pt x="363" y="317"/>
                  </a:cubicBezTo>
                  <a:cubicBezTo>
                    <a:pt x="363" y="45"/>
                    <a:pt x="363" y="45"/>
                    <a:pt x="363" y="45"/>
                  </a:cubicBezTo>
                  <a:cubicBezTo>
                    <a:pt x="363" y="45"/>
                    <a:pt x="363" y="0"/>
                    <a:pt x="317" y="0"/>
                  </a:cubicBezTo>
                  <a:lnTo>
                    <a:pt x="45" y="0"/>
                  </a:lnTo>
                  <a:close/>
                </a:path>
              </a:pathLst>
            </a:custGeom>
            <a:solidFill>
              <a:srgbClr val="404955"/>
            </a:solidFill>
            <a:ln>
              <a:noFill/>
            </a:ln>
            <a:extLst/>
          </p:spPr>
          <p:txBody>
            <a:bodyPr vert="horz" wrap="square" lIns="91440" tIns="45720" rIns="91440" bIns="45720" numCol="1" anchor="t" anchorCtr="0" compatLnSpc="1">
              <a:prstTxWarp prst="textNoShape">
                <a:avLst/>
              </a:prstTxWarp>
            </a:bodyPr>
            <a:lstStyle/>
            <a:p>
              <a:pPr>
                <a:defRPr/>
              </a:pPr>
              <a:endParaRPr lang="en-GB" kern="0" dirty="0">
                <a:solidFill>
                  <a:srgbClr val="404955"/>
                </a:solidFill>
                <a:latin typeface="Arial"/>
              </a:endParaRPr>
            </a:p>
          </p:txBody>
        </p:sp>
        <p:grpSp>
          <p:nvGrpSpPr>
            <p:cNvPr id="7" name="Gruppieren 6">
              <a:extLst>
                <a:ext uri="{FF2B5EF4-FFF2-40B4-BE49-F238E27FC236}">
                  <a16:creationId xmlns="" xmlns:a16="http://schemas.microsoft.com/office/drawing/2014/main" id="{76B4CBA9-5C05-4216-803C-F593F4906EE5}"/>
                </a:ext>
              </a:extLst>
            </p:cNvPr>
            <p:cNvGrpSpPr/>
            <p:nvPr/>
          </p:nvGrpSpPr>
          <p:grpSpPr>
            <a:xfrm>
              <a:off x="443123" y="364562"/>
              <a:ext cx="114705" cy="154001"/>
              <a:chOff x="734527" y="1052920"/>
              <a:chExt cx="227770" cy="337010"/>
            </a:xfrm>
          </p:grpSpPr>
          <p:sp>
            <p:nvSpPr>
              <p:cNvPr id="11" name="AutoShape 1420">
                <a:extLst>
                  <a:ext uri="{FF2B5EF4-FFF2-40B4-BE49-F238E27FC236}">
                    <a16:creationId xmlns="" xmlns:a16="http://schemas.microsoft.com/office/drawing/2014/main" id="{E031D6B4-4F3D-474D-B565-7842B46DC960}"/>
                  </a:ext>
                </a:extLst>
              </p:cNvPr>
              <p:cNvSpPr>
                <a:spLocks noChangeArrowheads="1"/>
              </p:cNvSpPr>
              <p:nvPr/>
            </p:nvSpPr>
            <p:spPr bwMode="auto">
              <a:xfrm flipV="1">
                <a:off x="734527" y="1052920"/>
                <a:ext cx="227770" cy="337010"/>
              </a:xfrm>
              <a:prstGeom prst="foldedCorner">
                <a:avLst/>
              </a:prstGeom>
              <a:solidFill>
                <a:srgbClr val="404955"/>
              </a:solidFill>
              <a:ln w="6350">
                <a:solidFill>
                  <a:srgbClr val="FFFFFF"/>
                </a:solidFill>
                <a:round/>
                <a:headEnd/>
                <a:tailEnd/>
              </a:ln>
            </p:spPr>
            <p:txBody>
              <a:bodyPr anchor="ctr">
                <a:noAutofit/>
              </a:bodyPr>
              <a:lstStyle/>
              <a:p>
                <a:pPr algn="ctr">
                  <a:defRPr/>
                </a:pPr>
                <a:endParaRPr lang="en-GB" altLang="de-DE" sz="1500" kern="0" dirty="0">
                  <a:solidFill>
                    <a:srgbClr val="404955"/>
                  </a:solidFill>
                  <a:latin typeface="Arial"/>
                </a:endParaRPr>
              </a:p>
            </p:txBody>
          </p:sp>
          <p:sp>
            <p:nvSpPr>
              <p:cNvPr id="12" name="Line 1422">
                <a:extLst>
                  <a:ext uri="{FF2B5EF4-FFF2-40B4-BE49-F238E27FC236}">
                    <a16:creationId xmlns="" xmlns:a16="http://schemas.microsoft.com/office/drawing/2014/main" id="{6D1CA06D-13D8-40AC-8171-286E02BEB38F}"/>
                  </a:ext>
                </a:extLst>
              </p:cNvPr>
              <p:cNvSpPr>
                <a:spLocks noChangeShapeType="1"/>
              </p:cNvSpPr>
              <p:nvPr/>
            </p:nvSpPr>
            <p:spPr bwMode="auto">
              <a:xfrm>
                <a:off x="757773" y="1130053"/>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3" name="Line 1422">
                <a:extLst>
                  <a:ext uri="{FF2B5EF4-FFF2-40B4-BE49-F238E27FC236}">
                    <a16:creationId xmlns="" xmlns:a16="http://schemas.microsoft.com/office/drawing/2014/main" id="{8A07D6B8-0A57-43B5-9A69-80511F34768E}"/>
                  </a:ext>
                </a:extLst>
              </p:cNvPr>
              <p:cNvSpPr>
                <a:spLocks noChangeShapeType="1"/>
              </p:cNvSpPr>
              <p:nvPr/>
            </p:nvSpPr>
            <p:spPr bwMode="auto">
              <a:xfrm>
                <a:off x="757773" y="1181781"/>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4" name="Line 1422">
                <a:extLst>
                  <a:ext uri="{FF2B5EF4-FFF2-40B4-BE49-F238E27FC236}">
                    <a16:creationId xmlns="" xmlns:a16="http://schemas.microsoft.com/office/drawing/2014/main" id="{18D7BEAF-B1C7-4CE0-A7ED-5665A9D29859}"/>
                  </a:ext>
                </a:extLst>
              </p:cNvPr>
              <p:cNvSpPr>
                <a:spLocks noChangeShapeType="1"/>
              </p:cNvSpPr>
              <p:nvPr/>
            </p:nvSpPr>
            <p:spPr bwMode="auto">
              <a:xfrm>
                <a:off x="757773" y="1233509"/>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5" name="Line 1422">
                <a:extLst>
                  <a:ext uri="{FF2B5EF4-FFF2-40B4-BE49-F238E27FC236}">
                    <a16:creationId xmlns="" xmlns:a16="http://schemas.microsoft.com/office/drawing/2014/main" id="{683D2414-FD1A-403B-9E9F-431FE4A074EC}"/>
                  </a:ext>
                </a:extLst>
              </p:cNvPr>
              <p:cNvSpPr>
                <a:spLocks noChangeShapeType="1"/>
              </p:cNvSpPr>
              <p:nvPr/>
            </p:nvSpPr>
            <p:spPr bwMode="auto">
              <a:xfrm>
                <a:off x="757773" y="1285237"/>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sp>
            <p:nvSpPr>
              <p:cNvPr id="16" name="Line 1422">
                <a:extLst>
                  <a:ext uri="{FF2B5EF4-FFF2-40B4-BE49-F238E27FC236}">
                    <a16:creationId xmlns="" xmlns:a16="http://schemas.microsoft.com/office/drawing/2014/main" id="{7B09DDFC-A36C-491E-93FB-05174682EADF}"/>
                  </a:ext>
                </a:extLst>
              </p:cNvPr>
              <p:cNvSpPr>
                <a:spLocks noChangeShapeType="1"/>
              </p:cNvSpPr>
              <p:nvPr/>
            </p:nvSpPr>
            <p:spPr bwMode="auto">
              <a:xfrm>
                <a:off x="757773" y="1336964"/>
                <a:ext cx="144000" cy="0"/>
              </a:xfrm>
              <a:prstGeom prst="line">
                <a:avLst/>
              </a:prstGeom>
              <a:solidFill>
                <a:srgbClr val="404955"/>
              </a:solidFill>
              <a:ln w="6350">
                <a:solidFill>
                  <a:srgbClr val="FFFFFF"/>
                </a:solidFill>
                <a:round/>
                <a:headEnd/>
                <a:tailEnd/>
              </a:ln>
              <a:extLst/>
            </p:spPr>
            <p:txBody>
              <a:bodyPr anchor="ctr">
                <a:noAutofit/>
              </a:bodyPr>
              <a:lstStyle/>
              <a:p>
                <a:pPr algn="ctr">
                  <a:defRPr/>
                </a:pPr>
                <a:endParaRPr lang="en-GB" sz="1500" kern="0" dirty="0">
                  <a:solidFill>
                    <a:srgbClr val="404955"/>
                  </a:solidFill>
                  <a:latin typeface="Arial"/>
                </a:endParaRPr>
              </a:p>
            </p:txBody>
          </p:sp>
        </p:grpSp>
        <p:grpSp>
          <p:nvGrpSpPr>
            <p:cNvPr id="8" name="Gruppieren 7">
              <a:extLst>
                <a:ext uri="{FF2B5EF4-FFF2-40B4-BE49-F238E27FC236}">
                  <a16:creationId xmlns="" xmlns:a16="http://schemas.microsoft.com/office/drawing/2014/main" id="{6B6FC1AA-AC17-43BA-BACB-0930F914A850}"/>
                </a:ext>
              </a:extLst>
            </p:cNvPr>
            <p:cNvGrpSpPr>
              <a:grpSpLocks noChangeAspect="1"/>
            </p:cNvGrpSpPr>
            <p:nvPr/>
          </p:nvGrpSpPr>
          <p:grpSpPr>
            <a:xfrm>
              <a:off x="333955" y="306386"/>
              <a:ext cx="192924" cy="200180"/>
              <a:chOff x="7359500" y="1641723"/>
              <a:chExt cx="778267" cy="791760"/>
            </a:xfrm>
            <a:solidFill>
              <a:srgbClr val="FFFFFF"/>
            </a:solidFill>
          </p:grpSpPr>
          <p:sp>
            <p:nvSpPr>
              <p:cNvPr id="9" name="Freeform 35">
                <a:extLst>
                  <a:ext uri="{FF2B5EF4-FFF2-40B4-BE49-F238E27FC236}">
                    <a16:creationId xmlns="" xmlns:a16="http://schemas.microsoft.com/office/drawing/2014/main" id="{4276F95B-2013-4CF8-88B7-B7AAE20114B8}"/>
                  </a:ext>
                </a:extLst>
              </p:cNvPr>
              <p:cNvSpPr>
                <a:spLocks noEditPoints="1"/>
              </p:cNvSpPr>
              <p:nvPr/>
            </p:nvSpPr>
            <p:spPr bwMode="auto">
              <a:xfrm>
                <a:off x="7529782" y="1641723"/>
                <a:ext cx="607985" cy="608695"/>
              </a:xfrm>
              <a:custGeom>
                <a:avLst/>
                <a:gdLst>
                  <a:gd name="T0" fmla="*/ 113 w 225"/>
                  <a:gd name="T1" fmla="*/ 225 h 225"/>
                  <a:gd name="T2" fmla="*/ 0 w 225"/>
                  <a:gd name="T3" fmla="*/ 112 h 225"/>
                  <a:gd name="T4" fmla="*/ 113 w 225"/>
                  <a:gd name="T5" fmla="*/ 0 h 225"/>
                  <a:gd name="T6" fmla="*/ 225 w 225"/>
                  <a:gd name="T7" fmla="*/ 112 h 225"/>
                  <a:gd name="T8" fmla="*/ 113 w 225"/>
                  <a:gd name="T9" fmla="*/ 225 h 225"/>
                  <a:gd name="T10" fmla="*/ 113 w 225"/>
                  <a:gd name="T11" fmla="*/ 35 h 225"/>
                  <a:gd name="T12" fmla="*/ 36 w 225"/>
                  <a:gd name="T13" fmla="*/ 112 h 225"/>
                  <a:gd name="T14" fmla="*/ 113 w 225"/>
                  <a:gd name="T15" fmla="*/ 189 h 225"/>
                  <a:gd name="T16" fmla="*/ 189 w 225"/>
                  <a:gd name="T17" fmla="*/ 112 h 225"/>
                  <a:gd name="T18" fmla="*/ 113 w 225"/>
                  <a:gd name="T19" fmla="*/ 3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5">
                    <a:moveTo>
                      <a:pt x="113" y="225"/>
                    </a:moveTo>
                    <a:cubicBezTo>
                      <a:pt x="50" y="225"/>
                      <a:pt x="0" y="175"/>
                      <a:pt x="0" y="112"/>
                    </a:cubicBezTo>
                    <a:cubicBezTo>
                      <a:pt x="0" y="50"/>
                      <a:pt x="50" y="0"/>
                      <a:pt x="113" y="0"/>
                    </a:cubicBezTo>
                    <a:cubicBezTo>
                      <a:pt x="175" y="0"/>
                      <a:pt x="225" y="50"/>
                      <a:pt x="225" y="112"/>
                    </a:cubicBezTo>
                    <a:cubicBezTo>
                      <a:pt x="225" y="175"/>
                      <a:pt x="175" y="225"/>
                      <a:pt x="113" y="225"/>
                    </a:cubicBezTo>
                    <a:close/>
                    <a:moveTo>
                      <a:pt x="113" y="35"/>
                    </a:moveTo>
                    <a:cubicBezTo>
                      <a:pt x="70" y="35"/>
                      <a:pt x="36" y="70"/>
                      <a:pt x="36" y="112"/>
                    </a:cubicBezTo>
                    <a:cubicBezTo>
                      <a:pt x="36" y="155"/>
                      <a:pt x="70" y="189"/>
                      <a:pt x="113" y="189"/>
                    </a:cubicBezTo>
                    <a:cubicBezTo>
                      <a:pt x="155" y="189"/>
                      <a:pt x="189" y="155"/>
                      <a:pt x="189" y="112"/>
                    </a:cubicBezTo>
                    <a:cubicBezTo>
                      <a:pt x="189" y="70"/>
                      <a:pt x="155" y="35"/>
                      <a:pt x="113" y="35"/>
                    </a:cubicBezTo>
                    <a:close/>
                  </a:path>
                </a:pathLst>
              </a:custGeom>
              <a:solidFill>
                <a:srgbClr val="94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04955"/>
                  </a:solidFill>
                  <a:latin typeface="Arial"/>
                </a:endParaRPr>
              </a:p>
            </p:txBody>
          </p:sp>
          <p:sp>
            <p:nvSpPr>
              <p:cNvPr id="10" name="Freeform 36">
                <a:extLst>
                  <a:ext uri="{FF2B5EF4-FFF2-40B4-BE49-F238E27FC236}">
                    <a16:creationId xmlns="" xmlns:a16="http://schemas.microsoft.com/office/drawing/2014/main" id="{52855513-38E2-45E2-B503-2FC363947D2E}"/>
                  </a:ext>
                </a:extLst>
              </p:cNvPr>
              <p:cNvSpPr>
                <a:spLocks/>
              </p:cNvSpPr>
              <p:nvPr/>
            </p:nvSpPr>
            <p:spPr bwMode="auto">
              <a:xfrm>
                <a:off x="7359500" y="2082226"/>
                <a:ext cx="356564" cy="351257"/>
              </a:xfrm>
              <a:custGeom>
                <a:avLst/>
                <a:gdLst>
                  <a:gd name="T0" fmla="*/ 20 w 132"/>
                  <a:gd name="T1" fmla="*/ 130 h 130"/>
                  <a:gd name="T2" fmla="*/ 7 w 132"/>
                  <a:gd name="T3" fmla="*/ 124 h 130"/>
                  <a:gd name="T4" fmla="*/ 7 w 132"/>
                  <a:gd name="T5" fmla="*/ 99 h 130"/>
                  <a:gd name="T6" fmla="*/ 100 w 132"/>
                  <a:gd name="T7" fmla="*/ 7 h 130"/>
                  <a:gd name="T8" fmla="*/ 125 w 132"/>
                  <a:gd name="T9" fmla="*/ 7 h 130"/>
                  <a:gd name="T10" fmla="*/ 125 w 132"/>
                  <a:gd name="T11" fmla="*/ 32 h 130"/>
                  <a:gd name="T12" fmla="*/ 33 w 132"/>
                  <a:gd name="T13" fmla="*/ 124 h 130"/>
                  <a:gd name="T14" fmla="*/ 20 w 132"/>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0">
                    <a:moveTo>
                      <a:pt x="20" y="130"/>
                    </a:moveTo>
                    <a:cubicBezTo>
                      <a:pt x="15" y="130"/>
                      <a:pt x="11" y="128"/>
                      <a:pt x="7" y="124"/>
                    </a:cubicBezTo>
                    <a:cubicBezTo>
                      <a:pt x="0" y="117"/>
                      <a:pt x="0" y="106"/>
                      <a:pt x="7" y="99"/>
                    </a:cubicBezTo>
                    <a:cubicBezTo>
                      <a:pt x="100" y="7"/>
                      <a:pt x="100" y="7"/>
                      <a:pt x="100" y="7"/>
                    </a:cubicBezTo>
                    <a:cubicBezTo>
                      <a:pt x="107" y="0"/>
                      <a:pt x="118" y="0"/>
                      <a:pt x="125" y="7"/>
                    </a:cubicBezTo>
                    <a:cubicBezTo>
                      <a:pt x="132" y="14"/>
                      <a:pt x="132" y="25"/>
                      <a:pt x="125" y="32"/>
                    </a:cubicBezTo>
                    <a:cubicBezTo>
                      <a:pt x="33" y="124"/>
                      <a:pt x="33" y="124"/>
                      <a:pt x="33" y="124"/>
                    </a:cubicBezTo>
                    <a:cubicBezTo>
                      <a:pt x="29" y="128"/>
                      <a:pt x="24" y="130"/>
                      <a:pt x="20" y="130"/>
                    </a:cubicBezTo>
                    <a:close/>
                  </a:path>
                </a:pathLst>
              </a:custGeom>
              <a:solidFill>
                <a:srgbClr val="94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404955"/>
                  </a:solidFill>
                  <a:latin typeface="Arial"/>
                </a:endParaRPr>
              </a:p>
            </p:txBody>
          </p:sp>
        </p:grpSp>
      </p:grpSp>
      <p:graphicFrame>
        <p:nvGraphicFramePr>
          <p:cNvPr id="20" name="32 Tabla">
            <a:extLst>
              <a:ext uri="{FF2B5EF4-FFF2-40B4-BE49-F238E27FC236}">
                <a16:creationId xmlns="" xmlns:a16="http://schemas.microsoft.com/office/drawing/2014/main" id="{AE752FD9-D657-4AFD-87E8-1ABBD31BD949}"/>
              </a:ext>
            </a:extLst>
          </p:cNvPr>
          <p:cNvGraphicFramePr>
            <a:graphicFrameLocks noGrp="1"/>
          </p:cNvGraphicFramePr>
          <p:nvPr>
            <p:extLst>
              <p:ext uri="{D42A27DB-BD31-4B8C-83A1-F6EECF244321}">
                <p14:modId xmlns:p14="http://schemas.microsoft.com/office/powerpoint/2010/main" val="1304129350"/>
              </p:ext>
            </p:extLst>
          </p:nvPr>
        </p:nvGraphicFramePr>
        <p:xfrm>
          <a:off x="567321" y="1687010"/>
          <a:ext cx="7848000" cy="1860766"/>
        </p:xfrm>
        <a:graphic>
          <a:graphicData uri="http://schemas.openxmlformats.org/drawingml/2006/table">
            <a:tbl>
              <a:tblPr>
                <a:effectLst/>
              </a:tblPr>
              <a:tblGrid>
                <a:gridCol w="828000">
                  <a:extLst>
                    <a:ext uri="{9D8B030D-6E8A-4147-A177-3AD203B41FA5}">
                      <a16:colId xmlns="" xmlns:a16="http://schemas.microsoft.com/office/drawing/2014/main" val="20000"/>
                    </a:ext>
                  </a:extLst>
                </a:gridCol>
                <a:gridCol w="1404000">
                  <a:extLst>
                    <a:ext uri="{9D8B030D-6E8A-4147-A177-3AD203B41FA5}">
                      <a16:colId xmlns="" xmlns:a16="http://schemas.microsoft.com/office/drawing/2014/main" val="20001"/>
                    </a:ext>
                  </a:extLst>
                </a:gridCol>
                <a:gridCol w="1404000">
                  <a:extLst>
                    <a:ext uri="{9D8B030D-6E8A-4147-A177-3AD203B41FA5}">
                      <a16:colId xmlns="" xmlns:a16="http://schemas.microsoft.com/office/drawing/2014/main" val="20002"/>
                    </a:ext>
                  </a:extLst>
                </a:gridCol>
                <a:gridCol w="1404000">
                  <a:extLst>
                    <a:ext uri="{9D8B030D-6E8A-4147-A177-3AD203B41FA5}">
                      <a16:colId xmlns="" xmlns:a16="http://schemas.microsoft.com/office/drawing/2014/main" val="20003"/>
                    </a:ext>
                  </a:extLst>
                </a:gridCol>
                <a:gridCol w="1404000">
                  <a:extLst>
                    <a:ext uri="{9D8B030D-6E8A-4147-A177-3AD203B41FA5}">
                      <a16:colId xmlns="" xmlns:a16="http://schemas.microsoft.com/office/drawing/2014/main" val="20004"/>
                    </a:ext>
                  </a:extLst>
                </a:gridCol>
                <a:gridCol w="1404000">
                  <a:extLst>
                    <a:ext uri="{9D8B030D-6E8A-4147-A177-3AD203B41FA5}">
                      <a16:colId xmlns="" xmlns:a16="http://schemas.microsoft.com/office/drawing/2014/main" val="20005"/>
                    </a:ext>
                  </a:extLst>
                </a:gridCol>
              </a:tblGrid>
              <a:tr h="147251">
                <a:tc>
                  <a:txBody>
                    <a:bodyPr/>
                    <a:lstStyle/>
                    <a:p>
                      <a:pPr algn="l">
                        <a:lnSpc>
                          <a:spcPct val="90000"/>
                        </a:lnSpc>
                        <a:spcAft>
                          <a:spcPts val="0"/>
                        </a:spcAft>
                      </a:pPr>
                      <a:endParaRPr lang="en-GB" sz="1100" b="0" cap="none" spc="0" dirty="0">
                        <a:ln>
                          <a:noFill/>
                        </a:ln>
                        <a:solidFill>
                          <a:schemeClr val="tx1"/>
                        </a:solidFill>
                        <a:effectLst/>
                        <a:latin typeface="+mn-lt"/>
                        <a:ea typeface="Calibri"/>
                        <a:cs typeface="Times New Roman"/>
                      </a:endParaRPr>
                    </a:p>
                  </a:txBody>
                  <a:tcPr marL="22203" marR="0" marT="0" marB="5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100" b="1" cap="none" spc="0" dirty="0">
                          <a:ln>
                            <a:noFill/>
                          </a:ln>
                          <a:solidFill>
                            <a:schemeClr val="tx1"/>
                          </a:solidFill>
                          <a:effectLst/>
                          <a:latin typeface="+mn-lt"/>
                          <a:ea typeface="Calibri"/>
                          <a:cs typeface="Times New Roman"/>
                        </a:rPr>
                        <a:t>Applicants</a:t>
                      </a:r>
                    </a:p>
                  </a:txBody>
                  <a:tcPr marL="22203" marR="0" marT="0" marB="5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100" b="1" cap="none" spc="0" dirty="0">
                          <a:ln>
                            <a:noFill/>
                          </a:ln>
                          <a:solidFill>
                            <a:schemeClr val="tx1"/>
                          </a:solidFill>
                          <a:effectLst/>
                          <a:latin typeface="+mn-lt"/>
                          <a:ea typeface="Calibri"/>
                          <a:cs typeface="Times New Roman"/>
                        </a:rPr>
                        <a:t>Inventors</a:t>
                      </a:r>
                    </a:p>
                  </a:txBody>
                  <a:tcPr marL="22203" marR="0" marT="0" marB="5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100" b="1" cap="none" spc="0" dirty="0">
                          <a:ln>
                            <a:noFill/>
                          </a:ln>
                          <a:solidFill>
                            <a:schemeClr val="tx1"/>
                          </a:solidFill>
                          <a:effectLst/>
                          <a:latin typeface="+mn-lt"/>
                          <a:ea typeface="Calibri"/>
                          <a:cs typeface="Times New Roman"/>
                        </a:rPr>
                        <a:t>Publication Year</a:t>
                      </a:r>
                    </a:p>
                  </a:txBody>
                  <a:tcPr marL="22203" marR="0" marT="0" marB="5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100" b="1" cap="none" spc="0" dirty="0">
                          <a:ln>
                            <a:noFill/>
                          </a:ln>
                          <a:solidFill>
                            <a:schemeClr val="tx1"/>
                          </a:solidFill>
                          <a:effectLst/>
                          <a:latin typeface="+mn-lt"/>
                          <a:ea typeface="Calibri"/>
                          <a:cs typeface="Times New Roman"/>
                        </a:rPr>
                        <a:t>Priority Country</a:t>
                      </a:r>
                    </a:p>
                  </a:txBody>
                  <a:tcPr marL="22203" marR="0" marT="0" marB="5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100" b="1" cap="none" spc="0" dirty="0">
                          <a:ln>
                            <a:noFill/>
                          </a:ln>
                          <a:solidFill>
                            <a:schemeClr val="tx1"/>
                          </a:solidFill>
                          <a:effectLst/>
                          <a:latin typeface="+mn-lt"/>
                          <a:ea typeface="Calibri"/>
                          <a:cs typeface="Times New Roman"/>
                        </a:rPr>
                        <a:t>Classes</a:t>
                      </a:r>
                    </a:p>
                  </a:txBody>
                  <a:tcPr marL="22203" marR="0" marT="0" marB="5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31178">
                <a:tc>
                  <a:txBody>
                    <a:bodyPr/>
                    <a:lstStyle/>
                    <a:p>
                      <a:pPr algn="l">
                        <a:lnSpc>
                          <a:spcPct val="90000"/>
                        </a:lnSpc>
                        <a:spcAft>
                          <a:spcPts val="0"/>
                        </a:spcAft>
                      </a:pPr>
                      <a:r>
                        <a:rPr lang="en-GB" sz="1100" b="1" cap="none" spc="0" dirty="0">
                          <a:ln>
                            <a:noFill/>
                          </a:ln>
                          <a:solidFill>
                            <a:schemeClr val="tx1"/>
                          </a:solidFill>
                          <a:effectLst/>
                          <a:latin typeface="+mn-lt"/>
                          <a:ea typeface="Calibri"/>
                          <a:cs typeface="Times New Roman"/>
                        </a:rPr>
                        <a:t>Applicants</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Collaboration between organisations</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Where are the researchers working</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Evolution of filing activity</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Home market or most important market</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Key technological areas of  applicants</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31178">
                <a:tc>
                  <a:txBody>
                    <a:bodyPr/>
                    <a:lstStyle/>
                    <a:p>
                      <a:pPr algn="l">
                        <a:lnSpc>
                          <a:spcPct val="90000"/>
                        </a:lnSpc>
                        <a:spcAft>
                          <a:spcPts val="0"/>
                        </a:spcAft>
                      </a:pPr>
                      <a:r>
                        <a:rPr lang="en-GB" sz="1100" b="1" cap="none" spc="0" dirty="0">
                          <a:ln>
                            <a:noFill/>
                          </a:ln>
                          <a:solidFill>
                            <a:schemeClr val="tx1"/>
                          </a:solidFill>
                          <a:effectLst/>
                          <a:latin typeface="+mn-lt"/>
                          <a:ea typeface="Calibri"/>
                          <a:cs typeface="Times New Roman"/>
                        </a:rPr>
                        <a:t>Inventors</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0000"/>
                        </a:lnSpc>
                        <a:spcAft>
                          <a:spcPts val="0"/>
                        </a:spcAft>
                      </a:pPr>
                      <a:endParaRPr lang="en-GB" sz="1050" b="0" cap="none" spc="0" dirty="0">
                        <a:ln>
                          <a:noFill/>
                        </a:ln>
                        <a:solidFill>
                          <a:schemeClr val="tx1"/>
                        </a:solidFill>
                        <a:effectLst/>
                        <a:latin typeface="+mn-lt"/>
                        <a:ea typeface="Calibri"/>
                        <a:cs typeface="Times New Roman"/>
                      </a:endParaRP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050" b="0" cap="none" spc="-20" baseline="0" dirty="0">
                          <a:ln>
                            <a:noFill/>
                          </a:ln>
                          <a:solidFill>
                            <a:schemeClr val="tx1"/>
                          </a:solidFill>
                          <a:effectLst/>
                          <a:latin typeface="+mn-lt"/>
                          <a:ea typeface="Calibri"/>
                          <a:cs typeface="Times New Roman"/>
                        </a:rPr>
                        <a:t>Collaboration between researchers / inventors</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Evolution of inventors patenting activity</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Inventors country of origin</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Research fields</a:t>
                      </a:r>
                      <a:br>
                        <a:rPr lang="en-GB" sz="1050" b="0" cap="none" spc="0" dirty="0">
                          <a:ln>
                            <a:noFill/>
                          </a:ln>
                          <a:solidFill>
                            <a:schemeClr val="tx1"/>
                          </a:solidFill>
                          <a:effectLst/>
                          <a:latin typeface="+mn-lt"/>
                          <a:ea typeface="Calibri"/>
                          <a:cs typeface="Times New Roman"/>
                        </a:rPr>
                      </a:br>
                      <a:r>
                        <a:rPr lang="en-GB" sz="1050" b="0" cap="none" spc="0" dirty="0">
                          <a:ln>
                            <a:noFill/>
                          </a:ln>
                          <a:solidFill>
                            <a:schemeClr val="tx1"/>
                          </a:solidFill>
                          <a:effectLst/>
                          <a:latin typeface="+mn-lt"/>
                          <a:ea typeface="Calibri"/>
                          <a:cs typeface="Times New Roman"/>
                        </a:rPr>
                        <a:t>of the inventors</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31178">
                <a:tc>
                  <a:txBody>
                    <a:bodyPr/>
                    <a:lstStyle/>
                    <a:p>
                      <a:pPr algn="l">
                        <a:lnSpc>
                          <a:spcPct val="90000"/>
                        </a:lnSpc>
                        <a:spcAft>
                          <a:spcPts val="0"/>
                        </a:spcAft>
                      </a:pPr>
                      <a:r>
                        <a:rPr lang="en-GB" sz="1100" b="1" cap="none" spc="0" dirty="0">
                          <a:ln>
                            <a:noFill/>
                          </a:ln>
                          <a:solidFill>
                            <a:schemeClr val="tx1"/>
                          </a:solidFill>
                          <a:effectLst/>
                          <a:latin typeface="+mn-lt"/>
                          <a:ea typeface="Calibri"/>
                          <a:cs typeface="Times New Roman"/>
                        </a:rPr>
                        <a:t>Publication Year</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0000"/>
                        </a:lnSpc>
                        <a:spcAft>
                          <a:spcPts val="0"/>
                        </a:spcAft>
                      </a:pPr>
                      <a:endParaRPr lang="en-GB" sz="1050" b="0" cap="none" spc="0" dirty="0">
                        <a:ln>
                          <a:noFill/>
                        </a:ln>
                        <a:solidFill>
                          <a:schemeClr val="tx1"/>
                        </a:solidFill>
                        <a:effectLst/>
                        <a:latin typeface="+mn-lt"/>
                        <a:ea typeface="Calibri"/>
                        <a:cs typeface="Times New Roman"/>
                      </a:endParaRP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endParaRPr lang="en-GB" sz="1050" b="0" cap="none" spc="0" dirty="0">
                        <a:ln>
                          <a:noFill/>
                        </a:ln>
                        <a:solidFill>
                          <a:schemeClr val="tx1"/>
                        </a:solidFill>
                        <a:effectLst/>
                        <a:latin typeface="+mn-lt"/>
                        <a:ea typeface="Calibri"/>
                        <a:cs typeface="Times New Roman"/>
                      </a:endParaRP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Evolution of the activity per country</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Evolution of country patent output</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Evolution of technology sector</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31178">
                <a:tc>
                  <a:txBody>
                    <a:bodyPr/>
                    <a:lstStyle/>
                    <a:p>
                      <a:pPr algn="l">
                        <a:lnSpc>
                          <a:spcPct val="90000"/>
                        </a:lnSpc>
                        <a:spcAft>
                          <a:spcPts val="0"/>
                        </a:spcAft>
                      </a:pPr>
                      <a:r>
                        <a:rPr lang="en-GB" sz="1100" b="1" cap="none" spc="0" dirty="0">
                          <a:ln>
                            <a:noFill/>
                          </a:ln>
                          <a:solidFill>
                            <a:schemeClr val="tx1"/>
                          </a:solidFill>
                          <a:effectLst/>
                          <a:latin typeface="+mn-lt"/>
                          <a:ea typeface="Calibri"/>
                          <a:cs typeface="Times New Roman"/>
                        </a:rPr>
                        <a:t>Priority Country</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0000"/>
                        </a:lnSpc>
                        <a:spcAft>
                          <a:spcPts val="0"/>
                        </a:spcAft>
                      </a:pPr>
                      <a:endParaRPr lang="en-GB" sz="1050" b="0" cap="none" spc="0" dirty="0">
                        <a:ln>
                          <a:noFill/>
                        </a:ln>
                        <a:solidFill>
                          <a:schemeClr val="tx1"/>
                        </a:solidFill>
                        <a:effectLst/>
                        <a:latin typeface="+mn-lt"/>
                        <a:ea typeface="Calibri"/>
                        <a:cs typeface="Times New Roman"/>
                      </a:endParaRP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endParaRPr lang="en-GB" sz="1050" b="0" cap="none" spc="0" dirty="0">
                        <a:ln>
                          <a:noFill/>
                        </a:ln>
                        <a:solidFill>
                          <a:schemeClr val="tx1"/>
                        </a:solidFill>
                        <a:effectLst/>
                        <a:latin typeface="+mn-lt"/>
                        <a:ea typeface="Calibri"/>
                        <a:cs typeface="Times New Roman"/>
                      </a:endParaRP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endParaRPr lang="en-GB" sz="1050" b="0" cap="none" spc="0" dirty="0">
                        <a:ln>
                          <a:noFill/>
                        </a:ln>
                        <a:solidFill>
                          <a:schemeClr val="tx1"/>
                        </a:solidFill>
                        <a:effectLst/>
                        <a:latin typeface="+mn-lt"/>
                        <a:ea typeface="Calibri"/>
                        <a:cs typeface="Times New Roman"/>
                      </a:endParaRP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Collaboration between countries</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F2F5"/>
                    </a:solid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Key technological areas of countries</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31178">
                <a:tc>
                  <a:txBody>
                    <a:bodyPr/>
                    <a:lstStyle/>
                    <a:p>
                      <a:pPr algn="l">
                        <a:lnSpc>
                          <a:spcPct val="90000"/>
                        </a:lnSpc>
                        <a:spcAft>
                          <a:spcPts val="0"/>
                        </a:spcAft>
                      </a:pPr>
                      <a:r>
                        <a:rPr lang="en-GB" sz="1100" b="1" cap="none" spc="0" dirty="0">
                          <a:ln>
                            <a:noFill/>
                          </a:ln>
                          <a:solidFill>
                            <a:schemeClr val="tx1"/>
                          </a:solidFill>
                          <a:effectLst/>
                          <a:latin typeface="+mn-lt"/>
                          <a:ea typeface="Calibri"/>
                          <a:cs typeface="Times New Roman"/>
                        </a:rPr>
                        <a:t>Classes</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90000"/>
                        </a:lnSpc>
                        <a:spcAft>
                          <a:spcPts val="0"/>
                        </a:spcAft>
                      </a:pPr>
                      <a:endParaRPr lang="en-GB" sz="1050" b="0" cap="none" spc="0" dirty="0">
                        <a:ln>
                          <a:noFill/>
                        </a:ln>
                        <a:solidFill>
                          <a:schemeClr val="tx1"/>
                        </a:solidFill>
                        <a:effectLst/>
                        <a:latin typeface="+mn-lt"/>
                        <a:ea typeface="Calibri"/>
                        <a:cs typeface="Times New Roman"/>
                      </a:endParaRP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endParaRPr lang="en-GB" sz="1050" b="0" cap="none" spc="0" dirty="0">
                        <a:ln>
                          <a:noFill/>
                        </a:ln>
                        <a:solidFill>
                          <a:schemeClr val="tx1"/>
                        </a:solidFill>
                        <a:effectLst/>
                        <a:latin typeface="+mn-lt"/>
                        <a:ea typeface="Calibri"/>
                        <a:cs typeface="Times New Roman"/>
                      </a:endParaRP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endParaRPr lang="en-GB" sz="1050" b="0" cap="none" spc="0" dirty="0">
                        <a:ln>
                          <a:noFill/>
                        </a:ln>
                        <a:solidFill>
                          <a:schemeClr val="tx1"/>
                        </a:solidFill>
                        <a:effectLst/>
                        <a:latin typeface="+mn-lt"/>
                        <a:ea typeface="Calibri"/>
                        <a:cs typeface="Times New Roman"/>
                      </a:endParaRP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endParaRPr lang="en-GB" sz="1050" b="0" cap="none" spc="0" dirty="0">
                        <a:ln>
                          <a:noFill/>
                        </a:ln>
                        <a:solidFill>
                          <a:schemeClr val="tx1"/>
                        </a:solidFill>
                        <a:effectLst/>
                        <a:latin typeface="+mn-lt"/>
                        <a:ea typeface="Calibri"/>
                        <a:cs typeface="Times New Roman"/>
                      </a:endParaRP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0000"/>
                        </a:lnSpc>
                        <a:spcAft>
                          <a:spcPts val="0"/>
                        </a:spcAft>
                      </a:pPr>
                      <a:r>
                        <a:rPr lang="en-GB" sz="1050" b="0" cap="none" spc="0" dirty="0">
                          <a:ln>
                            <a:noFill/>
                          </a:ln>
                          <a:solidFill>
                            <a:schemeClr val="tx1"/>
                          </a:solidFill>
                          <a:effectLst/>
                          <a:latin typeface="+mn-lt"/>
                          <a:ea typeface="Calibri"/>
                          <a:cs typeface="Times New Roman"/>
                        </a:rPr>
                        <a:t>Relationships between technological domains</a:t>
                      </a:r>
                    </a:p>
                  </a:txBody>
                  <a:tcPr marL="22203" marR="0" marT="13322" marB="13322">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EF2F5"/>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3960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B972B46-F9EF-4F43-A677-DFAED52F6224}" type="slidenum">
              <a:rPr lang="en-GB" smtClean="0"/>
              <a:t>6</a:t>
            </a:fld>
            <a:endParaRPr lang="en-GB"/>
          </a:p>
        </p:txBody>
      </p:sp>
      <p:sp>
        <p:nvSpPr>
          <p:cNvPr id="3" name="Title 2"/>
          <p:cNvSpPr>
            <a:spLocks noGrp="1"/>
          </p:cNvSpPr>
          <p:nvPr>
            <p:ph type="title"/>
          </p:nvPr>
        </p:nvSpPr>
        <p:spPr/>
        <p:txBody>
          <a:bodyPr/>
          <a:lstStyle/>
          <a:p>
            <a:r>
              <a:rPr lang="en-GB" dirty="0" smtClean="0"/>
              <a:t>What are CAR T-cells?</a:t>
            </a:r>
            <a:endParaRPr lang="en-GB"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059582"/>
            <a:ext cx="3338736" cy="333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44008" y="1131590"/>
            <a:ext cx="3960440" cy="307777"/>
          </a:xfrm>
          <a:prstGeom prst="rect">
            <a:avLst/>
          </a:prstGeom>
        </p:spPr>
        <p:txBody>
          <a:bodyPr wrap="square" lIns="0" tIns="0" rIns="0" bIns="0" rtlCol="0">
            <a:spAutoFit/>
          </a:bodyPr>
          <a:lstStyle/>
          <a:p>
            <a:pPr marL="0" indent="0">
              <a:lnSpc>
                <a:spcPct val="100000"/>
              </a:lnSpc>
              <a:spcAft>
                <a:spcPts val="300"/>
              </a:spcAft>
              <a:buNone/>
            </a:pPr>
            <a:r>
              <a:rPr lang="en-GB" sz="2000" dirty="0" smtClean="0"/>
              <a:t>CAR = Chimeric Antigen Receptor</a:t>
            </a:r>
          </a:p>
        </p:txBody>
      </p:sp>
      <p:sp>
        <p:nvSpPr>
          <p:cNvPr id="5" name="TextBox 4"/>
          <p:cNvSpPr txBox="1"/>
          <p:nvPr/>
        </p:nvSpPr>
        <p:spPr>
          <a:xfrm>
            <a:off x="4644008" y="2355726"/>
            <a:ext cx="3816424" cy="1600438"/>
          </a:xfrm>
          <a:prstGeom prst="rect">
            <a:avLst/>
          </a:prstGeom>
        </p:spPr>
        <p:txBody>
          <a:bodyPr wrap="square" lIns="0" tIns="0" rIns="0" bIns="0" rtlCol="0">
            <a:spAutoFit/>
          </a:bodyPr>
          <a:lstStyle/>
          <a:p>
            <a:pPr>
              <a:spcAft>
                <a:spcPts val="300"/>
              </a:spcAft>
            </a:pPr>
            <a:r>
              <a:rPr lang="en-GB" sz="2000" dirty="0" smtClean="0"/>
              <a:t>A </a:t>
            </a:r>
            <a:r>
              <a:rPr lang="en-GB" sz="2000" b="1" dirty="0" smtClean="0"/>
              <a:t>T cell</a:t>
            </a:r>
            <a:r>
              <a:rPr lang="en-GB" sz="2000" dirty="0" smtClean="0"/>
              <a:t>, or </a:t>
            </a:r>
            <a:r>
              <a:rPr lang="en-GB" sz="2000" b="1" dirty="0" smtClean="0"/>
              <a:t>T</a:t>
            </a:r>
            <a:r>
              <a:rPr lang="en-GB" sz="2000" dirty="0" smtClean="0"/>
              <a:t> lymphocyte, is a type of lymphocyte (a subtype of white blood </a:t>
            </a:r>
            <a:r>
              <a:rPr lang="en-GB" sz="2000" b="1" dirty="0" smtClean="0"/>
              <a:t>cell</a:t>
            </a:r>
            <a:r>
              <a:rPr lang="en-GB" sz="2000" dirty="0" smtClean="0"/>
              <a:t>) that plays a central role in </a:t>
            </a:r>
            <a:r>
              <a:rPr lang="en-GB" sz="2000" b="1" dirty="0" smtClean="0"/>
              <a:t>cell</a:t>
            </a:r>
            <a:r>
              <a:rPr lang="en-GB" sz="2000" dirty="0" smtClean="0"/>
              <a:t>-mediated immunity</a:t>
            </a:r>
            <a:r>
              <a:rPr lang="en-GB" sz="2400" dirty="0" smtClean="0"/>
              <a:t>. </a:t>
            </a:r>
            <a:endParaRPr lang="en-GB" sz="2400" b="1" dirty="0" smtClean="0"/>
          </a:p>
        </p:txBody>
      </p:sp>
    </p:spTree>
    <p:extLst>
      <p:ext uri="{BB962C8B-B14F-4D97-AF65-F5344CB8AC3E}">
        <p14:creationId xmlns:p14="http://schemas.microsoft.com/office/powerpoint/2010/main" val="1734114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 xmlns:a16="http://schemas.microsoft.com/office/drawing/2014/main" id="{4B87BEA6-FA62-47D5-84A6-E361E04887F3}"/>
              </a:ext>
            </a:extLst>
          </p:cNvPr>
          <p:cNvSpPr>
            <a:spLocks noGrp="1"/>
          </p:cNvSpPr>
          <p:nvPr>
            <p:ph type="body" sz="quarter" idx="17"/>
          </p:nvPr>
        </p:nvSpPr>
        <p:spPr>
          <a:xfrm>
            <a:off x="684000" y="966788"/>
            <a:ext cx="7846637" cy="3816002"/>
          </a:xfrm>
        </p:spPr>
        <p:txBody>
          <a:bodyPr/>
          <a:lstStyle/>
          <a:p>
            <a:pPr>
              <a:lnSpc>
                <a:spcPct val="100000"/>
              </a:lnSpc>
              <a:spcBef>
                <a:spcPts val="400"/>
              </a:spcBef>
            </a:pPr>
            <a:r>
              <a:rPr lang="en-GB" sz="2400" dirty="0">
                <a:cs typeface="Calibri"/>
              </a:rPr>
              <a:t>Over the past several years </a:t>
            </a:r>
            <a:r>
              <a:rPr lang="en-GB" sz="2400" b="1" dirty="0">
                <a:cs typeface="Calibri"/>
              </a:rPr>
              <a:t>new </a:t>
            </a:r>
            <a:r>
              <a:rPr lang="en-GB" sz="2400" b="1" dirty="0" smtClean="0">
                <a:cs typeface="Calibri"/>
              </a:rPr>
              <a:t>cancer therapies</a:t>
            </a:r>
            <a:r>
              <a:rPr lang="en-GB" sz="2400" dirty="0" smtClean="0">
                <a:cs typeface="Calibri"/>
              </a:rPr>
              <a:t> </a:t>
            </a:r>
            <a:r>
              <a:rPr lang="en-GB" sz="2400" dirty="0">
                <a:cs typeface="Calibri"/>
              </a:rPr>
              <a:t>have been developed </a:t>
            </a:r>
            <a:r>
              <a:rPr lang="en-GB" sz="2400" dirty="0" smtClean="0">
                <a:cs typeface="Calibri"/>
              </a:rPr>
              <a:t>that strengthen </a:t>
            </a:r>
            <a:r>
              <a:rPr lang="en-GB" sz="2400" dirty="0">
                <a:cs typeface="Calibri"/>
              </a:rPr>
              <a:t>the power of a </a:t>
            </a:r>
            <a:r>
              <a:rPr lang="en-GB" sz="2400" dirty="0" smtClean="0">
                <a:cs typeface="Calibri"/>
              </a:rPr>
              <a:t>patient’s immune </a:t>
            </a:r>
            <a:r>
              <a:rPr lang="en-GB" sz="2400" dirty="0">
                <a:cs typeface="Calibri"/>
              </a:rPr>
              <a:t>system to attack tumours </a:t>
            </a:r>
            <a:r>
              <a:rPr lang="en-GB" sz="2400" dirty="0" smtClean="0">
                <a:cs typeface="Calibri"/>
              </a:rPr>
              <a:t>– </a:t>
            </a:r>
            <a:r>
              <a:rPr lang="en-GB" sz="2400" b="1" dirty="0" smtClean="0">
                <a:cs typeface="Calibri"/>
              </a:rPr>
              <a:t>cancer </a:t>
            </a:r>
            <a:r>
              <a:rPr lang="en-GB" sz="2400" b="1" dirty="0">
                <a:cs typeface="Calibri"/>
              </a:rPr>
              <a:t>immunotherapy</a:t>
            </a:r>
            <a:r>
              <a:rPr lang="en-GB" sz="2400" dirty="0">
                <a:cs typeface="Calibri"/>
              </a:rPr>
              <a:t>. One of </a:t>
            </a:r>
            <a:r>
              <a:rPr lang="en-GB" sz="2400" dirty="0" smtClean="0">
                <a:cs typeface="Calibri"/>
              </a:rPr>
              <a:t>the most </a:t>
            </a:r>
            <a:r>
              <a:rPr lang="en-GB" sz="2400" dirty="0">
                <a:cs typeface="Calibri"/>
              </a:rPr>
              <a:t>promising techniques </a:t>
            </a:r>
            <a:r>
              <a:rPr lang="en-GB" sz="2400" dirty="0" smtClean="0">
                <a:cs typeface="Calibri"/>
              </a:rPr>
              <a:t>is </a:t>
            </a:r>
            <a:r>
              <a:rPr lang="en-GB" sz="2400" b="1" dirty="0" smtClean="0">
                <a:cs typeface="Calibri"/>
              </a:rPr>
              <a:t>CAR </a:t>
            </a:r>
            <a:r>
              <a:rPr lang="en-GB" sz="2400" b="1" dirty="0">
                <a:cs typeface="Calibri"/>
              </a:rPr>
              <a:t>T-cell therapy</a:t>
            </a:r>
            <a:r>
              <a:rPr lang="en-GB" sz="2400" dirty="0">
                <a:cs typeface="Calibri"/>
              </a:rPr>
              <a:t>.  </a:t>
            </a:r>
          </a:p>
          <a:p>
            <a:pPr>
              <a:lnSpc>
                <a:spcPct val="100000"/>
              </a:lnSpc>
              <a:spcBef>
                <a:spcPts val="400"/>
              </a:spcBef>
            </a:pPr>
            <a:r>
              <a:rPr lang="en-GB" sz="2400" dirty="0" smtClean="0">
                <a:cs typeface="Calibri"/>
              </a:rPr>
              <a:t>CAR </a:t>
            </a:r>
            <a:r>
              <a:rPr lang="en-GB" sz="2400" dirty="0">
                <a:cs typeface="Calibri"/>
              </a:rPr>
              <a:t>T-cell therapy works </a:t>
            </a:r>
            <a:r>
              <a:rPr lang="en-GB" sz="2400" dirty="0" smtClean="0">
                <a:cs typeface="Calibri"/>
              </a:rPr>
              <a:t>by getting </a:t>
            </a:r>
            <a:r>
              <a:rPr lang="en-GB" sz="2400" dirty="0">
                <a:cs typeface="Calibri"/>
              </a:rPr>
              <a:t>the </a:t>
            </a:r>
            <a:r>
              <a:rPr lang="en-GB" sz="2400" dirty="0" smtClean="0">
                <a:cs typeface="Calibri"/>
              </a:rPr>
              <a:t>T-cells  to </a:t>
            </a:r>
            <a:r>
              <a:rPr lang="en-GB" sz="2400" dirty="0">
                <a:cs typeface="Calibri"/>
              </a:rPr>
              <a:t>fight cancer by </a:t>
            </a:r>
            <a:r>
              <a:rPr lang="en-GB" sz="2400" b="1" dirty="0" smtClean="0">
                <a:cs typeface="Calibri"/>
              </a:rPr>
              <a:t>genetically </a:t>
            </a:r>
            <a:r>
              <a:rPr lang="en-GB" sz="2400" b="1" spc="-20" dirty="0" smtClean="0">
                <a:cs typeface="Calibri"/>
              </a:rPr>
              <a:t>re-programming</a:t>
            </a:r>
            <a:r>
              <a:rPr lang="en-GB" sz="2400" spc="-20" dirty="0" smtClean="0">
                <a:cs typeface="Calibri"/>
              </a:rPr>
              <a:t> </a:t>
            </a:r>
            <a:r>
              <a:rPr lang="en-GB" sz="2400" spc="-20" dirty="0">
                <a:cs typeface="Calibri"/>
              </a:rPr>
              <a:t>them in the laboratory to produce </a:t>
            </a:r>
            <a:r>
              <a:rPr lang="en-GB" sz="2400" spc="-20" dirty="0" smtClean="0">
                <a:cs typeface="Calibri"/>
              </a:rPr>
              <a:t>chimeric </a:t>
            </a:r>
            <a:r>
              <a:rPr lang="en-GB" sz="2400" spc="-20" dirty="0">
                <a:cs typeface="Calibri"/>
              </a:rPr>
              <a:t>antigen receptors (CARs) on their surface which are proteins that allow the </a:t>
            </a:r>
            <a:r>
              <a:rPr lang="en-GB" sz="2400" spc="-20" dirty="0" smtClean="0">
                <a:cs typeface="Calibri"/>
              </a:rPr>
              <a:t>T-cells </a:t>
            </a:r>
            <a:r>
              <a:rPr lang="en-GB" sz="2400" spc="-20" dirty="0">
                <a:cs typeface="Calibri"/>
              </a:rPr>
              <a:t>to </a:t>
            </a:r>
            <a:r>
              <a:rPr lang="en-GB" sz="2400" b="1" spc="-20" dirty="0">
                <a:cs typeface="Calibri"/>
              </a:rPr>
              <a:t>specifically find and destroy cancer cells</a:t>
            </a:r>
            <a:r>
              <a:rPr lang="en-GB" sz="2400" spc="-20" dirty="0">
                <a:cs typeface="Calibri"/>
              </a:rPr>
              <a:t>. </a:t>
            </a:r>
          </a:p>
        </p:txBody>
      </p:sp>
      <p:sp>
        <p:nvSpPr>
          <p:cNvPr id="7" name="Textplatzhalter 6">
            <a:extLst>
              <a:ext uri="{FF2B5EF4-FFF2-40B4-BE49-F238E27FC236}">
                <a16:creationId xmlns="" xmlns:a16="http://schemas.microsoft.com/office/drawing/2014/main" id="{467EAD2B-521C-4A5D-A59A-EA933F83F540}"/>
              </a:ext>
            </a:extLst>
          </p:cNvPr>
          <p:cNvSpPr>
            <a:spLocks noGrp="1"/>
          </p:cNvSpPr>
          <p:nvPr>
            <p:ph type="body" sz="quarter" idx="16"/>
          </p:nvPr>
        </p:nvSpPr>
        <p:spPr>
          <a:xfrm>
            <a:off x="684000" y="268288"/>
            <a:ext cx="7846637" cy="404906"/>
          </a:xfrm>
        </p:spPr>
        <p:txBody>
          <a:bodyPr/>
          <a:lstStyle/>
          <a:p>
            <a:r>
              <a:rPr lang="en-GB" dirty="0"/>
              <a:t>What is </a:t>
            </a:r>
            <a:r>
              <a:rPr lang="en-GB" dirty="0" smtClean="0"/>
              <a:t>CAR T-cell immunotherapy?</a:t>
            </a:r>
            <a:endParaRPr lang="en-GB" dirty="0"/>
          </a:p>
          <a:p>
            <a:endParaRPr lang="en-GB" dirty="0"/>
          </a:p>
        </p:txBody>
      </p:sp>
      <p:grpSp>
        <p:nvGrpSpPr>
          <p:cNvPr id="9" name="Gruppieren 8">
            <a:extLst>
              <a:ext uri="{FF2B5EF4-FFF2-40B4-BE49-F238E27FC236}">
                <a16:creationId xmlns="" xmlns:a16="http://schemas.microsoft.com/office/drawing/2014/main" id="{59AD305B-A325-46C3-9ACE-530F948500CA}"/>
              </a:ext>
            </a:extLst>
          </p:cNvPr>
          <p:cNvGrpSpPr>
            <a:grpSpLocks noChangeAspect="1"/>
          </p:cNvGrpSpPr>
          <p:nvPr/>
        </p:nvGrpSpPr>
        <p:grpSpPr>
          <a:xfrm>
            <a:off x="7996987" y="268288"/>
            <a:ext cx="540000" cy="540000"/>
            <a:chOff x="676800" y="987425"/>
            <a:chExt cx="468000" cy="468000"/>
          </a:xfrm>
        </p:grpSpPr>
        <p:sp>
          <p:nvSpPr>
            <p:cNvPr id="10" name="Freeform 34">
              <a:extLst>
                <a:ext uri="{FF2B5EF4-FFF2-40B4-BE49-F238E27FC236}">
                  <a16:creationId xmlns="" xmlns:a16="http://schemas.microsoft.com/office/drawing/2014/main" id="{188C2C2A-AFA4-4E4F-86A1-01C84BACE751}"/>
                </a:ext>
              </a:extLst>
            </p:cNvPr>
            <p:cNvSpPr>
              <a:spLocks noChangeAspect="1"/>
            </p:cNvSpPr>
            <p:nvPr/>
          </p:nvSpPr>
          <p:spPr bwMode="auto">
            <a:xfrm>
              <a:off x="676800" y="987425"/>
              <a:ext cx="468000" cy="468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14" name="Freeform 7">
              <a:extLst>
                <a:ext uri="{FF2B5EF4-FFF2-40B4-BE49-F238E27FC236}">
                  <a16:creationId xmlns="" xmlns:a16="http://schemas.microsoft.com/office/drawing/2014/main" id="{DCF1A1AC-BD98-4207-9545-A48A10D6C08B}"/>
                </a:ext>
              </a:extLst>
            </p:cNvPr>
            <p:cNvSpPr>
              <a:spLocks noEditPoints="1"/>
            </p:cNvSpPr>
            <p:nvPr/>
          </p:nvSpPr>
          <p:spPr bwMode="auto">
            <a:xfrm>
              <a:off x="800828" y="1066487"/>
              <a:ext cx="219944" cy="309876"/>
            </a:xfrm>
            <a:custGeom>
              <a:avLst/>
              <a:gdLst>
                <a:gd name="T0" fmla="*/ 115 w 181"/>
                <a:gd name="T1" fmla="*/ 206 h 255"/>
                <a:gd name="T2" fmla="*/ 67 w 181"/>
                <a:gd name="T3" fmla="*/ 206 h 255"/>
                <a:gd name="T4" fmla="*/ 67 w 181"/>
                <a:gd name="T5" fmla="*/ 255 h 255"/>
                <a:gd name="T6" fmla="*/ 115 w 181"/>
                <a:gd name="T7" fmla="*/ 255 h 255"/>
                <a:gd name="T8" fmla="*/ 115 w 181"/>
                <a:gd name="T9" fmla="*/ 206 h 255"/>
                <a:gd name="T10" fmla="*/ 114 w 181"/>
                <a:gd name="T11" fmla="*/ 162 h 255"/>
                <a:gd name="T12" fmla="*/ 133 w 181"/>
                <a:gd name="T13" fmla="*/ 142 h 255"/>
                <a:gd name="T14" fmla="*/ 172 w 181"/>
                <a:gd name="T15" fmla="*/ 103 h 255"/>
                <a:gd name="T16" fmla="*/ 181 w 181"/>
                <a:gd name="T17" fmla="*/ 73 h 255"/>
                <a:gd name="T18" fmla="*/ 156 w 181"/>
                <a:gd name="T19" fmla="*/ 22 h 255"/>
                <a:gd name="T20" fmla="*/ 90 w 181"/>
                <a:gd name="T21" fmla="*/ 0 h 255"/>
                <a:gd name="T22" fmla="*/ 26 w 181"/>
                <a:gd name="T23" fmla="*/ 22 h 255"/>
                <a:gd name="T24" fmla="*/ 0 w 181"/>
                <a:gd name="T25" fmla="*/ 74 h 255"/>
                <a:gd name="T26" fmla="*/ 45 w 181"/>
                <a:gd name="T27" fmla="*/ 80 h 255"/>
                <a:gd name="T28" fmla="*/ 62 w 181"/>
                <a:gd name="T29" fmla="*/ 48 h 255"/>
                <a:gd name="T30" fmla="*/ 92 w 181"/>
                <a:gd name="T31" fmla="*/ 37 h 255"/>
                <a:gd name="T32" fmla="*/ 123 w 181"/>
                <a:gd name="T33" fmla="*/ 47 h 255"/>
                <a:gd name="T34" fmla="*/ 134 w 181"/>
                <a:gd name="T35" fmla="*/ 71 h 255"/>
                <a:gd name="T36" fmla="*/ 127 w 181"/>
                <a:gd name="T37" fmla="*/ 90 h 255"/>
                <a:gd name="T38" fmla="*/ 102 w 181"/>
                <a:gd name="T39" fmla="*/ 112 h 255"/>
                <a:gd name="T40" fmla="*/ 74 w 181"/>
                <a:gd name="T41" fmla="*/ 143 h 255"/>
                <a:gd name="T42" fmla="*/ 67 w 181"/>
                <a:gd name="T43" fmla="*/ 178 h 255"/>
                <a:gd name="T44" fmla="*/ 67 w 181"/>
                <a:gd name="T45" fmla="*/ 190 h 255"/>
                <a:gd name="T46" fmla="*/ 111 w 181"/>
                <a:gd name="T47" fmla="*/ 190 h 255"/>
                <a:gd name="T48" fmla="*/ 114 w 181"/>
                <a:gd name="T49" fmla="*/ 16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255">
                  <a:moveTo>
                    <a:pt x="115" y="206"/>
                  </a:moveTo>
                  <a:cubicBezTo>
                    <a:pt x="67" y="206"/>
                    <a:pt x="67" y="206"/>
                    <a:pt x="67" y="206"/>
                  </a:cubicBezTo>
                  <a:cubicBezTo>
                    <a:pt x="67" y="255"/>
                    <a:pt x="67" y="255"/>
                    <a:pt x="67" y="255"/>
                  </a:cubicBezTo>
                  <a:cubicBezTo>
                    <a:pt x="115" y="255"/>
                    <a:pt x="115" y="255"/>
                    <a:pt x="115" y="255"/>
                  </a:cubicBezTo>
                  <a:lnTo>
                    <a:pt x="115" y="206"/>
                  </a:lnTo>
                  <a:close/>
                  <a:moveTo>
                    <a:pt x="114" y="162"/>
                  </a:moveTo>
                  <a:cubicBezTo>
                    <a:pt x="117" y="157"/>
                    <a:pt x="123" y="150"/>
                    <a:pt x="133" y="142"/>
                  </a:cubicBezTo>
                  <a:cubicBezTo>
                    <a:pt x="153" y="125"/>
                    <a:pt x="166" y="112"/>
                    <a:pt x="172" y="103"/>
                  </a:cubicBezTo>
                  <a:cubicBezTo>
                    <a:pt x="178" y="93"/>
                    <a:pt x="181" y="83"/>
                    <a:pt x="181" y="73"/>
                  </a:cubicBezTo>
                  <a:cubicBezTo>
                    <a:pt x="181" y="53"/>
                    <a:pt x="173" y="37"/>
                    <a:pt x="156" y="22"/>
                  </a:cubicBezTo>
                  <a:cubicBezTo>
                    <a:pt x="140" y="8"/>
                    <a:pt x="118" y="0"/>
                    <a:pt x="90" y="0"/>
                  </a:cubicBezTo>
                  <a:cubicBezTo>
                    <a:pt x="64" y="0"/>
                    <a:pt x="43" y="8"/>
                    <a:pt x="26" y="22"/>
                  </a:cubicBezTo>
                  <a:cubicBezTo>
                    <a:pt x="10" y="36"/>
                    <a:pt x="2" y="54"/>
                    <a:pt x="0" y="74"/>
                  </a:cubicBezTo>
                  <a:cubicBezTo>
                    <a:pt x="45" y="80"/>
                    <a:pt x="45" y="80"/>
                    <a:pt x="45" y="80"/>
                  </a:cubicBezTo>
                  <a:cubicBezTo>
                    <a:pt x="48" y="65"/>
                    <a:pt x="53" y="55"/>
                    <a:pt x="62" y="48"/>
                  </a:cubicBezTo>
                  <a:cubicBezTo>
                    <a:pt x="70" y="41"/>
                    <a:pt x="80" y="37"/>
                    <a:pt x="92" y="37"/>
                  </a:cubicBezTo>
                  <a:cubicBezTo>
                    <a:pt x="105" y="37"/>
                    <a:pt x="115" y="41"/>
                    <a:pt x="123" y="47"/>
                  </a:cubicBezTo>
                  <a:cubicBezTo>
                    <a:pt x="130" y="54"/>
                    <a:pt x="134" y="62"/>
                    <a:pt x="134" y="71"/>
                  </a:cubicBezTo>
                  <a:cubicBezTo>
                    <a:pt x="134" y="78"/>
                    <a:pt x="132" y="84"/>
                    <a:pt x="127" y="90"/>
                  </a:cubicBezTo>
                  <a:cubicBezTo>
                    <a:pt x="125" y="93"/>
                    <a:pt x="116" y="101"/>
                    <a:pt x="102" y="112"/>
                  </a:cubicBezTo>
                  <a:cubicBezTo>
                    <a:pt x="88" y="124"/>
                    <a:pt x="79" y="134"/>
                    <a:pt x="74" y="143"/>
                  </a:cubicBezTo>
                  <a:cubicBezTo>
                    <a:pt x="69" y="152"/>
                    <a:pt x="67" y="164"/>
                    <a:pt x="67" y="178"/>
                  </a:cubicBezTo>
                  <a:cubicBezTo>
                    <a:pt x="67" y="180"/>
                    <a:pt x="67" y="183"/>
                    <a:pt x="67" y="190"/>
                  </a:cubicBezTo>
                  <a:cubicBezTo>
                    <a:pt x="111" y="190"/>
                    <a:pt x="111" y="190"/>
                    <a:pt x="111" y="190"/>
                  </a:cubicBezTo>
                  <a:cubicBezTo>
                    <a:pt x="111" y="176"/>
                    <a:pt x="112" y="167"/>
                    <a:pt x="114" y="1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04955"/>
                </a:solidFill>
                <a:effectLst/>
                <a:uLnTx/>
                <a:uFillTx/>
                <a:latin typeface="Arial"/>
              </a:endParaRPr>
            </a:p>
          </p:txBody>
        </p:sp>
      </p:grpSp>
      <p:sp>
        <p:nvSpPr>
          <p:cNvPr id="3" name="Foliennummernplatzhalter 2">
            <a:extLst>
              <a:ext uri="{FF2B5EF4-FFF2-40B4-BE49-F238E27FC236}">
                <a16:creationId xmlns="" xmlns:a16="http://schemas.microsoft.com/office/drawing/2014/main" id="{7AC5075E-1CDA-4D76-B1A7-6EC4AAD86C76}"/>
              </a:ext>
            </a:extLst>
          </p:cNvPr>
          <p:cNvSpPr>
            <a:spLocks noGrp="1"/>
          </p:cNvSpPr>
          <p:nvPr>
            <p:ph type="sldNum" sz="quarter" idx="20"/>
          </p:nvPr>
        </p:nvSpPr>
        <p:spPr/>
        <p:txBody>
          <a:bodyPr/>
          <a:lstStyle/>
          <a:p>
            <a:fld id="{9DF67F17-3E1A-4193-A15F-15F53DD43041}" type="slidenum">
              <a:rPr lang="en-GB" smtClean="0"/>
              <a:pPr/>
              <a:t>7</a:t>
            </a:fld>
            <a:endParaRPr lang="en-GB" dirty="0"/>
          </a:p>
        </p:txBody>
      </p:sp>
    </p:spTree>
    <p:extLst>
      <p:ext uri="{BB962C8B-B14F-4D97-AF65-F5344CB8AC3E}">
        <p14:creationId xmlns:p14="http://schemas.microsoft.com/office/powerpoint/2010/main" val="101132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 xmlns:a16="http://schemas.microsoft.com/office/drawing/2014/main" id="{4B87BEA6-FA62-47D5-84A6-E361E04887F3}"/>
              </a:ext>
            </a:extLst>
          </p:cNvPr>
          <p:cNvSpPr>
            <a:spLocks noGrp="1"/>
          </p:cNvSpPr>
          <p:nvPr>
            <p:ph type="body" sz="quarter" idx="17"/>
          </p:nvPr>
        </p:nvSpPr>
        <p:spPr>
          <a:xfrm>
            <a:off x="684000" y="966788"/>
            <a:ext cx="7846637" cy="3816002"/>
          </a:xfrm>
        </p:spPr>
        <p:txBody>
          <a:bodyPr/>
          <a:lstStyle/>
          <a:p>
            <a:pPr>
              <a:lnSpc>
                <a:spcPct val="100000"/>
              </a:lnSpc>
              <a:spcBef>
                <a:spcPts val="400"/>
              </a:spcBef>
            </a:pPr>
            <a:r>
              <a:rPr lang="en-GB" sz="2400" dirty="0" smtClean="0">
                <a:cs typeface="Calibri"/>
              </a:rPr>
              <a:t>CAR </a:t>
            </a:r>
            <a:r>
              <a:rPr lang="en-GB" sz="2400" dirty="0">
                <a:cs typeface="Calibri"/>
              </a:rPr>
              <a:t>T-cell therapy captured the attention of the public because of the </a:t>
            </a:r>
            <a:r>
              <a:rPr lang="en-GB" sz="2400" b="1" dirty="0">
                <a:cs typeface="Calibri"/>
              </a:rPr>
              <a:t>remarkable responses</a:t>
            </a:r>
            <a:r>
              <a:rPr lang="en-GB" sz="2400" dirty="0">
                <a:cs typeface="Calibri"/>
              </a:rPr>
              <a:t> it has produced in some patients for whom all other treatments had stopped working. </a:t>
            </a:r>
          </a:p>
          <a:p>
            <a:pPr>
              <a:lnSpc>
                <a:spcPct val="100000"/>
              </a:lnSpc>
              <a:spcBef>
                <a:spcPts val="400"/>
              </a:spcBef>
            </a:pPr>
            <a:r>
              <a:rPr lang="en-GB" sz="2400" dirty="0">
                <a:cs typeface="Calibri"/>
              </a:rPr>
              <a:t>That is why </a:t>
            </a:r>
            <a:r>
              <a:rPr lang="en-GB" sz="2400" b="1" dirty="0">
                <a:cs typeface="Calibri"/>
              </a:rPr>
              <a:t>research has been intensified in this field</a:t>
            </a:r>
            <a:r>
              <a:rPr lang="en-GB" sz="2400" dirty="0">
                <a:cs typeface="Calibri"/>
              </a:rPr>
              <a:t> over the last few years, making it a highly </a:t>
            </a:r>
            <a:r>
              <a:rPr lang="en-GB" sz="2400" b="1" dirty="0">
                <a:cs typeface="Calibri"/>
              </a:rPr>
              <a:t>interesting field of study for a patent analysis</a:t>
            </a:r>
            <a:r>
              <a:rPr lang="en-GB" sz="2400" dirty="0">
                <a:cs typeface="Calibri"/>
              </a:rPr>
              <a:t> in order to get </a:t>
            </a:r>
            <a:r>
              <a:rPr lang="en-GB" sz="2400" b="1" dirty="0">
                <a:cs typeface="Calibri"/>
              </a:rPr>
              <a:t>insight</a:t>
            </a:r>
            <a:r>
              <a:rPr lang="en-GB" sz="2400" dirty="0">
                <a:cs typeface="Calibri"/>
              </a:rPr>
              <a:t> into the developments of this innovative technology </a:t>
            </a:r>
            <a:r>
              <a:rPr lang="en-GB" sz="1600" dirty="0">
                <a:cs typeface="Calibri"/>
              </a:rPr>
              <a:t>... </a:t>
            </a:r>
          </a:p>
        </p:txBody>
      </p:sp>
      <p:sp>
        <p:nvSpPr>
          <p:cNvPr id="7" name="Textplatzhalter 6">
            <a:extLst>
              <a:ext uri="{FF2B5EF4-FFF2-40B4-BE49-F238E27FC236}">
                <a16:creationId xmlns="" xmlns:a16="http://schemas.microsoft.com/office/drawing/2014/main" id="{467EAD2B-521C-4A5D-A59A-EA933F83F540}"/>
              </a:ext>
            </a:extLst>
          </p:cNvPr>
          <p:cNvSpPr>
            <a:spLocks noGrp="1"/>
          </p:cNvSpPr>
          <p:nvPr>
            <p:ph type="body" sz="quarter" idx="16"/>
          </p:nvPr>
        </p:nvSpPr>
        <p:spPr>
          <a:xfrm>
            <a:off x="684000" y="268288"/>
            <a:ext cx="7846637" cy="404906"/>
          </a:xfrm>
        </p:spPr>
        <p:txBody>
          <a:bodyPr/>
          <a:lstStyle/>
          <a:p>
            <a:r>
              <a:rPr lang="en-GB" dirty="0"/>
              <a:t>What is </a:t>
            </a:r>
            <a:r>
              <a:rPr lang="en-GB" dirty="0" smtClean="0"/>
              <a:t>CAR T-cell immunotherapy?</a:t>
            </a:r>
            <a:endParaRPr lang="en-GB" dirty="0"/>
          </a:p>
          <a:p>
            <a:endParaRPr lang="en-GB" dirty="0"/>
          </a:p>
        </p:txBody>
      </p:sp>
      <p:grpSp>
        <p:nvGrpSpPr>
          <p:cNvPr id="9" name="Gruppieren 8">
            <a:extLst>
              <a:ext uri="{FF2B5EF4-FFF2-40B4-BE49-F238E27FC236}">
                <a16:creationId xmlns="" xmlns:a16="http://schemas.microsoft.com/office/drawing/2014/main" id="{59AD305B-A325-46C3-9ACE-530F948500CA}"/>
              </a:ext>
            </a:extLst>
          </p:cNvPr>
          <p:cNvGrpSpPr>
            <a:grpSpLocks noChangeAspect="1"/>
          </p:cNvGrpSpPr>
          <p:nvPr/>
        </p:nvGrpSpPr>
        <p:grpSpPr>
          <a:xfrm>
            <a:off x="7996987" y="268288"/>
            <a:ext cx="540000" cy="540000"/>
            <a:chOff x="676800" y="987425"/>
            <a:chExt cx="468000" cy="468000"/>
          </a:xfrm>
        </p:grpSpPr>
        <p:sp>
          <p:nvSpPr>
            <p:cNvPr id="10" name="Freeform 34">
              <a:extLst>
                <a:ext uri="{FF2B5EF4-FFF2-40B4-BE49-F238E27FC236}">
                  <a16:creationId xmlns="" xmlns:a16="http://schemas.microsoft.com/office/drawing/2014/main" id="{188C2C2A-AFA4-4E4F-86A1-01C84BACE751}"/>
                </a:ext>
              </a:extLst>
            </p:cNvPr>
            <p:cNvSpPr>
              <a:spLocks noChangeAspect="1"/>
            </p:cNvSpPr>
            <p:nvPr/>
          </p:nvSpPr>
          <p:spPr bwMode="auto">
            <a:xfrm>
              <a:off x="676800" y="987425"/>
              <a:ext cx="468000" cy="468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14" name="Freeform 7">
              <a:extLst>
                <a:ext uri="{FF2B5EF4-FFF2-40B4-BE49-F238E27FC236}">
                  <a16:creationId xmlns="" xmlns:a16="http://schemas.microsoft.com/office/drawing/2014/main" id="{DCF1A1AC-BD98-4207-9545-A48A10D6C08B}"/>
                </a:ext>
              </a:extLst>
            </p:cNvPr>
            <p:cNvSpPr>
              <a:spLocks noEditPoints="1"/>
            </p:cNvSpPr>
            <p:nvPr/>
          </p:nvSpPr>
          <p:spPr bwMode="auto">
            <a:xfrm>
              <a:off x="800828" y="1066487"/>
              <a:ext cx="219944" cy="309876"/>
            </a:xfrm>
            <a:custGeom>
              <a:avLst/>
              <a:gdLst>
                <a:gd name="T0" fmla="*/ 115 w 181"/>
                <a:gd name="T1" fmla="*/ 206 h 255"/>
                <a:gd name="T2" fmla="*/ 67 w 181"/>
                <a:gd name="T3" fmla="*/ 206 h 255"/>
                <a:gd name="T4" fmla="*/ 67 w 181"/>
                <a:gd name="T5" fmla="*/ 255 h 255"/>
                <a:gd name="T6" fmla="*/ 115 w 181"/>
                <a:gd name="T7" fmla="*/ 255 h 255"/>
                <a:gd name="T8" fmla="*/ 115 w 181"/>
                <a:gd name="T9" fmla="*/ 206 h 255"/>
                <a:gd name="T10" fmla="*/ 114 w 181"/>
                <a:gd name="T11" fmla="*/ 162 h 255"/>
                <a:gd name="T12" fmla="*/ 133 w 181"/>
                <a:gd name="T13" fmla="*/ 142 h 255"/>
                <a:gd name="T14" fmla="*/ 172 w 181"/>
                <a:gd name="T15" fmla="*/ 103 h 255"/>
                <a:gd name="T16" fmla="*/ 181 w 181"/>
                <a:gd name="T17" fmla="*/ 73 h 255"/>
                <a:gd name="T18" fmla="*/ 156 w 181"/>
                <a:gd name="T19" fmla="*/ 22 h 255"/>
                <a:gd name="T20" fmla="*/ 90 w 181"/>
                <a:gd name="T21" fmla="*/ 0 h 255"/>
                <a:gd name="T22" fmla="*/ 26 w 181"/>
                <a:gd name="T23" fmla="*/ 22 h 255"/>
                <a:gd name="T24" fmla="*/ 0 w 181"/>
                <a:gd name="T25" fmla="*/ 74 h 255"/>
                <a:gd name="T26" fmla="*/ 45 w 181"/>
                <a:gd name="T27" fmla="*/ 80 h 255"/>
                <a:gd name="T28" fmla="*/ 62 w 181"/>
                <a:gd name="T29" fmla="*/ 48 h 255"/>
                <a:gd name="T30" fmla="*/ 92 w 181"/>
                <a:gd name="T31" fmla="*/ 37 h 255"/>
                <a:gd name="T32" fmla="*/ 123 w 181"/>
                <a:gd name="T33" fmla="*/ 47 h 255"/>
                <a:gd name="T34" fmla="*/ 134 w 181"/>
                <a:gd name="T35" fmla="*/ 71 h 255"/>
                <a:gd name="T36" fmla="*/ 127 w 181"/>
                <a:gd name="T37" fmla="*/ 90 h 255"/>
                <a:gd name="T38" fmla="*/ 102 w 181"/>
                <a:gd name="T39" fmla="*/ 112 h 255"/>
                <a:gd name="T40" fmla="*/ 74 w 181"/>
                <a:gd name="T41" fmla="*/ 143 h 255"/>
                <a:gd name="T42" fmla="*/ 67 w 181"/>
                <a:gd name="T43" fmla="*/ 178 h 255"/>
                <a:gd name="T44" fmla="*/ 67 w 181"/>
                <a:gd name="T45" fmla="*/ 190 h 255"/>
                <a:gd name="T46" fmla="*/ 111 w 181"/>
                <a:gd name="T47" fmla="*/ 190 h 255"/>
                <a:gd name="T48" fmla="*/ 114 w 181"/>
                <a:gd name="T49" fmla="*/ 16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255">
                  <a:moveTo>
                    <a:pt x="115" y="206"/>
                  </a:moveTo>
                  <a:cubicBezTo>
                    <a:pt x="67" y="206"/>
                    <a:pt x="67" y="206"/>
                    <a:pt x="67" y="206"/>
                  </a:cubicBezTo>
                  <a:cubicBezTo>
                    <a:pt x="67" y="255"/>
                    <a:pt x="67" y="255"/>
                    <a:pt x="67" y="255"/>
                  </a:cubicBezTo>
                  <a:cubicBezTo>
                    <a:pt x="115" y="255"/>
                    <a:pt x="115" y="255"/>
                    <a:pt x="115" y="255"/>
                  </a:cubicBezTo>
                  <a:lnTo>
                    <a:pt x="115" y="206"/>
                  </a:lnTo>
                  <a:close/>
                  <a:moveTo>
                    <a:pt x="114" y="162"/>
                  </a:moveTo>
                  <a:cubicBezTo>
                    <a:pt x="117" y="157"/>
                    <a:pt x="123" y="150"/>
                    <a:pt x="133" y="142"/>
                  </a:cubicBezTo>
                  <a:cubicBezTo>
                    <a:pt x="153" y="125"/>
                    <a:pt x="166" y="112"/>
                    <a:pt x="172" y="103"/>
                  </a:cubicBezTo>
                  <a:cubicBezTo>
                    <a:pt x="178" y="93"/>
                    <a:pt x="181" y="83"/>
                    <a:pt x="181" y="73"/>
                  </a:cubicBezTo>
                  <a:cubicBezTo>
                    <a:pt x="181" y="53"/>
                    <a:pt x="173" y="37"/>
                    <a:pt x="156" y="22"/>
                  </a:cubicBezTo>
                  <a:cubicBezTo>
                    <a:pt x="140" y="8"/>
                    <a:pt x="118" y="0"/>
                    <a:pt x="90" y="0"/>
                  </a:cubicBezTo>
                  <a:cubicBezTo>
                    <a:pt x="64" y="0"/>
                    <a:pt x="43" y="8"/>
                    <a:pt x="26" y="22"/>
                  </a:cubicBezTo>
                  <a:cubicBezTo>
                    <a:pt x="10" y="36"/>
                    <a:pt x="2" y="54"/>
                    <a:pt x="0" y="74"/>
                  </a:cubicBezTo>
                  <a:cubicBezTo>
                    <a:pt x="45" y="80"/>
                    <a:pt x="45" y="80"/>
                    <a:pt x="45" y="80"/>
                  </a:cubicBezTo>
                  <a:cubicBezTo>
                    <a:pt x="48" y="65"/>
                    <a:pt x="53" y="55"/>
                    <a:pt x="62" y="48"/>
                  </a:cubicBezTo>
                  <a:cubicBezTo>
                    <a:pt x="70" y="41"/>
                    <a:pt x="80" y="37"/>
                    <a:pt x="92" y="37"/>
                  </a:cubicBezTo>
                  <a:cubicBezTo>
                    <a:pt x="105" y="37"/>
                    <a:pt x="115" y="41"/>
                    <a:pt x="123" y="47"/>
                  </a:cubicBezTo>
                  <a:cubicBezTo>
                    <a:pt x="130" y="54"/>
                    <a:pt x="134" y="62"/>
                    <a:pt x="134" y="71"/>
                  </a:cubicBezTo>
                  <a:cubicBezTo>
                    <a:pt x="134" y="78"/>
                    <a:pt x="132" y="84"/>
                    <a:pt x="127" y="90"/>
                  </a:cubicBezTo>
                  <a:cubicBezTo>
                    <a:pt x="125" y="93"/>
                    <a:pt x="116" y="101"/>
                    <a:pt x="102" y="112"/>
                  </a:cubicBezTo>
                  <a:cubicBezTo>
                    <a:pt x="88" y="124"/>
                    <a:pt x="79" y="134"/>
                    <a:pt x="74" y="143"/>
                  </a:cubicBezTo>
                  <a:cubicBezTo>
                    <a:pt x="69" y="152"/>
                    <a:pt x="67" y="164"/>
                    <a:pt x="67" y="178"/>
                  </a:cubicBezTo>
                  <a:cubicBezTo>
                    <a:pt x="67" y="180"/>
                    <a:pt x="67" y="183"/>
                    <a:pt x="67" y="190"/>
                  </a:cubicBezTo>
                  <a:cubicBezTo>
                    <a:pt x="111" y="190"/>
                    <a:pt x="111" y="190"/>
                    <a:pt x="111" y="190"/>
                  </a:cubicBezTo>
                  <a:cubicBezTo>
                    <a:pt x="111" y="176"/>
                    <a:pt x="112" y="167"/>
                    <a:pt x="114" y="1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04955"/>
                </a:solidFill>
                <a:effectLst/>
                <a:uLnTx/>
                <a:uFillTx/>
                <a:latin typeface="Arial"/>
              </a:endParaRPr>
            </a:p>
          </p:txBody>
        </p:sp>
      </p:grpSp>
      <p:sp>
        <p:nvSpPr>
          <p:cNvPr id="3" name="Foliennummernplatzhalter 2">
            <a:extLst>
              <a:ext uri="{FF2B5EF4-FFF2-40B4-BE49-F238E27FC236}">
                <a16:creationId xmlns="" xmlns:a16="http://schemas.microsoft.com/office/drawing/2014/main" id="{7AC5075E-1CDA-4D76-B1A7-6EC4AAD86C76}"/>
              </a:ext>
            </a:extLst>
          </p:cNvPr>
          <p:cNvSpPr>
            <a:spLocks noGrp="1"/>
          </p:cNvSpPr>
          <p:nvPr>
            <p:ph type="sldNum" sz="quarter" idx="20"/>
          </p:nvPr>
        </p:nvSpPr>
        <p:spPr/>
        <p:txBody>
          <a:bodyPr/>
          <a:lstStyle/>
          <a:p>
            <a:fld id="{9DF67F17-3E1A-4193-A15F-15F53DD43041}" type="slidenum">
              <a:rPr lang="en-GB" smtClean="0"/>
              <a:pPr/>
              <a:t>8</a:t>
            </a:fld>
            <a:endParaRPr lang="en-GB" dirty="0"/>
          </a:p>
        </p:txBody>
      </p:sp>
    </p:spTree>
    <p:extLst>
      <p:ext uri="{BB962C8B-B14F-4D97-AF65-F5344CB8AC3E}">
        <p14:creationId xmlns:p14="http://schemas.microsoft.com/office/powerpoint/2010/main" val="1142439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C089DE6A-CAC7-415F-9D9B-C9FC6E3DC458}"/>
              </a:ext>
            </a:extLst>
          </p:cNvPr>
          <p:cNvSpPr/>
          <p:nvPr/>
        </p:nvSpPr>
        <p:spPr>
          <a:xfrm>
            <a:off x="684000" y="996950"/>
            <a:ext cx="7852987" cy="3365500"/>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platzhalter 6">
            <a:extLst>
              <a:ext uri="{FF2B5EF4-FFF2-40B4-BE49-F238E27FC236}">
                <a16:creationId xmlns="" xmlns:a16="http://schemas.microsoft.com/office/drawing/2014/main" id="{467EAD2B-521C-4A5D-A59A-EA933F83F540}"/>
              </a:ext>
            </a:extLst>
          </p:cNvPr>
          <p:cNvSpPr>
            <a:spLocks noGrp="1"/>
          </p:cNvSpPr>
          <p:nvPr>
            <p:ph type="body" sz="quarter" idx="16"/>
          </p:nvPr>
        </p:nvSpPr>
        <p:spPr>
          <a:xfrm>
            <a:off x="684000" y="268288"/>
            <a:ext cx="7846637" cy="404906"/>
          </a:xfrm>
        </p:spPr>
        <p:txBody>
          <a:bodyPr/>
          <a:lstStyle/>
          <a:p>
            <a:r>
              <a:rPr lang="en-GB" dirty="0"/>
              <a:t>What is </a:t>
            </a:r>
            <a:r>
              <a:rPr lang="en-GB" dirty="0" smtClean="0"/>
              <a:t>CAR T-cell immunotherapy?</a:t>
            </a:r>
            <a:endParaRPr lang="en-GB" dirty="0"/>
          </a:p>
          <a:p>
            <a:endParaRPr lang="en-GB" dirty="0"/>
          </a:p>
        </p:txBody>
      </p:sp>
      <p:grpSp>
        <p:nvGrpSpPr>
          <p:cNvPr id="9" name="Gruppieren 8">
            <a:extLst>
              <a:ext uri="{FF2B5EF4-FFF2-40B4-BE49-F238E27FC236}">
                <a16:creationId xmlns="" xmlns:a16="http://schemas.microsoft.com/office/drawing/2014/main" id="{59AD305B-A325-46C3-9ACE-530F948500CA}"/>
              </a:ext>
            </a:extLst>
          </p:cNvPr>
          <p:cNvGrpSpPr>
            <a:grpSpLocks noChangeAspect="1"/>
          </p:cNvGrpSpPr>
          <p:nvPr/>
        </p:nvGrpSpPr>
        <p:grpSpPr>
          <a:xfrm>
            <a:off x="7996987" y="268288"/>
            <a:ext cx="540000" cy="540000"/>
            <a:chOff x="676800" y="987425"/>
            <a:chExt cx="468000" cy="468000"/>
          </a:xfrm>
        </p:grpSpPr>
        <p:sp>
          <p:nvSpPr>
            <p:cNvPr id="10" name="Freeform 34">
              <a:extLst>
                <a:ext uri="{FF2B5EF4-FFF2-40B4-BE49-F238E27FC236}">
                  <a16:creationId xmlns="" xmlns:a16="http://schemas.microsoft.com/office/drawing/2014/main" id="{188C2C2A-AFA4-4E4F-86A1-01C84BACE751}"/>
                </a:ext>
              </a:extLst>
            </p:cNvPr>
            <p:cNvSpPr>
              <a:spLocks noChangeAspect="1"/>
            </p:cNvSpPr>
            <p:nvPr/>
          </p:nvSpPr>
          <p:spPr bwMode="auto">
            <a:xfrm>
              <a:off x="676800" y="987425"/>
              <a:ext cx="468000" cy="468000"/>
            </a:xfrm>
            <a:custGeom>
              <a:avLst/>
              <a:gdLst>
                <a:gd name="T0" fmla="*/ 45 w 363"/>
                <a:gd name="T1" fmla="*/ 0 h 363"/>
                <a:gd name="T2" fmla="*/ 0 w 363"/>
                <a:gd name="T3" fmla="*/ 45 h 363"/>
                <a:gd name="T4" fmla="*/ 0 w 363"/>
                <a:gd name="T5" fmla="*/ 317 h 363"/>
                <a:gd name="T6" fmla="*/ 45 w 363"/>
                <a:gd name="T7" fmla="*/ 363 h 363"/>
                <a:gd name="T8" fmla="*/ 317 w 363"/>
                <a:gd name="T9" fmla="*/ 363 h 363"/>
                <a:gd name="T10" fmla="*/ 363 w 363"/>
                <a:gd name="T11" fmla="*/ 317 h 363"/>
                <a:gd name="T12" fmla="*/ 363 w 363"/>
                <a:gd name="T13" fmla="*/ 45 h 363"/>
                <a:gd name="T14" fmla="*/ 317 w 363"/>
                <a:gd name="T15" fmla="*/ 0 h 363"/>
                <a:gd name="T16" fmla="*/ 45 w 363"/>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363">
                  <a:moveTo>
                    <a:pt x="45" y="0"/>
                  </a:moveTo>
                  <a:cubicBezTo>
                    <a:pt x="45" y="0"/>
                    <a:pt x="0" y="0"/>
                    <a:pt x="0" y="45"/>
                  </a:cubicBezTo>
                  <a:cubicBezTo>
                    <a:pt x="0" y="317"/>
                    <a:pt x="0" y="317"/>
                    <a:pt x="0" y="317"/>
                  </a:cubicBezTo>
                  <a:cubicBezTo>
                    <a:pt x="0" y="317"/>
                    <a:pt x="0" y="363"/>
                    <a:pt x="45" y="363"/>
                  </a:cubicBezTo>
                  <a:cubicBezTo>
                    <a:pt x="317" y="363"/>
                    <a:pt x="317" y="363"/>
                    <a:pt x="317" y="363"/>
                  </a:cubicBezTo>
                  <a:cubicBezTo>
                    <a:pt x="317" y="363"/>
                    <a:pt x="363" y="363"/>
                    <a:pt x="363" y="317"/>
                  </a:cubicBezTo>
                  <a:cubicBezTo>
                    <a:pt x="363" y="45"/>
                    <a:pt x="363" y="45"/>
                    <a:pt x="363" y="45"/>
                  </a:cubicBezTo>
                  <a:cubicBezTo>
                    <a:pt x="363" y="45"/>
                    <a:pt x="363" y="0"/>
                    <a:pt x="317" y="0"/>
                  </a:cubicBezTo>
                  <a:lnTo>
                    <a:pt x="45"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B464D"/>
                </a:solidFill>
                <a:effectLst/>
                <a:uLnTx/>
                <a:uFillTx/>
                <a:latin typeface="Arial"/>
              </a:endParaRPr>
            </a:p>
          </p:txBody>
        </p:sp>
        <p:sp>
          <p:nvSpPr>
            <p:cNvPr id="14" name="Freeform 7">
              <a:extLst>
                <a:ext uri="{FF2B5EF4-FFF2-40B4-BE49-F238E27FC236}">
                  <a16:creationId xmlns="" xmlns:a16="http://schemas.microsoft.com/office/drawing/2014/main" id="{DCF1A1AC-BD98-4207-9545-A48A10D6C08B}"/>
                </a:ext>
              </a:extLst>
            </p:cNvPr>
            <p:cNvSpPr>
              <a:spLocks noEditPoints="1"/>
            </p:cNvSpPr>
            <p:nvPr/>
          </p:nvSpPr>
          <p:spPr bwMode="auto">
            <a:xfrm>
              <a:off x="800828" y="1066487"/>
              <a:ext cx="219944" cy="309876"/>
            </a:xfrm>
            <a:custGeom>
              <a:avLst/>
              <a:gdLst>
                <a:gd name="T0" fmla="*/ 115 w 181"/>
                <a:gd name="T1" fmla="*/ 206 h 255"/>
                <a:gd name="T2" fmla="*/ 67 w 181"/>
                <a:gd name="T3" fmla="*/ 206 h 255"/>
                <a:gd name="T4" fmla="*/ 67 w 181"/>
                <a:gd name="T5" fmla="*/ 255 h 255"/>
                <a:gd name="T6" fmla="*/ 115 w 181"/>
                <a:gd name="T7" fmla="*/ 255 h 255"/>
                <a:gd name="T8" fmla="*/ 115 w 181"/>
                <a:gd name="T9" fmla="*/ 206 h 255"/>
                <a:gd name="T10" fmla="*/ 114 w 181"/>
                <a:gd name="T11" fmla="*/ 162 h 255"/>
                <a:gd name="T12" fmla="*/ 133 w 181"/>
                <a:gd name="T13" fmla="*/ 142 h 255"/>
                <a:gd name="T14" fmla="*/ 172 w 181"/>
                <a:gd name="T15" fmla="*/ 103 h 255"/>
                <a:gd name="T16" fmla="*/ 181 w 181"/>
                <a:gd name="T17" fmla="*/ 73 h 255"/>
                <a:gd name="T18" fmla="*/ 156 w 181"/>
                <a:gd name="T19" fmla="*/ 22 h 255"/>
                <a:gd name="T20" fmla="*/ 90 w 181"/>
                <a:gd name="T21" fmla="*/ 0 h 255"/>
                <a:gd name="T22" fmla="*/ 26 w 181"/>
                <a:gd name="T23" fmla="*/ 22 h 255"/>
                <a:gd name="T24" fmla="*/ 0 w 181"/>
                <a:gd name="T25" fmla="*/ 74 h 255"/>
                <a:gd name="T26" fmla="*/ 45 w 181"/>
                <a:gd name="T27" fmla="*/ 80 h 255"/>
                <a:gd name="T28" fmla="*/ 62 w 181"/>
                <a:gd name="T29" fmla="*/ 48 h 255"/>
                <a:gd name="T30" fmla="*/ 92 w 181"/>
                <a:gd name="T31" fmla="*/ 37 h 255"/>
                <a:gd name="T32" fmla="*/ 123 w 181"/>
                <a:gd name="T33" fmla="*/ 47 h 255"/>
                <a:gd name="T34" fmla="*/ 134 w 181"/>
                <a:gd name="T35" fmla="*/ 71 h 255"/>
                <a:gd name="T36" fmla="*/ 127 w 181"/>
                <a:gd name="T37" fmla="*/ 90 h 255"/>
                <a:gd name="T38" fmla="*/ 102 w 181"/>
                <a:gd name="T39" fmla="*/ 112 h 255"/>
                <a:gd name="T40" fmla="*/ 74 w 181"/>
                <a:gd name="T41" fmla="*/ 143 h 255"/>
                <a:gd name="T42" fmla="*/ 67 w 181"/>
                <a:gd name="T43" fmla="*/ 178 h 255"/>
                <a:gd name="T44" fmla="*/ 67 w 181"/>
                <a:gd name="T45" fmla="*/ 190 h 255"/>
                <a:gd name="T46" fmla="*/ 111 w 181"/>
                <a:gd name="T47" fmla="*/ 190 h 255"/>
                <a:gd name="T48" fmla="*/ 114 w 181"/>
                <a:gd name="T49" fmla="*/ 16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255">
                  <a:moveTo>
                    <a:pt x="115" y="206"/>
                  </a:moveTo>
                  <a:cubicBezTo>
                    <a:pt x="67" y="206"/>
                    <a:pt x="67" y="206"/>
                    <a:pt x="67" y="206"/>
                  </a:cubicBezTo>
                  <a:cubicBezTo>
                    <a:pt x="67" y="255"/>
                    <a:pt x="67" y="255"/>
                    <a:pt x="67" y="255"/>
                  </a:cubicBezTo>
                  <a:cubicBezTo>
                    <a:pt x="115" y="255"/>
                    <a:pt x="115" y="255"/>
                    <a:pt x="115" y="255"/>
                  </a:cubicBezTo>
                  <a:lnTo>
                    <a:pt x="115" y="206"/>
                  </a:lnTo>
                  <a:close/>
                  <a:moveTo>
                    <a:pt x="114" y="162"/>
                  </a:moveTo>
                  <a:cubicBezTo>
                    <a:pt x="117" y="157"/>
                    <a:pt x="123" y="150"/>
                    <a:pt x="133" y="142"/>
                  </a:cubicBezTo>
                  <a:cubicBezTo>
                    <a:pt x="153" y="125"/>
                    <a:pt x="166" y="112"/>
                    <a:pt x="172" y="103"/>
                  </a:cubicBezTo>
                  <a:cubicBezTo>
                    <a:pt x="178" y="93"/>
                    <a:pt x="181" y="83"/>
                    <a:pt x="181" y="73"/>
                  </a:cubicBezTo>
                  <a:cubicBezTo>
                    <a:pt x="181" y="53"/>
                    <a:pt x="173" y="37"/>
                    <a:pt x="156" y="22"/>
                  </a:cubicBezTo>
                  <a:cubicBezTo>
                    <a:pt x="140" y="8"/>
                    <a:pt x="118" y="0"/>
                    <a:pt x="90" y="0"/>
                  </a:cubicBezTo>
                  <a:cubicBezTo>
                    <a:pt x="64" y="0"/>
                    <a:pt x="43" y="8"/>
                    <a:pt x="26" y="22"/>
                  </a:cubicBezTo>
                  <a:cubicBezTo>
                    <a:pt x="10" y="36"/>
                    <a:pt x="2" y="54"/>
                    <a:pt x="0" y="74"/>
                  </a:cubicBezTo>
                  <a:cubicBezTo>
                    <a:pt x="45" y="80"/>
                    <a:pt x="45" y="80"/>
                    <a:pt x="45" y="80"/>
                  </a:cubicBezTo>
                  <a:cubicBezTo>
                    <a:pt x="48" y="65"/>
                    <a:pt x="53" y="55"/>
                    <a:pt x="62" y="48"/>
                  </a:cubicBezTo>
                  <a:cubicBezTo>
                    <a:pt x="70" y="41"/>
                    <a:pt x="80" y="37"/>
                    <a:pt x="92" y="37"/>
                  </a:cubicBezTo>
                  <a:cubicBezTo>
                    <a:pt x="105" y="37"/>
                    <a:pt x="115" y="41"/>
                    <a:pt x="123" y="47"/>
                  </a:cubicBezTo>
                  <a:cubicBezTo>
                    <a:pt x="130" y="54"/>
                    <a:pt x="134" y="62"/>
                    <a:pt x="134" y="71"/>
                  </a:cubicBezTo>
                  <a:cubicBezTo>
                    <a:pt x="134" y="78"/>
                    <a:pt x="132" y="84"/>
                    <a:pt x="127" y="90"/>
                  </a:cubicBezTo>
                  <a:cubicBezTo>
                    <a:pt x="125" y="93"/>
                    <a:pt x="116" y="101"/>
                    <a:pt x="102" y="112"/>
                  </a:cubicBezTo>
                  <a:cubicBezTo>
                    <a:pt x="88" y="124"/>
                    <a:pt x="79" y="134"/>
                    <a:pt x="74" y="143"/>
                  </a:cubicBezTo>
                  <a:cubicBezTo>
                    <a:pt x="69" y="152"/>
                    <a:pt x="67" y="164"/>
                    <a:pt x="67" y="178"/>
                  </a:cubicBezTo>
                  <a:cubicBezTo>
                    <a:pt x="67" y="180"/>
                    <a:pt x="67" y="183"/>
                    <a:pt x="67" y="190"/>
                  </a:cubicBezTo>
                  <a:cubicBezTo>
                    <a:pt x="111" y="190"/>
                    <a:pt x="111" y="190"/>
                    <a:pt x="111" y="190"/>
                  </a:cubicBezTo>
                  <a:cubicBezTo>
                    <a:pt x="111" y="176"/>
                    <a:pt x="112" y="167"/>
                    <a:pt x="114" y="1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04955"/>
                </a:solidFill>
                <a:effectLst/>
                <a:uLnTx/>
                <a:uFillTx/>
                <a:latin typeface="Arial"/>
              </a:endParaRPr>
            </a:p>
          </p:txBody>
        </p:sp>
      </p:grpSp>
      <p:grpSp>
        <p:nvGrpSpPr>
          <p:cNvPr id="4" name="Gruppieren 3">
            <a:extLst>
              <a:ext uri="{FF2B5EF4-FFF2-40B4-BE49-F238E27FC236}">
                <a16:creationId xmlns="" xmlns:a16="http://schemas.microsoft.com/office/drawing/2014/main" id="{69711564-7E47-403B-8A1A-57BA634FE636}"/>
              </a:ext>
            </a:extLst>
          </p:cNvPr>
          <p:cNvGrpSpPr/>
          <p:nvPr/>
        </p:nvGrpSpPr>
        <p:grpSpPr>
          <a:xfrm>
            <a:off x="1746251" y="1087946"/>
            <a:ext cx="6739512" cy="3058603"/>
            <a:chOff x="4520571" y="1087947"/>
            <a:chExt cx="3970487" cy="1799206"/>
          </a:xfrm>
        </p:grpSpPr>
        <p:pic>
          <p:nvPicPr>
            <p:cNvPr id="15" name="Picture 2" descr="Resultado de imagen de human body icon">
              <a:extLst>
                <a:ext uri="{FF2B5EF4-FFF2-40B4-BE49-F238E27FC236}">
                  <a16:creationId xmlns="" xmlns:a16="http://schemas.microsoft.com/office/drawing/2014/main" id="{17F156E4-DD62-449B-8A6E-16793C53B36A}"/>
                </a:ext>
              </a:extLst>
            </p:cNvPr>
            <p:cNvPicPr>
              <a:picLocks noChangeAspect="1" noChangeArrowheads="1"/>
            </p:cNvPicPr>
            <p:nvPr/>
          </p:nvPicPr>
          <p:blipFill rotWithShape="1">
            <a:blip r:embed="rId3" cstate="print">
              <a:duotone>
                <a:schemeClr val="accent5">
                  <a:shade val="45000"/>
                  <a:satMod val="135000"/>
                </a:schemeClr>
                <a:prstClr val="white"/>
              </a:duotone>
            </a:blip>
            <a:srcRect l="27305" r="26895"/>
            <a:stretch/>
          </p:blipFill>
          <p:spPr bwMode="auto">
            <a:xfrm>
              <a:off x="4520571" y="1087947"/>
              <a:ext cx="845572" cy="1799206"/>
            </a:xfrm>
            <a:prstGeom prst="rect">
              <a:avLst/>
            </a:prstGeom>
            <a:noFill/>
          </p:spPr>
        </p:pic>
        <p:sp>
          <p:nvSpPr>
            <p:cNvPr id="16" name="10 Rectángulo">
              <a:extLst>
                <a:ext uri="{FF2B5EF4-FFF2-40B4-BE49-F238E27FC236}">
                  <a16:creationId xmlns="" xmlns:a16="http://schemas.microsoft.com/office/drawing/2014/main" id="{AE5FDA01-3AAA-4827-A7F6-AE49C7CEA95A}"/>
                </a:ext>
              </a:extLst>
            </p:cNvPr>
            <p:cNvSpPr/>
            <p:nvPr/>
          </p:nvSpPr>
          <p:spPr>
            <a:xfrm>
              <a:off x="5627601" y="1224835"/>
              <a:ext cx="1955408" cy="369332"/>
            </a:xfrm>
            <a:prstGeom prst="rect">
              <a:avLst/>
            </a:prstGeom>
          </p:spPr>
          <p:txBody>
            <a:bodyPr wrap="square" lIns="0" tIns="0" rIns="0" bIns="0" anchor="ctr">
              <a:spAutoFit/>
            </a:bodyPr>
            <a:lstStyle/>
            <a:p>
              <a:r>
                <a:rPr lang="en-GB" sz="2000" dirty="0">
                  <a:cs typeface="Calibri"/>
                </a:rPr>
                <a:t>T-Cells are extracted from a blood sample</a:t>
              </a:r>
            </a:p>
          </p:txBody>
        </p:sp>
        <p:sp>
          <p:nvSpPr>
            <p:cNvPr id="17" name="12 Rectángulo">
              <a:extLst>
                <a:ext uri="{FF2B5EF4-FFF2-40B4-BE49-F238E27FC236}">
                  <a16:creationId xmlns="" xmlns:a16="http://schemas.microsoft.com/office/drawing/2014/main" id="{E27CD983-06DF-4736-BEBE-0AE1489AF1EE}"/>
                </a:ext>
              </a:extLst>
            </p:cNvPr>
            <p:cNvSpPr/>
            <p:nvPr/>
          </p:nvSpPr>
          <p:spPr>
            <a:xfrm>
              <a:off x="5823974" y="1713561"/>
              <a:ext cx="2667084" cy="553998"/>
            </a:xfrm>
            <a:prstGeom prst="rect">
              <a:avLst/>
            </a:prstGeom>
          </p:spPr>
          <p:txBody>
            <a:bodyPr wrap="square" lIns="0" tIns="0" rIns="0" bIns="0" anchor="ctr">
              <a:spAutoFit/>
            </a:bodyPr>
            <a:lstStyle/>
            <a:p>
              <a:r>
                <a:rPr lang="en-GB" sz="2000" dirty="0">
                  <a:cs typeface="Calibri"/>
                </a:rPr>
                <a:t>T-Cells are genetically re-programmed to produce CAR and then administered back to patient</a:t>
              </a:r>
            </a:p>
          </p:txBody>
        </p:sp>
        <p:sp>
          <p:nvSpPr>
            <p:cNvPr id="18" name="14 Rectángulo">
              <a:extLst>
                <a:ext uri="{FF2B5EF4-FFF2-40B4-BE49-F238E27FC236}">
                  <a16:creationId xmlns="" xmlns:a16="http://schemas.microsoft.com/office/drawing/2014/main" id="{399F2B68-69B5-4F2C-8C96-3CB9848C33BC}"/>
                </a:ext>
              </a:extLst>
            </p:cNvPr>
            <p:cNvSpPr/>
            <p:nvPr/>
          </p:nvSpPr>
          <p:spPr>
            <a:xfrm>
              <a:off x="5627600" y="2386953"/>
              <a:ext cx="2297428" cy="369332"/>
            </a:xfrm>
            <a:prstGeom prst="rect">
              <a:avLst/>
            </a:prstGeom>
          </p:spPr>
          <p:txBody>
            <a:bodyPr wrap="square" lIns="0" tIns="0" rIns="0" bIns="0" anchor="ctr">
              <a:spAutoFit/>
            </a:bodyPr>
            <a:lstStyle/>
            <a:p>
              <a:r>
                <a:rPr lang="en-GB" sz="2000" dirty="0">
                  <a:cs typeface="Calibri"/>
                </a:rPr>
                <a:t>Modified T-Cells </a:t>
              </a:r>
              <a:r>
                <a:rPr lang="en-GB" sz="2000" dirty="0" smtClean="0">
                  <a:cs typeface="Calibri"/>
                </a:rPr>
                <a:t>recognise </a:t>
              </a:r>
              <a:r>
                <a:rPr lang="en-GB" sz="2000" dirty="0">
                  <a:cs typeface="Calibri"/>
                </a:rPr>
                <a:t>and kill the tumour</a:t>
              </a:r>
            </a:p>
          </p:txBody>
        </p:sp>
        <p:sp>
          <p:nvSpPr>
            <p:cNvPr id="19" name="Bogen 18">
              <a:extLst>
                <a:ext uri="{FF2B5EF4-FFF2-40B4-BE49-F238E27FC236}">
                  <a16:creationId xmlns="" xmlns:a16="http://schemas.microsoft.com/office/drawing/2014/main" id="{A3B9EDB5-A3E2-4D68-B747-8A14AE6845CE}"/>
                </a:ext>
              </a:extLst>
            </p:cNvPr>
            <p:cNvSpPr/>
            <p:nvPr/>
          </p:nvSpPr>
          <p:spPr>
            <a:xfrm>
              <a:off x="4600545" y="1248570"/>
              <a:ext cx="1082983" cy="1486019"/>
            </a:xfrm>
            <a:prstGeom prst="arc">
              <a:avLst>
                <a:gd name="adj1" fmla="val 16442952"/>
                <a:gd name="adj2" fmla="val 5093601"/>
              </a:avLst>
            </a:prstGeom>
            <a:ln w="28575">
              <a:solidFill>
                <a:srgbClr val="63727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 name="Ellipse 19">
              <a:extLst>
                <a:ext uri="{FF2B5EF4-FFF2-40B4-BE49-F238E27FC236}">
                  <a16:creationId xmlns="" xmlns:a16="http://schemas.microsoft.com/office/drawing/2014/main" id="{7CA9A55E-8D34-4545-98EE-22DFDFD1C6A3}"/>
                </a:ext>
              </a:extLst>
            </p:cNvPr>
            <p:cNvSpPr/>
            <p:nvPr/>
          </p:nvSpPr>
          <p:spPr>
            <a:xfrm>
              <a:off x="5382934" y="1317760"/>
              <a:ext cx="183480" cy="183480"/>
            </a:xfrm>
            <a:prstGeom prst="ellipse">
              <a:avLst/>
            </a:prstGeom>
            <a:solidFill>
              <a:srgbClr val="6372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rPr>
                <a:t>1</a:t>
              </a:r>
            </a:p>
          </p:txBody>
        </p:sp>
        <p:sp>
          <p:nvSpPr>
            <p:cNvPr id="21" name="Ellipse 20">
              <a:extLst>
                <a:ext uri="{FF2B5EF4-FFF2-40B4-BE49-F238E27FC236}">
                  <a16:creationId xmlns="" xmlns:a16="http://schemas.microsoft.com/office/drawing/2014/main" id="{D2AC4742-C941-4C08-978C-1DF28025548B}"/>
                </a:ext>
              </a:extLst>
            </p:cNvPr>
            <p:cNvSpPr/>
            <p:nvPr/>
          </p:nvSpPr>
          <p:spPr>
            <a:xfrm>
              <a:off x="5573364" y="1898818"/>
              <a:ext cx="183480" cy="183480"/>
            </a:xfrm>
            <a:prstGeom prst="ellipse">
              <a:avLst/>
            </a:prstGeom>
            <a:solidFill>
              <a:srgbClr val="6372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rPr>
                <a:t>2</a:t>
              </a:r>
            </a:p>
          </p:txBody>
        </p:sp>
        <p:sp>
          <p:nvSpPr>
            <p:cNvPr id="22" name="Ellipse 21">
              <a:extLst>
                <a:ext uri="{FF2B5EF4-FFF2-40B4-BE49-F238E27FC236}">
                  <a16:creationId xmlns="" xmlns:a16="http://schemas.microsoft.com/office/drawing/2014/main" id="{1E708336-570A-4E98-B894-D911F703C846}"/>
                </a:ext>
              </a:extLst>
            </p:cNvPr>
            <p:cNvSpPr/>
            <p:nvPr/>
          </p:nvSpPr>
          <p:spPr>
            <a:xfrm>
              <a:off x="5382934" y="2479877"/>
              <a:ext cx="183480" cy="183480"/>
            </a:xfrm>
            <a:prstGeom prst="ellipse">
              <a:avLst/>
            </a:prstGeom>
            <a:solidFill>
              <a:srgbClr val="6372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rPr>
                <a:t>3</a:t>
              </a:r>
            </a:p>
          </p:txBody>
        </p:sp>
      </p:grpSp>
      <p:sp>
        <p:nvSpPr>
          <p:cNvPr id="3" name="Foliennummernplatzhalter 2">
            <a:extLst>
              <a:ext uri="{FF2B5EF4-FFF2-40B4-BE49-F238E27FC236}">
                <a16:creationId xmlns="" xmlns:a16="http://schemas.microsoft.com/office/drawing/2014/main" id="{7AC5075E-1CDA-4D76-B1A7-6EC4AAD86C76}"/>
              </a:ext>
            </a:extLst>
          </p:cNvPr>
          <p:cNvSpPr>
            <a:spLocks noGrp="1"/>
          </p:cNvSpPr>
          <p:nvPr>
            <p:ph type="sldNum" sz="quarter" idx="20"/>
          </p:nvPr>
        </p:nvSpPr>
        <p:spPr/>
        <p:txBody>
          <a:bodyPr/>
          <a:lstStyle/>
          <a:p>
            <a:fld id="{9DF67F17-3E1A-4193-A15F-15F53DD43041}" type="slidenum">
              <a:rPr lang="en-GB" smtClean="0"/>
              <a:pPr/>
              <a:t>9</a:t>
            </a:fld>
            <a:endParaRPr lang="en-GB" dirty="0"/>
          </a:p>
        </p:txBody>
      </p:sp>
    </p:spTree>
    <p:extLst>
      <p:ext uri="{BB962C8B-B14F-4D97-AF65-F5344CB8AC3E}">
        <p14:creationId xmlns:p14="http://schemas.microsoft.com/office/powerpoint/2010/main" val="29513372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EE4P_LANGUAGE_ID" val="2057"/>
</p:tagLst>
</file>

<file path=ppt/theme/theme1.xml><?xml version="1.0" encoding="utf-8"?>
<a:theme xmlns:a="http://schemas.openxmlformats.org/drawingml/2006/main" name="EPO Template English">
  <a:themeElements>
    <a:clrScheme name="EPO">
      <a:dk1>
        <a:srgbClr val="404955"/>
      </a:dk1>
      <a:lt1>
        <a:srgbClr val="FFFFFF"/>
      </a:lt1>
      <a:dk2>
        <a:srgbClr val="C1CCD5"/>
      </a:dk2>
      <a:lt2>
        <a:srgbClr val="D0D19F"/>
      </a:lt2>
      <a:accent1>
        <a:srgbClr val="404955"/>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08EE8F1FE3FE4081D0C0710C250F62" ma:contentTypeVersion="25" ma:contentTypeDescription="Create a new document." ma:contentTypeScope="" ma:versionID="45beabc9fa121bbf477c2cdd80d0fa1b">
  <xsd:schema xmlns:xsd="http://www.w3.org/2001/XMLSchema" xmlns:xs="http://www.w3.org/2001/XMLSchema" xmlns:p="http://schemas.microsoft.com/office/2006/metadata/properties" xmlns:ns2="http://schemas.microsoft.com/sharepoint/v4" xmlns:ns3="600c3e43-7a76-4c7c-9114-f738895e0db3" targetNamespace="http://schemas.microsoft.com/office/2006/metadata/properties" ma:root="true" ma:fieldsID="2e5d3766bb59c8070a94bc21b46c4dbe" ns2:_="" ns3:_="">
    <xsd:import namespace="http://schemas.microsoft.com/sharepoint/v4"/>
    <xsd:import namespace="600c3e43-7a76-4c7c-9114-f738895e0db3"/>
    <xsd:element name="properties">
      <xsd:complexType>
        <xsd:sequence>
          <xsd:element name="documentManagement">
            <xsd:complexType>
              <xsd:all>
                <xsd:element ref="ns2:IconOverlay" minOccurs="0"/>
                <xsd:element ref="ns3:DocTitle" minOccurs="0"/>
                <xsd:element ref="ns3:originalCADocName" minOccurs="0"/>
                <xsd:element ref="ns3:VisibleByC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0c3e43-7a76-4c7c-9114-f738895e0db3" elementFormDefault="qualified">
    <xsd:import namespace="http://schemas.microsoft.com/office/2006/documentManagement/types"/>
    <xsd:import namespace="http://schemas.microsoft.com/office/infopath/2007/PartnerControls"/>
    <xsd:element name="DocTitle" ma:index="12" nillable="true" ma:displayName="DocTitle" ma:internalName="DocTitle">
      <xsd:simpleType>
        <xsd:restriction base="dms:Note">
          <xsd:maxLength value="255"/>
        </xsd:restriction>
      </xsd:simpleType>
    </xsd:element>
    <xsd:element name="originalCADocName" ma:index="14" nillable="true" ma:displayName="originalCADocName" ma:internalName="originalCADocName">
      <xsd:simpleType>
        <xsd:restriction base="dms:Note">
          <xsd:maxLength value="255"/>
        </xsd:restriction>
      </xsd:simpleType>
    </xsd:element>
    <xsd:element name="VisibleByCS" ma:index="15" nillable="true" ma:displayName="VisibleByCS" ma:internalName="VisibleByC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Title xmlns="600c3e43-7a76-4c7c-9114-f738895e0db3" xsi:nil="true"/>
    <VisibleByCS xmlns="600c3e43-7a76-4c7c-9114-f738895e0db3" xsi:nil="true"/>
    <originalCADocName xmlns="600c3e43-7a76-4c7c-9114-f738895e0db3" xsi:nil="true"/>
  </documentManagement>
</p:properties>
</file>

<file path=customXml/itemProps1.xml><?xml version="1.0" encoding="utf-8"?>
<ds:datastoreItem xmlns:ds="http://schemas.openxmlformats.org/officeDocument/2006/customXml" ds:itemID="{6C294141-F73A-4DDD-89A4-DBCBEB458F0B}">
  <ds:schemaRefs>
    <ds:schemaRef ds:uri="http://schemas.microsoft.com/sharepoint/v3/contenttype/forms"/>
  </ds:schemaRefs>
</ds:datastoreItem>
</file>

<file path=customXml/itemProps2.xml><?xml version="1.0" encoding="utf-8"?>
<ds:datastoreItem xmlns:ds="http://schemas.openxmlformats.org/officeDocument/2006/customXml" ds:itemID="{B4F30D95-4EDB-41CE-BC04-09E5AE408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600c3e43-7a76-4c7c-9114-f738895e0d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CD339C-545E-46D4-93B2-3C3063E78EBB}">
  <ds:schemaRefs>
    <ds:schemaRef ds:uri="http://www.w3.org/XML/1998/namespace"/>
    <ds:schemaRef ds:uri="http://purl.org/dc/elements/1.1/"/>
    <ds:schemaRef ds:uri="http://schemas.microsoft.com/sharepoint/v4"/>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600c3e43-7a76-4c7c-9114-f738895e0db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2259</Words>
  <Application>Microsoft Office PowerPoint</Application>
  <PresentationFormat>On-screen Show (16:9)</PresentationFormat>
  <Paragraphs>545</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EPO Template English</vt:lpstr>
      <vt:lpstr>Past, present and future of CAR T-cell technology</vt:lpstr>
      <vt:lpstr>PowerPoint Presentation</vt:lpstr>
      <vt:lpstr>PowerPoint Presentation</vt:lpstr>
      <vt:lpstr>PowerPoint Presentation</vt:lpstr>
      <vt:lpstr>How can we use patent information to analyse a technological field?</vt:lpstr>
      <vt:lpstr>What are CAR T-cells?</vt:lpstr>
      <vt:lpstr>PowerPoint Presentation</vt:lpstr>
      <vt:lpstr>PowerPoint Presentation</vt:lpstr>
      <vt:lpstr>PowerPoint Presentation</vt:lpstr>
      <vt:lpstr>Method – Classification and keyword</vt:lpstr>
      <vt:lpstr>Method - Search queries</vt:lpstr>
      <vt:lpstr>Search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Patent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Gayout Sophie</dc:creator>
  <cp:lastModifiedBy>Clarke Nigel</cp:lastModifiedBy>
  <cp:revision>1409</cp:revision>
  <cp:lastPrinted>2016-09-22T11:44:35Z</cp:lastPrinted>
  <dcterms:created xsi:type="dcterms:W3CDTF">2013-11-26T08:54:07Z</dcterms:created>
  <dcterms:modified xsi:type="dcterms:W3CDTF">2018-05-25T08:20:14Z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0x0101004208EE8F1FE3FE4081D0C0710C250F62</vt:lpwstr>
  </property>
  <property fmtid="{D5CDD505-2E9C-101B-9397-08002B2CF9AE}" pid="3" name="OtcsNodeId">
    <vt:lpwstr>4716789</vt:lpwstr>
  </property>
  <property fmtid="{D5CDD505-2E9C-101B-9397-08002B2CF9AE}" pid="4" name="OtcsNodeVersionID">
    <vt:lpwstr>2</vt:lpwstr>
  </property>
</Properties>
</file>